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notesSlides/notesSlide37.xml" ContentType="application/vnd.openxmlformats-officedocument.presentationml.notesSlide+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notesSlides/notesSlide38.xml" ContentType="application/vnd.openxmlformats-officedocument.presentationml.notesSlide+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ink/ink31.xml" ContentType="application/inkml+xml"/>
  <Override PartName="/ppt/notesSlides/notesSlide69.xml" ContentType="application/vnd.openxmlformats-officedocument.presentationml.notesSlide+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notesSlides/notesSlide70.xml" ContentType="application/vnd.openxmlformats-officedocument.presentationml.notesSlide+xml"/>
  <Override PartName="/ppt/ink/ink37.xml" ContentType="application/inkml+xml"/>
  <Override PartName="/ppt/ink/ink38.xml" ContentType="application/inkml+xml"/>
  <Override PartName="/ppt/ink/ink39.xml" ContentType="application/inkml+xml"/>
  <Override PartName="/ppt/ink/ink40.xml" ContentType="application/inkml+xml"/>
  <Override PartName="/ppt/notesSlides/notesSlide71.xml" ContentType="application/vnd.openxmlformats-officedocument.presentationml.notesSlide+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notesSlides/notesSlide72.xml" ContentType="application/vnd.openxmlformats-officedocument.presentationml.notesSlide+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notesSlides/notesSlide86.xml" ContentType="application/vnd.openxmlformats-officedocument.presentationml.notesSlide+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notesSlides/notesSlide87.xml" ContentType="application/vnd.openxmlformats-officedocument.presentationml.notesSlide+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6" r:id="rId1"/>
  </p:sldMasterIdLst>
  <p:notesMasterIdLst>
    <p:notesMasterId r:id="rId100"/>
  </p:notesMasterIdLst>
  <p:handoutMasterIdLst>
    <p:handoutMasterId r:id="rId101"/>
  </p:handoutMasterIdLst>
  <p:sldIdLst>
    <p:sldId id="256" r:id="rId2"/>
    <p:sldId id="260" r:id="rId3"/>
    <p:sldId id="316" r:id="rId4"/>
    <p:sldId id="265" r:id="rId5"/>
    <p:sldId id="414" r:id="rId6"/>
    <p:sldId id="415" r:id="rId7"/>
    <p:sldId id="411" r:id="rId8"/>
    <p:sldId id="315" r:id="rId9"/>
    <p:sldId id="262" r:id="rId10"/>
    <p:sldId id="321" r:id="rId11"/>
    <p:sldId id="396" r:id="rId12"/>
    <p:sldId id="322" r:id="rId13"/>
    <p:sldId id="324" r:id="rId14"/>
    <p:sldId id="397" r:id="rId15"/>
    <p:sldId id="326" r:id="rId16"/>
    <p:sldId id="398" r:id="rId17"/>
    <p:sldId id="361" r:id="rId18"/>
    <p:sldId id="362" r:id="rId19"/>
    <p:sldId id="364" r:id="rId20"/>
    <p:sldId id="365" r:id="rId21"/>
    <p:sldId id="367" r:id="rId22"/>
    <p:sldId id="399" r:id="rId23"/>
    <p:sldId id="366" r:id="rId24"/>
    <p:sldId id="368" r:id="rId25"/>
    <p:sldId id="369" r:id="rId26"/>
    <p:sldId id="370" r:id="rId27"/>
    <p:sldId id="372" r:id="rId28"/>
    <p:sldId id="373" r:id="rId29"/>
    <p:sldId id="374" r:id="rId30"/>
    <p:sldId id="375" r:id="rId31"/>
    <p:sldId id="376" r:id="rId32"/>
    <p:sldId id="378" r:id="rId33"/>
    <p:sldId id="377" r:id="rId34"/>
    <p:sldId id="379" r:id="rId35"/>
    <p:sldId id="380" r:id="rId36"/>
    <p:sldId id="381" r:id="rId37"/>
    <p:sldId id="400" r:id="rId38"/>
    <p:sldId id="401" r:id="rId39"/>
    <p:sldId id="382" r:id="rId40"/>
    <p:sldId id="371" r:id="rId41"/>
    <p:sldId id="318" r:id="rId42"/>
    <p:sldId id="319" r:id="rId43"/>
    <p:sldId id="328" r:id="rId44"/>
    <p:sldId id="277" r:id="rId45"/>
    <p:sldId id="320" r:id="rId46"/>
    <p:sldId id="356" r:id="rId47"/>
    <p:sldId id="357" r:id="rId48"/>
    <p:sldId id="358" r:id="rId49"/>
    <p:sldId id="359" r:id="rId50"/>
    <p:sldId id="386" r:id="rId51"/>
    <p:sldId id="387" r:id="rId52"/>
    <p:sldId id="329" r:id="rId53"/>
    <p:sldId id="330" r:id="rId54"/>
    <p:sldId id="331" r:id="rId55"/>
    <p:sldId id="332" r:id="rId56"/>
    <p:sldId id="333" r:id="rId57"/>
    <p:sldId id="385" r:id="rId58"/>
    <p:sldId id="384" r:id="rId59"/>
    <p:sldId id="334" r:id="rId60"/>
    <p:sldId id="388" r:id="rId61"/>
    <p:sldId id="335" r:id="rId62"/>
    <p:sldId id="336" r:id="rId63"/>
    <p:sldId id="337" r:id="rId64"/>
    <p:sldId id="338" r:id="rId65"/>
    <p:sldId id="339" r:id="rId66"/>
    <p:sldId id="352" r:id="rId67"/>
    <p:sldId id="340" r:id="rId68"/>
    <p:sldId id="346" r:id="rId69"/>
    <p:sldId id="350" r:id="rId70"/>
    <p:sldId id="347" r:id="rId71"/>
    <p:sldId id="349" r:id="rId72"/>
    <p:sldId id="348" r:id="rId73"/>
    <p:sldId id="341" r:id="rId74"/>
    <p:sldId id="342" r:id="rId75"/>
    <p:sldId id="343" r:id="rId76"/>
    <p:sldId id="344" r:id="rId77"/>
    <p:sldId id="345" r:id="rId78"/>
    <p:sldId id="353" r:id="rId79"/>
    <p:sldId id="287" r:id="rId80"/>
    <p:sldId id="261" r:id="rId81"/>
    <p:sldId id="355" r:id="rId82"/>
    <p:sldId id="407" r:id="rId83"/>
    <p:sldId id="390" r:id="rId84"/>
    <p:sldId id="403" r:id="rId85"/>
    <p:sldId id="391" r:id="rId86"/>
    <p:sldId id="395" r:id="rId87"/>
    <p:sldId id="394" r:id="rId88"/>
    <p:sldId id="402" r:id="rId89"/>
    <p:sldId id="406" r:id="rId90"/>
    <p:sldId id="408" r:id="rId91"/>
    <p:sldId id="410" r:id="rId92"/>
    <p:sldId id="269" r:id="rId93"/>
    <p:sldId id="286" r:id="rId94"/>
    <p:sldId id="412" r:id="rId95"/>
    <p:sldId id="416" r:id="rId96"/>
    <p:sldId id="419" r:id="rId97"/>
    <p:sldId id="282" r:id="rId98"/>
    <p:sldId id="420" r:id="rId99"/>
  </p:sldIdLst>
  <p:sldSz cx="9144000" cy="5143500" type="screen16x9"/>
  <p:notesSz cx="6858000" cy="9144000"/>
  <p:embeddedFontLst>
    <p:embeddedFont>
      <p:font typeface="Bebas Neue" panose="020B0606020202050201" pitchFamily="34" charset="0"/>
      <p:regular r:id="rId102"/>
    </p:embeddedFont>
    <p:embeddedFont>
      <p:font typeface="Cambria Math" panose="02040503050406030204" pitchFamily="18" charset="0"/>
      <p:regular r:id="rId103"/>
    </p:embeddedFont>
    <p:embeddedFont>
      <p:font typeface="DM Sans" pitchFamily="2" charset="0"/>
      <p:regular r:id="rId104"/>
      <p:bold r:id="rId105"/>
      <p:italic r:id="rId106"/>
      <p:boldItalic r:id="rId107"/>
    </p:embeddedFont>
    <p:embeddedFont>
      <p:font typeface="Raleway" pitchFamily="2" charset="0"/>
      <p:regular r:id="rId108"/>
      <p:bold r:id="rId109"/>
      <p:italic r:id="rId110"/>
      <p:boldItalic r:id="rId111"/>
    </p:embeddedFont>
    <p:embeddedFont>
      <p:font typeface="Raleway Black" pitchFamily="2" charset="0"/>
      <p:bold r:id="rId112"/>
      <p:boldItalic r:id="rId11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900"/>
    <a:srgbClr val="33CC33"/>
    <a:srgbClr val="0A5200"/>
    <a:srgbClr val="012A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8E1DCD4-6338-4EA8-9A24-AE6B7FA22AD9}">
  <a:tblStyle styleId="{98E1DCD4-6338-4EA8-9A24-AE6B7FA22AD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1" d="100"/>
          <a:sy n="111" d="100"/>
        </p:scale>
        <p:origin x="86" y="77"/>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tableStyles" Target="tableStyles.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font" Target="fonts/font11.fntdata"/><Relationship Id="rId16" Type="http://schemas.openxmlformats.org/officeDocument/2006/relationships/slide" Target="slides/slide15.xml"/><Relationship Id="rId107" Type="http://schemas.openxmlformats.org/officeDocument/2006/relationships/font" Target="fonts/font6.fntdata"/><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font" Target="fonts/font1.fntdata"/><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font" Target="fonts/font12.fntdata"/><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font" Target="fonts/font2.fntdata"/><Relationship Id="rId108" Type="http://schemas.openxmlformats.org/officeDocument/2006/relationships/font" Target="fonts/font7.fntdata"/><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font" Target="fonts/font8.fntdata"/><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font" Target="fonts/font3.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font" Target="fonts/font9.fntdata"/><Relationship Id="rId115"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notesMaster" Target="notesMasters/notesMaster1.xml"/><Relationship Id="rId105" Type="http://schemas.openxmlformats.org/officeDocument/2006/relationships/font" Target="fonts/font4.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font" Target="fonts/font10.fntdata"/><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font" Target="fonts/font5.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0DE9D3A-B3E3-56F1-C2C4-FFAB72E012A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DF735D59-3A05-346D-2707-2601A606EFD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D9B598B-BBBB-44CE-A0DF-55D81B97B038}" type="datetimeFigureOut">
              <a:rPr lang="en-US" smtClean="0"/>
              <a:t>4/8/2023</a:t>
            </a:fld>
            <a:endParaRPr lang="en-US"/>
          </a:p>
        </p:txBody>
      </p:sp>
      <p:sp>
        <p:nvSpPr>
          <p:cNvPr id="4" name="Footer Placeholder 3">
            <a:extLst>
              <a:ext uri="{FF2B5EF4-FFF2-40B4-BE49-F238E27FC236}">
                <a16:creationId xmlns:a16="http://schemas.microsoft.com/office/drawing/2014/main" id="{9C13486D-E141-9E77-B4E8-03F4E73732D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3CBCCBE3-7629-0887-A5AE-306293F4BD5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156832D-D550-48A7-AE0E-6B5DB8A5C5DE}" type="slidenum">
              <a:rPr lang="en-US" smtClean="0"/>
              <a:t>‹#›</a:t>
            </a:fld>
            <a:endParaRPr lang="en-US"/>
          </a:p>
        </p:txBody>
      </p:sp>
    </p:spTree>
    <p:extLst>
      <p:ext uri="{BB962C8B-B14F-4D97-AF65-F5344CB8AC3E}">
        <p14:creationId xmlns:p14="http://schemas.microsoft.com/office/powerpoint/2010/main" val="1130660337"/>
      </p:ext>
    </p:extLst>
  </p:cSld>
  <p:clrMap bg1="lt1" tx1="dk1" bg2="lt2" tx2="dk2" accent1="accent1" accent2="accent2" accent3="accent3" accent4="accent4" accent5="accent5" accent6="accent6" hlink="hlink" folHlink="folHlink"/>
  <p:hf hdr="0" ftr="0" dt="0"/>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13:20:10.642"/>
    </inkml:context>
    <inkml:brush xml:id="br0">
      <inkml:brushProperty name="width" value="0.2" units="cm"/>
      <inkml:brushProperty name="height" value="0.2" units="cm"/>
    </inkml:brush>
  </inkml:definitions>
  <inkml:trace contextRef="#ctx0" brushRef="#br0">0 0 24575,'0'0'-8191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13:20:20.341"/>
    </inkml:context>
    <inkml:brush xml:id="br0">
      <inkml:brushProperty name="width" value="0.2" units="cm"/>
      <inkml:brushProperty name="height" value="0.2" units="cm"/>
    </inkml:brush>
  </inkml:definitions>
  <inkml:trace contextRef="#ctx0" brushRef="#br0">0 0 24575</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4T09:35:14.676"/>
    </inkml:context>
    <inkml:brush xml:id="br0">
      <inkml:brushProperty name="width" value="0.05" units="cm"/>
      <inkml:brushProperty name="height" value="0.05" units="cm"/>
      <inkml:brushProperty name="color" value="#012A50"/>
    </inkml:brush>
  </inkml:definitions>
  <inkml:trace contextRef="#ctx0" brushRef="#br0">0 153 24575,'10'-1'-6,"0"1"0,0-2-1,0 1 1,-1-1-1,1-1 1,0 0 0,-1 0-1,13-6 1,3-5 102,37-26-1,-48 29-309,1 1 0,1 1 0,-1 0-1,2 1 1,-1 0 0,31-9 0,-32 14-6612</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4T09:35:16.435"/>
    </inkml:context>
    <inkml:brush xml:id="br0">
      <inkml:brushProperty name="width" value="0.05" units="cm"/>
      <inkml:brushProperty name="height" value="0.05" units="cm"/>
      <inkml:brushProperty name="color" value="#012A50"/>
    </inkml:brush>
  </inkml:definitions>
  <inkml:trace contextRef="#ctx0" brushRef="#br0">0 3 24575,'3'-2'0,"3"6"0,9 11 0,-12-12 0,5 6 11,0 0 0,0 1 0,-1 0 0,0 0 0,-1 1 0,0 0-1,0 0 1,-1 0 0,-1 1 0,5 16 0,-4-3-308,-1 0 0,-1-1 0,-1 1 0,-1 30 0,-2-39-6529</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4T09:35:17.188"/>
    </inkml:context>
    <inkml:brush xml:id="br0">
      <inkml:brushProperty name="width" value="0.05" units="cm"/>
      <inkml:brushProperty name="height" value="0.05" units="cm"/>
      <inkml:brushProperty name="color" value="#012A50"/>
    </inkml:brush>
  </inkml:definitions>
  <inkml:trace contextRef="#ctx0" brushRef="#br0">382 19 24575,'-1'-1'0,"1"0"0,0 0 0,-1 0 0,1 0 0,0 1 0,-1-1 0,1 0 0,-1 0 0,0 1 0,1-1 0,-1 0 0,0 1 0,1-1 0,-1 1 0,0-1 0,1 1 0,-1-1 0,0 1 0,0-1 0,0 1 0,0 0 0,1-1 0,-1 1 0,0 0 0,0 0 0,0 0 0,-1 0 0,-30-4 0,28 4 0,-26 1 0,0 2 0,-1 0 0,1 2 0,1 2 0,-34 11 0,14-5 0,4 0-1365,27-7-5461</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4T09:35:18.460"/>
    </inkml:context>
    <inkml:brush xml:id="br0">
      <inkml:brushProperty name="width" value="0.05" units="cm"/>
      <inkml:brushProperty name="height" value="0.05" units="cm"/>
      <inkml:brushProperty name="color" value="#012A50"/>
    </inkml:brush>
  </inkml:definitions>
  <inkml:trace contextRef="#ctx0" brushRef="#br0">0 0 24575,'3'0'0,"5"3"0,3 5 0,4 1 0,3-2 0,-3 2 0,0 3 0,-2 1 0,3 0 0,1 0 0,2 2 0,4 1 0,-2 1 0,-1 1 0,-1-2 0,-4-1 0,-4-3-8191</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4T09:35:20.502"/>
    </inkml:context>
    <inkml:brush xml:id="br0">
      <inkml:brushProperty name="width" value="0.05" units="cm"/>
      <inkml:brushProperty name="height" value="0.05" units="cm"/>
      <inkml:brushProperty name="color" value="#012A50"/>
    </inkml:brush>
  </inkml:definitions>
  <inkml:trace contextRef="#ctx0" brushRef="#br0">1 221 24575,'5'-1'0,"1"-1"0,-1 0 0,1 0 0,-1-1 0,1 1 0,-1-1 0,0 0 0,0-1 0,-1 1 0,1-1 0,4-5 0,18-11 0,26-11 0,1 4 0,63-23 0,-110 46 24,1 0 0,-1-1 0,0 1-1,7-7 1,11-7-1508,-11 9-5342</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4T09:35:22.354"/>
    </inkml:context>
    <inkml:brush xml:id="br0">
      <inkml:brushProperty name="width" value="0.05" units="cm"/>
      <inkml:brushProperty name="height" value="0.05" units="cm"/>
      <inkml:brushProperty name="color" value="#012A50"/>
    </inkml:brush>
  </inkml:definitions>
  <inkml:trace contextRef="#ctx0" brushRef="#br0">0 1 24575,'64'60'0,"-46"-45"0,0 1 0,-2 1 0,0 0 0,-1 1 0,20 30 0,-5-10-1365,-21-29-5461</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4T09:35:26.571"/>
    </inkml:context>
    <inkml:brush xml:id="br0">
      <inkml:brushProperty name="width" value="0.05" units="cm"/>
      <inkml:brushProperty name="height" value="0.05" units="cm"/>
      <inkml:brushProperty name="color" value="#012A50"/>
    </inkml:brush>
  </inkml:definitions>
  <inkml:trace contextRef="#ctx0" brushRef="#br0">1 180 24575,'4'-1'0,"1"0"0,-1 0 0,0 0 0,1-1 0,-1 1 0,0-1 0,7-4 0,14-6 0,-11 8 0,0 0 0,0-2 0,0 1 0,-1-2 0,0 0 0,0 0 0,-1-1 0,0-1 0,19-17 0,-25 21 0,0 0 0,-1 1 0,1 0 0,1 1 0,6-4 0,21-14 0,-19 10-1365,-1 1-5461</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08:14:16.894"/>
    </inkml:context>
    <inkml:brush xml:id="br0">
      <inkml:brushProperty name="width" value="0.025" units="cm"/>
      <inkml:brushProperty name="height" value="0.025" units="cm"/>
      <inkml:brushProperty name="color" value="#012A50"/>
    </inkml:brush>
  </inkml:definitions>
  <inkml:trace contextRef="#ctx0" brushRef="#br0">0 881 24575,'2'-6'0,"-1"0"0,1 0 0,0 0 0,1 0 0,-1 1 0,1-1 0,1 1 0,-1 0 0,5-6 0,-4 5 0,26-40 0,3 0 0,72-77 0,-92 110 0,208-185 0,-196 179 0,1 1 0,1 1 0,0 1 0,1 2 0,1 1 0,0 1 0,40-11 0,-22 9 0,61-27 0,-66 24 0,84-24 0,-31 25 0,132-7 0,-137 17 0,165-33 0,-182 19 0,-44 10 0,0 2 0,0 2 0,1 0 0,47-2 0,-68 9 0,1 1 0,-1 0 0,1 0 0,-1 1 0,0 0 0,14 7 0,12 4 0,50 14 0,107 53 0,-126-50 0,-39-20 0,-1 2 0,0 1 0,42 30 0,96 99 0,-82-70 0,-62-55 0,113 94 0,-97-79-1365,-23-19-5461</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08:14:18.974"/>
    </inkml:context>
    <inkml:brush xml:id="br0">
      <inkml:brushProperty name="width" value="0.025" units="cm"/>
      <inkml:brushProperty name="height" value="0.025" units="cm"/>
      <inkml:brushProperty name="color" value="#012A50"/>
    </inkml:brush>
  </inkml:definitions>
  <inkml:trace contextRef="#ctx0" brushRef="#br0">92 1 24575,'0'9'0,"-2"0"0,1 1 0,-1-1 0,-1 0 0,0-1 0,-4 11 0,2-8 0,1 0 0,1 0 0,-3 17 0,-2 17-65,-21 68-1,16-66-1168,8-28-5592</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08:14:20.162"/>
    </inkml:context>
    <inkml:brush xml:id="br0">
      <inkml:brushProperty name="width" value="0.025" units="cm"/>
      <inkml:brushProperty name="height" value="0.025" units="cm"/>
      <inkml:brushProperty name="color" value="#012A50"/>
    </inkml:brush>
  </inkml:definitions>
  <inkml:trace contextRef="#ctx0" brushRef="#br0">516 0 24575,'-17'1'0,"1"1"0,-20 4 0,-20 3 0,-56-9 0,81-2 0,0 2 0,1 1 0,-1 1 0,-46 10 0,12 11-1365,51-20-5461</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13:20:10.642"/>
    </inkml:context>
    <inkml:brush xml:id="br0">
      <inkml:brushProperty name="width" value="0.2" units="cm"/>
      <inkml:brushProperty name="height" value="0.2" units="cm"/>
    </inkml:brush>
  </inkml:definitions>
  <inkml:trace contextRef="#ctx0" brushRef="#br0">0 0 24575,'0'0'-8191</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08:14:21.475"/>
    </inkml:context>
    <inkml:brush xml:id="br0">
      <inkml:brushProperty name="width" value="0.025" units="cm"/>
      <inkml:brushProperty name="height" value="0.025" units="cm"/>
      <inkml:brushProperty name="color" value="#012A50"/>
    </inkml:brush>
  </inkml:definitions>
  <inkml:trace contextRef="#ctx0" brushRef="#br0">363 1 24575,'-3'0'0,"-5"0"0,-7 0 0,-7 3 0,-4 1 0,0 0 0,-3 3 0,1-1 0,2 0 0,-2-2 0,-1-1 0,-1-2 0,3 0 0,2-1 0,3 0 0,4-1-8191</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08:14:34.139"/>
    </inkml:context>
    <inkml:brush xml:id="br0">
      <inkml:brushProperty name="width" value="0.025" units="cm"/>
      <inkml:brushProperty name="height" value="0.025" units="cm"/>
      <inkml:brushProperty name="color" value="#012A50"/>
    </inkml:brush>
  </inkml:definitions>
  <inkml:trace contextRef="#ctx0" brushRef="#br0">3213 1 24575,'-6'8'0,"0"0"0,1 1 0,1 0 0,-1 0 0,2 1 0,-1-1 0,-3 17 0,6-22 0,-16 73 0,14-56 0,-1-1 0,-2 1 0,-12 32 0,2-11 0,-18 73 0,16-51 0,3-12 0,-28 84 0,6-6 0,2-5 0,22-92 0,-3-1 0,-35 56 0,29-52 0,-41 86 0,19-34 0,3-11 0,-3-2 0,-4-2 0,-98 116 0,88-124 0,-53 54 0,92-101 0,-1-1 0,-1 0 0,0-2 0,-27 15 0,-34 12 0,-2-4 0,-2-3 0,-1-4 0,-108 23 0,76-30 0,0-5 0,-208 6 0,-128-25 0,427-3 0,0-1 0,0-2 0,-30-9 0,30 6 0,-1 2 0,-49-5 0,-31 8 22,54 4-715,-74-11-1,114 8-6132</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08:14:36.026"/>
    </inkml:context>
    <inkml:brush xml:id="br0">
      <inkml:brushProperty name="width" value="0.025" units="cm"/>
      <inkml:brushProperty name="height" value="0.025" units="cm"/>
      <inkml:brushProperty name="color" value="#012A50"/>
    </inkml:brush>
  </inkml:definitions>
  <inkml:trace contextRef="#ctx0" brushRef="#br0">290 0 24575,'-4'3'0,"-7"5"0,-8 3 0,-4 5 0,-2-2 0,0 0 0,2-1 0,0-4 0,2-3 0,1-3 0,1-2 0,3 3 0,1 0 0,4 3 0,0 3 0,-2 0 0,2-2-8191</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08:14:36.887"/>
    </inkml:context>
    <inkml:brush xml:id="br0">
      <inkml:brushProperty name="width" value="0.025" units="cm"/>
      <inkml:brushProperty name="height" value="0.025" units="cm"/>
      <inkml:brushProperty name="color" value="#012A50"/>
    </inkml:brush>
  </inkml:definitions>
  <inkml:trace contextRef="#ctx0" brushRef="#br0">1 1 24575,'46'44'0,"-24"-24"0,0 1 0,-2 1 0,0 0 0,25 40 0,-32-41-417,1-2 0,23 24 0,-36-42 303,11 12-6712</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08:14:38.952"/>
    </inkml:context>
    <inkml:brush xml:id="br0">
      <inkml:brushProperty name="width" value="0.025" units="cm"/>
      <inkml:brushProperty name="height" value="0.025" units="cm"/>
      <inkml:brushProperty name="color" value="#012A50"/>
    </inkml:brush>
  </inkml:definitions>
  <inkml:trace contextRef="#ctx0" brushRef="#br0">1 1 24575,'3'0'0,"4"0"0,5 0 0,3 0 0,3 0 0,0 0 0,2 0 0,0 0 0,0 3 0,0 1 0,-4 0-8191</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08:14:40.464"/>
    </inkml:context>
    <inkml:brush xml:id="br0">
      <inkml:brushProperty name="width" value="0.025" units="cm"/>
      <inkml:brushProperty name="height" value="0.025" units="cm"/>
      <inkml:brushProperty name="color" value="#012A50"/>
    </inkml:brush>
  </inkml:definitions>
  <inkml:trace contextRef="#ctx0" brushRef="#br0">1 1 24575,'3'0'0,"5"0"0,3 0 0,4 0 0,3 0 0,1 0 0,0 0 0,-2 3 0,-1 1 0,-1 1 0,2-2 0,-4 3 0,1 0 0,0 2 0,-2 0-8191</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08:15:52.537"/>
    </inkml:context>
    <inkml:brush xml:id="br0">
      <inkml:brushProperty name="width" value="0.025" units="cm"/>
      <inkml:brushProperty name="height" value="0.025" units="cm"/>
      <inkml:brushProperty name="color" value="#012A50"/>
    </inkml:brush>
  </inkml:definitions>
  <inkml:trace contextRef="#ctx0" brushRef="#br0">0 1749 24575,'1'-26'0,"1"0"0,1 0 0,2 1 0,10-39 0,43-96 0,-33 97 0,0 5 0,45-75 0,-3 8 0,36-77 0,-76 157 0,1 2 0,47-54 0,29-17 0,5 5 0,167-131 0,-255 225 0,0 0 0,2 2 0,-1 0 0,2 2 0,39-15 0,-55 22 0,1 0 0,-1-1 0,0 0 0,15-12 0,14-8 0,9-6-1365,-33 23-5461</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08:15:53.788"/>
    </inkml:context>
    <inkml:brush xml:id="br0">
      <inkml:brushProperty name="width" value="0.025" units="cm"/>
      <inkml:brushProperty name="height" value="0.025" units="cm"/>
      <inkml:brushProperty name="color" value="#012A50"/>
    </inkml:brush>
  </inkml:definitions>
  <inkml:trace contextRef="#ctx0" brushRef="#br0">0 1 24575,'15'6'0,"0"0"0,0-1 0,25 4 0,27 10 0,-46-11 0,-2-1 0,-1 0 0,1 2 0,18 11 0,-35-19 0,-1 0 0,1 0 0,-1 1 0,0-1 0,0 0 0,0 0 0,0 1 0,0-1 0,0 1 0,0-1 0,0 1 0,0-1 0,-1 1 0,1-1 0,-1 1 0,1 0 0,-1-1 0,1 1 0,-1 0 0,0-1 0,0 1 0,0 0 0,0 0 0,0-1 0,0 1 0,-1 0 0,1-1 0,-1 1 0,1 0 0,-1-1 0,1 1 0,-1-1 0,0 1 0,0-1 0,-1 3 0,-5 6 0,0 0 0,0 0 0,-1-1 0,-9 9 0,8-9 0,-13 15 0,1 0 0,1 1 0,1 1 0,2 1 0,1 1 0,1 0 0,-17 44 0,25-52-1365,0-6-5461</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4T09:35:10.810"/>
    </inkml:context>
    <inkml:brush xml:id="br0">
      <inkml:brushProperty name="width" value="0.05" units="cm"/>
      <inkml:brushProperty name="height" value="0.05" units="cm"/>
      <inkml:brushProperty name="color" value="#012A50"/>
    </inkml:brush>
  </inkml:definitions>
  <inkml:trace contextRef="#ctx0" brushRef="#br0">0 1 24575,'5'3'0,"0"1"0,0 0 0,0 1 0,0-1 0,6 10 0,-9-13 0,51 53 0,-36-39 0,-2 0 0,0 1 0,20 28 0,-17-10 12,-16-28-165,1 0 0,0-1 0,0 1 0,0-1 0,1 0 0,0 0 0,0 0 0,8 7 0,-3-4-6673</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4T09:35:12.383"/>
    </inkml:context>
    <inkml:brush xml:id="br0">
      <inkml:brushProperty name="width" value="0.05" units="cm"/>
      <inkml:brushProperty name="height" value="0.05" units="cm"/>
      <inkml:brushProperty name="color" value="#012A50"/>
    </inkml:brush>
  </inkml:definitions>
  <inkml:trace contextRef="#ctx0" brushRef="#br0">0 216 24575,'4'-1'0,"0"-1"0,-1 1 0,1-1 0,0 1 0,-1-1 0,1 0 0,-1-1 0,0 1 0,4-4 0,5-2 0,84-59 0,22-14 0,-90 69 77,-23 10-317,0 0-1,-1 1 1,1-2 0,-1 1-1,8-5 1,-3-1-6586</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13:20:12.210"/>
    </inkml:context>
    <inkml:brush xml:id="br0">
      <inkml:brushProperty name="width" value="0.2" units="cm"/>
      <inkml:brushProperty name="height" value="0.2" units="cm"/>
    </inkml:brush>
  </inkml:definitions>
  <inkml:trace contextRef="#ctx0" brushRef="#br0">0 0 24575,'0'0'-8191</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4T09:35:13.828"/>
    </inkml:context>
    <inkml:brush xml:id="br0">
      <inkml:brushProperty name="width" value="0.05" units="cm"/>
      <inkml:brushProperty name="height" value="0.05" units="cm"/>
      <inkml:brushProperty name="color" value="#012A50"/>
    </inkml:brush>
  </inkml:definitions>
  <inkml:trace contextRef="#ctx0" brushRef="#br0">0 1 24575,'3'1'0,"1"0"0,-1 0 0,0 1 0,0 0 0,0 0 0,0 0 0,0 0 0,0 0 0,0 0 0,-1 1 0,1-1 0,-1 1 0,1 0 0,-1 0 0,0 0 0,2 5 0,13 13 0,128 144-725,-131-149 85,-4-4-6186</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4T09:35:14.676"/>
    </inkml:context>
    <inkml:brush xml:id="br0">
      <inkml:brushProperty name="width" value="0.05" units="cm"/>
      <inkml:brushProperty name="height" value="0.05" units="cm"/>
      <inkml:brushProperty name="color" value="#012A50"/>
    </inkml:brush>
  </inkml:definitions>
  <inkml:trace contextRef="#ctx0" brushRef="#br0">0 153 24575,'10'-1'-6,"0"1"0,0-2-1,0 1 1,-1-1-1,1-1 1,0 0 0,-1 0-1,13-6 1,3-5 102,37-26-1,-48 29-309,1 1 0,1 1 0,-1 0-1,2 1 1,-1 0 0,31-9 0,-32 14-6612</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4T09:35:16.435"/>
    </inkml:context>
    <inkml:brush xml:id="br0">
      <inkml:brushProperty name="width" value="0.05" units="cm"/>
      <inkml:brushProperty name="height" value="0.05" units="cm"/>
      <inkml:brushProperty name="color" value="#012A50"/>
    </inkml:brush>
  </inkml:definitions>
  <inkml:trace contextRef="#ctx0" brushRef="#br0">0 3 24575,'3'-2'0,"3"6"0,9 11 0,-12-12 0,5 6 11,0 0 0,0 1 0,-1 0 0,0 0 0,-1 1 0,0 0-1,0 0 1,-1 0 0,-1 1 0,5 16 0,-4-3-308,-1 0 0,-1-1 0,-1 1 0,-1 30 0,-2-39-6529</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4T09:35:17.188"/>
    </inkml:context>
    <inkml:brush xml:id="br0">
      <inkml:brushProperty name="width" value="0.05" units="cm"/>
      <inkml:brushProperty name="height" value="0.05" units="cm"/>
      <inkml:brushProperty name="color" value="#012A50"/>
    </inkml:brush>
  </inkml:definitions>
  <inkml:trace contextRef="#ctx0" brushRef="#br0">382 19 24575,'-1'-1'0,"1"0"0,0 0 0,-1 0 0,1 0 0,0 1 0,-1-1 0,1 0 0,-1 0 0,0 1 0,1-1 0,-1 0 0,0 1 0,1-1 0,-1 1 0,0-1 0,1 1 0,-1-1 0,0 1 0,0-1 0,0 1 0,0 0 0,1-1 0,-1 1 0,0 0 0,0 0 0,0 0 0,-1 0 0,-30-4 0,28 4 0,-26 1 0,0 2 0,-1 0 0,1 2 0,1 2 0,-34 11 0,14-5 0,4 0-1365,27-7-5461</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4T09:35:18.460"/>
    </inkml:context>
    <inkml:brush xml:id="br0">
      <inkml:brushProperty name="width" value="0.05" units="cm"/>
      <inkml:brushProperty name="height" value="0.05" units="cm"/>
      <inkml:brushProperty name="color" value="#012A50"/>
    </inkml:brush>
  </inkml:definitions>
  <inkml:trace contextRef="#ctx0" brushRef="#br0">0 0 24575,'3'0'0,"5"3"0,3 5 0,4 1 0,3-2 0,-3 2 0,0 3 0,-2 1 0,3 0 0,1 0 0,2 2 0,4 1 0,-2 1 0,-1 1 0,-1-2 0,-4-1 0,-4-3-8191</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4T09:35:20.502"/>
    </inkml:context>
    <inkml:brush xml:id="br0">
      <inkml:brushProperty name="width" value="0.05" units="cm"/>
      <inkml:brushProperty name="height" value="0.05" units="cm"/>
      <inkml:brushProperty name="color" value="#012A50"/>
    </inkml:brush>
  </inkml:definitions>
  <inkml:trace contextRef="#ctx0" brushRef="#br0">1 221 24575,'5'-1'0,"1"-1"0,-1 0 0,1 0 0,-1-1 0,1 1 0,-1-1 0,0 0 0,0-1 0,-1 1 0,1-1 0,4-5 0,18-11 0,26-11 0,1 4 0,63-23 0,-110 46 24,1 0 0,-1-1 0,0 1-1,7-7 1,11-7-1508,-11 9-5342</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4T09:35:22.354"/>
    </inkml:context>
    <inkml:brush xml:id="br0">
      <inkml:brushProperty name="width" value="0.05" units="cm"/>
      <inkml:brushProperty name="height" value="0.05" units="cm"/>
      <inkml:brushProperty name="color" value="#012A50"/>
    </inkml:brush>
  </inkml:definitions>
  <inkml:trace contextRef="#ctx0" brushRef="#br0">0 1 24575,'64'60'0,"-46"-45"0,0 1 0,-2 1 0,0 0 0,-1 1 0,20 30 0,-5-10-1365,-21-29-5461</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4T09:35:26.571"/>
    </inkml:context>
    <inkml:brush xml:id="br0">
      <inkml:brushProperty name="width" value="0.05" units="cm"/>
      <inkml:brushProperty name="height" value="0.05" units="cm"/>
      <inkml:brushProperty name="color" value="#012A50"/>
    </inkml:brush>
  </inkml:definitions>
  <inkml:trace contextRef="#ctx0" brushRef="#br0">1 180 24575,'4'-1'0,"1"0"0,-1 0 0,0 0 0,1-1 0,-1 1 0,0-1 0,7-4 0,14-6 0,-11 8 0,0 0 0,0-2 0,0 1 0,-1-2 0,0 0 0,0 0 0,-1-1 0,0-1 0,19-17 0,-25 21 0,0 0 0,-1 1 0,1 0 0,1 1 0,6-4 0,21-14 0,-19 10-1365,-1 1-5461</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7T05:50:55.255"/>
    </inkml:context>
    <inkml:brush xml:id="br0">
      <inkml:brushProperty name="width" value="0.025" units="cm"/>
      <inkml:brushProperty name="height" value="0.025" units="cm"/>
      <inkml:brushProperty name="color" value="#012A50"/>
    </inkml:brush>
  </inkml:definitions>
  <inkml:trace contextRef="#ctx0" brushRef="#br0">1089 1472 24575,'-137'-150'0,"-120"-141"0,-5 2 0,198 216 0,-102-127 0,142 167 0,3 0 0,0-2 0,2 0 0,-22-59 0,19 35-63,7 20-371,1 0 0,-8-44 0,18 65-6392</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7T05:50:57.811"/>
    </inkml:context>
    <inkml:brush xml:id="br0">
      <inkml:brushProperty name="width" value="0.025" units="cm"/>
      <inkml:brushProperty name="height" value="0.025" units="cm"/>
      <inkml:brushProperty name="color" value="#012A50"/>
    </inkml:brush>
  </inkml:definitions>
  <inkml:trace contextRef="#ctx0" brushRef="#br0">1 201 24575,'0'0'0,"0"0"0,0 0 0,0 0 0,0 0 0,0 1 0,0-1 0,0 0 0,0 0 0,0 0 0,0 0 0,0 1 0,0-1 0,0 0 0,0 0 0,0 0 0,0 0 0,0 0 0,0 1 0,0-1 0,0 0 0,0 0 0,0 0 0,0 0 0,0 0 0,0 1 0,1-1 0,-1 0 0,0 0 0,0 0 0,0 0 0,0 0 0,0 0 0,0 0 0,1 0 0,-1 0 0,0 1 0,0-1 0,0 0 0,0 0 0,0 0 0,1 0 0,-1 0 0,0 0 0,0 0 0,0 0 0,0 0 0,0 0 0,1 0 0,-1 0 0,0 0 0,0 0 0,11-9 0,17-23 0,-14 15 0,19-16 0,58-67 0,-90 98 0,0 1 0,0 0 0,0 0 0,0 0 0,0 0 0,1 0 0,-1 0 0,0 0 0,0 1 0,1-1 0,-1 0 0,0 1 0,1-1 0,-1 1 0,1-1 0,-1 1 0,0 0 0,1-1 0,-1 1 0,4 0 0,-2 1 0,0-1 0,0 1 0,0-1 0,0 1 0,-1 0 0,1 1 0,0-1 0,0 0 0,-1 1 0,3 1 0,8 7 0,-2 0 0,0 0 0,15 17 0,-19-19 0,101 116-1365,-98-113-5461</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13:20:13.663"/>
    </inkml:context>
    <inkml:brush xml:id="br0">
      <inkml:brushProperty name="width" value="0.2" units="cm"/>
      <inkml:brushProperty name="height" value="0.2" units="cm"/>
    </inkml:brush>
  </inkml:definitions>
  <inkml:trace contextRef="#ctx0" brushRef="#br0">0 0 24575,'0'0'-8191</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7T05:51:32.056"/>
    </inkml:context>
    <inkml:brush xml:id="br0">
      <inkml:brushProperty name="width" value="0.025" units="cm"/>
      <inkml:brushProperty name="height" value="0.025" units="cm"/>
      <inkml:brushProperty name="color" value="#012A50"/>
    </inkml:brush>
  </inkml:definitions>
  <inkml:trace contextRef="#ctx0" brushRef="#br0">0 1180 24575,'1'-2'0,"-1"1"0,1-1 0,-1 1 0,1-1 0,0 1 0,0-1 0,0 1 0,0 0 0,0 0 0,0-1 0,0 1 0,1 0 0,1-1 0,4-5 0,60-75 0,-2-2 0,69-122 0,-19 30 0,-2 4 0,-88 124 0,-2-2 0,30-90 0,-45 111 0,-5 18 0,0 0 0,1 0 0,0 0 0,9-16 0,-7 17-227,-1 0-1,0-1 1,0 1-1,-1-1 1,3-14-1,-4 7-6598</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7T05:51:33.321"/>
    </inkml:context>
    <inkml:brush xml:id="br0">
      <inkml:brushProperty name="width" value="0.025" units="cm"/>
      <inkml:brushProperty name="height" value="0.025" units="cm"/>
      <inkml:brushProperty name="color" value="#012A50"/>
    </inkml:brush>
  </inkml:definitions>
  <inkml:trace contextRef="#ctx0" brushRef="#br0">0 163 24575,'1'-5'0,"-1"1"0,1-1 0,0 0 0,0 0 0,1 0 0,-1 0 0,1 1 0,0-1 0,0 1 0,4-6 0,33-43 0,-21 30 0,-17 21 0,1 0 0,-1 0 0,1 0 0,-1 0 0,1 0 0,0 0 0,-1 1 0,1-1 0,0 1 0,0-1 0,0 1 0,0 0 0,0 0 0,1-1 0,-1 2 0,0-1 0,1 0 0,-1 0 0,0 1 0,1-1 0,-1 1 0,0 0 0,6 0 0,-2 1 0,0 1 0,0 0 0,0 1 0,0-1 0,-1 1 0,1 0 0,-1 0 0,6 5 0,6 5-45,-1 1 0,-1 1 0,-1 0 0,22 29-1,-14-18-1093,-12-14-5687</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7T05:51:38.175"/>
    </inkml:context>
    <inkml:brush xml:id="br0">
      <inkml:brushProperty name="width" value="0.025" units="cm"/>
      <inkml:brushProperty name="height" value="0.025" units="cm"/>
      <inkml:brushProperty name="color" value="#012A50"/>
    </inkml:brush>
  </inkml:definitions>
  <inkml:trace contextRef="#ctx0" brushRef="#br0">1151 1690 24575,'-2'0'0,"0"-1"0,-1 1 0,1-1 0,0 0 0,0 0 0,0 0 0,-1 0 0,1 0 0,0-1 0,0 1 0,1 0 0,-1-1 0,0 0 0,0 1 0,1-1 0,-1 0 0,1 0 0,-1 0 0,1 0 0,-2-4 0,-24-51 0,22 42 0,-9-22 0,-14-62 0,22 69 0,-2 0 0,-2 0 0,-24-52 0,-117-195 0,112 196 0,27 52 0,-32-52 0,-29-18 0,-111-117 0,105 128 0,18 12 0,38 46 0,-1 1 0,-46-44 0,-135-114-1365,193 175-5461</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7T05:51:40.383"/>
    </inkml:context>
    <inkml:brush xml:id="br0">
      <inkml:brushProperty name="width" value="0.025" units="cm"/>
      <inkml:brushProperty name="height" value="0.025" units="cm"/>
      <inkml:brushProperty name="color" value="#012A50"/>
    </inkml:brush>
  </inkml:definitions>
  <inkml:trace contextRef="#ctx0" brushRef="#br0">275 36 24575,'-21'-1'0,"1"-1"0,0-1 0,-31-9 0,31 7 0,0 0 0,-1 2 0,-24-2 0,43 5 0,0 0 0,0 1 0,-1-1 0,1 0 0,0 1 0,0 0 0,0-1 0,0 1 0,0 0 0,-1 0 0,2 0 0,-1 0 0,0 1 0,0-1 0,0 0 0,0 1 0,1-1 0,-1 1 0,1 0 0,-1-1 0,1 1 0,0 0 0,0 0 0,-1 0 0,1 0 0,1 0 0,-1 0 0,0 0 0,0 1 0,1-1 0,-1 0 0,1 3 0,-3 10 0,2 0 0,0-1 0,1 29 0,1-26 0,5 267 0,-5-272-273,1 0 0,1-1 0,-1 1 0,9 19 0,-4-12-6553</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13:20:14.848"/>
    </inkml:context>
    <inkml:brush xml:id="br0">
      <inkml:brushProperty name="width" value="0.2" units="cm"/>
      <inkml:brushProperty name="height" value="0.2" units="cm"/>
    </inkml:brush>
  </inkml:definitions>
  <inkml:trace contextRef="#ctx0" brushRef="#br0">0 0 24575,'0'0'-8191</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13:20:16.498"/>
    </inkml:context>
    <inkml:brush xml:id="br0">
      <inkml:brushProperty name="width" value="0.2" units="cm"/>
      <inkml:brushProperty name="height" value="0.2" units="cm"/>
    </inkml:brush>
  </inkml:definitions>
  <inkml:trace contextRef="#ctx0" brushRef="#br0">0 0 24575,'0'0'-8191</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13:20:17.353"/>
    </inkml:context>
    <inkml:brush xml:id="br0">
      <inkml:brushProperty name="width" value="0.2" units="cm"/>
      <inkml:brushProperty name="height" value="0.2" units="cm"/>
    </inkml:brush>
  </inkml:definitions>
  <inkml:trace contextRef="#ctx0" brushRef="#br0">0 0 24575,'0'0'-8191</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13:20:17.868"/>
    </inkml:context>
    <inkml:brush xml:id="br0">
      <inkml:brushProperty name="width" value="0.2" units="cm"/>
      <inkml:brushProperty name="height" value="0.2" units="cm"/>
    </inkml:brush>
  </inkml:definitions>
  <inkml:trace contextRef="#ctx0" brushRef="#br0">0 0 24575,'0'0'-8191</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13:20:18.335"/>
    </inkml:context>
    <inkml:brush xml:id="br0">
      <inkml:brushProperty name="width" value="0.2" units="cm"/>
      <inkml:brushProperty name="height" value="0.2" units="cm"/>
    </inkml:brush>
  </inkml:definitions>
  <inkml:trace contextRef="#ctx0" brushRef="#br0">0 0 24575,'0'0'-8191</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13:20:18.991"/>
    </inkml:context>
    <inkml:brush xml:id="br0">
      <inkml:brushProperty name="width" value="0.2" units="cm"/>
      <inkml:brushProperty name="height" value="0.2" units="cm"/>
    </inkml:brush>
  </inkml:definitions>
  <inkml:trace contextRef="#ctx0" brushRef="#br0">0 0 24575</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13:20:12.210"/>
    </inkml:context>
    <inkml:brush xml:id="br0">
      <inkml:brushProperty name="width" value="0.2" units="cm"/>
      <inkml:brushProperty name="height" value="0.2" units="cm"/>
    </inkml:brush>
  </inkml:definitions>
  <inkml:trace contextRef="#ctx0" brushRef="#br0">0 0 24575,'0'0'-8191</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13:20:20.341"/>
    </inkml:context>
    <inkml:brush xml:id="br0">
      <inkml:brushProperty name="width" value="0.2" units="cm"/>
      <inkml:brushProperty name="height" value="0.2" units="cm"/>
    </inkml:brush>
  </inkml:definitions>
  <inkml:trace contextRef="#ctx0" brushRef="#br0">0 0 24575</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13:20:10.642"/>
    </inkml:context>
    <inkml:brush xml:id="br0">
      <inkml:brushProperty name="width" value="0.2" units="cm"/>
      <inkml:brushProperty name="height" value="0.2" units="cm"/>
    </inkml:brush>
  </inkml:definitions>
  <inkml:trace contextRef="#ctx0" brushRef="#br0">0 0 24575,'0'0'-8191</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13:20:12.210"/>
    </inkml:context>
    <inkml:brush xml:id="br0">
      <inkml:brushProperty name="width" value="0.2" units="cm"/>
      <inkml:brushProperty name="height" value="0.2" units="cm"/>
    </inkml:brush>
  </inkml:definitions>
  <inkml:trace contextRef="#ctx0" brushRef="#br0">0 0 24575,'0'0'-8191</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13:20:13.663"/>
    </inkml:context>
    <inkml:brush xml:id="br0">
      <inkml:brushProperty name="width" value="0.2" units="cm"/>
      <inkml:brushProperty name="height" value="0.2" units="cm"/>
    </inkml:brush>
  </inkml:definitions>
  <inkml:trace contextRef="#ctx0" brushRef="#br0">0 0 24575,'0'0'-8191</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13:20:14.848"/>
    </inkml:context>
    <inkml:brush xml:id="br0">
      <inkml:brushProperty name="width" value="0.2" units="cm"/>
      <inkml:brushProperty name="height" value="0.2" units="cm"/>
    </inkml:brush>
  </inkml:definitions>
  <inkml:trace contextRef="#ctx0" brushRef="#br0">0 0 24575,'0'0'-8191</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13:20:16.498"/>
    </inkml:context>
    <inkml:brush xml:id="br0">
      <inkml:brushProperty name="width" value="0.2" units="cm"/>
      <inkml:brushProperty name="height" value="0.2" units="cm"/>
    </inkml:brush>
  </inkml:definitions>
  <inkml:trace contextRef="#ctx0" brushRef="#br0">0 0 24575,'0'0'-8191</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13:20:17.353"/>
    </inkml:context>
    <inkml:brush xml:id="br0">
      <inkml:brushProperty name="width" value="0.2" units="cm"/>
      <inkml:brushProperty name="height" value="0.2" units="cm"/>
    </inkml:brush>
  </inkml:definitions>
  <inkml:trace contextRef="#ctx0" brushRef="#br0">0 0 24575,'0'0'-8191</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13:20:17.868"/>
    </inkml:context>
    <inkml:brush xml:id="br0">
      <inkml:brushProperty name="width" value="0.2" units="cm"/>
      <inkml:brushProperty name="height" value="0.2" units="cm"/>
    </inkml:brush>
  </inkml:definitions>
  <inkml:trace contextRef="#ctx0" brushRef="#br0">0 0 24575,'0'0'-8191</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13:20:18.335"/>
    </inkml:context>
    <inkml:brush xml:id="br0">
      <inkml:brushProperty name="width" value="0.2" units="cm"/>
      <inkml:brushProperty name="height" value="0.2" units="cm"/>
    </inkml:brush>
  </inkml:definitions>
  <inkml:trace contextRef="#ctx0" brushRef="#br0">0 0 24575,'0'0'-8191</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13:20:18.991"/>
    </inkml:context>
    <inkml:brush xml:id="br0">
      <inkml:brushProperty name="width" value="0.2" units="cm"/>
      <inkml:brushProperty name="height" value="0.2" units="cm"/>
    </inkml:brush>
  </inkml:definitions>
  <inkml:trace contextRef="#ctx0" brushRef="#br0">0 0 24575</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13:20:13.663"/>
    </inkml:context>
    <inkml:brush xml:id="br0">
      <inkml:brushProperty name="width" value="0.2" units="cm"/>
      <inkml:brushProperty name="height" value="0.2" units="cm"/>
    </inkml:brush>
  </inkml:definitions>
  <inkml:trace contextRef="#ctx0" brushRef="#br0">0 0 24575,'0'0'-8191</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13:20:20.341"/>
    </inkml:context>
    <inkml:brush xml:id="br0">
      <inkml:brushProperty name="width" value="0.2" units="cm"/>
      <inkml:brushProperty name="height" value="0.2" units="cm"/>
    </inkml:brush>
  </inkml:definitions>
  <inkml:trace contextRef="#ctx0" brushRef="#br0">0 0 24575</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31T07:59:23.056"/>
    </inkml:context>
    <inkml:brush xml:id="br0">
      <inkml:brushProperty name="width" value="0.05" units="cm"/>
      <inkml:brushProperty name="height" value="0.05" units="cm"/>
    </inkml:brush>
  </inkml:definitions>
  <inkml:trace contextRef="#ctx0" brushRef="#br0">424 176 24575,'1'-23'0,"-2"-33"0,1 54 0,-1-1 0,0 1 0,1-1 0,-1 0 0,0 1 0,0-1 0,0 1 0,0 0 0,-1-1 0,1 1 0,-1 0 0,1 0 0,-1 0 0,0 0 0,0 0 0,0 0 0,-4-2 0,-6-4 0,-1 0 0,-1 1 0,0 1 0,0 0 0,0 1 0,-23-5 0,30 9 0,0 0 0,0 0 0,0 0 0,0 1 0,0 0 0,0 1 0,0 0 0,0 0 0,0 0 0,0 1 0,0 0 0,1 0 0,-1 0 0,0 1 0,1 0 0,-8 5 0,0 2 0,0 0 0,1 1 0,0 1 0,1 0 0,0 1 0,-16 22 0,21-26 0,2 1 0,-1-1 0,1 1 0,1 0 0,0 0 0,0 1 0,1-1 0,0 1 0,1 0 0,0 0 0,0 16 0,1-1 0,0 2 0,4 44 0,-2-65 0,0-1 0,0 1 0,0-1 0,1 1 0,0-1 0,0 0 0,1 0 0,0 1 0,0-2 0,0 1 0,1 0 0,4 5 0,-2-6 0,0-1 0,1 0 0,-1 0 0,1-1 0,-1 0 0,1 0 0,0-1 0,0 0 0,0 0 0,0 0 0,9 0 0,27 9 0,-41-10 0,25 8 0,49 12 0,-68-19 0,0-1 0,-1 0 0,1-1 0,0 1 0,-1-2 0,1 1 0,0-1 0,0 0 0,-1 0 0,1-1 0,12-5 0,-17 5 4,0 0 0,0 0 0,0 0-1,0 0 1,-1-1 0,0 1 0,1-1-1,-1 0 1,0 0 0,0 0 0,2-4-1,8-10-1413,-4 8-5416</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31T07:59:23.056"/>
    </inkml:context>
    <inkml:brush xml:id="br0">
      <inkml:brushProperty name="width" value="0.05" units="cm"/>
      <inkml:brushProperty name="height" value="0.05" units="cm"/>
    </inkml:brush>
  </inkml:definitions>
  <inkml:trace contextRef="#ctx0" brushRef="#br0">424 176 24575,'1'-23'0,"-2"-33"0,1 54 0,-1-1 0,0 1 0,1-1 0,-1 0 0,0 1 0,0-1 0,0 1 0,0 0 0,-1-1 0,1 1 0,-1 0 0,1 0 0,-1 0 0,0 0 0,0 0 0,0 0 0,-4-2 0,-6-4 0,-1 0 0,-1 1 0,0 1 0,0 0 0,0 1 0,-23-5 0,30 9 0,0 0 0,0 0 0,0 0 0,0 1 0,0 0 0,0 1 0,0 0 0,0 0 0,0 0 0,0 1 0,0 0 0,1 0 0,-1 0 0,0 1 0,1 0 0,-8 5 0,0 2 0,0 0 0,1 1 0,0 1 0,1 0 0,0 1 0,-16 22 0,21-26 0,2 1 0,-1-1 0,1 1 0,1 0 0,0 0 0,0 1 0,1-1 0,0 1 0,1 0 0,0 0 0,0 16 0,1-1 0,0 2 0,4 44 0,-2-65 0,0-1 0,0 1 0,0-1 0,1 1 0,0-1 0,0 0 0,1 0 0,0 1 0,0-2 0,0 1 0,1 0 0,4 5 0,-2-6 0,0-1 0,1 0 0,-1 0 0,1-1 0,-1 0 0,1 0 0,0-1 0,0 0 0,0 0 0,0 0 0,9 0 0,27 9 0,-41-10 0,25 8 0,49 12 0,-68-19 0,0-1 0,-1 0 0,1-1 0,0 1 0,-1-2 0,1 1 0,0-1 0,0 0 0,-1 0 0,1-1 0,12-5 0,-17 5 4,0 0 0,0 0 0,0 0-1,0 0 1,-1-1 0,0 1 0,1-1-1,-1 0 1,0 0 0,0 0 0,2-4-1,8-10-1413,-4 8-5416</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31T08:01:11.432"/>
    </inkml:context>
    <inkml:brush xml:id="br0">
      <inkml:brushProperty name="width" value="0.05" units="cm"/>
      <inkml:brushProperty name="height" value="0.05" units="cm"/>
    </inkml:brush>
  </inkml:definitions>
  <inkml:trace contextRef="#ctx0" brushRef="#br0">150 216 24575,'-1'1'0,"-1"0"0,0 0 0,0 1 0,1-1 0,-1 0 0,1 1 0,-1 0 0,1-1 0,0 1 0,0 0 0,-1-1 0,1 1 0,0 0 0,1 0 0,-2 2 0,-4 7 0,-11 12 0,2 2 0,-13 26 0,23-41 0,0 1 0,2 0 0,-1 0 0,1 0 0,0 0 0,1 1 0,-1 22 0,3-7 0,1 0 0,5 31 0,-5-49 0,1-1 0,0 1 0,1-1 0,0 0 0,0 1 0,1-1 0,0-1 0,0 1 0,1-1 0,9 12 0,12 13 0,-20-23 0,0-1 0,0 0 0,1-1 0,1 0 0,-1 0 0,1 0 0,0-1 0,11 7 0,19 10 0,-29-17 0,0 0 0,1 0 0,-1-1 0,1 0 0,0-1 0,16 5 0,18 1 0,-13-1 0,0-2 0,0-1 0,1-2 0,-1 0 0,49-3 0,-73-2 0,-1 0 0,1-1 0,-1 0 0,1 0 0,-1 0 0,0-1 0,0 0 0,0 0 0,-1-1 0,1 1 0,-1-1 0,1-1 0,-1 1 0,7-8 0,5-9 0,0 0 0,18-31 0,-10 15 0,-15 21 0,0 1 0,-1-2 0,-1 1 0,-1-1 0,0-1 0,-2 1 0,1-1 0,-2 0 0,2-19 0,-1-18 0,-2-92 0,-4 87 0,0 55 0,1-1 0,-1 1 0,0 0 0,0-1 0,-1 1 0,0 0 0,0 0 0,0 0 0,0 0 0,-1 0 0,0 0 0,-6-7 0,-6-5 0,-30-29 0,16 18 0,18 19 0,1 1 0,-1-1 0,-1 2 0,1 0 0,-1 0 0,0 1 0,-1 0 0,0 1 0,0 1 0,0 0 0,0 0 0,-1 2 0,-17-3 0,12 3 0,0 1 0,0 1 0,-1 0 0,1 2 0,0 0 0,0 1 0,0 1 0,1 1 0,-19 6 0,12 1 0,1 1 0,0 1 0,-43 34 0,-24 15 0,76-53-80,0 0 0,1 2 0,-20 20 0,18-17-965,0 0-5781</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31T08:01:17.078"/>
    </inkml:context>
    <inkml:brush xml:id="br0">
      <inkml:brushProperty name="width" value="0.05" units="cm"/>
      <inkml:brushProperty name="height" value="0.05" units="cm"/>
    </inkml:brush>
  </inkml:definitions>
  <inkml:trace contextRef="#ctx0" brushRef="#br0">1025 102 24575,'-10'-10'0,"-1"1"0,-1 0 0,1 1 0,-1 0 0,-1 1 0,0 1 0,0-1 0,0 2 0,0 0 0,-1 1 0,0 0 0,0 1 0,-26-3 0,-20 1 0,-1 2 0,-88 7 0,131-2 0,0 1 0,1 0 0,-1 2 0,1 0 0,0 1 0,0 0 0,0 2 0,1 0 0,0 0 0,-24 19 0,-7 10 0,-80 80 0,84-74 0,26-25 0,1 0 0,0 2 0,2 0 0,0 0 0,2 1 0,-16 35 0,26-51 0,1 0 0,0 0 0,0 0 0,0 0 0,1 0 0,0 0 0,-1 0 0,2 0 0,-1 0 0,1 0 0,0 0 0,0 0 0,0 0 0,1 0 0,2 6 0,4 9 0,1 0 0,14 22 0,-18-34 0,1 0 0,-1 0 0,2 0 0,-1-1 0,1 0 0,0 0 0,0 0 0,1-1 0,16 10 0,-7-7 0,1-1 0,-1 0 0,1-2 0,22 6 0,-4-1 0,0-2 0,1-2 0,0-1 0,41 1 0,-71-7 0,13 1 0,0-1 0,0-1 0,0 0 0,0-2 0,0 0 0,32-10 0,143-71 0,-184 77 0,0 0 0,-1 0 0,-1 0 0,1-2 0,-1 1 0,11-14 0,45-64 0,-47 60 0,-2 1 0,-2-1 0,-1 0 0,-1-1 0,-1-1 0,10-40 0,1 1 0,-11 38 0,-2-1 0,-2 1 0,0-2 0,2-32 0,-9 61-37,1 0 0,-1 0 1,0 0-1,0 0 0,0 0 0,0 0 0,0 0 0,-1 0 0,1 0 0,-1 0 0,1 0 0,-1 0 1,0 0-1,0 0 0,0 0 0,0 1 0,0-1 0,0 0 0,0 1 0,0-1 0,-1 0 0,1 1 1,-1 0-1,1-1 0,-1 1 0,1 0 0,-1 0 0,0 0 0,0 0 0,0 0 0,1 0 0,-1 1 1,0-1-1,0 0 0,0 1 0,-3-1 0,-14-1-6789</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31T08:01:19.651"/>
    </inkml:context>
    <inkml:brush xml:id="br0">
      <inkml:brushProperty name="width" value="0.05" units="cm"/>
      <inkml:brushProperty name="height" value="0.05" units="cm"/>
    </inkml:brush>
  </inkml:definitions>
  <inkml:trace contextRef="#ctx0" brushRef="#br0">664 72 24575,'0'0'0,"0"-1"0,-1 0 0,1 0 0,-1 0 0,1 0 0,-1 0 0,1 1 0,-1-1 0,0 0 0,1 0 0,-1 1 0,0-1 0,0 1 0,1-1 0,-1 0 0,0 1 0,0-1 0,0 1 0,0 0 0,0-1 0,1 1 0,-1 0 0,0 0 0,0-1 0,0 1 0,0 0 0,-2 0 0,-32-3 0,30 3 0,-162 0 0,160 1 0,1 0 0,-1 1 0,0 0 0,1 0 0,-1 1 0,1-1 0,0 1 0,-11 7 0,-47 38 0,32-22 0,-16 10 0,2 3 0,-58 63 0,95-92 0,1 0 0,0 0 0,0 1 0,2 0 0,-1 1 0,-7 18 0,12-24 0,0 0 0,0 0 0,0 1 0,1-1 0,0 1 0,0-1 0,1 1 0,0-1 0,0 1 0,0-1 0,1 1 0,0-1 0,0 1 0,4 10 0,1-2 0,0-1 0,2 0 0,-1 0 0,2-1 0,0 0 0,0 0 0,2-1 0,20 20 0,23 27 0,-42-44 0,0-1 0,1 0 0,0-1 0,1-1 0,0 0 0,1-1 0,23 13 0,-14-14 0,1-2 0,1-1 0,42 6 0,-53-10 0,4 0 0,1 0 0,0-1 0,0-1 0,0-1 0,0-1 0,0-1 0,29-6 0,-41 6 0,1 0 0,0-1 0,-1 0 0,0 0 0,0-1 0,0 0 0,0-1 0,-1 0 0,1 0 0,-1 0 0,0-1 0,-1 0 0,0 0 0,1-1 0,-2 1 0,1-2 0,-1 1 0,0 0 0,4-10 0,-6 9 0,6-8 0,-1-1 0,0-1 0,-2 0 0,0 0 0,-1 0 0,-1 0 0,0-1 0,-2 0 0,1-19 0,-3-14 0,0-2 0,-9-71 0,6 108 0,0 0 0,-1 1 0,-1-1 0,0 1 0,-1 0 0,-1 0 0,-1 1 0,-12-21 0,10 22 0,0-1 0,-1 1 0,-1 1 0,0 0 0,-20-17 0,4 5 25,21 18-303,0 1 0,0-1 0,-1 1 0,-11-6 0,4 4-6548</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31T08:01:21.987"/>
    </inkml:context>
    <inkml:brush xml:id="br0">
      <inkml:brushProperty name="width" value="0.05" units="cm"/>
      <inkml:brushProperty name="height" value="0.05" units="cm"/>
    </inkml:brush>
  </inkml:definitions>
  <inkml:trace contextRef="#ctx0" brushRef="#br0">1014 155 24575,'0'-6'0,"0"1"0,-1-1 0,1 1 0,-1-1 0,0 1 0,-1-1 0,1 1 0,-1 0 0,0 0 0,0 0 0,-1 0 0,0 0 0,1 0 0,-2 1 0,-6-9 0,4 7 0,0 1 0,0 0 0,0 1 0,-1 0 0,0 0 0,0 0 0,0 0 0,0 1 0,0 1 0,-9-3 0,-15-1 0,1 1 0,-1 1 0,-1 2 0,-44 2 0,69 0 0,-16 1 0,-1 1 0,1 1 0,0 1 0,1 1 0,-41 14 0,23-2 0,1 0 0,-45 30 0,54-31 0,-65 24 0,63-29 0,-60 33 0,88-41 0,0 0 0,0 0 0,0 0 0,0 1 0,0 0 0,1 0 0,-1 0 0,1 0 0,0 1 0,0-1 0,1 1 0,-4 8 0,-1 5 0,2 1 0,-5 23 0,-5 16 0,11-48 0,1 0 0,1 0 0,0 0 0,0 0 0,1 0 0,0 0 0,1 1 0,0-1 0,0 0 0,3 15 0,-1-18 0,0 0 0,0 0 0,1 0 0,0 0 0,0 0 0,1-1 0,0 1 0,0-1 0,0 0 0,1 0 0,0 0 0,0-1 0,0 0 0,11 9 0,36 30 0,-42-34 0,1 0 0,0-1 0,0 0 0,1-1 0,0 0 0,0-1 0,17 7 0,14 0 0,1-2 0,0-2 0,0-2 0,1-2 0,0-2 0,0-2 0,73-6 0,-95 2 0,-1-1 0,1 0 0,-1-2 0,0-1 0,26-10 0,-35 10 0,-1 0 0,1 0 0,-1-1 0,0 0 0,-1-1 0,0-1 0,0 0 0,-1 0 0,15-18 0,-19 19 0,9-9 0,-1-2 0,14-24 0,-25 36 0,1-1 0,-1 1 0,0-1 0,-1 0 0,1 0 0,-2 0 0,1 0 0,-1 0 0,0-15 0,-18-248 0,12 198 33,3 37-732,-7-43 0,5 62-6127</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31T07:59:23.056"/>
    </inkml:context>
    <inkml:brush xml:id="br0">
      <inkml:brushProperty name="width" value="0.05" units="cm"/>
      <inkml:brushProperty name="height" value="0.05" units="cm"/>
    </inkml:brush>
  </inkml:definitions>
  <inkml:trace contextRef="#ctx0" brushRef="#br0">424 176 24575,'1'-23'0,"-2"-33"0,1 54 0,-1-1 0,0 1 0,1-1 0,-1 0 0,0 1 0,0-1 0,0 1 0,0 0 0,-1-1 0,1 1 0,-1 0 0,1 0 0,-1 0 0,0 0 0,0 0 0,0 0 0,-4-2 0,-6-4 0,-1 0 0,-1 1 0,0 1 0,0 0 0,0 1 0,-23-5 0,30 9 0,0 0 0,0 0 0,0 0 0,0 1 0,0 0 0,0 1 0,0 0 0,0 0 0,0 0 0,0 1 0,0 0 0,1 0 0,-1 0 0,0 1 0,1 0 0,-8 5 0,0 2 0,0 0 0,1 1 0,0 1 0,1 0 0,0 1 0,-16 22 0,21-26 0,2 1 0,-1-1 0,1 1 0,1 0 0,0 0 0,0 1 0,1-1 0,0 1 0,1 0 0,0 0 0,0 16 0,1-1 0,0 2 0,4 44 0,-2-65 0,0-1 0,0 1 0,0-1 0,1 1 0,0-1 0,0 0 0,1 0 0,0 1 0,0-2 0,0 1 0,1 0 0,4 5 0,-2-6 0,0-1 0,1 0 0,-1 0 0,1-1 0,-1 0 0,1 0 0,0-1 0,0 0 0,0 0 0,0 0 0,9 0 0,27 9 0,-41-10 0,25 8 0,49 12 0,-68-19 0,0-1 0,-1 0 0,1-1 0,0 1 0,-1-2 0,1 1 0,0-1 0,0 0 0,-1 0 0,1-1 0,12-5 0,-17 5 4,0 0 0,0 0 0,0 0-1,0 0 1,-1-1 0,0 1 0,1-1-1,-1 0 1,0 0 0,0 0 0,2-4-1,8-10-1413,-4 8-5416</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31T07:59:38.477"/>
    </inkml:context>
    <inkml:brush xml:id="br0">
      <inkml:brushProperty name="width" value="0.05" units="cm"/>
      <inkml:brushProperty name="height" value="0.05" units="cm"/>
    </inkml:brush>
  </inkml:definitions>
  <inkml:trace contextRef="#ctx0" brushRef="#br0">22 746 24575,'1'7'0,"0"-1"0,0 0 0,1 1 0,0-1 0,0 0 0,0 0 0,1 0 0,0-1 0,0 1 0,0-1 0,1 1 0,0-1 0,0 0 0,0 0 0,0-1 0,1 1 0,9 6 0,1 0 0,0 0 0,1-1 0,0 0 0,34 13 0,-36-18 0,0 0 0,1-2 0,0 1 0,0-2 0,22 1 0,80-4 0,-57-1 0,-37 1 0,-1-2 0,1 0 0,-1-1 0,1-2 0,-1 0 0,-1-1 0,1-2 0,-2 0 0,32-18 0,-16 5 0,0-2 0,-2-2 0,-1-1 0,35-36 0,-64 58 0,1-1 0,-1 1 0,0-1 0,0 0 0,-1 0 0,0-1 0,0 1 0,0-1 0,-1 1 0,0-1 0,0 0 0,-1 0 0,2-10 0,-2-9 0,0-1 0,-4-34 0,0 13 0,2 40 0,0-1 0,-1 0 0,0 0 0,0 0 0,-1 1 0,0-1 0,-1 1 0,0 0 0,0 0 0,0 0 0,-1 0 0,-7-8 0,-10-9 0,-47-45 0,50 53 0,-6-4 0,-2 1 0,0 2 0,-1 1 0,0 1 0,-51-20 0,60 27 0,-4 0 0,-1 1 0,-1 1 0,-42-6 0,-13-4 0,58 11 0,0 1 0,-1 1 0,0 1 0,1 1 0,-41 2 0,58 1 0,0 0 0,0 0 0,0 0 0,0 1 0,1 0 0,-1 0 0,1 0 0,-1 0 0,1 1 0,0-1 0,0 1 0,0 0 0,0 1 0,1-1 0,-1 1 0,1-1 0,0 1 0,0 0 0,0 0 0,0 0 0,1 1 0,0-1 0,-1 1 0,2-1 0,-3 7 0,-1 6 0,1 0 0,0 0 0,1 0 0,1 1 0,0 30 0,0-26 0,-1 1 0,0-2 0,-2 1 0,0 0 0,-15 35 0,12-36 0,0 1 0,2 1 0,1 0 0,0-1 0,-1 28 0,6-37 0,-1 12 0,4 49 0,-2-66 0,1 0 0,-1-1 0,1 0 0,1 1 0,-1-1 0,1 0 0,1 0 0,-1-1 0,1 1 0,8 11 0,-3-7-1365,-3-1-5461</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31T07:59:40.773"/>
    </inkml:context>
    <inkml:brush xml:id="br0">
      <inkml:brushProperty name="width" value="0.05" units="cm"/>
      <inkml:brushProperty name="height" value="0.05" units="cm"/>
    </inkml:brush>
  </inkml:definitions>
  <inkml:trace contextRef="#ctx0" brushRef="#br0">118 285 24575,'0'290'0,"1"-283"0,0 0 0,0 0 0,0 0 0,1-1 0,0 1 0,1 0 0,0-1 0,0 0 0,0 1 0,0-1 0,1 0 0,0-1 0,10 11 0,-4-4 0,1-2 0,0 0 0,1 0 0,0-1 0,20 12 0,-17-14 0,1-2 0,-1 0 0,1-1 0,0-1 0,0 0 0,0-1 0,21 0 0,-14 0 0,-2 0 0,-1-1 0,1-1 0,0-1 0,0-1 0,24-6 0,-31 5 0,0-1 0,-1-1 0,1 0 0,-1-1 0,0 0 0,-1-1 0,0-1 0,17-13 0,127-91 0,-149 106 0,0-1 0,-1 0 0,1-1 0,-2 0 0,1 0 0,-1 0 0,0 0 0,-1-1 0,0 0 0,0 0 0,-1 0 0,0 0 0,0-1 0,2-18 0,-1-11 0,-1 0 0,-3-53 0,-1 64 0,1 19 0,0-1 0,-1 1 0,0-1 0,-1 1 0,-4-16 0,4 20 0,0 0 0,0 1 0,-1-1 0,0 0 0,0 1 0,0 0 0,-1 0 0,1 0 0,-1 0 0,0 0 0,-7-4 0,-6-6 0,-1 1 0,0 1 0,-1 1 0,0 0 0,-1 2 0,0 0 0,-1 1 0,1 1 0,-2 1 0,-23-4 0,-6 3 0,-1 2 0,1 2 0,-1 2 0,1 3 0,0 2 0,-100 20 0,135-20 0,-2-1 0,0 2 0,0 0 0,0 1 0,-20 11 0,33-15 0,1 0 0,0 1 0,0-1 0,0 1 0,1 0 0,-1 1 0,1-1 0,0 0 0,0 1 0,0 0 0,0 0 0,0-1 0,1 2 0,0-1 0,0 0 0,0 0 0,0 1 0,1-1 0,-1 1 0,1 0 0,-1 8 0,2 10 0,1 0 0,1-1 0,1 1 0,8 35 0,-7-41 0,-2-12 0,0 1 0,1-1 0,0 1 0,0-1 0,0 0 0,0 0 0,1 0 0,0 0 0,0-1 0,0 0 0,7 6 0,12 13 0,-16-15-118,-1-1-194,0 0 1,0 0-1,8 15 0,-9-9-6514</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13:20:14.848"/>
    </inkml:context>
    <inkml:brush xml:id="br0">
      <inkml:brushProperty name="width" value="0.2" units="cm"/>
      <inkml:brushProperty name="height" value="0.2" units="cm"/>
    </inkml:brush>
  </inkml:definitions>
  <inkml:trace contextRef="#ctx0" brushRef="#br0">0 0 24575,'0'0'-8191</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31T07:59:42.634"/>
    </inkml:context>
    <inkml:brush xml:id="br0">
      <inkml:brushProperty name="width" value="0.05" units="cm"/>
      <inkml:brushProperty name="height" value="0.05" units="cm"/>
    </inkml:brush>
  </inkml:definitions>
  <inkml:trace contextRef="#ctx0" brushRef="#br0">1469 566 24575,'-1'-8'0,"-1"1"0,0 0 0,-1-1 0,0 1 0,0 0 0,0 0 0,-1 1 0,0-1 0,0 1 0,-1 0 0,-5-7 0,-10-15 0,9 11 0,0-4 0,-2 1 0,0 0 0,-1 1 0,-1 0 0,-1 1 0,0 1 0,-21-16 0,-237-146 0,255 170 0,0 0 0,-1 1 0,-26-7 0,-31-12 0,71 24 0,1 0 0,-1 1 0,1 0 0,-1 0 0,0 1 0,0-1 0,0 1 0,0 0 0,0 1 0,0 0 0,0 0 0,0 0 0,0 0 0,0 1 0,1 0 0,-1 1 0,0-1 0,0 1 0,1 0 0,-1 0 0,1 1 0,-1 0 0,1 0 0,-7 5 0,-104 72 0,66-44 0,-58 31 0,82-53 0,0 0 0,0 2 0,2 1 0,0 0 0,-36 36 0,44-35 0,-14 13 0,-32 43 0,54-62 0,0 0 0,1 0 0,0 1 0,1 0 0,0 0 0,1 0 0,-5 25 0,8-30 0,-7 30 0,2 1 0,2 0 0,1 0 0,2 51 0,3-80 0,-1 0 0,2 1 0,0-1 0,0 0 0,1 0 0,0 0 0,0-1 0,1 1 0,1-1 0,0 0 0,0 0 0,1 0 0,-1-1 0,2 1 0,-1-1 0,2-1 0,-1 0 0,1 0 0,-1 0 0,2-1 0,13 9 0,1-4 0,0-1 0,1-1 0,30 8 0,16 5 0,-36-10 0,0-2 0,1-2 0,0-2 0,1 0 0,-1-3 0,1-1 0,70-5 0,-91 1 0,-1 0 0,1-1 0,0-1 0,-1-1 0,0 0 0,0-1 0,21-12 0,87-61 0,-114 73 0,68-57 0,-54 43 0,47-32 0,-23 25 0,-35 23 0,-1-2 0,0 1 0,0-1 0,-1-1 0,0 1 0,0-2 0,0 1 0,-1-1 0,0-1 0,10-13 0,-7 4 0,0-1 0,-1 0 0,-1 0 0,-1-1 0,0-1 0,-2 1 0,0-1 0,-2 0 0,0 0 0,-1-1 0,0-36 0,-5 21-455,-1 0 0,-9-38 0,9 61-6371</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31T07:59:23.056"/>
    </inkml:context>
    <inkml:brush xml:id="br0">
      <inkml:brushProperty name="width" value="0.05" units="cm"/>
      <inkml:brushProperty name="height" value="0.05" units="cm"/>
    </inkml:brush>
  </inkml:definitions>
  <inkml:trace contextRef="#ctx0" brushRef="#br0">424 176 24575,'1'-23'0,"-2"-33"0,1 54 0,-1-1 0,0 1 0,1-1 0,-1 0 0,0 1 0,0-1 0,0 1 0,0 0 0,-1-1 0,1 1 0,-1 0 0,1 0 0,-1 0 0,0 0 0,0 0 0,0 0 0,-4-2 0,-6-4 0,-1 0 0,-1 1 0,0 1 0,0 0 0,0 1 0,-23-5 0,30 9 0,0 0 0,0 0 0,0 0 0,0 1 0,0 0 0,0 1 0,0 0 0,0 0 0,0 0 0,0 1 0,0 0 0,1 0 0,-1 0 0,0 1 0,1 0 0,-8 5 0,0 2 0,0 0 0,1 1 0,0 1 0,1 0 0,0 1 0,-16 22 0,21-26 0,2 1 0,-1-1 0,1 1 0,1 0 0,0 0 0,0 1 0,1-1 0,0 1 0,1 0 0,0 0 0,0 16 0,1-1 0,0 2 0,4 44 0,-2-65 0,0-1 0,0 1 0,0-1 0,1 1 0,0-1 0,0 0 0,1 0 0,0 1 0,0-2 0,0 1 0,1 0 0,4 5 0,-2-6 0,0-1 0,1 0 0,-1 0 0,1-1 0,-1 0 0,1 0 0,0-1 0,0 0 0,0 0 0,0 0 0,9 0 0,27 9 0,-41-10 0,25 8 0,49 12 0,-68-19 0,0-1 0,-1 0 0,1-1 0,0 1 0,-1-2 0,1 1 0,0-1 0,0 0 0,-1 0 0,1-1 0,12-5 0,-17 5 4,0 0 0,0 0 0,0 0-1,0 0 1,-1-1 0,0 1 0,1-1-1,-1 0 1,0 0 0,0 0 0,2-4-1,8-10-1413,-4 8-5416</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31T08:00:43.034"/>
    </inkml:context>
    <inkml:brush xml:id="br0">
      <inkml:brushProperty name="width" value="0.05" units="cm"/>
      <inkml:brushProperty name="height" value="0.05" units="cm"/>
    </inkml:brush>
  </inkml:definitions>
  <inkml:trace contextRef="#ctx0" brushRef="#br0">42 273 24575,'-2'17'0,"0"1"0,-1 0 0,-9 26 0,6-22 0,1 0 0,0 0 0,-1 27 0,6-35 0,-1 1 0,1 0 0,1 0 0,3 21 0,-3-32 0,0 1 0,0-1 0,0 0 0,1 1 0,0-1 0,0 0 0,0 0 0,0 0 0,1-1 0,-1 1 0,1 0 0,0-1 0,0 0 0,1 0 0,5 5 0,19 17 0,-22-20 0,-1 0 0,1 0 0,0-1 0,0 1 0,11 5 0,42 23 0,-49-26 0,0 0 0,0-2 0,0 1 0,1-1 0,0-1 0,0 1 0,0-2 0,0 0 0,22 3 0,-11-4 0,-2-2 0,0 2 0,24 5 0,-12-2 0,1-1 0,-1-2 0,1-1 0,58-6 0,-77 2 0,-1 0 0,0-1 0,-1 0 0,1-1 0,-1-1 0,0 0 0,0-1 0,0 0 0,-1 0 0,0-1 0,-1-1 0,18-18 0,-15 12 0,0-1 0,0 0 0,-2-1 0,15-28 0,30-80 0,-31 66 0,-12 30 0,-1-1 0,-2 1 0,-1-2 0,-1 1 0,7-55 0,-15 81 0,0 1 0,0 0 0,-1 0 0,1-1 0,-1 1 0,1 0 0,-1 0 0,0 0 0,0 0 0,-1 0 0,1 0 0,-1 0 0,1 0 0,-1 1 0,0-1 0,0 0 0,0 1 0,0 0 0,-1-1 0,1 1 0,-1 0 0,1 0 0,-1 0 0,0 1 0,1-1 0,-4-1 0,-10-4 0,0 1 0,0 0 0,-33-6 0,3 0 0,-14-9 0,39 12 0,0 2 0,0 0 0,-1 1 0,0 1 0,0 1 0,-40-2 0,11 6 0,32-2 0,-1 2 0,0 0 0,0 1 0,0 1 0,1 1 0,-27 8 0,36-7 0,0 1 0,0 0 0,1 0 0,-1 1 0,2 1 0,-1-1 0,1 2 0,-10 9 0,-7 11 0,-23 33 0,12-14 0,5-12-84,-54 46 0,51-50-1113,17-15-5629</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31T08:00:45.807"/>
    </inkml:context>
    <inkml:brush xml:id="br0">
      <inkml:brushProperty name="width" value="0.05" units="cm"/>
      <inkml:brushProperty name="height" value="0.05" units="cm"/>
    </inkml:brush>
  </inkml:definitions>
  <inkml:trace contextRef="#ctx0" brushRef="#br0">426 16 24575,'0'-1'0,"0"0"0,0 0 0,-1 1 0,1-1 0,-1 0 0,1 0 0,-1 1 0,1-1 0,-1 0 0,1 0 0,-1 1 0,1-1 0,-1 1 0,0-1 0,0 1 0,1-1 0,-1 1 0,0-1 0,0 1 0,1-1 0,-1 1 0,0 0 0,0 0 0,0-1 0,0 1 0,1 0 0,-1 0 0,0 0 0,0 0 0,0 0 0,0 0 0,0 0 0,0 0 0,-1 1 0,-31 2 0,23 0 0,1 0 0,0 1 0,-1 0 0,1 0 0,0 1 0,1 0 0,-1 0 0,1 1 0,0 0 0,-9 9 0,-5 9 0,-36 47 0,20-23 0,4-5 0,-51 90 0,81-125 0,0 1 0,1 0 0,0 0 0,0 0 0,1 1 0,0-1 0,1 0 0,-1 20 0,2 3 0,5 40 0,-2-50 0,0-1 0,1 1 0,13 38 0,-10-47 0,0 0 0,0 0 0,1 0 0,1-1 0,0-1 0,0 1 0,16 13 0,-6-7 0,2-1 0,0 0 0,29 16 0,-37-26 0,1 0 0,1-1 0,-1-1 0,1 0 0,0-1 0,0 0 0,0-2 0,1 1 0,-1-2 0,1 0 0,26-3 0,-15 0 0,0-2 0,0-1 0,0-1 0,-1-1 0,49-21 0,-61 20 0,-1-1 0,0 0 0,0-1 0,-1 0 0,0-1 0,-1 0 0,0-1 0,-1 0 0,0-1 0,-1 0 0,9-16 0,-12 16 0,0 0 0,-1 0 0,0 0 0,-1-1 0,0 0 0,2-26 0,1-86 0,-6 65 0,-1-68 0,-1 110 0,-1 0 0,0-1 0,-2 1 0,-8-25 0,10 39 0,0 0 0,-1 0 0,0 0 0,0 0 0,0 1 0,-1-1 0,1 1 0,-1 0 0,0 0 0,0 0 0,-1 1 0,1 0 0,-6-4 0,-10-5 0,-41-17 0,22 12 0,24 9 17,-1 2 0,0 0 1,0 1-1,-1 1 0,1 0 0,-19-1 0,-8 1-760,-49 3 1,76 2-6084</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31T08:00:48.426"/>
    </inkml:context>
    <inkml:brush xml:id="br0">
      <inkml:brushProperty name="width" value="0.05" units="cm"/>
      <inkml:brushProperty name="height" value="0.05" units="cm"/>
    </inkml:brush>
  </inkml:definitions>
  <inkml:trace contextRef="#ctx0" brushRef="#br0">768 118 24575,'-1'-4'0,"1"0"0,-1 1 0,0-1 0,0 1 0,-1-1 0,1 1 0,-1-1 0,1 1 0,-1 0 0,0 0 0,-1 0 0,1 0 0,0 0 0,-1 0 0,1 0 0,-1 1 0,0 0 0,0-1 0,0 1 0,0 0 0,-6-2 0,0-1 0,0 1 0,0 0 0,0 0 0,0 1 0,-1 0 0,1 1 0,-12-2 0,-45-5 0,38 5 0,0 0 0,0 2 0,0 1 0,-46 4 0,61 0 0,0 2 0,0 0 0,0 0 0,1 1 0,0 0 0,0 1 0,1 1 0,-1 0 0,2 1 0,-1-1 0,-14 17 0,-94 111 0,109-124 0,0 1 0,0 0 0,1 1 0,1 0 0,0 1 0,1 0 0,0 0 0,1 0 0,1 1 0,-6 29 0,6-14 0,1 1 0,1-1 0,2 1 0,4 55 0,-3-80 0,1 0 0,0-1 0,1 1 0,-1-1 0,1 1 0,1-1 0,-1 0 0,1 0 0,0 0 0,0 0 0,1 0 0,8 9 0,-4-7 0,0 0 0,1-1 0,0 0 0,1 0 0,-1-1 0,20 9 0,19 7 0,1-2 0,1-2 0,1-2 0,0-2 0,79 10 0,-32-12 0,0-4 0,125-7 0,-214-1 0,-1 0 0,1-1 0,0 0 0,-1 0 0,1-1 0,0 0 0,-1-1 0,0 1 0,0-2 0,0 1 0,0-1 0,0-1 0,-1 1 0,0-1 0,1-1 0,-2 1 0,1-1 0,-1 0 0,10-12 0,1-4 0,-1 0 0,21-37 0,-32 48 0,0-1 0,0 1 0,-2-1 0,1 0 0,-1 0 0,-1 0 0,0-1 0,0-13 0,-1 7 0,-1-152 0,-1 153 0,-2 1 0,1-1 0,-2 1 0,0 0 0,-2 0 0,1 1 0,-14-26 0,5 16 0,7 13 0,0-1 0,0 2 0,-2-1 0,1 1 0,-14-13 0,5 8 0,-1 1 0,0 1 0,-1 1 0,-1 0 0,-35-17 0,39 24 0,0 0 0,0 1 0,0 1 0,-1 0 0,1 1 0,-1 1 0,0 1 0,-28 0 0,-153 3-1365,177-1-5461</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31T08:00:51.104"/>
    </inkml:context>
    <inkml:brush xml:id="br0">
      <inkml:brushProperty name="width" value="0.05" units="cm"/>
      <inkml:brushProperty name="height" value="0.05" units="cm"/>
    </inkml:brush>
  </inkml:definitions>
  <inkml:trace contextRef="#ctx0" brushRef="#br0">900 463 24575,'-1'0'0,"-1"-1"0,0 1 0,1 0 0,-1-1 0,1 0 0,-1 1 0,1-1 0,0 0 0,-1 0 0,1 0 0,0 0 0,-1 0 0,1 0 0,0 0 0,0 0 0,0 0 0,0-1 0,0 1 0,0 0 0,0-1 0,1 1 0,-1-1 0,0 1 0,1-1 0,-1 1 0,1-1 0,-1 0 0,1-1 0,-8-48 0,8 49 0,-17-152 0,13 131 0,-2 0 0,0 1 0,-2 0 0,-17-36 0,24 56 0,-1-1 0,0 0 0,0 1 0,0-1 0,-1 1 0,1 0 0,-1-1 0,1 1 0,-1 1 0,0-1 0,0 0 0,1 1 0,-1-1 0,0 1 0,0 0 0,-1 0 0,1 0 0,0 0 0,0 1 0,-4-1 0,-10-1 0,1 1 0,-31 3 0,19 0 0,-2-2 0,-1 2 0,1 1 0,0 2 0,0 0 0,0 2 0,-42 17 0,51-16 0,0 1 0,2 1 0,-1 1 0,1 0 0,1 2 0,0 0 0,0 1 0,-21 24 0,8-7 0,2 1 0,-34 51 0,55-71 0,0 1 0,1 0 0,1 1 0,0-1 0,1 1 0,1 0 0,0 1 0,1-1 0,0 1 0,-1 27 0,3-33 0,1 0 0,0 0 0,1-1 0,0 1 0,0 0 0,1-1 0,0 1 0,1-1 0,0 1 0,0-1 0,0 0 0,10 14 0,26 37 0,53 58 0,-54-70 0,-23-32 0,1 0 0,0-1 0,1-1 0,0-1 0,1 0 0,33 15 0,-32-18 0,0-1 0,1-1 0,0-1 0,0 0 0,0-2 0,1 0 0,0-2 0,27 1 0,-18-3 0,0-1 0,0-2 0,-1-1 0,1-1 0,35-12 0,-50 12 0,0-1 0,0 0 0,0-1 0,-1-1 0,0 0 0,0-1 0,-1-1 0,0 0 0,-1-1 0,0 0 0,-1-1 0,0 0 0,0 0 0,-2-1 0,0-1 0,0 0 0,-1 0 0,-1 0 0,0-1 0,-1 0 0,-1-1 0,0 1 0,-1-1 0,-1 0 0,0 0 0,0-27 0,-2 30 0,1-10 0,-1 0 0,-1 0 0,-1 0 0,-1-1 0,-1 2 0,-9-40 0,8 54 0,-1 0 0,0 0 0,0 1 0,0-1 0,-1 1 0,-9-10 0,-5-5 0,-100-126 0,101 122 24,-2 1 0,-1 1 0,-1 2 0,-25-21 0,35 33-159,1 1 0,-1 1 0,-1 0 0,0 1 0,0 0 0,0 1 0,0 1 0,-1 0 0,0 1 0,-21-3 0,12 5-6691</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31T07:59:23.056"/>
    </inkml:context>
    <inkml:brush xml:id="br0">
      <inkml:brushProperty name="width" value="0.05" units="cm"/>
      <inkml:brushProperty name="height" value="0.05" units="cm"/>
    </inkml:brush>
  </inkml:definitions>
  <inkml:trace contextRef="#ctx0" brushRef="#br0">424 176 24575,'1'-23'0,"-2"-33"0,1 54 0,-1-1 0,0 1 0,1-1 0,-1 0 0,0 1 0,0-1 0,0 1 0,0 0 0,-1-1 0,1 1 0,-1 0 0,1 0 0,-1 0 0,0 0 0,0 0 0,0 0 0,-4-2 0,-6-4 0,-1 0 0,-1 1 0,0 1 0,0 0 0,0 1 0,-23-5 0,30 9 0,0 0 0,0 0 0,0 0 0,0 1 0,0 0 0,0 1 0,0 0 0,0 0 0,0 0 0,0 1 0,0 0 0,1 0 0,-1 0 0,0 1 0,1 0 0,-8 5 0,0 2 0,0 0 0,1 1 0,0 1 0,1 0 0,0 1 0,-16 22 0,21-26 0,2 1 0,-1-1 0,1 1 0,1 0 0,0 0 0,0 1 0,1-1 0,0 1 0,1 0 0,0 0 0,0 16 0,1-1 0,0 2 0,4 44 0,-2-65 0,0-1 0,0 1 0,0-1 0,1 1 0,0-1 0,0 0 0,1 0 0,0 1 0,0-2 0,0 1 0,1 0 0,4 5 0,-2-6 0,0-1 0,1 0 0,-1 0 0,1-1 0,-1 0 0,1 0 0,0-1 0,0 0 0,0 0 0,0 0 0,9 0 0,27 9 0,-41-10 0,25 8 0,49 12 0,-68-19 0,0-1 0,-1 0 0,1-1 0,0 1 0,-1-2 0,1 1 0,0-1 0,0 0 0,-1 0 0,1-1 0,12-5 0,-17 5 4,0 0 0,0 0 0,0 0-1,0 0 1,-1-1 0,0 1 0,1-1-1,-1 0 1,0 0 0,0 0 0,2-4-1,8-10-1413,-4 8-5416</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31T08:00:11.329"/>
    </inkml:context>
    <inkml:brush xml:id="br0">
      <inkml:brushProperty name="width" value="0.05" units="cm"/>
      <inkml:brushProperty name="height" value="0.05" units="cm"/>
    </inkml:brush>
  </inkml:definitions>
  <inkml:trace contextRef="#ctx0" brushRef="#br0">23 345 24575,'-2'27'0,"-7"44"0,4-44 0,-2 45 0,7-63 0,1 0 0,-1-1 0,1 1 0,1-1 0,0 1 0,0-1 0,0 0 0,1 1 0,6 10 0,73 133 0,-77-146 0,-1-1 0,1 1 0,0-1 0,0 0 0,1 0 0,0 0 0,0-1 0,0 0 0,7 4 0,65 28 0,-58-27 0,-10-6 0,0 0 0,0 0 0,1-1 0,-1 0 0,1-1 0,16 1 0,64-7 0,-82 3 0,0 0 0,1-1 0,-1 0 0,-1-1 0,1 0 0,0 0 0,14-11 0,9-3 0,-16 10 0,11-6 0,35-23 0,-53 30 0,-1 1 0,0-1 0,-1 0 0,0 0 0,0-1 0,0 0 0,-1 0 0,5-10 0,-5 7 0,-1 0 0,0-1 0,-1 0 0,0 0 0,-1 0 0,0-1 0,-1 1 0,0-14 0,0-18 0,-4-44 0,-1 15 0,2 59 0,0 0 0,-1 0 0,0 0 0,-1 1 0,-1-1 0,0 1 0,-1-1 0,0 1 0,-1 1 0,0-1 0,-1 1 0,-1 0 0,0 1 0,-1-1 0,0 2 0,-19-19 0,1-2 0,21 24 0,0 0 0,0 0 0,-1 0 0,-7-5 0,11 9 0,-16-11 0,-37-22 0,47 32 0,0 0 0,0 1 0,0 0 0,0 0 0,0 1 0,0 0 0,-16-1 0,13 2 0,0 1 0,0 0 0,0 1 0,0 0 0,0 1 0,1 0 0,-1 1 0,0 1 0,1-1 0,0 2 0,0-1 0,0 2 0,1-1 0,0 2 0,0-1 0,-17 16 0,-53 54 0,66-65 30,1 1 0,0 0 0,-11 16 0,19-23-154,1 1 0,0-1 1,1 1-1,0 0 0,0 0 0,0 0 1,0 1-1,1-1 0,0 1 0,1-1 1,-2 9-1,2 0-6702</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31T08:00:13.958"/>
    </inkml:context>
    <inkml:brush xml:id="br0">
      <inkml:brushProperty name="width" value="0.05" units="cm"/>
      <inkml:brushProperty name="height" value="0.05" units="cm"/>
    </inkml:brush>
  </inkml:definitions>
  <inkml:trace contextRef="#ctx0" brushRef="#br0">250 75 24575,'-2'5'0,"0"-1"0,0 0 0,0 0 0,0 0 0,-1 0 0,0 0 0,0-1 0,0 1 0,0-1 0,-1 0 0,1 0 0,-6 4 0,-5 4 0,-23 32 0,-59 88 0,92-126 0,-4 7 0,1 1 0,0 1 0,0-1 0,1 1 0,1 0 0,1 1 0,0-1 0,1 1 0,0-1 0,1 1 0,1 0 0,0 0 0,1 0 0,1 0 0,0 0 0,1 0 0,1 0 0,0-1 0,1 1 0,0-1 0,1 0 0,11 22 0,-7-22 0,0-1 0,1 1 0,1-1 0,0-1 0,0 0 0,1-1 0,19 15 0,-19-19 0,-1-1 0,1 0 0,14 5 0,5 2 0,-11-5 0,1-1 0,0-1 0,0-1 0,1-1 0,-1 0 0,1-2 0,0-1 0,-1 0 0,1-2 0,29-4 0,-41 4 0,0-2 0,0 1 0,-1-1 0,0-1 0,1 0 0,-1 0 0,-1-1 0,1 0 0,-1 0 0,0-1 0,0 0 0,11-11 0,8-11 0,43-56 0,-59 70 0,-3 2 0,0-1 0,-1 1 0,0-1 0,-1-1 0,-1 1 0,0-1 0,0 0 0,3-26 0,-2 3 0,-2 0 0,-2-47 0,-2 76 0,-1 0 0,0 0 0,0-1 0,-1 1 0,0 0 0,-1 1 0,1-1 0,-1 0 0,-1 1 0,0 0 0,0-1 0,-8-10 0,-5-3 0,-1 1 0,-31-27 0,26 26 0,3 3 0,-2 2 0,0 0 0,-1 1 0,0 2 0,-1 0 0,0 2 0,-1 0 0,-49-13 0,65 23 10,1-1 0,-1 1 0,0 0 0,1 1 0,-1 0 0,0 0 0,0 1 0,1 0 0,-1 0 0,1 1 0,-16 6 0,7-2-307,0 1 0,1 1 0,0 1 0,-25 18 0,29-18-6529</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31T08:00:17.812"/>
    </inkml:context>
    <inkml:brush xml:id="br0">
      <inkml:brushProperty name="width" value="0.05" units="cm"/>
      <inkml:brushProperty name="height" value="0.05" units="cm"/>
    </inkml:brush>
  </inkml:definitions>
  <inkml:trace contextRef="#ctx0" brushRef="#br0">728 75 24575,'-1'-2'0,"1"-1"0,-1 0 0,0 1 0,0 0 0,0-1 0,0 1 0,-1-1 0,1 1 0,0 0 0,-1 0 0,0 0 0,1 0 0,-1 0 0,0 0 0,0 0 0,0 1 0,0-1 0,-1 1 0,1 0 0,0-1 0,-5-1 0,-7-3 0,0 0 0,-21-6 0,28 11 0,0-1 0,0 2 0,0-1 0,0 1 0,0 0 0,0 0 0,0 1 0,0 0 0,0 0 0,0 1 0,0 0 0,0 0 0,1 0 0,-10 5 0,-3 3 0,0 1 0,0 1 0,-22 18 0,-83 70 0,10 3 0,28-22 0,78-74 0,1 0 0,0 0 0,0 1 0,0 0 0,1 0 0,0 0 0,1 1 0,0 0 0,1 0 0,-1 0 0,-3 13 0,4-4 0,0 0 0,1 0 0,1 0 0,0 1 0,2 23 0,0-28 0,0 3 0,0 0 0,5 27 0,-3-38 0,-1 0 0,1 0 0,0 0 0,1 0 0,0 0 0,0 0 0,0-1 0,0 0 0,1 1 0,6 5 0,1 1 0,0-1 0,2 0 0,-1-1 0,1 0 0,1-1 0,0-1 0,0 0 0,0-1 0,1 0 0,0-1 0,1-1 0,15 3 0,-1-2 0,0-1 0,0-2 0,0-1 0,0-1 0,47-5 0,-59 0 0,1 0 0,-1-1 0,0-1 0,-1 0 0,29-16 0,24-8 0,-46 21 0,-1-2 0,-1-1 0,24-15 0,-40 23 0,67-31 0,-7 4 0,-31 14 0,-28 15 0,-1-1 0,1 0 0,-1 0 0,0-1 0,0 1 0,0-1 0,8-9 0,-4 2 0,-2 0 0,1-1 0,-1 0 0,-1 0 0,0-1 0,-1 0 0,-1 0 0,0 0 0,0-1 0,4-27 0,-4 13 0,-1 0 0,-2 0 0,0-1 0,-5-42 0,2 63 0,0 1 0,-1 0 0,0 0 0,0 0 0,-1 0 0,0 0 0,0 0 0,-1 0 0,1 1 0,-1 0 0,-1 0 0,1 0 0,-1 0 0,0 1 0,-1 0 0,-9-8 0,-9-5 0,0 2 0,-53-25 0,32 17 0,22 13 0,-1 1 0,-1 0 0,-29-6 0,41 13-341,0 1 0,0 0-1,-16 0 1,4 2-6485</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13:20:16.498"/>
    </inkml:context>
    <inkml:brush xml:id="br0">
      <inkml:brushProperty name="width" value="0.2" units="cm"/>
      <inkml:brushProperty name="height" value="0.2" units="cm"/>
    </inkml:brush>
  </inkml:definitions>
  <inkml:trace contextRef="#ctx0" brushRef="#br0">0 0 24575,'0'0'-8191</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31T08:00:20.732"/>
    </inkml:context>
    <inkml:brush xml:id="br0">
      <inkml:brushProperty name="width" value="0.05" units="cm"/>
      <inkml:brushProperty name="height" value="0.05" units="cm"/>
    </inkml:brush>
  </inkml:definitions>
  <inkml:trace contextRef="#ctx0" brushRef="#br0">42 455 24575,'0'8'0,"-1"0"0,0 0 0,-1 0 0,-3 9 0,-4 30 0,9 215 0,1-256 0,0 1 0,1-1 0,-1 0 0,1 0 0,1 0 0,-1 0 0,1-1 0,0 1 0,0 0 0,1-1 0,-1 0 0,1 0 0,1 0 0,-1-1 0,0 1 0,1-1 0,0 0 0,6 4 0,11 6 0,1 0 0,0-2 0,25 10 0,-28-13 0,-7-4 0,0 0 0,0-1 0,1-1 0,0 0 0,-1-1 0,21 1 0,88-5 0,-45-1 0,-55 3 0,1 1 0,0-2 0,0 0 0,35-7 0,-50 6 0,-1 0 0,0 0 0,0-1 0,0 0 0,-1 0 0,1-1 0,-1 0 0,1 0 0,-1 0 0,-1-1 0,1 0 0,-1 0 0,1-1 0,-1 1 0,4-7 0,3-5 0,4-6 0,25-44 0,-36 58 0,-1 0 0,-1 0 0,0-1 0,0 1 0,-1-1 0,0 0 0,0 0 0,0-18 0,-2 2 0,-1-1 0,-7-36 0,6 54 0,0 0 0,0-1 0,-1 1 0,-1 1 0,1-1 0,-2 0 0,1 1 0,-1 0 0,0 0 0,-8-9 0,-49-58 0,36 41 0,-2 2 0,-1 1 0,-42-35 0,-56-39 0,76 62 0,34 28 0,0 0 0,-1 1 0,0 1 0,-1 0 0,0 2 0,-36-16 0,49 25 0,1 1 0,-1 0 0,0 0 0,0 0 0,0 1 0,0 0 0,0 0 0,0 1 0,0-1 0,0 1 0,-8 3 0,2 0 0,0 0 0,0 1 0,1 1 0,-15 8 0,6-2 0,13-9 0,0 1 0,0 0 0,1 0 0,0 1 0,0 0 0,0 0 0,0 0 0,1 1 0,0 0 0,-5 7 0,5-5 0,1-1 0,1 1 0,-1 0 0,1 0 0,1 0 0,-1 0 0,2 0 0,-1 1 0,1-1 0,0 1 0,1-1 0,-1 1 0,3 10 0,1 4 0,1 0 0,1 0 0,11 34 0,-10-35 0,-1 1 0,4 44 0,-3-16 0,-3-28-1365,-1-4-5461</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4T09:34:07.659"/>
    </inkml:context>
    <inkml:brush xml:id="br0">
      <inkml:brushProperty name="width" value="0.05" units="cm"/>
      <inkml:brushProperty name="height" value="0.05" units="cm"/>
      <inkml:brushProperty name="color" value="#012A50"/>
    </inkml:brush>
  </inkml:definitions>
  <inkml:trace contextRef="#ctx0" brushRef="#br0">239 372 24575,'-34'-33'0,"9"10"0,-30-38 0,37 38 0,0 0 0,1-2 0,2 0 0,0-1 0,-12-32 0,16-5-1365,7 51-5461</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4T09:34:08.696"/>
    </inkml:context>
    <inkml:brush xml:id="br0">
      <inkml:brushProperty name="width" value="0.05" units="cm"/>
      <inkml:brushProperty name="height" value="0.05" units="cm"/>
      <inkml:brushProperty name="color" value="#012A50"/>
    </inkml:brush>
  </inkml:definitions>
  <inkml:trace contextRef="#ctx0" brushRef="#br0">40 246 24575,'0'-3'0,"-3"-5"0,-5-4 0,0-6 0,1-7 0,1-5 0,2-5 0,2 1 0,1 3 0,1 3 0,0 7-8191</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4T09:34:09.450"/>
    </inkml:context>
    <inkml:brush xml:id="br0">
      <inkml:brushProperty name="width" value="0.05" units="cm"/>
      <inkml:brushProperty name="height" value="0.05" units="cm"/>
      <inkml:brushProperty name="color" value="#012A50"/>
    </inkml:brush>
  </inkml:definitions>
  <inkml:trace contextRef="#ctx0" brushRef="#br0">0 297 24575,'0'-3'0,"0"-8"0,0-9 0,0-3 0,0-5 0,0-1 0,0-2 0,0-2 0,0 1 0,0 0 0,0 2 0,0 6-8191</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4T09:34:10.032"/>
    </inkml:context>
    <inkml:brush xml:id="br0">
      <inkml:brushProperty name="width" value="0.05" units="cm"/>
      <inkml:brushProperty name="height" value="0.05" units="cm"/>
      <inkml:brushProperty name="color" value="#012A50"/>
    </inkml:brush>
  </inkml:definitions>
  <inkml:trace contextRef="#ctx0" brushRef="#br0">0 321 24575,'0'-3'0,"0"-4"0,3-5 0,2-3 0,5-12 0,6-5 0,2-3 0,-1-2 0,-1 1 0,0 1 0,-2 3 0,-4 4 0,-3 6-8191</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4T09:34:10.597"/>
    </inkml:context>
    <inkml:brush xml:id="br0">
      <inkml:brushProperty name="width" value="0.05" units="cm"/>
      <inkml:brushProperty name="height" value="0.05" units="cm"/>
      <inkml:brushProperty name="color" value="#012A50"/>
    </inkml:brush>
  </inkml:definitions>
  <inkml:trace contextRef="#ctx0" brushRef="#br0">0 150 24575,'4'0'0,"3"-3"0,5-4 0,0-5 0,-2-3 0,-3-3 0,-2-1 0,0 0 0,1-1 0,-2 0 0,-1 3-8191</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4T09:34:12.654"/>
    </inkml:context>
    <inkml:brush xml:id="br0">
      <inkml:brushProperty name="width" value="0.05" units="cm"/>
      <inkml:brushProperty name="height" value="0.05" units="cm"/>
      <inkml:brushProperty name="color" value="#012A50"/>
    </inkml:brush>
  </inkml:definitions>
  <inkml:trace contextRef="#ctx0" brushRef="#br0">157 380 24575,'-3'-3'0,"-4"-4"0,-5-8 0,-6-8 0,-4-6 0,-1-1 0,0-3 0,4-2 0,6 2 0,4 0 0,4-1 0,3 2 0,1 4 0,2 2 0,0 7-8191</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4T09:34:13.172"/>
    </inkml:context>
    <inkml:brush xml:id="br0">
      <inkml:brushProperty name="width" value="0.05" units="cm"/>
      <inkml:brushProperty name="height" value="0.05" units="cm"/>
      <inkml:brushProperty name="color" value="#012A50"/>
    </inkml:brush>
  </inkml:definitions>
  <inkml:trace contextRef="#ctx0" brushRef="#br0">0 299 24575,'0'-3'0,"0"-8"0,0-4 0,0-8 0,0-8 0,0-6 0,0-4 0,0 0 0,0 3 0,0 5 0,0 8-8191</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4T09:34:13.674"/>
    </inkml:context>
    <inkml:brush xml:id="br0">
      <inkml:brushProperty name="width" value="0.05" units="cm"/>
      <inkml:brushProperty name="height" value="0.05" units="cm"/>
      <inkml:brushProperty name="color" value="#012A50"/>
    </inkml:brush>
  </inkml:definitions>
  <inkml:trace contextRef="#ctx0" brushRef="#br0">59 616 24575,'0'-3'0,"0"-5"0,0-4 0,0-6 0,0-7 0,0-5 0,0-5 0,0-9 0,-3-3 0,-2-4 0,-2-3 0,-1-8 0,2 0 0,-2 0 0,-3 5 0,1 11-8191</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4T09:34:14.820"/>
    </inkml:context>
    <inkml:brush xml:id="br0">
      <inkml:brushProperty name="width" value="0.05" units="cm"/>
      <inkml:brushProperty name="height" value="0.05" units="cm"/>
      <inkml:brushProperty name="color" value="#012A50"/>
    </inkml:brush>
  </inkml:definitions>
  <inkml:trace contextRef="#ctx0" brushRef="#br0">1 324 24575,'0'-3'0,"0"-5"0,0-7 0,0-4 0,0-6 0,3-5 0,1 0 0,0-2 0,3-2 0,3 1 0,3 1 0,0-2 0,-3 6-8191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13:20:17.353"/>
    </inkml:context>
    <inkml:brush xml:id="br0">
      <inkml:brushProperty name="width" value="0.2" units="cm"/>
      <inkml:brushProperty name="height" value="0.2" units="cm"/>
    </inkml:brush>
  </inkml:definitions>
  <inkml:trace contextRef="#ctx0" brushRef="#br0">0 0 24575,'0'0'-8191</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4T09:34:15.276"/>
    </inkml:context>
    <inkml:brush xml:id="br0">
      <inkml:brushProperty name="width" value="0.05" units="cm"/>
      <inkml:brushProperty name="height" value="0.05" units="cm"/>
      <inkml:brushProperty name="color" value="#012A50"/>
    </inkml:brush>
  </inkml:definitions>
  <inkml:trace contextRef="#ctx0" brushRef="#br0">1 155 24575,'3'0'0,"1"-7"0,4-5 0,3-7 0,3-7 0,6-5 0,2-1 0,-2 5-8191</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4T09:34:16.470"/>
    </inkml:context>
    <inkml:brush xml:id="br0">
      <inkml:brushProperty name="width" value="0.05" units="cm"/>
      <inkml:brushProperty name="height" value="0.05" units="cm"/>
      <inkml:brushProperty name="color" value="#012A50"/>
    </inkml:brush>
  </inkml:definitions>
  <inkml:trace contextRef="#ctx0" brushRef="#br0">1 0 24575,'3'3'0,"4"5"0,8 4 0,8 3 0,12 5 0,14 7 0,11 4 0,6 1 0,1 1 0,-5-2 0,-9-3 0,-7-6 0,-9-6 0,-10-4 0,-9-3-8191</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4T09:34:16.940"/>
    </inkml:context>
    <inkml:brush xml:id="br0">
      <inkml:brushProperty name="width" value="0.05" units="cm"/>
      <inkml:brushProperty name="height" value="0.05" units="cm"/>
      <inkml:brushProperty name="color" value="#012A50"/>
    </inkml:brush>
  </inkml:definitions>
  <inkml:trace contextRef="#ctx0" brushRef="#br0">0 1 24575,'77'68'0,"2"12"0,3-4 0,95 70 0,-147-124-1365,-5-5-5461</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4T09:34:17.442"/>
    </inkml:context>
    <inkml:brush xml:id="br0">
      <inkml:brushProperty name="width" value="0.05" units="cm"/>
      <inkml:brushProperty name="height" value="0.05" units="cm"/>
      <inkml:brushProperty name="color" value="#012A50"/>
    </inkml:brush>
  </inkml:definitions>
  <inkml:trace contextRef="#ctx0" brushRef="#br0">0 0 24575,'4'3'0,"0"5"0,7 7 0,4 7 0,6 7 0,7 2 0,-2 2 0,-3 1 0,-1-1 0,-1-6 0,-5-5 0,-4 1 0,-5-4-8191</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4T09:34:17.930"/>
    </inkml:context>
    <inkml:brush xml:id="br0">
      <inkml:brushProperty name="width" value="0.05" units="cm"/>
      <inkml:brushProperty name="height" value="0.05" units="cm"/>
      <inkml:brushProperty name="color" value="#012A50"/>
    </inkml:brush>
  </inkml:definitions>
  <inkml:trace contextRef="#ctx0" brushRef="#br0">0 1 24575,'10'11'0,"-2"1"0,1 0 0,-2 1 0,0 0 0,0 0 0,-1 1 0,-1-1 0,0 1 0,2 15 0,18 43 0,26 29-8,-37-77-218,-1 0 0,-1 1 0,-1 1-1,-2 0 1,13 52 0,-19-53-6600</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4T09:34:18.496"/>
    </inkml:context>
    <inkml:brush xml:id="br0">
      <inkml:brushProperty name="width" value="0.05" units="cm"/>
      <inkml:brushProperty name="height" value="0.05" units="cm"/>
      <inkml:brushProperty name="color" value="#012A50"/>
    </inkml:brush>
  </inkml:definitions>
  <inkml:trace contextRef="#ctx0" brushRef="#br0">21 0 24575,'-15'363'0,"10"-203"-1365,5-136-5461</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4T09:34:18.952"/>
    </inkml:context>
    <inkml:brush xml:id="br0">
      <inkml:brushProperty name="width" value="0.05" units="cm"/>
      <inkml:brushProperty name="height" value="0.05" units="cm"/>
      <inkml:brushProperty name="color" value="#012A50"/>
    </inkml:brush>
  </inkml:definitions>
  <inkml:trace contextRef="#ctx0" brushRef="#br0">0 1 24575,'0'3'0,"4"5"0,0 6 0,0 9 0,-1 3 0,0 6 0,-2 2 0,0 2 0,-1 3 0,0 3 0,0 0 0,0-7-8191</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4T09:34:19.674"/>
    </inkml:context>
    <inkml:brush xml:id="br0">
      <inkml:brushProperty name="width" value="0.05" units="cm"/>
      <inkml:brushProperty name="height" value="0.05" units="cm"/>
      <inkml:brushProperty name="color" value="#012A50"/>
    </inkml:brush>
  </inkml:definitions>
  <inkml:trace contextRef="#ctx0" brushRef="#br0">309 0 24575,'-9'44'0,"1"-13"0,0 5 0,-1 0 0,-2 0 0,-25 55 0,-73 122 0,10-67 0,89-131-1365,0-3-5461</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4T09:34:21.409"/>
    </inkml:context>
    <inkml:brush xml:id="br0">
      <inkml:brushProperty name="width" value="0.05" units="cm"/>
      <inkml:brushProperty name="height" value="0.05" units="cm"/>
      <inkml:brushProperty name="color" value="#012A50"/>
    </inkml:brush>
  </inkml:definitions>
  <inkml:trace contextRef="#ctx0" brushRef="#br0">169 1 24575,'0'3'0,"-3"2"0,-5-1 0,0 3 0,-3-1 0,-2 3 0,0 3 0,0 2 0,-1 2 0,-2 2 0,-1 1 0,-1 1 0,-1-4 0,3-4-8191</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4T09:35:10.810"/>
    </inkml:context>
    <inkml:brush xml:id="br0">
      <inkml:brushProperty name="width" value="0.05" units="cm"/>
      <inkml:brushProperty name="height" value="0.05" units="cm"/>
      <inkml:brushProperty name="color" value="#012A50"/>
    </inkml:brush>
  </inkml:definitions>
  <inkml:trace contextRef="#ctx0" brushRef="#br0">0 1 24575,'5'3'0,"0"1"0,0 0 0,0 1 0,0-1 0,6 10 0,-9-13 0,51 53 0,-36-39 0,-2 0 0,0 1 0,20 28 0,-17-10 12,-16-28-165,1 0 0,0-1 0,0 1 0,0-1 0,1 0 0,0 0 0,0 0 0,8 7 0,-3-4-6673</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13:20:17.868"/>
    </inkml:context>
    <inkml:brush xml:id="br0">
      <inkml:brushProperty name="width" value="0.2" units="cm"/>
      <inkml:brushProperty name="height" value="0.2" units="cm"/>
    </inkml:brush>
  </inkml:definitions>
  <inkml:trace contextRef="#ctx0" brushRef="#br0">0 0 24575,'0'0'-8191</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4T09:35:12.383"/>
    </inkml:context>
    <inkml:brush xml:id="br0">
      <inkml:brushProperty name="width" value="0.05" units="cm"/>
      <inkml:brushProperty name="height" value="0.05" units="cm"/>
      <inkml:brushProperty name="color" value="#012A50"/>
    </inkml:brush>
  </inkml:definitions>
  <inkml:trace contextRef="#ctx0" brushRef="#br0">0 216 24575,'4'-1'0,"0"-1"0,-1 1 0,1-1 0,0 1 0,-1-1 0,1 0 0,-1-1 0,0 1 0,4-4 0,5-2 0,84-59 0,22-14 0,-90 69 77,-23 10-317,0 0-1,-1 1 1,1-2 0,-1 1-1,8-5 1,-3-1-6586</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4T09:35:13.828"/>
    </inkml:context>
    <inkml:brush xml:id="br0">
      <inkml:brushProperty name="width" value="0.05" units="cm"/>
      <inkml:brushProperty name="height" value="0.05" units="cm"/>
      <inkml:brushProperty name="color" value="#012A50"/>
    </inkml:brush>
  </inkml:definitions>
  <inkml:trace contextRef="#ctx0" brushRef="#br0">0 1 24575,'3'1'0,"1"0"0,-1 0 0,0 1 0,0 0 0,0 0 0,0 0 0,0 0 0,0 0 0,0 0 0,-1 1 0,1-1 0,-1 1 0,1 0 0,-1 0 0,0 0 0,2 5 0,13 13 0,128 144-725,-131-149 85,-4-4-6186</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4T09:35:14.676"/>
    </inkml:context>
    <inkml:brush xml:id="br0">
      <inkml:brushProperty name="width" value="0.05" units="cm"/>
      <inkml:brushProperty name="height" value="0.05" units="cm"/>
      <inkml:brushProperty name="color" value="#012A50"/>
    </inkml:brush>
  </inkml:definitions>
  <inkml:trace contextRef="#ctx0" brushRef="#br0">0 153 24575,'10'-1'-6,"0"1"0,0-2-1,0 1 1,-1-1-1,1-1 1,0 0 0,-1 0-1,13-6 1,3-5 102,37-26-1,-48 29-309,1 1 0,1 1 0,-1 0-1,2 1 1,-1 0 0,31-9 0,-32 14-6612</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4T09:35:16.435"/>
    </inkml:context>
    <inkml:brush xml:id="br0">
      <inkml:brushProperty name="width" value="0.05" units="cm"/>
      <inkml:brushProperty name="height" value="0.05" units="cm"/>
      <inkml:brushProperty name="color" value="#012A50"/>
    </inkml:brush>
  </inkml:definitions>
  <inkml:trace contextRef="#ctx0" brushRef="#br0">0 3 24575,'3'-2'0,"3"6"0,9 11 0,-12-12 0,5 6 11,0 0 0,0 1 0,-1 0 0,0 0 0,-1 1 0,0 0-1,0 0 1,-1 0 0,-1 1 0,5 16 0,-4-3-308,-1 0 0,-1-1 0,-1 1 0,-1 30 0,-2-39-6529</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4T09:35:17.188"/>
    </inkml:context>
    <inkml:brush xml:id="br0">
      <inkml:brushProperty name="width" value="0.05" units="cm"/>
      <inkml:brushProperty name="height" value="0.05" units="cm"/>
      <inkml:brushProperty name="color" value="#012A50"/>
    </inkml:brush>
  </inkml:definitions>
  <inkml:trace contextRef="#ctx0" brushRef="#br0">382 19 24575,'-1'-1'0,"1"0"0,0 0 0,-1 0 0,1 0 0,0 1 0,-1-1 0,1 0 0,-1 0 0,0 1 0,1-1 0,-1 0 0,0 1 0,1-1 0,-1 1 0,0-1 0,1 1 0,-1-1 0,0 1 0,0-1 0,0 1 0,0 0 0,1-1 0,-1 1 0,0 0 0,0 0 0,0 0 0,-1 0 0,-30-4 0,28 4 0,-26 1 0,0 2 0,-1 0 0,1 2 0,1 2 0,-34 11 0,14-5 0,4 0-1365,27-7-5461</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4T09:35:18.460"/>
    </inkml:context>
    <inkml:brush xml:id="br0">
      <inkml:brushProperty name="width" value="0.05" units="cm"/>
      <inkml:brushProperty name="height" value="0.05" units="cm"/>
      <inkml:brushProperty name="color" value="#012A50"/>
    </inkml:brush>
  </inkml:definitions>
  <inkml:trace contextRef="#ctx0" brushRef="#br0">0 0 24575,'3'0'0,"5"3"0,3 5 0,4 1 0,3-2 0,-3 2 0,0 3 0,-2 1 0,3 0 0,1 0 0,2 2 0,4 1 0,-2 1 0,-1 1 0,-1-2 0,-4-1 0,-4-3-8191</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4T09:35:20.502"/>
    </inkml:context>
    <inkml:brush xml:id="br0">
      <inkml:brushProperty name="width" value="0.05" units="cm"/>
      <inkml:brushProperty name="height" value="0.05" units="cm"/>
      <inkml:brushProperty name="color" value="#012A50"/>
    </inkml:brush>
  </inkml:definitions>
  <inkml:trace contextRef="#ctx0" brushRef="#br0">1 221 24575,'5'-1'0,"1"-1"0,-1 0 0,1 0 0,-1-1 0,1 1 0,-1-1 0,0 0 0,0-1 0,-1 1 0,1-1 0,4-5 0,18-11 0,26-11 0,1 4 0,63-23 0,-110 46 24,1 0 0,-1-1 0,0 1-1,7-7 1,11-7-1508,-11 9-5342</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4T09:35:22.354"/>
    </inkml:context>
    <inkml:brush xml:id="br0">
      <inkml:brushProperty name="width" value="0.05" units="cm"/>
      <inkml:brushProperty name="height" value="0.05" units="cm"/>
      <inkml:brushProperty name="color" value="#012A50"/>
    </inkml:brush>
  </inkml:definitions>
  <inkml:trace contextRef="#ctx0" brushRef="#br0">0 1 24575,'64'60'0,"-46"-45"0,0 1 0,-2 1 0,0 0 0,-1 1 0,20 30 0,-5-10-1365,-21-29-5461</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4T09:35:26.571"/>
    </inkml:context>
    <inkml:brush xml:id="br0">
      <inkml:brushProperty name="width" value="0.05" units="cm"/>
      <inkml:brushProperty name="height" value="0.05" units="cm"/>
      <inkml:brushProperty name="color" value="#012A50"/>
    </inkml:brush>
  </inkml:definitions>
  <inkml:trace contextRef="#ctx0" brushRef="#br0">1 180 24575,'4'-1'0,"1"0"0,-1 0 0,0 0 0,1-1 0,-1 1 0,0-1 0,7-4 0,14-6 0,-11 8 0,0 0 0,0-2 0,0 1 0,-1-2 0,0 0 0,0 0 0,-1-1 0,0-1 0,19-17 0,-25 21 0,0 0 0,-1 1 0,1 0 0,1 1 0,6-4 0,21-14 0,-19 10-1365,-1 1-5461</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4T09:34:07.659"/>
    </inkml:context>
    <inkml:brush xml:id="br0">
      <inkml:brushProperty name="width" value="0.05" units="cm"/>
      <inkml:brushProperty name="height" value="0.05" units="cm"/>
      <inkml:brushProperty name="color" value="#012A50"/>
    </inkml:brush>
  </inkml:definitions>
  <inkml:trace contextRef="#ctx0" brushRef="#br0">239 372 24575,'-34'-33'0,"9"10"0,-30-38 0,37 38 0,0 0 0,1-2 0,2 0 0,0-1 0,-12-32 0,16-5-1365,7 51-5461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13:20:18.335"/>
    </inkml:context>
    <inkml:brush xml:id="br0">
      <inkml:brushProperty name="width" value="0.2" units="cm"/>
      <inkml:brushProperty name="height" value="0.2" units="cm"/>
    </inkml:brush>
  </inkml:definitions>
  <inkml:trace contextRef="#ctx0" brushRef="#br0">0 0 24575,'0'0'-8191</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4T09:34:08.696"/>
    </inkml:context>
    <inkml:brush xml:id="br0">
      <inkml:brushProperty name="width" value="0.05" units="cm"/>
      <inkml:brushProperty name="height" value="0.05" units="cm"/>
      <inkml:brushProperty name="color" value="#012A50"/>
    </inkml:brush>
  </inkml:definitions>
  <inkml:trace contextRef="#ctx0" brushRef="#br0">40 246 24575,'0'-3'0,"-3"-5"0,-5-4 0,0-6 0,1-7 0,1-5 0,2-5 0,2 1 0,1 3 0,1 3 0,0 7-8191</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4T09:34:09.450"/>
    </inkml:context>
    <inkml:brush xml:id="br0">
      <inkml:brushProperty name="width" value="0.05" units="cm"/>
      <inkml:brushProperty name="height" value="0.05" units="cm"/>
      <inkml:brushProperty name="color" value="#012A50"/>
    </inkml:brush>
  </inkml:definitions>
  <inkml:trace contextRef="#ctx0" brushRef="#br0">0 297 24575,'0'-3'0,"0"-8"0,0-9 0,0-3 0,0-5 0,0-1 0,0-2 0,0-2 0,0 1 0,0 0 0,0 2 0,0 6-8191</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4T09:34:10.032"/>
    </inkml:context>
    <inkml:brush xml:id="br0">
      <inkml:brushProperty name="width" value="0.05" units="cm"/>
      <inkml:brushProperty name="height" value="0.05" units="cm"/>
      <inkml:brushProperty name="color" value="#012A50"/>
    </inkml:brush>
  </inkml:definitions>
  <inkml:trace contextRef="#ctx0" brushRef="#br0">0 321 24575,'0'-3'0,"0"-4"0,3-5 0,2-3 0,5-12 0,6-5 0,2-3 0,-1-2 0,-1 1 0,0 1 0,-2 3 0,-4 4 0,-3 6-8191</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4T09:34:10.597"/>
    </inkml:context>
    <inkml:brush xml:id="br0">
      <inkml:brushProperty name="width" value="0.05" units="cm"/>
      <inkml:brushProperty name="height" value="0.05" units="cm"/>
      <inkml:brushProperty name="color" value="#012A50"/>
    </inkml:brush>
  </inkml:definitions>
  <inkml:trace contextRef="#ctx0" brushRef="#br0">0 150 24575,'4'0'0,"3"-3"0,5-4 0,0-5 0,-2-3 0,-3-3 0,-2-1 0,0 0 0,1-1 0,-2 0 0,-1 3-8191</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4T09:34:12.654"/>
    </inkml:context>
    <inkml:brush xml:id="br0">
      <inkml:brushProperty name="width" value="0.05" units="cm"/>
      <inkml:brushProperty name="height" value="0.05" units="cm"/>
      <inkml:brushProperty name="color" value="#012A50"/>
    </inkml:brush>
  </inkml:definitions>
  <inkml:trace contextRef="#ctx0" brushRef="#br0">157 380 24575,'-3'-3'0,"-4"-4"0,-5-8 0,-6-8 0,-4-6 0,-1-1 0,0-3 0,4-2 0,6 2 0,4 0 0,4-1 0,3 2 0,1 4 0,2 2 0,0 7-8191</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4T09:34:13.172"/>
    </inkml:context>
    <inkml:brush xml:id="br0">
      <inkml:brushProperty name="width" value="0.05" units="cm"/>
      <inkml:brushProperty name="height" value="0.05" units="cm"/>
      <inkml:brushProperty name="color" value="#012A50"/>
    </inkml:brush>
  </inkml:definitions>
  <inkml:trace contextRef="#ctx0" brushRef="#br0">0 299 24575,'0'-3'0,"0"-8"0,0-4 0,0-8 0,0-8 0,0-6 0,0-4 0,0 0 0,0 3 0,0 5 0,0 8-8191</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4T09:34:13.674"/>
    </inkml:context>
    <inkml:brush xml:id="br0">
      <inkml:brushProperty name="width" value="0.05" units="cm"/>
      <inkml:brushProperty name="height" value="0.05" units="cm"/>
      <inkml:brushProperty name="color" value="#012A50"/>
    </inkml:brush>
  </inkml:definitions>
  <inkml:trace contextRef="#ctx0" brushRef="#br0">59 616 24575,'0'-3'0,"0"-5"0,0-4 0,0-6 0,0-7 0,0-5 0,0-5 0,0-9 0,-3-3 0,-2-4 0,-2-3 0,-1-8 0,2 0 0,-2 0 0,-3 5 0,1 11-8191</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4T09:34:14.820"/>
    </inkml:context>
    <inkml:brush xml:id="br0">
      <inkml:brushProperty name="width" value="0.05" units="cm"/>
      <inkml:brushProperty name="height" value="0.05" units="cm"/>
      <inkml:brushProperty name="color" value="#012A50"/>
    </inkml:brush>
  </inkml:definitions>
  <inkml:trace contextRef="#ctx0" brushRef="#br0">1 324 24575,'0'-3'0,"0"-5"0,0-7 0,0-4 0,0-6 0,3-5 0,1 0 0,0-2 0,3-2 0,3 1 0,3 1 0,0-2 0,-3 6-8191</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4T09:34:15.276"/>
    </inkml:context>
    <inkml:brush xml:id="br0">
      <inkml:brushProperty name="width" value="0.05" units="cm"/>
      <inkml:brushProperty name="height" value="0.05" units="cm"/>
      <inkml:brushProperty name="color" value="#012A50"/>
    </inkml:brush>
  </inkml:definitions>
  <inkml:trace contextRef="#ctx0" brushRef="#br0">1 155 24575,'3'0'0,"1"-7"0,4-5 0,3-7 0,3-7 0,6-5 0,2-1 0,-2 5-8191</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4T09:34:16.470"/>
    </inkml:context>
    <inkml:brush xml:id="br0">
      <inkml:brushProperty name="width" value="0.05" units="cm"/>
      <inkml:brushProperty name="height" value="0.05" units="cm"/>
      <inkml:brushProperty name="color" value="#012A50"/>
    </inkml:brush>
  </inkml:definitions>
  <inkml:trace contextRef="#ctx0" brushRef="#br0">1 0 24575,'3'3'0,"4"5"0,8 4 0,8 3 0,12 5 0,14 7 0,11 4 0,6 1 0,1 1 0,-5-2 0,-9-3 0,-7-6 0,-9-6 0,-10-4 0,-9-3-8191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6T13:20:18.991"/>
    </inkml:context>
    <inkml:brush xml:id="br0">
      <inkml:brushProperty name="width" value="0.2" units="cm"/>
      <inkml:brushProperty name="height" value="0.2" units="cm"/>
    </inkml:brush>
  </inkml:definitions>
  <inkml:trace contextRef="#ctx0" brushRef="#br0">0 0 24575</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4T09:34:16.940"/>
    </inkml:context>
    <inkml:brush xml:id="br0">
      <inkml:brushProperty name="width" value="0.05" units="cm"/>
      <inkml:brushProperty name="height" value="0.05" units="cm"/>
      <inkml:brushProperty name="color" value="#012A50"/>
    </inkml:brush>
  </inkml:definitions>
  <inkml:trace contextRef="#ctx0" brushRef="#br0">0 1 24575,'77'68'0,"2"12"0,3-4 0,95 70 0,-147-124-1365,-5-5-5461</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4T09:34:17.442"/>
    </inkml:context>
    <inkml:brush xml:id="br0">
      <inkml:brushProperty name="width" value="0.05" units="cm"/>
      <inkml:brushProperty name="height" value="0.05" units="cm"/>
      <inkml:brushProperty name="color" value="#012A50"/>
    </inkml:brush>
  </inkml:definitions>
  <inkml:trace contextRef="#ctx0" brushRef="#br0">0 0 24575,'4'3'0,"0"5"0,7 7 0,4 7 0,6 7 0,7 2 0,-2 2 0,-3 1 0,-1-1 0,-1-6 0,-5-5 0,-4 1 0,-5-4-8191</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4T09:34:17.930"/>
    </inkml:context>
    <inkml:brush xml:id="br0">
      <inkml:brushProperty name="width" value="0.05" units="cm"/>
      <inkml:brushProperty name="height" value="0.05" units="cm"/>
      <inkml:brushProperty name="color" value="#012A50"/>
    </inkml:brush>
  </inkml:definitions>
  <inkml:trace contextRef="#ctx0" brushRef="#br0">0 1 24575,'10'11'0,"-2"1"0,1 0 0,-2 1 0,0 0 0,0 0 0,-1 1 0,-1-1 0,0 1 0,2 15 0,18 43 0,26 29-8,-37-77-218,-1 0 0,-1 1 0,-1 1-1,-2 0 1,13 52 0,-19-53-6600</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4T09:34:18.496"/>
    </inkml:context>
    <inkml:brush xml:id="br0">
      <inkml:brushProperty name="width" value="0.05" units="cm"/>
      <inkml:brushProperty name="height" value="0.05" units="cm"/>
      <inkml:brushProperty name="color" value="#012A50"/>
    </inkml:brush>
  </inkml:definitions>
  <inkml:trace contextRef="#ctx0" brushRef="#br0">21 0 24575,'-15'363'0,"10"-203"-1365,5-136-5461</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4T09:34:18.952"/>
    </inkml:context>
    <inkml:brush xml:id="br0">
      <inkml:brushProperty name="width" value="0.05" units="cm"/>
      <inkml:brushProperty name="height" value="0.05" units="cm"/>
      <inkml:brushProperty name="color" value="#012A50"/>
    </inkml:brush>
  </inkml:definitions>
  <inkml:trace contextRef="#ctx0" brushRef="#br0">0 1 24575,'0'3'0,"4"5"0,0 6 0,0 9 0,-1 3 0,0 6 0,-2 2 0,0 2 0,-1 3 0,0 3 0,0 0 0,0-7-8191</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4T09:34:19.674"/>
    </inkml:context>
    <inkml:brush xml:id="br0">
      <inkml:brushProperty name="width" value="0.05" units="cm"/>
      <inkml:brushProperty name="height" value="0.05" units="cm"/>
      <inkml:brushProperty name="color" value="#012A50"/>
    </inkml:brush>
  </inkml:definitions>
  <inkml:trace contextRef="#ctx0" brushRef="#br0">309 0 24575,'-9'44'0,"1"-13"0,0 5 0,-1 0 0,-2 0 0,-25 55 0,-73 122 0,10-67 0,89-131-1365,0-3-5461</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4T09:34:21.409"/>
    </inkml:context>
    <inkml:brush xml:id="br0">
      <inkml:brushProperty name="width" value="0.05" units="cm"/>
      <inkml:brushProperty name="height" value="0.05" units="cm"/>
      <inkml:brushProperty name="color" value="#012A50"/>
    </inkml:brush>
  </inkml:definitions>
  <inkml:trace contextRef="#ctx0" brushRef="#br0">169 1 24575,'0'3'0,"-3"2"0,-5-1 0,0 3 0,-3-1 0,-2 3 0,0 3 0,0 2 0,-1 2 0,-2 2 0,-1 1 0,-1 1 0,-1-4 0,3-4-8191</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4T09:35:10.810"/>
    </inkml:context>
    <inkml:brush xml:id="br0">
      <inkml:brushProperty name="width" value="0.05" units="cm"/>
      <inkml:brushProperty name="height" value="0.05" units="cm"/>
      <inkml:brushProperty name="color" value="#012A50"/>
    </inkml:brush>
  </inkml:definitions>
  <inkml:trace contextRef="#ctx0" brushRef="#br0">0 1 24575,'5'3'0,"0"1"0,0 0 0,0 1 0,0-1 0,6 10 0,-9-13 0,51 53 0,-36-39 0,-2 0 0,0 1 0,20 28 0,-17-10 12,-16-28-165,1 0 0,0-1 0,0 1 0,0-1 0,1 0 0,0 0 0,0 0 0,8 7 0,-3-4-6673</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4T09:35:12.383"/>
    </inkml:context>
    <inkml:brush xml:id="br0">
      <inkml:brushProperty name="width" value="0.05" units="cm"/>
      <inkml:brushProperty name="height" value="0.05" units="cm"/>
      <inkml:brushProperty name="color" value="#012A50"/>
    </inkml:brush>
  </inkml:definitions>
  <inkml:trace contextRef="#ctx0" brushRef="#br0">0 216 24575,'4'-1'0,"0"-1"0,-1 1 0,1-1 0,0 1 0,-1-1 0,1 0 0,-1-1 0,0 1 0,4-4 0,5-2 0,84-59 0,22-14 0,-90 69 77,-23 10-317,0 0-1,-1 1 1,1-2 0,-1 1-1,8-5 1,-3-1-6586</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04T09:35:13.828"/>
    </inkml:context>
    <inkml:brush xml:id="br0">
      <inkml:brushProperty name="width" value="0.05" units="cm"/>
      <inkml:brushProperty name="height" value="0.05" units="cm"/>
      <inkml:brushProperty name="color" value="#012A50"/>
    </inkml:brush>
  </inkml:definitions>
  <inkml:trace contextRef="#ctx0" brushRef="#br0">0 1 24575,'3'1'0,"1"0"0,-1 0 0,0 1 0,0 0 0,0 0 0,0 0 0,0 0 0,0 0 0,0 0 0,-1 1 0,1-1 0,-1 1 0,1 0 0,-1 0 0,0 0 0,2 5 0,13 13 0,128 144-725,-131-149 85,-4-4-6186</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hf hdr="0" ftr="0" dt="0"/>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9"/>
        <p:cNvGrpSpPr/>
        <p:nvPr/>
      </p:nvGrpSpPr>
      <p:grpSpPr>
        <a:xfrm>
          <a:off x="0" y="0"/>
          <a:ext cx="0" cy="0"/>
          <a:chOff x="0" y="0"/>
          <a:chExt cx="0" cy="0"/>
        </a:xfrm>
      </p:grpSpPr>
      <p:sp>
        <p:nvSpPr>
          <p:cNvPr id="780" name="Google Shape;780;gd1da8adc63_0_2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1" name="Google Shape;781;gd1da8adc63_0_2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7"/>
        <p:cNvGrpSpPr/>
        <p:nvPr/>
      </p:nvGrpSpPr>
      <p:grpSpPr>
        <a:xfrm>
          <a:off x="0" y="0"/>
          <a:ext cx="0" cy="0"/>
          <a:chOff x="0" y="0"/>
          <a:chExt cx="0" cy="0"/>
        </a:xfrm>
      </p:grpSpPr>
      <p:sp>
        <p:nvSpPr>
          <p:cNvPr id="2618" name="Google Shape;2618;gd1da8adc63_0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9" name="Google Shape;2619;gd1da8adc63_0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649266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1"/>
        <p:cNvGrpSpPr/>
        <p:nvPr/>
      </p:nvGrpSpPr>
      <p:grpSpPr>
        <a:xfrm>
          <a:off x="0" y="0"/>
          <a:ext cx="0" cy="0"/>
          <a:chOff x="0" y="0"/>
          <a:chExt cx="0" cy="0"/>
        </a:xfrm>
      </p:grpSpPr>
      <p:sp>
        <p:nvSpPr>
          <p:cNvPr id="1672" name="Google Shape;1672;g1123f29fd04_0_28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3" name="Google Shape;1673;g1123f29fd04_0_28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177080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1"/>
        <p:cNvGrpSpPr/>
        <p:nvPr/>
      </p:nvGrpSpPr>
      <p:grpSpPr>
        <a:xfrm>
          <a:off x="0" y="0"/>
          <a:ext cx="0" cy="0"/>
          <a:chOff x="0" y="0"/>
          <a:chExt cx="0" cy="0"/>
        </a:xfrm>
      </p:grpSpPr>
      <p:sp>
        <p:nvSpPr>
          <p:cNvPr id="1672" name="Google Shape;1672;g1123f29fd04_0_28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3" name="Google Shape;1673;g1123f29fd04_0_28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480960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4"/>
        <p:cNvGrpSpPr/>
        <p:nvPr/>
      </p:nvGrpSpPr>
      <p:grpSpPr>
        <a:xfrm>
          <a:off x="0" y="0"/>
          <a:ext cx="0" cy="0"/>
          <a:chOff x="0" y="0"/>
          <a:chExt cx="0" cy="0"/>
        </a:xfrm>
      </p:grpSpPr>
      <p:sp>
        <p:nvSpPr>
          <p:cNvPr id="1505" name="Google Shape;1505;g1123f29fd04_0_28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6" name="Google Shape;1506;g1123f29fd04_0_28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240606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1"/>
        <p:cNvGrpSpPr/>
        <p:nvPr/>
      </p:nvGrpSpPr>
      <p:grpSpPr>
        <a:xfrm>
          <a:off x="0" y="0"/>
          <a:ext cx="0" cy="0"/>
          <a:chOff x="0" y="0"/>
          <a:chExt cx="0" cy="0"/>
        </a:xfrm>
      </p:grpSpPr>
      <p:sp>
        <p:nvSpPr>
          <p:cNvPr id="1672" name="Google Shape;1672;g1123f29fd04_0_28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3" name="Google Shape;1673;g1123f29fd04_0_28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901363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1"/>
        <p:cNvGrpSpPr/>
        <p:nvPr/>
      </p:nvGrpSpPr>
      <p:grpSpPr>
        <a:xfrm>
          <a:off x="0" y="0"/>
          <a:ext cx="0" cy="0"/>
          <a:chOff x="0" y="0"/>
          <a:chExt cx="0" cy="0"/>
        </a:xfrm>
      </p:grpSpPr>
      <p:sp>
        <p:nvSpPr>
          <p:cNvPr id="1672" name="Google Shape;1672;g1123f29fd04_0_28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3" name="Google Shape;1673;g1123f29fd04_0_28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615085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4"/>
        <p:cNvGrpSpPr/>
        <p:nvPr/>
      </p:nvGrpSpPr>
      <p:grpSpPr>
        <a:xfrm>
          <a:off x="0" y="0"/>
          <a:ext cx="0" cy="0"/>
          <a:chOff x="0" y="0"/>
          <a:chExt cx="0" cy="0"/>
        </a:xfrm>
      </p:grpSpPr>
      <p:sp>
        <p:nvSpPr>
          <p:cNvPr id="1505" name="Google Shape;1505;g1123f29fd04_0_28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6" name="Google Shape;1506;g1123f29fd04_0_28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231424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3"/>
        <p:cNvGrpSpPr/>
        <p:nvPr/>
      </p:nvGrpSpPr>
      <p:grpSpPr>
        <a:xfrm>
          <a:off x="0" y="0"/>
          <a:ext cx="0" cy="0"/>
          <a:chOff x="0" y="0"/>
          <a:chExt cx="0" cy="0"/>
        </a:xfrm>
      </p:grpSpPr>
      <p:sp>
        <p:nvSpPr>
          <p:cNvPr id="1464" name="Google Shape;1464;g1123f29fd04_0_28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5" name="Google Shape;1465;g1123f29fd04_0_28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027095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7"/>
        <p:cNvGrpSpPr/>
        <p:nvPr/>
      </p:nvGrpSpPr>
      <p:grpSpPr>
        <a:xfrm>
          <a:off x="0" y="0"/>
          <a:ext cx="0" cy="0"/>
          <a:chOff x="0" y="0"/>
          <a:chExt cx="0" cy="0"/>
        </a:xfrm>
      </p:grpSpPr>
      <p:sp>
        <p:nvSpPr>
          <p:cNvPr id="2618" name="Google Shape;2618;gd1da8adc63_0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9" name="Google Shape;2619;gd1da8adc63_0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085977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7"/>
        <p:cNvGrpSpPr/>
        <p:nvPr/>
      </p:nvGrpSpPr>
      <p:grpSpPr>
        <a:xfrm>
          <a:off x="0" y="0"/>
          <a:ext cx="0" cy="0"/>
          <a:chOff x="0" y="0"/>
          <a:chExt cx="0" cy="0"/>
        </a:xfrm>
      </p:grpSpPr>
      <p:sp>
        <p:nvSpPr>
          <p:cNvPr id="2618" name="Google Shape;2618;gd1da8adc63_0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9" name="Google Shape;2619;gd1da8adc63_0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76949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7"/>
        <p:cNvGrpSpPr/>
        <p:nvPr/>
      </p:nvGrpSpPr>
      <p:grpSpPr>
        <a:xfrm>
          <a:off x="0" y="0"/>
          <a:ext cx="0" cy="0"/>
          <a:chOff x="0" y="0"/>
          <a:chExt cx="0" cy="0"/>
        </a:xfrm>
      </p:grpSpPr>
      <p:sp>
        <p:nvSpPr>
          <p:cNvPr id="1248" name="Google Shape;1248;gd1da8adc63_0_2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9" name="Google Shape;1249;gd1da8adc63_0_2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1"/>
        <p:cNvGrpSpPr/>
        <p:nvPr/>
      </p:nvGrpSpPr>
      <p:grpSpPr>
        <a:xfrm>
          <a:off x="0" y="0"/>
          <a:ext cx="0" cy="0"/>
          <a:chOff x="0" y="0"/>
          <a:chExt cx="0" cy="0"/>
        </a:xfrm>
      </p:grpSpPr>
      <p:sp>
        <p:nvSpPr>
          <p:cNvPr id="1672" name="Google Shape;1672;g1123f29fd04_0_28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3" name="Google Shape;1673;g1123f29fd04_0_28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516919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7"/>
        <p:cNvGrpSpPr/>
        <p:nvPr/>
      </p:nvGrpSpPr>
      <p:grpSpPr>
        <a:xfrm>
          <a:off x="0" y="0"/>
          <a:ext cx="0" cy="0"/>
          <a:chOff x="0" y="0"/>
          <a:chExt cx="0" cy="0"/>
        </a:xfrm>
      </p:grpSpPr>
      <p:sp>
        <p:nvSpPr>
          <p:cNvPr id="2618" name="Google Shape;2618;gd1da8adc63_0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9" name="Google Shape;2619;gd1da8adc63_0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617996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1"/>
        <p:cNvGrpSpPr/>
        <p:nvPr/>
      </p:nvGrpSpPr>
      <p:grpSpPr>
        <a:xfrm>
          <a:off x="0" y="0"/>
          <a:ext cx="0" cy="0"/>
          <a:chOff x="0" y="0"/>
          <a:chExt cx="0" cy="0"/>
        </a:xfrm>
      </p:grpSpPr>
      <p:sp>
        <p:nvSpPr>
          <p:cNvPr id="1672" name="Google Shape;1672;g1123f29fd04_0_28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3" name="Google Shape;1673;g1123f29fd04_0_28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1165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1"/>
        <p:cNvGrpSpPr/>
        <p:nvPr/>
      </p:nvGrpSpPr>
      <p:grpSpPr>
        <a:xfrm>
          <a:off x="0" y="0"/>
          <a:ext cx="0" cy="0"/>
          <a:chOff x="0" y="0"/>
          <a:chExt cx="0" cy="0"/>
        </a:xfrm>
      </p:grpSpPr>
      <p:sp>
        <p:nvSpPr>
          <p:cNvPr id="1672" name="Google Shape;1672;g1123f29fd04_0_28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3" name="Google Shape;1673;g1123f29fd04_0_28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193318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4"/>
        <p:cNvGrpSpPr/>
        <p:nvPr/>
      </p:nvGrpSpPr>
      <p:grpSpPr>
        <a:xfrm>
          <a:off x="0" y="0"/>
          <a:ext cx="0" cy="0"/>
          <a:chOff x="0" y="0"/>
          <a:chExt cx="0" cy="0"/>
        </a:xfrm>
      </p:grpSpPr>
      <p:sp>
        <p:nvSpPr>
          <p:cNvPr id="1505" name="Google Shape;1505;g1123f29fd04_0_28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6" name="Google Shape;1506;g1123f29fd04_0_28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6054546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6"/>
        <p:cNvGrpSpPr/>
        <p:nvPr/>
      </p:nvGrpSpPr>
      <p:grpSpPr>
        <a:xfrm>
          <a:off x="0" y="0"/>
          <a:ext cx="0" cy="0"/>
          <a:chOff x="0" y="0"/>
          <a:chExt cx="0" cy="0"/>
        </a:xfrm>
      </p:grpSpPr>
      <p:sp>
        <p:nvSpPr>
          <p:cNvPr id="1807" name="Google Shape;1807;g1123f29fd04_0_29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8" name="Google Shape;1808;g1123f29fd04_0_29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778402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2"/>
        <p:cNvGrpSpPr/>
        <p:nvPr/>
      </p:nvGrpSpPr>
      <p:grpSpPr>
        <a:xfrm>
          <a:off x="0" y="0"/>
          <a:ext cx="0" cy="0"/>
          <a:chOff x="0" y="0"/>
          <a:chExt cx="0" cy="0"/>
        </a:xfrm>
      </p:grpSpPr>
      <p:sp>
        <p:nvSpPr>
          <p:cNvPr id="3813" name="Google Shape;3813;g10e00588810_0_4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14" name="Google Shape;3814;g10e00588810_0_4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694677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3"/>
        <p:cNvGrpSpPr/>
        <p:nvPr/>
      </p:nvGrpSpPr>
      <p:grpSpPr>
        <a:xfrm>
          <a:off x="0" y="0"/>
          <a:ext cx="0" cy="0"/>
          <a:chOff x="0" y="0"/>
          <a:chExt cx="0" cy="0"/>
        </a:xfrm>
      </p:grpSpPr>
      <p:sp>
        <p:nvSpPr>
          <p:cNvPr id="1464" name="Google Shape;1464;g1123f29fd04_0_28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5" name="Google Shape;1465;g1123f29fd04_0_28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0910001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7"/>
        <p:cNvGrpSpPr/>
        <p:nvPr/>
      </p:nvGrpSpPr>
      <p:grpSpPr>
        <a:xfrm>
          <a:off x="0" y="0"/>
          <a:ext cx="0" cy="0"/>
          <a:chOff x="0" y="0"/>
          <a:chExt cx="0" cy="0"/>
        </a:xfrm>
      </p:grpSpPr>
      <p:sp>
        <p:nvSpPr>
          <p:cNvPr id="2618" name="Google Shape;2618;gd1da8adc63_0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9" name="Google Shape;2619;gd1da8adc63_0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2533302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1"/>
        <p:cNvGrpSpPr/>
        <p:nvPr/>
      </p:nvGrpSpPr>
      <p:grpSpPr>
        <a:xfrm>
          <a:off x="0" y="0"/>
          <a:ext cx="0" cy="0"/>
          <a:chOff x="0" y="0"/>
          <a:chExt cx="0" cy="0"/>
        </a:xfrm>
      </p:grpSpPr>
      <p:sp>
        <p:nvSpPr>
          <p:cNvPr id="1672" name="Google Shape;1672;g1123f29fd04_0_28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3" name="Google Shape;1673;g1123f29fd04_0_28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154250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3"/>
        <p:cNvGrpSpPr/>
        <p:nvPr/>
      </p:nvGrpSpPr>
      <p:grpSpPr>
        <a:xfrm>
          <a:off x="0" y="0"/>
          <a:ext cx="0" cy="0"/>
          <a:chOff x="0" y="0"/>
          <a:chExt cx="0" cy="0"/>
        </a:xfrm>
      </p:grpSpPr>
      <p:sp>
        <p:nvSpPr>
          <p:cNvPr id="1464" name="Google Shape;1464;g1123f29fd04_0_28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5" name="Google Shape;1465;g1123f29fd04_0_28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6161237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7"/>
        <p:cNvGrpSpPr/>
        <p:nvPr/>
      </p:nvGrpSpPr>
      <p:grpSpPr>
        <a:xfrm>
          <a:off x="0" y="0"/>
          <a:ext cx="0" cy="0"/>
          <a:chOff x="0" y="0"/>
          <a:chExt cx="0" cy="0"/>
        </a:xfrm>
      </p:grpSpPr>
      <p:sp>
        <p:nvSpPr>
          <p:cNvPr id="2618" name="Google Shape;2618;gd1da8adc63_0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9" name="Google Shape;2619;gd1da8adc63_0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6262023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6"/>
        <p:cNvGrpSpPr/>
        <p:nvPr/>
      </p:nvGrpSpPr>
      <p:grpSpPr>
        <a:xfrm>
          <a:off x="0" y="0"/>
          <a:ext cx="0" cy="0"/>
          <a:chOff x="0" y="0"/>
          <a:chExt cx="0" cy="0"/>
        </a:xfrm>
      </p:grpSpPr>
      <p:sp>
        <p:nvSpPr>
          <p:cNvPr id="1807" name="Google Shape;1807;g1123f29fd04_0_29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8" name="Google Shape;1808;g1123f29fd04_0_29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2806385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6"/>
        <p:cNvGrpSpPr/>
        <p:nvPr/>
      </p:nvGrpSpPr>
      <p:grpSpPr>
        <a:xfrm>
          <a:off x="0" y="0"/>
          <a:ext cx="0" cy="0"/>
          <a:chOff x="0" y="0"/>
          <a:chExt cx="0" cy="0"/>
        </a:xfrm>
      </p:grpSpPr>
      <p:sp>
        <p:nvSpPr>
          <p:cNvPr id="1807" name="Google Shape;1807;g1123f29fd04_0_29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8" name="Google Shape;1808;g1123f29fd04_0_29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0612948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6"/>
        <p:cNvGrpSpPr/>
        <p:nvPr/>
      </p:nvGrpSpPr>
      <p:grpSpPr>
        <a:xfrm>
          <a:off x="0" y="0"/>
          <a:ext cx="0" cy="0"/>
          <a:chOff x="0" y="0"/>
          <a:chExt cx="0" cy="0"/>
        </a:xfrm>
      </p:grpSpPr>
      <p:sp>
        <p:nvSpPr>
          <p:cNvPr id="1807" name="Google Shape;1807;g1123f29fd04_0_29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8" name="Google Shape;1808;g1123f29fd04_0_29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5878352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6"/>
        <p:cNvGrpSpPr/>
        <p:nvPr/>
      </p:nvGrpSpPr>
      <p:grpSpPr>
        <a:xfrm>
          <a:off x="0" y="0"/>
          <a:ext cx="0" cy="0"/>
          <a:chOff x="0" y="0"/>
          <a:chExt cx="0" cy="0"/>
        </a:xfrm>
      </p:grpSpPr>
      <p:sp>
        <p:nvSpPr>
          <p:cNvPr id="1807" name="Google Shape;1807;g1123f29fd04_0_29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8" name="Google Shape;1808;g1123f29fd04_0_29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3838856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6"/>
        <p:cNvGrpSpPr/>
        <p:nvPr/>
      </p:nvGrpSpPr>
      <p:grpSpPr>
        <a:xfrm>
          <a:off x="0" y="0"/>
          <a:ext cx="0" cy="0"/>
          <a:chOff x="0" y="0"/>
          <a:chExt cx="0" cy="0"/>
        </a:xfrm>
      </p:grpSpPr>
      <p:sp>
        <p:nvSpPr>
          <p:cNvPr id="1807" name="Google Shape;1807;g1123f29fd04_0_29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8" name="Google Shape;1808;g1123f29fd04_0_29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0841734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6"/>
        <p:cNvGrpSpPr/>
        <p:nvPr/>
      </p:nvGrpSpPr>
      <p:grpSpPr>
        <a:xfrm>
          <a:off x="0" y="0"/>
          <a:ext cx="0" cy="0"/>
          <a:chOff x="0" y="0"/>
          <a:chExt cx="0" cy="0"/>
        </a:xfrm>
      </p:grpSpPr>
      <p:sp>
        <p:nvSpPr>
          <p:cNvPr id="1807" name="Google Shape;1807;g1123f29fd04_0_29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8" name="Google Shape;1808;g1123f29fd04_0_29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4085768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6"/>
        <p:cNvGrpSpPr/>
        <p:nvPr/>
      </p:nvGrpSpPr>
      <p:grpSpPr>
        <a:xfrm>
          <a:off x="0" y="0"/>
          <a:ext cx="0" cy="0"/>
          <a:chOff x="0" y="0"/>
          <a:chExt cx="0" cy="0"/>
        </a:xfrm>
      </p:grpSpPr>
      <p:sp>
        <p:nvSpPr>
          <p:cNvPr id="1807" name="Google Shape;1807;g1123f29fd04_0_29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8" name="Google Shape;1808;g1123f29fd04_0_29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5270942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6"/>
        <p:cNvGrpSpPr/>
        <p:nvPr/>
      </p:nvGrpSpPr>
      <p:grpSpPr>
        <a:xfrm>
          <a:off x="0" y="0"/>
          <a:ext cx="0" cy="0"/>
          <a:chOff x="0" y="0"/>
          <a:chExt cx="0" cy="0"/>
        </a:xfrm>
      </p:grpSpPr>
      <p:sp>
        <p:nvSpPr>
          <p:cNvPr id="1807" name="Google Shape;1807;g1123f29fd04_0_29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8" name="Google Shape;1808;g1123f29fd04_0_29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7483041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1"/>
        <p:cNvGrpSpPr/>
        <p:nvPr/>
      </p:nvGrpSpPr>
      <p:grpSpPr>
        <a:xfrm>
          <a:off x="0" y="0"/>
          <a:ext cx="0" cy="0"/>
          <a:chOff x="0" y="0"/>
          <a:chExt cx="0" cy="0"/>
        </a:xfrm>
      </p:grpSpPr>
      <p:sp>
        <p:nvSpPr>
          <p:cNvPr id="1672" name="Google Shape;1672;g1123f29fd04_0_28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3" name="Google Shape;1673;g1123f29fd04_0_28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101978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6"/>
        <p:cNvGrpSpPr/>
        <p:nvPr/>
      </p:nvGrpSpPr>
      <p:grpSpPr>
        <a:xfrm>
          <a:off x="0" y="0"/>
          <a:ext cx="0" cy="0"/>
          <a:chOff x="0" y="0"/>
          <a:chExt cx="0" cy="0"/>
        </a:xfrm>
      </p:grpSpPr>
      <p:sp>
        <p:nvSpPr>
          <p:cNvPr id="1807" name="Google Shape;1807;g1123f29fd04_0_29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8" name="Google Shape;1808;g1123f29fd04_0_29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3"/>
        <p:cNvGrpSpPr/>
        <p:nvPr/>
      </p:nvGrpSpPr>
      <p:grpSpPr>
        <a:xfrm>
          <a:off x="0" y="0"/>
          <a:ext cx="0" cy="0"/>
          <a:chOff x="0" y="0"/>
          <a:chExt cx="0" cy="0"/>
        </a:xfrm>
      </p:grpSpPr>
      <p:sp>
        <p:nvSpPr>
          <p:cNvPr id="1464" name="Google Shape;1464;g1123f29fd04_0_28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5" name="Google Shape;1465;g1123f29fd04_0_28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5861311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7"/>
        <p:cNvGrpSpPr/>
        <p:nvPr/>
      </p:nvGrpSpPr>
      <p:grpSpPr>
        <a:xfrm>
          <a:off x="0" y="0"/>
          <a:ext cx="0" cy="0"/>
          <a:chOff x="0" y="0"/>
          <a:chExt cx="0" cy="0"/>
        </a:xfrm>
      </p:grpSpPr>
      <p:sp>
        <p:nvSpPr>
          <p:cNvPr id="2618" name="Google Shape;2618;gd1da8adc63_0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9" name="Google Shape;2619;gd1da8adc63_0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113080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6"/>
        <p:cNvGrpSpPr/>
        <p:nvPr/>
      </p:nvGrpSpPr>
      <p:grpSpPr>
        <a:xfrm>
          <a:off x="0" y="0"/>
          <a:ext cx="0" cy="0"/>
          <a:chOff x="0" y="0"/>
          <a:chExt cx="0" cy="0"/>
        </a:xfrm>
      </p:grpSpPr>
      <p:sp>
        <p:nvSpPr>
          <p:cNvPr id="1807" name="Google Shape;1807;g1123f29fd04_0_29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8" name="Google Shape;1808;g1123f29fd04_0_29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1611229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6"/>
        <p:cNvGrpSpPr/>
        <p:nvPr/>
      </p:nvGrpSpPr>
      <p:grpSpPr>
        <a:xfrm>
          <a:off x="0" y="0"/>
          <a:ext cx="0" cy="0"/>
          <a:chOff x="0" y="0"/>
          <a:chExt cx="0" cy="0"/>
        </a:xfrm>
      </p:grpSpPr>
      <p:sp>
        <p:nvSpPr>
          <p:cNvPr id="1807" name="Google Shape;1807;g1123f29fd04_0_29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8" name="Google Shape;1808;g1123f29fd04_0_29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791653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2"/>
        <p:cNvGrpSpPr/>
        <p:nvPr/>
      </p:nvGrpSpPr>
      <p:grpSpPr>
        <a:xfrm>
          <a:off x="0" y="0"/>
          <a:ext cx="0" cy="0"/>
          <a:chOff x="0" y="0"/>
          <a:chExt cx="0" cy="0"/>
        </a:xfrm>
      </p:grpSpPr>
      <p:sp>
        <p:nvSpPr>
          <p:cNvPr id="3093" name="Google Shape;3093;gd1da8adc63_0_4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94" name="Google Shape;3094;gd1da8adc63_0_4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7"/>
        <p:cNvGrpSpPr/>
        <p:nvPr/>
      </p:nvGrpSpPr>
      <p:grpSpPr>
        <a:xfrm>
          <a:off x="0" y="0"/>
          <a:ext cx="0" cy="0"/>
          <a:chOff x="0" y="0"/>
          <a:chExt cx="0" cy="0"/>
        </a:xfrm>
      </p:grpSpPr>
      <p:sp>
        <p:nvSpPr>
          <p:cNvPr id="2618" name="Google Shape;2618;gd1da8adc63_0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9" name="Google Shape;2619;gd1da8adc63_0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2899327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7"/>
        <p:cNvGrpSpPr/>
        <p:nvPr/>
      </p:nvGrpSpPr>
      <p:grpSpPr>
        <a:xfrm>
          <a:off x="0" y="0"/>
          <a:ext cx="0" cy="0"/>
          <a:chOff x="0" y="0"/>
          <a:chExt cx="0" cy="0"/>
        </a:xfrm>
      </p:grpSpPr>
      <p:sp>
        <p:nvSpPr>
          <p:cNvPr id="2618" name="Google Shape;2618;gd1da8adc63_0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9" name="Google Shape;2619;gd1da8adc63_0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577395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7"/>
        <p:cNvGrpSpPr/>
        <p:nvPr/>
      </p:nvGrpSpPr>
      <p:grpSpPr>
        <a:xfrm>
          <a:off x="0" y="0"/>
          <a:ext cx="0" cy="0"/>
          <a:chOff x="0" y="0"/>
          <a:chExt cx="0" cy="0"/>
        </a:xfrm>
      </p:grpSpPr>
      <p:sp>
        <p:nvSpPr>
          <p:cNvPr id="2618" name="Google Shape;2618;gd1da8adc63_0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9" name="Google Shape;2619;gd1da8adc63_0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494913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7"/>
        <p:cNvGrpSpPr/>
        <p:nvPr/>
      </p:nvGrpSpPr>
      <p:grpSpPr>
        <a:xfrm>
          <a:off x="0" y="0"/>
          <a:ext cx="0" cy="0"/>
          <a:chOff x="0" y="0"/>
          <a:chExt cx="0" cy="0"/>
        </a:xfrm>
      </p:grpSpPr>
      <p:sp>
        <p:nvSpPr>
          <p:cNvPr id="2618" name="Google Shape;2618;gd1da8adc63_0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9" name="Google Shape;2619;gd1da8adc63_0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7207310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7"/>
        <p:cNvGrpSpPr/>
        <p:nvPr/>
      </p:nvGrpSpPr>
      <p:grpSpPr>
        <a:xfrm>
          <a:off x="0" y="0"/>
          <a:ext cx="0" cy="0"/>
          <a:chOff x="0" y="0"/>
          <a:chExt cx="0" cy="0"/>
        </a:xfrm>
      </p:grpSpPr>
      <p:sp>
        <p:nvSpPr>
          <p:cNvPr id="2618" name="Google Shape;2618;gd1da8adc63_0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9" name="Google Shape;2619;gd1da8adc63_0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382947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6"/>
        <p:cNvGrpSpPr/>
        <p:nvPr/>
      </p:nvGrpSpPr>
      <p:grpSpPr>
        <a:xfrm>
          <a:off x="0" y="0"/>
          <a:ext cx="0" cy="0"/>
          <a:chOff x="0" y="0"/>
          <a:chExt cx="0" cy="0"/>
        </a:xfrm>
      </p:grpSpPr>
      <p:sp>
        <p:nvSpPr>
          <p:cNvPr id="1807" name="Google Shape;1807;g1123f29fd04_0_29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8" name="Google Shape;1808;g1123f29fd04_0_29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7763551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7"/>
        <p:cNvGrpSpPr/>
        <p:nvPr/>
      </p:nvGrpSpPr>
      <p:grpSpPr>
        <a:xfrm>
          <a:off x="0" y="0"/>
          <a:ext cx="0" cy="0"/>
          <a:chOff x="0" y="0"/>
          <a:chExt cx="0" cy="0"/>
        </a:xfrm>
      </p:grpSpPr>
      <p:sp>
        <p:nvSpPr>
          <p:cNvPr id="2618" name="Google Shape;2618;gd1da8adc63_0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9" name="Google Shape;2619;gd1da8adc63_0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7450056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7"/>
        <p:cNvGrpSpPr/>
        <p:nvPr/>
      </p:nvGrpSpPr>
      <p:grpSpPr>
        <a:xfrm>
          <a:off x="0" y="0"/>
          <a:ext cx="0" cy="0"/>
          <a:chOff x="0" y="0"/>
          <a:chExt cx="0" cy="0"/>
        </a:xfrm>
      </p:grpSpPr>
      <p:sp>
        <p:nvSpPr>
          <p:cNvPr id="2618" name="Google Shape;2618;gd1da8adc63_0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9" name="Google Shape;2619;gd1da8adc63_0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6612259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7"/>
        <p:cNvGrpSpPr/>
        <p:nvPr/>
      </p:nvGrpSpPr>
      <p:grpSpPr>
        <a:xfrm>
          <a:off x="0" y="0"/>
          <a:ext cx="0" cy="0"/>
          <a:chOff x="0" y="0"/>
          <a:chExt cx="0" cy="0"/>
        </a:xfrm>
      </p:grpSpPr>
      <p:sp>
        <p:nvSpPr>
          <p:cNvPr id="2618" name="Google Shape;2618;gd1da8adc63_0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9" name="Google Shape;2619;gd1da8adc63_0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7227172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7"/>
        <p:cNvGrpSpPr/>
        <p:nvPr/>
      </p:nvGrpSpPr>
      <p:grpSpPr>
        <a:xfrm>
          <a:off x="0" y="0"/>
          <a:ext cx="0" cy="0"/>
          <a:chOff x="0" y="0"/>
          <a:chExt cx="0" cy="0"/>
        </a:xfrm>
      </p:grpSpPr>
      <p:sp>
        <p:nvSpPr>
          <p:cNvPr id="2618" name="Google Shape;2618;gd1da8adc63_0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9" name="Google Shape;2619;gd1da8adc63_0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4126518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7"/>
        <p:cNvGrpSpPr/>
        <p:nvPr/>
      </p:nvGrpSpPr>
      <p:grpSpPr>
        <a:xfrm>
          <a:off x="0" y="0"/>
          <a:ext cx="0" cy="0"/>
          <a:chOff x="0" y="0"/>
          <a:chExt cx="0" cy="0"/>
        </a:xfrm>
      </p:grpSpPr>
      <p:sp>
        <p:nvSpPr>
          <p:cNvPr id="2618" name="Google Shape;2618;gd1da8adc63_0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9" name="Google Shape;2619;gd1da8adc63_0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7913399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7"/>
        <p:cNvGrpSpPr/>
        <p:nvPr/>
      </p:nvGrpSpPr>
      <p:grpSpPr>
        <a:xfrm>
          <a:off x="0" y="0"/>
          <a:ext cx="0" cy="0"/>
          <a:chOff x="0" y="0"/>
          <a:chExt cx="0" cy="0"/>
        </a:xfrm>
      </p:grpSpPr>
      <p:sp>
        <p:nvSpPr>
          <p:cNvPr id="2618" name="Google Shape;2618;gd1da8adc63_0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9" name="Google Shape;2619;gd1da8adc63_0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4156079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7"/>
        <p:cNvGrpSpPr/>
        <p:nvPr/>
      </p:nvGrpSpPr>
      <p:grpSpPr>
        <a:xfrm>
          <a:off x="0" y="0"/>
          <a:ext cx="0" cy="0"/>
          <a:chOff x="0" y="0"/>
          <a:chExt cx="0" cy="0"/>
        </a:xfrm>
      </p:grpSpPr>
      <p:sp>
        <p:nvSpPr>
          <p:cNvPr id="2618" name="Google Shape;2618;gd1da8adc63_0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9" name="Google Shape;2619;gd1da8adc63_0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6104787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7"/>
        <p:cNvGrpSpPr/>
        <p:nvPr/>
      </p:nvGrpSpPr>
      <p:grpSpPr>
        <a:xfrm>
          <a:off x="0" y="0"/>
          <a:ext cx="0" cy="0"/>
          <a:chOff x="0" y="0"/>
          <a:chExt cx="0" cy="0"/>
        </a:xfrm>
      </p:grpSpPr>
      <p:sp>
        <p:nvSpPr>
          <p:cNvPr id="2618" name="Google Shape;2618;gd1da8adc63_0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9" name="Google Shape;2619;gd1da8adc63_0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0521641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7"/>
        <p:cNvGrpSpPr/>
        <p:nvPr/>
      </p:nvGrpSpPr>
      <p:grpSpPr>
        <a:xfrm>
          <a:off x="0" y="0"/>
          <a:ext cx="0" cy="0"/>
          <a:chOff x="0" y="0"/>
          <a:chExt cx="0" cy="0"/>
        </a:xfrm>
      </p:grpSpPr>
      <p:sp>
        <p:nvSpPr>
          <p:cNvPr id="2618" name="Google Shape;2618;gd1da8adc63_0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9" name="Google Shape;2619;gd1da8adc63_0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7570566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7"/>
        <p:cNvGrpSpPr/>
        <p:nvPr/>
      </p:nvGrpSpPr>
      <p:grpSpPr>
        <a:xfrm>
          <a:off x="0" y="0"/>
          <a:ext cx="0" cy="0"/>
          <a:chOff x="0" y="0"/>
          <a:chExt cx="0" cy="0"/>
        </a:xfrm>
      </p:grpSpPr>
      <p:sp>
        <p:nvSpPr>
          <p:cNvPr id="2618" name="Google Shape;2618;gd1da8adc63_0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9" name="Google Shape;2619;gd1da8adc63_0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238511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6"/>
        <p:cNvGrpSpPr/>
        <p:nvPr/>
      </p:nvGrpSpPr>
      <p:grpSpPr>
        <a:xfrm>
          <a:off x="0" y="0"/>
          <a:ext cx="0" cy="0"/>
          <a:chOff x="0" y="0"/>
          <a:chExt cx="0" cy="0"/>
        </a:xfrm>
      </p:grpSpPr>
      <p:sp>
        <p:nvSpPr>
          <p:cNvPr id="1807" name="Google Shape;1807;g1123f29fd04_0_29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8" name="Google Shape;1808;g1123f29fd04_0_29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2779345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7"/>
        <p:cNvGrpSpPr/>
        <p:nvPr/>
      </p:nvGrpSpPr>
      <p:grpSpPr>
        <a:xfrm>
          <a:off x="0" y="0"/>
          <a:ext cx="0" cy="0"/>
          <a:chOff x="0" y="0"/>
          <a:chExt cx="0" cy="0"/>
        </a:xfrm>
      </p:grpSpPr>
      <p:sp>
        <p:nvSpPr>
          <p:cNvPr id="2618" name="Google Shape;2618;gd1da8adc63_0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9" name="Google Shape;2619;gd1da8adc63_0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4598940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7"/>
        <p:cNvGrpSpPr/>
        <p:nvPr/>
      </p:nvGrpSpPr>
      <p:grpSpPr>
        <a:xfrm>
          <a:off x="0" y="0"/>
          <a:ext cx="0" cy="0"/>
          <a:chOff x="0" y="0"/>
          <a:chExt cx="0" cy="0"/>
        </a:xfrm>
      </p:grpSpPr>
      <p:sp>
        <p:nvSpPr>
          <p:cNvPr id="2618" name="Google Shape;2618;gd1da8adc63_0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9" name="Google Shape;2619;gd1da8adc63_0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0242581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7"/>
        <p:cNvGrpSpPr/>
        <p:nvPr/>
      </p:nvGrpSpPr>
      <p:grpSpPr>
        <a:xfrm>
          <a:off x="0" y="0"/>
          <a:ext cx="0" cy="0"/>
          <a:chOff x="0" y="0"/>
          <a:chExt cx="0" cy="0"/>
        </a:xfrm>
      </p:grpSpPr>
      <p:sp>
        <p:nvSpPr>
          <p:cNvPr id="2618" name="Google Shape;2618;gd1da8adc63_0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9" name="Google Shape;2619;gd1da8adc63_0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1820174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7"/>
        <p:cNvGrpSpPr/>
        <p:nvPr/>
      </p:nvGrpSpPr>
      <p:grpSpPr>
        <a:xfrm>
          <a:off x="0" y="0"/>
          <a:ext cx="0" cy="0"/>
          <a:chOff x="0" y="0"/>
          <a:chExt cx="0" cy="0"/>
        </a:xfrm>
      </p:grpSpPr>
      <p:sp>
        <p:nvSpPr>
          <p:cNvPr id="2618" name="Google Shape;2618;gd1da8adc63_0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9" name="Google Shape;2619;gd1da8adc63_0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8944003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2"/>
        <p:cNvGrpSpPr/>
        <p:nvPr/>
      </p:nvGrpSpPr>
      <p:grpSpPr>
        <a:xfrm>
          <a:off x="0" y="0"/>
          <a:ext cx="0" cy="0"/>
          <a:chOff x="0" y="0"/>
          <a:chExt cx="0" cy="0"/>
        </a:xfrm>
      </p:grpSpPr>
      <p:sp>
        <p:nvSpPr>
          <p:cNvPr id="3813" name="Google Shape;3813;g10e00588810_0_4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14" name="Google Shape;3814;g10e00588810_0_4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448706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7"/>
        <p:cNvGrpSpPr/>
        <p:nvPr/>
      </p:nvGrpSpPr>
      <p:grpSpPr>
        <a:xfrm>
          <a:off x="0" y="0"/>
          <a:ext cx="0" cy="0"/>
          <a:chOff x="0" y="0"/>
          <a:chExt cx="0" cy="0"/>
        </a:xfrm>
      </p:grpSpPr>
      <p:sp>
        <p:nvSpPr>
          <p:cNvPr id="2618" name="Google Shape;2618;gd1da8adc63_0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9" name="Google Shape;2619;gd1da8adc63_0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7374955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7"/>
        <p:cNvGrpSpPr/>
        <p:nvPr/>
      </p:nvGrpSpPr>
      <p:grpSpPr>
        <a:xfrm>
          <a:off x="0" y="0"/>
          <a:ext cx="0" cy="0"/>
          <a:chOff x="0" y="0"/>
          <a:chExt cx="0" cy="0"/>
        </a:xfrm>
      </p:grpSpPr>
      <p:sp>
        <p:nvSpPr>
          <p:cNvPr id="2618" name="Google Shape;2618;gd1da8adc63_0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9" name="Google Shape;2619;gd1da8adc63_0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5959861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7"/>
        <p:cNvGrpSpPr/>
        <p:nvPr/>
      </p:nvGrpSpPr>
      <p:grpSpPr>
        <a:xfrm>
          <a:off x="0" y="0"/>
          <a:ext cx="0" cy="0"/>
          <a:chOff x="0" y="0"/>
          <a:chExt cx="0" cy="0"/>
        </a:xfrm>
      </p:grpSpPr>
      <p:sp>
        <p:nvSpPr>
          <p:cNvPr id="2618" name="Google Shape;2618;gd1da8adc63_0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9" name="Google Shape;2619;gd1da8adc63_0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4767730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7"/>
        <p:cNvGrpSpPr/>
        <p:nvPr/>
      </p:nvGrpSpPr>
      <p:grpSpPr>
        <a:xfrm>
          <a:off x="0" y="0"/>
          <a:ext cx="0" cy="0"/>
          <a:chOff x="0" y="0"/>
          <a:chExt cx="0" cy="0"/>
        </a:xfrm>
      </p:grpSpPr>
      <p:sp>
        <p:nvSpPr>
          <p:cNvPr id="2618" name="Google Shape;2618;gd1da8adc63_0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9" name="Google Shape;2619;gd1da8adc63_0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3778678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7"/>
        <p:cNvGrpSpPr/>
        <p:nvPr/>
      </p:nvGrpSpPr>
      <p:grpSpPr>
        <a:xfrm>
          <a:off x="0" y="0"/>
          <a:ext cx="0" cy="0"/>
          <a:chOff x="0" y="0"/>
          <a:chExt cx="0" cy="0"/>
        </a:xfrm>
      </p:grpSpPr>
      <p:sp>
        <p:nvSpPr>
          <p:cNvPr id="2618" name="Google Shape;2618;gd1da8adc63_0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9" name="Google Shape;2619;gd1da8adc63_0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477883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3"/>
        <p:cNvGrpSpPr/>
        <p:nvPr/>
      </p:nvGrpSpPr>
      <p:grpSpPr>
        <a:xfrm>
          <a:off x="0" y="0"/>
          <a:ext cx="0" cy="0"/>
          <a:chOff x="0" y="0"/>
          <a:chExt cx="0" cy="0"/>
        </a:xfrm>
      </p:grpSpPr>
      <p:sp>
        <p:nvSpPr>
          <p:cNvPr id="1464" name="Google Shape;1464;g1123f29fd04_0_28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5" name="Google Shape;1465;g1123f29fd04_0_28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1280906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7"/>
        <p:cNvGrpSpPr/>
        <p:nvPr/>
      </p:nvGrpSpPr>
      <p:grpSpPr>
        <a:xfrm>
          <a:off x="0" y="0"/>
          <a:ext cx="0" cy="0"/>
          <a:chOff x="0" y="0"/>
          <a:chExt cx="0" cy="0"/>
        </a:xfrm>
      </p:grpSpPr>
      <p:sp>
        <p:nvSpPr>
          <p:cNvPr id="2618" name="Google Shape;2618;gd1da8adc63_0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9" name="Google Shape;2619;gd1da8adc63_0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7339056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7"/>
        <p:cNvGrpSpPr/>
        <p:nvPr/>
      </p:nvGrpSpPr>
      <p:grpSpPr>
        <a:xfrm>
          <a:off x="0" y="0"/>
          <a:ext cx="0" cy="0"/>
          <a:chOff x="0" y="0"/>
          <a:chExt cx="0" cy="0"/>
        </a:xfrm>
      </p:grpSpPr>
      <p:sp>
        <p:nvSpPr>
          <p:cNvPr id="2618" name="Google Shape;2618;gd1da8adc63_0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9" name="Google Shape;2619;gd1da8adc63_0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359463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7"/>
        <p:cNvGrpSpPr/>
        <p:nvPr/>
      </p:nvGrpSpPr>
      <p:grpSpPr>
        <a:xfrm>
          <a:off x="0" y="0"/>
          <a:ext cx="0" cy="0"/>
          <a:chOff x="0" y="0"/>
          <a:chExt cx="0" cy="0"/>
        </a:xfrm>
      </p:grpSpPr>
      <p:sp>
        <p:nvSpPr>
          <p:cNvPr id="2618" name="Google Shape;2618;gd1da8adc63_0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9" name="Google Shape;2619;gd1da8adc63_0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8279421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7"/>
        <p:cNvGrpSpPr/>
        <p:nvPr/>
      </p:nvGrpSpPr>
      <p:grpSpPr>
        <a:xfrm>
          <a:off x="0" y="0"/>
          <a:ext cx="0" cy="0"/>
          <a:chOff x="0" y="0"/>
          <a:chExt cx="0" cy="0"/>
        </a:xfrm>
      </p:grpSpPr>
      <p:sp>
        <p:nvSpPr>
          <p:cNvPr id="2618" name="Google Shape;2618;gd1da8adc63_0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9" name="Google Shape;2619;gd1da8adc63_0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2399142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7"/>
        <p:cNvGrpSpPr/>
        <p:nvPr/>
      </p:nvGrpSpPr>
      <p:grpSpPr>
        <a:xfrm>
          <a:off x="0" y="0"/>
          <a:ext cx="0" cy="0"/>
          <a:chOff x="0" y="0"/>
          <a:chExt cx="0" cy="0"/>
        </a:xfrm>
      </p:grpSpPr>
      <p:sp>
        <p:nvSpPr>
          <p:cNvPr id="2618" name="Google Shape;2618;gd1da8adc63_0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9" name="Google Shape;2619;gd1da8adc63_0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7356136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7"/>
        <p:cNvGrpSpPr/>
        <p:nvPr/>
      </p:nvGrpSpPr>
      <p:grpSpPr>
        <a:xfrm>
          <a:off x="0" y="0"/>
          <a:ext cx="0" cy="0"/>
          <a:chOff x="0" y="0"/>
          <a:chExt cx="0" cy="0"/>
        </a:xfrm>
      </p:grpSpPr>
      <p:sp>
        <p:nvSpPr>
          <p:cNvPr id="2618" name="Google Shape;2618;gd1da8adc63_0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9" name="Google Shape;2619;gd1da8adc63_0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8793542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7"/>
        <p:cNvGrpSpPr/>
        <p:nvPr/>
      </p:nvGrpSpPr>
      <p:grpSpPr>
        <a:xfrm>
          <a:off x="0" y="0"/>
          <a:ext cx="0" cy="0"/>
          <a:chOff x="0" y="0"/>
          <a:chExt cx="0" cy="0"/>
        </a:xfrm>
      </p:grpSpPr>
      <p:sp>
        <p:nvSpPr>
          <p:cNvPr id="2618" name="Google Shape;2618;gd1da8adc63_0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9" name="Google Shape;2619;gd1da8adc63_0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1206887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7"/>
        <p:cNvGrpSpPr/>
        <p:nvPr/>
      </p:nvGrpSpPr>
      <p:grpSpPr>
        <a:xfrm>
          <a:off x="0" y="0"/>
          <a:ext cx="0" cy="0"/>
          <a:chOff x="0" y="0"/>
          <a:chExt cx="0" cy="0"/>
        </a:xfrm>
      </p:grpSpPr>
      <p:sp>
        <p:nvSpPr>
          <p:cNvPr id="2618" name="Google Shape;2618;gd1da8adc63_0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9" name="Google Shape;2619;gd1da8adc63_0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92543498"/>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7"/>
        <p:cNvGrpSpPr/>
        <p:nvPr/>
      </p:nvGrpSpPr>
      <p:grpSpPr>
        <a:xfrm>
          <a:off x="0" y="0"/>
          <a:ext cx="0" cy="0"/>
          <a:chOff x="0" y="0"/>
          <a:chExt cx="0" cy="0"/>
        </a:xfrm>
      </p:grpSpPr>
      <p:sp>
        <p:nvSpPr>
          <p:cNvPr id="2618" name="Google Shape;2618;gd1da8adc63_0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9" name="Google Shape;2619;gd1da8adc63_0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0975917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2"/>
        <p:cNvGrpSpPr/>
        <p:nvPr/>
      </p:nvGrpSpPr>
      <p:grpSpPr>
        <a:xfrm>
          <a:off x="0" y="0"/>
          <a:ext cx="0" cy="0"/>
          <a:chOff x="0" y="0"/>
          <a:chExt cx="0" cy="0"/>
        </a:xfrm>
      </p:grpSpPr>
      <p:sp>
        <p:nvSpPr>
          <p:cNvPr id="3813" name="Google Shape;3813;g10e00588810_0_4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14" name="Google Shape;3814;g10e00588810_0_4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7"/>
        <p:cNvGrpSpPr/>
        <p:nvPr/>
      </p:nvGrpSpPr>
      <p:grpSpPr>
        <a:xfrm>
          <a:off x="0" y="0"/>
          <a:ext cx="0" cy="0"/>
          <a:chOff x="0" y="0"/>
          <a:chExt cx="0" cy="0"/>
        </a:xfrm>
      </p:grpSpPr>
      <p:sp>
        <p:nvSpPr>
          <p:cNvPr id="1248" name="Google Shape;1248;gd1da8adc63_0_2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9" name="Google Shape;1249;gd1da8adc63_0_2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21036246"/>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7"/>
        <p:cNvGrpSpPr/>
        <p:nvPr/>
      </p:nvGrpSpPr>
      <p:grpSpPr>
        <a:xfrm>
          <a:off x="0" y="0"/>
          <a:ext cx="0" cy="0"/>
          <a:chOff x="0" y="0"/>
          <a:chExt cx="0" cy="0"/>
        </a:xfrm>
      </p:grpSpPr>
      <p:sp>
        <p:nvSpPr>
          <p:cNvPr id="1318" name="Google Shape;1318;g1123f29fd04_0_28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9" name="Google Shape;1319;g1123f29fd04_0_28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3"/>
        <p:cNvGrpSpPr/>
        <p:nvPr/>
      </p:nvGrpSpPr>
      <p:grpSpPr>
        <a:xfrm>
          <a:off x="0" y="0"/>
          <a:ext cx="0" cy="0"/>
          <a:chOff x="0" y="0"/>
          <a:chExt cx="0" cy="0"/>
        </a:xfrm>
      </p:grpSpPr>
      <p:sp>
        <p:nvSpPr>
          <p:cNvPr id="1464" name="Google Shape;1464;g1123f29fd04_0_28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5" name="Google Shape;1465;g1123f29fd04_0_28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03818826"/>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5"/>
        <p:cNvGrpSpPr/>
        <p:nvPr/>
      </p:nvGrpSpPr>
      <p:grpSpPr>
        <a:xfrm>
          <a:off x="0" y="0"/>
          <a:ext cx="0" cy="0"/>
          <a:chOff x="0" y="0"/>
          <a:chExt cx="0" cy="0"/>
        </a:xfrm>
      </p:grpSpPr>
      <p:sp>
        <p:nvSpPr>
          <p:cNvPr id="856" name="Google Shape;856;g113225ec94a_0_23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7" name="Google Shape;857;g113225ec94a_0_23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9843993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5"/>
        <p:cNvGrpSpPr/>
        <p:nvPr/>
      </p:nvGrpSpPr>
      <p:grpSpPr>
        <a:xfrm>
          <a:off x="0" y="0"/>
          <a:ext cx="0" cy="0"/>
          <a:chOff x="0" y="0"/>
          <a:chExt cx="0" cy="0"/>
        </a:xfrm>
      </p:grpSpPr>
      <p:sp>
        <p:nvSpPr>
          <p:cNvPr id="856" name="Google Shape;856;g113225ec94a_0_23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7" name="Google Shape;857;g113225ec94a_0_23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08492526"/>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5"/>
        <p:cNvGrpSpPr/>
        <p:nvPr/>
      </p:nvGrpSpPr>
      <p:grpSpPr>
        <a:xfrm>
          <a:off x="0" y="0"/>
          <a:ext cx="0" cy="0"/>
          <a:chOff x="0" y="0"/>
          <a:chExt cx="0" cy="0"/>
        </a:xfrm>
      </p:grpSpPr>
      <p:sp>
        <p:nvSpPr>
          <p:cNvPr id="856" name="Google Shape;856;g113225ec94a_0_23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7" name="Google Shape;857;g113225ec94a_0_23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43281989"/>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5"/>
        <p:cNvGrpSpPr/>
        <p:nvPr/>
      </p:nvGrpSpPr>
      <p:grpSpPr>
        <a:xfrm>
          <a:off x="0" y="0"/>
          <a:ext cx="0" cy="0"/>
          <a:chOff x="0" y="0"/>
          <a:chExt cx="0" cy="0"/>
        </a:xfrm>
      </p:grpSpPr>
      <p:sp>
        <p:nvSpPr>
          <p:cNvPr id="856" name="Google Shape;856;g113225ec94a_0_23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7" name="Google Shape;857;g113225ec94a_0_23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06955233"/>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5"/>
        <p:cNvGrpSpPr/>
        <p:nvPr/>
      </p:nvGrpSpPr>
      <p:grpSpPr>
        <a:xfrm>
          <a:off x="0" y="0"/>
          <a:ext cx="0" cy="0"/>
          <a:chOff x="0" y="0"/>
          <a:chExt cx="0" cy="0"/>
        </a:xfrm>
      </p:grpSpPr>
      <p:sp>
        <p:nvSpPr>
          <p:cNvPr id="856" name="Google Shape;856;g113225ec94a_0_23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7" name="Google Shape;857;g113225ec94a_0_23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74993574"/>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5"/>
        <p:cNvGrpSpPr/>
        <p:nvPr/>
      </p:nvGrpSpPr>
      <p:grpSpPr>
        <a:xfrm>
          <a:off x="0" y="0"/>
          <a:ext cx="0" cy="0"/>
          <a:chOff x="0" y="0"/>
          <a:chExt cx="0" cy="0"/>
        </a:xfrm>
      </p:grpSpPr>
      <p:sp>
        <p:nvSpPr>
          <p:cNvPr id="856" name="Google Shape;856;g113225ec94a_0_23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7" name="Google Shape;857;g113225ec94a_0_23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89765452"/>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5"/>
        <p:cNvGrpSpPr/>
        <p:nvPr/>
      </p:nvGrpSpPr>
      <p:grpSpPr>
        <a:xfrm>
          <a:off x="0" y="0"/>
          <a:ext cx="0" cy="0"/>
          <a:chOff x="0" y="0"/>
          <a:chExt cx="0" cy="0"/>
        </a:xfrm>
      </p:grpSpPr>
      <p:sp>
        <p:nvSpPr>
          <p:cNvPr id="856" name="Google Shape;856;g113225ec94a_0_23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7" name="Google Shape;857;g113225ec94a_0_23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7612011"/>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5"/>
        <p:cNvGrpSpPr/>
        <p:nvPr/>
      </p:nvGrpSpPr>
      <p:grpSpPr>
        <a:xfrm>
          <a:off x="0" y="0"/>
          <a:ext cx="0" cy="0"/>
          <a:chOff x="0" y="0"/>
          <a:chExt cx="0" cy="0"/>
        </a:xfrm>
      </p:grpSpPr>
      <p:sp>
        <p:nvSpPr>
          <p:cNvPr id="856" name="Google Shape;856;g113225ec94a_0_23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7" name="Google Shape;857;g113225ec94a_0_23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639003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3"/>
        <p:cNvGrpSpPr/>
        <p:nvPr/>
      </p:nvGrpSpPr>
      <p:grpSpPr>
        <a:xfrm>
          <a:off x="0" y="0"/>
          <a:ext cx="0" cy="0"/>
          <a:chOff x="0" y="0"/>
          <a:chExt cx="0" cy="0"/>
        </a:xfrm>
      </p:grpSpPr>
      <p:sp>
        <p:nvSpPr>
          <p:cNvPr id="1464" name="Google Shape;1464;g1123f29fd04_0_28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5" name="Google Shape;1465;g1123f29fd04_0_28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5"/>
        <p:cNvGrpSpPr/>
        <p:nvPr/>
      </p:nvGrpSpPr>
      <p:grpSpPr>
        <a:xfrm>
          <a:off x="0" y="0"/>
          <a:ext cx="0" cy="0"/>
          <a:chOff x="0" y="0"/>
          <a:chExt cx="0" cy="0"/>
        </a:xfrm>
      </p:grpSpPr>
      <p:sp>
        <p:nvSpPr>
          <p:cNvPr id="856" name="Google Shape;856;g113225ec94a_0_23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7" name="Google Shape;857;g113225ec94a_0_23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89488937"/>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5"/>
        <p:cNvGrpSpPr/>
        <p:nvPr/>
      </p:nvGrpSpPr>
      <p:grpSpPr>
        <a:xfrm>
          <a:off x="0" y="0"/>
          <a:ext cx="0" cy="0"/>
          <a:chOff x="0" y="0"/>
          <a:chExt cx="0" cy="0"/>
        </a:xfrm>
      </p:grpSpPr>
      <p:sp>
        <p:nvSpPr>
          <p:cNvPr id="856" name="Google Shape;856;g113225ec94a_0_23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7" name="Google Shape;857;g113225ec94a_0_23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83211871"/>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9"/>
        <p:cNvGrpSpPr/>
        <p:nvPr/>
      </p:nvGrpSpPr>
      <p:grpSpPr>
        <a:xfrm>
          <a:off x="0" y="0"/>
          <a:ext cx="0" cy="0"/>
          <a:chOff x="0" y="0"/>
          <a:chExt cx="0" cy="0"/>
        </a:xfrm>
      </p:grpSpPr>
      <p:sp>
        <p:nvSpPr>
          <p:cNvPr id="2250" name="Google Shape;2250;g1123f29fd04_0_30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1" name="Google Shape;2251;g1123f29fd04_0_30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7"/>
        <p:cNvGrpSpPr/>
        <p:nvPr/>
      </p:nvGrpSpPr>
      <p:grpSpPr>
        <a:xfrm>
          <a:off x="0" y="0"/>
          <a:ext cx="0" cy="0"/>
          <a:chOff x="0" y="0"/>
          <a:chExt cx="0" cy="0"/>
        </a:xfrm>
      </p:grpSpPr>
      <p:sp>
        <p:nvSpPr>
          <p:cNvPr id="3668" name="Google Shape;3668;g10e00588810_0_2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69" name="Google Shape;3669;g10e00588810_0_2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3"/>
        <p:cNvGrpSpPr/>
        <p:nvPr/>
      </p:nvGrpSpPr>
      <p:grpSpPr>
        <a:xfrm>
          <a:off x="0" y="0"/>
          <a:ext cx="0" cy="0"/>
          <a:chOff x="0" y="0"/>
          <a:chExt cx="0" cy="0"/>
        </a:xfrm>
      </p:grpSpPr>
      <p:sp>
        <p:nvSpPr>
          <p:cNvPr id="1464" name="Google Shape;1464;g1123f29fd04_0_28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5" name="Google Shape;1465;g1123f29fd04_0_28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81856445"/>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4"/>
        <p:cNvGrpSpPr/>
        <p:nvPr/>
      </p:nvGrpSpPr>
      <p:grpSpPr>
        <a:xfrm>
          <a:off x="0" y="0"/>
          <a:ext cx="0" cy="0"/>
          <a:chOff x="0" y="0"/>
          <a:chExt cx="0" cy="0"/>
        </a:xfrm>
      </p:grpSpPr>
      <p:sp>
        <p:nvSpPr>
          <p:cNvPr id="3465" name="Google Shape;3465;g10e00588810_0_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6" name="Google Shape;3466;g10e00588810_0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29184166"/>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5"/>
        <p:cNvGrpSpPr/>
        <p:nvPr/>
      </p:nvGrpSpPr>
      <p:grpSpPr>
        <a:xfrm>
          <a:off x="0" y="0"/>
          <a:ext cx="0" cy="0"/>
          <a:chOff x="0" y="0"/>
          <a:chExt cx="0" cy="0"/>
        </a:xfrm>
      </p:grpSpPr>
      <p:sp>
        <p:nvSpPr>
          <p:cNvPr id="856" name="Google Shape;856;g113225ec94a_0_23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7" name="Google Shape;857;g113225ec94a_0_23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17444586"/>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4"/>
        <p:cNvGrpSpPr/>
        <p:nvPr/>
      </p:nvGrpSpPr>
      <p:grpSpPr>
        <a:xfrm>
          <a:off x="0" y="0"/>
          <a:ext cx="0" cy="0"/>
          <a:chOff x="0" y="0"/>
          <a:chExt cx="0" cy="0"/>
        </a:xfrm>
      </p:grpSpPr>
      <p:sp>
        <p:nvSpPr>
          <p:cNvPr id="3465" name="Google Shape;3465;g10e00588810_0_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6" name="Google Shape;3466;g10e00588810_0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9"/>
        <p:cNvGrpSpPr/>
        <p:nvPr/>
      </p:nvGrpSpPr>
      <p:grpSpPr>
        <a:xfrm>
          <a:off x="0" y="0"/>
          <a:ext cx="0" cy="0"/>
          <a:chOff x="0" y="0"/>
          <a:chExt cx="0" cy="0"/>
        </a:xfrm>
      </p:grpSpPr>
      <p:sp>
        <p:nvSpPr>
          <p:cNvPr id="4250" name="Google Shape;4250;g1123f29fd04_0_53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1" name="Google Shape;4251;g1123f29fd04_0_53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781086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4.jpe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2330275" y="799475"/>
            <a:ext cx="5895000" cy="1028700"/>
          </a:xfrm>
          <a:prstGeom prst="rect">
            <a:avLst/>
          </a:prstGeom>
        </p:spPr>
        <p:txBody>
          <a:bodyPr spcFirstLastPara="1" wrap="square" lIns="91425" tIns="91425" rIns="91425" bIns="91425" anchor="ctr" anchorCtr="0">
            <a:noAutofit/>
          </a:bodyPr>
          <a:lstStyle>
            <a:lvl1pPr lvl="0" algn="r" rtl="0">
              <a:spcBef>
                <a:spcPts val="1100"/>
              </a:spcBef>
              <a:spcAft>
                <a:spcPts val="0"/>
              </a:spcAft>
              <a:buClr>
                <a:srgbClr val="191919"/>
              </a:buClr>
              <a:buSzPts val="5200"/>
              <a:buFont typeface="Raleway"/>
              <a:buNone/>
              <a:defRPr sz="3400">
                <a:latin typeface="Raleway"/>
                <a:ea typeface="Raleway"/>
                <a:cs typeface="Raleway"/>
                <a:sym typeface="Raleway"/>
              </a:defRPr>
            </a:lvl1pPr>
            <a:lvl2pPr lvl="1" algn="r" rtl="0">
              <a:spcBef>
                <a:spcPts val="0"/>
              </a:spcBef>
              <a:spcAft>
                <a:spcPts val="0"/>
              </a:spcAft>
              <a:buClr>
                <a:srgbClr val="191919"/>
              </a:buClr>
              <a:buSzPts val="5200"/>
              <a:buNone/>
              <a:defRPr sz="5200">
                <a:solidFill>
                  <a:srgbClr val="191919"/>
                </a:solidFill>
              </a:defRPr>
            </a:lvl2pPr>
            <a:lvl3pPr lvl="2" algn="r" rtl="0">
              <a:spcBef>
                <a:spcPts val="0"/>
              </a:spcBef>
              <a:spcAft>
                <a:spcPts val="0"/>
              </a:spcAft>
              <a:buClr>
                <a:srgbClr val="191919"/>
              </a:buClr>
              <a:buSzPts val="5200"/>
              <a:buNone/>
              <a:defRPr sz="5200">
                <a:solidFill>
                  <a:srgbClr val="191919"/>
                </a:solidFill>
              </a:defRPr>
            </a:lvl3pPr>
            <a:lvl4pPr lvl="3" algn="r" rtl="0">
              <a:spcBef>
                <a:spcPts val="0"/>
              </a:spcBef>
              <a:spcAft>
                <a:spcPts val="0"/>
              </a:spcAft>
              <a:buClr>
                <a:srgbClr val="191919"/>
              </a:buClr>
              <a:buSzPts val="5200"/>
              <a:buNone/>
              <a:defRPr sz="5200">
                <a:solidFill>
                  <a:srgbClr val="191919"/>
                </a:solidFill>
              </a:defRPr>
            </a:lvl4pPr>
            <a:lvl5pPr lvl="4" algn="r" rtl="0">
              <a:spcBef>
                <a:spcPts val="0"/>
              </a:spcBef>
              <a:spcAft>
                <a:spcPts val="0"/>
              </a:spcAft>
              <a:buClr>
                <a:srgbClr val="191919"/>
              </a:buClr>
              <a:buSzPts val="5200"/>
              <a:buNone/>
              <a:defRPr sz="5200">
                <a:solidFill>
                  <a:srgbClr val="191919"/>
                </a:solidFill>
              </a:defRPr>
            </a:lvl5pPr>
            <a:lvl6pPr lvl="5" algn="r" rtl="0">
              <a:spcBef>
                <a:spcPts val="0"/>
              </a:spcBef>
              <a:spcAft>
                <a:spcPts val="0"/>
              </a:spcAft>
              <a:buClr>
                <a:srgbClr val="191919"/>
              </a:buClr>
              <a:buSzPts val="5200"/>
              <a:buNone/>
              <a:defRPr sz="5200">
                <a:solidFill>
                  <a:srgbClr val="191919"/>
                </a:solidFill>
              </a:defRPr>
            </a:lvl6pPr>
            <a:lvl7pPr lvl="6" algn="r" rtl="0">
              <a:spcBef>
                <a:spcPts val="0"/>
              </a:spcBef>
              <a:spcAft>
                <a:spcPts val="0"/>
              </a:spcAft>
              <a:buClr>
                <a:srgbClr val="191919"/>
              </a:buClr>
              <a:buSzPts val="5200"/>
              <a:buNone/>
              <a:defRPr sz="5200">
                <a:solidFill>
                  <a:srgbClr val="191919"/>
                </a:solidFill>
              </a:defRPr>
            </a:lvl7pPr>
            <a:lvl8pPr lvl="7" algn="r" rtl="0">
              <a:spcBef>
                <a:spcPts val="0"/>
              </a:spcBef>
              <a:spcAft>
                <a:spcPts val="0"/>
              </a:spcAft>
              <a:buClr>
                <a:srgbClr val="191919"/>
              </a:buClr>
              <a:buSzPts val="5200"/>
              <a:buNone/>
              <a:defRPr sz="5200">
                <a:solidFill>
                  <a:srgbClr val="191919"/>
                </a:solidFill>
              </a:defRPr>
            </a:lvl8pPr>
            <a:lvl9pPr lvl="8" algn="r" rtl="0">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4098175" y="3793125"/>
            <a:ext cx="4012200" cy="3585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sz="1600">
                <a:solidFill>
                  <a:schemeClr val="accent1"/>
                </a:solidFill>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11" name="Google Shape;11;p2"/>
          <p:cNvSpPr txBox="1">
            <a:spLocks noGrp="1"/>
          </p:cNvSpPr>
          <p:nvPr>
            <p:ph type="ctrTitle" idx="2"/>
          </p:nvPr>
        </p:nvSpPr>
        <p:spPr>
          <a:xfrm>
            <a:off x="1421575" y="2031963"/>
            <a:ext cx="6803700" cy="849000"/>
          </a:xfrm>
          <a:prstGeom prst="rect">
            <a:avLst/>
          </a:prstGeom>
        </p:spPr>
        <p:txBody>
          <a:bodyPr spcFirstLastPara="1" wrap="square" lIns="91425" tIns="91425" rIns="91425" bIns="91425" anchor="ctr" anchorCtr="0">
            <a:noAutofit/>
          </a:bodyPr>
          <a:lstStyle>
            <a:lvl1pPr lvl="0" algn="r" rtl="0">
              <a:spcBef>
                <a:spcPts val="1100"/>
              </a:spcBef>
              <a:spcAft>
                <a:spcPts val="0"/>
              </a:spcAft>
              <a:buClr>
                <a:srgbClr val="191919"/>
              </a:buClr>
              <a:buSzPts val="5200"/>
              <a:buNone/>
              <a:defRPr sz="6000"/>
            </a:lvl1pPr>
            <a:lvl2pPr lvl="1" algn="r" rtl="0">
              <a:spcBef>
                <a:spcPts val="0"/>
              </a:spcBef>
              <a:spcAft>
                <a:spcPts val="0"/>
              </a:spcAft>
              <a:buClr>
                <a:srgbClr val="191919"/>
              </a:buClr>
              <a:buSzPts val="5200"/>
              <a:buNone/>
              <a:defRPr sz="5200">
                <a:solidFill>
                  <a:srgbClr val="191919"/>
                </a:solidFill>
              </a:defRPr>
            </a:lvl2pPr>
            <a:lvl3pPr lvl="2" algn="r" rtl="0">
              <a:spcBef>
                <a:spcPts val="0"/>
              </a:spcBef>
              <a:spcAft>
                <a:spcPts val="0"/>
              </a:spcAft>
              <a:buClr>
                <a:srgbClr val="191919"/>
              </a:buClr>
              <a:buSzPts val="5200"/>
              <a:buNone/>
              <a:defRPr sz="5200">
                <a:solidFill>
                  <a:srgbClr val="191919"/>
                </a:solidFill>
              </a:defRPr>
            </a:lvl3pPr>
            <a:lvl4pPr lvl="3" algn="r" rtl="0">
              <a:spcBef>
                <a:spcPts val="0"/>
              </a:spcBef>
              <a:spcAft>
                <a:spcPts val="0"/>
              </a:spcAft>
              <a:buClr>
                <a:srgbClr val="191919"/>
              </a:buClr>
              <a:buSzPts val="5200"/>
              <a:buNone/>
              <a:defRPr sz="5200">
                <a:solidFill>
                  <a:srgbClr val="191919"/>
                </a:solidFill>
              </a:defRPr>
            </a:lvl4pPr>
            <a:lvl5pPr lvl="4" algn="r" rtl="0">
              <a:spcBef>
                <a:spcPts val="0"/>
              </a:spcBef>
              <a:spcAft>
                <a:spcPts val="0"/>
              </a:spcAft>
              <a:buClr>
                <a:srgbClr val="191919"/>
              </a:buClr>
              <a:buSzPts val="5200"/>
              <a:buNone/>
              <a:defRPr sz="5200">
                <a:solidFill>
                  <a:srgbClr val="191919"/>
                </a:solidFill>
              </a:defRPr>
            </a:lvl5pPr>
            <a:lvl6pPr lvl="5" algn="r" rtl="0">
              <a:spcBef>
                <a:spcPts val="0"/>
              </a:spcBef>
              <a:spcAft>
                <a:spcPts val="0"/>
              </a:spcAft>
              <a:buClr>
                <a:srgbClr val="191919"/>
              </a:buClr>
              <a:buSzPts val="5200"/>
              <a:buNone/>
              <a:defRPr sz="5200">
                <a:solidFill>
                  <a:srgbClr val="191919"/>
                </a:solidFill>
              </a:defRPr>
            </a:lvl6pPr>
            <a:lvl7pPr lvl="6" algn="r" rtl="0">
              <a:spcBef>
                <a:spcPts val="0"/>
              </a:spcBef>
              <a:spcAft>
                <a:spcPts val="0"/>
              </a:spcAft>
              <a:buClr>
                <a:srgbClr val="191919"/>
              </a:buClr>
              <a:buSzPts val="5200"/>
              <a:buNone/>
              <a:defRPr sz="5200">
                <a:solidFill>
                  <a:srgbClr val="191919"/>
                </a:solidFill>
              </a:defRPr>
            </a:lvl7pPr>
            <a:lvl8pPr lvl="7" algn="r" rtl="0">
              <a:spcBef>
                <a:spcPts val="0"/>
              </a:spcBef>
              <a:spcAft>
                <a:spcPts val="0"/>
              </a:spcAft>
              <a:buClr>
                <a:srgbClr val="191919"/>
              </a:buClr>
              <a:buSzPts val="5200"/>
              <a:buNone/>
              <a:defRPr sz="5200">
                <a:solidFill>
                  <a:srgbClr val="191919"/>
                </a:solidFill>
              </a:defRPr>
            </a:lvl8pPr>
            <a:lvl9pPr lvl="8" algn="r" rtl="0">
              <a:spcBef>
                <a:spcPts val="0"/>
              </a:spcBef>
              <a:spcAft>
                <a:spcPts val="0"/>
              </a:spcAft>
              <a:buClr>
                <a:srgbClr val="191919"/>
              </a:buClr>
              <a:buSzPts val="5200"/>
              <a:buNone/>
              <a:defRPr sz="5200">
                <a:solidFill>
                  <a:srgbClr val="191919"/>
                </a:solidFill>
              </a:defRPr>
            </a:lvl9pPr>
          </a:lstStyle>
          <a:p>
            <a:endParaRPr/>
          </a:p>
        </p:txBody>
      </p:sp>
      <p:sp>
        <p:nvSpPr>
          <p:cNvPr id="12" name="Google Shape;12;p2"/>
          <p:cNvSpPr txBox="1">
            <a:spLocks noGrp="1"/>
          </p:cNvSpPr>
          <p:nvPr>
            <p:ph type="subTitle" idx="3"/>
          </p:nvPr>
        </p:nvSpPr>
        <p:spPr>
          <a:xfrm rot="5400000">
            <a:off x="-676375" y="1436825"/>
            <a:ext cx="2123100" cy="201900"/>
          </a:xfrm>
          <a:prstGeom prst="rect">
            <a:avLst/>
          </a:prstGeom>
        </p:spPr>
        <p:txBody>
          <a:bodyPr spcFirstLastPara="1" wrap="square" lIns="91425" tIns="91425" rIns="91425" bIns="91425" anchor="ctr" anchorCtr="0">
            <a:noAutofit/>
          </a:bodyPr>
          <a:lstStyle>
            <a:lvl1pPr lvl="0" rtl="0">
              <a:spcBef>
                <a:spcPts val="0"/>
              </a:spcBef>
              <a:spcAft>
                <a:spcPts val="0"/>
              </a:spcAft>
              <a:buSzPts val="1100"/>
              <a:buNone/>
              <a:defRPr sz="1100"/>
            </a:lvl1pPr>
            <a:lvl2pPr lvl="1" rtl="0">
              <a:spcBef>
                <a:spcPts val="0"/>
              </a:spcBef>
              <a:spcAft>
                <a:spcPts val="0"/>
              </a:spcAft>
              <a:buSzPts val="1100"/>
              <a:buNone/>
              <a:defRPr sz="1100"/>
            </a:lvl2pPr>
            <a:lvl3pPr lvl="2" rtl="0">
              <a:spcBef>
                <a:spcPts val="0"/>
              </a:spcBef>
              <a:spcAft>
                <a:spcPts val="0"/>
              </a:spcAft>
              <a:buSzPts val="1100"/>
              <a:buNone/>
              <a:defRPr sz="1100"/>
            </a:lvl3pPr>
            <a:lvl4pPr lvl="3" rtl="0">
              <a:spcBef>
                <a:spcPts val="0"/>
              </a:spcBef>
              <a:spcAft>
                <a:spcPts val="0"/>
              </a:spcAft>
              <a:buSzPts val="1100"/>
              <a:buNone/>
              <a:defRPr sz="1100"/>
            </a:lvl4pPr>
            <a:lvl5pPr lvl="4" rtl="0">
              <a:spcBef>
                <a:spcPts val="0"/>
              </a:spcBef>
              <a:spcAft>
                <a:spcPts val="0"/>
              </a:spcAft>
              <a:buSzPts val="1100"/>
              <a:buNone/>
              <a:defRPr sz="1100"/>
            </a:lvl5pPr>
            <a:lvl6pPr lvl="5" rtl="0">
              <a:spcBef>
                <a:spcPts val="0"/>
              </a:spcBef>
              <a:spcAft>
                <a:spcPts val="0"/>
              </a:spcAft>
              <a:buSzPts val="1100"/>
              <a:buNone/>
              <a:defRPr sz="1100"/>
            </a:lvl6pPr>
            <a:lvl7pPr lvl="6" rtl="0">
              <a:spcBef>
                <a:spcPts val="0"/>
              </a:spcBef>
              <a:spcAft>
                <a:spcPts val="0"/>
              </a:spcAft>
              <a:buSzPts val="1100"/>
              <a:buNone/>
              <a:defRPr sz="1100"/>
            </a:lvl7pPr>
            <a:lvl8pPr lvl="7" rtl="0">
              <a:spcBef>
                <a:spcPts val="0"/>
              </a:spcBef>
              <a:spcAft>
                <a:spcPts val="0"/>
              </a:spcAft>
              <a:buSzPts val="1100"/>
              <a:buNone/>
              <a:defRPr sz="1100"/>
            </a:lvl8pPr>
            <a:lvl9pPr lvl="8" rtl="0">
              <a:spcBef>
                <a:spcPts val="0"/>
              </a:spcBef>
              <a:spcAft>
                <a:spcPts val="0"/>
              </a:spcAft>
              <a:buSzPts val="1100"/>
              <a:buNone/>
              <a:defRPr sz="1100"/>
            </a:lvl9pPr>
          </a:lstStyle>
          <a:p>
            <a:endParaRPr/>
          </a:p>
        </p:txBody>
      </p:sp>
      <p:sp>
        <p:nvSpPr>
          <p:cNvPr id="13" name="Google Shape;13;p2"/>
          <p:cNvSpPr txBox="1">
            <a:spLocks noGrp="1"/>
          </p:cNvSpPr>
          <p:nvPr>
            <p:ph type="subTitle" idx="4"/>
          </p:nvPr>
        </p:nvSpPr>
        <p:spPr>
          <a:xfrm rot="5400000">
            <a:off x="-559825" y="3621325"/>
            <a:ext cx="1890000" cy="2019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100"/>
              <a:buNone/>
              <a:defRPr sz="1100"/>
            </a:lvl1pPr>
            <a:lvl2pPr lvl="1" algn="r" rtl="0">
              <a:spcBef>
                <a:spcPts val="0"/>
              </a:spcBef>
              <a:spcAft>
                <a:spcPts val="0"/>
              </a:spcAft>
              <a:buSzPts val="1100"/>
              <a:buNone/>
              <a:defRPr sz="1100"/>
            </a:lvl2pPr>
            <a:lvl3pPr lvl="2" algn="r" rtl="0">
              <a:spcBef>
                <a:spcPts val="0"/>
              </a:spcBef>
              <a:spcAft>
                <a:spcPts val="0"/>
              </a:spcAft>
              <a:buSzPts val="1100"/>
              <a:buNone/>
              <a:defRPr sz="1100"/>
            </a:lvl3pPr>
            <a:lvl4pPr lvl="3" algn="r" rtl="0">
              <a:spcBef>
                <a:spcPts val="0"/>
              </a:spcBef>
              <a:spcAft>
                <a:spcPts val="0"/>
              </a:spcAft>
              <a:buSzPts val="1100"/>
              <a:buNone/>
              <a:defRPr sz="1100"/>
            </a:lvl4pPr>
            <a:lvl5pPr lvl="4" algn="r" rtl="0">
              <a:spcBef>
                <a:spcPts val="0"/>
              </a:spcBef>
              <a:spcAft>
                <a:spcPts val="0"/>
              </a:spcAft>
              <a:buSzPts val="1100"/>
              <a:buNone/>
              <a:defRPr sz="1100"/>
            </a:lvl5pPr>
            <a:lvl6pPr lvl="5" algn="r" rtl="0">
              <a:spcBef>
                <a:spcPts val="0"/>
              </a:spcBef>
              <a:spcAft>
                <a:spcPts val="0"/>
              </a:spcAft>
              <a:buSzPts val="1100"/>
              <a:buNone/>
              <a:defRPr sz="1100"/>
            </a:lvl6pPr>
            <a:lvl7pPr lvl="6" algn="r" rtl="0">
              <a:spcBef>
                <a:spcPts val="0"/>
              </a:spcBef>
              <a:spcAft>
                <a:spcPts val="0"/>
              </a:spcAft>
              <a:buSzPts val="1100"/>
              <a:buNone/>
              <a:defRPr sz="1100"/>
            </a:lvl7pPr>
            <a:lvl8pPr lvl="7" algn="r" rtl="0">
              <a:spcBef>
                <a:spcPts val="0"/>
              </a:spcBef>
              <a:spcAft>
                <a:spcPts val="0"/>
              </a:spcAft>
              <a:buSzPts val="1100"/>
              <a:buNone/>
              <a:defRPr sz="1100"/>
            </a:lvl8pPr>
            <a:lvl9pPr lvl="8" algn="r" rtl="0">
              <a:spcBef>
                <a:spcPts val="0"/>
              </a:spcBef>
              <a:spcAft>
                <a:spcPts val="0"/>
              </a:spcAft>
              <a:buSzPts val="1100"/>
              <a:buNone/>
              <a:defRPr sz="1100"/>
            </a:lvl9pPr>
          </a:lstStyle>
          <a:p>
            <a:endParaRPr/>
          </a:p>
        </p:txBody>
      </p:sp>
      <p:grpSp>
        <p:nvGrpSpPr>
          <p:cNvPr id="14" name="Google Shape;14;p2"/>
          <p:cNvGrpSpPr/>
          <p:nvPr/>
        </p:nvGrpSpPr>
        <p:grpSpPr>
          <a:xfrm>
            <a:off x="-28650" y="272100"/>
            <a:ext cx="9201300" cy="4599300"/>
            <a:chOff x="-28650" y="272100"/>
            <a:chExt cx="9201300" cy="4599300"/>
          </a:xfrm>
        </p:grpSpPr>
        <p:cxnSp>
          <p:nvCxnSpPr>
            <p:cNvPr id="15" name="Google Shape;15;p2"/>
            <p:cNvCxnSpPr/>
            <p:nvPr/>
          </p:nvCxnSpPr>
          <p:spPr>
            <a:xfrm>
              <a:off x="-28650" y="272150"/>
              <a:ext cx="9201300" cy="0"/>
            </a:xfrm>
            <a:prstGeom prst="straightConnector1">
              <a:avLst/>
            </a:prstGeom>
            <a:noFill/>
            <a:ln w="9525" cap="flat" cmpd="sng">
              <a:solidFill>
                <a:srgbClr val="000000"/>
              </a:solidFill>
              <a:prstDash val="solid"/>
              <a:round/>
              <a:headEnd type="none" w="med" len="med"/>
              <a:tailEnd type="none" w="med" len="med"/>
            </a:ln>
          </p:spPr>
        </p:cxnSp>
        <p:cxnSp>
          <p:nvCxnSpPr>
            <p:cNvPr id="16" name="Google Shape;16;p2"/>
            <p:cNvCxnSpPr/>
            <p:nvPr/>
          </p:nvCxnSpPr>
          <p:spPr>
            <a:xfrm rot="10800000">
              <a:off x="595475" y="272100"/>
              <a:ext cx="0" cy="4599300"/>
            </a:xfrm>
            <a:prstGeom prst="straightConnector1">
              <a:avLst/>
            </a:prstGeom>
            <a:noFill/>
            <a:ln w="9525" cap="flat" cmpd="sng">
              <a:solidFill>
                <a:srgbClr val="000000"/>
              </a:solidFill>
              <a:prstDash val="solid"/>
              <a:round/>
              <a:headEnd type="none" w="med" len="med"/>
              <a:tailEnd type="none" w="med" len="med"/>
            </a:ln>
          </p:spPr>
        </p:cxnSp>
        <p:cxnSp>
          <p:nvCxnSpPr>
            <p:cNvPr id="17" name="Google Shape;17;p2"/>
            <p:cNvCxnSpPr/>
            <p:nvPr/>
          </p:nvCxnSpPr>
          <p:spPr>
            <a:xfrm rot="10800000">
              <a:off x="8548525" y="272100"/>
              <a:ext cx="0" cy="4599300"/>
            </a:xfrm>
            <a:prstGeom prst="straightConnector1">
              <a:avLst/>
            </a:prstGeom>
            <a:noFill/>
            <a:ln w="9525" cap="flat" cmpd="sng">
              <a:solidFill>
                <a:srgbClr val="000000"/>
              </a:solidFill>
              <a:prstDash val="solid"/>
              <a:round/>
              <a:headEnd type="none" w="med" len="med"/>
              <a:tailEnd type="none" w="med" len="med"/>
            </a:ln>
          </p:spPr>
        </p:cxnSp>
        <p:cxnSp>
          <p:nvCxnSpPr>
            <p:cNvPr id="18" name="Google Shape;18;p2"/>
            <p:cNvCxnSpPr/>
            <p:nvPr/>
          </p:nvCxnSpPr>
          <p:spPr>
            <a:xfrm>
              <a:off x="-28650" y="4871400"/>
              <a:ext cx="9201300" cy="0"/>
            </a:xfrm>
            <a:prstGeom prst="straightConnector1">
              <a:avLst/>
            </a:prstGeom>
            <a:noFill/>
            <a:ln w="9525" cap="flat" cmpd="sng">
              <a:solidFill>
                <a:srgbClr val="000000"/>
              </a:solidFill>
              <a:prstDash val="solid"/>
              <a:round/>
              <a:headEnd type="none" w="med" len="med"/>
              <a:tailEnd type="none" w="med" len="med"/>
            </a:ln>
          </p:spPr>
        </p:cxn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ext 4">
  <p:cSld name="CUSTOM_20">
    <p:spTree>
      <p:nvGrpSpPr>
        <p:cNvPr id="1" name="Shape 278"/>
        <p:cNvGrpSpPr/>
        <p:nvPr/>
      </p:nvGrpSpPr>
      <p:grpSpPr>
        <a:xfrm>
          <a:off x="0" y="0"/>
          <a:ext cx="0" cy="0"/>
          <a:chOff x="0" y="0"/>
          <a:chExt cx="0" cy="0"/>
        </a:xfrm>
      </p:grpSpPr>
      <p:sp>
        <p:nvSpPr>
          <p:cNvPr id="279" name="Google Shape;279;p19"/>
          <p:cNvSpPr txBox="1">
            <a:spLocks noGrp="1"/>
          </p:cNvSpPr>
          <p:nvPr>
            <p:ph type="title"/>
          </p:nvPr>
        </p:nvSpPr>
        <p:spPr>
          <a:xfrm>
            <a:off x="1400100" y="604850"/>
            <a:ext cx="63438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80" name="Google Shape;280;p19"/>
          <p:cNvSpPr txBox="1">
            <a:spLocks noGrp="1"/>
          </p:cNvSpPr>
          <p:nvPr>
            <p:ph type="subTitle" idx="1"/>
          </p:nvPr>
        </p:nvSpPr>
        <p:spPr>
          <a:xfrm rot="5400000">
            <a:off x="-676375" y="1436825"/>
            <a:ext cx="2123100" cy="201900"/>
          </a:xfrm>
          <a:prstGeom prst="rect">
            <a:avLst/>
          </a:prstGeom>
        </p:spPr>
        <p:txBody>
          <a:bodyPr spcFirstLastPara="1" wrap="square" lIns="91425" tIns="91425" rIns="91425" bIns="91425" anchor="ctr" anchorCtr="0">
            <a:noAutofit/>
          </a:bodyPr>
          <a:lstStyle>
            <a:lvl1pPr lvl="0" rtl="0">
              <a:spcBef>
                <a:spcPts val="0"/>
              </a:spcBef>
              <a:spcAft>
                <a:spcPts val="0"/>
              </a:spcAft>
              <a:buSzPts val="1100"/>
              <a:buNone/>
              <a:defRPr sz="1100"/>
            </a:lvl1pPr>
            <a:lvl2pPr lvl="1" rtl="0">
              <a:spcBef>
                <a:spcPts val="0"/>
              </a:spcBef>
              <a:spcAft>
                <a:spcPts val="0"/>
              </a:spcAft>
              <a:buSzPts val="1100"/>
              <a:buNone/>
              <a:defRPr sz="1100"/>
            </a:lvl2pPr>
            <a:lvl3pPr lvl="2" rtl="0">
              <a:spcBef>
                <a:spcPts val="0"/>
              </a:spcBef>
              <a:spcAft>
                <a:spcPts val="0"/>
              </a:spcAft>
              <a:buSzPts val="1100"/>
              <a:buNone/>
              <a:defRPr sz="1100"/>
            </a:lvl3pPr>
            <a:lvl4pPr lvl="3" rtl="0">
              <a:spcBef>
                <a:spcPts val="0"/>
              </a:spcBef>
              <a:spcAft>
                <a:spcPts val="0"/>
              </a:spcAft>
              <a:buSzPts val="1100"/>
              <a:buNone/>
              <a:defRPr sz="1100"/>
            </a:lvl4pPr>
            <a:lvl5pPr lvl="4" rtl="0">
              <a:spcBef>
                <a:spcPts val="0"/>
              </a:spcBef>
              <a:spcAft>
                <a:spcPts val="0"/>
              </a:spcAft>
              <a:buSzPts val="1100"/>
              <a:buNone/>
              <a:defRPr sz="1100"/>
            </a:lvl5pPr>
            <a:lvl6pPr lvl="5" rtl="0">
              <a:spcBef>
                <a:spcPts val="0"/>
              </a:spcBef>
              <a:spcAft>
                <a:spcPts val="0"/>
              </a:spcAft>
              <a:buSzPts val="1100"/>
              <a:buNone/>
              <a:defRPr sz="1100"/>
            </a:lvl6pPr>
            <a:lvl7pPr lvl="6" rtl="0">
              <a:spcBef>
                <a:spcPts val="0"/>
              </a:spcBef>
              <a:spcAft>
                <a:spcPts val="0"/>
              </a:spcAft>
              <a:buSzPts val="1100"/>
              <a:buNone/>
              <a:defRPr sz="1100"/>
            </a:lvl7pPr>
            <a:lvl8pPr lvl="7" rtl="0">
              <a:spcBef>
                <a:spcPts val="0"/>
              </a:spcBef>
              <a:spcAft>
                <a:spcPts val="0"/>
              </a:spcAft>
              <a:buSzPts val="1100"/>
              <a:buNone/>
              <a:defRPr sz="1100"/>
            </a:lvl8pPr>
            <a:lvl9pPr lvl="8" rtl="0">
              <a:spcBef>
                <a:spcPts val="0"/>
              </a:spcBef>
              <a:spcAft>
                <a:spcPts val="0"/>
              </a:spcAft>
              <a:buSzPts val="1100"/>
              <a:buNone/>
              <a:defRPr sz="1100"/>
            </a:lvl9pPr>
          </a:lstStyle>
          <a:p>
            <a:endParaRPr/>
          </a:p>
        </p:txBody>
      </p:sp>
      <p:sp>
        <p:nvSpPr>
          <p:cNvPr id="281" name="Google Shape;281;p19"/>
          <p:cNvSpPr txBox="1">
            <a:spLocks noGrp="1"/>
          </p:cNvSpPr>
          <p:nvPr>
            <p:ph type="subTitle" idx="2"/>
          </p:nvPr>
        </p:nvSpPr>
        <p:spPr>
          <a:xfrm rot="5400000">
            <a:off x="-559825" y="3621325"/>
            <a:ext cx="1890000" cy="2019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100"/>
              <a:buNone/>
              <a:defRPr sz="1100"/>
            </a:lvl1pPr>
            <a:lvl2pPr lvl="1" algn="r" rtl="0">
              <a:spcBef>
                <a:spcPts val="0"/>
              </a:spcBef>
              <a:spcAft>
                <a:spcPts val="0"/>
              </a:spcAft>
              <a:buSzPts val="1100"/>
              <a:buNone/>
              <a:defRPr sz="1100"/>
            </a:lvl2pPr>
            <a:lvl3pPr lvl="2" algn="r" rtl="0">
              <a:spcBef>
                <a:spcPts val="0"/>
              </a:spcBef>
              <a:spcAft>
                <a:spcPts val="0"/>
              </a:spcAft>
              <a:buSzPts val="1100"/>
              <a:buNone/>
              <a:defRPr sz="1100"/>
            </a:lvl3pPr>
            <a:lvl4pPr lvl="3" algn="r" rtl="0">
              <a:spcBef>
                <a:spcPts val="0"/>
              </a:spcBef>
              <a:spcAft>
                <a:spcPts val="0"/>
              </a:spcAft>
              <a:buSzPts val="1100"/>
              <a:buNone/>
              <a:defRPr sz="1100"/>
            </a:lvl4pPr>
            <a:lvl5pPr lvl="4" algn="r" rtl="0">
              <a:spcBef>
                <a:spcPts val="0"/>
              </a:spcBef>
              <a:spcAft>
                <a:spcPts val="0"/>
              </a:spcAft>
              <a:buSzPts val="1100"/>
              <a:buNone/>
              <a:defRPr sz="1100"/>
            </a:lvl5pPr>
            <a:lvl6pPr lvl="5" algn="r" rtl="0">
              <a:spcBef>
                <a:spcPts val="0"/>
              </a:spcBef>
              <a:spcAft>
                <a:spcPts val="0"/>
              </a:spcAft>
              <a:buSzPts val="1100"/>
              <a:buNone/>
              <a:defRPr sz="1100"/>
            </a:lvl6pPr>
            <a:lvl7pPr lvl="6" algn="r" rtl="0">
              <a:spcBef>
                <a:spcPts val="0"/>
              </a:spcBef>
              <a:spcAft>
                <a:spcPts val="0"/>
              </a:spcAft>
              <a:buSzPts val="1100"/>
              <a:buNone/>
              <a:defRPr sz="1100"/>
            </a:lvl7pPr>
            <a:lvl8pPr lvl="7" algn="r" rtl="0">
              <a:spcBef>
                <a:spcPts val="0"/>
              </a:spcBef>
              <a:spcAft>
                <a:spcPts val="0"/>
              </a:spcAft>
              <a:buSzPts val="1100"/>
              <a:buNone/>
              <a:defRPr sz="1100"/>
            </a:lvl8pPr>
            <a:lvl9pPr lvl="8" algn="r" rtl="0">
              <a:spcBef>
                <a:spcPts val="0"/>
              </a:spcBef>
              <a:spcAft>
                <a:spcPts val="0"/>
              </a:spcAft>
              <a:buSzPts val="1100"/>
              <a:buNone/>
              <a:defRPr sz="1100"/>
            </a:lvl9pPr>
          </a:lstStyle>
          <a:p>
            <a:endParaRPr/>
          </a:p>
        </p:txBody>
      </p:sp>
      <p:sp>
        <p:nvSpPr>
          <p:cNvPr id="282" name="Google Shape;282;p19"/>
          <p:cNvSpPr txBox="1">
            <a:spLocks noGrp="1"/>
          </p:cNvSpPr>
          <p:nvPr>
            <p:ph type="subTitle" idx="3"/>
          </p:nvPr>
        </p:nvSpPr>
        <p:spPr>
          <a:xfrm>
            <a:off x="820050" y="2155275"/>
            <a:ext cx="4836000" cy="2238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Char char="●"/>
              <a:defRPr sz="1600"/>
            </a:lvl1pPr>
            <a:lvl2pPr lvl="1" rtl="0">
              <a:lnSpc>
                <a:spcPct val="100000"/>
              </a:lnSpc>
              <a:spcBef>
                <a:spcPts val="0"/>
              </a:spcBef>
              <a:spcAft>
                <a:spcPts val="0"/>
              </a:spcAft>
              <a:buSzPts val="1400"/>
              <a:buChar char="○"/>
              <a:defRPr/>
            </a:lvl2pPr>
            <a:lvl3pPr lvl="2" rtl="0">
              <a:lnSpc>
                <a:spcPct val="100000"/>
              </a:lnSpc>
              <a:spcBef>
                <a:spcPts val="0"/>
              </a:spcBef>
              <a:spcAft>
                <a:spcPts val="0"/>
              </a:spcAft>
              <a:buSzPts val="1400"/>
              <a:buChar char="■"/>
              <a:defRPr/>
            </a:lvl3pPr>
            <a:lvl4pPr lvl="3" rtl="0">
              <a:lnSpc>
                <a:spcPct val="100000"/>
              </a:lnSpc>
              <a:spcBef>
                <a:spcPts val="0"/>
              </a:spcBef>
              <a:spcAft>
                <a:spcPts val="0"/>
              </a:spcAft>
              <a:buSzPts val="1400"/>
              <a:buChar char="●"/>
              <a:defRPr/>
            </a:lvl4pPr>
            <a:lvl5pPr lvl="4" rtl="0">
              <a:lnSpc>
                <a:spcPct val="100000"/>
              </a:lnSpc>
              <a:spcBef>
                <a:spcPts val="0"/>
              </a:spcBef>
              <a:spcAft>
                <a:spcPts val="0"/>
              </a:spcAft>
              <a:buSzPts val="1400"/>
              <a:buChar char="○"/>
              <a:defRPr/>
            </a:lvl5pPr>
            <a:lvl6pPr lvl="5" rtl="0">
              <a:lnSpc>
                <a:spcPct val="100000"/>
              </a:lnSpc>
              <a:spcBef>
                <a:spcPts val="0"/>
              </a:spcBef>
              <a:spcAft>
                <a:spcPts val="0"/>
              </a:spcAft>
              <a:buSzPts val="1400"/>
              <a:buChar char="■"/>
              <a:defRPr/>
            </a:lvl6pPr>
            <a:lvl7pPr lvl="6" rtl="0">
              <a:lnSpc>
                <a:spcPct val="100000"/>
              </a:lnSpc>
              <a:spcBef>
                <a:spcPts val="0"/>
              </a:spcBef>
              <a:spcAft>
                <a:spcPts val="0"/>
              </a:spcAft>
              <a:buSzPts val="1400"/>
              <a:buChar char="●"/>
              <a:defRPr/>
            </a:lvl7pPr>
            <a:lvl8pPr lvl="7" rtl="0">
              <a:lnSpc>
                <a:spcPct val="100000"/>
              </a:lnSpc>
              <a:spcBef>
                <a:spcPts val="0"/>
              </a:spcBef>
              <a:spcAft>
                <a:spcPts val="0"/>
              </a:spcAft>
              <a:buSzPts val="1400"/>
              <a:buChar char="○"/>
              <a:defRPr/>
            </a:lvl8pPr>
            <a:lvl9pPr lvl="8" rtl="0">
              <a:lnSpc>
                <a:spcPct val="100000"/>
              </a:lnSpc>
              <a:spcBef>
                <a:spcPts val="0"/>
              </a:spcBef>
              <a:spcAft>
                <a:spcPts val="0"/>
              </a:spcAft>
              <a:buSzPts val="1400"/>
              <a:buChar char="■"/>
              <a:defRPr/>
            </a:lvl9pPr>
          </a:lstStyle>
          <a:p>
            <a:endParaRPr/>
          </a:p>
        </p:txBody>
      </p:sp>
      <p:grpSp>
        <p:nvGrpSpPr>
          <p:cNvPr id="283" name="Google Shape;283;p19"/>
          <p:cNvGrpSpPr/>
          <p:nvPr/>
        </p:nvGrpSpPr>
        <p:grpSpPr>
          <a:xfrm>
            <a:off x="-28650" y="272100"/>
            <a:ext cx="9201300" cy="4599300"/>
            <a:chOff x="-28650" y="272100"/>
            <a:chExt cx="9201300" cy="4599300"/>
          </a:xfrm>
        </p:grpSpPr>
        <p:cxnSp>
          <p:nvCxnSpPr>
            <p:cNvPr id="284" name="Google Shape;284;p19"/>
            <p:cNvCxnSpPr/>
            <p:nvPr/>
          </p:nvCxnSpPr>
          <p:spPr>
            <a:xfrm>
              <a:off x="-28650" y="272150"/>
              <a:ext cx="9201300" cy="0"/>
            </a:xfrm>
            <a:prstGeom prst="straightConnector1">
              <a:avLst/>
            </a:prstGeom>
            <a:noFill/>
            <a:ln w="9525" cap="flat" cmpd="sng">
              <a:solidFill>
                <a:srgbClr val="000000"/>
              </a:solidFill>
              <a:prstDash val="solid"/>
              <a:round/>
              <a:headEnd type="none" w="med" len="med"/>
              <a:tailEnd type="none" w="med" len="med"/>
            </a:ln>
          </p:spPr>
        </p:cxnSp>
        <p:cxnSp>
          <p:nvCxnSpPr>
            <p:cNvPr id="285" name="Google Shape;285;p19"/>
            <p:cNvCxnSpPr/>
            <p:nvPr/>
          </p:nvCxnSpPr>
          <p:spPr>
            <a:xfrm rot="10800000">
              <a:off x="595475" y="272100"/>
              <a:ext cx="0" cy="4599300"/>
            </a:xfrm>
            <a:prstGeom prst="straightConnector1">
              <a:avLst/>
            </a:prstGeom>
            <a:noFill/>
            <a:ln w="9525" cap="flat" cmpd="sng">
              <a:solidFill>
                <a:srgbClr val="000000"/>
              </a:solidFill>
              <a:prstDash val="solid"/>
              <a:round/>
              <a:headEnd type="none" w="med" len="med"/>
              <a:tailEnd type="none" w="med" len="med"/>
            </a:ln>
          </p:spPr>
        </p:cxnSp>
        <p:cxnSp>
          <p:nvCxnSpPr>
            <p:cNvPr id="286" name="Google Shape;286;p19"/>
            <p:cNvCxnSpPr/>
            <p:nvPr/>
          </p:nvCxnSpPr>
          <p:spPr>
            <a:xfrm rot="10800000">
              <a:off x="8548525" y="272100"/>
              <a:ext cx="0" cy="4599300"/>
            </a:xfrm>
            <a:prstGeom prst="straightConnector1">
              <a:avLst/>
            </a:prstGeom>
            <a:noFill/>
            <a:ln w="9525" cap="flat" cmpd="sng">
              <a:solidFill>
                <a:srgbClr val="000000"/>
              </a:solidFill>
              <a:prstDash val="solid"/>
              <a:round/>
              <a:headEnd type="none" w="med" len="med"/>
              <a:tailEnd type="none" w="med" len="med"/>
            </a:ln>
          </p:spPr>
        </p:cxnSp>
        <p:cxnSp>
          <p:nvCxnSpPr>
            <p:cNvPr id="287" name="Google Shape;287;p19"/>
            <p:cNvCxnSpPr/>
            <p:nvPr/>
          </p:nvCxnSpPr>
          <p:spPr>
            <a:xfrm>
              <a:off x="-28650" y="4871400"/>
              <a:ext cx="9201300" cy="0"/>
            </a:xfrm>
            <a:prstGeom prst="straightConnector1">
              <a:avLst/>
            </a:prstGeom>
            <a:noFill/>
            <a:ln w="9525" cap="flat" cmpd="sng">
              <a:solidFill>
                <a:srgbClr val="000000"/>
              </a:solidFill>
              <a:prstDash val="solid"/>
              <a:round/>
              <a:headEnd type="none" w="med" len="med"/>
              <a:tailEnd type="none" w="med" len="med"/>
            </a:ln>
          </p:spPr>
        </p:cxn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hree columns">
  <p:cSld name="BLANK_1_1_1_2">
    <p:bg>
      <p:bgPr>
        <a:blipFill>
          <a:blip r:embed="rId2">
            <a:alphaModFix/>
          </a:blip>
          <a:stretch>
            <a:fillRect/>
          </a:stretch>
        </a:blipFill>
        <a:effectLst/>
      </p:bgPr>
    </p:bg>
    <p:spTree>
      <p:nvGrpSpPr>
        <p:cNvPr id="1" name="Shape 351"/>
        <p:cNvGrpSpPr/>
        <p:nvPr/>
      </p:nvGrpSpPr>
      <p:grpSpPr>
        <a:xfrm>
          <a:off x="0" y="0"/>
          <a:ext cx="0" cy="0"/>
          <a:chOff x="0" y="0"/>
          <a:chExt cx="0" cy="0"/>
        </a:xfrm>
      </p:grpSpPr>
      <p:sp>
        <p:nvSpPr>
          <p:cNvPr id="352" name="Google Shape;352;p24"/>
          <p:cNvSpPr txBox="1">
            <a:spLocks noGrp="1"/>
          </p:cNvSpPr>
          <p:nvPr>
            <p:ph type="title"/>
          </p:nvPr>
        </p:nvSpPr>
        <p:spPr>
          <a:xfrm>
            <a:off x="1012763" y="2585197"/>
            <a:ext cx="2336400" cy="405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200">
                <a:latin typeface="Raleway"/>
                <a:ea typeface="Raleway"/>
                <a:cs typeface="Raleway"/>
                <a:sym typeface="Raleway"/>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53" name="Google Shape;353;p24"/>
          <p:cNvSpPr txBox="1">
            <a:spLocks noGrp="1"/>
          </p:cNvSpPr>
          <p:nvPr>
            <p:ph type="subTitle" idx="1"/>
          </p:nvPr>
        </p:nvSpPr>
        <p:spPr>
          <a:xfrm>
            <a:off x="1012763" y="2990799"/>
            <a:ext cx="2336400" cy="762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54" name="Google Shape;354;p24"/>
          <p:cNvSpPr txBox="1">
            <a:spLocks noGrp="1"/>
          </p:cNvSpPr>
          <p:nvPr>
            <p:ph type="title" idx="2"/>
          </p:nvPr>
        </p:nvSpPr>
        <p:spPr>
          <a:xfrm>
            <a:off x="3403800" y="2585197"/>
            <a:ext cx="2336400" cy="405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200">
                <a:latin typeface="Raleway"/>
                <a:ea typeface="Raleway"/>
                <a:cs typeface="Raleway"/>
                <a:sym typeface="Raleway"/>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55" name="Google Shape;355;p24"/>
          <p:cNvSpPr txBox="1">
            <a:spLocks noGrp="1"/>
          </p:cNvSpPr>
          <p:nvPr>
            <p:ph type="subTitle" idx="3"/>
          </p:nvPr>
        </p:nvSpPr>
        <p:spPr>
          <a:xfrm>
            <a:off x="3403800" y="2990799"/>
            <a:ext cx="2336400" cy="762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56" name="Google Shape;356;p24"/>
          <p:cNvSpPr txBox="1">
            <a:spLocks noGrp="1"/>
          </p:cNvSpPr>
          <p:nvPr>
            <p:ph type="title" idx="4"/>
          </p:nvPr>
        </p:nvSpPr>
        <p:spPr>
          <a:xfrm>
            <a:off x="5794838" y="2585197"/>
            <a:ext cx="2336400" cy="405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200">
                <a:latin typeface="Raleway"/>
                <a:ea typeface="Raleway"/>
                <a:cs typeface="Raleway"/>
                <a:sym typeface="Raleway"/>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57" name="Google Shape;357;p24"/>
          <p:cNvSpPr txBox="1">
            <a:spLocks noGrp="1"/>
          </p:cNvSpPr>
          <p:nvPr>
            <p:ph type="subTitle" idx="5"/>
          </p:nvPr>
        </p:nvSpPr>
        <p:spPr>
          <a:xfrm>
            <a:off x="5794838" y="2990799"/>
            <a:ext cx="2336400" cy="762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58" name="Google Shape;358;p24"/>
          <p:cNvSpPr txBox="1">
            <a:spLocks noGrp="1"/>
          </p:cNvSpPr>
          <p:nvPr>
            <p:ph type="title" idx="6"/>
          </p:nvPr>
        </p:nvSpPr>
        <p:spPr>
          <a:xfrm>
            <a:off x="1400100" y="604850"/>
            <a:ext cx="63438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59" name="Google Shape;359;p24"/>
          <p:cNvSpPr txBox="1">
            <a:spLocks noGrp="1"/>
          </p:cNvSpPr>
          <p:nvPr>
            <p:ph type="subTitle" idx="7"/>
          </p:nvPr>
        </p:nvSpPr>
        <p:spPr>
          <a:xfrm rot="5400000">
            <a:off x="-676375" y="1436825"/>
            <a:ext cx="2123100" cy="201900"/>
          </a:xfrm>
          <a:prstGeom prst="rect">
            <a:avLst/>
          </a:prstGeom>
        </p:spPr>
        <p:txBody>
          <a:bodyPr spcFirstLastPara="1" wrap="square" lIns="91425" tIns="91425" rIns="91425" bIns="91425" anchor="ctr" anchorCtr="0">
            <a:noAutofit/>
          </a:bodyPr>
          <a:lstStyle>
            <a:lvl1pPr lvl="0" rtl="0">
              <a:spcBef>
                <a:spcPts val="0"/>
              </a:spcBef>
              <a:spcAft>
                <a:spcPts val="0"/>
              </a:spcAft>
              <a:buSzPts val="1100"/>
              <a:buNone/>
              <a:defRPr sz="1100"/>
            </a:lvl1pPr>
            <a:lvl2pPr lvl="1" rtl="0">
              <a:spcBef>
                <a:spcPts val="0"/>
              </a:spcBef>
              <a:spcAft>
                <a:spcPts val="0"/>
              </a:spcAft>
              <a:buSzPts val="1100"/>
              <a:buNone/>
              <a:defRPr sz="1100"/>
            </a:lvl2pPr>
            <a:lvl3pPr lvl="2" rtl="0">
              <a:spcBef>
                <a:spcPts val="0"/>
              </a:spcBef>
              <a:spcAft>
                <a:spcPts val="0"/>
              </a:spcAft>
              <a:buSzPts val="1100"/>
              <a:buNone/>
              <a:defRPr sz="1100"/>
            </a:lvl3pPr>
            <a:lvl4pPr lvl="3" rtl="0">
              <a:spcBef>
                <a:spcPts val="0"/>
              </a:spcBef>
              <a:spcAft>
                <a:spcPts val="0"/>
              </a:spcAft>
              <a:buSzPts val="1100"/>
              <a:buNone/>
              <a:defRPr sz="1100"/>
            </a:lvl4pPr>
            <a:lvl5pPr lvl="4" rtl="0">
              <a:spcBef>
                <a:spcPts val="0"/>
              </a:spcBef>
              <a:spcAft>
                <a:spcPts val="0"/>
              </a:spcAft>
              <a:buSzPts val="1100"/>
              <a:buNone/>
              <a:defRPr sz="1100"/>
            </a:lvl5pPr>
            <a:lvl6pPr lvl="5" rtl="0">
              <a:spcBef>
                <a:spcPts val="0"/>
              </a:spcBef>
              <a:spcAft>
                <a:spcPts val="0"/>
              </a:spcAft>
              <a:buSzPts val="1100"/>
              <a:buNone/>
              <a:defRPr sz="1100"/>
            </a:lvl6pPr>
            <a:lvl7pPr lvl="6" rtl="0">
              <a:spcBef>
                <a:spcPts val="0"/>
              </a:spcBef>
              <a:spcAft>
                <a:spcPts val="0"/>
              </a:spcAft>
              <a:buSzPts val="1100"/>
              <a:buNone/>
              <a:defRPr sz="1100"/>
            </a:lvl7pPr>
            <a:lvl8pPr lvl="7" rtl="0">
              <a:spcBef>
                <a:spcPts val="0"/>
              </a:spcBef>
              <a:spcAft>
                <a:spcPts val="0"/>
              </a:spcAft>
              <a:buSzPts val="1100"/>
              <a:buNone/>
              <a:defRPr sz="1100"/>
            </a:lvl8pPr>
            <a:lvl9pPr lvl="8" rtl="0">
              <a:spcBef>
                <a:spcPts val="0"/>
              </a:spcBef>
              <a:spcAft>
                <a:spcPts val="0"/>
              </a:spcAft>
              <a:buSzPts val="1100"/>
              <a:buNone/>
              <a:defRPr sz="1100"/>
            </a:lvl9pPr>
          </a:lstStyle>
          <a:p>
            <a:endParaRPr/>
          </a:p>
        </p:txBody>
      </p:sp>
      <p:sp>
        <p:nvSpPr>
          <p:cNvPr id="360" name="Google Shape;360;p24"/>
          <p:cNvSpPr txBox="1">
            <a:spLocks noGrp="1"/>
          </p:cNvSpPr>
          <p:nvPr>
            <p:ph type="subTitle" idx="8"/>
          </p:nvPr>
        </p:nvSpPr>
        <p:spPr>
          <a:xfrm rot="5400000">
            <a:off x="-559825" y="3621325"/>
            <a:ext cx="1890000" cy="2019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100"/>
              <a:buNone/>
              <a:defRPr sz="1100"/>
            </a:lvl1pPr>
            <a:lvl2pPr lvl="1" algn="r" rtl="0">
              <a:spcBef>
                <a:spcPts val="0"/>
              </a:spcBef>
              <a:spcAft>
                <a:spcPts val="0"/>
              </a:spcAft>
              <a:buSzPts val="1100"/>
              <a:buNone/>
              <a:defRPr sz="1100"/>
            </a:lvl2pPr>
            <a:lvl3pPr lvl="2" algn="r" rtl="0">
              <a:spcBef>
                <a:spcPts val="0"/>
              </a:spcBef>
              <a:spcAft>
                <a:spcPts val="0"/>
              </a:spcAft>
              <a:buSzPts val="1100"/>
              <a:buNone/>
              <a:defRPr sz="1100"/>
            </a:lvl3pPr>
            <a:lvl4pPr lvl="3" algn="r" rtl="0">
              <a:spcBef>
                <a:spcPts val="0"/>
              </a:spcBef>
              <a:spcAft>
                <a:spcPts val="0"/>
              </a:spcAft>
              <a:buSzPts val="1100"/>
              <a:buNone/>
              <a:defRPr sz="1100"/>
            </a:lvl4pPr>
            <a:lvl5pPr lvl="4" algn="r" rtl="0">
              <a:spcBef>
                <a:spcPts val="0"/>
              </a:spcBef>
              <a:spcAft>
                <a:spcPts val="0"/>
              </a:spcAft>
              <a:buSzPts val="1100"/>
              <a:buNone/>
              <a:defRPr sz="1100"/>
            </a:lvl5pPr>
            <a:lvl6pPr lvl="5" algn="r" rtl="0">
              <a:spcBef>
                <a:spcPts val="0"/>
              </a:spcBef>
              <a:spcAft>
                <a:spcPts val="0"/>
              </a:spcAft>
              <a:buSzPts val="1100"/>
              <a:buNone/>
              <a:defRPr sz="1100"/>
            </a:lvl6pPr>
            <a:lvl7pPr lvl="6" algn="r" rtl="0">
              <a:spcBef>
                <a:spcPts val="0"/>
              </a:spcBef>
              <a:spcAft>
                <a:spcPts val="0"/>
              </a:spcAft>
              <a:buSzPts val="1100"/>
              <a:buNone/>
              <a:defRPr sz="1100"/>
            </a:lvl7pPr>
            <a:lvl8pPr lvl="7" algn="r" rtl="0">
              <a:spcBef>
                <a:spcPts val="0"/>
              </a:spcBef>
              <a:spcAft>
                <a:spcPts val="0"/>
              </a:spcAft>
              <a:buSzPts val="1100"/>
              <a:buNone/>
              <a:defRPr sz="1100"/>
            </a:lvl8pPr>
            <a:lvl9pPr lvl="8" algn="r" rtl="0">
              <a:spcBef>
                <a:spcPts val="0"/>
              </a:spcBef>
              <a:spcAft>
                <a:spcPts val="0"/>
              </a:spcAft>
              <a:buSzPts val="1100"/>
              <a:buNone/>
              <a:defRPr sz="1100"/>
            </a:lvl9pPr>
          </a:lstStyle>
          <a:p>
            <a:endParaRPr/>
          </a:p>
        </p:txBody>
      </p:sp>
      <p:grpSp>
        <p:nvGrpSpPr>
          <p:cNvPr id="361" name="Google Shape;361;p24"/>
          <p:cNvGrpSpPr/>
          <p:nvPr/>
        </p:nvGrpSpPr>
        <p:grpSpPr>
          <a:xfrm>
            <a:off x="-28650" y="272100"/>
            <a:ext cx="9201300" cy="4599300"/>
            <a:chOff x="-28650" y="272100"/>
            <a:chExt cx="9201300" cy="4599300"/>
          </a:xfrm>
        </p:grpSpPr>
        <p:cxnSp>
          <p:nvCxnSpPr>
            <p:cNvPr id="362" name="Google Shape;362;p24"/>
            <p:cNvCxnSpPr/>
            <p:nvPr/>
          </p:nvCxnSpPr>
          <p:spPr>
            <a:xfrm>
              <a:off x="-28650" y="272150"/>
              <a:ext cx="9201300" cy="0"/>
            </a:xfrm>
            <a:prstGeom prst="straightConnector1">
              <a:avLst/>
            </a:prstGeom>
            <a:noFill/>
            <a:ln w="9525" cap="flat" cmpd="sng">
              <a:solidFill>
                <a:srgbClr val="000000"/>
              </a:solidFill>
              <a:prstDash val="solid"/>
              <a:round/>
              <a:headEnd type="none" w="med" len="med"/>
              <a:tailEnd type="none" w="med" len="med"/>
            </a:ln>
          </p:spPr>
        </p:cxnSp>
        <p:cxnSp>
          <p:nvCxnSpPr>
            <p:cNvPr id="363" name="Google Shape;363;p24"/>
            <p:cNvCxnSpPr/>
            <p:nvPr/>
          </p:nvCxnSpPr>
          <p:spPr>
            <a:xfrm rot="10800000">
              <a:off x="595475" y="272100"/>
              <a:ext cx="0" cy="4599300"/>
            </a:xfrm>
            <a:prstGeom prst="straightConnector1">
              <a:avLst/>
            </a:prstGeom>
            <a:noFill/>
            <a:ln w="9525" cap="flat" cmpd="sng">
              <a:solidFill>
                <a:srgbClr val="000000"/>
              </a:solidFill>
              <a:prstDash val="solid"/>
              <a:round/>
              <a:headEnd type="none" w="med" len="med"/>
              <a:tailEnd type="none" w="med" len="med"/>
            </a:ln>
          </p:spPr>
        </p:cxnSp>
        <p:cxnSp>
          <p:nvCxnSpPr>
            <p:cNvPr id="364" name="Google Shape;364;p24"/>
            <p:cNvCxnSpPr/>
            <p:nvPr/>
          </p:nvCxnSpPr>
          <p:spPr>
            <a:xfrm rot="10800000">
              <a:off x="8548525" y="272100"/>
              <a:ext cx="0" cy="4599300"/>
            </a:xfrm>
            <a:prstGeom prst="straightConnector1">
              <a:avLst/>
            </a:prstGeom>
            <a:noFill/>
            <a:ln w="9525" cap="flat" cmpd="sng">
              <a:solidFill>
                <a:srgbClr val="000000"/>
              </a:solidFill>
              <a:prstDash val="solid"/>
              <a:round/>
              <a:headEnd type="none" w="med" len="med"/>
              <a:tailEnd type="none" w="med" len="med"/>
            </a:ln>
          </p:spPr>
        </p:cxnSp>
        <p:cxnSp>
          <p:nvCxnSpPr>
            <p:cNvPr id="365" name="Google Shape;365;p24"/>
            <p:cNvCxnSpPr/>
            <p:nvPr/>
          </p:nvCxnSpPr>
          <p:spPr>
            <a:xfrm>
              <a:off x="-28650" y="4871400"/>
              <a:ext cx="9201300" cy="0"/>
            </a:xfrm>
            <a:prstGeom prst="straightConnector1">
              <a:avLst/>
            </a:prstGeom>
            <a:noFill/>
            <a:ln w="9525" cap="flat" cmpd="sng">
              <a:solidFill>
                <a:srgbClr val="000000"/>
              </a:solidFill>
              <a:prstDash val="solid"/>
              <a:round/>
              <a:headEnd type="none" w="med" len="med"/>
              <a:tailEnd type="none" w="med" len="med"/>
            </a:ln>
          </p:spPr>
        </p:cxn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1">
  <p:cSld name="CUSTOM_1">
    <p:bg>
      <p:bgPr>
        <a:blipFill>
          <a:blip r:embed="rId2">
            <a:alphaModFix/>
          </a:blip>
          <a:stretch>
            <a:fillRect/>
          </a:stretch>
        </a:blipFill>
        <a:effectLst/>
      </p:bgPr>
    </p:bg>
    <p:spTree>
      <p:nvGrpSpPr>
        <p:cNvPr id="1" name="Shape 460"/>
        <p:cNvGrpSpPr/>
        <p:nvPr/>
      </p:nvGrpSpPr>
      <p:grpSpPr>
        <a:xfrm>
          <a:off x="0" y="0"/>
          <a:ext cx="0" cy="0"/>
          <a:chOff x="0" y="0"/>
          <a:chExt cx="0" cy="0"/>
        </a:xfrm>
      </p:grpSpPr>
      <p:sp>
        <p:nvSpPr>
          <p:cNvPr id="461" name="Google Shape;461;p29"/>
          <p:cNvSpPr txBox="1">
            <a:spLocks noGrp="1"/>
          </p:cNvSpPr>
          <p:nvPr>
            <p:ph type="title"/>
          </p:nvPr>
        </p:nvSpPr>
        <p:spPr>
          <a:xfrm>
            <a:off x="1400100" y="604850"/>
            <a:ext cx="63438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462" name="Google Shape;462;p29"/>
          <p:cNvGrpSpPr/>
          <p:nvPr/>
        </p:nvGrpSpPr>
        <p:grpSpPr>
          <a:xfrm>
            <a:off x="7456806" y="4605318"/>
            <a:ext cx="975187" cy="156026"/>
            <a:chOff x="6804851" y="2564100"/>
            <a:chExt cx="748474" cy="119744"/>
          </a:xfrm>
        </p:grpSpPr>
        <p:sp>
          <p:nvSpPr>
            <p:cNvPr id="463" name="Google Shape;463;p29"/>
            <p:cNvSpPr/>
            <p:nvPr/>
          </p:nvSpPr>
          <p:spPr>
            <a:xfrm>
              <a:off x="6804851" y="2564100"/>
              <a:ext cx="748474" cy="119744"/>
            </a:xfrm>
            <a:custGeom>
              <a:avLst/>
              <a:gdLst/>
              <a:ahLst/>
              <a:cxnLst/>
              <a:rect l="l" t="t" r="r" b="b"/>
              <a:pathLst>
                <a:path w="45590" h="4893" extrusionOk="0">
                  <a:moveTo>
                    <a:pt x="0" y="1"/>
                  </a:moveTo>
                  <a:lnTo>
                    <a:pt x="0" y="4893"/>
                  </a:lnTo>
                  <a:lnTo>
                    <a:pt x="45590" y="4893"/>
                  </a:lnTo>
                  <a:lnTo>
                    <a:pt x="45590" y="1"/>
                  </a:lnTo>
                  <a:close/>
                </a:path>
              </a:pathLst>
            </a:custGeom>
            <a:solidFill>
              <a:schemeClr val="accen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4" name="Google Shape;464;p29"/>
            <p:cNvGrpSpPr/>
            <p:nvPr/>
          </p:nvGrpSpPr>
          <p:grpSpPr>
            <a:xfrm>
              <a:off x="6832025" y="2584483"/>
              <a:ext cx="431484" cy="82416"/>
              <a:chOff x="6832025" y="2584483"/>
              <a:chExt cx="431484" cy="82416"/>
            </a:xfrm>
          </p:grpSpPr>
          <p:sp>
            <p:nvSpPr>
              <p:cNvPr id="465" name="Google Shape;465;p29"/>
              <p:cNvSpPr/>
              <p:nvPr/>
            </p:nvSpPr>
            <p:spPr>
              <a:xfrm>
                <a:off x="6832025" y="2584483"/>
                <a:ext cx="36549" cy="82416"/>
              </a:xfrm>
              <a:custGeom>
                <a:avLst/>
                <a:gdLst/>
                <a:ahLst/>
                <a:cxnLst/>
                <a:rect l="l" t="t" r="r" b="b"/>
                <a:pathLst>
                  <a:path w="1493" h="3367" extrusionOk="0">
                    <a:moveTo>
                      <a:pt x="1" y="1"/>
                    </a:moveTo>
                    <a:lnTo>
                      <a:pt x="1" y="3366"/>
                    </a:lnTo>
                    <a:lnTo>
                      <a:pt x="1493" y="3366"/>
                    </a:lnTo>
                    <a:lnTo>
                      <a:pt x="14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29"/>
              <p:cNvSpPr/>
              <p:nvPr/>
            </p:nvSpPr>
            <p:spPr>
              <a:xfrm>
                <a:off x="6886395" y="2584483"/>
                <a:ext cx="37381" cy="82416"/>
              </a:xfrm>
              <a:custGeom>
                <a:avLst/>
                <a:gdLst/>
                <a:ahLst/>
                <a:cxnLst/>
                <a:rect l="l" t="t" r="r" b="b"/>
                <a:pathLst>
                  <a:path w="1527" h="3367" extrusionOk="0">
                    <a:moveTo>
                      <a:pt x="0" y="1"/>
                    </a:moveTo>
                    <a:lnTo>
                      <a:pt x="0" y="3366"/>
                    </a:lnTo>
                    <a:lnTo>
                      <a:pt x="1527" y="3366"/>
                    </a:lnTo>
                    <a:lnTo>
                      <a:pt x="15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9"/>
              <p:cNvSpPr/>
              <p:nvPr/>
            </p:nvSpPr>
            <p:spPr>
              <a:xfrm>
                <a:off x="6945832" y="2584483"/>
                <a:ext cx="36549" cy="82416"/>
              </a:xfrm>
              <a:custGeom>
                <a:avLst/>
                <a:gdLst/>
                <a:ahLst/>
                <a:cxnLst/>
                <a:rect l="l" t="t" r="r" b="b"/>
                <a:pathLst>
                  <a:path w="1493" h="3367" extrusionOk="0">
                    <a:moveTo>
                      <a:pt x="1" y="1"/>
                    </a:moveTo>
                    <a:lnTo>
                      <a:pt x="1" y="3366"/>
                    </a:lnTo>
                    <a:lnTo>
                      <a:pt x="1493" y="3366"/>
                    </a:lnTo>
                    <a:lnTo>
                      <a:pt x="14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9"/>
              <p:cNvSpPr/>
              <p:nvPr/>
            </p:nvSpPr>
            <p:spPr>
              <a:xfrm>
                <a:off x="7000202" y="2584483"/>
                <a:ext cx="37381" cy="82416"/>
              </a:xfrm>
              <a:custGeom>
                <a:avLst/>
                <a:gdLst/>
                <a:ahLst/>
                <a:cxnLst/>
                <a:rect l="l" t="t" r="r" b="b"/>
                <a:pathLst>
                  <a:path w="1527" h="3367" extrusionOk="0">
                    <a:moveTo>
                      <a:pt x="0" y="1"/>
                    </a:moveTo>
                    <a:lnTo>
                      <a:pt x="0" y="3366"/>
                    </a:lnTo>
                    <a:lnTo>
                      <a:pt x="1527" y="3366"/>
                    </a:lnTo>
                    <a:lnTo>
                      <a:pt x="15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9"/>
              <p:cNvSpPr/>
              <p:nvPr/>
            </p:nvSpPr>
            <p:spPr>
              <a:xfrm>
                <a:off x="7057094" y="2584483"/>
                <a:ext cx="37405" cy="82416"/>
              </a:xfrm>
              <a:custGeom>
                <a:avLst/>
                <a:gdLst/>
                <a:ahLst/>
                <a:cxnLst/>
                <a:rect l="l" t="t" r="r" b="b"/>
                <a:pathLst>
                  <a:path w="1528" h="3367" extrusionOk="0">
                    <a:moveTo>
                      <a:pt x="1" y="1"/>
                    </a:moveTo>
                    <a:lnTo>
                      <a:pt x="1" y="3366"/>
                    </a:lnTo>
                    <a:lnTo>
                      <a:pt x="1527" y="3366"/>
                    </a:lnTo>
                    <a:lnTo>
                      <a:pt x="15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29"/>
              <p:cNvSpPr/>
              <p:nvPr/>
            </p:nvSpPr>
            <p:spPr>
              <a:xfrm>
                <a:off x="7112321" y="2584483"/>
                <a:ext cx="37381" cy="82416"/>
              </a:xfrm>
              <a:custGeom>
                <a:avLst/>
                <a:gdLst/>
                <a:ahLst/>
                <a:cxnLst/>
                <a:rect l="l" t="t" r="r" b="b"/>
                <a:pathLst>
                  <a:path w="1527" h="3367" extrusionOk="0">
                    <a:moveTo>
                      <a:pt x="0" y="1"/>
                    </a:moveTo>
                    <a:lnTo>
                      <a:pt x="0" y="3366"/>
                    </a:lnTo>
                    <a:lnTo>
                      <a:pt x="1527" y="3366"/>
                    </a:lnTo>
                    <a:lnTo>
                      <a:pt x="15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29"/>
              <p:cNvSpPr/>
              <p:nvPr/>
            </p:nvSpPr>
            <p:spPr>
              <a:xfrm>
                <a:off x="7170926" y="2584483"/>
                <a:ext cx="37381" cy="82416"/>
              </a:xfrm>
              <a:custGeom>
                <a:avLst/>
                <a:gdLst/>
                <a:ahLst/>
                <a:cxnLst/>
                <a:rect l="l" t="t" r="r" b="b"/>
                <a:pathLst>
                  <a:path w="1527" h="3367" extrusionOk="0">
                    <a:moveTo>
                      <a:pt x="0" y="1"/>
                    </a:moveTo>
                    <a:lnTo>
                      <a:pt x="0" y="3366"/>
                    </a:lnTo>
                    <a:lnTo>
                      <a:pt x="1527" y="3366"/>
                    </a:lnTo>
                    <a:lnTo>
                      <a:pt x="15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29"/>
              <p:cNvSpPr/>
              <p:nvPr/>
            </p:nvSpPr>
            <p:spPr>
              <a:xfrm>
                <a:off x="7226128" y="2584483"/>
                <a:ext cx="37381" cy="82416"/>
              </a:xfrm>
              <a:custGeom>
                <a:avLst/>
                <a:gdLst/>
                <a:ahLst/>
                <a:cxnLst/>
                <a:rect l="l" t="t" r="r" b="b"/>
                <a:pathLst>
                  <a:path w="1527" h="3367" extrusionOk="0">
                    <a:moveTo>
                      <a:pt x="0" y="1"/>
                    </a:moveTo>
                    <a:lnTo>
                      <a:pt x="0" y="3366"/>
                    </a:lnTo>
                    <a:lnTo>
                      <a:pt x="1527" y="3366"/>
                    </a:lnTo>
                    <a:lnTo>
                      <a:pt x="15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3" name="Google Shape;473;p29"/>
          <p:cNvGrpSpPr/>
          <p:nvPr/>
        </p:nvGrpSpPr>
        <p:grpSpPr>
          <a:xfrm>
            <a:off x="7456831" y="4605318"/>
            <a:ext cx="975170" cy="156026"/>
            <a:chOff x="7456831" y="4605318"/>
            <a:chExt cx="975170" cy="156026"/>
          </a:xfrm>
        </p:grpSpPr>
        <p:sp>
          <p:nvSpPr>
            <p:cNvPr id="474" name="Google Shape;474;p29"/>
            <p:cNvSpPr/>
            <p:nvPr/>
          </p:nvSpPr>
          <p:spPr>
            <a:xfrm>
              <a:off x="7456831" y="4605318"/>
              <a:ext cx="975170" cy="156026"/>
            </a:xfrm>
            <a:custGeom>
              <a:avLst/>
              <a:gdLst/>
              <a:ahLst/>
              <a:cxnLst/>
              <a:rect l="l" t="t" r="r" b="b"/>
              <a:pathLst>
                <a:path w="45590" h="4893" extrusionOk="0">
                  <a:moveTo>
                    <a:pt x="0" y="1"/>
                  </a:moveTo>
                  <a:lnTo>
                    <a:pt x="0" y="4893"/>
                  </a:lnTo>
                  <a:lnTo>
                    <a:pt x="45590" y="4893"/>
                  </a:lnTo>
                  <a:lnTo>
                    <a:pt x="45590" y="1"/>
                  </a:lnTo>
                  <a:close/>
                </a:path>
              </a:pathLst>
            </a:custGeom>
            <a:solidFill>
              <a:schemeClr val="accen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5" name="Google Shape;475;p29"/>
            <p:cNvGrpSpPr/>
            <p:nvPr/>
          </p:nvGrpSpPr>
          <p:grpSpPr>
            <a:xfrm>
              <a:off x="7492236" y="4631877"/>
              <a:ext cx="562181" cy="107388"/>
              <a:chOff x="6832025" y="2584483"/>
              <a:chExt cx="431484" cy="82416"/>
            </a:xfrm>
          </p:grpSpPr>
          <p:sp>
            <p:nvSpPr>
              <p:cNvPr id="476" name="Google Shape;476;p29"/>
              <p:cNvSpPr/>
              <p:nvPr/>
            </p:nvSpPr>
            <p:spPr>
              <a:xfrm>
                <a:off x="6832025" y="2584483"/>
                <a:ext cx="36549" cy="82416"/>
              </a:xfrm>
              <a:custGeom>
                <a:avLst/>
                <a:gdLst/>
                <a:ahLst/>
                <a:cxnLst/>
                <a:rect l="l" t="t" r="r" b="b"/>
                <a:pathLst>
                  <a:path w="1493" h="3367" extrusionOk="0">
                    <a:moveTo>
                      <a:pt x="1" y="1"/>
                    </a:moveTo>
                    <a:lnTo>
                      <a:pt x="1" y="3366"/>
                    </a:lnTo>
                    <a:lnTo>
                      <a:pt x="1493" y="3366"/>
                    </a:lnTo>
                    <a:lnTo>
                      <a:pt x="14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29"/>
              <p:cNvSpPr/>
              <p:nvPr/>
            </p:nvSpPr>
            <p:spPr>
              <a:xfrm>
                <a:off x="6886395" y="2584483"/>
                <a:ext cx="37381" cy="82416"/>
              </a:xfrm>
              <a:custGeom>
                <a:avLst/>
                <a:gdLst/>
                <a:ahLst/>
                <a:cxnLst/>
                <a:rect l="l" t="t" r="r" b="b"/>
                <a:pathLst>
                  <a:path w="1527" h="3367" extrusionOk="0">
                    <a:moveTo>
                      <a:pt x="0" y="1"/>
                    </a:moveTo>
                    <a:lnTo>
                      <a:pt x="0" y="3366"/>
                    </a:lnTo>
                    <a:lnTo>
                      <a:pt x="1527" y="3366"/>
                    </a:lnTo>
                    <a:lnTo>
                      <a:pt x="15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29"/>
              <p:cNvSpPr/>
              <p:nvPr/>
            </p:nvSpPr>
            <p:spPr>
              <a:xfrm>
                <a:off x="6945832" y="2584483"/>
                <a:ext cx="36549" cy="82416"/>
              </a:xfrm>
              <a:custGeom>
                <a:avLst/>
                <a:gdLst/>
                <a:ahLst/>
                <a:cxnLst/>
                <a:rect l="l" t="t" r="r" b="b"/>
                <a:pathLst>
                  <a:path w="1493" h="3367" extrusionOk="0">
                    <a:moveTo>
                      <a:pt x="1" y="1"/>
                    </a:moveTo>
                    <a:lnTo>
                      <a:pt x="1" y="3366"/>
                    </a:lnTo>
                    <a:lnTo>
                      <a:pt x="1493" y="3366"/>
                    </a:lnTo>
                    <a:lnTo>
                      <a:pt x="14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9"/>
              <p:cNvSpPr/>
              <p:nvPr/>
            </p:nvSpPr>
            <p:spPr>
              <a:xfrm>
                <a:off x="7000202" y="2584483"/>
                <a:ext cx="37381" cy="82416"/>
              </a:xfrm>
              <a:custGeom>
                <a:avLst/>
                <a:gdLst/>
                <a:ahLst/>
                <a:cxnLst/>
                <a:rect l="l" t="t" r="r" b="b"/>
                <a:pathLst>
                  <a:path w="1527" h="3367" extrusionOk="0">
                    <a:moveTo>
                      <a:pt x="0" y="1"/>
                    </a:moveTo>
                    <a:lnTo>
                      <a:pt x="0" y="3366"/>
                    </a:lnTo>
                    <a:lnTo>
                      <a:pt x="1527" y="3366"/>
                    </a:lnTo>
                    <a:lnTo>
                      <a:pt x="15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9"/>
              <p:cNvSpPr/>
              <p:nvPr/>
            </p:nvSpPr>
            <p:spPr>
              <a:xfrm>
                <a:off x="7057094" y="2584483"/>
                <a:ext cx="37405" cy="82416"/>
              </a:xfrm>
              <a:custGeom>
                <a:avLst/>
                <a:gdLst/>
                <a:ahLst/>
                <a:cxnLst/>
                <a:rect l="l" t="t" r="r" b="b"/>
                <a:pathLst>
                  <a:path w="1528" h="3367" extrusionOk="0">
                    <a:moveTo>
                      <a:pt x="1" y="1"/>
                    </a:moveTo>
                    <a:lnTo>
                      <a:pt x="1" y="3366"/>
                    </a:lnTo>
                    <a:lnTo>
                      <a:pt x="1527" y="3366"/>
                    </a:lnTo>
                    <a:lnTo>
                      <a:pt x="15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9"/>
              <p:cNvSpPr/>
              <p:nvPr/>
            </p:nvSpPr>
            <p:spPr>
              <a:xfrm>
                <a:off x="7112321" y="2584483"/>
                <a:ext cx="37381" cy="82416"/>
              </a:xfrm>
              <a:custGeom>
                <a:avLst/>
                <a:gdLst/>
                <a:ahLst/>
                <a:cxnLst/>
                <a:rect l="l" t="t" r="r" b="b"/>
                <a:pathLst>
                  <a:path w="1527" h="3367" extrusionOk="0">
                    <a:moveTo>
                      <a:pt x="0" y="1"/>
                    </a:moveTo>
                    <a:lnTo>
                      <a:pt x="0" y="3366"/>
                    </a:lnTo>
                    <a:lnTo>
                      <a:pt x="1527" y="3366"/>
                    </a:lnTo>
                    <a:lnTo>
                      <a:pt x="15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9"/>
              <p:cNvSpPr/>
              <p:nvPr/>
            </p:nvSpPr>
            <p:spPr>
              <a:xfrm>
                <a:off x="7170926" y="2584483"/>
                <a:ext cx="37381" cy="82416"/>
              </a:xfrm>
              <a:custGeom>
                <a:avLst/>
                <a:gdLst/>
                <a:ahLst/>
                <a:cxnLst/>
                <a:rect l="l" t="t" r="r" b="b"/>
                <a:pathLst>
                  <a:path w="1527" h="3367" extrusionOk="0">
                    <a:moveTo>
                      <a:pt x="0" y="1"/>
                    </a:moveTo>
                    <a:lnTo>
                      <a:pt x="0" y="3366"/>
                    </a:lnTo>
                    <a:lnTo>
                      <a:pt x="1527" y="3366"/>
                    </a:lnTo>
                    <a:lnTo>
                      <a:pt x="15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9"/>
              <p:cNvSpPr/>
              <p:nvPr/>
            </p:nvSpPr>
            <p:spPr>
              <a:xfrm>
                <a:off x="7226128" y="2584483"/>
                <a:ext cx="37381" cy="82416"/>
              </a:xfrm>
              <a:custGeom>
                <a:avLst/>
                <a:gdLst/>
                <a:ahLst/>
                <a:cxnLst/>
                <a:rect l="l" t="t" r="r" b="b"/>
                <a:pathLst>
                  <a:path w="1527" h="3367" extrusionOk="0">
                    <a:moveTo>
                      <a:pt x="0" y="1"/>
                    </a:moveTo>
                    <a:lnTo>
                      <a:pt x="0" y="3366"/>
                    </a:lnTo>
                    <a:lnTo>
                      <a:pt x="1527" y="3366"/>
                    </a:lnTo>
                    <a:lnTo>
                      <a:pt x="15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84" name="Google Shape;484;p29"/>
          <p:cNvSpPr txBox="1">
            <a:spLocks noGrp="1"/>
          </p:cNvSpPr>
          <p:nvPr>
            <p:ph type="subTitle" idx="1"/>
          </p:nvPr>
        </p:nvSpPr>
        <p:spPr>
          <a:xfrm rot="5400000">
            <a:off x="-676375" y="1436825"/>
            <a:ext cx="2123100" cy="201900"/>
          </a:xfrm>
          <a:prstGeom prst="rect">
            <a:avLst/>
          </a:prstGeom>
        </p:spPr>
        <p:txBody>
          <a:bodyPr spcFirstLastPara="1" wrap="square" lIns="91425" tIns="91425" rIns="91425" bIns="91425" anchor="ctr" anchorCtr="0">
            <a:noAutofit/>
          </a:bodyPr>
          <a:lstStyle>
            <a:lvl1pPr lvl="0" rtl="0">
              <a:spcBef>
                <a:spcPts val="0"/>
              </a:spcBef>
              <a:spcAft>
                <a:spcPts val="0"/>
              </a:spcAft>
              <a:buSzPts val="1100"/>
              <a:buNone/>
              <a:defRPr sz="1100"/>
            </a:lvl1pPr>
            <a:lvl2pPr lvl="1" rtl="0">
              <a:spcBef>
                <a:spcPts val="0"/>
              </a:spcBef>
              <a:spcAft>
                <a:spcPts val="0"/>
              </a:spcAft>
              <a:buSzPts val="1100"/>
              <a:buNone/>
              <a:defRPr sz="1100"/>
            </a:lvl2pPr>
            <a:lvl3pPr lvl="2" rtl="0">
              <a:spcBef>
                <a:spcPts val="0"/>
              </a:spcBef>
              <a:spcAft>
                <a:spcPts val="0"/>
              </a:spcAft>
              <a:buSzPts val="1100"/>
              <a:buNone/>
              <a:defRPr sz="1100"/>
            </a:lvl3pPr>
            <a:lvl4pPr lvl="3" rtl="0">
              <a:spcBef>
                <a:spcPts val="0"/>
              </a:spcBef>
              <a:spcAft>
                <a:spcPts val="0"/>
              </a:spcAft>
              <a:buSzPts val="1100"/>
              <a:buNone/>
              <a:defRPr sz="1100"/>
            </a:lvl4pPr>
            <a:lvl5pPr lvl="4" rtl="0">
              <a:spcBef>
                <a:spcPts val="0"/>
              </a:spcBef>
              <a:spcAft>
                <a:spcPts val="0"/>
              </a:spcAft>
              <a:buSzPts val="1100"/>
              <a:buNone/>
              <a:defRPr sz="1100"/>
            </a:lvl5pPr>
            <a:lvl6pPr lvl="5" rtl="0">
              <a:spcBef>
                <a:spcPts val="0"/>
              </a:spcBef>
              <a:spcAft>
                <a:spcPts val="0"/>
              </a:spcAft>
              <a:buSzPts val="1100"/>
              <a:buNone/>
              <a:defRPr sz="1100"/>
            </a:lvl6pPr>
            <a:lvl7pPr lvl="6" rtl="0">
              <a:spcBef>
                <a:spcPts val="0"/>
              </a:spcBef>
              <a:spcAft>
                <a:spcPts val="0"/>
              </a:spcAft>
              <a:buSzPts val="1100"/>
              <a:buNone/>
              <a:defRPr sz="1100"/>
            </a:lvl7pPr>
            <a:lvl8pPr lvl="7" rtl="0">
              <a:spcBef>
                <a:spcPts val="0"/>
              </a:spcBef>
              <a:spcAft>
                <a:spcPts val="0"/>
              </a:spcAft>
              <a:buSzPts val="1100"/>
              <a:buNone/>
              <a:defRPr sz="1100"/>
            </a:lvl8pPr>
            <a:lvl9pPr lvl="8" rtl="0">
              <a:spcBef>
                <a:spcPts val="0"/>
              </a:spcBef>
              <a:spcAft>
                <a:spcPts val="0"/>
              </a:spcAft>
              <a:buSzPts val="1100"/>
              <a:buNone/>
              <a:defRPr sz="1100"/>
            </a:lvl9pPr>
          </a:lstStyle>
          <a:p>
            <a:endParaRPr/>
          </a:p>
        </p:txBody>
      </p:sp>
      <p:sp>
        <p:nvSpPr>
          <p:cNvPr id="485" name="Google Shape;485;p29"/>
          <p:cNvSpPr txBox="1">
            <a:spLocks noGrp="1"/>
          </p:cNvSpPr>
          <p:nvPr>
            <p:ph type="subTitle" idx="2"/>
          </p:nvPr>
        </p:nvSpPr>
        <p:spPr>
          <a:xfrm rot="5400000">
            <a:off x="-559825" y="3621325"/>
            <a:ext cx="1890000" cy="2019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100"/>
              <a:buNone/>
              <a:defRPr sz="1100"/>
            </a:lvl1pPr>
            <a:lvl2pPr lvl="1" algn="r" rtl="0">
              <a:spcBef>
                <a:spcPts val="0"/>
              </a:spcBef>
              <a:spcAft>
                <a:spcPts val="0"/>
              </a:spcAft>
              <a:buSzPts val="1100"/>
              <a:buNone/>
              <a:defRPr sz="1100"/>
            </a:lvl2pPr>
            <a:lvl3pPr lvl="2" algn="r" rtl="0">
              <a:spcBef>
                <a:spcPts val="0"/>
              </a:spcBef>
              <a:spcAft>
                <a:spcPts val="0"/>
              </a:spcAft>
              <a:buSzPts val="1100"/>
              <a:buNone/>
              <a:defRPr sz="1100"/>
            </a:lvl3pPr>
            <a:lvl4pPr lvl="3" algn="r" rtl="0">
              <a:spcBef>
                <a:spcPts val="0"/>
              </a:spcBef>
              <a:spcAft>
                <a:spcPts val="0"/>
              </a:spcAft>
              <a:buSzPts val="1100"/>
              <a:buNone/>
              <a:defRPr sz="1100"/>
            </a:lvl4pPr>
            <a:lvl5pPr lvl="4" algn="r" rtl="0">
              <a:spcBef>
                <a:spcPts val="0"/>
              </a:spcBef>
              <a:spcAft>
                <a:spcPts val="0"/>
              </a:spcAft>
              <a:buSzPts val="1100"/>
              <a:buNone/>
              <a:defRPr sz="1100"/>
            </a:lvl5pPr>
            <a:lvl6pPr lvl="5" algn="r" rtl="0">
              <a:spcBef>
                <a:spcPts val="0"/>
              </a:spcBef>
              <a:spcAft>
                <a:spcPts val="0"/>
              </a:spcAft>
              <a:buSzPts val="1100"/>
              <a:buNone/>
              <a:defRPr sz="1100"/>
            </a:lvl6pPr>
            <a:lvl7pPr lvl="6" algn="r" rtl="0">
              <a:spcBef>
                <a:spcPts val="0"/>
              </a:spcBef>
              <a:spcAft>
                <a:spcPts val="0"/>
              </a:spcAft>
              <a:buSzPts val="1100"/>
              <a:buNone/>
              <a:defRPr sz="1100"/>
            </a:lvl7pPr>
            <a:lvl8pPr lvl="7" algn="r" rtl="0">
              <a:spcBef>
                <a:spcPts val="0"/>
              </a:spcBef>
              <a:spcAft>
                <a:spcPts val="0"/>
              </a:spcAft>
              <a:buSzPts val="1100"/>
              <a:buNone/>
              <a:defRPr sz="1100"/>
            </a:lvl8pPr>
            <a:lvl9pPr lvl="8" algn="r" rtl="0">
              <a:spcBef>
                <a:spcPts val="0"/>
              </a:spcBef>
              <a:spcAft>
                <a:spcPts val="0"/>
              </a:spcAft>
              <a:buSzPts val="1100"/>
              <a:buNone/>
              <a:defRPr sz="1100"/>
            </a:lvl9pPr>
          </a:lstStyle>
          <a:p>
            <a:endParaRPr/>
          </a:p>
        </p:txBody>
      </p:sp>
      <p:grpSp>
        <p:nvGrpSpPr>
          <p:cNvPr id="486" name="Google Shape;486;p29"/>
          <p:cNvGrpSpPr/>
          <p:nvPr/>
        </p:nvGrpSpPr>
        <p:grpSpPr>
          <a:xfrm>
            <a:off x="-28650" y="272100"/>
            <a:ext cx="9201300" cy="4599300"/>
            <a:chOff x="-28650" y="272100"/>
            <a:chExt cx="9201300" cy="4599300"/>
          </a:xfrm>
        </p:grpSpPr>
        <p:cxnSp>
          <p:nvCxnSpPr>
            <p:cNvPr id="487" name="Google Shape;487;p29"/>
            <p:cNvCxnSpPr/>
            <p:nvPr/>
          </p:nvCxnSpPr>
          <p:spPr>
            <a:xfrm>
              <a:off x="-28650" y="272150"/>
              <a:ext cx="9201300" cy="0"/>
            </a:xfrm>
            <a:prstGeom prst="straightConnector1">
              <a:avLst/>
            </a:prstGeom>
            <a:noFill/>
            <a:ln w="9525" cap="flat" cmpd="sng">
              <a:solidFill>
                <a:srgbClr val="000000"/>
              </a:solidFill>
              <a:prstDash val="solid"/>
              <a:round/>
              <a:headEnd type="none" w="med" len="med"/>
              <a:tailEnd type="none" w="med" len="med"/>
            </a:ln>
          </p:spPr>
        </p:cxnSp>
        <p:cxnSp>
          <p:nvCxnSpPr>
            <p:cNvPr id="488" name="Google Shape;488;p29"/>
            <p:cNvCxnSpPr/>
            <p:nvPr/>
          </p:nvCxnSpPr>
          <p:spPr>
            <a:xfrm rot="10800000">
              <a:off x="595475" y="272100"/>
              <a:ext cx="0" cy="4599300"/>
            </a:xfrm>
            <a:prstGeom prst="straightConnector1">
              <a:avLst/>
            </a:prstGeom>
            <a:noFill/>
            <a:ln w="9525" cap="flat" cmpd="sng">
              <a:solidFill>
                <a:srgbClr val="000000"/>
              </a:solidFill>
              <a:prstDash val="solid"/>
              <a:round/>
              <a:headEnd type="none" w="med" len="med"/>
              <a:tailEnd type="none" w="med" len="med"/>
            </a:ln>
          </p:spPr>
        </p:cxnSp>
        <p:cxnSp>
          <p:nvCxnSpPr>
            <p:cNvPr id="489" name="Google Shape;489;p29"/>
            <p:cNvCxnSpPr/>
            <p:nvPr/>
          </p:nvCxnSpPr>
          <p:spPr>
            <a:xfrm rot="10800000">
              <a:off x="8548525" y="272100"/>
              <a:ext cx="0" cy="4599300"/>
            </a:xfrm>
            <a:prstGeom prst="straightConnector1">
              <a:avLst/>
            </a:prstGeom>
            <a:noFill/>
            <a:ln w="9525" cap="flat" cmpd="sng">
              <a:solidFill>
                <a:srgbClr val="000000"/>
              </a:solidFill>
              <a:prstDash val="solid"/>
              <a:round/>
              <a:headEnd type="none" w="med" len="med"/>
              <a:tailEnd type="none" w="med" len="med"/>
            </a:ln>
          </p:spPr>
        </p:cxnSp>
        <p:cxnSp>
          <p:nvCxnSpPr>
            <p:cNvPr id="490" name="Google Shape;490;p29"/>
            <p:cNvCxnSpPr/>
            <p:nvPr/>
          </p:nvCxnSpPr>
          <p:spPr>
            <a:xfrm>
              <a:off x="-28650" y="4871400"/>
              <a:ext cx="9201300" cy="0"/>
            </a:xfrm>
            <a:prstGeom prst="straightConnector1">
              <a:avLst/>
            </a:prstGeom>
            <a:noFill/>
            <a:ln w="9525" cap="flat" cmpd="sng">
              <a:solidFill>
                <a:srgbClr val="000000"/>
              </a:solidFill>
              <a:prstDash val="solid"/>
              <a:round/>
              <a:headEnd type="none" w="med" len="med"/>
              <a:tailEnd type="none" w="med" len="med"/>
            </a:ln>
          </p:spPr>
        </p:cxn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2">
  <p:cSld name="CUSTOM_2">
    <p:bg>
      <p:bgPr>
        <a:blipFill>
          <a:blip r:embed="rId2">
            <a:alphaModFix/>
          </a:blip>
          <a:stretch>
            <a:fillRect/>
          </a:stretch>
        </a:blipFill>
        <a:effectLst/>
      </p:bgPr>
    </p:bg>
    <p:spTree>
      <p:nvGrpSpPr>
        <p:cNvPr id="1" name="Shape 491"/>
        <p:cNvGrpSpPr/>
        <p:nvPr/>
      </p:nvGrpSpPr>
      <p:grpSpPr>
        <a:xfrm>
          <a:off x="0" y="0"/>
          <a:ext cx="0" cy="0"/>
          <a:chOff x="0" y="0"/>
          <a:chExt cx="0" cy="0"/>
        </a:xfrm>
      </p:grpSpPr>
      <p:sp>
        <p:nvSpPr>
          <p:cNvPr id="492" name="Google Shape;492;p30"/>
          <p:cNvSpPr txBox="1">
            <a:spLocks noGrp="1"/>
          </p:cNvSpPr>
          <p:nvPr>
            <p:ph type="title"/>
          </p:nvPr>
        </p:nvSpPr>
        <p:spPr>
          <a:xfrm>
            <a:off x="1400100" y="604850"/>
            <a:ext cx="63438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93" name="Google Shape;493;p30"/>
          <p:cNvSpPr txBox="1">
            <a:spLocks noGrp="1"/>
          </p:cNvSpPr>
          <p:nvPr>
            <p:ph type="subTitle" idx="1"/>
          </p:nvPr>
        </p:nvSpPr>
        <p:spPr>
          <a:xfrm rot="5400000">
            <a:off x="-676375" y="1436825"/>
            <a:ext cx="2123100" cy="201900"/>
          </a:xfrm>
          <a:prstGeom prst="rect">
            <a:avLst/>
          </a:prstGeom>
        </p:spPr>
        <p:txBody>
          <a:bodyPr spcFirstLastPara="1" wrap="square" lIns="91425" tIns="91425" rIns="91425" bIns="91425" anchor="ctr" anchorCtr="0">
            <a:noAutofit/>
          </a:bodyPr>
          <a:lstStyle>
            <a:lvl1pPr lvl="0" rtl="0">
              <a:spcBef>
                <a:spcPts val="0"/>
              </a:spcBef>
              <a:spcAft>
                <a:spcPts val="0"/>
              </a:spcAft>
              <a:buSzPts val="1100"/>
              <a:buNone/>
              <a:defRPr sz="1100"/>
            </a:lvl1pPr>
            <a:lvl2pPr lvl="1" rtl="0">
              <a:spcBef>
                <a:spcPts val="0"/>
              </a:spcBef>
              <a:spcAft>
                <a:spcPts val="0"/>
              </a:spcAft>
              <a:buSzPts val="1100"/>
              <a:buNone/>
              <a:defRPr sz="1100"/>
            </a:lvl2pPr>
            <a:lvl3pPr lvl="2" rtl="0">
              <a:spcBef>
                <a:spcPts val="0"/>
              </a:spcBef>
              <a:spcAft>
                <a:spcPts val="0"/>
              </a:spcAft>
              <a:buSzPts val="1100"/>
              <a:buNone/>
              <a:defRPr sz="1100"/>
            </a:lvl3pPr>
            <a:lvl4pPr lvl="3" rtl="0">
              <a:spcBef>
                <a:spcPts val="0"/>
              </a:spcBef>
              <a:spcAft>
                <a:spcPts val="0"/>
              </a:spcAft>
              <a:buSzPts val="1100"/>
              <a:buNone/>
              <a:defRPr sz="1100"/>
            </a:lvl4pPr>
            <a:lvl5pPr lvl="4" rtl="0">
              <a:spcBef>
                <a:spcPts val="0"/>
              </a:spcBef>
              <a:spcAft>
                <a:spcPts val="0"/>
              </a:spcAft>
              <a:buSzPts val="1100"/>
              <a:buNone/>
              <a:defRPr sz="1100"/>
            </a:lvl5pPr>
            <a:lvl6pPr lvl="5" rtl="0">
              <a:spcBef>
                <a:spcPts val="0"/>
              </a:spcBef>
              <a:spcAft>
                <a:spcPts val="0"/>
              </a:spcAft>
              <a:buSzPts val="1100"/>
              <a:buNone/>
              <a:defRPr sz="1100"/>
            </a:lvl6pPr>
            <a:lvl7pPr lvl="6" rtl="0">
              <a:spcBef>
                <a:spcPts val="0"/>
              </a:spcBef>
              <a:spcAft>
                <a:spcPts val="0"/>
              </a:spcAft>
              <a:buSzPts val="1100"/>
              <a:buNone/>
              <a:defRPr sz="1100"/>
            </a:lvl7pPr>
            <a:lvl8pPr lvl="7" rtl="0">
              <a:spcBef>
                <a:spcPts val="0"/>
              </a:spcBef>
              <a:spcAft>
                <a:spcPts val="0"/>
              </a:spcAft>
              <a:buSzPts val="1100"/>
              <a:buNone/>
              <a:defRPr sz="1100"/>
            </a:lvl8pPr>
            <a:lvl9pPr lvl="8" rtl="0">
              <a:spcBef>
                <a:spcPts val="0"/>
              </a:spcBef>
              <a:spcAft>
                <a:spcPts val="0"/>
              </a:spcAft>
              <a:buSzPts val="1100"/>
              <a:buNone/>
              <a:defRPr sz="1100"/>
            </a:lvl9pPr>
          </a:lstStyle>
          <a:p>
            <a:endParaRPr/>
          </a:p>
        </p:txBody>
      </p:sp>
      <p:sp>
        <p:nvSpPr>
          <p:cNvPr id="494" name="Google Shape;494;p30"/>
          <p:cNvSpPr txBox="1">
            <a:spLocks noGrp="1"/>
          </p:cNvSpPr>
          <p:nvPr>
            <p:ph type="subTitle" idx="2"/>
          </p:nvPr>
        </p:nvSpPr>
        <p:spPr>
          <a:xfrm rot="5400000">
            <a:off x="-559825" y="3621325"/>
            <a:ext cx="1890000" cy="2019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100"/>
              <a:buNone/>
              <a:defRPr sz="1100"/>
            </a:lvl1pPr>
            <a:lvl2pPr lvl="1" algn="r" rtl="0">
              <a:spcBef>
                <a:spcPts val="0"/>
              </a:spcBef>
              <a:spcAft>
                <a:spcPts val="0"/>
              </a:spcAft>
              <a:buSzPts val="1100"/>
              <a:buNone/>
              <a:defRPr sz="1100"/>
            </a:lvl2pPr>
            <a:lvl3pPr lvl="2" algn="r" rtl="0">
              <a:spcBef>
                <a:spcPts val="0"/>
              </a:spcBef>
              <a:spcAft>
                <a:spcPts val="0"/>
              </a:spcAft>
              <a:buSzPts val="1100"/>
              <a:buNone/>
              <a:defRPr sz="1100"/>
            </a:lvl3pPr>
            <a:lvl4pPr lvl="3" algn="r" rtl="0">
              <a:spcBef>
                <a:spcPts val="0"/>
              </a:spcBef>
              <a:spcAft>
                <a:spcPts val="0"/>
              </a:spcAft>
              <a:buSzPts val="1100"/>
              <a:buNone/>
              <a:defRPr sz="1100"/>
            </a:lvl4pPr>
            <a:lvl5pPr lvl="4" algn="r" rtl="0">
              <a:spcBef>
                <a:spcPts val="0"/>
              </a:spcBef>
              <a:spcAft>
                <a:spcPts val="0"/>
              </a:spcAft>
              <a:buSzPts val="1100"/>
              <a:buNone/>
              <a:defRPr sz="1100"/>
            </a:lvl5pPr>
            <a:lvl6pPr lvl="5" algn="r" rtl="0">
              <a:spcBef>
                <a:spcPts val="0"/>
              </a:spcBef>
              <a:spcAft>
                <a:spcPts val="0"/>
              </a:spcAft>
              <a:buSzPts val="1100"/>
              <a:buNone/>
              <a:defRPr sz="1100"/>
            </a:lvl6pPr>
            <a:lvl7pPr lvl="6" algn="r" rtl="0">
              <a:spcBef>
                <a:spcPts val="0"/>
              </a:spcBef>
              <a:spcAft>
                <a:spcPts val="0"/>
              </a:spcAft>
              <a:buSzPts val="1100"/>
              <a:buNone/>
              <a:defRPr sz="1100"/>
            </a:lvl7pPr>
            <a:lvl8pPr lvl="7" algn="r" rtl="0">
              <a:spcBef>
                <a:spcPts val="0"/>
              </a:spcBef>
              <a:spcAft>
                <a:spcPts val="0"/>
              </a:spcAft>
              <a:buSzPts val="1100"/>
              <a:buNone/>
              <a:defRPr sz="1100"/>
            </a:lvl8pPr>
            <a:lvl9pPr lvl="8" algn="r" rtl="0">
              <a:spcBef>
                <a:spcPts val="0"/>
              </a:spcBef>
              <a:spcAft>
                <a:spcPts val="0"/>
              </a:spcAft>
              <a:buSzPts val="1100"/>
              <a:buNone/>
              <a:defRPr sz="1100"/>
            </a:lvl9pPr>
          </a:lstStyle>
          <a:p>
            <a:endParaRPr/>
          </a:p>
        </p:txBody>
      </p:sp>
      <p:grpSp>
        <p:nvGrpSpPr>
          <p:cNvPr id="495" name="Google Shape;495;p30"/>
          <p:cNvGrpSpPr/>
          <p:nvPr/>
        </p:nvGrpSpPr>
        <p:grpSpPr>
          <a:xfrm>
            <a:off x="-28650" y="272100"/>
            <a:ext cx="9201300" cy="4599300"/>
            <a:chOff x="-28650" y="272100"/>
            <a:chExt cx="9201300" cy="4599300"/>
          </a:xfrm>
        </p:grpSpPr>
        <p:cxnSp>
          <p:nvCxnSpPr>
            <p:cNvPr id="496" name="Google Shape;496;p30"/>
            <p:cNvCxnSpPr/>
            <p:nvPr/>
          </p:nvCxnSpPr>
          <p:spPr>
            <a:xfrm>
              <a:off x="-28650" y="272150"/>
              <a:ext cx="9201300" cy="0"/>
            </a:xfrm>
            <a:prstGeom prst="straightConnector1">
              <a:avLst/>
            </a:prstGeom>
            <a:noFill/>
            <a:ln w="9525" cap="flat" cmpd="sng">
              <a:solidFill>
                <a:srgbClr val="000000"/>
              </a:solidFill>
              <a:prstDash val="solid"/>
              <a:round/>
              <a:headEnd type="none" w="med" len="med"/>
              <a:tailEnd type="none" w="med" len="med"/>
            </a:ln>
          </p:spPr>
        </p:cxnSp>
        <p:cxnSp>
          <p:nvCxnSpPr>
            <p:cNvPr id="497" name="Google Shape;497;p30"/>
            <p:cNvCxnSpPr/>
            <p:nvPr/>
          </p:nvCxnSpPr>
          <p:spPr>
            <a:xfrm rot="10800000">
              <a:off x="595475" y="272100"/>
              <a:ext cx="0" cy="4599300"/>
            </a:xfrm>
            <a:prstGeom prst="straightConnector1">
              <a:avLst/>
            </a:prstGeom>
            <a:noFill/>
            <a:ln w="9525" cap="flat" cmpd="sng">
              <a:solidFill>
                <a:srgbClr val="000000"/>
              </a:solidFill>
              <a:prstDash val="solid"/>
              <a:round/>
              <a:headEnd type="none" w="med" len="med"/>
              <a:tailEnd type="none" w="med" len="med"/>
            </a:ln>
          </p:spPr>
        </p:cxnSp>
        <p:cxnSp>
          <p:nvCxnSpPr>
            <p:cNvPr id="498" name="Google Shape;498;p30"/>
            <p:cNvCxnSpPr/>
            <p:nvPr/>
          </p:nvCxnSpPr>
          <p:spPr>
            <a:xfrm rot="10800000">
              <a:off x="8548525" y="272100"/>
              <a:ext cx="0" cy="4599300"/>
            </a:xfrm>
            <a:prstGeom prst="straightConnector1">
              <a:avLst/>
            </a:prstGeom>
            <a:noFill/>
            <a:ln w="9525" cap="flat" cmpd="sng">
              <a:solidFill>
                <a:srgbClr val="000000"/>
              </a:solidFill>
              <a:prstDash val="solid"/>
              <a:round/>
              <a:headEnd type="none" w="med" len="med"/>
              <a:tailEnd type="none" w="med" len="med"/>
            </a:ln>
          </p:spPr>
        </p:cxnSp>
        <p:cxnSp>
          <p:nvCxnSpPr>
            <p:cNvPr id="499" name="Google Shape;499;p30"/>
            <p:cNvCxnSpPr/>
            <p:nvPr/>
          </p:nvCxnSpPr>
          <p:spPr>
            <a:xfrm>
              <a:off x="-28650" y="4871400"/>
              <a:ext cx="9201300" cy="0"/>
            </a:xfrm>
            <a:prstGeom prst="straightConnector1">
              <a:avLst/>
            </a:prstGeom>
            <a:noFill/>
            <a:ln w="9525" cap="flat" cmpd="sng">
              <a:solidFill>
                <a:srgbClr val="000000"/>
              </a:solidFill>
              <a:prstDash val="solid"/>
              <a:round/>
              <a:headEnd type="none" w="med" len="med"/>
              <a:tailEnd type="none" w="med" len="med"/>
            </a:ln>
          </p:spPr>
        </p:cxn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4">
  <p:cSld name="CUSTOM_12">
    <p:spTree>
      <p:nvGrpSpPr>
        <p:cNvPr id="1" name="Shape 525"/>
        <p:cNvGrpSpPr/>
        <p:nvPr/>
      </p:nvGrpSpPr>
      <p:grpSpPr>
        <a:xfrm>
          <a:off x="0" y="0"/>
          <a:ext cx="0" cy="0"/>
          <a:chOff x="0" y="0"/>
          <a:chExt cx="0" cy="0"/>
        </a:xfrm>
      </p:grpSpPr>
      <p:sp>
        <p:nvSpPr>
          <p:cNvPr id="526" name="Google Shape;526;p32"/>
          <p:cNvSpPr txBox="1">
            <a:spLocks noGrp="1"/>
          </p:cNvSpPr>
          <p:nvPr>
            <p:ph type="title"/>
          </p:nvPr>
        </p:nvSpPr>
        <p:spPr>
          <a:xfrm>
            <a:off x="1400100" y="604850"/>
            <a:ext cx="63438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27" name="Google Shape;527;p32"/>
          <p:cNvSpPr txBox="1">
            <a:spLocks noGrp="1"/>
          </p:cNvSpPr>
          <p:nvPr>
            <p:ph type="subTitle" idx="1"/>
          </p:nvPr>
        </p:nvSpPr>
        <p:spPr>
          <a:xfrm rot="5400000">
            <a:off x="-676375" y="1436825"/>
            <a:ext cx="2123100" cy="201900"/>
          </a:xfrm>
          <a:prstGeom prst="rect">
            <a:avLst/>
          </a:prstGeom>
        </p:spPr>
        <p:txBody>
          <a:bodyPr spcFirstLastPara="1" wrap="square" lIns="91425" tIns="91425" rIns="91425" bIns="91425" anchor="ctr" anchorCtr="0">
            <a:noAutofit/>
          </a:bodyPr>
          <a:lstStyle>
            <a:lvl1pPr lvl="0" rtl="0">
              <a:spcBef>
                <a:spcPts val="0"/>
              </a:spcBef>
              <a:spcAft>
                <a:spcPts val="0"/>
              </a:spcAft>
              <a:buSzPts val="1100"/>
              <a:buNone/>
              <a:defRPr sz="1100"/>
            </a:lvl1pPr>
            <a:lvl2pPr lvl="1" rtl="0">
              <a:spcBef>
                <a:spcPts val="0"/>
              </a:spcBef>
              <a:spcAft>
                <a:spcPts val="0"/>
              </a:spcAft>
              <a:buSzPts val="1100"/>
              <a:buNone/>
              <a:defRPr sz="1100"/>
            </a:lvl2pPr>
            <a:lvl3pPr lvl="2" rtl="0">
              <a:spcBef>
                <a:spcPts val="0"/>
              </a:spcBef>
              <a:spcAft>
                <a:spcPts val="0"/>
              </a:spcAft>
              <a:buSzPts val="1100"/>
              <a:buNone/>
              <a:defRPr sz="1100"/>
            </a:lvl3pPr>
            <a:lvl4pPr lvl="3" rtl="0">
              <a:spcBef>
                <a:spcPts val="0"/>
              </a:spcBef>
              <a:spcAft>
                <a:spcPts val="0"/>
              </a:spcAft>
              <a:buSzPts val="1100"/>
              <a:buNone/>
              <a:defRPr sz="1100"/>
            </a:lvl4pPr>
            <a:lvl5pPr lvl="4" rtl="0">
              <a:spcBef>
                <a:spcPts val="0"/>
              </a:spcBef>
              <a:spcAft>
                <a:spcPts val="0"/>
              </a:spcAft>
              <a:buSzPts val="1100"/>
              <a:buNone/>
              <a:defRPr sz="1100"/>
            </a:lvl5pPr>
            <a:lvl6pPr lvl="5" rtl="0">
              <a:spcBef>
                <a:spcPts val="0"/>
              </a:spcBef>
              <a:spcAft>
                <a:spcPts val="0"/>
              </a:spcAft>
              <a:buSzPts val="1100"/>
              <a:buNone/>
              <a:defRPr sz="1100"/>
            </a:lvl6pPr>
            <a:lvl7pPr lvl="6" rtl="0">
              <a:spcBef>
                <a:spcPts val="0"/>
              </a:spcBef>
              <a:spcAft>
                <a:spcPts val="0"/>
              </a:spcAft>
              <a:buSzPts val="1100"/>
              <a:buNone/>
              <a:defRPr sz="1100"/>
            </a:lvl7pPr>
            <a:lvl8pPr lvl="7" rtl="0">
              <a:spcBef>
                <a:spcPts val="0"/>
              </a:spcBef>
              <a:spcAft>
                <a:spcPts val="0"/>
              </a:spcAft>
              <a:buSzPts val="1100"/>
              <a:buNone/>
              <a:defRPr sz="1100"/>
            </a:lvl8pPr>
            <a:lvl9pPr lvl="8" rtl="0">
              <a:spcBef>
                <a:spcPts val="0"/>
              </a:spcBef>
              <a:spcAft>
                <a:spcPts val="0"/>
              </a:spcAft>
              <a:buSzPts val="1100"/>
              <a:buNone/>
              <a:defRPr sz="1100"/>
            </a:lvl9pPr>
          </a:lstStyle>
          <a:p>
            <a:endParaRPr/>
          </a:p>
        </p:txBody>
      </p:sp>
      <p:sp>
        <p:nvSpPr>
          <p:cNvPr id="528" name="Google Shape;528;p32"/>
          <p:cNvSpPr txBox="1">
            <a:spLocks noGrp="1"/>
          </p:cNvSpPr>
          <p:nvPr>
            <p:ph type="subTitle" idx="2"/>
          </p:nvPr>
        </p:nvSpPr>
        <p:spPr>
          <a:xfrm rot="5400000">
            <a:off x="-559825" y="3621325"/>
            <a:ext cx="1890000" cy="2019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100"/>
              <a:buNone/>
              <a:defRPr sz="1100"/>
            </a:lvl1pPr>
            <a:lvl2pPr lvl="1" algn="r" rtl="0">
              <a:spcBef>
                <a:spcPts val="0"/>
              </a:spcBef>
              <a:spcAft>
                <a:spcPts val="0"/>
              </a:spcAft>
              <a:buSzPts val="1100"/>
              <a:buNone/>
              <a:defRPr sz="1100"/>
            </a:lvl2pPr>
            <a:lvl3pPr lvl="2" algn="r" rtl="0">
              <a:spcBef>
                <a:spcPts val="0"/>
              </a:spcBef>
              <a:spcAft>
                <a:spcPts val="0"/>
              </a:spcAft>
              <a:buSzPts val="1100"/>
              <a:buNone/>
              <a:defRPr sz="1100"/>
            </a:lvl3pPr>
            <a:lvl4pPr lvl="3" algn="r" rtl="0">
              <a:spcBef>
                <a:spcPts val="0"/>
              </a:spcBef>
              <a:spcAft>
                <a:spcPts val="0"/>
              </a:spcAft>
              <a:buSzPts val="1100"/>
              <a:buNone/>
              <a:defRPr sz="1100"/>
            </a:lvl4pPr>
            <a:lvl5pPr lvl="4" algn="r" rtl="0">
              <a:spcBef>
                <a:spcPts val="0"/>
              </a:spcBef>
              <a:spcAft>
                <a:spcPts val="0"/>
              </a:spcAft>
              <a:buSzPts val="1100"/>
              <a:buNone/>
              <a:defRPr sz="1100"/>
            </a:lvl5pPr>
            <a:lvl6pPr lvl="5" algn="r" rtl="0">
              <a:spcBef>
                <a:spcPts val="0"/>
              </a:spcBef>
              <a:spcAft>
                <a:spcPts val="0"/>
              </a:spcAft>
              <a:buSzPts val="1100"/>
              <a:buNone/>
              <a:defRPr sz="1100"/>
            </a:lvl6pPr>
            <a:lvl7pPr lvl="6" algn="r" rtl="0">
              <a:spcBef>
                <a:spcPts val="0"/>
              </a:spcBef>
              <a:spcAft>
                <a:spcPts val="0"/>
              </a:spcAft>
              <a:buSzPts val="1100"/>
              <a:buNone/>
              <a:defRPr sz="1100"/>
            </a:lvl7pPr>
            <a:lvl8pPr lvl="7" algn="r" rtl="0">
              <a:spcBef>
                <a:spcPts val="0"/>
              </a:spcBef>
              <a:spcAft>
                <a:spcPts val="0"/>
              </a:spcAft>
              <a:buSzPts val="1100"/>
              <a:buNone/>
              <a:defRPr sz="1100"/>
            </a:lvl8pPr>
            <a:lvl9pPr lvl="8" algn="r" rtl="0">
              <a:spcBef>
                <a:spcPts val="0"/>
              </a:spcBef>
              <a:spcAft>
                <a:spcPts val="0"/>
              </a:spcAft>
              <a:buSzPts val="1100"/>
              <a:buNone/>
              <a:defRPr sz="1100"/>
            </a:lvl9pPr>
          </a:lstStyle>
          <a:p>
            <a:endParaRPr/>
          </a:p>
        </p:txBody>
      </p:sp>
      <p:grpSp>
        <p:nvGrpSpPr>
          <p:cNvPr id="529" name="Google Shape;529;p32"/>
          <p:cNvGrpSpPr/>
          <p:nvPr/>
        </p:nvGrpSpPr>
        <p:grpSpPr>
          <a:xfrm>
            <a:off x="-28650" y="272100"/>
            <a:ext cx="9201300" cy="4599300"/>
            <a:chOff x="-28650" y="272100"/>
            <a:chExt cx="9201300" cy="4599300"/>
          </a:xfrm>
        </p:grpSpPr>
        <p:cxnSp>
          <p:nvCxnSpPr>
            <p:cNvPr id="530" name="Google Shape;530;p32"/>
            <p:cNvCxnSpPr/>
            <p:nvPr/>
          </p:nvCxnSpPr>
          <p:spPr>
            <a:xfrm>
              <a:off x="-28650" y="272150"/>
              <a:ext cx="9201300" cy="0"/>
            </a:xfrm>
            <a:prstGeom prst="straightConnector1">
              <a:avLst/>
            </a:prstGeom>
            <a:noFill/>
            <a:ln w="9525" cap="flat" cmpd="sng">
              <a:solidFill>
                <a:srgbClr val="000000"/>
              </a:solidFill>
              <a:prstDash val="solid"/>
              <a:round/>
              <a:headEnd type="none" w="med" len="med"/>
              <a:tailEnd type="none" w="med" len="med"/>
            </a:ln>
          </p:spPr>
        </p:cxnSp>
        <p:cxnSp>
          <p:nvCxnSpPr>
            <p:cNvPr id="531" name="Google Shape;531;p32"/>
            <p:cNvCxnSpPr/>
            <p:nvPr/>
          </p:nvCxnSpPr>
          <p:spPr>
            <a:xfrm rot="10800000">
              <a:off x="595475" y="272100"/>
              <a:ext cx="0" cy="4599300"/>
            </a:xfrm>
            <a:prstGeom prst="straightConnector1">
              <a:avLst/>
            </a:prstGeom>
            <a:noFill/>
            <a:ln w="9525" cap="flat" cmpd="sng">
              <a:solidFill>
                <a:srgbClr val="000000"/>
              </a:solidFill>
              <a:prstDash val="solid"/>
              <a:round/>
              <a:headEnd type="none" w="med" len="med"/>
              <a:tailEnd type="none" w="med" len="med"/>
            </a:ln>
          </p:spPr>
        </p:cxnSp>
        <p:cxnSp>
          <p:nvCxnSpPr>
            <p:cNvPr id="532" name="Google Shape;532;p32"/>
            <p:cNvCxnSpPr/>
            <p:nvPr/>
          </p:nvCxnSpPr>
          <p:spPr>
            <a:xfrm rot="10800000">
              <a:off x="8548525" y="272100"/>
              <a:ext cx="0" cy="4599300"/>
            </a:xfrm>
            <a:prstGeom prst="straightConnector1">
              <a:avLst/>
            </a:prstGeom>
            <a:noFill/>
            <a:ln w="9525" cap="flat" cmpd="sng">
              <a:solidFill>
                <a:srgbClr val="000000"/>
              </a:solidFill>
              <a:prstDash val="solid"/>
              <a:round/>
              <a:headEnd type="none" w="med" len="med"/>
              <a:tailEnd type="none" w="med" len="med"/>
            </a:ln>
          </p:spPr>
        </p:cxnSp>
        <p:cxnSp>
          <p:nvCxnSpPr>
            <p:cNvPr id="533" name="Google Shape;533;p32"/>
            <p:cNvCxnSpPr/>
            <p:nvPr/>
          </p:nvCxnSpPr>
          <p:spPr>
            <a:xfrm>
              <a:off x="-28650" y="4871400"/>
              <a:ext cx="9201300" cy="0"/>
            </a:xfrm>
            <a:prstGeom prst="straightConnector1">
              <a:avLst/>
            </a:prstGeom>
            <a:noFill/>
            <a:ln w="9525" cap="flat" cmpd="sng">
              <a:solidFill>
                <a:srgbClr val="000000"/>
              </a:solidFill>
              <a:prstDash val="solid"/>
              <a:round/>
              <a:headEnd type="none" w="med" len="med"/>
              <a:tailEnd type="none" w="med" len="med"/>
            </a:ln>
          </p:spPr>
        </p:cxn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hanks">
  <p:cSld name="BLANK_1_1_1_1_1_1_2">
    <p:bg>
      <p:bgPr>
        <a:blipFill>
          <a:blip r:embed="rId2">
            <a:alphaModFix/>
          </a:blip>
          <a:stretch>
            <a:fillRect/>
          </a:stretch>
        </a:blipFill>
        <a:effectLst/>
      </p:bgPr>
    </p:bg>
    <p:spTree>
      <p:nvGrpSpPr>
        <p:cNvPr id="1" name="Shape 554"/>
        <p:cNvGrpSpPr/>
        <p:nvPr/>
      </p:nvGrpSpPr>
      <p:grpSpPr>
        <a:xfrm>
          <a:off x="0" y="0"/>
          <a:ext cx="0" cy="0"/>
          <a:chOff x="0" y="0"/>
          <a:chExt cx="0" cy="0"/>
        </a:xfrm>
      </p:grpSpPr>
      <p:sp>
        <p:nvSpPr>
          <p:cNvPr id="555" name="Google Shape;555;p34"/>
          <p:cNvSpPr txBox="1">
            <a:spLocks noGrp="1"/>
          </p:cNvSpPr>
          <p:nvPr>
            <p:ph type="ctrTitle"/>
          </p:nvPr>
        </p:nvSpPr>
        <p:spPr>
          <a:xfrm>
            <a:off x="3676575" y="667313"/>
            <a:ext cx="4284000" cy="997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556" name="Google Shape;556;p34"/>
          <p:cNvSpPr txBox="1">
            <a:spLocks noGrp="1"/>
          </p:cNvSpPr>
          <p:nvPr>
            <p:ph type="subTitle" idx="1"/>
          </p:nvPr>
        </p:nvSpPr>
        <p:spPr>
          <a:xfrm>
            <a:off x="3671700" y="1586850"/>
            <a:ext cx="4293900" cy="1218000"/>
          </a:xfrm>
          <a:prstGeom prst="rect">
            <a:avLst/>
          </a:prstGeom>
        </p:spPr>
        <p:txBody>
          <a:bodyPr spcFirstLastPara="1" wrap="square" lIns="91425" tIns="91425" rIns="91425" bIns="91425" anchor="ctr" anchorCtr="0">
            <a:noAutofit/>
          </a:bodyPr>
          <a:lstStyle>
            <a:lvl1pPr lvl="0" algn="ctr" rtl="0">
              <a:lnSpc>
                <a:spcPct val="100000"/>
              </a:lnSpc>
              <a:spcBef>
                <a:spcPts val="300"/>
              </a:spcBef>
              <a:spcAft>
                <a:spcPts val="0"/>
              </a:spcAft>
              <a:buSzPts val="1800"/>
              <a:buNone/>
              <a:defRPr sz="1400"/>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557" name="Google Shape;557;p34"/>
          <p:cNvSpPr txBox="1"/>
          <p:nvPr/>
        </p:nvSpPr>
        <p:spPr>
          <a:xfrm>
            <a:off x="3503025" y="3841825"/>
            <a:ext cx="4631100" cy="496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latin typeface="DM Sans"/>
                <a:ea typeface="DM Sans"/>
                <a:cs typeface="DM Sans"/>
                <a:sym typeface="DM Sans"/>
              </a:rPr>
              <a:t>CREDITS: This presentation template was created by </a:t>
            </a:r>
            <a:r>
              <a:rPr lang="en" sz="1100" b="1">
                <a:uFill>
                  <a:noFill/>
                </a:uFill>
                <a:latin typeface="DM Sans"/>
                <a:ea typeface="DM Sans"/>
                <a:cs typeface="DM Sans"/>
                <a:sym typeface="DM Sans"/>
                <a:hlinkClick r:id="rId3"/>
              </a:rPr>
              <a:t>Slidesgo</a:t>
            </a:r>
            <a:r>
              <a:rPr lang="en" sz="1100">
                <a:latin typeface="DM Sans"/>
                <a:ea typeface="DM Sans"/>
                <a:cs typeface="DM Sans"/>
                <a:sym typeface="DM Sans"/>
              </a:rPr>
              <a:t>, including icons by </a:t>
            </a:r>
            <a:r>
              <a:rPr lang="en" sz="1100" b="1">
                <a:uFill>
                  <a:noFill/>
                </a:uFill>
                <a:latin typeface="DM Sans"/>
                <a:ea typeface="DM Sans"/>
                <a:cs typeface="DM Sans"/>
                <a:sym typeface="DM Sans"/>
                <a:hlinkClick r:id="rId4"/>
              </a:rPr>
              <a:t>Flaticon</a:t>
            </a:r>
            <a:r>
              <a:rPr lang="en" sz="1100">
                <a:latin typeface="DM Sans"/>
                <a:ea typeface="DM Sans"/>
                <a:cs typeface="DM Sans"/>
                <a:sym typeface="DM Sans"/>
              </a:rPr>
              <a:t> and infographics &amp; images by </a:t>
            </a:r>
            <a:r>
              <a:rPr lang="en" sz="1100" b="1">
                <a:uFill>
                  <a:noFill/>
                </a:uFill>
                <a:latin typeface="DM Sans"/>
                <a:ea typeface="DM Sans"/>
                <a:cs typeface="DM Sans"/>
                <a:sym typeface="DM Sans"/>
                <a:hlinkClick r:id="rId5"/>
              </a:rPr>
              <a:t>Freepik</a:t>
            </a:r>
            <a:endParaRPr sz="1100" b="1">
              <a:latin typeface="DM Sans"/>
              <a:ea typeface="DM Sans"/>
              <a:cs typeface="DM Sans"/>
              <a:sym typeface="DM Sans"/>
            </a:endParaRPr>
          </a:p>
        </p:txBody>
      </p:sp>
      <p:sp>
        <p:nvSpPr>
          <p:cNvPr id="558" name="Google Shape;558;p34"/>
          <p:cNvSpPr txBox="1">
            <a:spLocks noGrp="1"/>
          </p:cNvSpPr>
          <p:nvPr>
            <p:ph type="subTitle" idx="2"/>
          </p:nvPr>
        </p:nvSpPr>
        <p:spPr>
          <a:xfrm rot="5400000">
            <a:off x="-676375" y="1436825"/>
            <a:ext cx="2123100" cy="201900"/>
          </a:xfrm>
          <a:prstGeom prst="rect">
            <a:avLst/>
          </a:prstGeom>
        </p:spPr>
        <p:txBody>
          <a:bodyPr spcFirstLastPara="1" wrap="square" lIns="91425" tIns="91425" rIns="91425" bIns="91425" anchor="ctr" anchorCtr="0">
            <a:noAutofit/>
          </a:bodyPr>
          <a:lstStyle>
            <a:lvl1pPr lvl="0" rtl="0">
              <a:spcBef>
                <a:spcPts val="0"/>
              </a:spcBef>
              <a:spcAft>
                <a:spcPts val="0"/>
              </a:spcAft>
              <a:buSzPts val="1100"/>
              <a:buNone/>
              <a:defRPr sz="1100"/>
            </a:lvl1pPr>
            <a:lvl2pPr lvl="1" rtl="0">
              <a:spcBef>
                <a:spcPts val="0"/>
              </a:spcBef>
              <a:spcAft>
                <a:spcPts val="0"/>
              </a:spcAft>
              <a:buSzPts val="1100"/>
              <a:buNone/>
              <a:defRPr sz="1100"/>
            </a:lvl2pPr>
            <a:lvl3pPr lvl="2" rtl="0">
              <a:spcBef>
                <a:spcPts val="0"/>
              </a:spcBef>
              <a:spcAft>
                <a:spcPts val="0"/>
              </a:spcAft>
              <a:buSzPts val="1100"/>
              <a:buNone/>
              <a:defRPr sz="1100"/>
            </a:lvl3pPr>
            <a:lvl4pPr lvl="3" rtl="0">
              <a:spcBef>
                <a:spcPts val="0"/>
              </a:spcBef>
              <a:spcAft>
                <a:spcPts val="0"/>
              </a:spcAft>
              <a:buSzPts val="1100"/>
              <a:buNone/>
              <a:defRPr sz="1100"/>
            </a:lvl4pPr>
            <a:lvl5pPr lvl="4" rtl="0">
              <a:spcBef>
                <a:spcPts val="0"/>
              </a:spcBef>
              <a:spcAft>
                <a:spcPts val="0"/>
              </a:spcAft>
              <a:buSzPts val="1100"/>
              <a:buNone/>
              <a:defRPr sz="1100"/>
            </a:lvl5pPr>
            <a:lvl6pPr lvl="5" rtl="0">
              <a:spcBef>
                <a:spcPts val="0"/>
              </a:spcBef>
              <a:spcAft>
                <a:spcPts val="0"/>
              </a:spcAft>
              <a:buSzPts val="1100"/>
              <a:buNone/>
              <a:defRPr sz="1100"/>
            </a:lvl6pPr>
            <a:lvl7pPr lvl="6" rtl="0">
              <a:spcBef>
                <a:spcPts val="0"/>
              </a:spcBef>
              <a:spcAft>
                <a:spcPts val="0"/>
              </a:spcAft>
              <a:buSzPts val="1100"/>
              <a:buNone/>
              <a:defRPr sz="1100"/>
            </a:lvl7pPr>
            <a:lvl8pPr lvl="7" rtl="0">
              <a:spcBef>
                <a:spcPts val="0"/>
              </a:spcBef>
              <a:spcAft>
                <a:spcPts val="0"/>
              </a:spcAft>
              <a:buSzPts val="1100"/>
              <a:buNone/>
              <a:defRPr sz="1100"/>
            </a:lvl8pPr>
            <a:lvl9pPr lvl="8" rtl="0">
              <a:spcBef>
                <a:spcPts val="0"/>
              </a:spcBef>
              <a:spcAft>
                <a:spcPts val="0"/>
              </a:spcAft>
              <a:buSzPts val="1100"/>
              <a:buNone/>
              <a:defRPr sz="1100"/>
            </a:lvl9pPr>
          </a:lstStyle>
          <a:p>
            <a:endParaRPr/>
          </a:p>
        </p:txBody>
      </p:sp>
      <p:sp>
        <p:nvSpPr>
          <p:cNvPr id="559" name="Google Shape;559;p34"/>
          <p:cNvSpPr txBox="1">
            <a:spLocks noGrp="1"/>
          </p:cNvSpPr>
          <p:nvPr>
            <p:ph type="subTitle" idx="3"/>
          </p:nvPr>
        </p:nvSpPr>
        <p:spPr>
          <a:xfrm rot="5400000">
            <a:off x="-559825" y="3621325"/>
            <a:ext cx="1890000" cy="2019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100"/>
              <a:buNone/>
              <a:defRPr sz="1100"/>
            </a:lvl1pPr>
            <a:lvl2pPr lvl="1" algn="r" rtl="0">
              <a:spcBef>
                <a:spcPts val="0"/>
              </a:spcBef>
              <a:spcAft>
                <a:spcPts val="0"/>
              </a:spcAft>
              <a:buSzPts val="1100"/>
              <a:buNone/>
              <a:defRPr sz="1100"/>
            </a:lvl2pPr>
            <a:lvl3pPr lvl="2" algn="r" rtl="0">
              <a:spcBef>
                <a:spcPts val="0"/>
              </a:spcBef>
              <a:spcAft>
                <a:spcPts val="0"/>
              </a:spcAft>
              <a:buSzPts val="1100"/>
              <a:buNone/>
              <a:defRPr sz="1100"/>
            </a:lvl3pPr>
            <a:lvl4pPr lvl="3" algn="r" rtl="0">
              <a:spcBef>
                <a:spcPts val="0"/>
              </a:spcBef>
              <a:spcAft>
                <a:spcPts val="0"/>
              </a:spcAft>
              <a:buSzPts val="1100"/>
              <a:buNone/>
              <a:defRPr sz="1100"/>
            </a:lvl4pPr>
            <a:lvl5pPr lvl="4" algn="r" rtl="0">
              <a:spcBef>
                <a:spcPts val="0"/>
              </a:spcBef>
              <a:spcAft>
                <a:spcPts val="0"/>
              </a:spcAft>
              <a:buSzPts val="1100"/>
              <a:buNone/>
              <a:defRPr sz="1100"/>
            </a:lvl5pPr>
            <a:lvl6pPr lvl="5" algn="r" rtl="0">
              <a:spcBef>
                <a:spcPts val="0"/>
              </a:spcBef>
              <a:spcAft>
                <a:spcPts val="0"/>
              </a:spcAft>
              <a:buSzPts val="1100"/>
              <a:buNone/>
              <a:defRPr sz="1100"/>
            </a:lvl6pPr>
            <a:lvl7pPr lvl="6" algn="r" rtl="0">
              <a:spcBef>
                <a:spcPts val="0"/>
              </a:spcBef>
              <a:spcAft>
                <a:spcPts val="0"/>
              </a:spcAft>
              <a:buSzPts val="1100"/>
              <a:buNone/>
              <a:defRPr sz="1100"/>
            </a:lvl7pPr>
            <a:lvl8pPr lvl="7" algn="r" rtl="0">
              <a:spcBef>
                <a:spcPts val="0"/>
              </a:spcBef>
              <a:spcAft>
                <a:spcPts val="0"/>
              </a:spcAft>
              <a:buSzPts val="1100"/>
              <a:buNone/>
              <a:defRPr sz="1100"/>
            </a:lvl8pPr>
            <a:lvl9pPr lvl="8" algn="r" rtl="0">
              <a:spcBef>
                <a:spcPts val="0"/>
              </a:spcBef>
              <a:spcAft>
                <a:spcPts val="0"/>
              </a:spcAft>
              <a:buSzPts val="1100"/>
              <a:buNone/>
              <a:defRPr sz="1100"/>
            </a:lvl9pPr>
          </a:lstStyle>
          <a:p>
            <a:endParaRPr/>
          </a:p>
        </p:txBody>
      </p:sp>
      <p:grpSp>
        <p:nvGrpSpPr>
          <p:cNvPr id="560" name="Google Shape;560;p34"/>
          <p:cNvGrpSpPr/>
          <p:nvPr/>
        </p:nvGrpSpPr>
        <p:grpSpPr>
          <a:xfrm>
            <a:off x="-28650" y="272100"/>
            <a:ext cx="9201300" cy="4599300"/>
            <a:chOff x="-28650" y="272100"/>
            <a:chExt cx="9201300" cy="4599300"/>
          </a:xfrm>
        </p:grpSpPr>
        <p:cxnSp>
          <p:nvCxnSpPr>
            <p:cNvPr id="561" name="Google Shape;561;p34"/>
            <p:cNvCxnSpPr/>
            <p:nvPr/>
          </p:nvCxnSpPr>
          <p:spPr>
            <a:xfrm>
              <a:off x="-28650" y="272150"/>
              <a:ext cx="9201300" cy="0"/>
            </a:xfrm>
            <a:prstGeom prst="straightConnector1">
              <a:avLst/>
            </a:prstGeom>
            <a:noFill/>
            <a:ln w="9525" cap="flat" cmpd="sng">
              <a:solidFill>
                <a:srgbClr val="000000"/>
              </a:solidFill>
              <a:prstDash val="solid"/>
              <a:round/>
              <a:headEnd type="none" w="med" len="med"/>
              <a:tailEnd type="none" w="med" len="med"/>
            </a:ln>
          </p:spPr>
        </p:cxnSp>
        <p:cxnSp>
          <p:nvCxnSpPr>
            <p:cNvPr id="562" name="Google Shape;562;p34"/>
            <p:cNvCxnSpPr/>
            <p:nvPr/>
          </p:nvCxnSpPr>
          <p:spPr>
            <a:xfrm rot="10800000">
              <a:off x="595475" y="272100"/>
              <a:ext cx="0" cy="4599300"/>
            </a:xfrm>
            <a:prstGeom prst="straightConnector1">
              <a:avLst/>
            </a:prstGeom>
            <a:noFill/>
            <a:ln w="9525" cap="flat" cmpd="sng">
              <a:solidFill>
                <a:srgbClr val="000000"/>
              </a:solidFill>
              <a:prstDash val="solid"/>
              <a:round/>
              <a:headEnd type="none" w="med" len="med"/>
              <a:tailEnd type="none" w="med" len="med"/>
            </a:ln>
          </p:spPr>
        </p:cxnSp>
        <p:cxnSp>
          <p:nvCxnSpPr>
            <p:cNvPr id="563" name="Google Shape;563;p34"/>
            <p:cNvCxnSpPr/>
            <p:nvPr/>
          </p:nvCxnSpPr>
          <p:spPr>
            <a:xfrm rot="10800000">
              <a:off x="8548525" y="272100"/>
              <a:ext cx="0" cy="4599300"/>
            </a:xfrm>
            <a:prstGeom prst="straightConnector1">
              <a:avLst/>
            </a:prstGeom>
            <a:noFill/>
            <a:ln w="9525" cap="flat" cmpd="sng">
              <a:solidFill>
                <a:srgbClr val="000000"/>
              </a:solidFill>
              <a:prstDash val="solid"/>
              <a:round/>
              <a:headEnd type="none" w="med" len="med"/>
              <a:tailEnd type="none" w="med" len="med"/>
            </a:ln>
          </p:spPr>
        </p:cxnSp>
        <p:cxnSp>
          <p:nvCxnSpPr>
            <p:cNvPr id="564" name="Google Shape;564;p34"/>
            <p:cNvCxnSpPr/>
            <p:nvPr/>
          </p:nvCxnSpPr>
          <p:spPr>
            <a:xfrm>
              <a:off x="-28650" y="4871400"/>
              <a:ext cx="9201300" cy="0"/>
            </a:xfrm>
            <a:prstGeom prst="straightConnector1">
              <a:avLst/>
            </a:prstGeom>
            <a:noFill/>
            <a:ln w="9525" cap="flat" cmpd="sng">
              <a:solidFill>
                <a:srgbClr val="000000"/>
              </a:solidFill>
              <a:prstDash val="solid"/>
              <a:round/>
              <a:headEnd type="none" w="med" len="med"/>
              <a:tailEnd type="none" w="med" len="med"/>
            </a:ln>
          </p:spPr>
        </p:cxn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565"/>
        <p:cNvGrpSpPr/>
        <p:nvPr/>
      </p:nvGrpSpPr>
      <p:grpSpPr>
        <a:xfrm>
          <a:off x="0" y="0"/>
          <a:ext cx="0" cy="0"/>
          <a:chOff x="0" y="0"/>
          <a:chExt cx="0" cy="0"/>
        </a:xfrm>
      </p:grpSpPr>
      <p:cxnSp>
        <p:nvCxnSpPr>
          <p:cNvPr id="566" name="Google Shape;566;p35"/>
          <p:cNvCxnSpPr/>
          <p:nvPr/>
        </p:nvCxnSpPr>
        <p:spPr>
          <a:xfrm>
            <a:off x="-28650" y="4871400"/>
            <a:ext cx="9201300" cy="0"/>
          </a:xfrm>
          <a:prstGeom prst="straightConnector1">
            <a:avLst/>
          </a:prstGeom>
          <a:noFill/>
          <a:ln w="9525" cap="flat" cmpd="sng">
            <a:solidFill>
              <a:srgbClr val="000000"/>
            </a:solidFill>
            <a:prstDash val="solid"/>
            <a:round/>
            <a:headEnd type="none" w="med" len="med"/>
            <a:tailEnd type="none" w="med" len="med"/>
          </a:ln>
        </p:spPr>
      </p:cxnSp>
      <p:grpSp>
        <p:nvGrpSpPr>
          <p:cNvPr id="567" name="Google Shape;567;p35"/>
          <p:cNvGrpSpPr/>
          <p:nvPr/>
        </p:nvGrpSpPr>
        <p:grpSpPr>
          <a:xfrm>
            <a:off x="7743206" y="4046953"/>
            <a:ext cx="616248" cy="615772"/>
            <a:chOff x="8346306" y="4043753"/>
            <a:chExt cx="616248" cy="615772"/>
          </a:xfrm>
        </p:grpSpPr>
        <p:sp>
          <p:nvSpPr>
            <p:cNvPr id="568" name="Google Shape;568;p35"/>
            <p:cNvSpPr/>
            <p:nvPr/>
          </p:nvSpPr>
          <p:spPr>
            <a:xfrm>
              <a:off x="8446318" y="4157816"/>
              <a:ext cx="516235" cy="501709"/>
            </a:xfrm>
            <a:custGeom>
              <a:avLst/>
              <a:gdLst/>
              <a:ahLst/>
              <a:cxnLst/>
              <a:rect l="l" t="t" r="r" b="b"/>
              <a:pathLst>
                <a:path w="23420" h="22761" extrusionOk="0">
                  <a:moveTo>
                    <a:pt x="1" y="1"/>
                  </a:moveTo>
                  <a:lnTo>
                    <a:pt x="1" y="22761"/>
                  </a:lnTo>
                  <a:lnTo>
                    <a:pt x="23420" y="22761"/>
                  </a:lnTo>
                  <a:lnTo>
                    <a:pt x="23420"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5"/>
            <p:cNvSpPr/>
            <p:nvPr/>
          </p:nvSpPr>
          <p:spPr>
            <a:xfrm>
              <a:off x="8478434" y="4253414"/>
              <a:ext cx="452004" cy="373995"/>
            </a:xfrm>
            <a:custGeom>
              <a:avLst/>
              <a:gdLst/>
              <a:ahLst/>
              <a:cxnLst/>
              <a:rect l="l" t="t" r="r" b="b"/>
              <a:pathLst>
                <a:path w="20506" h="16967" extrusionOk="0">
                  <a:moveTo>
                    <a:pt x="1" y="1"/>
                  </a:moveTo>
                  <a:lnTo>
                    <a:pt x="1" y="16967"/>
                  </a:lnTo>
                  <a:lnTo>
                    <a:pt x="20506" y="16967"/>
                  </a:lnTo>
                  <a:lnTo>
                    <a:pt x="20506"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5"/>
            <p:cNvSpPr/>
            <p:nvPr/>
          </p:nvSpPr>
          <p:spPr>
            <a:xfrm>
              <a:off x="8820291" y="4205251"/>
              <a:ext cx="20676" cy="3064"/>
            </a:xfrm>
            <a:custGeom>
              <a:avLst/>
              <a:gdLst/>
              <a:ahLst/>
              <a:cxnLst/>
              <a:rect l="l" t="t" r="r" b="b"/>
              <a:pathLst>
                <a:path w="938" h="139" extrusionOk="0">
                  <a:moveTo>
                    <a:pt x="1" y="0"/>
                  </a:moveTo>
                  <a:lnTo>
                    <a:pt x="1" y="139"/>
                  </a:lnTo>
                  <a:lnTo>
                    <a:pt x="937" y="139"/>
                  </a:lnTo>
                  <a:lnTo>
                    <a:pt x="93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5"/>
            <p:cNvSpPr/>
            <p:nvPr/>
          </p:nvSpPr>
          <p:spPr>
            <a:xfrm>
              <a:off x="8905948" y="4198352"/>
              <a:ext cx="16091" cy="16091"/>
            </a:xfrm>
            <a:custGeom>
              <a:avLst/>
              <a:gdLst/>
              <a:ahLst/>
              <a:cxnLst/>
              <a:rect l="l" t="t" r="r" b="b"/>
              <a:pathLst>
                <a:path w="730" h="730" extrusionOk="0">
                  <a:moveTo>
                    <a:pt x="105" y="1"/>
                  </a:moveTo>
                  <a:lnTo>
                    <a:pt x="0" y="105"/>
                  </a:lnTo>
                  <a:lnTo>
                    <a:pt x="660" y="729"/>
                  </a:lnTo>
                  <a:lnTo>
                    <a:pt x="729" y="660"/>
                  </a:lnTo>
                  <a:lnTo>
                    <a:pt x="10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5"/>
            <p:cNvSpPr/>
            <p:nvPr/>
          </p:nvSpPr>
          <p:spPr>
            <a:xfrm>
              <a:off x="8905948" y="4198352"/>
              <a:ext cx="16091" cy="16091"/>
            </a:xfrm>
            <a:custGeom>
              <a:avLst/>
              <a:gdLst/>
              <a:ahLst/>
              <a:cxnLst/>
              <a:rect l="l" t="t" r="r" b="b"/>
              <a:pathLst>
                <a:path w="730" h="730" extrusionOk="0">
                  <a:moveTo>
                    <a:pt x="660" y="1"/>
                  </a:moveTo>
                  <a:lnTo>
                    <a:pt x="0" y="660"/>
                  </a:lnTo>
                  <a:lnTo>
                    <a:pt x="105" y="729"/>
                  </a:lnTo>
                  <a:lnTo>
                    <a:pt x="729" y="105"/>
                  </a:lnTo>
                  <a:lnTo>
                    <a:pt x="66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35"/>
            <p:cNvSpPr/>
            <p:nvPr/>
          </p:nvSpPr>
          <p:spPr>
            <a:xfrm>
              <a:off x="8863120" y="4197602"/>
              <a:ext cx="18383" cy="17612"/>
            </a:xfrm>
            <a:custGeom>
              <a:avLst/>
              <a:gdLst/>
              <a:ahLst/>
              <a:cxnLst/>
              <a:rect l="l" t="t" r="r" b="b"/>
              <a:pathLst>
                <a:path w="834" h="799" extrusionOk="0">
                  <a:moveTo>
                    <a:pt x="694" y="139"/>
                  </a:moveTo>
                  <a:lnTo>
                    <a:pt x="694" y="659"/>
                  </a:lnTo>
                  <a:lnTo>
                    <a:pt x="139" y="659"/>
                  </a:lnTo>
                  <a:lnTo>
                    <a:pt x="139" y="139"/>
                  </a:lnTo>
                  <a:close/>
                  <a:moveTo>
                    <a:pt x="1" y="0"/>
                  </a:moveTo>
                  <a:lnTo>
                    <a:pt x="1" y="798"/>
                  </a:lnTo>
                  <a:lnTo>
                    <a:pt x="833" y="798"/>
                  </a:lnTo>
                  <a:lnTo>
                    <a:pt x="83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4" name="Google Shape;574;p35"/>
            <p:cNvGrpSpPr/>
            <p:nvPr/>
          </p:nvGrpSpPr>
          <p:grpSpPr>
            <a:xfrm>
              <a:off x="8346306" y="4043753"/>
              <a:ext cx="516235" cy="501709"/>
              <a:chOff x="8346306" y="4043753"/>
              <a:chExt cx="516235" cy="501709"/>
            </a:xfrm>
          </p:grpSpPr>
          <p:sp>
            <p:nvSpPr>
              <p:cNvPr id="575" name="Google Shape;575;p35"/>
              <p:cNvSpPr/>
              <p:nvPr/>
            </p:nvSpPr>
            <p:spPr>
              <a:xfrm>
                <a:off x="8346306" y="4043753"/>
                <a:ext cx="516235" cy="501709"/>
              </a:xfrm>
              <a:custGeom>
                <a:avLst/>
                <a:gdLst/>
                <a:ahLst/>
                <a:cxnLst/>
                <a:rect l="l" t="t" r="r" b="b"/>
                <a:pathLst>
                  <a:path w="23420" h="22761" extrusionOk="0">
                    <a:moveTo>
                      <a:pt x="1" y="1"/>
                    </a:moveTo>
                    <a:lnTo>
                      <a:pt x="1" y="22761"/>
                    </a:lnTo>
                    <a:lnTo>
                      <a:pt x="23420" y="22761"/>
                    </a:lnTo>
                    <a:lnTo>
                      <a:pt x="23420"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5"/>
              <p:cNvSpPr/>
              <p:nvPr/>
            </p:nvSpPr>
            <p:spPr>
              <a:xfrm>
                <a:off x="8378422" y="4139351"/>
                <a:ext cx="452004" cy="373995"/>
              </a:xfrm>
              <a:custGeom>
                <a:avLst/>
                <a:gdLst/>
                <a:ahLst/>
                <a:cxnLst/>
                <a:rect l="l" t="t" r="r" b="b"/>
                <a:pathLst>
                  <a:path w="20506" h="16967" extrusionOk="0">
                    <a:moveTo>
                      <a:pt x="1" y="1"/>
                    </a:moveTo>
                    <a:lnTo>
                      <a:pt x="1" y="16967"/>
                    </a:lnTo>
                    <a:lnTo>
                      <a:pt x="20506" y="16967"/>
                    </a:lnTo>
                    <a:lnTo>
                      <a:pt x="20506"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5"/>
              <p:cNvSpPr/>
              <p:nvPr/>
            </p:nvSpPr>
            <p:spPr>
              <a:xfrm>
                <a:off x="8720279" y="4091188"/>
                <a:ext cx="20676" cy="3064"/>
              </a:xfrm>
              <a:custGeom>
                <a:avLst/>
                <a:gdLst/>
                <a:ahLst/>
                <a:cxnLst/>
                <a:rect l="l" t="t" r="r" b="b"/>
                <a:pathLst>
                  <a:path w="938" h="139" extrusionOk="0">
                    <a:moveTo>
                      <a:pt x="1" y="0"/>
                    </a:moveTo>
                    <a:lnTo>
                      <a:pt x="1" y="139"/>
                    </a:lnTo>
                    <a:lnTo>
                      <a:pt x="937" y="139"/>
                    </a:lnTo>
                    <a:lnTo>
                      <a:pt x="93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5"/>
              <p:cNvSpPr/>
              <p:nvPr/>
            </p:nvSpPr>
            <p:spPr>
              <a:xfrm>
                <a:off x="8805936" y="4084289"/>
                <a:ext cx="16091" cy="16091"/>
              </a:xfrm>
              <a:custGeom>
                <a:avLst/>
                <a:gdLst/>
                <a:ahLst/>
                <a:cxnLst/>
                <a:rect l="l" t="t" r="r" b="b"/>
                <a:pathLst>
                  <a:path w="730" h="730" extrusionOk="0">
                    <a:moveTo>
                      <a:pt x="105" y="1"/>
                    </a:moveTo>
                    <a:lnTo>
                      <a:pt x="0" y="105"/>
                    </a:lnTo>
                    <a:lnTo>
                      <a:pt x="660" y="729"/>
                    </a:lnTo>
                    <a:lnTo>
                      <a:pt x="729" y="660"/>
                    </a:lnTo>
                    <a:lnTo>
                      <a:pt x="10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5"/>
              <p:cNvSpPr/>
              <p:nvPr/>
            </p:nvSpPr>
            <p:spPr>
              <a:xfrm>
                <a:off x="8805936" y="4084289"/>
                <a:ext cx="16091" cy="16091"/>
              </a:xfrm>
              <a:custGeom>
                <a:avLst/>
                <a:gdLst/>
                <a:ahLst/>
                <a:cxnLst/>
                <a:rect l="l" t="t" r="r" b="b"/>
                <a:pathLst>
                  <a:path w="730" h="730" extrusionOk="0">
                    <a:moveTo>
                      <a:pt x="660" y="1"/>
                    </a:moveTo>
                    <a:lnTo>
                      <a:pt x="0" y="660"/>
                    </a:lnTo>
                    <a:lnTo>
                      <a:pt x="105" y="729"/>
                    </a:lnTo>
                    <a:lnTo>
                      <a:pt x="729" y="105"/>
                    </a:lnTo>
                    <a:lnTo>
                      <a:pt x="66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35"/>
              <p:cNvSpPr/>
              <p:nvPr/>
            </p:nvSpPr>
            <p:spPr>
              <a:xfrm>
                <a:off x="8763107" y="4083540"/>
                <a:ext cx="18383" cy="17612"/>
              </a:xfrm>
              <a:custGeom>
                <a:avLst/>
                <a:gdLst/>
                <a:ahLst/>
                <a:cxnLst/>
                <a:rect l="l" t="t" r="r" b="b"/>
                <a:pathLst>
                  <a:path w="834" h="799" extrusionOk="0">
                    <a:moveTo>
                      <a:pt x="694" y="139"/>
                    </a:moveTo>
                    <a:lnTo>
                      <a:pt x="694" y="659"/>
                    </a:lnTo>
                    <a:lnTo>
                      <a:pt x="139" y="659"/>
                    </a:lnTo>
                    <a:lnTo>
                      <a:pt x="139" y="139"/>
                    </a:lnTo>
                    <a:close/>
                    <a:moveTo>
                      <a:pt x="1" y="0"/>
                    </a:moveTo>
                    <a:lnTo>
                      <a:pt x="1" y="798"/>
                    </a:lnTo>
                    <a:lnTo>
                      <a:pt x="833" y="798"/>
                    </a:lnTo>
                    <a:lnTo>
                      <a:pt x="83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81" name="Google Shape;581;p35"/>
          <p:cNvGrpSpPr/>
          <p:nvPr/>
        </p:nvGrpSpPr>
        <p:grpSpPr>
          <a:xfrm>
            <a:off x="828750" y="4162788"/>
            <a:ext cx="739738" cy="499927"/>
            <a:chOff x="8009738" y="444900"/>
            <a:chExt cx="739738" cy="499927"/>
          </a:xfrm>
        </p:grpSpPr>
        <p:grpSp>
          <p:nvGrpSpPr>
            <p:cNvPr id="582" name="Google Shape;582;p35"/>
            <p:cNvGrpSpPr/>
            <p:nvPr/>
          </p:nvGrpSpPr>
          <p:grpSpPr>
            <a:xfrm>
              <a:off x="8114513" y="444900"/>
              <a:ext cx="634963" cy="406652"/>
              <a:chOff x="8114513" y="444900"/>
              <a:chExt cx="634963" cy="406652"/>
            </a:xfrm>
          </p:grpSpPr>
          <p:sp>
            <p:nvSpPr>
              <p:cNvPr id="583" name="Google Shape;583;p35"/>
              <p:cNvSpPr/>
              <p:nvPr/>
            </p:nvSpPr>
            <p:spPr>
              <a:xfrm>
                <a:off x="8114513" y="444900"/>
                <a:ext cx="634950" cy="59000"/>
              </a:xfrm>
              <a:custGeom>
                <a:avLst/>
                <a:gdLst/>
                <a:ahLst/>
                <a:cxnLst/>
                <a:rect l="l" t="t" r="r" b="b"/>
                <a:pathLst>
                  <a:path w="25398" h="2360" extrusionOk="0">
                    <a:moveTo>
                      <a:pt x="1" y="0"/>
                    </a:moveTo>
                    <a:lnTo>
                      <a:pt x="1" y="2359"/>
                    </a:lnTo>
                    <a:lnTo>
                      <a:pt x="25398" y="2359"/>
                    </a:lnTo>
                    <a:lnTo>
                      <a:pt x="25398"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5"/>
              <p:cNvSpPr/>
              <p:nvPr/>
            </p:nvSpPr>
            <p:spPr>
              <a:xfrm>
                <a:off x="8706063" y="463100"/>
                <a:ext cx="21725" cy="20850"/>
              </a:xfrm>
              <a:custGeom>
                <a:avLst/>
                <a:gdLst/>
                <a:ahLst/>
                <a:cxnLst/>
                <a:rect l="l" t="t" r="r" b="b"/>
                <a:pathLst>
                  <a:path w="869" h="834" fill="none" extrusionOk="0">
                    <a:moveTo>
                      <a:pt x="1" y="1"/>
                    </a:moveTo>
                    <a:lnTo>
                      <a:pt x="868" y="833"/>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35"/>
              <p:cNvSpPr/>
              <p:nvPr/>
            </p:nvSpPr>
            <p:spPr>
              <a:xfrm>
                <a:off x="8706063" y="463100"/>
                <a:ext cx="21725" cy="20850"/>
              </a:xfrm>
              <a:custGeom>
                <a:avLst/>
                <a:gdLst/>
                <a:ahLst/>
                <a:cxnLst/>
                <a:rect l="l" t="t" r="r" b="b"/>
                <a:pathLst>
                  <a:path w="869" h="834" fill="none" extrusionOk="0">
                    <a:moveTo>
                      <a:pt x="868" y="1"/>
                    </a:moveTo>
                    <a:lnTo>
                      <a:pt x="1" y="833"/>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35"/>
              <p:cNvSpPr/>
              <p:nvPr/>
            </p:nvSpPr>
            <p:spPr>
              <a:xfrm>
                <a:off x="8114525" y="503900"/>
                <a:ext cx="634950" cy="347652"/>
              </a:xfrm>
              <a:custGeom>
                <a:avLst/>
                <a:gdLst/>
                <a:ahLst/>
                <a:cxnLst/>
                <a:rect l="l" t="t" r="r" b="b"/>
                <a:pathLst>
                  <a:path w="25398" h="2360" extrusionOk="0">
                    <a:moveTo>
                      <a:pt x="1" y="0"/>
                    </a:moveTo>
                    <a:lnTo>
                      <a:pt x="1" y="2359"/>
                    </a:lnTo>
                    <a:lnTo>
                      <a:pt x="25398" y="2359"/>
                    </a:lnTo>
                    <a:lnTo>
                      <a:pt x="25398"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 name="Google Shape;587;p35"/>
            <p:cNvGrpSpPr/>
            <p:nvPr/>
          </p:nvGrpSpPr>
          <p:grpSpPr>
            <a:xfrm>
              <a:off x="8009738" y="538175"/>
              <a:ext cx="634963" cy="406652"/>
              <a:chOff x="8009738" y="538175"/>
              <a:chExt cx="634963" cy="406652"/>
            </a:xfrm>
          </p:grpSpPr>
          <p:sp>
            <p:nvSpPr>
              <p:cNvPr id="588" name="Google Shape;588;p35"/>
              <p:cNvSpPr/>
              <p:nvPr/>
            </p:nvSpPr>
            <p:spPr>
              <a:xfrm>
                <a:off x="8009738" y="538175"/>
                <a:ext cx="634950" cy="59000"/>
              </a:xfrm>
              <a:custGeom>
                <a:avLst/>
                <a:gdLst/>
                <a:ahLst/>
                <a:cxnLst/>
                <a:rect l="l" t="t" r="r" b="b"/>
                <a:pathLst>
                  <a:path w="25398" h="2360" extrusionOk="0">
                    <a:moveTo>
                      <a:pt x="1" y="0"/>
                    </a:moveTo>
                    <a:lnTo>
                      <a:pt x="1" y="2359"/>
                    </a:lnTo>
                    <a:lnTo>
                      <a:pt x="25398" y="2359"/>
                    </a:lnTo>
                    <a:lnTo>
                      <a:pt x="25398"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35"/>
              <p:cNvSpPr/>
              <p:nvPr/>
            </p:nvSpPr>
            <p:spPr>
              <a:xfrm>
                <a:off x="8601288" y="556375"/>
                <a:ext cx="21725" cy="20850"/>
              </a:xfrm>
              <a:custGeom>
                <a:avLst/>
                <a:gdLst/>
                <a:ahLst/>
                <a:cxnLst/>
                <a:rect l="l" t="t" r="r" b="b"/>
                <a:pathLst>
                  <a:path w="869" h="834" fill="none" extrusionOk="0">
                    <a:moveTo>
                      <a:pt x="1" y="1"/>
                    </a:moveTo>
                    <a:lnTo>
                      <a:pt x="868" y="833"/>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35"/>
              <p:cNvSpPr/>
              <p:nvPr/>
            </p:nvSpPr>
            <p:spPr>
              <a:xfrm>
                <a:off x="8601288" y="556375"/>
                <a:ext cx="21725" cy="20850"/>
              </a:xfrm>
              <a:custGeom>
                <a:avLst/>
                <a:gdLst/>
                <a:ahLst/>
                <a:cxnLst/>
                <a:rect l="l" t="t" r="r" b="b"/>
                <a:pathLst>
                  <a:path w="869" h="834" fill="none" extrusionOk="0">
                    <a:moveTo>
                      <a:pt x="868" y="1"/>
                    </a:moveTo>
                    <a:lnTo>
                      <a:pt x="1" y="833"/>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5"/>
              <p:cNvSpPr/>
              <p:nvPr/>
            </p:nvSpPr>
            <p:spPr>
              <a:xfrm>
                <a:off x="8009750" y="597175"/>
                <a:ext cx="634950" cy="347652"/>
              </a:xfrm>
              <a:custGeom>
                <a:avLst/>
                <a:gdLst/>
                <a:ahLst/>
                <a:cxnLst/>
                <a:rect l="l" t="t" r="r" b="b"/>
                <a:pathLst>
                  <a:path w="25398" h="2360" extrusionOk="0">
                    <a:moveTo>
                      <a:pt x="1" y="0"/>
                    </a:moveTo>
                    <a:lnTo>
                      <a:pt x="1" y="2359"/>
                    </a:lnTo>
                    <a:lnTo>
                      <a:pt x="25398" y="2359"/>
                    </a:lnTo>
                    <a:lnTo>
                      <a:pt x="25398"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92" name="Google Shape;592;p35"/>
          <p:cNvGrpSpPr/>
          <p:nvPr/>
        </p:nvGrpSpPr>
        <p:grpSpPr>
          <a:xfrm>
            <a:off x="7803674" y="274350"/>
            <a:ext cx="740253" cy="263814"/>
            <a:chOff x="8146574" y="4473425"/>
            <a:chExt cx="740253" cy="263814"/>
          </a:xfrm>
        </p:grpSpPr>
        <p:sp>
          <p:nvSpPr>
            <p:cNvPr id="593" name="Google Shape;593;p35"/>
            <p:cNvSpPr/>
            <p:nvPr/>
          </p:nvSpPr>
          <p:spPr>
            <a:xfrm>
              <a:off x="8146574" y="4473425"/>
              <a:ext cx="740253" cy="263814"/>
            </a:xfrm>
            <a:custGeom>
              <a:avLst/>
              <a:gdLst/>
              <a:ahLst/>
              <a:cxnLst/>
              <a:rect l="l" t="t" r="r" b="b"/>
              <a:pathLst>
                <a:path w="46007" h="28590" extrusionOk="0">
                  <a:moveTo>
                    <a:pt x="1" y="0"/>
                  </a:moveTo>
                  <a:lnTo>
                    <a:pt x="1" y="28589"/>
                  </a:lnTo>
                  <a:lnTo>
                    <a:pt x="46007" y="28589"/>
                  </a:lnTo>
                  <a:lnTo>
                    <a:pt x="46007"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35"/>
            <p:cNvSpPr/>
            <p:nvPr/>
          </p:nvSpPr>
          <p:spPr>
            <a:xfrm>
              <a:off x="8667243" y="4559040"/>
              <a:ext cx="87521" cy="87487"/>
            </a:xfrm>
            <a:custGeom>
              <a:avLst/>
              <a:gdLst/>
              <a:ahLst/>
              <a:cxnLst/>
              <a:rect l="l" t="t" r="r" b="b"/>
              <a:pathLst>
                <a:path w="1702" h="1701" extrusionOk="0">
                  <a:moveTo>
                    <a:pt x="105" y="1"/>
                  </a:moveTo>
                  <a:lnTo>
                    <a:pt x="36" y="35"/>
                  </a:lnTo>
                  <a:lnTo>
                    <a:pt x="1" y="139"/>
                  </a:lnTo>
                  <a:lnTo>
                    <a:pt x="36" y="209"/>
                  </a:lnTo>
                  <a:lnTo>
                    <a:pt x="660" y="868"/>
                  </a:lnTo>
                  <a:lnTo>
                    <a:pt x="36" y="1493"/>
                  </a:lnTo>
                  <a:lnTo>
                    <a:pt x="1" y="1597"/>
                  </a:lnTo>
                  <a:lnTo>
                    <a:pt x="36" y="1666"/>
                  </a:lnTo>
                  <a:lnTo>
                    <a:pt x="105" y="1701"/>
                  </a:lnTo>
                  <a:lnTo>
                    <a:pt x="209" y="1666"/>
                  </a:lnTo>
                  <a:lnTo>
                    <a:pt x="834" y="1041"/>
                  </a:lnTo>
                  <a:lnTo>
                    <a:pt x="1493" y="1666"/>
                  </a:lnTo>
                  <a:lnTo>
                    <a:pt x="1562" y="1701"/>
                  </a:lnTo>
                  <a:lnTo>
                    <a:pt x="1666" y="1666"/>
                  </a:lnTo>
                  <a:lnTo>
                    <a:pt x="1701" y="1597"/>
                  </a:lnTo>
                  <a:lnTo>
                    <a:pt x="1666" y="1493"/>
                  </a:lnTo>
                  <a:lnTo>
                    <a:pt x="1007" y="868"/>
                  </a:lnTo>
                  <a:lnTo>
                    <a:pt x="1666" y="209"/>
                  </a:lnTo>
                  <a:lnTo>
                    <a:pt x="1701" y="139"/>
                  </a:lnTo>
                  <a:lnTo>
                    <a:pt x="1666" y="35"/>
                  </a:lnTo>
                  <a:lnTo>
                    <a:pt x="1562" y="1"/>
                  </a:lnTo>
                  <a:lnTo>
                    <a:pt x="1493" y="35"/>
                  </a:lnTo>
                  <a:lnTo>
                    <a:pt x="834" y="695"/>
                  </a:lnTo>
                  <a:lnTo>
                    <a:pt x="209" y="35"/>
                  </a:lnTo>
                  <a:lnTo>
                    <a:pt x="10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35"/>
            <p:cNvSpPr/>
            <p:nvPr/>
          </p:nvSpPr>
          <p:spPr>
            <a:xfrm>
              <a:off x="8465662" y="4553691"/>
              <a:ext cx="99914" cy="99985"/>
            </a:xfrm>
            <a:custGeom>
              <a:avLst/>
              <a:gdLst/>
              <a:ahLst/>
              <a:cxnLst/>
              <a:rect l="l" t="t" r="r" b="b"/>
              <a:pathLst>
                <a:path w="1943" h="1944" extrusionOk="0">
                  <a:moveTo>
                    <a:pt x="1700" y="243"/>
                  </a:moveTo>
                  <a:lnTo>
                    <a:pt x="1700" y="1701"/>
                  </a:lnTo>
                  <a:lnTo>
                    <a:pt x="243" y="1701"/>
                  </a:lnTo>
                  <a:lnTo>
                    <a:pt x="243" y="243"/>
                  </a:lnTo>
                  <a:close/>
                  <a:moveTo>
                    <a:pt x="0" y="1"/>
                  </a:moveTo>
                  <a:lnTo>
                    <a:pt x="0" y="1943"/>
                  </a:lnTo>
                  <a:lnTo>
                    <a:pt x="1943" y="1943"/>
                  </a:lnTo>
                  <a:lnTo>
                    <a:pt x="19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35"/>
            <p:cNvSpPr/>
            <p:nvPr/>
          </p:nvSpPr>
          <p:spPr>
            <a:xfrm>
              <a:off x="8264029" y="4603682"/>
              <a:ext cx="99965" cy="12498"/>
            </a:xfrm>
            <a:custGeom>
              <a:avLst/>
              <a:gdLst/>
              <a:ahLst/>
              <a:cxnLst/>
              <a:rect l="l" t="t" r="r" b="b"/>
              <a:pathLst>
                <a:path w="1944" h="243" extrusionOk="0">
                  <a:moveTo>
                    <a:pt x="104" y="0"/>
                  </a:moveTo>
                  <a:lnTo>
                    <a:pt x="35" y="35"/>
                  </a:lnTo>
                  <a:lnTo>
                    <a:pt x="0" y="139"/>
                  </a:lnTo>
                  <a:lnTo>
                    <a:pt x="35" y="208"/>
                  </a:lnTo>
                  <a:lnTo>
                    <a:pt x="104" y="243"/>
                  </a:lnTo>
                  <a:lnTo>
                    <a:pt x="1839" y="243"/>
                  </a:lnTo>
                  <a:lnTo>
                    <a:pt x="1908" y="208"/>
                  </a:lnTo>
                  <a:lnTo>
                    <a:pt x="1943" y="139"/>
                  </a:lnTo>
                  <a:lnTo>
                    <a:pt x="1908" y="35"/>
                  </a:lnTo>
                  <a:lnTo>
                    <a:pt x="18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7" name="Google Shape;597;p35"/>
          <p:cNvSpPr txBox="1">
            <a:spLocks noGrp="1"/>
          </p:cNvSpPr>
          <p:nvPr>
            <p:ph type="subTitle" idx="1"/>
          </p:nvPr>
        </p:nvSpPr>
        <p:spPr>
          <a:xfrm rot="5400000">
            <a:off x="-676375" y="1436825"/>
            <a:ext cx="2123100" cy="201900"/>
          </a:xfrm>
          <a:prstGeom prst="rect">
            <a:avLst/>
          </a:prstGeom>
        </p:spPr>
        <p:txBody>
          <a:bodyPr spcFirstLastPara="1" wrap="square" lIns="91425" tIns="91425" rIns="91425" bIns="91425" anchor="ctr" anchorCtr="0">
            <a:noAutofit/>
          </a:bodyPr>
          <a:lstStyle>
            <a:lvl1pPr lvl="0" rtl="0">
              <a:spcBef>
                <a:spcPts val="0"/>
              </a:spcBef>
              <a:spcAft>
                <a:spcPts val="0"/>
              </a:spcAft>
              <a:buSzPts val="1100"/>
              <a:buNone/>
              <a:defRPr sz="1100"/>
            </a:lvl1pPr>
            <a:lvl2pPr lvl="1" rtl="0">
              <a:spcBef>
                <a:spcPts val="0"/>
              </a:spcBef>
              <a:spcAft>
                <a:spcPts val="0"/>
              </a:spcAft>
              <a:buSzPts val="1100"/>
              <a:buNone/>
              <a:defRPr sz="1100"/>
            </a:lvl2pPr>
            <a:lvl3pPr lvl="2" rtl="0">
              <a:spcBef>
                <a:spcPts val="0"/>
              </a:spcBef>
              <a:spcAft>
                <a:spcPts val="0"/>
              </a:spcAft>
              <a:buSzPts val="1100"/>
              <a:buNone/>
              <a:defRPr sz="1100"/>
            </a:lvl3pPr>
            <a:lvl4pPr lvl="3" rtl="0">
              <a:spcBef>
                <a:spcPts val="0"/>
              </a:spcBef>
              <a:spcAft>
                <a:spcPts val="0"/>
              </a:spcAft>
              <a:buSzPts val="1100"/>
              <a:buNone/>
              <a:defRPr sz="1100"/>
            </a:lvl4pPr>
            <a:lvl5pPr lvl="4" rtl="0">
              <a:spcBef>
                <a:spcPts val="0"/>
              </a:spcBef>
              <a:spcAft>
                <a:spcPts val="0"/>
              </a:spcAft>
              <a:buSzPts val="1100"/>
              <a:buNone/>
              <a:defRPr sz="1100"/>
            </a:lvl5pPr>
            <a:lvl6pPr lvl="5" rtl="0">
              <a:spcBef>
                <a:spcPts val="0"/>
              </a:spcBef>
              <a:spcAft>
                <a:spcPts val="0"/>
              </a:spcAft>
              <a:buSzPts val="1100"/>
              <a:buNone/>
              <a:defRPr sz="1100"/>
            </a:lvl6pPr>
            <a:lvl7pPr lvl="6" rtl="0">
              <a:spcBef>
                <a:spcPts val="0"/>
              </a:spcBef>
              <a:spcAft>
                <a:spcPts val="0"/>
              </a:spcAft>
              <a:buSzPts val="1100"/>
              <a:buNone/>
              <a:defRPr sz="1100"/>
            </a:lvl7pPr>
            <a:lvl8pPr lvl="7" rtl="0">
              <a:spcBef>
                <a:spcPts val="0"/>
              </a:spcBef>
              <a:spcAft>
                <a:spcPts val="0"/>
              </a:spcAft>
              <a:buSzPts val="1100"/>
              <a:buNone/>
              <a:defRPr sz="1100"/>
            </a:lvl8pPr>
            <a:lvl9pPr lvl="8" rtl="0">
              <a:spcBef>
                <a:spcPts val="0"/>
              </a:spcBef>
              <a:spcAft>
                <a:spcPts val="0"/>
              </a:spcAft>
              <a:buSzPts val="1100"/>
              <a:buNone/>
              <a:defRPr sz="1100"/>
            </a:lvl9pPr>
          </a:lstStyle>
          <a:p>
            <a:endParaRPr/>
          </a:p>
        </p:txBody>
      </p:sp>
      <p:sp>
        <p:nvSpPr>
          <p:cNvPr id="598" name="Google Shape;598;p35"/>
          <p:cNvSpPr txBox="1">
            <a:spLocks noGrp="1"/>
          </p:cNvSpPr>
          <p:nvPr>
            <p:ph type="subTitle" idx="2"/>
          </p:nvPr>
        </p:nvSpPr>
        <p:spPr>
          <a:xfrm rot="5400000">
            <a:off x="-559825" y="3621325"/>
            <a:ext cx="1890000" cy="2019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100"/>
              <a:buNone/>
              <a:defRPr sz="1100"/>
            </a:lvl1pPr>
            <a:lvl2pPr lvl="1" algn="r" rtl="0">
              <a:spcBef>
                <a:spcPts val="0"/>
              </a:spcBef>
              <a:spcAft>
                <a:spcPts val="0"/>
              </a:spcAft>
              <a:buSzPts val="1100"/>
              <a:buNone/>
              <a:defRPr sz="1100"/>
            </a:lvl2pPr>
            <a:lvl3pPr lvl="2" algn="r" rtl="0">
              <a:spcBef>
                <a:spcPts val="0"/>
              </a:spcBef>
              <a:spcAft>
                <a:spcPts val="0"/>
              </a:spcAft>
              <a:buSzPts val="1100"/>
              <a:buNone/>
              <a:defRPr sz="1100"/>
            </a:lvl3pPr>
            <a:lvl4pPr lvl="3" algn="r" rtl="0">
              <a:spcBef>
                <a:spcPts val="0"/>
              </a:spcBef>
              <a:spcAft>
                <a:spcPts val="0"/>
              </a:spcAft>
              <a:buSzPts val="1100"/>
              <a:buNone/>
              <a:defRPr sz="1100"/>
            </a:lvl4pPr>
            <a:lvl5pPr lvl="4" algn="r" rtl="0">
              <a:spcBef>
                <a:spcPts val="0"/>
              </a:spcBef>
              <a:spcAft>
                <a:spcPts val="0"/>
              </a:spcAft>
              <a:buSzPts val="1100"/>
              <a:buNone/>
              <a:defRPr sz="1100"/>
            </a:lvl5pPr>
            <a:lvl6pPr lvl="5" algn="r" rtl="0">
              <a:spcBef>
                <a:spcPts val="0"/>
              </a:spcBef>
              <a:spcAft>
                <a:spcPts val="0"/>
              </a:spcAft>
              <a:buSzPts val="1100"/>
              <a:buNone/>
              <a:defRPr sz="1100"/>
            </a:lvl6pPr>
            <a:lvl7pPr lvl="6" algn="r" rtl="0">
              <a:spcBef>
                <a:spcPts val="0"/>
              </a:spcBef>
              <a:spcAft>
                <a:spcPts val="0"/>
              </a:spcAft>
              <a:buSzPts val="1100"/>
              <a:buNone/>
              <a:defRPr sz="1100"/>
            </a:lvl7pPr>
            <a:lvl8pPr lvl="7" algn="r" rtl="0">
              <a:spcBef>
                <a:spcPts val="0"/>
              </a:spcBef>
              <a:spcAft>
                <a:spcPts val="0"/>
              </a:spcAft>
              <a:buSzPts val="1100"/>
              <a:buNone/>
              <a:defRPr sz="1100"/>
            </a:lvl8pPr>
            <a:lvl9pPr lvl="8" algn="r" rtl="0">
              <a:spcBef>
                <a:spcPts val="0"/>
              </a:spcBef>
              <a:spcAft>
                <a:spcPts val="0"/>
              </a:spcAft>
              <a:buSzPts val="1100"/>
              <a:buNone/>
              <a:defRPr sz="1100"/>
            </a:lvl9pPr>
          </a:lstStyle>
          <a:p>
            <a:endParaRPr/>
          </a:p>
        </p:txBody>
      </p:sp>
      <p:grpSp>
        <p:nvGrpSpPr>
          <p:cNvPr id="599" name="Google Shape;599;p35"/>
          <p:cNvGrpSpPr/>
          <p:nvPr/>
        </p:nvGrpSpPr>
        <p:grpSpPr>
          <a:xfrm>
            <a:off x="999064" y="-1277365"/>
            <a:ext cx="3457467" cy="2307086"/>
            <a:chOff x="999064" y="-1277365"/>
            <a:chExt cx="3457467" cy="2307086"/>
          </a:xfrm>
        </p:grpSpPr>
        <p:sp>
          <p:nvSpPr>
            <p:cNvPr id="600" name="Google Shape;600;p35"/>
            <p:cNvSpPr/>
            <p:nvPr/>
          </p:nvSpPr>
          <p:spPr>
            <a:xfrm>
              <a:off x="999064" y="-1277365"/>
              <a:ext cx="3457467" cy="2301166"/>
            </a:xfrm>
            <a:custGeom>
              <a:avLst/>
              <a:gdLst/>
              <a:ahLst/>
              <a:cxnLst/>
              <a:rect l="l" t="t" r="r" b="b"/>
              <a:pathLst>
                <a:path w="25697" h="17103" extrusionOk="0">
                  <a:moveTo>
                    <a:pt x="25609" y="89"/>
                  </a:moveTo>
                  <a:lnTo>
                    <a:pt x="25609" y="17015"/>
                  </a:lnTo>
                  <a:lnTo>
                    <a:pt x="88" y="17015"/>
                  </a:lnTo>
                  <a:lnTo>
                    <a:pt x="88" y="89"/>
                  </a:lnTo>
                  <a:close/>
                  <a:moveTo>
                    <a:pt x="0" y="1"/>
                  </a:moveTo>
                  <a:lnTo>
                    <a:pt x="0" y="17103"/>
                  </a:lnTo>
                  <a:lnTo>
                    <a:pt x="25697" y="17103"/>
                  </a:lnTo>
                  <a:lnTo>
                    <a:pt x="25697" y="17059"/>
                  </a:lnTo>
                  <a:lnTo>
                    <a:pt x="2569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5"/>
            <p:cNvSpPr/>
            <p:nvPr/>
          </p:nvSpPr>
          <p:spPr>
            <a:xfrm>
              <a:off x="999064" y="-1271445"/>
              <a:ext cx="11975" cy="2301166"/>
            </a:xfrm>
            <a:custGeom>
              <a:avLst/>
              <a:gdLst/>
              <a:ahLst/>
              <a:cxnLst/>
              <a:rect l="l" t="t" r="r" b="b"/>
              <a:pathLst>
                <a:path w="89" h="17103" extrusionOk="0">
                  <a:moveTo>
                    <a:pt x="0" y="1"/>
                  </a:moveTo>
                  <a:lnTo>
                    <a:pt x="0" y="17103"/>
                  </a:lnTo>
                  <a:lnTo>
                    <a:pt x="88" y="17103"/>
                  </a:lnTo>
                  <a:lnTo>
                    <a:pt x="8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35"/>
            <p:cNvSpPr/>
            <p:nvPr/>
          </p:nvSpPr>
          <p:spPr>
            <a:xfrm>
              <a:off x="999064" y="-1271445"/>
              <a:ext cx="11975" cy="2301166"/>
            </a:xfrm>
            <a:custGeom>
              <a:avLst/>
              <a:gdLst/>
              <a:ahLst/>
              <a:cxnLst/>
              <a:rect l="l" t="t" r="r" b="b"/>
              <a:pathLst>
                <a:path w="89" h="17103" fill="none" extrusionOk="0">
                  <a:moveTo>
                    <a:pt x="0" y="1"/>
                  </a:moveTo>
                  <a:lnTo>
                    <a:pt x="0" y="17103"/>
                  </a:lnTo>
                  <a:lnTo>
                    <a:pt x="88" y="17103"/>
                  </a:lnTo>
                  <a:lnTo>
                    <a:pt x="88"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35"/>
            <p:cNvSpPr/>
            <p:nvPr/>
          </p:nvSpPr>
          <p:spPr>
            <a:xfrm>
              <a:off x="1378622" y="-1271445"/>
              <a:ext cx="11975" cy="2301166"/>
            </a:xfrm>
            <a:custGeom>
              <a:avLst/>
              <a:gdLst/>
              <a:ahLst/>
              <a:cxnLst/>
              <a:rect l="l" t="t" r="r" b="b"/>
              <a:pathLst>
                <a:path w="89" h="17103" extrusionOk="0">
                  <a:moveTo>
                    <a:pt x="0" y="1"/>
                  </a:moveTo>
                  <a:lnTo>
                    <a:pt x="0" y="17103"/>
                  </a:lnTo>
                  <a:lnTo>
                    <a:pt x="88" y="17103"/>
                  </a:lnTo>
                  <a:lnTo>
                    <a:pt x="8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35"/>
            <p:cNvSpPr/>
            <p:nvPr/>
          </p:nvSpPr>
          <p:spPr>
            <a:xfrm>
              <a:off x="1378622" y="-1271445"/>
              <a:ext cx="11975" cy="2301166"/>
            </a:xfrm>
            <a:custGeom>
              <a:avLst/>
              <a:gdLst/>
              <a:ahLst/>
              <a:cxnLst/>
              <a:rect l="l" t="t" r="r" b="b"/>
              <a:pathLst>
                <a:path w="89" h="17103" fill="none" extrusionOk="0">
                  <a:moveTo>
                    <a:pt x="0" y="1"/>
                  </a:moveTo>
                  <a:lnTo>
                    <a:pt x="0" y="17103"/>
                  </a:lnTo>
                  <a:lnTo>
                    <a:pt x="88" y="17103"/>
                  </a:lnTo>
                  <a:lnTo>
                    <a:pt x="88"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35"/>
            <p:cNvSpPr/>
            <p:nvPr/>
          </p:nvSpPr>
          <p:spPr>
            <a:xfrm>
              <a:off x="1764101" y="-1271445"/>
              <a:ext cx="11975" cy="2301166"/>
            </a:xfrm>
            <a:custGeom>
              <a:avLst/>
              <a:gdLst/>
              <a:ahLst/>
              <a:cxnLst/>
              <a:rect l="l" t="t" r="r" b="b"/>
              <a:pathLst>
                <a:path w="89" h="17103" extrusionOk="0">
                  <a:moveTo>
                    <a:pt x="0" y="1"/>
                  </a:moveTo>
                  <a:lnTo>
                    <a:pt x="0" y="17103"/>
                  </a:lnTo>
                  <a:lnTo>
                    <a:pt x="88" y="17103"/>
                  </a:lnTo>
                  <a:lnTo>
                    <a:pt x="8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35"/>
            <p:cNvSpPr/>
            <p:nvPr/>
          </p:nvSpPr>
          <p:spPr>
            <a:xfrm>
              <a:off x="1764101" y="-1271445"/>
              <a:ext cx="11975" cy="2301166"/>
            </a:xfrm>
            <a:custGeom>
              <a:avLst/>
              <a:gdLst/>
              <a:ahLst/>
              <a:cxnLst/>
              <a:rect l="l" t="t" r="r" b="b"/>
              <a:pathLst>
                <a:path w="89" h="17103" fill="none" extrusionOk="0">
                  <a:moveTo>
                    <a:pt x="0" y="1"/>
                  </a:moveTo>
                  <a:lnTo>
                    <a:pt x="0" y="17103"/>
                  </a:lnTo>
                  <a:lnTo>
                    <a:pt x="88" y="17103"/>
                  </a:lnTo>
                  <a:lnTo>
                    <a:pt x="88"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35"/>
            <p:cNvSpPr/>
            <p:nvPr/>
          </p:nvSpPr>
          <p:spPr>
            <a:xfrm>
              <a:off x="2143525" y="-1271445"/>
              <a:ext cx="12109" cy="2301166"/>
            </a:xfrm>
            <a:custGeom>
              <a:avLst/>
              <a:gdLst/>
              <a:ahLst/>
              <a:cxnLst/>
              <a:rect l="l" t="t" r="r" b="b"/>
              <a:pathLst>
                <a:path w="90" h="17103" extrusionOk="0">
                  <a:moveTo>
                    <a:pt x="1" y="1"/>
                  </a:moveTo>
                  <a:lnTo>
                    <a:pt x="1" y="17103"/>
                  </a:lnTo>
                  <a:lnTo>
                    <a:pt x="89" y="17103"/>
                  </a:lnTo>
                  <a:lnTo>
                    <a:pt x="8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35"/>
            <p:cNvSpPr/>
            <p:nvPr/>
          </p:nvSpPr>
          <p:spPr>
            <a:xfrm>
              <a:off x="2143525" y="-1271445"/>
              <a:ext cx="12109" cy="2301166"/>
            </a:xfrm>
            <a:custGeom>
              <a:avLst/>
              <a:gdLst/>
              <a:ahLst/>
              <a:cxnLst/>
              <a:rect l="l" t="t" r="r" b="b"/>
              <a:pathLst>
                <a:path w="90" h="17103" fill="none" extrusionOk="0">
                  <a:moveTo>
                    <a:pt x="1" y="1"/>
                  </a:moveTo>
                  <a:lnTo>
                    <a:pt x="1" y="17103"/>
                  </a:lnTo>
                  <a:lnTo>
                    <a:pt x="89" y="17103"/>
                  </a:lnTo>
                  <a:lnTo>
                    <a:pt x="8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35"/>
            <p:cNvSpPr/>
            <p:nvPr/>
          </p:nvSpPr>
          <p:spPr>
            <a:xfrm>
              <a:off x="2523083" y="-1271445"/>
              <a:ext cx="12109" cy="2301166"/>
            </a:xfrm>
            <a:custGeom>
              <a:avLst/>
              <a:gdLst/>
              <a:ahLst/>
              <a:cxnLst/>
              <a:rect l="l" t="t" r="r" b="b"/>
              <a:pathLst>
                <a:path w="90" h="17103" extrusionOk="0">
                  <a:moveTo>
                    <a:pt x="1" y="1"/>
                  </a:moveTo>
                  <a:lnTo>
                    <a:pt x="1" y="17103"/>
                  </a:lnTo>
                  <a:lnTo>
                    <a:pt x="89" y="17103"/>
                  </a:lnTo>
                  <a:lnTo>
                    <a:pt x="8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35"/>
            <p:cNvSpPr/>
            <p:nvPr/>
          </p:nvSpPr>
          <p:spPr>
            <a:xfrm>
              <a:off x="2523083" y="-1271445"/>
              <a:ext cx="12109" cy="2301166"/>
            </a:xfrm>
            <a:custGeom>
              <a:avLst/>
              <a:gdLst/>
              <a:ahLst/>
              <a:cxnLst/>
              <a:rect l="l" t="t" r="r" b="b"/>
              <a:pathLst>
                <a:path w="90" h="17103" fill="none" extrusionOk="0">
                  <a:moveTo>
                    <a:pt x="1" y="1"/>
                  </a:moveTo>
                  <a:lnTo>
                    <a:pt x="1" y="17103"/>
                  </a:lnTo>
                  <a:lnTo>
                    <a:pt x="89" y="17103"/>
                  </a:lnTo>
                  <a:lnTo>
                    <a:pt x="8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35"/>
            <p:cNvSpPr/>
            <p:nvPr/>
          </p:nvSpPr>
          <p:spPr>
            <a:xfrm>
              <a:off x="2908562" y="-1271445"/>
              <a:ext cx="12109" cy="2301166"/>
            </a:xfrm>
            <a:custGeom>
              <a:avLst/>
              <a:gdLst/>
              <a:ahLst/>
              <a:cxnLst/>
              <a:rect l="l" t="t" r="r" b="b"/>
              <a:pathLst>
                <a:path w="90" h="17103" extrusionOk="0">
                  <a:moveTo>
                    <a:pt x="1" y="1"/>
                  </a:moveTo>
                  <a:lnTo>
                    <a:pt x="1" y="17103"/>
                  </a:lnTo>
                  <a:lnTo>
                    <a:pt x="89" y="17103"/>
                  </a:lnTo>
                  <a:lnTo>
                    <a:pt x="8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35"/>
            <p:cNvSpPr/>
            <p:nvPr/>
          </p:nvSpPr>
          <p:spPr>
            <a:xfrm>
              <a:off x="2908562" y="-1271445"/>
              <a:ext cx="12109" cy="2301166"/>
            </a:xfrm>
            <a:custGeom>
              <a:avLst/>
              <a:gdLst/>
              <a:ahLst/>
              <a:cxnLst/>
              <a:rect l="l" t="t" r="r" b="b"/>
              <a:pathLst>
                <a:path w="90" h="17103" fill="none" extrusionOk="0">
                  <a:moveTo>
                    <a:pt x="1" y="1"/>
                  </a:moveTo>
                  <a:lnTo>
                    <a:pt x="1" y="17103"/>
                  </a:lnTo>
                  <a:lnTo>
                    <a:pt x="89" y="17103"/>
                  </a:lnTo>
                  <a:lnTo>
                    <a:pt x="8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35"/>
            <p:cNvSpPr/>
            <p:nvPr/>
          </p:nvSpPr>
          <p:spPr>
            <a:xfrm>
              <a:off x="3288120" y="-1271445"/>
              <a:ext cx="11975" cy="2301166"/>
            </a:xfrm>
            <a:custGeom>
              <a:avLst/>
              <a:gdLst/>
              <a:ahLst/>
              <a:cxnLst/>
              <a:rect l="l" t="t" r="r" b="b"/>
              <a:pathLst>
                <a:path w="89" h="17103" extrusionOk="0">
                  <a:moveTo>
                    <a:pt x="1" y="1"/>
                  </a:moveTo>
                  <a:lnTo>
                    <a:pt x="1" y="17103"/>
                  </a:lnTo>
                  <a:lnTo>
                    <a:pt x="89" y="17103"/>
                  </a:lnTo>
                  <a:lnTo>
                    <a:pt x="8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35"/>
            <p:cNvSpPr/>
            <p:nvPr/>
          </p:nvSpPr>
          <p:spPr>
            <a:xfrm>
              <a:off x="3288120" y="-1271445"/>
              <a:ext cx="11975" cy="2301166"/>
            </a:xfrm>
            <a:custGeom>
              <a:avLst/>
              <a:gdLst/>
              <a:ahLst/>
              <a:cxnLst/>
              <a:rect l="l" t="t" r="r" b="b"/>
              <a:pathLst>
                <a:path w="89" h="17103" fill="none" extrusionOk="0">
                  <a:moveTo>
                    <a:pt x="1" y="1"/>
                  </a:moveTo>
                  <a:lnTo>
                    <a:pt x="1" y="17103"/>
                  </a:lnTo>
                  <a:lnTo>
                    <a:pt x="89" y="17103"/>
                  </a:lnTo>
                  <a:lnTo>
                    <a:pt x="8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35"/>
            <p:cNvSpPr/>
            <p:nvPr/>
          </p:nvSpPr>
          <p:spPr>
            <a:xfrm>
              <a:off x="3673599" y="-1271445"/>
              <a:ext cx="11975" cy="2301166"/>
            </a:xfrm>
            <a:custGeom>
              <a:avLst/>
              <a:gdLst/>
              <a:ahLst/>
              <a:cxnLst/>
              <a:rect l="l" t="t" r="r" b="b"/>
              <a:pathLst>
                <a:path w="89" h="17103" extrusionOk="0">
                  <a:moveTo>
                    <a:pt x="1" y="1"/>
                  </a:moveTo>
                  <a:lnTo>
                    <a:pt x="1" y="17103"/>
                  </a:lnTo>
                  <a:lnTo>
                    <a:pt x="89" y="17103"/>
                  </a:lnTo>
                  <a:lnTo>
                    <a:pt x="8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35"/>
            <p:cNvSpPr/>
            <p:nvPr/>
          </p:nvSpPr>
          <p:spPr>
            <a:xfrm>
              <a:off x="3673599" y="-1271445"/>
              <a:ext cx="11975" cy="2301166"/>
            </a:xfrm>
            <a:custGeom>
              <a:avLst/>
              <a:gdLst/>
              <a:ahLst/>
              <a:cxnLst/>
              <a:rect l="l" t="t" r="r" b="b"/>
              <a:pathLst>
                <a:path w="89" h="17103" fill="none" extrusionOk="0">
                  <a:moveTo>
                    <a:pt x="1" y="1"/>
                  </a:moveTo>
                  <a:lnTo>
                    <a:pt x="1" y="17103"/>
                  </a:lnTo>
                  <a:lnTo>
                    <a:pt x="89" y="17103"/>
                  </a:lnTo>
                  <a:lnTo>
                    <a:pt x="8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35"/>
            <p:cNvSpPr/>
            <p:nvPr/>
          </p:nvSpPr>
          <p:spPr>
            <a:xfrm>
              <a:off x="4053158" y="-1271445"/>
              <a:ext cx="11975" cy="2301166"/>
            </a:xfrm>
            <a:custGeom>
              <a:avLst/>
              <a:gdLst/>
              <a:ahLst/>
              <a:cxnLst/>
              <a:rect l="l" t="t" r="r" b="b"/>
              <a:pathLst>
                <a:path w="89" h="17103" extrusionOk="0">
                  <a:moveTo>
                    <a:pt x="1" y="1"/>
                  </a:moveTo>
                  <a:lnTo>
                    <a:pt x="1" y="17103"/>
                  </a:lnTo>
                  <a:lnTo>
                    <a:pt x="89" y="17103"/>
                  </a:lnTo>
                  <a:lnTo>
                    <a:pt x="8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35"/>
            <p:cNvSpPr/>
            <p:nvPr/>
          </p:nvSpPr>
          <p:spPr>
            <a:xfrm>
              <a:off x="4053158" y="-1271445"/>
              <a:ext cx="11975" cy="2301166"/>
            </a:xfrm>
            <a:custGeom>
              <a:avLst/>
              <a:gdLst/>
              <a:ahLst/>
              <a:cxnLst/>
              <a:rect l="l" t="t" r="r" b="b"/>
              <a:pathLst>
                <a:path w="89" h="17103" fill="none" extrusionOk="0">
                  <a:moveTo>
                    <a:pt x="1" y="1"/>
                  </a:moveTo>
                  <a:lnTo>
                    <a:pt x="1" y="17103"/>
                  </a:lnTo>
                  <a:lnTo>
                    <a:pt x="89" y="17103"/>
                  </a:lnTo>
                  <a:lnTo>
                    <a:pt x="8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35"/>
            <p:cNvSpPr/>
            <p:nvPr/>
          </p:nvSpPr>
          <p:spPr>
            <a:xfrm>
              <a:off x="1010904" y="-897806"/>
              <a:ext cx="3427867" cy="11975"/>
            </a:xfrm>
            <a:custGeom>
              <a:avLst/>
              <a:gdLst/>
              <a:ahLst/>
              <a:cxnLst/>
              <a:rect l="l" t="t" r="r" b="b"/>
              <a:pathLst>
                <a:path w="25477" h="89" extrusionOk="0">
                  <a:moveTo>
                    <a:pt x="0" y="1"/>
                  </a:moveTo>
                  <a:lnTo>
                    <a:pt x="0" y="89"/>
                  </a:lnTo>
                  <a:lnTo>
                    <a:pt x="25477" y="89"/>
                  </a:lnTo>
                  <a:lnTo>
                    <a:pt x="2547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35"/>
            <p:cNvSpPr/>
            <p:nvPr/>
          </p:nvSpPr>
          <p:spPr>
            <a:xfrm>
              <a:off x="1010904" y="-897806"/>
              <a:ext cx="3427867" cy="11975"/>
            </a:xfrm>
            <a:custGeom>
              <a:avLst/>
              <a:gdLst/>
              <a:ahLst/>
              <a:cxnLst/>
              <a:rect l="l" t="t" r="r" b="b"/>
              <a:pathLst>
                <a:path w="25477" h="89" fill="none" extrusionOk="0">
                  <a:moveTo>
                    <a:pt x="25477" y="1"/>
                  </a:moveTo>
                  <a:lnTo>
                    <a:pt x="0" y="1"/>
                  </a:lnTo>
                  <a:lnTo>
                    <a:pt x="0" y="89"/>
                  </a:lnTo>
                  <a:lnTo>
                    <a:pt x="25477" y="89"/>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35"/>
            <p:cNvSpPr/>
            <p:nvPr/>
          </p:nvSpPr>
          <p:spPr>
            <a:xfrm>
              <a:off x="1010904" y="-512328"/>
              <a:ext cx="3427867" cy="11975"/>
            </a:xfrm>
            <a:custGeom>
              <a:avLst/>
              <a:gdLst/>
              <a:ahLst/>
              <a:cxnLst/>
              <a:rect l="l" t="t" r="r" b="b"/>
              <a:pathLst>
                <a:path w="25477" h="89" extrusionOk="0">
                  <a:moveTo>
                    <a:pt x="0" y="1"/>
                  </a:moveTo>
                  <a:lnTo>
                    <a:pt x="0" y="89"/>
                  </a:lnTo>
                  <a:lnTo>
                    <a:pt x="25477" y="89"/>
                  </a:lnTo>
                  <a:lnTo>
                    <a:pt x="2547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35"/>
            <p:cNvSpPr/>
            <p:nvPr/>
          </p:nvSpPr>
          <p:spPr>
            <a:xfrm>
              <a:off x="1010904" y="-512328"/>
              <a:ext cx="3427867" cy="11975"/>
            </a:xfrm>
            <a:custGeom>
              <a:avLst/>
              <a:gdLst/>
              <a:ahLst/>
              <a:cxnLst/>
              <a:rect l="l" t="t" r="r" b="b"/>
              <a:pathLst>
                <a:path w="25477" h="89" fill="none" extrusionOk="0">
                  <a:moveTo>
                    <a:pt x="25477" y="1"/>
                  </a:moveTo>
                  <a:lnTo>
                    <a:pt x="0" y="1"/>
                  </a:lnTo>
                  <a:lnTo>
                    <a:pt x="0" y="89"/>
                  </a:lnTo>
                  <a:lnTo>
                    <a:pt x="25477" y="89"/>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35"/>
            <p:cNvSpPr/>
            <p:nvPr/>
          </p:nvSpPr>
          <p:spPr>
            <a:xfrm>
              <a:off x="1010904" y="-132769"/>
              <a:ext cx="3427867" cy="11975"/>
            </a:xfrm>
            <a:custGeom>
              <a:avLst/>
              <a:gdLst/>
              <a:ahLst/>
              <a:cxnLst/>
              <a:rect l="l" t="t" r="r" b="b"/>
              <a:pathLst>
                <a:path w="25477" h="89" extrusionOk="0">
                  <a:moveTo>
                    <a:pt x="0" y="1"/>
                  </a:moveTo>
                  <a:lnTo>
                    <a:pt x="0" y="89"/>
                  </a:lnTo>
                  <a:lnTo>
                    <a:pt x="25477" y="89"/>
                  </a:lnTo>
                  <a:lnTo>
                    <a:pt x="2547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35"/>
            <p:cNvSpPr/>
            <p:nvPr/>
          </p:nvSpPr>
          <p:spPr>
            <a:xfrm>
              <a:off x="1010904" y="-132769"/>
              <a:ext cx="3427867" cy="11975"/>
            </a:xfrm>
            <a:custGeom>
              <a:avLst/>
              <a:gdLst/>
              <a:ahLst/>
              <a:cxnLst/>
              <a:rect l="l" t="t" r="r" b="b"/>
              <a:pathLst>
                <a:path w="25477" h="89" fill="none" extrusionOk="0">
                  <a:moveTo>
                    <a:pt x="25477" y="1"/>
                  </a:moveTo>
                  <a:lnTo>
                    <a:pt x="0" y="1"/>
                  </a:lnTo>
                  <a:lnTo>
                    <a:pt x="0" y="89"/>
                  </a:lnTo>
                  <a:lnTo>
                    <a:pt x="25477" y="89"/>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35"/>
            <p:cNvSpPr/>
            <p:nvPr/>
          </p:nvSpPr>
          <p:spPr>
            <a:xfrm>
              <a:off x="1010904" y="632268"/>
              <a:ext cx="3427867" cy="11975"/>
            </a:xfrm>
            <a:custGeom>
              <a:avLst/>
              <a:gdLst/>
              <a:ahLst/>
              <a:cxnLst/>
              <a:rect l="l" t="t" r="r" b="b"/>
              <a:pathLst>
                <a:path w="25477" h="89" extrusionOk="0">
                  <a:moveTo>
                    <a:pt x="0" y="1"/>
                  </a:moveTo>
                  <a:lnTo>
                    <a:pt x="0" y="89"/>
                  </a:lnTo>
                  <a:lnTo>
                    <a:pt x="25477" y="89"/>
                  </a:lnTo>
                  <a:lnTo>
                    <a:pt x="2547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35"/>
            <p:cNvSpPr/>
            <p:nvPr/>
          </p:nvSpPr>
          <p:spPr>
            <a:xfrm>
              <a:off x="1010904" y="632268"/>
              <a:ext cx="3427867" cy="11975"/>
            </a:xfrm>
            <a:custGeom>
              <a:avLst/>
              <a:gdLst/>
              <a:ahLst/>
              <a:cxnLst/>
              <a:rect l="l" t="t" r="r" b="b"/>
              <a:pathLst>
                <a:path w="25477" h="89" fill="none" extrusionOk="0">
                  <a:moveTo>
                    <a:pt x="25477" y="1"/>
                  </a:moveTo>
                  <a:lnTo>
                    <a:pt x="0" y="1"/>
                  </a:lnTo>
                  <a:lnTo>
                    <a:pt x="0" y="89"/>
                  </a:lnTo>
                  <a:lnTo>
                    <a:pt x="25477" y="89"/>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 name="Google Shape;627;p35"/>
          <p:cNvGrpSpPr/>
          <p:nvPr/>
        </p:nvGrpSpPr>
        <p:grpSpPr>
          <a:xfrm>
            <a:off x="-28650" y="272100"/>
            <a:ext cx="9201300" cy="4599300"/>
            <a:chOff x="-28650" y="272100"/>
            <a:chExt cx="9201300" cy="4599300"/>
          </a:xfrm>
        </p:grpSpPr>
        <p:cxnSp>
          <p:nvCxnSpPr>
            <p:cNvPr id="628" name="Google Shape;628;p35"/>
            <p:cNvCxnSpPr/>
            <p:nvPr/>
          </p:nvCxnSpPr>
          <p:spPr>
            <a:xfrm>
              <a:off x="-28650" y="272150"/>
              <a:ext cx="9201300" cy="0"/>
            </a:xfrm>
            <a:prstGeom prst="straightConnector1">
              <a:avLst/>
            </a:prstGeom>
            <a:noFill/>
            <a:ln w="9525" cap="flat" cmpd="sng">
              <a:solidFill>
                <a:srgbClr val="000000"/>
              </a:solidFill>
              <a:prstDash val="solid"/>
              <a:round/>
              <a:headEnd type="none" w="med" len="med"/>
              <a:tailEnd type="none" w="med" len="med"/>
            </a:ln>
          </p:spPr>
        </p:cxnSp>
        <p:cxnSp>
          <p:nvCxnSpPr>
            <p:cNvPr id="629" name="Google Shape;629;p35"/>
            <p:cNvCxnSpPr/>
            <p:nvPr/>
          </p:nvCxnSpPr>
          <p:spPr>
            <a:xfrm rot="10800000">
              <a:off x="595475" y="272100"/>
              <a:ext cx="0" cy="4599300"/>
            </a:xfrm>
            <a:prstGeom prst="straightConnector1">
              <a:avLst/>
            </a:prstGeom>
            <a:noFill/>
            <a:ln w="9525" cap="flat" cmpd="sng">
              <a:solidFill>
                <a:srgbClr val="000000"/>
              </a:solidFill>
              <a:prstDash val="solid"/>
              <a:round/>
              <a:headEnd type="none" w="med" len="med"/>
              <a:tailEnd type="none" w="med" len="med"/>
            </a:ln>
          </p:spPr>
        </p:cxnSp>
        <p:cxnSp>
          <p:nvCxnSpPr>
            <p:cNvPr id="630" name="Google Shape;630;p35"/>
            <p:cNvCxnSpPr/>
            <p:nvPr/>
          </p:nvCxnSpPr>
          <p:spPr>
            <a:xfrm rot="10800000">
              <a:off x="8548525" y="272100"/>
              <a:ext cx="0" cy="4599300"/>
            </a:xfrm>
            <a:prstGeom prst="straightConnector1">
              <a:avLst/>
            </a:prstGeom>
            <a:noFill/>
            <a:ln w="9525" cap="flat" cmpd="sng">
              <a:solidFill>
                <a:srgbClr val="000000"/>
              </a:solidFill>
              <a:prstDash val="solid"/>
              <a:round/>
              <a:headEnd type="none" w="med" len="med"/>
              <a:tailEnd type="none" w="med" len="med"/>
            </a:ln>
          </p:spPr>
        </p:cxnSp>
        <p:cxnSp>
          <p:nvCxnSpPr>
            <p:cNvPr id="631" name="Google Shape;631;p35"/>
            <p:cNvCxnSpPr/>
            <p:nvPr/>
          </p:nvCxnSpPr>
          <p:spPr>
            <a:xfrm>
              <a:off x="-28650" y="4871400"/>
              <a:ext cx="9201300" cy="0"/>
            </a:xfrm>
            <a:prstGeom prst="straightConnector1">
              <a:avLst/>
            </a:prstGeom>
            <a:noFill/>
            <a:ln w="9525" cap="flat" cmpd="sng">
              <a:solidFill>
                <a:srgbClr val="000000"/>
              </a:solidFill>
              <a:prstDash val="solid"/>
              <a:round/>
              <a:headEnd type="none" w="med" len="med"/>
              <a:tailEnd type="none" w="med" len="med"/>
            </a:ln>
          </p:spPr>
        </p:cxn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ackground 1">
  <p:cSld name="CUSTOM_8">
    <p:bg>
      <p:bgPr>
        <a:blipFill>
          <a:blip r:embed="rId2">
            <a:alphaModFix/>
          </a:blip>
          <a:stretch>
            <a:fillRect/>
          </a:stretch>
        </a:blipFill>
        <a:effectLst/>
      </p:bgPr>
    </p:bg>
    <p:spTree>
      <p:nvGrpSpPr>
        <p:cNvPr id="1" name="Shape 632"/>
        <p:cNvGrpSpPr/>
        <p:nvPr/>
      </p:nvGrpSpPr>
      <p:grpSpPr>
        <a:xfrm>
          <a:off x="0" y="0"/>
          <a:ext cx="0" cy="0"/>
          <a:chOff x="0" y="0"/>
          <a:chExt cx="0" cy="0"/>
        </a:xfrm>
      </p:grpSpPr>
      <p:cxnSp>
        <p:nvCxnSpPr>
          <p:cNvPr id="633" name="Google Shape;633;p36"/>
          <p:cNvCxnSpPr/>
          <p:nvPr/>
        </p:nvCxnSpPr>
        <p:spPr>
          <a:xfrm>
            <a:off x="-28650" y="4871400"/>
            <a:ext cx="9201300" cy="0"/>
          </a:xfrm>
          <a:prstGeom prst="straightConnector1">
            <a:avLst/>
          </a:prstGeom>
          <a:noFill/>
          <a:ln w="9525" cap="flat" cmpd="sng">
            <a:solidFill>
              <a:srgbClr val="000000"/>
            </a:solidFill>
            <a:prstDash val="solid"/>
            <a:round/>
            <a:headEnd type="none" w="med" len="med"/>
            <a:tailEnd type="none" w="med" len="med"/>
          </a:ln>
        </p:spPr>
      </p:cxnSp>
      <p:grpSp>
        <p:nvGrpSpPr>
          <p:cNvPr id="634" name="Google Shape;634;p36"/>
          <p:cNvGrpSpPr/>
          <p:nvPr/>
        </p:nvGrpSpPr>
        <p:grpSpPr>
          <a:xfrm>
            <a:off x="7485021" y="4115951"/>
            <a:ext cx="884879" cy="593594"/>
            <a:chOff x="7547121" y="4126026"/>
            <a:chExt cx="884879" cy="593594"/>
          </a:xfrm>
        </p:grpSpPr>
        <p:grpSp>
          <p:nvGrpSpPr>
            <p:cNvPr id="635" name="Google Shape;635;p36"/>
            <p:cNvGrpSpPr/>
            <p:nvPr/>
          </p:nvGrpSpPr>
          <p:grpSpPr>
            <a:xfrm>
              <a:off x="7547121" y="4126026"/>
              <a:ext cx="807768" cy="501969"/>
              <a:chOff x="7868946" y="4011726"/>
              <a:chExt cx="807768" cy="501969"/>
            </a:xfrm>
          </p:grpSpPr>
          <p:sp>
            <p:nvSpPr>
              <p:cNvPr id="636" name="Google Shape;636;p36"/>
              <p:cNvSpPr/>
              <p:nvPr/>
            </p:nvSpPr>
            <p:spPr>
              <a:xfrm>
                <a:off x="7868946" y="4011726"/>
                <a:ext cx="807768" cy="501969"/>
              </a:xfrm>
              <a:custGeom>
                <a:avLst/>
                <a:gdLst/>
                <a:ahLst/>
                <a:cxnLst/>
                <a:rect l="l" t="t" r="r" b="b"/>
                <a:pathLst>
                  <a:path w="46007" h="28590" extrusionOk="0">
                    <a:moveTo>
                      <a:pt x="1" y="0"/>
                    </a:moveTo>
                    <a:lnTo>
                      <a:pt x="1" y="28589"/>
                    </a:lnTo>
                    <a:lnTo>
                      <a:pt x="46007" y="28589"/>
                    </a:lnTo>
                    <a:lnTo>
                      <a:pt x="46007"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36"/>
              <p:cNvSpPr/>
              <p:nvPr/>
            </p:nvSpPr>
            <p:spPr>
              <a:xfrm>
                <a:off x="8624304" y="4040959"/>
                <a:ext cx="29883" cy="29865"/>
              </a:xfrm>
              <a:custGeom>
                <a:avLst/>
                <a:gdLst/>
                <a:ahLst/>
                <a:cxnLst/>
                <a:rect l="l" t="t" r="r" b="b"/>
                <a:pathLst>
                  <a:path w="1702" h="1701" extrusionOk="0">
                    <a:moveTo>
                      <a:pt x="105" y="1"/>
                    </a:moveTo>
                    <a:lnTo>
                      <a:pt x="36" y="35"/>
                    </a:lnTo>
                    <a:lnTo>
                      <a:pt x="1" y="139"/>
                    </a:lnTo>
                    <a:lnTo>
                      <a:pt x="36" y="209"/>
                    </a:lnTo>
                    <a:lnTo>
                      <a:pt x="660" y="868"/>
                    </a:lnTo>
                    <a:lnTo>
                      <a:pt x="36" y="1493"/>
                    </a:lnTo>
                    <a:lnTo>
                      <a:pt x="1" y="1597"/>
                    </a:lnTo>
                    <a:lnTo>
                      <a:pt x="36" y="1666"/>
                    </a:lnTo>
                    <a:lnTo>
                      <a:pt x="105" y="1701"/>
                    </a:lnTo>
                    <a:lnTo>
                      <a:pt x="209" y="1666"/>
                    </a:lnTo>
                    <a:lnTo>
                      <a:pt x="834" y="1041"/>
                    </a:lnTo>
                    <a:lnTo>
                      <a:pt x="1493" y="1666"/>
                    </a:lnTo>
                    <a:lnTo>
                      <a:pt x="1562" y="1701"/>
                    </a:lnTo>
                    <a:lnTo>
                      <a:pt x="1666" y="1666"/>
                    </a:lnTo>
                    <a:lnTo>
                      <a:pt x="1701" y="1597"/>
                    </a:lnTo>
                    <a:lnTo>
                      <a:pt x="1666" y="1493"/>
                    </a:lnTo>
                    <a:lnTo>
                      <a:pt x="1007" y="868"/>
                    </a:lnTo>
                    <a:lnTo>
                      <a:pt x="1666" y="209"/>
                    </a:lnTo>
                    <a:lnTo>
                      <a:pt x="1701" y="139"/>
                    </a:lnTo>
                    <a:lnTo>
                      <a:pt x="1666" y="35"/>
                    </a:lnTo>
                    <a:lnTo>
                      <a:pt x="1562" y="1"/>
                    </a:lnTo>
                    <a:lnTo>
                      <a:pt x="1493" y="35"/>
                    </a:lnTo>
                    <a:lnTo>
                      <a:pt x="834" y="695"/>
                    </a:lnTo>
                    <a:lnTo>
                      <a:pt x="209" y="35"/>
                    </a:lnTo>
                    <a:lnTo>
                      <a:pt x="10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36"/>
              <p:cNvSpPr/>
              <p:nvPr/>
            </p:nvSpPr>
            <p:spPr>
              <a:xfrm>
                <a:off x="8562186" y="4039133"/>
                <a:ext cx="34114" cy="34132"/>
              </a:xfrm>
              <a:custGeom>
                <a:avLst/>
                <a:gdLst/>
                <a:ahLst/>
                <a:cxnLst/>
                <a:rect l="l" t="t" r="r" b="b"/>
                <a:pathLst>
                  <a:path w="1943" h="1944" extrusionOk="0">
                    <a:moveTo>
                      <a:pt x="1700" y="243"/>
                    </a:moveTo>
                    <a:lnTo>
                      <a:pt x="1700" y="1701"/>
                    </a:lnTo>
                    <a:lnTo>
                      <a:pt x="243" y="1701"/>
                    </a:lnTo>
                    <a:lnTo>
                      <a:pt x="243" y="243"/>
                    </a:lnTo>
                    <a:close/>
                    <a:moveTo>
                      <a:pt x="0" y="1"/>
                    </a:moveTo>
                    <a:lnTo>
                      <a:pt x="0" y="1943"/>
                    </a:lnTo>
                    <a:lnTo>
                      <a:pt x="1943" y="1943"/>
                    </a:lnTo>
                    <a:lnTo>
                      <a:pt x="19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36"/>
              <p:cNvSpPr/>
              <p:nvPr/>
            </p:nvSpPr>
            <p:spPr>
              <a:xfrm>
                <a:off x="8506143" y="4056199"/>
                <a:ext cx="34132" cy="4266"/>
              </a:xfrm>
              <a:custGeom>
                <a:avLst/>
                <a:gdLst/>
                <a:ahLst/>
                <a:cxnLst/>
                <a:rect l="l" t="t" r="r" b="b"/>
                <a:pathLst>
                  <a:path w="1944" h="243" extrusionOk="0">
                    <a:moveTo>
                      <a:pt x="104" y="0"/>
                    </a:moveTo>
                    <a:lnTo>
                      <a:pt x="35" y="35"/>
                    </a:lnTo>
                    <a:lnTo>
                      <a:pt x="0" y="139"/>
                    </a:lnTo>
                    <a:lnTo>
                      <a:pt x="35" y="208"/>
                    </a:lnTo>
                    <a:lnTo>
                      <a:pt x="104" y="243"/>
                    </a:lnTo>
                    <a:lnTo>
                      <a:pt x="1839" y="243"/>
                    </a:lnTo>
                    <a:lnTo>
                      <a:pt x="1908" y="208"/>
                    </a:lnTo>
                    <a:lnTo>
                      <a:pt x="1943" y="139"/>
                    </a:lnTo>
                    <a:lnTo>
                      <a:pt x="1908" y="35"/>
                    </a:lnTo>
                    <a:lnTo>
                      <a:pt x="18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 name="Google Shape;640;p36"/>
            <p:cNvGrpSpPr/>
            <p:nvPr/>
          </p:nvGrpSpPr>
          <p:grpSpPr>
            <a:xfrm>
              <a:off x="7623321" y="4217651"/>
              <a:ext cx="808679" cy="501969"/>
              <a:chOff x="6592596" y="2373026"/>
              <a:chExt cx="808679" cy="501969"/>
            </a:xfrm>
          </p:grpSpPr>
          <p:sp>
            <p:nvSpPr>
              <p:cNvPr id="641" name="Google Shape;641;p36"/>
              <p:cNvSpPr/>
              <p:nvPr/>
            </p:nvSpPr>
            <p:spPr>
              <a:xfrm>
                <a:off x="6592596" y="2373026"/>
                <a:ext cx="807768" cy="501969"/>
              </a:xfrm>
              <a:custGeom>
                <a:avLst/>
                <a:gdLst/>
                <a:ahLst/>
                <a:cxnLst/>
                <a:rect l="l" t="t" r="r" b="b"/>
                <a:pathLst>
                  <a:path w="46007" h="28590" extrusionOk="0">
                    <a:moveTo>
                      <a:pt x="1" y="0"/>
                    </a:moveTo>
                    <a:lnTo>
                      <a:pt x="1" y="28589"/>
                    </a:lnTo>
                    <a:lnTo>
                      <a:pt x="46007" y="28589"/>
                    </a:lnTo>
                    <a:lnTo>
                      <a:pt x="46007"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6"/>
              <p:cNvSpPr/>
              <p:nvPr/>
            </p:nvSpPr>
            <p:spPr>
              <a:xfrm>
                <a:off x="7347954" y="2402259"/>
                <a:ext cx="29883" cy="29865"/>
              </a:xfrm>
              <a:custGeom>
                <a:avLst/>
                <a:gdLst/>
                <a:ahLst/>
                <a:cxnLst/>
                <a:rect l="l" t="t" r="r" b="b"/>
                <a:pathLst>
                  <a:path w="1702" h="1701" extrusionOk="0">
                    <a:moveTo>
                      <a:pt x="105" y="1"/>
                    </a:moveTo>
                    <a:lnTo>
                      <a:pt x="36" y="35"/>
                    </a:lnTo>
                    <a:lnTo>
                      <a:pt x="1" y="139"/>
                    </a:lnTo>
                    <a:lnTo>
                      <a:pt x="36" y="209"/>
                    </a:lnTo>
                    <a:lnTo>
                      <a:pt x="660" y="868"/>
                    </a:lnTo>
                    <a:lnTo>
                      <a:pt x="36" y="1493"/>
                    </a:lnTo>
                    <a:lnTo>
                      <a:pt x="1" y="1597"/>
                    </a:lnTo>
                    <a:lnTo>
                      <a:pt x="36" y="1666"/>
                    </a:lnTo>
                    <a:lnTo>
                      <a:pt x="105" y="1701"/>
                    </a:lnTo>
                    <a:lnTo>
                      <a:pt x="209" y="1666"/>
                    </a:lnTo>
                    <a:lnTo>
                      <a:pt x="834" y="1041"/>
                    </a:lnTo>
                    <a:lnTo>
                      <a:pt x="1493" y="1666"/>
                    </a:lnTo>
                    <a:lnTo>
                      <a:pt x="1562" y="1701"/>
                    </a:lnTo>
                    <a:lnTo>
                      <a:pt x="1666" y="1666"/>
                    </a:lnTo>
                    <a:lnTo>
                      <a:pt x="1701" y="1597"/>
                    </a:lnTo>
                    <a:lnTo>
                      <a:pt x="1666" y="1493"/>
                    </a:lnTo>
                    <a:lnTo>
                      <a:pt x="1007" y="868"/>
                    </a:lnTo>
                    <a:lnTo>
                      <a:pt x="1666" y="209"/>
                    </a:lnTo>
                    <a:lnTo>
                      <a:pt x="1701" y="139"/>
                    </a:lnTo>
                    <a:lnTo>
                      <a:pt x="1666" y="35"/>
                    </a:lnTo>
                    <a:lnTo>
                      <a:pt x="1562" y="1"/>
                    </a:lnTo>
                    <a:lnTo>
                      <a:pt x="1493" y="35"/>
                    </a:lnTo>
                    <a:lnTo>
                      <a:pt x="834" y="695"/>
                    </a:lnTo>
                    <a:lnTo>
                      <a:pt x="209" y="35"/>
                    </a:lnTo>
                    <a:lnTo>
                      <a:pt x="10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36"/>
              <p:cNvSpPr/>
              <p:nvPr/>
            </p:nvSpPr>
            <p:spPr>
              <a:xfrm>
                <a:off x="7285836" y="2400433"/>
                <a:ext cx="34114" cy="34132"/>
              </a:xfrm>
              <a:custGeom>
                <a:avLst/>
                <a:gdLst/>
                <a:ahLst/>
                <a:cxnLst/>
                <a:rect l="l" t="t" r="r" b="b"/>
                <a:pathLst>
                  <a:path w="1943" h="1944" extrusionOk="0">
                    <a:moveTo>
                      <a:pt x="1700" y="243"/>
                    </a:moveTo>
                    <a:lnTo>
                      <a:pt x="1700" y="1701"/>
                    </a:lnTo>
                    <a:lnTo>
                      <a:pt x="243" y="1701"/>
                    </a:lnTo>
                    <a:lnTo>
                      <a:pt x="243" y="243"/>
                    </a:lnTo>
                    <a:close/>
                    <a:moveTo>
                      <a:pt x="0" y="1"/>
                    </a:moveTo>
                    <a:lnTo>
                      <a:pt x="0" y="1943"/>
                    </a:lnTo>
                    <a:lnTo>
                      <a:pt x="1943" y="1943"/>
                    </a:lnTo>
                    <a:lnTo>
                      <a:pt x="19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36"/>
              <p:cNvSpPr/>
              <p:nvPr/>
            </p:nvSpPr>
            <p:spPr>
              <a:xfrm>
                <a:off x="7229793" y="2417499"/>
                <a:ext cx="34132" cy="4266"/>
              </a:xfrm>
              <a:custGeom>
                <a:avLst/>
                <a:gdLst/>
                <a:ahLst/>
                <a:cxnLst/>
                <a:rect l="l" t="t" r="r" b="b"/>
                <a:pathLst>
                  <a:path w="1944" h="243" extrusionOk="0">
                    <a:moveTo>
                      <a:pt x="104" y="0"/>
                    </a:moveTo>
                    <a:lnTo>
                      <a:pt x="35" y="35"/>
                    </a:lnTo>
                    <a:lnTo>
                      <a:pt x="0" y="139"/>
                    </a:lnTo>
                    <a:lnTo>
                      <a:pt x="35" y="208"/>
                    </a:lnTo>
                    <a:lnTo>
                      <a:pt x="104" y="243"/>
                    </a:lnTo>
                    <a:lnTo>
                      <a:pt x="1839" y="243"/>
                    </a:lnTo>
                    <a:lnTo>
                      <a:pt x="1908" y="208"/>
                    </a:lnTo>
                    <a:lnTo>
                      <a:pt x="1943" y="139"/>
                    </a:lnTo>
                    <a:lnTo>
                      <a:pt x="1908" y="35"/>
                    </a:lnTo>
                    <a:lnTo>
                      <a:pt x="18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45" name="Google Shape;645;p36"/>
              <p:cNvCxnSpPr/>
              <p:nvPr/>
            </p:nvCxnSpPr>
            <p:spPr>
              <a:xfrm>
                <a:off x="6594875" y="2465800"/>
                <a:ext cx="806400" cy="0"/>
              </a:xfrm>
              <a:prstGeom prst="straightConnector1">
                <a:avLst/>
              </a:prstGeom>
              <a:noFill/>
              <a:ln w="9525" cap="flat" cmpd="sng">
                <a:solidFill>
                  <a:schemeClr val="dk1"/>
                </a:solidFill>
                <a:prstDash val="solid"/>
                <a:round/>
                <a:headEnd type="none" w="med" len="med"/>
                <a:tailEnd type="none" w="med" len="med"/>
              </a:ln>
            </p:spPr>
          </p:cxnSp>
        </p:grpSp>
      </p:grpSp>
      <p:grpSp>
        <p:nvGrpSpPr>
          <p:cNvPr id="646" name="Google Shape;646;p36"/>
          <p:cNvGrpSpPr/>
          <p:nvPr/>
        </p:nvGrpSpPr>
        <p:grpSpPr>
          <a:xfrm>
            <a:off x="828747" y="484279"/>
            <a:ext cx="605939" cy="733425"/>
            <a:chOff x="7743897" y="444129"/>
            <a:chExt cx="605939" cy="733425"/>
          </a:xfrm>
        </p:grpSpPr>
        <p:grpSp>
          <p:nvGrpSpPr>
            <p:cNvPr id="647" name="Google Shape;647;p36"/>
            <p:cNvGrpSpPr/>
            <p:nvPr/>
          </p:nvGrpSpPr>
          <p:grpSpPr>
            <a:xfrm>
              <a:off x="7743897" y="600104"/>
              <a:ext cx="444014" cy="577450"/>
              <a:chOff x="7743897" y="600104"/>
              <a:chExt cx="444014" cy="577450"/>
            </a:xfrm>
          </p:grpSpPr>
          <p:sp>
            <p:nvSpPr>
              <p:cNvPr id="648" name="Google Shape;648;p36"/>
              <p:cNvSpPr/>
              <p:nvPr/>
            </p:nvSpPr>
            <p:spPr>
              <a:xfrm>
                <a:off x="7743897" y="600104"/>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36"/>
              <p:cNvSpPr/>
              <p:nvPr/>
            </p:nvSpPr>
            <p:spPr>
              <a:xfrm>
                <a:off x="8077480" y="600104"/>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50" name="Google Shape;650;p36"/>
              <p:cNvCxnSpPr/>
              <p:nvPr/>
            </p:nvCxnSpPr>
            <p:spPr>
              <a:xfrm>
                <a:off x="7809313" y="834013"/>
                <a:ext cx="313200" cy="0"/>
              </a:xfrm>
              <a:prstGeom prst="straightConnector1">
                <a:avLst/>
              </a:prstGeom>
              <a:noFill/>
              <a:ln w="9525" cap="flat" cmpd="sng">
                <a:solidFill>
                  <a:schemeClr val="dk1"/>
                </a:solidFill>
                <a:prstDash val="solid"/>
                <a:round/>
                <a:headEnd type="none" w="med" len="med"/>
                <a:tailEnd type="none" w="med" len="med"/>
              </a:ln>
            </p:spPr>
          </p:cxnSp>
          <p:cxnSp>
            <p:nvCxnSpPr>
              <p:cNvPr id="651" name="Google Shape;651;p36"/>
              <p:cNvCxnSpPr/>
              <p:nvPr/>
            </p:nvCxnSpPr>
            <p:spPr>
              <a:xfrm>
                <a:off x="7809313" y="888838"/>
                <a:ext cx="313200" cy="0"/>
              </a:xfrm>
              <a:prstGeom prst="straightConnector1">
                <a:avLst/>
              </a:prstGeom>
              <a:noFill/>
              <a:ln w="9525" cap="flat" cmpd="sng">
                <a:solidFill>
                  <a:schemeClr val="dk1"/>
                </a:solidFill>
                <a:prstDash val="solid"/>
                <a:round/>
                <a:headEnd type="none" w="med" len="med"/>
                <a:tailEnd type="none" w="med" len="med"/>
              </a:ln>
            </p:spPr>
          </p:cxnSp>
          <p:cxnSp>
            <p:nvCxnSpPr>
              <p:cNvPr id="652" name="Google Shape;652;p36"/>
              <p:cNvCxnSpPr/>
              <p:nvPr/>
            </p:nvCxnSpPr>
            <p:spPr>
              <a:xfrm>
                <a:off x="7809313" y="941088"/>
                <a:ext cx="313200" cy="0"/>
              </a:xfrm>
              <a:prstGeom prst="straightConnector1">
                <a:avLst/>
              </a:prstGeom>
              <a:noFill/>
              <a:ln w="9525" cap="flat" cmpd="sng">
                <a:solidFill>
                  <a:schemeClr val="dk1"/>
                </a:solidFill>
                <a:prstDash val="solid"/>
                <a:round/>
                <a:headEnd type="none" w="med" len="med"/>
                <a:tailEnd type="none" w="med" len="med"/>
              </a:ln>
            </p:spPr>
          </p:cxnSp>
        </p:grpSp>
        <p:grpSp>
          <p:nvGrpSpPr>
            <p:cNvPr id="653" name="Google Shape;653;p36"/>
            <p:cNvGrpSpPr/>
            <p:nvPr/>
          </p:nvGrpSpPr>
          <p:grpSpPr>
            <a:xfrm>
              <a:off x="7824860" y="522117"/>
              <a:ext cx="444014" cy="577450"/>
              <a:chOff x="2255047" y="690567"/>
              <a:chExt cx="444014" cy="577450"/>
            </a:xfrm>
          </p:grpSpPr>
          <p:sp>
            <p:nvSpPr>
              <p:cNvPr id="654" name="Google Shape;654;p36"/>
              <p:cNvSpPr/>
              <p:nvPr/>
            </p:nvSpPr>
            <p:spPr>
              <a:xfrm>
                <a:off x="2255047" y="690567"/>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36"/>
              <p:cNvSpPr/>
              <p:nvPr/>
            </p:nvSpPr>
            <p:spPr>
              <a:xfrm>
                <a:off x="2588630" y="690567"/>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56" name="Google Shape;656;p36"/>
              <p:cNvCxnSpPr/>
              <p:nvPr/>
            </p:nvCxnSpPr>
            <p:spPr>
              <a:xfrm>
                <a:off x="2320463" y="924475"/>
                <a:ext cx="313200" cy="0"/>
              </a:xfrm>
              <a:prstGeom prst="straightConnector1">
                <a:avLst/>
              </a:prstGeom>
              <a:noFill/>
              <a:ln w="9525" cap="flat" cmpd="sng">
                <a:solidFill>
                  <a:schemeClr val="dk1"/>
                </a:solidFill>
                <a:prstDash val="solid"/>
                <a:round/>
                <a:headEnd type="none" w="med" len="med"/>
                <a:tailEnd type="none" w="med" len="med"/>
              </a:ln>
            </p:spPr>
          </p:cxnSp>
          <p:cxnSp>
            <p:nvCxnSpPr>
              <p:cNvPr id="657" name="Google Shape;657;p36"/>
              <p:cNvCxnSpPr/>
              <p:nvPr/>
            </p:nvCxnSpPr>
            <p:spPr>
              <a:xfrm>
                <a:off x="2320463" y="979300"/>
                <a:ext cx="313200" cy="0"/>
              </a:xfrm>
              <a:prstGeom prst="straightConnector1">
                <a:avLst/>
              </a:prstGeom>
              <a:noFill/>
              <a:ln w="9525" cap="flat" cmpd="sng">
                <a:solidFill>
                  <a:schemeClr val="dk1"/>
                </a:solidFill>
                <a:prstDash val="solid"/>
                <a:round/>
                <a:headEnd type="none" w="med" len="med"/>
                <a:tailEnd type="none" w="med" len="med"/>
              </a:ln>
            </p:spPr>
          </p:cxnSp>
          <p:cxnSp>
            <p:nvCxnSpPr>
              <p:cNvPr id="658" name="Google Shape;658;p36"/>
              <p:cNvCxnSpPr/>
              <p:nvPr/>
            </p:nvCxnSpPr>
            <p:spPr>
              <a:xfrm>
                <a:off x="2320463" y="1031550"/>
                <a:ext cx="313200" cy="0"/>
              </a:xfrm>
              <a:prstGeom prst="straightConnector1">
                <a:avLst/>
              </a:prstGeom>
              <a:noFill/>
              <a:ln w="9525" cap="flat" cmpd="sng">
                <a:solidFill>
                  <a:schemeClr val="dk1"/>
                </a:solidFill>
                <a:prstDash val="solid"/>
                <a:round/>
                <a:headEnd type="none" w="med" len="med"/>
                <a:tailEnd type="none" w="med" len="med"/>
              </a:ln>
            </p:spPr>
          </p:cxnSp>
        </p:grpSp>
        <p:grpSp>
          <p:nvGrpSpPr>
            <p:cNvPr id="659" name="Google Shape;659;p36"/>
            <p:cNvGrpSpPr/>
            <p:nvPr/>
          </p:nvGrpSpPr>
          <p:grpSpPr>
            <a:xfrm>
              <a:off x="7905822" y="444129"/>
              <a:ext cx="444014" cy="577450"/>
              <a:chOff x="2255047" y="690567"/>
              <a:chExt cx="444014" cy="577450"/>
            </a:xfrm>
          </p:grpSpPr>
          <p:sp>
            <p:nvSpPr>
              <p:cNvPr id="660" name="Google Shape;660;p36"/>
              <p:cNvSpPr/>
              <p:nvPr/>
            </p:nvSpPr>
            <p:spPr>
              <a:xfrm>
                <a:off x="2255047" y="690567"/>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36"/>
              <p:cNvSpPr/>
              <p:nvPr/>
            </p:nvSpPr>
            <p:spPr>
              <a:xfrm>
                <a:off x="2588630" y="690567"/>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62" name="Google Shape;662;p36"/>
              <p:cNvCxnSpPr/>
              <p:nvPr/>
            </p:nvCxnSpPr>
            <p:spPr>
              <a:xfrm>
                <a:off x="2320463" y="924475"/>
                <a:ext cx="313200" cy="0"/>
              </a:xfrm>
              <a:prstGeom prst="straightConnector1">
                <a:avLst/>
              </a:prstGeom>
              <a:noFill/>
              <a:ln w="9525" cap="flat" cmpd="sng">
                <a:solidFill>
                  <a:schemeClr val="dk1"/>
                </a:solidFill>
                <a:prstDash val="solid"/>
                <a:round/>
                <a:headEnd type="none" w="med" len="med"/>
                <a:tailEnd type="none" w="med" len="med"/>
              </a:ln>
            </p:spPr>
          </p:cxnSp>
          <p:cxnSp>
            <p:nvCxnSpPr>
              <p:cNvPr id="663" name="Google Shape;663;p36"/>
              <p:cNvCxnSpPr/>
              <p:nvPr/>
            </p:nvCxnSpPr>
            <p:spPr>
              <a:xfrm>
                <a:off x="2320463" y="979300"/>
                <a:ext cx="313200" cy="0"/>
              </a:xfrm>
              <a:prstGeom prst="straightConnector1">
                <a:avLst/>
              </a:prstGeom>
              <a:noFill/>
              <a:ln w="9525" cap="flat" cmpd="sng">
                <a:solidFill>
                  <a:schemeClr val="dk1"/>
                </a:solidFill>
                <a:prstDash val="solid"/>
                <a:round/>
                <a:headEnd type="none" w="med" len="med"/>
                <a:tailEnd type="none" w="med" len="med"/>
              </a:ln>
            </p:spPr>
          </p:cxnSp>
          <p:cxnSp>
            <p:nvCxnSpPr>
              <p:cNvPr id="664" name="Google Shape;664;p36"/>
              <p:cNvCxnSpPr/>
              <p:nvPr/>
            </p:nvCxnSpPr>
            <p:spPr>
              <a:xfrm>
                <a:off x="2320463" y="1031550"/>
                <a:ext cx="313200" cy="0"/>
              </a:xfrm>
              <a:prstGeom prst="straightConnector1">
                <a:avLst/>
              </a:prstGeom>
              <a:noFill/>
              <a:ln w="9525" cap="flat" cmpd="sng">
                <a:solidFill>
                  <a:schemeClr val="dk1"/>
                </a:solidFill>
                <a:prstDash val="solid"/>
                <a:round/>
                <a:headEnd type="none" w="med" len="med"/>
                <a:tailEnd type="none" w="med" len="med"/>
              </a:ln>
            </p:spPr>
          </p:cxnSp>
        </p:grpSp>
      </p:grpSp>
      <p:grpSp>
        <p:nvGrpSpPr>
          <p:cNvPr id="665" name="Google Shape;665;p36"/>
          <p:cNvGrpSpPr/>
          <p:nvPr/>
        </p:nvGrpSpPr>
        <p:grpSpPr>
          <a:xfrm>
            <a:off x="759625" y="4233775"/>
            <a:ext cx="539125" cy="502575"/>
            <a:chOff x="712000" y="400050"/>
            <a:chExt cx="539125" cy="502575"/>
          </a:xfrm>
        </p:grpSpPr>
        <p:grpSp>
          <p:nvGrpSpPr>
            <p:cNvPr id="666" name="Google Shape;666;p36"/>
            <p:cNvGrpSpPr/>
            <p:nvPr/>
          </p:nvGrpSpPr>
          <p:grpSpPr>
            <a:xfrm>
              <a:off x="712000" y="400050"/>
              <a:ext cx="353400" cy="353400"/>
              <a:chOff x="1457325" y="419100"/>
              <a:chExt cx="353400" cy="353400"/>
            </a:xfrm>
          </p:grpSpPr>
          <p:sp>
            <p:nvSpPr>
              <p:cNvPr id="667" name="Google Shape;667;p36"/>
              <p:cNvSpPr/>
              <p:nvPr/>
            </p:nvSpPr>
            <p:spPr>
              <a:xfrm>
                <a:off x="1457325" y="419100"/>
                <a:ext cx="353400" cy="3534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36"/>
              <p:cNvSpPr/>
              <p:nvPr/>
            </p:nvSpPr>
            <p:spPr>
              <a:xfrm>
                <a:off x="1515775" y="478640"/>
                <a:ext cx="236505" cy="234318"/>
              </a:xfrm>
              <a:custGeom>
                <a:avLst/>
                <a:gdLst/>
                <a:ahLst/>
                <a:cxnLst/>
                <a:rect l="l" t="t" r="r" b="b"/>
                <a:pathLst>
                  <a:path w="3678" h="3644" fill="none" extrusionOk="0">
                    <a:moveTo>
                      <a:pt x="3157" y="0"/>
                    </a:moveTo>
                    <a:lnTo>
                      <a:pt x="1839" y="1319"/>
                    </a:lnTo>
                    <a:lnTo>
                      <a:pt x="486" y="0"/>
                    </a:lnTo>
                    <a:lnTo>
                      <a:pt x="0" y="486"/>
                    </a:lnTo>
                    <a:lnTo>
                      <a:pt x="1319" y="1805"/>
                    </a:lnTo>
                    <a:lnTo>
                      <a:pt x="0" y="3158"/>
                    </a:lnTo>
                    <a:lnTo>
                      <a:pt x="486" y="3643"/>
                    </a:lnTo>
                    <a:lnTo>
                      <a:pt x="1839" y="2325"/>
                    </a:lnTo>
                    <a:lnTo>
                      <a:pt x="3157" y="3643"/>
                    </a:lnTo>
                    <a:lnTo>
                      <a:pt x="3678" y="3158"/>
                    </a:lnTo>
                    <a:lnTo>
                      <a:pt x="2325" y="1805"/>
                    </a:lnTo>
                    <a:lnTo>
                      <a:pt x="3678" y="486"/>
                    </a:lnTo>
                    <a:lnTo>
                      <a:pt x="3157" y="0"/>
                    </a:lnTo>
                    <a:lnTo>
                      <a:pt x="3157" y="0"/>
                    </a:lnTo>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 name="Google Shape;669;p36"/>
            <p:cNvGrpSpPr/>
            <p:nvPr/>
          </p:nvGrpSpPr>
          <p:grpSpPr>
            <a:xfrm>
              <a:off x="1005725" y="657225"/>
              <a:ext cx="245400" cy="245400"/>
              <a:chOff x="904875" y="1114425"/>
              <a:chExt cx="245400" cy="245400"/>
            </a:xfrm>
          </p:grpSpPr>
          <p:sp>
            <p:nvSpPr>
              <p:cNvPr id="670" name="Google Shape;670;p36"/>
              <p:cNvSpPr/>
              <p:nvPr/>
            </p:nvSpPr>
            <p:spPr>
              <a:xfrm>
                <a:off x="904875" y="1114425"/>
                <a:ext cx="245400" cy="24540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36"/>
              <p:cNvSpPr/>
              <p:nvPr/>
            </p:nvSpPr>
            <p:spPr>
              <a:xfrm>
                <a:off x="981600" y="1196400"/>
                <a:ext cx="91950" cy="91100"/>
              </a:xfrm>
              <a:custGeom>
                <a:avLst/>
                <a:gdLst/>
                <a:ahLst/>
                <a:cxnLst/>
                <a:rect l="l" t="t" r="r" b="b"/>
                <a:pathLst>
                  <a:path w="3678" h="3644" fill="none" extrusionOk="0">
                    <a:moveTo>
                      <a:pt x="3157" y="0"/>
                    </a:moveTo>
                    <a:lnTo>
                      <a:pt x="1839" y="1319"/>
                    </a:lnTo>
                    <a:lnTo>
                      <a:pt x="486" y="0"/>
                    </a:lnTo>
                    <a:lnTo>
                      <a:pt x="0" y="486"/>
                    </a:lnTo>
                    <a:lnTo>
                      <a:pt x="1319" y="1805"/>
                    </a:lnTo>
                    <a:lnTo>
                      <a:pt x="0" y="3158"/>
                    </a:lnTo>
                    <a:lnTo>
                      <a:pt x="486" y="3643"/>
                    </a:lnTo>
                    <a:lnTo>
                      <a:pt x="1839" y="2325"/>
                    </a:lnTo>
                    <a:lnTo>
                      <a:pt x="3157" y="3643"/>
                    </a:lnTo>
                    <a:lnTo>
                      <a:pt x="3678" y="3158"/>
                    </a:lnTo>
                    <a:lnTo>
                      <a:pt x="2325" y="1805"/>
                    </a:lnTo>
                    <a:lnTo>
                      <a:pt x="3678" y="486"/>
                    </a:lnTo>
                    <a:lnTo>
                      <a:pt x="3157" y="0"/>
                    </a:lnTo>
                    <a:lnTo>
                      <a:pt x="3157" y="0"/>
                    </a:lnTo>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72" name="Google Shape;672;p36"/>
          <p:cNvSpPr/>
          <p:nvPr/>
        </p:nvSpPr>
        <p:spPr>
          <a:xfrm rot="10800000">
            <a:off x="7926438" y="471511"/>
            <a:ext cx="351497" cy="348221"/>
          </a:xfrm>
          <a:custGeom>
            <a:avLst/>
            <a:gdLst/>
            <a:ahLst/>
            <a:cxnLst/>
            <a:rect l="l" t="t" r="r" b="b"/>
            <a:pathLst>
              <a:path w="3678" h="3644" fill="none" extrusionOk="0">
                <a:moveTo>
                  <a:pt x="3157" y="0"/>
                </a:moveTo>
                <a:lnTo>
                  <a:pt x="1839" y="1319"/>
                </a:lnTo>
                <a:lnTo>
                  <a:pt x="486" y="0"/>
                </a:lnTo>
                <a:lnTo>
                  <a:pt x="0" y="486"/>
                </a:lnTo>
                <a:lnTo>
                  <a:pt x="1319" y="1805"/>
                </a:lnTo>
                <a:lnTo>
                  <a:pt x="0" y="3158"/>
                </a:lnTo>
                <a:lnTo>
                  <a:pt x="486" y="3643"/>
                </a:lnTo>
                <a:lnTo>
                  <a:pt x="1839" y="2325"/>
                </a:lnTo>
                <a:lnTo>
                  <a:pt x="3157" y="3643"/>
                </a:lnTo>
                <a:lnTo>
                  <a:pt x="3678" y="3158"/>
                </a:lnTo>
                <a:lnTo>
                  <a:pt x="2325" y="1805"/>
                </a:lnTo>
                <a:lnTo>
                  <a:pt x="3678" y="486"/>
                </a:lnTo>
                <a:lnTo>
                  <a:pt x="3157" y="0"/>
                </a:lnTo>
                <a:lnTo>
                  <a:pt x="3157" y="0"/>
                </a:lnTo>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36"/>
          <p:cNvSpPr txBox="1">
            <a:spLocks noGrp="1"/>
          </p:cNvSpPr>
          <p:nvPr>
            <p:ph type="subTitle" idx="1"/>
          </p:nvPr>
        </p:nvSpPr>
        <p:spPr>
          <a:xfrm rot="5400000">
            <a:off x="-676375" y="1436825"/>
            <a:ext cx="2123100" cy="201900"/>
          </a:xfrm>
          <a:prstGeom prst="rect">
            <a:avLst/>
          </a:prstGeom>
        </p:spPr>
        <p:txBody>
          <a:bodyPr spcFirstLastPara="1" wrap="square" lIns="91425" tIns="91425" rIns="91425" bIns="91425" anchor="ctr" anchorCtr="0">
            <a:noAutofit/>
          </a:bodyPr>
          <a:lstStyle>
            <a:lvl1pPr lvl="0" rtl="0">
              <a:spcBef>
                <a:spcPts val="0"/>
              </a:spcBef>
              <a:spcAft>
                <a:spcPts val="0"/>
              </a:spcAft>
              <a:buSzPts val="1100"/>
              <a:buNone/>
              <a:defRPr sz="1100"/>
            </a:lvl1pPr>
            <a:lvl2pPr lvl="1" rtl="0">
              <a:spcBef>
                <a:spcPts val="0"/>
              </a:spcBef>
              <a:spcAft>
                <a:spcPts val="0"/>
              </a:spcAft>
              <a:buSzPts val="1100"/>
              <a:buNone/>
              <a:defRPr sz="1100"/>
            </a:lvl2pPr>
            <a:lvl3pPr lvl="2" rtl="0">
              <a:spcBef>
                <a:spcPts val="0"/>
              </a:spcBef>
              <a:spcAft>
                <a:spcPts val="0"/>
              </a:spcAft>
              <a:buSzPts val="1100"/>
              <a:buNone/>
              <a:defRPr sz="1100"/>
            </a:lvl3pPr>
            <a:lvl4pPr lvl="3" rtl="0">
              <a:spcBef>
                <a:spcPts val="0"/>
              </a:spcBef>
              <a:spcAft>
                <a:spcPts val="0"/>
              </a:spcAft>
              <a:buSzPts val="1100"/>
              <a:buNone/>
              <a:defRPr sz="1100"/>
            </a:lvl4pPr>
            <a:lvl5pPr lvl="4" rtl="0">
              <a:spcBef>
                <a:spcPts val="0"/>
              </a:spcBef>
              <a:spcAft>
                <a:spcPts val="0"/>
              </a:spcAft>
              <a:buSzPts val="1100"/>
              <a:buNone/>
              <a:defRPr sz="1100"/>
            </a:lvl5pPr>
            <a:lvl6pPr lvl="5" rtl="0">
              <a:spcBef>
                <a:spcPts val="0"/>
              </a:spcBef>
              <a:spcAft>
                <a:spcPts val="0"/>
              </a:spcAft>
              <a:buSzPts val="1100"/>
              <a:buNone/>
              <a:defRPr sz="1100"/>
            </a:lvl6pPr>
            <a:lvl7pPr lvl="6" rtl="0">
              <a:spcBef>
                <a:spcPts val="0"/>
              </a:spcBef>
              <a:spcAft>
                <a:spcPts val="0"/>
              </a:spcAft>
              <a:buSzPts val="1100"/>
              <a:buNone/>
              <a:defRPr sz="1100"/>
            </a:lvl7pPr>
            <a:lvl8pPr lvl="7" rtl="0">
              <a:spcBef>
                <a:spcPts val="0"/>
              </a:spcBef>
              <a:spcAft>
                <a:spcPts val="0"/>
              </a:spcAft>
              <a:buSzPts val="1100"/>
              <a:buNone/>
              <a:defRPr sz="1100"/>
            </a:lvl8pPr>
            <a:lvl9pPr lvl="8" rtl="0">
              <a:spcBef>
                <a:spcPts val="0"/>
              </a:spcBef>
              <a:spcAft>
                <a:spcPts val="0"/>
              </a:spcAft>
              <a:buSzPts val="1100"/>
              <a:buNone/>
              <a:defRPr sz="1100"/>
            </a:lvl9pPr>
          </a:lstStyle>
          <a:p>
            <a:endParaRPr/>
          </a:p>
        </p:txBody>
      </p:sp>
      <p:sp>
        <p:nvSpPr>
          <p:cNvPr id="674" name="Google Shape;674;p36"/>
          <p:cNvSpPr txBox="1">
            <a:spLocks noGrp="1"/>
          </p:cNvSpPr>
          <p:nvPr>
            <p:ph type="subTitle" idx="2"/>
          </p:nvPr>
        </p:nvSpPr>
        <p:spPr>
          <a:xfrm rot="5400000">
            <a:off x="-559825" y="3621325"/>
            <a:ext cx="1890000" cy="2019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100"/>
              <a:buNone/>
              <a:defRPr sz="1100"/>
            </a:lvl1pPr>
            <a:lvl2pPr lvl="1" algn="r" rtl="0">
              <a:spcBef>
                <a:spcPts val="0"/>
              </a:spcBef>
              <a:spcAft>
                <a:spcPts val="0"/>
              </a:spcAft>
              <a:buSzPts val="1100"/>
              <a:buNone/>
              <a:defRPr sz="1100"/>
            </a:lvl2pPr>
            <a:lvl3pPr lvl="2" algn="r" rtl="0">
              <a:spcBef>
                <a:spcPts val="0"/>
              </a:spcBef>
              <a:spcAft>
                <a:spcPts val="0"/>
              </a:spcAft>
              <a:buSzPts val="1100"/>
              <a:buNone/>
              <a:defRPr sz="1100"/>
            </a:lvl3pPr>
            <a:lvl4pPr lvl="3" algn="r" rtl="0">
              <a:spcBef>
                <a:spcPts val="0"/>
              </a:spcBef>
              <a:spcAft>
                <a:spcPts val="0"/>
              </a:spcAft>
              <a:buSzPts val="1100"/>
              <a:buNone/>
              <a:defRPr sz="1100"/>
            </a:lvl4pPr>
            <a:lvl5pPr lvl="4" algn="r" rtl="0">
              <a:spcBef>
                <a:spcPts val="0"/>
              </a:spcBef>
              <a:spcAft>
                <a:spcPts val="0"/>
              </a:spcAft>
              <a:buSzPts val="1100"/>
              <a:buNone/>
              <a:defRPr sz="1100"/>
            </a:lvl5pPr>
            <a:lvl6pPr lvl="5" algn="r" rtl="0">
              <a:spcBef>
                <a:spcPts val="0"/>
              </a:spcBef>
              <a:spcAft>
                <a:spcPts val="0"/>
              </a:spcAft>
              <a:buSzPts val="1100"/>
              <a:buNone/>
              <a:defRPr sz="1100"/>
            </a:lvl6pPr>
            <a:lvl7pPr lvl="6" algn="r" rtl="0">
              <a:spcBef>
                <a:spcPts val="0"/>
              </a:spcBef>
              <a:spcAft>
                <a:spcPts val="0"/>
              </a:spcAft>
              <a:buSzPts val="1100"/>
              <a:buNone/>
              <a:defRPr sz="1100"/>
            </a:lvl7pPr>
            <a:lvl8pPr lvl="7" algn="r" rtl="0">
              <a:spcBef>
                <a:spcPts val="0"/>
              </a:spcBef>
              <a:spcAft>
                <a:spcPts val="0"/>
              </a:spcAft>
              <a:buSzPts val="1100"/>
              <a:buNone/>
              <a:defRPr sz="1100"/>
            </a:lvl8pPr>
            <a:lvl9pPr lvl="8" algn="r" rtl="0">
              <a:spcBef>
                <a:spcPts val="0"/>
              </a:spcBef>
              <a:spcAft>
                <a:spcPts val="0"/>
              </a:spcAft>
              <a:buSzPts val="1100"/>
              <a:buNone/>
              <a:defRPr sz="1100"/>
            </a:lvl9pPr>
          </a:lstStyle>
          <a:p>
            <a:endParaRPr/>
          </a:p>
        </p:txBody>
      </p:sp>
      <p:grpSp>
        <p:nvGrpSpPr>
          <p:cNvPr id="675" name="Google Shape;675;p36"/>
          <p:cNvGrpSpPr/>
          <p:nvPr/>
        </p:nvGrpSpPr>
        <p:grpSpPr>
          <a:xfrm>
            <a:off x="-28650" y="272100"/>
            <a:ext cx="9201300" cy="4599300"/>
            <a:chOff x="-28650" y="272100"/>
            <a:chExt cx="9201300" cy="4599300"/>
          </a:xfrm>
        </p:grpSpPr>
        <p:cxnSp>
          <p:nvCxnSpPr>
            <p:cNvPr id="676" name="Google Shape;676;p36"/>
            <p:cNvCxnSpPr/>
            <p:nvPr/>
          </p:nvCxnSpPr>
          <p:spPr>
            <a:xfrm>
              <a:off x="-28650" y="272150"/>
              <a:ext cx="9201300" cy="0"/>
            </a:xfrm>
            <a:prstGeom prst="straightConnector1">
              <a:avLst/>
            </a:prstGeom>
            <a:noFill/>
            <a:ln w="9525" cap="flat" cmpd="sng">
              <a:solidFill>
                <a:srgbClr val="000000"/>
              </a:solidFill>
              <a:prstDash val="solid"/>
              <a:round/>
              <a:headEnd type="none" w="med" len="med"/>
              <a:tailEnd type="none" w="med" len="med"/>
            </a:ln>
          </p:spPr>
        </p:cxnSp>
        <p:cxnSp>
          <p:nvCxnSpPr>
            <p:cNvPr id="677" name="Google Shape;677;p36"/>
            <p:cNvCxnSpPr/>
            <p:nvPr/>
          </p:nvCxnSpPr>
          <p:spPr>
            <a:xfrm rot="10800000">
              <a:off x="595475" y="272100"/>
              <a:ext cx="0" cy="4599300"/>
            </a:xfrm>
            <a:prstGeom prst="straightConnector1">
              <a:avLst/>
            </a:prstGeom>
            <a:noFill/>
            <a:ln w="9525" cap="flat" cmpd="sng">
              <a:solidFill>
                <a:srgbClr val="000000"/>
              </a:solidFill>
              <a:prstDash val="solid"/>
              <a:round/>
              <a:headEnd type="none" w="med" len="med"/>
              <a:tailEnd type="none" w="med" len="med"/>
            </a:ln>
          </p:spPr>
        </p:cxnSp>
        <p:cxnSp>
          <p:nvCxnSpPr>
            <p:cNvPr id="678" name="Google Shape;678;p36"/>
            <p:cNvCxnSpPr/>
            <p:nvPr/>
          </p:nvCxnSpPr>
          <p:spPr>
            <a:xfrm rot="10800000">
              <a:off x="8548525" y="272100"/>
              <a:ext cx="0" cy="4599300"/>
            </a:xfrm>
            <a:prstGeom prst="straightConnector1">
              <a:avLst/>
            </a:prstGeom>
            <a:noFill/>
            <a:ln w="9525" cap="flat" cmpd="sng">
              <a:solidFill>
                <a:srgbClr val="000000"/>
              </a:solidFill>
              <a:prstDash val="solid"/>
              <a:round/>
              <a:headEnd type="none" w="med" len="med"/>
              <a:tailEnd type="none" w="med" len="med"/>
            </a:ln>
          </p:spPr>
        </p:cxnSp>
        <p:cxnSp>
          <p:nvCxnSpPr>
            <p:cNvPr id="679" name="Google Shape;679;p36"/>
            <p:cNvCxnSpPr/>
            <p:nvPr/>
          </p:nvCxnSpPr>
          <p:spPr>
            <a:xfrm>
              <a:off x="-28650" y="4871400"/>
              <a:ext cx="9201300" cy="0"/>
            </a:xfrm>
            <a:prstGeom prst="straightConnector1">
              <a:avLst/>
            </a:prstGeom>
            <a:noFill/>
            <a:ln w="9525" cap="flat" cmpd="sng">
              <a:solidFill>
                <a:srgbClr val="000000"/>
              </a:solidFill>
              <a:prstDash val="solid"/>
              <a:round/>
              <a:headEnd type="none" w="med" len="med"/>
              <a:tailEnd type="none" w="med" len="med"/>
            </a:ln>
          </p:spPr>
        </p:cxn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ackground 2">
  <p:cSld name="CUSTOM_9">
    <p:bg>
      <p:bgPr>
        <a:blipFill>
          <a:blip r:embed="rId2">
            <a:alphaModFix/>
          </a:blip>
          <a:stretch>
            <a:fillRect/>
          </a:stretch>
        </a:blipFill>
        <a:effectLst/>
      </p:bgPr>
    </p:bg>
    <p:spTree>
      <p:nvGrpSpPr>
        <p:cNvPr id="1" name="Shape 680"/>
        <p:cNvGrpSpPr/>
        <p:nvPr/>
      </p:nvGrpSpPr>
      <p:grpSpPr>
        <a:xfrm>
          <a:off x="0" y="0"/>
          <a:ext cx="0" cy="0"/>
          <a:chOff x="0" y="0"/>
          <a:chExt cx="0" cy="0"/>
        </a:xfrm>
      </p:grpSpPr>
      <p:grpSp>
        <p:nvGrpSpPr>
          <p:cNvPr id="681" name="Google Shape;681;p37"/>
          <p:cNvGrpSpPr/>
          <p:nvPr/>
        </p:nvGrpSpPr>
        <p:grpSpPr>
          <a:xfrm>
            <a:off x="4872689" y="3723260"/>
            <a:ext cx="3457467" cy="2307086"/>
            <a:chOff x="4872689" y="3723260"/>
            <a:chExt cx="3457467" cy="2307086"/>
          </a:xfrm>
        </p:grpSpPr>
        <p:sp>
          <p:nvSpPr>
            <p:cNvPr id="682" name="Google Shape;682;p37"/>
            <p:cNvSpPr/>
            <p:nvPr/>
          </p:nvSpPr>
          <p:spPr>
            <a:xfrm>
              <a:off x="4872689" y="3723260"/>
              <a:ext cx="3457467" cy="2301166"/>
            </a:xfrm>
            <a:custGeom>
              <a:avLst/>
              <a:gdLst/>
              <a:ahLst/>
              <a:cxnLst/>
              <a:rect l="l" t="t" r="r" b="b"/>
              <a:pathLst>
                <a:path w="25697" h="17103" extrusionOk="0">
                  <a:moveTo>
                    <a:pt x="25609" y="89"/>
                  </a:moveTo>
                  <a:lnTo>
                    <a:pt x="25609" y="17015"/>
                  </a:lnTo>
                  <a:lnTo>
                    <a:pt x="88" y="17015"/>
                  </a:lnTo>
                  <a:lnTo>
                    <a:pt x="88" y="89"/>
                  </a:lnTo>
                  <a:close/>
                  <a:moveTo>
                    <a:pt x="0" y="1"/>
                  </a:moveTo>
                  <a:lnTo>
                    <a:pt x="0" y="17103"/>
                  </a:lnTo>
                  <a:lnTo>
                    <a:pt x="25697" y="17103"/>
                  </a:lnTo>
                  <a:lnTo>
                    <a:pt x="25697" y="17059"/>
                  </a:lnTo>
                  <a:lnTo>
                    <a:pt x="2569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37"/>
            <p:cNvSpPr/>
            <p:nvPr/>
          </p:nvSpPr>
          <p:spPr>
            <a:xfrm>
              <a:off x="4872689" y="3729180"/>
              <a:ext cx="11975" cy="2301166"/>
            </a:xfrm>
            <a:custGeom>
              <a:avLst/>
              <a:gdLst/>
              <a:ahLst/>
              <a:cxnLst/>
              <a:rect l="l" t="t" r="r" b="b"/>
              <a:pathLst>
                <a:path w="89" h="17103" extrusionOk="0">
                  <a:moveTo>
                    <a:pt x="0" y="1"/>
                  </a:moveTo>
                  <a:lnTo>
                    <a:pt x="0" y="17103"/>
                  </a:lnTo>
                  <a:lnTo>
                    <a:pt x="88" y="17103"/>
                  </a:lnTo>
                  <a:lnTo>
                    <a:pt x="8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37"/>
            <p:cNvSpPr/>
            <p:nvPr/>
          </p:nvSpPr>
          <p:spPr>
            <a:xfrm>
              <a:off x="4872689" y="3729180"/>
              <a:ext cx="11975" cy="2301166"/>
            </a:xfrm>
            <a:custGeom>
              <a:avLst/>
              <a:gdLst/>
              <a:ahLst/>
              <a:cxnLst/>
              <a:rect l="l" t="t" r="r" b="b"/>
              <a:pathLst>
                <a:path w="89" h="17103" fill="none" extrusionOk="0">
                  <a:moveTo>
                    <a:pt x="0" y="1"/>
                  </a:moveTo>
                  <a:lnTo>
                    <a:pt x="0" y="17103"/>
                  </a:lnTo>
                  <a:lnTo>
                    <a:pt x="88" y="17103"/>
                  </a:lnTo>
                  <a:lnTo>
                    <a:pt x="88"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37"/>
            <p:cNvSpPr/>
            <p:nvPr/>
          </p:nvSpPr>
          <p:spPr>
            <a:xfrm>
              <a:off x="5252247" y="3729180"/>
              <a:ext cx="11975" cy="2301166"/>
            </a:xfrm>
            <a:custGeom>
              <a:avLst/>
              <a:gdLst/>
              <a:ahLst/>
              <a:cxnLst/>
              <a:rect l="l" t="t" r="r" b="b"/>
              <a:pathLst>
                <a:path w="89" h="17103" extrusionOk="0">
                  <a:moveTo>
                    <a:pt x="0" y="1"/>
                  </a:moveTo>
                  <a:lnTo>
                    <a:pt x="0" y="17103"/>
                  </a:lnTo>
                  <a:lnTo>
                    <a:pt x="88" y="17103"/>
                  </a:lnTo>
                  <a:lnTo>
                    <a:pt x="8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37"/>
            <p:cNvSpPr/>
            <p:nvPr/>
          </p:nvSpPr>
          <p:spPr>
            <a:xfrm>
              <a:off x="5252247" y="3729180"/>
              <a:ext cx="11975" cy="2301166"/>
            </a:xfrm>
            <a:custGeom>
              <a:avLst/>
              <a:gdLst/>
              <a:ahLst/>
              <a:cxnLst/>
              <a:rect l="l" t="t" r="r" b="b"/>
              <a:pathLst>
                <a:path w="89" h="17103" fill="none" extrusionOk="0">
                  <a:moveTo>
                    <a:pt x="0" y="1"/>
                  </a:moveTo>
                  <a:lnTo>
                    <a:pt x="0" y="17103"/>
                  </a:lnTo>
                  <a:lnTo>
                    <a:pt x="88" y="17103"/>
                  </a:lnTo>
                  <a:lnTo>
                    <a:pt x="88"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37"/>
            <p:cNvSpPr/>
            <p:nvPr/>
          </p:nvSpPr>
          <p:spPr>
            <a:xfrm>
              <a:off x="5637726" y="3729180"/>
              <a:ext cx="11975" cy="2301166"/>
            </a:xfrm>
            <a:custGeom>
              <a:avLst/>
              <a:gdLst/>
              <a:ahLst/>
              <a:cxnLst/>
              <a:rect l="l" t="t" r="r" b="b"/>
              <a:pathLst>
                <a:path w="89" h="17103" extrusionOk="0">
                  <a:moveTo>
                    <a:pt x="0" y="1"/>
                  </a:moveTo>
                  <a:lnTo>
                    <a:pt x="0" y="17103"/>
                  </a:lnTo>
                  <a:lnTo>
                    <a:pt x="88" y="17103"/>
                  </a:lnTo>
                  <a:lnTo>
                    <a:pt x="8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37"/>
            <p:cNvSpPr/>
            <p:nvPr/>
          </p:nvSpPr>
          <p:spPr>
            <a:xfrm>
              <a:off x="5637726" y="3729180"/>
              <a:ext cx="11975" cy="2301166"/>
            </a:xfrm>
            <a:custGeom>
              <a:avLst/>
              <a:gdLst/>
              <a:ahLst/>
              <a:cxnLst/>
              <a:rect l="l" t="t" r="r" b="b"/>
              <a:pathLst>
                <a:path w="89" h="17103" fill="none" extrusionOk="0">
                  <a:moveTo>
                    <a:pt x="0" y="1"/>
                  </a:moveTo>
                  <a:lnTo>
                    <a:pt x="0" y="17103"/>
                  </a:lnTo>
                  <a:lnTo>
                    <a:pt x="88" y="17103"/>
                  </a:lnTo>
                  <a:lnTo>
                    <a:pt x="88"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37"/>
            <p:cNvSpPr/>
            <p:nvPr/>
          </p:nvSpPr>
          <p:spPr>
            <a:xfrm>
              <a:off x="6017150" y="3729180"/>
              <a:ext cx="12109" cy="2301166"/>
            </a:xfrm>
            <a:custGeom>
              <a:avLst/>
              <a:gdLst/>
              <a:ahLst/>
              <a:cxnLst/>
              <a:rect l="l" t="t" r="r" b="b"/>
              <a:pathLst>
                <a:path w="90" h="17103" extrusionOk="0">
                  <a:moveTo>
                    <a:pt x="1" y="1"/>
                  </a:moveTo>
                  <a:lnTo>
                    <a:pt x="1" y="17103"/>
                  </a:lnTo>
                  <a:lnTo>
                    <a:pt x="89" y="17103"/>
                  </a:lnTo>
                  <a:lnTo>
                    <a:pt x="8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37"/>
            <p:cNvSpPr/>
            <p:nvPr/>
          </p:nvSpPr>
          <p:spPr>
            <a:xfrm>
              <a:off x="6017150" y="3729180"/>
              <a:ext cx="12109" cy="2301166"/>
            </a:xfrm>
            <a:custGeom>
              <a:avLst/>
              <a:gdLst/>
              <a:ahLst/>
              <a:cxnLst/>
              <a:rect l="l" t="t" r="r" b="b"/>
              <a:pathLst>
                <a:path w="90" h="17103" fill="none" extrusionOk="0">
                  <a:moveTo>
                    <a:pt x="1" y="1"/>
                  </a:moveTo>
                  <a:lnTo>
                    <a:pt x="1" y="17103"/>
                  </a:lnTo>
                  <a:lnTo>
                    <a:pt x="89" y="17103"/>
                  </a:lnTo>
                  <a:lnTo>
                    <a:pt x="8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37"/>
            <p:cNvSpPr/>
            <p:nvPr/>
          </p:nvSpPr>
          <p:spPr>
            <a:xfrm>
              <a:off x="6396708" y="3729180"/>
              <a:ext cx="12109" cy="2301166"/>
            </a:xfrm>
            <a:custGeom>
              <a:avLst/>
              <a:gdLst/>
              <a:ahLst/>
              <a:cxnLst/>
              <a:rect l="l" t="t" r="r" b="b"/>
              <a:pathLst>
                <a:path w="90" h="17103" extrusionOk="0">
                  <a:moveTo>
                    <a:pt x="1" y="1"/>
                  </a:moveTo>
                  <a:lnTo>
                    <a:pt x="1" y="17103"/>
                  </a:lnTo>
                  <a:lnTo>
                    <a:pt x="89" y="17103"/>
                  </a:lnTo>
                  <a:lnTo>
                    <a:pt x="8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37"/>
            <p:cNvSpPr/>
            <p:nvPr/>
          </p:nvSpPr>
          <p:spPr>
            <a:xfrm>
              <a:off x="6396708" y="3729180"/>
              <a:ext cx="12109" cy="2301166"/>
            </a:xfrm>
            <a:custGeom>
              <a:avLst/>
              <a:gdLst/>
              <a:ahLst/>
              <a:cxnLst/>
              <a:rect l="l" t="t" r="r" b="b"/>
              <a:pathLst>
                <a:path w="90" h="17103" fill="none" extrusionOk="0">
                  <a:moveTo>
                    <a:pt x="1" y="1"/>
                  </a:moveTo>
                  <a:lnTo>
                    <a:pt x="1" y="17103"/>
                  </a:lnTo>
                  <a:lnTo>
                    <a:pt x="89" y="17103"/>
                  </a:lnTo>
                  <a:lnTo>
                    <a:pt x="8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37"/>
            <p:cNvSpPr/>
            <p:nvPr/>
          </p:nvSpPr>
          <p:spPr>
            <a:xfrm>
              <a:off x="6782187" y="3729180"/>
              <a:ext cx="12109" cy="2301166"/>
            </a:xfrm>
            <a:custGeom>
              <a:avLst/>
              <a:gdLst/>
              <a:ahLst/>
              <a:cxnLst/>
              <a:rect l="l" t="t" r="r" b="b"/>
              <a:pathLst>
                <a:path w="90" h="17103" extrusionOk="0">
                  <a:moveTo>
                    <a:pt x="1" y="1"/>
                  </a:moveTo>
                  <a:lnTo>
                    <a:pt x="1" y="17103"/>
                  </a:lnTo>
                  <a:lnTo>
                    <a:pt x="89" y="17103"/>
                  </a:lnTo>
                  <a:lnTo>
                    <a:pt x="8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37"/>
            <p:cNvSpPr/>
            <p:nvPr/>
          </p:nvSpPr>
          <p:spPr>
            <a:xfrm>
              <a:off x="6782187" y="3729180"/>
              <a:ext cx="12109" cy="2301166"/>
            </a:xfrm>
            <a:custGeom>
              <a:avLst/>
              <a:gdLst/>
              <a:ahLst/>
              <a:cxnLst/>
              <a:rect l="l" t="t" r="r" b="b"/>
              <a:pathLst>
                <a:path w="90" h="17103" fill="none" extrusionOk="0">
                  <a:moveTo>
                    <a:pt x="1" y="1"/>
                  </a:moveTo>
                  <a:lnTo>
                    <a:pt x="1" y="17103"/>
                  </a:lnTo>
                  <a:lnTo>
                    <a:pt x="89" y="17103"/>
                  </a:lnTo>
                  <a:lnTo>
                    <a:pt x="8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37"/>
            <p:cNvSpPr/>
            <p:nvPr/>
          </p:nvSpPr>
          <p:spPr>
            <a:xfrm>
              <a:off x="7161745" y="3729180"/>
              <a:ext cx="11975" cy="2301166"/>
            </a:xfrm>
            <a:custGeom>
              <a:avLst/>
              <a:gdLst/>
              <a:ahLst/>
              <a:cxnLst/>
              <a:rect l="l" t="t" r="r" b="b"/>
              <a:pathLst>
                <a:path w="89" h="17103" extrusionOk="0">
                  <a:moveTo>
                    <a:pt x="1" y="1"/>
                  </a:moveTo>
                  <a:lnTo>
                    <a:pt x="1" y="17103"/>
                  </a:lnTo>
                  <a:lnTo>
                    <a:pt x="89" y="17103"/>
                  </a:lnTo>
                  <a:lnTo>
                    <a:pt x="8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37"/>
            <p:cNvSpPr/>
            <p:nvPr/>
          </p:nvSpPr>
          <p:spPr>
            <a:xfrm>
              <a:off x="7161745" y="3729180"/>
              <a:ext cx="11975" cy="2301166"/>
            </a:xfrm>
            <a:custGeom>
              <a:avLst/>
              <a:gdLst/>
              <a:ahLst/>
              <a:cxnLst/>
              <a:rect l="l" t="t" r="r" b="b"/>
              <a:pathLst>
                <a:path w="89" h="17103" fill="none" extrusionOk="0">
                  <a:moveTo>
                    <a:pt x="1" y="1"/>
                  </a:moveTo>
                  <a:lnTo>
                    <a:pt x="1" y="17103"/>
                  </a:lnTo>
                  <a:lnTo>
                    <a:pt x="89" y="17103"/>
                  </a:lnTo>
                  <a:lnTo>
                    <a:pt x="8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37"/>
            <p:cNvSpPr/>
            <p:nvPr/>
          </p:nvSpPr>
          <p:spPr>
            <a:xfrm>
              <a:off x="7547224" y="3729180"/>
              <a:ext cx="11975" cy="2301166"/>
            </a:xfrm>
            <a:custGeom>
              <a:avLst/>
              <a:gdLst/>
              <a:ahLst/>
              <a:cxnLst/>
              <a:rect l="l" t="t" r="r" b="b"/>
              <a:pathLst>
                <a:path w="89" h="17103" extrusionOk="0">
                  <a:moveTo>
                    <a:pt x="1" y="1"/>
                  </a:moveTo>
                  <a:lnTo>
                    <a:pt x="1" y="17103"/>
                  </a:lnTo>
                  <a:lnTo>
                    <a:pt x="89" y="17103"/>
                  </a:lnTo>
                  <a:lnTo>
                    <a:pt x="8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37"/>
            <p:cNvSpPr/>
            <p:nvPr/>
          </p:nvSpPr>
          <p:spPr>
            <a:xfrm>
              <a:off x="7547224" y="3729180"/>
              <a:ext cx="11975" cy="2301166"/>
            </a:xfrm>
            <a:custGeom>
              <a:avLst/>
              <a:gdLst/>
              <a:ahLst/>
              <a:cxnLst/>
              <a:rect l="l" t="t" r="r" b="b"/>
              <a:pathLst>
                <a:path w="89" h="17103" fill="none" extrusionOk="0">
                  <a:moveTo>
                    <a:pt x="1" y="1"/>
                  </a:moveTo>
                  <a:lnTo>
                    <a:pt x="1" y="17103"/>
                  </a:lnTo>
                  <a:lnTo>
                    <a:pt x="89" y="17103"/>
                  </a:lnTo>
                  <a:lnTo>
                    <a:pt x="8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37"/>
            <p:cNvSpPr/>
            <p:nvPr/>
          </p:nvSpPr>
          <p:spPr>
            <a:xfrm>
              <a:off x="7926783" y="3729180"/>
              <a:ext cx="11975" cy="2301166"/>
            </a:xfrm>
            <a:custGeom>
              <a:avLst/>
              <a:gdLst/>
              <a:ahLst/>
              <a:cxnLst/>
              <a:rect l="l" t="t" r="r" b="b"/>
              <a:pathLst>
                <a:path w="89" h="17103" extrusionOk="0">
                  <a:moveTo>
                    <a:pt x="1" y="1"/>
                  </a:moveTo>
                  <a:lnTo>
                    <a:pt x="1" y="17103"/>
                  </a:lnTo>
                  <a:lnTo>
                    <a:pt x="89" y="17103"/>
                  </a:lnTo>
                  <a:lnTo>
                    <a:pt x="8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37"/>
            <p:cNvSpPr/>
            <p:nvPr/>
          </p:nvSpPr>
          <p:spPr>
            <a:xfrm>
              <a:off x="7926783" y="3729180"/>
              <a:ext cx="11975" cy="2301166"/>
            </a:xfrm>
            <a:custGeom>
              <a:avLst/>
              <a:gdLst/>
              <a:ahLst/>
              <a:cxnLst/>
              <a:rect l="l" t="t" r="r" b="b"/>
              <a:pathLst>
                <a:path w="89" h="17103" fill="none" extrusionOk="0">
                  <a:moveTo>
                    <a:pt x="1" y="1"/>
                  </a:moveTo>
                  <a:lnTo>
                    <a:pt x="1" y="17103"/>
                  </a:lnTo>
                  <a:lnTo>
                    <a:pt x="89" y="17103"/>
                  </a:lnTo>
                  <a:lnTo>
                    <a:pt x="8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37"/>
            <p:cNvSpPr/>
            <p:nvPr/>
          </p:nvSpPr>
          <p:spPr>
            <a:xfrm>
              <a:off x="4884529" y="4102819"/>
              <a:ext cx="3427867" cy="11975"/>
            </a:xfrm>
            <a:custGeom>
              <a:avLst/>
              <a:gdLst/>
              <a:ahLst/>
              <a:cxnLst/>
              <a:rect l="l" t="t" r="r" b="b"/>
              <a:pathLst>
                <a:path w="25477" h="89" extrusionOk="0">
                  <a:moveTo>
                    <a:pt x="0" y="1"/>
                  </a:moveTo>
                  <a:lnTo>
                    <a:pt x="0" y="89"/>
                  </a:lnTo>
                  <a:lnTo>
                    <a:pt x="25477" y="89"/>
                  </a:lnTo>
                  <a:lnTo>
                    <a:pt x="2547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37"/>
            <p:cNvSpPr/>
            <p:nvPr/>
          </p:nvSpPr>
          <p:spPr>
            <a:xfrm>
              <a:off x="4884529" y="4102819"/>
              <a:ext cx="3427867" cy="11975"/>
            </a:xfrm>
            <a:custGeom>
              <a:avLst/>
              <a:gdLst/>
              <a:ahLst/>
              <a:cxnLst/>
              <a:rect l="l" t="t" r="r" b="b"/>
              <a:pathLst>
                <a:path w="25477" h="89" fill="none" extrusionOk="0">
                  <a:moveTo>
                    <a:pt x="25477" y="1"/>
                  </a:moveTo>
                  <a:lnTo>
                    <a:pt x="0" y="1"/>
                  </a:lnTo>
                  <a:lnTo>
                    <a:pt x="0" y="89"/>
                  </a:lnTo>
                  <a:lnTo>
                    <a:pt x="25477" y="89"/>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37"/>
            <p:cNvSpPr/>
            <p:nvPr/>
          </p:nvSpPr>
          <p:spPr>
            <a:xfrm>
              <a:off x="4884529" y="4488297"/>
              <a:ext cx="3427867" cy="11975"/>
            </a:xfrm>
            <a:custGeom>
              <a:avLst/>
              <a:gdLst/>
              <a:ahLst/>
              <a:cxnLst/>
              <a:rect l="l" t="t" r="r" b="b"/>
              <a:pathLst>
                <a:path w="25477" h="89" extrusionOk="0">
                  <a:moveTo>
                    <a:pt x="0" y="1"/>
                  </a:moveTo>
                  <a:lnTo>
                    <a:pt x="0" y="89"/>
                  </a:lnTo>
                  <a:lnTo>
                    <a:pt x="25477" y="89"/>
                  </a:lnTo>
                  <a:lnTo>
                    <a:pt x="2547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37"/>
            <p:cNvSpPr/>
            <p:nvPr/>
          </p:nvSpPr>
          <p:spPr>
            <a:xfrm>
              <a:off x="4884529" y="4488297"/>
              <a:ext cx="3427867" cy="11975"/>
            </a:xfrm>
            <a:custGeom>
              <a:avLst/>
              <a:gdLst/>
              <a:ahLst/>
              <a:cxnLst/>
              <a:rect l="l" t="t" r="r" b="b"/>
              <a:pathLst>
                <a:path w="25477" h="89" fill="none" extrusionOk="0">
                  <a:moveTo>
                    <a:pt x="25477" y="1"/>
                  </a:moveTo>
                  <a:lnTo>
                    <a:pt x="0" y="1"/>
                  </a:lnTo>
                  <a:lnTo>
                    <a:pt x="0" y="89"/>
                  </a:lnTo>
                  <a:lnTo>
                    <a:pt x="25477" y="89"/>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37"/>
            <p:cNvSpPr/>
            <p:nvPr/>
          </p:nvSpPr>
          <p:spPr>
            <a:xfrm>
              <a:off x="4884529" y="5253334"/>
              <a:ext cx="3427867" cy="11975"/>
            </a:xfrm>
            <a:custGeom>
              <a:avLst/>
              <a:gdLst/>
              <a:ahLst/>
              <a:cxnLst/>
              <a:rect l="l" t="t" r="r" b="b"/>
              <a:pathLst>
                <a:path w="25477" h="89" extrusionOk="0">
                  <a:moveTo>
                    <a:pt x="0" y="1"/>
                  </a:moveTo>
                  <a:lnTo>
                    <a:pt x="0" y="89"/>
                  </a:lnTo>
                  <a:lnTo>
                    <a:pt x="25477" y="89"/>
                  </a:lnTo>
                  <a:lnTo>
                    <a:pt x="2547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37"/>
            <p:cNvSpPr/>
            <p:nvPr/>
          </p:nvSpPr>
          <p:spPr>
            <a:xfrm>
              <a:off x="4884529" y="5253334"/>
              <a:ext cx="3427867" cy="11975"/>
            </a:xfrm>
            <a:custGeom>
              <a:avLst/>
              <a:gdLst/>
              <a:ahLst/>
              <a:cxnLst/>
              <a:rect l="l" t="t" r="r" b="b"/>
              <a:pathLst>
                <a:path w="25477" h="89" fill="none" extrusionOk="0">
                  <a:moveTo>
                    <a:pt x="25477" y="1"/>
                  </a:moveTo>
                  <a:lnTo>
                    <a:pt x="0" y="1"/>
                  </a:lnTo>
                  <a:lnTo>
                    <a:pt x="0" y="89"/>
                  </a:lnTo>
                  <a:lnTo>
                    <a:pt x="25477" y="89"/>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37"/>
            <p:cNvSpPr/>
            <p:nvPr/>
          </p:nvSpPr>
          <p:spPr>
            <a:xfrm>
              <a:off x="4884529" y="5632893"/>
              <a:ext cx="3427867" cy="11975"/>
            </a:xfrm>
            <a:custGeom>
              <a:avLst/>
              <a:gdLst/>
              <a:ahLst/>
              <a:cxnLst/>
              <a:rect l="l" t="t" r="r" b="b"/>
              <a:pathLst>
                <a:path w="25477" h="89" extrusionOk="0">
                  <a:moveTo>
                    <a:pt x="0" y="1"/>
                  </a:moveTo>
                  <a:lnTo>
                    <a:pt x="0" y="89"/>
                  </a:lnTo>
                  <a:lnTo>
                    <a:pt x="25477" y="89"/>
                  </a:lnTo>
                  <a:lnTo>
                    <a:pt x="2547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37"/>
            <p:cNvSpPr/>
            <p:nvPr/>
          </p:nvSpPr>
          <p:spPr>
            <a:xfrm>
              <a:off x="4884529" y="5632893"/>
              <a:ext cx="3427867" cy="11975"/>
            </a:xfrm>
            <a:custGeom>
              <a:avLst/>
              <a:gdLst/>
              <a:ahLst/>
              <a:cxnLst/>
              <a:rect l="l" t="t" r="r" b="b"/>
              <a:pathLst>
                <a:path w="25477" h="89" fill="none" extrusionOk="0">
                  <a:moveTo>
                    <a:pt x="25477" y="1"/>
                  </a:moveTo>
                  <a:lnTo>
                    <a:pt x="0" y="1"/>
                  </a:lnTo>
                  <a:lnTo>
                    <a:pt x="0" y="89"/>
                  </a:lnTo>
                  <a:lnTo>
                    <a:pt x="25477" y="89"/>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09" name="Google Shape;709;p37"/>
            <p:cNvCxnSpPr/>
            <p:nvPr/>
          </p:nvCxnSpPr>
          <p:spPr>
            <a:xfrm>
              <a:off x="8330150" y="3783875"/>
              <a:ext cx="0" cy="1359600"/>
            </a:xfrm>
            <a:prstGeom prst="straightConnector1">
              <a:avLst/>
            </a:prstGeom>
            <a:noFill/>
            <a:ln w="9525" cap="flat" cmpd="sng">
              <a:solidFill>
                <a:schemeClr val="dk1"/>
              </a:solidFill>
              <a:prstDash val="solid"/>
              <a:round/>
              <a:headEnd type="none" w="med" len="med"/>
              <a:tailEnd type="none" w="med" len="med"/>
            </a:ln>
          </p:spPr>
        </p:cxnSp>
      </p:grpSp>
      <p:grpSp>
        <p:nvGrpSpPr>
          <p:cNvPr id="710" name="Google Shape;710;p37"/>
          <p:cNvGrpSpPr/>
          <p:nvPr/>
        </p:nvGrpSpPr>
        <p:grpSpPr>
          <a:xfrm>
            <a:off x="7456806" y="4605318"/>
            <a:ext cx="975187" cy="156026"/>
            <a:chOff x="6804851" y="2564100"/>
            <a:chExt cx="748474" cy="119744"/>
          </a:xfrm>
        </p:grpSpPr>
        <p:sp>
          <p:nvSpPr>
            <p:cNvPr id="711" name="Google Shape;711;p37"/>
            <p:cNvSpPr/>
            <p:nvPr/>
          </p:nvSpPr>
          <p:spPr>
            <a:xfrm>
              <a:off x="6804851" y="2564100"/>
              <a:ext cx="748474" cy="119744"/>
            </a:xfrm>
            <a:custGeom>
              <a:avLst/>
              <a:gdLst/>
              <a:ahLst/>
              <a:cxnLst/>
              <a:rect l="l" t="t" r="r" b="b"/>
              <a:pathLst>
                <a:path w="45590" h="4893" extrusionOk="0">
                  <a:moveTo>
                    <a:pt x="0" y="1"/>
                  </a:moveTo>
                  <a:lnTo>
                    <a:pt x="0" y="4893"/>
                  </a:lnTo>
                  <a:lnTo>
                    <a:pt x="45590" y="4893"/>
                  </a:lnTo>
                  <a:lnTo>
                    <a:pt x="45590" y="1"/>
                  </a:lnTo>
                  <a:close/>
                </a:path>
              </a:pathLst>
            </a:custGeom>
            <a:solidFill>
              <a:schemeClr val="accen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2" name="Google Shape;712;p37"/>
            <p:cNvGrpSpPr/>
            <p:nvPr/>
          </p:nvGrpSpPr>
          <p:grpSpPr>
            <a:xfrm>
              <a:off x="6832025" y="2584483"/>
              <a:ext cx="431484" cy="82416"/>
              <a:chOff x="6832025" y="2584483"/>
              <a:chExt cx="431484" cy="82416"/>
            </a:xfrm>
          </p:grpSpPr>
          <p:sp>
            <p:nvSpPr>
              <p:cNvPr id="713" name="Google Shape;713;p37"/>
              <p:cNvSpPr/>
              <p:nvPr/>
            </p:nvSpPr>
            <p:spPr>
              <a:xfrm>
                <a:off x="6832025" y="2584483"/>
                <a:ext cx="36549" cy="82416"/>
              </a:xfrm>
              <a:custGeom>
                <a:avLst/>
                <a:gdLst/>
                <a:ahLst/>
                <a:cxnLst/>
                <a:rect l="l" t="t" r="r" b="b"/>
                <a:pathLst>
                  <a:path w="1493" h="3367" extrusionOk="0">
                    <a:moveTo>
                      <a:pt x="1" y="1"/>
                    </a:moveTo>
                    <a:lnTo>
                      <a:pt x="1" y="3366"/>
                    </a:lnTo>
                    <a:lnTo>
                      <a:pt x="1493" y="3366"/>
                    </a:lnTo>
                    <a:lnTo>
                      <a:pt x="14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37"/>
              <p:cNvSpPr/>
              <p:nvPr/>
            </p:nvSpPr>
            <p:spPr>
              <a:xfrm>
                <a:off x="6886395" y="2584483"/>
                <a:ext cx="37381" cy="82416"/>
              </a:xfrm>
              <a:custGeom>
                <a:avLst/>
                <a:gdLst/>
                <a:ahLst/>
                <a:cxnLst/>
                <a:rect l="l" t="t" r="r" b="b"/>
                <a:pathLst>
                  <a:path w="1527" h="3367" extrusionOk="0">
                    <a:moveTo>
                      <a:pt x="0" y="1"/>
                    </a:moveTo>
                    <a:lnTo>
                      <a:pt x="0" y="3366"/>
                    </a:lnTo>
                    <a:lnTo>
                      <a:pt x="1527" y="3366"/>
                    </a:lnTo>
                    <a:lnTo>
                      <a:pt x="15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37"/>
              <p:cNvSpPr/>
              <p:nvPr/>
            </p:nvSpPr>
            <p:spPr>
              <a:xfrm>
                <a:off x="6945832" y="2584483"/>
                <a:ext cx="36549" cy="82416"/>
              </a:xfrm>
              <a:custGeom>
                <a:avLst/>
                <a:gdLst/>
                <a:ahLst/>
                <a:cxnLst/>
                <a:rect l="l" t="t" r="r" b="b"/>
                <a:pathLst>
                  <a:path w="1493" h="3367" extrusionOk="0">
                    <a:moveTo>
                      <a:pt x="1" y="1"/>
                    </a:moveTo>
                    <a:lnTo>
                      <a:pt x="1" y="3366"/>
                    </a:lnTo>
                    <a:lnTo>
                      <a:pt x="1493" y="3366"/>
                    </a:lnTo>
                    <a:lnTo>
                      <a:pt x="14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37"/>
              <p:cNvSpPr/>
              <p:nvPr/>
            </p:nvSpPr>
            <p:spPr>
              <a:xfrm>
                <a:off x="7000202" y="2584483"/>
                <a:ext cx="37381" cy="82416"/>
              </a:xfrm>
              <a:custGeom>
                <a:avLst/>
                <a:gdLst/>
                <a:ahLst/>
                <a:cxnLst/>
                <a:rect l="l" t="t" r="r" b="b"/>
                <a:pathLst>
                  <a:path w="1527" h="3367" extrusionOk="0">
                    <a:moveTo>
                      <a:pt x="0" y="1"/>
                    </a:moveTo>
                    <a:lnTo>
                      <a:pt x="0" y="3366"/>
                    </a:lnTo>
                    <a:lnTo>
                      <a:pt x="1527" y="3366"/>
                    </a:lnTo>
                    <a:lnTo>
                      <a:pt x="15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37"/>
              <p:cNvSpPr/>
              <p:nvPr/>
            </p:nvSpPr>
            <p:spPr>
              <a:xfrm>
                <a:off x="7057094" y="2584483"/>
                <a:ext cx="37405" cy="82416"/>
              </a:xfrm>
              <a:custGeom>
                <a:avLst/>
                <a:gdLst/>
                <a:ahLst/>
                <a:cxnLst/>
                <a:rect l="l" t="t" r="r" b="b"/>
                <a:pathLst>
                  <a:path w="1528" h="3367" extrusionOk="0">
                    <a:moveTo>
                      <a:pt x="1" y="1"/>
                    </a:moveTo>
                    <a:lnTo>
                      <a:pt x="1" y="3366"/>
                    </a:lnTo>
                    <a:lnTo>
                      <a:pt x="1527" y="3366"/>
                    </a:lnTo>
                    <a:lnTo>
                      <a:pt x="15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37"/>
              <p:cNvSpPr/>
              <p:nvPr/>
            </p:nvSpPr>
            <p:spPr>
              <a:xfrm>
                <a:off x="7112321" y="2584483"/>
                <a:ext cx="37381" cy="82416"/>
              </a:xfrm>
              <a:custGeom>
                <a:avLst/>
                <a:gdLst/>
                <a:ahLst/>
                <a:cxnLst/>
                <a:rect l="l" t="t" r="r" b="b"/>
                <a:pathLst>
                  <a:path w="1527" h="3367" extrusionOk="0">
                    <a:moveTo>
                      <a:pt x="0" y="1"/>
                    </a:moveTo>
                    <a:lnTo>
                      <a:pt x="0" y="3366"/>
                    </a:lnTo>
                    <a:lnTo>
                      <a:pt x="1527" y="3366"/>
                    </a:lnTo>
                    <a:lnTo>
                      <a:pt x="15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37"/>
              <p:cNvSpPr/>
              <p:nvPr/>
            </p:nvSpPr>
            <p:spPr>
              <a:xfrm>
                <a:off x="7170926" y="2584483"/>
                <a:ext cx="37381" cy="82416"/>
              </a:xfrm>
              <a:custGeom>
                <a:avLst/>
                <a:gdLst/>
                <a:ahLst/>
                <a:cxnLst/>
                <a:rect l="l" t="t" r="r" b="b"/>
                <a:pathLst>
                  <a:path w="1527" h="3367" extrusionOk="0">
                    <a:moveTo>
                      <a:pt x="0" y="1"/>
                    </a:moveTo>
                    <a:lnTo>
                      <a:pt x="0" y="3366"/>
                    </a:lnTo>
                    <a:lnTo>
                      <a:pt x="1527" y="3366"/>
                    </a:lnTo>
                    <a:lnTo>
                      <a:pt x="15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37"/>
              <p:cNvSpPr/>
              <p:nvPr/>
            </p:nvSpPr>
            <p:spPr>
              <a:xfrm>
                <a:off x="7226128" y="2584483"/>
                <a:ext cx="37381" cy="82416"/>
              </a:xfrm>
              <a:custGeom>
                <a:avLst/>
                <a:gdLst/>
                <a:ahLst/>
                <a:cxnLst/>
                <a:rect l="l" t="t" r="r" b="b"/>
                <a:pathLst>
                  <a:path w="1527" h="3367" extrusionOk="0">
                    <a:moveTo>
                      <a:pt x="0" y="1"/>
                    </a:moveTo>
                    <a:lnTo>
                      <a:pt x="0" y="3366"/>
                    </a:lnTo>
                    <a:lnTo>
                      <a:pt x="1527" y="3366"/>
                    </a:lnTo>
                    <a:lnTo>
                      <a:pt x="15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21" name="Google Shape;721;p37"/>
          <p:cNvSpPr txBox="1">
            <a:spLocks noGrp="1"/>
          </p:cNvSpPr>
          <p:nvPr>
            <p:ph type="subTitle" idx="1"/>
          </p:nvPr>
        </p:nvSpPr>
        <p:spPr>
          <a:xfrm rot="5400000">
            <a:off x="-676375" y="1436825"/>
            <a:ext cx="2123100" cy="201900"/>
          </a:xfrm>
          <a:prstGeom prst="rect">
            <a:avLst/>
          </a:prstGeom>
        </p:spPr>
        <p:txBody>
          <a:bodyPr spcFirstLastPara="1" wrap="square" lIns="91425" tIns="91425" rIns="91425" bIns="91425" anchor="ctr" anchorCtr="0">
            <a:noAutofit/>
          </a:bodyPr>
          <a:lstStyle>
            <a:lvl1pPr lvl="0" rtl="0">
              <a:spcBef>
                <a:spcPts val="0"/>
              </a:spcBef>
              <a:spcAft>
                <a:spcPts val="0"/>
              </a:spcAft>
              <a:buSzPts val="1100"/>
              <a:buNone/>
              <a:defRPr sz="1100"/>
            </a:lvl1pPr>
            <a:lvl2pPr lvl="1" rtl="0">
              <a:spcBef>
                <a:spcPts val="0"/>
              </a:spcBef>
              <a:spcAft>
                <a:spcPts val="0"/>
              </a:spcAft>
              <a:buSzPts val="1100"/>
              <a:buNone/>
              <a:defRPr sz="1100"/>
            </a:lvl2pPr>
            <a:lvl3pPr lvl="2" rtl="0">
              <a:spcBef>
                <a:spcPts val="0"/>
              </a:spcBef>
              <a:spcAft>
                <a:spcPts val="0"/>
              </a:spcAft>
              <a:buSzPts val="1100"/>
              <a:buNone/>
              <a:defRPr sz="1100"/>
            </a:lvl3pPr>
            <a:lvl4pPr lvl="3" rtl="0">
              <a:spcBef>
                <a:spcPts val="0"/>
              </a:spcBef>
              <a:spcAft>
                <a:spcPts val="0"/>
              </a:spcAft>
              <a:buSzPts val="1100"/>
              <a:buNone/>
              <a:defRPr sz="1100"/>
            </a:lvl4pPr>
            <a:lvl5pPr lvl="4" rtl="0">
              <a:spcBef>
                <a:spcPts val="0"/>
              </a:spcBef>
              <a:spcAft>
                <a:spcPts val="0"/>
              </a:spcAft>
              <a:buSzPts val="1100"/>
              <a:buNone/>
              <a:defRPr sz="1100"/>
            </a:lvl5pPr>
            <a:lvl6pPr lvl="5" rtl="0">
              <a:spcBef>
                <a:spcPts val="0"/>
              </a:spcBef>
              <a:spcAft>
                <a:spcPts val="0"/>
              </a:spcAft>
              <a:buSzPts val="1100"/>
              <a:buNone/>
              <a:defRPr sz="1100"/>
            </a:lvl6pPr>
            <a:lvl7pPr lvl="6" rtl="0">
              <a:spcBef>
                <a:spcPts val="0"/>
              </a:spcBef>
              <a:spcAft>
                <a:spcPts val="0"/>
              </a:spcAft>
              <a:buSzPts val="1100"/>
              <a:buNone/>
              <a:defRPr sz="1100"/>
            </a:lvl7pPr>
            <a:lvl8pPr lvl="7" rtl="0">
              <a:spcBef>
                <a:spcPts val="0"/>
              </a:spcBef>
              <a:spcAft>
                <a:spcPts val="0"/>
              </a:spcAft>
              <a:buSzPts val="1100"/>
              <a:buNone/>
              <a:defRPr sz="1100"/>
            </a:lvl8pPr>
            <a:lvl9pPr lvl="8" rtl="0">
              <a:spcBef>
                <a:spcPts val="0"/>
              </a:spcBef>
              <a:spcAft>
                <a:spcPts val="0"/>
              </a:spcAft>
              <a:buSzPts val="1100"/>
              <a:buNone/>
              <a:defRPr sz="1100"/>
            </a:lvl9pPr>
          </a:lstStyle>
          <a:p>
            <a:endParaRPr/>
          </a:p>
        </p:txBody>
      </p:sp>
      <p:sp>
        <p:nvSpPr>
          <p:cNvPr id="722" name="Google Shape;722;p37"/>
          <p:cNvSpPr txBox="1">
            <a:spLocks noGrp="1"/>
          </p:cNvSpPr>
          <p:nvPr>
            <p:ph type="subTitle" idx="2"/>
          </p:nvPr>
        </p:nvSpPr>
        <p:spPr>
          <a:xfrm rot="5400000">
            <a:off x="-559825" y="3621325"/>
            <a:ext cx="1890000" cy="2019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100"/>
              <a:buNone/>
              <a:defRPr sz="1100"/>
            </a:lvl1pPr>
            <a:lvl2pPr lvl="1" algn="r" rtl="0">
              <a:spcBef>
                <a:spcPts val="0"/>
              </a:spcBef>
              <a:spcAft>
                <a:spcPts val="0"/>
              </a:spcAft>
              <a:buSzPts val="1100"/>
              <a:buNone/>
              <a:defRPr sz="1100"/>
            </a:lvl2pPr>
            <a:lvl3pPr lvl="2" algn="r" rtl="0">
              <a:spcBef>
                <a:spcPts val="0"/>
              </a:spcBef>
              <a:spcAft>
                <a:spcPts val="0"/>
              </a:spcAft>
              <a:buSzPts val="1100"/>
              <a:buNone/>
              <a:defRPr sz="1100"/>
            </a:lvl3pPr>
            <a:lvl4pPr lvl="3" algn="r" rtl="0">
              <a:spcBef>
                <a:spcPts val="0"/>
              </a:spcBef>
              <a:spcAft>
                <a:spcPts val="0"/>
              </a:spcAft>
              <a:buSzPts val="1100"/>
              <a:buNone/>
              <a:defRPr sz="1100"/>
            </a:lvl4pPr>
            <a:lvl5pPr lvl="4" algn="r" rtl="0">
              <a:spcBef>
                <a:spcPts val="0"/>
              </a:spcBef>
              <a:spcAft>
                <a:spcPts val="0"/>
              </a:spcAft>
              <a:buSzPts val="1100"/>
              <a:buNone/>
              <a:defRPr sz="1100"/>
            </a:lvl5pPr>
            <a:lvl6pPr lvl="5" algn="r" rtl="0">
              <a:spcBef>
                <a:spcPts val="0"/>
              </a:spcBef>
              <a:spcAft>
                <a:spcPts val="0"/>
              </a:spcAft>
              <a:buSzPts val="1100"/>
              <a:buNone/>
              <a:defRPr sz="1100"/>
            </a:lvl6pPr>
            <a:lvl7pPr lvl="6" algn="r" rtl="0">
              <a:spcBef>
                <a:spcPts val="0"/>
              </a:spcBef>
              <a:spcAft>
                <a:spcPts val="0"/>
              </a:spcAft>
              <a:buSzPts val="1100"/>
              <a:buNone/>
              <a:defRPr sz="1100"/>
            </a:lvl7pPr>
            <a:lvl8pPr lvl="7" algn="r" rtl="0">
              <a:spcBef>
                <a:spcPts val="0"/>
              </a:spcBef>
              <a:spcAft>
                <a:spcPts val="0"/>
              </a:spcAft>
              <a:buSzPts val="1100"/>
              <a:buNone/>
              <a:defRPr sz="1100"/>
            </a:lvl8pPr>
            <a:lvl9pPr lvl="8" algn="r" rtl="0">
              <a:spcBef>
                <a:spcPts val="0"/>
              </a:spcBef>
              <a:spcAft>
                <a:spcPts val="0"/>
              </a:spcAft>
              <a:buSzPts val="1100"/>
              <a:buNone/>
              <a:defRPr sz="1100"/>
            </a:lvl9pPr>
          </a:lstStyle>
          <a:p>
            <a:endParaRPr/>
          </a:p>
        </p:txBody>
      </p:sp>
      <p:grpSp>
        <p:nvGrpSpPr>
          <p:cNvPr id="723" name="Google Shape;723;p37"/>
          <p:cNvGrpSpPr/>
          <p:nvPr/>
        </p:nvGrpSpPr>
        <p:grpSpPr>
          <a:xfrm rot="10800000">
            <a:off x="1114539" y="-905890"/>
            <a:ext cx="3457467" cy="2307086"/>
            <a:chOff x="4872689" y="3723260"/>
            <a:chExt cx="3457467" cy="2307086"/>
          </a:xfrm>
        </p:grpSpPr>
        <p:sp>
          <p:nvSpPr>
            <p:cNvPr id="724" name="Google Shape;724;p37"/>
            <p:cNvSpPr/>
            <p:nvPr/>
          </p:nvSpPr>
          <p:spPr>
            <a:xfrm>
              <a:off x="4872689" y="3723260"/>
              <a:ext cx="3457467" cy="2301166"/>
            </a:xfrm>
            <a:custGeom>
              <a:avLst/>
              <a:gdLst/>
              <a:ahLst/>
              <a:cxnLst/>
              <a:rect l="l" t="t" r="r" b="b"/>
              <a:pathLst>
                <a:path w="25697" h="17103" extrusionOk="0">
                  <a:moveTo>
                    <a:pt x="25609" y="89"/>
                  </a:moveTo>
                  <a:lnTo>
                    <a:pt x="25609" y="17015"/>
                  </a:lnTo>
                  <a:lnTo>
                    <a:pt x="88" y="17015"/>
                  </a:lnTo>
                  <a:lnTo>
                    <a:pt x="88" y="89"/>
                  </a:lnTo>
                  <a:close/>
                  <a:moveTo>
                    <a:pt x="0" y="1"/>
                  </a:moveTo>
                  <a:lnTo>
                    <a:pt x="0" y="17103"/>
                  </a:lnTo>
                  <a:lnTo>
                    <a:pt x="25697" y="17103"/>
                  </a:lnTo>
                  <a:lnTo>
                    <a:pt x="25697" y="17059"/>
                  </a:lnTo>
                  <a:lnTo>
                    <a:pt x="2569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37"/>
            <p:cNvSpPr/>
            <p:nvPr/>
          </p:nvSpPr>
          <p:spPr>
            <a:xfrm>
              <a:off x="4872689" y="3729180"/>
              <a:ext cx="11975" cy="2301166"/>
            </a:xfrm>
            <a:custGeom>
              <a:avLst/>
              <a:gdLst/>
              <a:ahLst/>
              <a:cxnLst/>
              <a:rect l="l" t="t" r="r" b="b"/>
              <a:pathLst>
                <a:path w="89" h="17103" extrusionOk="0">
                  <a:moveTo>
                    <a:pt x="0" y="1"/>
                  </a:moveTo>
                  <a:lnTo>
                    <a:pt x="0" y="17103"/>
                  </a:lnTo>
                  <a:lnTo>
                    <a:pt x="88" y="17103"/>
                  </a:lnTo>
                  <a:lnTo>
                    <a:pt x="8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37"/>
            <p:cNvSpPr/>
            <p:nvPr/>
          </p:nvSpPr>
          <p:spPr>
            <a:xfrm>
              <a:off x="4872689" y="3729180"/>
              <a:ext cx="11975" cy="2301166"/>
            </a:xfrm>
            <a:custGeom>
              <a:avLst/>
              <a:gdLst/>
              <a:ahLst/>
              <a:cxnLst/>
              <a:rect l="l" t="t" r="r" b="b"/>
              <a:pathLst>
                <a:path w="89" h="17103" fill="none" extrusionOk="0">
                  <a:moveTo>
                    <a:pt x="0" y="1"/>
                  </a:moveTo>
                  <a:lnTo>
                    <a:pt x="0" y="17103"/>
                  </a:lnTo>
                  <a:lnTo>
                    <a:pt x="88" y="17103"/>
                  </a:lnTo>
                  <a:lnTo>
                    <a:pt x="88"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37"/>
            <p:cNvSpPr/>
            <p:nvPr/>
          </p:nvSpPr>
          <p:spPr>
            <a:xfrm>
              <a:off x="5252247" y="3729180"/>
              <a:ext cx="11975" cy="2301166"/>
            </a:xfrm>
            <a:custGeom>
              <a:avLst/>
              <a:gdLst/>
              <a:ahLst/>
              <a:cxnLst/>
              <a:rect l="l" t="t" r="r" b="b"/>
              <a:pathLst>
                <a:path w="89" h="17103" extrusionOk="0">
                  <a:moveTo>
                    <a:pt x="0" y="1"/>
                  </a:moveTo>
                  <a:lnTo>
                    <a:pt x="0" y="17103"/>
                  </a:lnTo>
                  <a:lnTo>
                    <a:pt x="88" y="17103"/>
                  </a:lnTo>
                  <a:lnTo>
                    <a:pt x="8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37"/>
            <p:cNvSpPr/>
            <p:nvPr/>
          </p:nvSpPr>
          <p:spPr>
            <a:xfrm>
              <a:off x="5252247" y="3729180"/>
              <a:ext cx="11975" cy="2301166"/>
            </a:xfrm>
            <a:custGeom>
              <a:avLst/>
              <a:gdLst/>
              <a:ahLst/>
              <a:cxnLst/>
              <a:rect l="l" t="t" r="r" b="b"/>
              <a:pathLst>
                <a:path w="89" h="17103" fill="none" extrusionOk="0">
                  <a:moveTo>
                    <a:pt x="0" y="1"/>
                  </a:moveTo>
                  <a:lnTo>
                    <a:pt x="0" y="17103"/>
                  </a:lnTo>
                  <a:lnTo>
                    <a:pt x="88" y="17103"/>
                  </a:lnTo>
                  <a:lnTo>
                    <a:pt x="88"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37"/>
            <p:cNvSpPr/>
            <p:nvPr/>
          </p:nvSpPr>
          <p:spPr>
            <a:xfrm>
              <a:off x="5637726" y="3729180"/>
              <a:ext cx="11975" cy="2301166"/>
            </a:xfrm>
            <a:custGeom>
              <a:avLst/>
              <a:gdLst/>
              <a:ahLst/>
              <a:cxnLst/>
              <a:rect l="l" t="t" r="r" b="b"/>
              <a:pathLst>
                <a:path w="89" h="17103" extrusionOk="0">
                  <a:moveTo>
                    <a:pt x="0" y="1"/>
                  </a:moveTo>
                  <a:lnTo>
                    <a:pt x="0" y="17103"/>
                  </a:lnTo>
                  <a:lnTo>
                    <a:pt x="88" y="17103"/>
                  </a:lnTo>
                  <a:lnTo>
                    <a:pt x="8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37"/>
            <p:cNvSpPr/>
            <p:nvPr/>
          </p:nvSpPr>
          <p:spPr>
            <a:xfrm>
              <a:off x="5637726" y="3729180"/>
              <a:ext cx="11975" cy="2301166"/>
            </a:xfrm>
            <a:custGeom>
              <a:avLst/>
              <a:gdLst/>
              <a:ahLst/>
              <a:cxnLst/>
              <a:rect l="l" t="t" r="r" b="b"/>
              <a:pathLst>
                <a:path w="89" h="17103" fill="none" extrusionOk="0">
                  <a:moveTo>
                    <a:pt x="0" y="1"/>
                  </a:moveTo>
                  <a:lnTo>
                    <a:pt x="0" y="17103"/>
                  </a:lnTo>
                  <a:lnTo>
                    <a:pt x="88" y="17103"/>
                  </a:lnTo>
                  <a:lnTo>
                    <a:pt x="88"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37"/>
            <p:cNvSpPr/>
            <p:nvPr/>
          </p:nvSpPr>
          <p:spPr>
            <a:xfrm>
              <a:off x="6017150" y="3729180"/>
              <a:ext cx="12109" cy="2301166"/>
            </a:xfrm>
            <a:custGeom>
              <a:avLst/>
              <a:gdLst/>
              <a:ahLst/>
              <a:cxnLst/>
              <a:rect l="l" t="t" r="r" b="b"/>
              <a:pathLst>
                <a:path w="90" h="17103" extrusionOk="0">
                  <a:moveTo>
                    <a:pt x="1" y="1"/>
                  </a:moveTo>
                  <a:lnTo>
                    <a:pt x="1" y="17103"/>
                  </a:lnTo>
                  <a:lnTo>
                    <a:pt x="89" y="17103"/>
                  </a:lnTo>
                  <a:lnTo>
                    <a:pt x="8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37"/>
            <p:cNvSpPr/>
            <p:nvPr/>
          </p:nvSpPr>
          <p:spPr>
            <a:xfrm>
              <a:off x="6017150" y="3729180"/>
              <a:ext cx="12109" cy="2301166"/>
            </a:xfrm>
            <a:custGeom>
              <a:avLst/>
              <a:gdLst/>
              <a:ahLst/>
              <a:cxnLst/>
              <a:rect l="l" t="t" r="r" b="b"/>
              <a:pathLst>
                <a:path w="90" h="17103" fill="none" extrusionOk="0">
                  <a:moveTo>
                    <a:pt x="1" y="1"/>
                  </a:moveTo>
                  <a:lnTo>
                    <a:pt x="1" y="17103"/>
                  </a:lnTo>
                  <a:lnTo>
                    <a:pt x="89" y="17103"/>
                  </a:lnTo>
                  <a:lnTo>
                    <a:pt x="8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37"/>
            <p:cNvSpPr/>
            <p:nvPr/>
          </p:nvSpPr>
          <p:spPr>
            <a:xfrm>
              <a:off x="6396708" y="3729180"/>
              <a:ext cx="12109" cy="2301166"/>
            </a:xfrm>
            <a:custGeom>
              <a:avLst/>
              <a:gdLst/>
              <a:ahLst/>
              <a:cxnLst/>
              <a:rect l="l" t="t" r="r" b="b"/>
              <a:pathLst>
                <a:path w="90" h="17103" extrusionOk="0">
                  <a:moveTo>
                    <a:pt x="1" y="1"/>
                  </a:moveTo>
                  <a:lnTo>
                    <a:pt x="1" y="17103"/>
                  </a:lnTo>
                  <a:lnTo>
                    <a:pt x="89" y="17103"/>
                  </a:lnTo>
                  <a:lnTo>
                    <a:pt x="8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37"/>
            <p:cNvSpPr/>
            <p:nvPr/>
          </p:nvSpPr>
          <p:spPr>
            <a:xfrm>
              <a:off x="6396708" y="3729180"/>
              <a:ext cx="12109" cy="2301166"/>
            </a:xfrm>
            <a:custGeom>
              <a:avLst/>
              <a:gdLst/>
              <a:ahLst/>
              <a:cxnLst/>
              <a:rect l="l" t="t" r="r" b="b"/>
              <a:pathLst>
                <a:path w="90" h="17103" fill="none" extrusionOk="0">
                  <a:moveTo>
                    <a:pt x="1" y="1"/>
                  </a:moveTo>
                  <a:lnTo>
                    <a:pt x="1" y="17103"/>
                  </a:lnTo>
                  <a:lnTo>
                    <a:pt x="89" y="17103"/>
                  </a:lnTo>
                  <a:lnTo>
                    <a:pt x="8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37"/>
            <p:cNvSpPr/>
            <p:nvPr/>
          </p:nvSpPr>
          <p:spPr>
            <a:xfrm>
              <a:off x="6782187" y="3729180"/>
              <a:ext cx="12109" cy="2301166"/>
            </a:xfrm>
            <a:custGeom>
              <a:avLst/>
              <a:gdLst/>
              <a:ahLst/>
              <a:cxnLst/>
              <a:rect l="l" t="t" r="r" b="b"/>
              <a:pathLst>
                <a:path w="90" h="17103" extrusionOk="0">
                  <a:moveTo>
                    <a:pt x="1" y="1"/>
                  </a:moveTo>
                  <a:lnTo>
                    <a:pt x="1" y="17103"/>
                  </a:lnTo>
                  <a:lnTo>
                    <a:pt x="89" y="17103"/>
                  </a:lnTo>
                  <a:lnTo>
                    <a:pt x="8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37"/>
            <p:cNvSpPr/>
            <p:nvPr/>
          </p:nvSpPr>
          <p:spPr>
            <a:xfrm>
              <a:off x="6782187" y="3729180"/>
              <a:ext cx="12109" cy="2301166"/>
            </a:xfrm>
            <a:custGeom>
              <a:avLst/>
              <a:gdLst/>
              <a:ahLst/>
              <a:cxnLst/>
              <a:rect l="l" t="t" r="r" b="b"/>
              <a:pathLst>
                <a:path w="90" h="17103" fill="none" extrusionOk="0">
                  <a:moveTo>
                    <a:pt x="1" y="1"/>
                  </a:moveTo>
                  <a:lnTo>
                    <a:pt x="1" y="17103"/>
                  </a:lnTo>
                  <a:lnTo>
                    <a:pt x="89" y="17103"/>
                  </a:lnTo>
                  <a:lnTo>
                    <a:pt x="8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37"/>
            <p:cNvSpPr/>
            <p:nvPr/>
          </p:nvSpPr>
          <p:spPr>
            <a:xfrm>
              <a:off x="7161745" y="3729180"/>
              <a:ext cx="11975" cy="2301166"/>
            </a:xfrm>
            <a:custGeom>
              <a:avLst/>
              <a:gdLst/>
              <a:ahLst/>
              <a:cxnLst/>
              <a:rect l="l" t="t" r="r" b="b"/>
              <a:pathLst>
                <a:path w="89" h="17103" extrusionOk="0">
                  <a:moveTo>
                    <a:pt x="1" y="1"/>
                  </a:moveTo>
                  <a:lnTo>
                    <a:pt x="1" y="17103"/>
                  </a:lnTo>
                  <a:lnTo>
                    <a:pt x="89" y="17103"/>
                  </a:lnTo>
                  <a:lnTo>
                    <a:pt x="8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37"/>
            <p:cNvSpPr/>
            <p:nvPr/>
          </p:nvSpPr>
          <p:spPr>
            <a:xfrm>
              <a:off x="7161745" y="3729180"/>
              <a:ext cx="11975" cy="2301166"/>
            </a:xfrm>
            <a:custGeom>
              <a:avLst/>
              <a:gdLst/>
              <a:ahLst/>
              <a:cxnLst/>
              <a:rect l="l" t="t" r="r" b="b"/>
              <a:pathLst>
                <a:path w="89" h="17103" fill="none" extrusionOk="0">
                  <a:moveTo>
                    <a:pt x="1" y="1"/>
                  </a:moveTo>
                  <a:lnTo>
                    <a:pt x="1" y="17103"/>
                  </a:lnTo>
                  <a:lnTo>
                    <a:pt x="89" y="17103"/>
                  </a:lnTo>
                  <a:lnTo>
                    <a:pt x="8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37"/>
            <p:cNvSpPr/>
            <p:nvPr/>
          </p:nvSpPr>
          <p:spPr>
            <a:xfrm>
              <a:off x="7547224" y="3729180"/>
              <a:ext cx="11975" cy="2301166"/>
            </a:xfrm>
            <a:custGeom>
              <a:avLst/>
              <a:gdLst/>
              <a:ahLst/>
              <a:cxnLst/>
              <a:rect l="l" t="t" r="r" b="b"/>
              <a:pathLst>
                <a:path w="89" h="17103" extrusionOk="0">
                  <a:moveTo>
                    <a:pt x="1" y="1"/>
                  </a:moveTo>
                  <a:lnTo>
                    <a:pt x="1" y="17103"/>
                  </a:lnTo>
                  <a:lnTo>
                    <a:pt x="89" y="17103"/>
                  </a:lnTo>
                  <a:lnTo>
                    <a:pt x="8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37"/>
            <p:cNvSpPr/>
            <p:nvPr/>
          </p:nvSpPr>
          <p:spPr>
            <a:xfrm>
              <a:off x="7547224" y="3729180"/>
              <a:ext cx="11975" cy="2301166"/>
            </a:xfrm>
            <a:custGeom>
              <a:avLst/>
              <a:gdLst/>
              <a:ahLst/>
              <a:cxnLst/>
              <a:rect l="l" t="t" r="r" b="b"/>
              <a:pathLst>
                <a:path w="89" h="17103" fill="none" extrusionOk="0">
                  <a:moveTo>
                    <a:pt x="1" y="1"/>
                  </a:moveTo>
                  <a:lnTo>
                    <a:pt x="1" y="17103"/>
                  </a:lnTo>
                  <a:lnTo>
                    <a:pt x="89" y="17103"/>
                  </a:lnTo>
                  <a:lnTo>
                    <a:pt x="8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37"/>
            <p:cNvSpPr/>
            <p:nvPr/>
          </p:nvSpPr>
          <p:spPr>
            <a:xfrm>
              <a:off x="7926783" y="3729180"/>
              <a:ext cx="11975" cy="2301166"/>
            </a:xfrm>
            <a:custGeom>
              <a:avLst/>
              <a:gdLst/>
              <a:ahLst/>
              <a:cxnLst/>
              <a:rect l="l" t="t" r="r" b="b"/>
              <a:pathLst>
                <a:path w="89" h="17103" extrusionOk="0">
                  <a:moveTo>
                    <a:pt x="1" y="1"/>
                  </a:moveTo>
                  <a:lnTo>
                    <a:pt x="1" y="17103"/>
                  </a:lnTo>
                  <a:lnTo>
                    <a:pt x="89" y="17103"/>
                  </a:lnTo>
                  <a:lnTo>
                    <a:pt x="8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37"/>
            <p:cNvSpPr/>
            <p:nvPr/>
          </p:nvSpPr>
          <p:spPr>
            <a:xfrm>
              <a:off x="7926783" y="3729180"/>
              <a:ext cx="11975" cy="2301166"/>
            </a:xfrm>
            <a:custGeom>
              <a:avLst/>
              <a:gdLst/>
              <a:ahLst/>
              <a:cxnLst/>
              <a:rect l="l" t="t" r="r" b="b"/>
              <a:pathLst>
                <a:path w="89" h="17103" fill="none" extrusionOk="0">
                  <a:moveTo>
                    <a:pt x="1" y="1"/>
                  </a:moveTo>
                  <a:lnTo>
                    <a:pt x="1" y="17103"/>
                  </a:lnTo>
                  <a:lnTo>
                    <a:pt x="89" y="17103"/>
                  </a:lnTo>
                  <a:lnTo>
                    <a:pt x="8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37"/>
            <p:cNvSpPr/>
            <p:nvPr/>
          </p:nvSpPr>
          <p:spPr>
            <a:xfrm>
              <a:off x="4884529" y="4102819"/>
              <a:ext cx="3427867" cy="11975"/>
            </a:xfrm>
            <a:custGeom>
              <a:avLst/>
              <a:gdLst/>
              <a:ahLst/>
              <a:cxnLst/>
              <a:rect l="l" t="t" r="r" b="b"/>
              <a:pathLst>
                <a:path w="25477" h="89" extrusionOk="0">
                  <a:moveTo>
                    <a:pt x="0" y="1"/>
                  </a:moveTo>
                  <a:lnTo>
                    <a:pt x="0" y="89"/>
                  </a:lnTo>
                  <a:lnTo>
                    <a:pt x="25477" y="89"/>
                  </a:lnTo>
                  <a:lnTo>
                    <a:pt x="2547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37"/>
            <p:cNvSpPr/>
            <p:nvPr/>
          </p:nvSpPr>
          <p:spPr>
            <a:xfrm>
              <a:off x="4884529" y="4102819"/>
              <a:ext cx="3427867" cy="11975"/>
            </a:xfrm>
            <a:custGeom>
              <a:avLst/>
              <a:gdLst/>
              <a:ahLst/>
              <a:cxnLst/>
              <a:rect l="l" t="t" r="r" b="b"/>
              <a:pathLst>
                <a:path w="25477" h="89" fill="none" extrusionOk="0">
                  <a:moveTo>
                    <a:pt x="25477" y="1"/>
                  </a:moveTo>
                  <a:lnTo>
                    <a:pt x="0" y="1"/>
                  </a:lnTo>
                  <a:lnTo>
                    <a:pt x="0" y="89"/>
                  </a:lnTo>
                  <a:lnTo>
                    <a:pt x="25477" y="89"/>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37"/>
            <p:cNvSpPr/>
            <p:nvPr/>
          </p:nvSpPr>
          <p:spPr>
            <a:xfrm>
              <a:off x="4884529" y="4488297"/>
              <a:ext cx="3427867" cy="11975"/>
            </a:xfrm>
            <a:custGeom>
              <a:avLst/>
              <a:gdLst/>
              <a:ahLst/>
              <a:cxnLst/>
              <a:rect l="l" t="t" r="r" b="b"/>
              <a:pathLst>
                <a:path w="25477" h="89" extrusionOk="0">
                  <a:moveTo>
                    <a:pt x="0" y="1"/>
                  </a:moveTo>
                  <a:lnTo>
                    <a:pt x="0" y="89"/>
                  </a:lnTo>
                  <a:lnTo>
                    <a:pt x="25477" y="89"/>
                  </a:lnTo>
                  <a:lnTo>
                    <a:pt x="2547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37"/>
            <p:cNvSpPr/>
            <p:nvPr/>
          </p:nvSpPr>
          <p:spPr>
            <a:xfrm>
              <a:off x="4884529" y="4488297"/>
              <a:ext cx="3427867" cy="11975"/>
            </a:xfrm>
            <a:custGeom>
              <a:avLst/>
              <a:gdLst/>
              <a:ahLst/>
              <a:cxnLst/>
              <a:rect l="l" t="t" r="r" b="b"/>
              <a:pathLst>
                <a:path w="25477" h="89" fill="none" extrusionOk="0">
                  <a:moveTo>
                    <a:pt x="25477" y="1"/>
                  </a:moveTo>
                  <a:lnTo>
                    <a:pt x="0" y="1"/>
                  </a:lnTo>
                  <a:lnTo>
                    <a:pt x="0" y="89"/>
                  </a:lnTo>
                  <a:lnTo>
                    <a:pt x="25477" y="89"/>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37"/>
            <p:cNvSpPr/>
            <p:nvPr/>
          </p:nvSpPr>
          <p:spPr>
            <a:xfrm>
              <a:off x="4884529" y="5253334"/>
              <a:ext cx="3427867" cy="11975"/>
            </a:xfrm>
            <a:custGeom>
              <a:avLst/>
              <a:gdLst/>
              <a:ahLst/>
              <a:cxnLst/>
              <a:rect l="l" t="t" r="r" b="b"/>
              <a:pathLst>
                <a:path w="25477" h="89" extrusionOk="0">
                  <a:moveTo>
                    <a:pt x="0" y="1"/>
                  </a:moveTo>
                  <a:lnTo>
                    <a:pt x="0" y="89"/>
                  </a:lnTo>
                  <a:lnTo>
                    <a:pt x="25477" y="89"/>
                  </a:lnTo>
                  <a:lnTo>
                    <a:pt x="2547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37"/>
            <p:cNvSpPr/>
            <p:nvPr/>
          </p:nvSpPr>
          <p:spPr>
            <a:xfrm>
              <a:off x="4884529" y="5253334"/>
              <a:ext cx="3427867" cy="11975"/>
            </a:xfrm>
            <a:custGeom>
              <a:avLst/>
              <a:gdLst/>
              <a:ahLst/>
              <a:cxnLst/>
              <a:rect l="l" t="t" r="r" b="b"/>
              <a:pathLst>
                <a:path w="25477" h="89" fill="none" extrusionOk="0">
                  <a:moveTo>
                    <a:pt x="25477" y="1"/>
                  </a:moveTo>
                  <a:lnTo>
                    <a:pt x="0" y="1"/>
                  </a:lnTo>
                  <a:lnTo>
                    <a:pt x="0" y="89"/>
                  </a:lnTo>
                  <a:lnTo>
                    <a:pt x="25477" y="89"/>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37"/>
            <p:cNvSpPr/>
            <p:nvPr/>
          </p:nvSpPr>
          <p:spPr>
            <a:xfrm>
              <a:off x="4884529" y="5632893"/>
              <a:ext cx="3427867" cy="11975"/>
            </a:xfrm>
            <a:custGeom>
              <a:avLst/>
              <a:gdLst/>
              <a:ahLst/>
              <a:cxnLst/>
              <a:rect l="l" t="t" r="r" b="b"/>
              <a:pathLst>
                <a:path w="25477" h="89" extrusionOk="0">
                  <a:moveTo>
                    <a:pt x="0" y="1"/>
                  </a:moveTo>
                  <a:lnTo>
                    <a:pt x="0" y="89"/>
                  </a:lnTo>
                  <a:lnTo>
                    <a:pt x="25477" y="89"/>
                  </a:lnTo>
                  <a:lnTo>
                    <a:pt x="2547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37"/>
            <p:cNvSpPr/>
            <p:nvPr/>
          </p:nvSpPr>
          <p:spPr>
            <a:xfrm>
              <a:off x="4884529" y="5632893"/>
              <a:ext cx="3427867" cy="11975"/>
            </a:xfrm>
            <a:custGeom>
              <a:avLst/>
              <a:gdLst/>
              <a:ahLst/>
              <a:cxnLst/>
              <a:rect l="l" t="t" r="r" b="b"/>
              <a:pathLst>
                <a:path w="25477" h="89" fill="none" extrusionOk="0">
                  <a:moveTo>
                    <a:pt x="25477" y="1"/>
                  </a:moveTo>
                  <a:lnTo>
                    <a:pt x="0" y="1"/>
                  </a:lnTo>
                  <a:lnTo>
                    <a:pt x="0" y="89"/>
                  </a:lnTo>
                  <a:lnTo>
                    <a:pt x="25477" y="89"/>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51" name="Google Shape;751;p37"/>
            <p:cNvCxnSpPr/>
            <p:nvPr/>
          </p:nvCxnSpPr>
          <p:spPr>
            <a:xfrm>
              <a:off x="8330150" y="3783875"/>
              <a:ext cx="0" cy="1359600"/>
            </a:xfrm>
            <a:prstGeom prst="straightConnector1">
              <a:avLst/>
            </a:prstGeom>
            <a:noFill/>
            <a:ln w="9525" cap="flat" cmpd="sng">
              <a:solidFill>
                <a:schemeClr val="dk1"/>
              </a:solidFill>
              <a:prstDash val="solid"/>
              <a:round/>
              <a:headEnd type="none" w="med" len="med"/>
              <a:tailEnd type="none" w="med" len="med"/>
            </a:ln>
          </p:spPr>
        </p:cxnSp>
      </p:grpSp>
      <p:grpSp>
        <p:nvGrpSpPr>
          <p:cNvPr id="752" name="Google Shape;752;p37"/>
          <p:cNvGrpSpPr/>
          <p:nvPr/>
        </p:nvGrpSpPr>
        <p:grpSpPr>
          <a:xfrm>
            <a:off x="782974" y="476215"/>
            <a:ext cx="802450" cy="784311"/>
            <a:chOff x="712005" y="384639"/>
            <a:chExt cx="569922" cy="557039"/>
          </a:xfrm>
        </p:grpSpPr>
        <p:grpSp>
          <p:nvGrpSpPr>
            <p:cNvPr id="753" name="Google Shape;753;p37"/>
            <p:cNvGrpSpPr/>
            <p:nvPr/>
          </p:nvGrpSpPr>
          <p:grpSpPr>
            <a:xfrm>
              <a:off x="712005" y="384639"/>
              <a:ext cx="497703" cy="483698"/>
              <a:chOff x="794331" y="401591"/>
              <a:chExt cx="516235" cy="501709"/>
            </a:xfrm>
          </p:grpSpPr>
          <p:sp>
            <p:nvSpPr>
              <p:cNvPr id="754" name="Google Shape;754;p37"/>
              <p:cNvSpPr/>
              <p:nvPr/>
            </p:nvSpPr>
            <p:spPr>
              <a:xfrm>
                <a:off x="794331" y="401591"/>
                <a:ext cx="516235" cy="501709"/>
              </a:xfrm>
              <a:custGeom>
                <a:avLst/>
                <a:gdLst/>
                <a:ahLst/>
                <a:cxnLst/>
                <a:rect l="l" t="t" r="r" b="b"/>
                <a:pathLst>
                  <a:path w="23420" h="22761" extrusionOk="0">
                    <a:moveTo>
                      <a:pt x="1" y="1"/>
                    </a:moveTo>
                    <a:lnTo>
                      <a:pt x="1" y="22761"/>
                    </a:lnTo>
                    <a:lnTo>
                      <a:pt x="23420" y="22761"/>
                    </a:lnTo>
                    <a:lnTo>
                      <a:pt x="23420"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37"/>
              <p:cNvSpPr/>
              <p:nvPr/>
            </p:nvSpPr>
            <p:spPr>
              <a:xfrm>
                <a:off x="826447" y="497189"/>
                <a:ext cx="452004" cy="373995"/>
              </a:xfrm>
              <a:custGeom>
                <a:avLst/>
                <a:gdLst/>
                <a:ahLst/>
                <a:cxnLst/>
                <a:rect l="l" t="t" r="r" b="b"/>
                <a:pathLst>
                  <a:path w="20506" h="16967" extrusionOk="0">
                    <a:moveTo>
                      <a:pt x="1" y="1"/>
                    </a:moveTo>
                    <a:lnTo>
                      <a:pt x="1" y="16967"/>
                    </a:lnTo>
                    <a:lnTo>
                      <a:pt x="20506" y="16967"/>
                    </a:lnTo>
                    <a:lnTo>
                      <a:pt x="20506" y="1"/>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37"/>
              <p:cNvSpPr/>
              <p:nvPr/>
            </p:nvSpPr>
            <p:spPr>
              <a:xfrm>
                <a:off x="1168304" y="449026"/>
                <a:ext cx="20676" cy="3064"/>
              </a:xfrm>
              <a:custGeom>
                <a:avLst/>
                <a:gdLst/>
                <a:ahLst/>
                <a:cxnLst/>
                <a:rect l="l" t="t" r="r" b="b"/>
                <a:pathLst>
                  <a:path w="938" h="139" extrusionOk="0">
                    <a:moveTo>
                      <a:pt x="1" y="0"/>
                    </a:moveTo>
                    <a:lnTo>
                      <a:pt x="1" y="139"/>
                    </a:lnTo>
                    <a:lnTo>
                      <a:pt x="937" y="139"/>
                    </a:lnTo>
                    <a:lnTo>
                      <a:pt x="93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37"/>
              <p:cNvSpPr/>
              <p:nvPr/>
            </p:nvSpPr>
            <p:spPr>
              <a:xfrm>
                <a:off x="1253961" y="442127"/>
                <a:ext cx="16091" cy="16091"/>
              </a:xfrm>
              <a:custGeom>
                <a:avLst/>
                <a:gdLst/>
                <a:ahLst/>
                <a:cxnLst/>
                <a:rect l="l" t="t" r="r" b="b"/>
                <a:pathLst>
                  <a:path w="730" h="730" extrusionOk="0">
                    <a:moveTo>
                      <a:pt x="660" y="1"/>
                    </a:moveTo>
                    <a:lnTo>
                      <a:pt x="0" y="660"/>
                    </a:lnTo>
                    <a:lnTo>
                      <a:pt x="105" y="729"/>
                    </a:lnTo>
                    <a:lnTo>
                      <a:pt x="729" y="105"/>
                    </a:lnTo>
                    <a:lnTo>
                      <a:pt x="66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37"/>
              <p:cNvSpPr/>
              <p:nvPr/>
            </p:nvSpPr>
            <p:spPr>
              <a:xfrm>
                <a:off x="1211132" y="441377"/>
                <a:ext cx="18383" cy="17612"/>
              </a:xfrm>
              <a:custGeom>
                <a:avLst/>
                <a:gdLst/>
                <a:ahLst/>
                <a:cxnLst/>
                <a:rect l="l" t="t" r="r" b="b"/>
                <a:pathLst>
                  <a:path w="834" h="799" extrusionOk="0">
                    <a:moveTo>
                      <a:pt x="694" y="139"/>
                    </a:moveTo>
                    <a:lnTo>
                      <a:pt x="694" y="659"/>
                    </a:lnTo>
                    <a:lnTo>
                      <a:pt x="139" y="659"/>
                    </a:lnTo>
                    <a:lnTo>
                      <a:pt x="139" y="139"/>
                    </a:lnTo>
                    <a:close/>
                    <a:moveTo>
                      <a:pt x="1" y="0"/>
                    </a:moveTo>
                    <a:lnTo>
                      <a:pt x="1" y="798"/>
                    </a:lnTo>
                    <a:lnTo>
                      <a:pt x="833" y="798"/>
                    </a:lnTo>
                    <a:lnTo>
                      <a:pt x="83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 name="Google Shape;759;p37"/>
            <p:cNvGrpSpPr/>
            <p:nvPr/>
          </p:nvGrpSpPr>
          <p:grpSpPr>
            <a:xfrm>
              <a:off x="1057682" y="538173"/>
              <a:ext cx="224245" cy="403505"/>
              <a:chOff x="8063823" y="2506947"/>
              <a:chExt cx="198009" cy="356296"/>
            </a:xfrm>
          </p:grpSpPr>
          <p:sp>
            <p:nvSpPr>
              <p:cNvPr id="760" name="Google Shape;760;p37"/>
              <p:cNvSpPr/>
              <p:nvPr/>
            </p:nvSpPr>
            <p:spPr>
              <a:xfrm>
                <a:off x="8063823" y="2506947"/>
                <a:ext cx="198009" cy="39628"/>
              </a:xfrm>
              <a:custGeom>
                <a:avLst/>
                <a:gdLst/>
                <a:ahLst/>
                <a:cxnLst/>
                <a:rect l="l" t="t" r="r" b="b"/>
                <a:pathLst>
                  <a:path w="4512" h="903" extrusionOk="0">
                    <a:moveTo>
                      <a:pt x="1" y="0"/>
                    </a:moveTo>
                    <a:lnTo>
                      <a:pt x="1" y="902"/>
                    </a:lnTo>
                    <a:lnTo>
                      <a:pt x="4511" y="902"/>
                    </a:lnTo>
                    <a:lnTo>
                      <a:pt x="4511"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37"/>
              <p:cNvSpPr/>
              <p:nvPr/>
            </p:nvSpPr>
            <p:spPr>
              <a:xfrm>
                <a:off x="8063823" y="2823615"/>
                <a:ext cx="198009" cy="39628"/>
              </a:xfrm>
              <a:custGeom>
                <a:avLst/>
                <a:gdLst/>
                <a:ahLst/>
                <a:cxnLst/>
                <a:rect l="l" t="t" r="r" b="b"/>
                <a:pathLst>
                  <a:path w="4512" h="903" extrusionOk="0">
                    <a:moveTo>
                      <a:pt x="1" y="1"/>
                    </a:moveTo>
                    <a:lnTo>
                      <a:pt x="1" y="903"/>
                    </a:lnTo>
                    <a:lnTo>
                      <a:pt x="4511" y="903"/>
                    </a:lnTo>
                    <a:lnTo>
                      <a:pt x="4511" y="1"/>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37"/>
              <p:cNvSpPr/>
              <p:nvPr/>
            </p:nvSpPr>
            <p:spPr>
              <a:xfrm>
                <a:off x="8082122" y="2546531"/>
                <a:ext cx="159917" cy="275642"/>
              </a:xfrm>
              <a:custGeom>
                <a:avLst/>
                <a:gdLst/>
                <a:ahLst/>
                <a:cxnLst/>
                <a:rect l="l" t="t" r="r" b="b"/>
                <a:pathLst>
                  <a:path w="3644" h="6281" extrusionOk="0">
                    <a:moveTo>
                      <a:pt x="0" y="0"/>
                    </a:moveTo>
                    <a:lnTo>
                      <a:pt x="0" y="1735"/>
                    </a:lnTo>
                    <a:lnTo>
                      <a:pt x="1214" y="2915"/>
                    </a:lnTo>
                    <a:lnTo>
                      <a:pt x="1214" y="3366"/>
                    </a:lnTo>
                    <a:lnTo>
                      <a:pt x="0" y="4511"/>
                    </a:lnTo>
                    <a:lnTo>
                      <a:pt x="0" y="6280"/>
                    </a:lnTo>
                    <a:lnTo>
                      <a:pt x="3643" y="6280"/>
                    </a:lnTo>
                    <a:lnTo>
                      <a:pt x="3643" y="4511"/>
                    </a:lnTo>
                    <a:lnTo>
                      <a:pt x="2463" y="3366"/>
                    </a:lnTo>
                    <a:lnTo>
                      <a:pt x="2463" y="2915"/>
                    </a:lnTo>
                    <a:lnTo>
                      <a:pt x="3643" y="1735"/>
                    </a:lnTo>
                    <a:lnTo>
                      <a:pt x="3643"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37"/>
              <p:cNvSpPr/>
              <p:nvPr/>
            </p:nvSpPr>
            <p:spPr>
              <a:xfrm>
                <a:off x="8086686" y="2756648"/>
                <a:ext cx="152281" cy="65520"/>
              </a:xfrm>
              <a:custGeom>
                <a:avLst/>
                <a:gdLst/>
                <a:ahLst/>
                <a:cxnLst/>
                <a:rect l="l" t="t" r="r" b="b"/>
                <a:pathLst>
                  <a:path w="3470" h="1493" extrusionOk="0">
                    <a:moveTo>
                      <a:pt x="1527" y="0"/>
                    </a:moveTo>
                    <a:lnTo>
                      <a:pt x="0" y="1492"/>
                    </a:lnTo>
                    <a:lnTo>
                      <a:pt x="3470" y="1492"/>
                    </a:lnTo>
                    <a:lnTo>
                      <a:pt x="19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37"/>
              <p:cNvSpPr/>
              <p:nvPr/>
            </p:nvSpPr>
            <p:spPr>
              <a:xfrm>
                <a:off x="8086686" y="2756648"/>
                <a:ext cx="152281" cy="65520"/>
              </a:xfrm>
              <a:custGeom>
                <a:avLst/>
                <a:gdLst/>
                <a:ahLst/>
                <a:cxnLst/>
                <a:rect l="l" t="t" r="r" b="b"/>
                <a:pathLst>
                  <a:path w="3470" h="1493" fill="none" extrusionOk="0">
                    <a:moveTo>
                      <a:pt x="1527" y="0"/>
                    </a:moveTo>
                    <a:lnTo>
                      <a:pt x="0" y="1492"/>
                    </a:lnTo>
                    <a:lnTo>
                      <a:pt x="3470" y="1492"/>
                    </a:lnTo>
                    <a:lnTo>
                      <a:pt x="194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37"/>
              <p:cNvSpPr/>
              <p:nvPr/>
            </p:nvSpPr>
            <p:spPr>
              <a:xfrm>
                <a:off x="8153654" y="2726192"/>
                <a:ext cx="18344" cy="19836"/>
              </a:xfrm>
              <a:custGeom>
                <a:avLst/>
                <a:gdLst/>
                <a:ahLst/>
                <a:cxnLst/>
                <a:rect l="l" t="t" r="r" b="b"/>
                <a:pathLst>
                  <a:path w="418" h="452" extrusionOk="0">
                    <a:moveTo>
                      <a:pt x="1" y="0"/>
                    </a:moveTo>
                    <a:lnTo>
                      <a:pt x="1" y="451"/>
                    </a:lnTo>
                    <a:lnTo>
                      <a:pt x="417" y="451"/>
                    </a:lnTo>
                    <a:lnTo>
                      <a:pt x="41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37"/>
              <p:cNvSpPr/>
              <p:nvPr/>
            </p:nvSpPr>
            <p:spPr>
              <a:xfrm>
                <a:off x="8153654" y="2698765"/>
                <a:ext cx="18344" cy="19836"/>
              </a:xfrm>
              <a:custGeom>
                <a:avLst/>
                <a:gdLst/>
                <a:ahLst/>
                <a:cxnLst/>
                <a:rect l="l" t="t" r="r" b="b"/>
                <a:pathLst>
                  <a:path w="418" h="452" extrusionOk="0">
                    <a:moveTo>
                      <a:pt x="1" y="1"/>
                    </a:moveTo>
                    <a:lnTo>
                      <a:pt x="1" y="452"/>
                    </a:lnTo>
                    <a:lnTo>
                      <a:pt x="417" y="452"/>
                    </a:lnTo>
                    <a:lnTo>
                      <a:pt x="41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37"/>
              <p:cNvSpPr/>
              <p:nvPr/>
            </p:nvSpPr>
            <p:spPr>
              <a:xfrm>
                <a:off x="8124734" y="2628726"/>
                <a:ext cx="74648" cy="27472"/>
              </a:xfrm>
              <a:custGeom>
                <a:avLst/>
                <a:gdLst/>
                <a:ahLst/>
                <a:cxnLst/>
                <a:rect l="l" t="t" r="r" b="b"/>
                <a:pathLst>
                  <a:path w="1701" h="626" extrusionOk="0">
                    <a:moveTo>
                      <a:pt x="1" y="1"/>
                    </a:moveTo>
                    <a:lnTo>
                      <a:pt x="660" y="625"/>
                    </a:lnTo>
                    <a:lnTo>
                      <a:pt x="1076" y="625"/>
                    </a:lnTo>
                    <a:lnTo>
                      <a:pt x="17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68" name="Google Shape;768;p37"/>
          <p:cNvGrpSpPr/>
          <p:nvPr/>
        </p:nvGrpSpPr>
        <p:grpSpPr>
          <a:xfrm>
            <a:off x="-28650" y="272100"/>
            <a:ext cx="9201300" cy="4599300"/>
            <a:chOff x="-28650" y="272100"/>
            <a:chExt cx="9201300" cy="4599300"/>
          </a:xfrm>
        </p:grpSpPr>
        <p:cxnSp>
          <p:nvCxnSpPr>
            <p:cNvPr id="769" name="Google Shape;769;p37"/>
            <p:cNvCxnSpPr/>
            <p:nvPr/>
          </p:nvCxnSpPr>
          <p:spPr>
            <a:xfrm>
              <a:off x="-28650" y="272150"/>
              <a:ext cx="9201300" cy="0"/>
            </a:xfrm>
            <a:prstGeom prst="straightConnector1">
              <a:avLst/>
            </a:prstGeom>
            <a:noFill/>
            <a:ln w="9525" cap="flat" cmpd="sng">
              <a:solidFill>
                <a:srgbClr val="000000"/>
              </a:solidFill>
              <a:prstDash val="solid"/>
              <a:round/>
              <a:headEnd type="none" w="med" len="med"/>
              <a:tailEnd type="none" w="med" len="med"/>
            </a:ln>
          </p:spPr>
        </p:cxnSp>
        <p:cxnSp>
          <p:nvCxnSpPr>
            <p:cNvPr id="770" name="Google Shape;770;p37"/>
            <p:cNvCxnSpPr/>
            <p:nvPr/>
          </p:nvCxnSpPr>
          <p:spPr>
            <a:xfrm rot="10800000">
              <a:off x="595475" y="272100"/>
              <a:ext cx="0" cy="4599300"/>
            </a:xfrm>
            <a:prstGeom prst="straightConnector1">
              <a:avLst/>
            </a:prstGeom>
            <a:noFill/>
            <a:ln w="9525" cap="flat" cmpd="sng">
              <a:solidFill>
                <a:srgbClr val="000000"/>
              </a:solidFill>
              <a:prstDash val="solid"/>
              <a:round/>
              <a:headEnd type="none" w="med" len="med"/>
              <a:tailEnd type="none" w="med" len="med"/>
            </a:ln>
          </p:spPr>
        </p:cxnSp>
        <p:cxnSp>
          <p:nvCxnSpPr>
            <p:cNvPr id="771" name="Google Shape;771;p37"/>
            <p:cNvCxnSpPr/>
            <p:nvPr/>
          </p:nvCxnSpPr>
          <p:spPr>
            <a:xfrm rot="10800000">
              <a:off x="8548525" y="272100"/>
              <a:ext cx="0" cy="4599300"/>
            </a:xfrm>
            <a:prstGeom prst="straightConnector1">
              <a:avLst/>
            </a:prstGeom>
            <a:noFill/>
            <a:ln w="9525" cap="flat" cmpd="sng">
              <a:solidFill>
                <a:srgbClr val="000000"/>
              </a:solidFill>
              <a:prstDash val="solid"/>
              <a:round/>
              <a:headEnd type="none" w="med" len="med"/>
              <a:tailEnd type="none" w="med" len="med"/>
            </a:ln>
          </p:spPr>
        </p:cxnSp>
        <p:cxnSp>
          <p:nvCxnSpPr>
            <p:cNvPr id="772" name="Google Shape;772;p37"/>
            <p:cNvCxnSpPr/>
            <p:nvPr/>
          </p:nvCxnSpPr>
          <p:spPr>
            <a:xfrm>
              <a:off x="-28650" y="4871400"/>
              <a:ext cx="9201300" cy="0"/>
            </a:xfrm>
            <a:prstGeom prst="straightConnector1">
              <a:avLst/>
            </a:prstGeom>
            <a:noFill/>
            <a:ln w="9525" cap="flat" cmpd="sng">
              <a:solidFill>
                <a:srgbClr val="000000"/>
              </a:solidFill>
              <a:prstDash val="solid"/>
              <a:round/>
              <a:headEnd type="none" w="med" len="med"/>
              <a:tailEnd type="none" w="med" len="med"/>
            </a:ln>
          </p:spPr>
        </p:cxn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a:blip r:embed="rId2">
            <a:alphaModFix/>
          </a:blip>
          <a:stretch>
            <a:fillRect/>
          </a:stretch>
        </a:blipFill>
        <a:effectLst/>
      </p:bgPr>
    </p:bg>
    <p:spTree>
      <p:nvGrpSpPr>
        <p:cNvPr id="1" name="Shape 19"/>
        <p:cNvGrpSpPr/>
        <p:nvPr/>
      </p:nvGrpSpPr>
      <p:grpSpPr>
        <a:xfrm>
          <a:off x="0" y="0"/>
          <a:ext cx="0" cy="0"/>
          <a:chOff x="0" y="0"/>
          <a:chExt cx="0" cy="0"/>
        </a:xfrm>
      </p:grpSpPr>
      <p:sp>
        <p:nvSpPr>
          <p:cNvPr id="20" name="Google Shape;20;p3"/>
          <p:cNvSpPr txBox="1">
            <a:spLocks noGrp="1"/>
          </p:cNvSpPr>
          <p:nvPr>
            <p:ph type="title"/>
          </p:nvPr>
        </p:nvSpPr>
        <p:spPr>
          <a:xfrm>
            <a:off x="1812412" y="2242350"/>
            <a:ext cx="5519100" cy="658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52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1" name="Google Shape;21;p3"/>
          <p:cNvSpPr txBox="1">
            <a:spLocks noGrp="1"/>
          </p:cNvSpPr>
          <p:nvPr>
            <p:ph type="title" idx="2" hasCustomPrompt="1"/>
          </p:nvPr>
        </p:nvSpPr>
        <p:spPr>
          <a:xfrm>
            <a:off x="4019550" y="1012100"/>
            <a:ext cx="1104900" cy="10071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2" name="Google Shape;22;p3"/>
          <p:cNvSpPr txBox="1">
            <a:spLocks noGrp="1"/>
          </p:cNvSpPr>
          <p:nvPr>
            <p:ph type="subTitle" idx="1"/>
          </p:nvPr>
        </p:nvSpPr>
        <p:spPr>
          <a:xfrm>
            <a:off x="2270200" y="3723300"/>
            <a:ext cx="4533000" cy="3879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sz="1600">
                <a:solidFill>
                  <a:schemeClr val="accen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23" name="Google Shape;23;p3"/>
          <p:cNvGrpSpPr/>
          <p:nvPr/>
        </p:nvGrpSpPr>
        <p:grpSpPr>
          <a:xfrm>
            <a:off x="7803674" y="274350"/>
            <a:ext cx="740253" cy="263814"/>
            <a:chOff x="8146574" y="4473425"/>
            <a:chExt cx="740253" cy="263814"/>
          </a:xfrm>
        </p:grpSpPr>
        <p:sp>
          <p:nvSpPr>
            <p:cNvPr id="24" name="Google Shape;24;p3"/>
            <p:cNvSpPr/>
            <p:nvPr/>
          </p:nvSpPr>
          <p:spPr>
            <a:xfrm>
              <a:off x="8146574" y="4473425"/>
              <a:ext cx="740253" cy="263814"/>
            </a:xfrm>
            <a:custGeom>
              <a:avLst/>
              <a:gdLst/>
              <a:ahLst/>
              <a:cxnLst/>
              <a:rect l="l" t="t" r="r" b="b"/>
              <a:pathLst>
                <a:path w="46007" h="28590" extrusionOk="0">
                  <a:moveTo>
                    <a:pt x="1" y="0"/>
                  </a:moveTo>
                  <a:lnTo>
                    <a:pt x="1" y="28589"/>
                  </a:lnTo>
                  <a:lnTo>
                    <a:pt x="46007" y="28589"/>
                  </a:lnTo>
                  <a:lnTo>
                    <a:pt x="46007"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a:off x="8667243" y="4559040"/>
              <a:ext cx="87521" cy="87487"/>
            </a:xfrm>
            <a:custGeom>
              <a:avLst/>
              <a:gdLst/>
              <a:ahLst/>
              <a:cxnLst/>
              <a:rect l="l" t="t" r="r" b="b"/>
              <a:pathLst>
                <a:path w="1702" h="1701" extrusionOk="0">
                  <a:moveTo>
                    <a:pt x="105" y="1"/>
                  </a:moveTo>
                  <a:lnTo>
                    <a:pt x="36" y="35"/>
                  </a:lnTo>
                  <a:lnTo>
                    <a:pt x="1" y="139"/>
                  </a:lnTo>
                  <a:lnTo>
                    <a:pt x="36" y="209"/>
                  </a:lnTo>
                  <a:lnTo>
                    <a:pt x="660" y="868"/>
                  </a:lnTo>
                  <a:lnTo>
                    <a:pt x="36" y="1493"/>
                  </a:lnTo>
                  <a:lnTo>
                    <a:pt x="1" y="1597"/>
                  </a:lnTo>
                  <a:lnTo>
                    <a:pt x="36" y="1666"/>
                  </a:lnTo>
                  <a:lnTo>
                    <a:pt x="105" y="1701"/>
                  </a:lnTo>
                  <a:lnTo>
                    <a:pt x="209" y="1666"/>
                  </a:lnTo>
                  <a:lnTo>
                    <a:pt x="834" y="1041"/>
                  </a:lnTo>
                  <a:lnTo>
                    <a:pt x="1493" y="1666"/>
                  </a:lnTo>
                  <a:lnTo>
                    <a:pt x="1562" y="1701"/>
                  </a:lnTo>
                  <a:lnTo>
                    <a:pt x="1666" y="1666"/>
                  </a:lnTo>
                  <a:lnTo>
                    <a:pt x="1701" y="1597"/>
                  </a:lnTo>
                  <a:lnTo>
                    <a:pt x="1666" y="1493"/>
                  </a:lnTo>
                  <a:lnTo>
                    <a:pt x="1007" y="868"/>
                  </a:lnTo>
                  <a:lnTo>
                    <a:pt x="1666" y="209"/>
                  </a:lnTo>
                  <a:lnTo>
                    <a:pt x="1701" y="139"/>
                  </a:lnTo>
                  <a:lnTo>
                    <a:pt x="1666" y="35"/>
                  </a:lnTo>
                  <a:lnTo>
                    <a:pt x="1562" y="1"/>
                  </a:lnTo>
                  <a:lnTo>
                    <a:pt x="1493" y="35"/>
                  </a:lnTo>
                  <a:lnTo>
                    <a:pt x="834" y="695"/>
                  </a:lnTo>
                  <a:lnTo>
                    <a:pt x="209" y="35"/>
                  </a:lnTo>
                  <a:lnTo>
                    <a:pt x="10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a:off x="8465662" y="4553691"/>
              <a:ext cx="99914" cy="99985"/>
            </a:xfrm>
            <a:custGeom>
              <a:avLst/>
              <a:gdLst/>
              <a:ahLst/>
              <a:cxnLst/>
              <a:rect l="l" t="t" r="r" b="b"/>
              <a:pathLst>
                <a:path w="1943" h="1944" extrusionOk="0">
                  <a:moveTo>
                    <a:pt x="1700" y="243"/>
                  </a:moveTo>
                  <a:lnTo>
                    <a:pt x="1700" y="1701"/>
                  </a:lnTo>
                  <a:lnTo>
                    <a:pt x="243" y="1701"/>
                  </a:lnTo>
                  <a:lnTo>
                    <a:pt x="243" y="243"/>
                  </a:lnTo>
                  <a:close/>
                  <a:moveTo>
                    <a:pt x="0" y="1"/>
                  </a:moveTo>
                  <a:lnTo>
                    <a:pt x="0" y="1943"/>
                  </a:lnTo>
                  <a:lnTo>
                    <a:pt x="1943" y="1943"/>
                  </a:lnTo>
                  <a:lnTo>
                    <a:pt x="19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a:off x="8264029" y="4603682"/>
              <a:ext cx="99965" cy="12498"/>
            </a:xfrm>
            <a:custGeom>
              <a:avLst/>
              <a:gdLst/>
              <a:ahLst/>
              <a:cxnLst/>
              <a:rect l="l" t="t" r="r" b="b"/>
              <a:pathLst>
                <a:path w="1944" h="243" extrusionOk="0">
                  <a:moveTo>
                    <a:pt x="104" y="0"/>
                  </a:moveTo>
                  <a:lnTo>
                    <a:pt x="35" y="35"/>
                  </a:lnTo>
                  <a:lnTo>
                    <a:pt x="0" y="139"/>
                  </a:lnTo>
                  <a:lnTo>
                    <a:pt x="35" y="208"/>
                  </a:lnTo>
                  <a:lnTo>
                    <a:pt x="104" y="243"/>
                  </a:lnTo>
                  <a:lnTo>
                    <a:pt x="1839" y="243"/>
                  </a:lnTo>
                  <a:lnTo>
                    <a:pt x="1908" y="208"/>
                  </a:lnTo>
                  <a:lnTo>
                    <a:pt x="1943" y="139"/>
                  </a:lnTo>
                  <a:lnTo>
                    <a:pt x="1908" y="35"/>
                  </a:lnTo>
                  <a:lnTo>
                    <a:pt x="18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Google Shape;28;p3"/>
          <p:cNvSpPr txBox="1">
            <a:spLocks noGrp="1"/>
          </p:cNvSpPr>
          <p:nvPr>
            <p:ph type="subTitle" idx="3"/>
          </p:nvPr>
        </p:nvSpPr>
        <p:spPr>
          <a:xfrm rot="5400000">
            <a:off x="-676375" y="1436825"/>
            <a:ext cx="2123100" cy="201900"/>
          </a:xfrm>
          <a:prstGeom prst="rect">
            <a:avLst/>
          </a:prstGeom>
        </p:spPr>
        <p:txBody>
          <a:bodyPr spcFirstLastPara="1" wrap="square" lIns="91425" tIns="91425" rIns="91425" bIns="91425" anchor="ctr" anchorCtr="0">
            <a:noAutofit/>
          </a:bodyPr>
          <a:lstStyle>
            <a:lvl1pPr lvl="0" rtl="0">
              <a:spcBef>
                <a:spcPts val="0"/>
              </a:spcBef>
              <a:spcAft>
                <a:spcPts val="0"/>
              </a:spcAft>
              <a:buSzPts val="1100"/>
              <a:buNone/>
              <a:defRPr sz="1100"/>
            </a:lvl1pPr>
            <a:lvl2pPr lvl="1" rtl="0">
              <a:spcBef>
                <a:spcPts val="0"/>
              </a:spcBef>
              <a:spcAft>
                <a:spcPts val="0"/>
              </a:spcAft>
              <a:buSzPts val="1100"/>
              <a:buNone/>
              <a:defRPr sz="1100"/>
            </a:lvl2pPr>
            <a:lvl3pPr lvl="2" rtl="0">
              <a:spcBef>
                <a:spcPts val="0"/>
              </a:spcBef>
              <a:spcAft>
                <a:spcPts val="0"/>
              </a:spcAft>
              <a:buSzPts val="1100"/>
              <a:buNone/>
              <a:defRPr sz="1100"/>
            </a:lvl3pPr>
            <a:lvl4pPr lvl="3" rtl="0">
              <a:spcBef>
                <a:spcPts val="0"/>
              </a:spcBef>
              <a:spcAft>
                <a:spcPts val="0"/>
              </a:spcAft>
              <a:buSzPts val="1100"/>
              <a:buNone/>
              <a:defRPr sz="1100"/>
            </a:lvl4pPr>
            <a:lvl5pPr lvl="4" rtl="0">
              <a:spcBef>
                <a:spcPts val="0"/>
              </a:spcBef>
              <a:spcAft>
                <a:spcPts val="0"/>
              </a:spcAft>
              <a:buSzPts val="1100"/>
              <a:buNone/>
              <a:defRPr sz="1100"/>
            </a:lvl5pPr>
            <a:lvl6pPr lvl="5" rtl="0">
              <a:spcBef>
                <a:spcPts val="0"/>
              </a:spcBef>
              <a:spcAft>
                <a:spcPts val="0"/>
              </a:spcAft>
              <a:buSzPts val="1100"/>
              <a:buNone/>
              <a:defRPr sz="1100"/>
            </a:lvl6pPr>
            <a:lvl7pPr lvl="6" rtl="0">
              <a:spcBef>
                <a:spcPts val="0"/>
              </a:spcBef>
              <a:spcAft>
                <a:spcPts val="0"/>
              </a:spcAft>
              <a:buSzPts val="1100"/>
              <a:buNone/>
              <a:defRPr sz="1100"/>
            </a:lvl7pPr>
            <a:lvl8pPr lvl="7" rtl="0">
              <a:spcBef>
                <a:spcPts val="0"/>
              </a:spcBef>
              <a:spcAft>
                <a:spcPts val="0"/>
              </a:spcAft>
              <a:buSzPts val="1100"/>
              <a:buNone/>
              <a:defRPr sz="1100"/>
            </a:lvl8pPr>
            <a:lvl9pPr lvl="8" rtl="0">
              <a:spcBef>
                <a:spcPts val="0"/>
              </a:spcBef>
              <a:spcAft>
                <a:spcPts val="0"/>
              </a:spcAft>
              <a:buSzPts val="1100"/>
              <a:buNone/>
              <a:defRPr sz="1100"/>
            </a:lvl9pPr>
          </a:lstStyle>
          <a:p>
            <a:endParaRPr/>
          </a:p>
        </p:txBody>
      </p:sp>
      <p:sp>
        <p:nvSpPr>
          <p:cNvPr id="29" name="Google Shape;29;p3"/>
          <p:cNvSpPr txBox="1">
            <a:spLocks noGrp="1"/>
          </p:cNvSpPr>
          <p:nvPr>
            <p:ph type="subTitle" idx="4"/>
          </p:nvPr>
        </p:nvSpPr>
        <p:spPr>
          <a:xfrm rot="5400000">
            <a:off x="-559825" y="3621325"/>
            <a:ext cx="1890000" cy="2019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100"/>
              <a:buNone/>
              <a:defRPr sz="1100"/>
            </a:lvl1pPr>
            <a:lvl2pPr lvl="1" algn="r" rtl="0">
              <a:spcBef>
                <a:spcPts val="0"/>
              </a:spcBef>
              <a:spcAft>
                <a:spcPts val="0"/>
              </a:spcAft>
              <a:buSzPts val="1100"/>
              <a:buNone/>
              <a:defRPr sz="1100"/>
            </a:lvl2pPr>
            <a:lvl3pPr lvl="2" algn="r" rtl="0">
              <a:spcBef>
                <a:spcPts val="0"/>
              </a:spcBef>
              <a:spcAft>
                <a:spcPts val="0"/>
              </a:spcAft>
              <a:buSzPts val="1100"/>
              <a:buNone/>
              <a:defRPr sz="1100"/>
            </a:lvl3pPr>
            <a:lvl4pPr lvl="3" algn="r" rtl="0">
              <a:spcBef>
                <a:spcPts val="0"/>
              </a:spcBef>
              <a:spcAft>
                <a:spcPts val="0"/>
              </a:spcAft>
              <a:buSzPts val="1100"/>
              <a:buNone/>
              <a:defRPr sz="1100"/>
            </a:lvl4pPr>
            <a:lvl5pPr lvl="4" algn="r" rtl="0">
              <a:spcBef>
                <a:spcPts val="0"/>
              </a:spcBef>
              <a:spcAft>
                <a:spcPts val="0"/>
              </a:spcAft>
              <a:buSzPts val="1100"/>
              <a:buNone/>
              <a:defRPr sz="1100"/>
            </a:lvl5pPr>
            <a:lvl6pPr lvl="5" algn="r" rtl="0">
              <a:spcBef>
                <a:spcPts val="0"/>
              </a:spcBef>
              <a:spcAft>
                <a:spcPts val="0"/>
              </a:spcAft>
              <a:buSzPts val="1100"/>
              <a:buNone/>
              <a:defRPr sz="1100"/>
            </a:lvl6pPr>
            <a:lvl7pPr lvl="6" algn="r" rtl="0">
              <a:spcBef>
                <a:spcPts val="0"/>
              </a:spcBef>
              <a:spcAft>
                <a:spcPts val="0"/>
              </a:spcAft>
              <a:buSzPts val="1100"/>
              <a:buNone/>
              <a:defRPr sz="1100"/>
            </a:lvl7pPr>
            <a:lvl8pPr lvl="7" algn="r" rtl="0">
              <a:spcBef>
                <a:spcPts val="0"/>
              </a:spcBef>
              <a:spcAft>
                <a:spcPts val="0"/>
              </a:spcAft>
              <a:buSzPts val="1100"/>
              <a:buNone/>
              <a:defRPr sz="1100"/>
            </a:lvl8pPr>
            <a:lvl9pPr lvl="8" algn="r" rtl="0">
              <a:spcBef>
                <a:spcPts val="0"/>
              </a:spcBef>
              <a:spcAft>
                <a:spcPts val="0"/>
              </a:spcAft>
              <a:buSzPts val="1100"/>
              <a:buNone/>
              <a:defRPr sz="1100"/>
            </a:lvl9pPr>
          </a:lstStyle>
          <a:p>
            <a:endParaRPr/>
          </a:p>
        </p:txBody>
      </p:sp>
      <p:grpSp>
        <p:nvGrpSpPr>
          <p:cNvPr id="30" name="Google Shape;30;p3"/>
          <p:cNvGrpSpPr/>
          <p:nvPr/>
        </p:nvGrpSpPr>
        <p:grpSpPr>
          <a:xfrm>
            <a:off x="-28650" y="272100"/>
            <a:ext cx="9201300" cy="4599300"/>
            <a:chOff x="-28650" y="272100"/>
            <a:chExt cx="9201300" cy="4599300"/>
          </a:xfrm>
        </p:grpSpPr>
        <p:cxnSp>
          <p:nvCxnSpPr>
            <p:cNvPr id="31" name="Google Shape;31;p3"/>
            <p:cNvCxnSpPr/>
            <p:nvPr/>
          </p:nvCxnSpPr>
          <p:spPr>
            <a:xfrm>
              <a:off x="-28650" y="272150"/>
              <a:ext cx="9201300" cy="0"/>
            </a:xfrm>
            <a:prstGeom prst="straightConnector1">
              <a:avLst/>
            </a:prstGeom>
            <a:noFill/>
            <a:ln w="9525" cap="flat" cmpd="sng">
              <a:solidFill>
                <a:srgbClr val="000000"/>
              </a:solidFill>
              <a:prstDash val="solid"/>
              <a:round/>
              <a:headEnd type="none" w="med" len="med"/>
              <a:tailEnd type="none" w="med" len="med"/>
            </a:ln>
          </p:spPr>
        </p:cxnSp>
        <p:cxnSp>
          <p:nvCxnSpPr>
            <p:cNvPr id="32" name="Google Shape;32;p3"/>
            <p:cNvCxnSpPr/>
            <p:nvPr/>
          </p:nvCxnSpPr>
          <p:spPr>
            <a:xfrm rot="10800000">
              <a:off x="595475" y="272100"/>
              <a:ext cx="0" cy="4599300"/>
            </a:xfrm>
            <a:prstGeom prst="straightConnector1">
              <a:avLst/>
            </a:prstGeom>
            <a:noFill/>
            <a:ln w="9525" cap="flat" cmpd="sng">
              <a:solidFill>
                <a:srgbClr val="000000"/>
              </a:solidFill>
              <a:prstDash val="solid"/>
              <a:round/>
              <a:headEnd type="none" w="med" len="med"/>
              <a:tailEnd type="none" w="med" len="med"/>
            </a:ln>
          </p:spPr>
        </p:cxnSp>
        <p:cxnSp>
          <p:nvCxnSpPr>
            <p:cNvPr id="33" name="Google Shape;33;p3"/>
            <p:cNvCxnSpPr/>
            <p:nvPr/>
          </p:nvCxnSpPr>
          <p:spPr>
            <a:xfrm rot="10800000">
              <a:off x="8548525" y="272100"/>
              <a:ext cx="0" cy="4599300"/>
            </a:xfrm>
            <a:prstGeom prst="straightConnector1">
              <a:avLst/>
            </a:prstGeom>
            <a:noFill/>
            <a:ln w="9525" cap="flat" cmpd="sng">
              <a:solidFill>
                <a:srgbClr val="000000"/>
              </a:solidFill>
              <a:prstDash val="solid"/>
              <a:round/>
              <a:headEnd type="none" w="med" len="med"/>
              <a:tailEnd type="none" w="med" len="med"/>
            </a:ln>
          </p:spPr>
        </p:cxnSp>
        <p:cxnSp>
          <p:nvCxnSpPr>
            <p:cNvPr id="34" name="Google Shape;34;p3"/>
            <p:cNvCxnSpPr/>
            <p:nvPr/>
          </p:nvCxnSpPr>
          <p:spPr>
            <a:xfrm>
              <a:off x="-28650" y="4871400"/>
              <a:ext cx="9201300" cy="0"/>
            </a:xfrm>
            <a:prstGeom prst="straightConnector1">
              <a:avLst/>
            </a:prstGeom>
            <a:noFill/>
            <a:ln w="9525" cap="flat" cmpd="sng">
              <a:solidFill>
                <a:srgbClr val="000000"/>
              </a:solidFill>
              <a:prstDash val="solid"/>
              <a:round/>
              <a:headEnd type="none" w="med" len="med"/>
              <a:tailEnd type="none" w="med" len="med"/>
            </a:ln>
          </p:spPr>
        </p:cxn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blipFill>
          <a:blip r:embed="rId2">
            <a:alphaModFix/>
          </a:blip>
          <a:stretch>
            <a:fillRect/>
          </a:stretch>
        </a:blipFill>
        <a:effectLst/>
      </p:bgPr>
    </p:bg>
    <p:spTree>
      <p:nvGrpSpPr>
        <p:cNvPr id="1" name="Shape 56"/>
        <p:cNvGrpSpPr/>
        <p:nvPr/>
      </p:nvGrpSpPr>
      <p:grpSpPr>
        <a:xfrm>
          <a:off x="0" y="0"/>
          <a:ext cx="0" cy="0"/>
          <a:chOff x="0" y="0"/>
          <a:chExt cx="0" cy="0"/>
        </a:xfrm>
      </p:grpSpPr>
      <p:sp>
        <p:nvSpPr>
          <p:cNvPr id="57" name="Google Shape;57;p5"/>
          <p:cNvSpPr txBox="1">
            <a:spLocks noGrp="1"/>
          </p:cNvSpPr>
          <p:nvPr>
            <p:ph type="subTitle" idx="1"/>
          </p:nvPr>
        </p:nvSpPr>
        <p:spPr>
          <a:xfrm>
            <a:off x="1591888" y="2610550"/>
            <a:ext cx="2591100" cy="344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500"/>
              <a:buFont typeface="Bebas Neue"/>
              <a:buNone/>
              <a:defRPr sz="2200">
                <a:latin typeface="Raleway"/>
                <a:ea typeface="Raleway"/>
                <a:cs typeface="Raleway"/>
                <a:sym typeface="Raleway"/>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58" name="Google Shape;58;p5"/>
          <p:cNvSpPr txBox="1">
            <a:spLocks noGrp="1"/>
          </p:cNvSpPr>
          <p:nvPr>
            <p:ph type="subTitle" idx="2"/>
          </p:nvPr>
        </p:nvSpPr>
        <p:spPr>
          <a:xfrm>
            <a:off x="4961008" y="2610550"/>
            <a:ext cx="2591100" cy="344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500"/>
              <a:buFont typeface="Bebas Neue"/>
              <a:buNone/>
              <a:defRPr sz="2200">
                <a:latin typeface="Raleway"/>
                <a:ea typeface="Raleway"/>
                <a:cs typeface="Raleway"/>
                <a:sym typeface="Raleway"/>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59" name="Google Shape;59;p5"/>
          <p:cNvSpPr txBox="1">
            <a:spLocks noGrp="1"/>
          </p:cNvSpPr>
          <p:nvPr>
            <p:ph type="subTitle" idx="3"/>
          </p:nvPr>
        </p:nvSpPr>
        <p:spPr>
          <a:xfrm>
            <a:off x="1520188" y="2955250"/>
            <a:ext cx="2734500" cy="1016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400"/>
              <a:buNone/>
              <a:defRPr sz="1400" b="0">
                <a:solidFill>
                  <a:schemeClr val="dk1"/>
                </a:solidFill>
              </a:defRPr>
            </a:lvl1pPr>
            <a:lvl2pPr lvl="1" algn="ctr" rtl="0">
              <a:lnSpc>
                <a:spcPct val="100000"/>
              </a:lnSpc>
              <a:spcBef>
                <a:spcPts val="0"/>
              </a:spcBef>
              <a:spcAft>
                <a:spcPts val="0"/>
              </a:spcAft>
              <a:buClr>
                <a:schemeClr val="dk1"/>
              </a:buClr>
              <a:buSzPts val="1400"/>
              <a:buNone/>
              <a:defRPr b="0">
                <a:solidFill>
                  <a:schemeClr val="dk1"/>
                </a:solidFill>
              </a:defRPr>
            </a:lvl2pPr>
            <a:lvl3pPr lvl="2" algn="ctr" rtl="0">
              <a:lnSpc>
                <a:spcPct val="100000"/>
              </a:lnSpc>
              <a:spcBef>
                <a:spcPts val="0"/>
              </a:spcBef>
              <a:spcAft>
                <a:spcPts val="0"/>
              </a:spcAft>
              <a:buClr>
                <a:schemeClr val="dk1"/>
              </a:buClr>
              <a:buSzPts val="1400"/>
              <a:buNone/>
              <a:defRPr b="0">
                <a:solidFill>
                  <a:schemeClr val="dk1"/>
                </a:solidFill>
              </a:defRPr>
            </a:lvl3pPr>
            <a:lvl4pPr lvl="3" algn="ctr" rtl="0">
              <a:lnSpc>
                <a:spcPct val="100000"/>
              </a:lnSpc>
              <a:spcBef>
                <a:spcPts val="0"/>
              </a:spcBef>
              <a:spcAft>
                <a:spcPts val="0"/>
              </a:spcAft>
              <a:buClr>
                <a:schemeClr val="dk1"/>
              </a:buClr>
              <a:buSzPts val="1400"/>
              <a:buNone/>
              <a:defRPr b="0">
                <a:solidFill>
                  <a:schemeClr val="dk1"/>
                </a:solidFill>
              </a:defRPr>
            </a:lvl4pPr>
            <a:lvl5pPr lvl="4" algn="ctr" rtl="0">
              <a:lnSpc>
                <a:spcPct val="100000"/>
              </a:lnSpc>
              <a:spcBef>
                <a:spcPts val="0"/>
              </a:spcBef>
              <a:spcAft>
                <a:spcPts val="0"/>
              </a:spcAft>
              <a:buClr>
                <a:schemeClr val="dk1"/>
              </a:buClr>
              <a:buSzPts val="1400"/>
              <a:buNone/>
              <a:defRPr b="0">
                <a:solidFill>
                  <a:schemeClr val="dk1"/>
                </a:solidFill>
              </a:defRPr>
            </a:lvl5pPr>
            <a:lvl6pPr lvl="5" algn="ctr" rtl="0">
              <a:lnSpc>
                <a:spcPct val="100000"/>
              </a:lnSpc>
              <a:spcBef>
                <a:spcPts val="0"/>
              </a:spcBef>
              <a:spcAft>
                <a:spcPts val="0"/>
              </a:spcAft>
              <a:buClr>
                <a:schemeClr val="dk1"/>
              </a:buClr>
              <a:buSzPts val="1400"/>
              <a:buNone/>
              <a:defRPr b="0">
                <a:solidFill>
                  <a:schemeClr val="dk1"/>
                </a:solidFill>
              </a:defRPr>
            </a:lvl6pPr>
            <a:lvl7pPr lvl="6" algn="ctr" rtl="0">
              <a:lnSpc>
                <a:spcPct val="100000"/>
              </a:lnSpc>
              <a:spcBef>
                <a:spcPts val="0"/>
              </a:spcBef>
              <a:spcAft>
                <a:spcPts val="0"/>
              </a:spcAft>
              <a:buClr>
                <a:schemeClr val="dk1"/>
              </a:buClr>
              <a:buSzPts val="1400"/>
              <a:buNone/>
              <a:defRPr b="0">
                <a:solidFill>
                  <a:schemeClr val="dk1"/>
                </a:solidFill>
              </a:defRPr>
            </a:lvl7pPr>
            <a:lvl8pPr lvl="7" algn="ctr" rtl="0">
              <a:lnSpc>
                <a:spcPct val="100000"/>
              </a:lnSpc>
              <a:spcBef>
                <a:spcPts val="0"/>
              </a:spcBef>
              <a:spcAft>
                <a:spcPts val="0"/>
              </a:spcAft>
              <a:buClr>
                <a:schemeClr val="dk1"/>
              </a:buClr>
              <a:buSzPts val="1400"/>
              <a:buNone/>
              <a:defRPr b="0">
                <a:solidFill>
                  <a:schemeClr val="dk1"/>
                </a:solidFill>
              </a:defRPr>
            </a:lvl8pPr>
            <a:lvl9pPr lvl="8" algn="ctr" rtl="0">
              <a:lnSpc>
                <a:spcPct val="100000"/>
              </a:lnSpc>
              <a:spcBef>
                <a:spcPts val="0"/>
              </a:spcBef>
              <a:spcAft>
                <a:spcPts val="0"/>
              </a:spcAft>
              <a:buClr>
                <a:schemeClr val="dk1"/>
              </a:buClr>
              <a:buSzPts val="1400"/>
              <a:buNone/>
              <a:defRPr b="0">
                <a:solidFill>
                  <a:schemeClr val="dk1"/>
                </a:solidFill>
              </a:defRPr>
            </a:lvl9pPr>
          </a:lstStyle>
          <a:p>
            <a:endParaRPr/>
          </a:p>
        </p:txBody>
      </p:sp>
      <p:sp>
        <p:nvSpPr>
          <p:cNvPr id="60" name="Google Shape;60;p5"/>
          <p:cNvSpPr txBox="1">
            <a:spLocks noGrp="1"/>
          </p:cNvSpPr>
          <p:nvPr>
            <p:ph type="subTitle" idx="4"/>
          </p:nvPr>
        </p:nvSpPr>
        <p:spPr>
          <a:xfrm>
            <a:off x="4889315" y="2955250"/>
            <a:ext cx="2734500" cy="1016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400"/>
              <a:buNone/>
              <a:defRPr sz="1400" b="0">
                <a:solidFill>
                  <a:schemeClr val="dk1"/>
                </a:solidFill>
              </a:defRPr>
            </a:lvl1pPr>
            <a:lvl2pPr lvl="1" algn="ctr" rtl="0">
              <a:lnSpc>
                <a:spcPct val="100000"/>
              </a:lnSpc>
              <a:spcBef>
                <a:spcPts val="0"/>
              </a:spcBef>
              <a:spcAft>
                <a:spcPts val="0"/>
              </a:spcAft>
              <a:buClr>
                <a:schemeClr val="dk1"/>
              </a:buClr>
              <a:buSzPts val="1400"/>
              <a:buNone/>
              <a:defRPr b="0">
                <a:solidFill>
                  <a:schemeClr val="dk1"/>
                </a:solidFill>
              </a:defRPr>
            </a:lvl2pPr>
            <a:lvl3pPr lvl="2" algn="ctr" rtl="0">
              <a:lnSpc>
                <a:spcPct val="100000"/>
              </a:lnSpc>
              <a:spcBef>
                <a:spcPts val="0"/>
              </a:spcBef>
              <a:spcAft>
                <a:spcPts val="0"/>
              </a:spcAft>
              <a:buClr>
                <a:schemeClr val="dk1"/>
              </a:buClr>
              <a:buSzPts val="1400"/>
              <a:buNone/>
              <a:defRPr b="0">
                <a:solidFill>
                  <a:schemeClr val="dk1"/>
                </a:solidFill>
              </a:defRPr>
            </a:lvl3pPr>
            <a:lvl4pPr lvl="3" algn="ctr" rtl="0">
              <a:lnSpc>
                <a:spcPct val="100000"/>
              </a:lnSpc>
              <a:spcBef>
                <a:spcPts val="0"/>
              </a:spcBef>
              <a:spcAft>
                <a:spcPts val="0"/>
              </a:spcAft>
              <a:buClr>
                <a:schemeClr val="dk1"/>
              </a:buClr>
              <a:buSzPts val="1400"/>
              <a:buNone/>
              <a:defRPr b="0">
                <a:solidFill>
                  <a:schemeClr val="dk1"/>
                </a:solidFill>
              </a:defRPr>
            </a:lvl4pPr>
            <a:lvl5pPr lvl="4" algn="ctr" rtl="0">
              <a:lnSpc>
                <a:spcPct val="100000"/>
              </a:lnSpc>
              <a:spcBef>
                <a:spcPts val="0"/>
              </a:spcBef>
              <a:spcAft>
                <a:spcPts val="0"/>
              </a:spcAft>
              <a:buClr>
                <a:schemeClr val="dk1"/>
              </a:buClr>
              <a:buSzPts val="1400"/>
              <a:buNone/>
              <a:defRPr b="0">
                <a:solidFill>
                  <a:schemeClr val="dk1"/>
                </a:solidFill>
              </a:defRPr>
            </a:lvl5pPr>
            <a:lvl6pPr lvl="5" algn="ctr" rtl="0">
              <a:lnSpc>
                <a:spcPct val="100000"/>
              </a:lnSpc>
              <a:spcBef>
                <a:spcPts val="0"/>
              </a:spcBef>
              <a:spcAft>
                <a:spcPts val="0"/>
              </a:spcAft>
              <a:buClr>
                <a:schemeClr val="dk1"/>
              </a:buClr>
              <a:buSzPts val="1400"/>
              <a:buNone/>
              <a:defRPr b="0">
                <a:solidFill>
                  <a:schemeClr val="dk1"/>
                </a:solidFill>
              </a:defRPr>
            </a:lvl6pPr>
            <a:lvl7pPr lvl="6" algn="ctr" rtl="0">
              <a:lnSpc>
                <a:spcPct val="100000"/>
              </a:lnSpc>
              <a:spcBef>
                <a:spcPts val="0"/>
              </a:spcBef>
              <a:spcAft>
                <a:spcPts val="0"/>
              </a:spcAft>
              <a:buClr>
                <a:schemeClr val="dk1"/>
              </a:buClr>
              <a:buSzPts val="1400"/>
              <a:buNone/>
              <a:defRPr b="0">
                <a:solidFill>
                  <a:schemeClr val="dk1"/>
                </a:solidFill>
              </a:defRPr>
            </a:lvl7pPr>
            <a:lvl8pPr lvl="7" algn="ctr" rtl="0">
              <a:lnSpc>
                <a:spcPct val="100000"/>
              </a:lnSpc>
              <a:spcBef>
                <a:spcPts val="0"/>
              </a:spcBef>
              <a:spcAft>
                <a:spcPts val="0"/>
              </a:spcAft>
              <a:buClr>
                <a:schemeClr val="dk1"/>
              </a:buClr>
              <a:buSzPts val="1400"/>
              <a:buNone/>
              <a:defRPr b="0">
                <a:solidFill>
                  <a:schemeClr val="dk1"/>
                </a:solidFill>
              </a:defRPr>
            </a:lvl8pPr>
            <a:lvl9pPr lvl="8" algn="ctr" rtl="0">
              <a:lnSpc>
                <a:spcPct val="100000"/>
              </a:lnSpc>
              <a:spcBef>
                <a:spcPts val="0"/>
              </a:spcBef>
              <a:spcAft>
                <a:spcPts val="0"/>
              </a:spcAft>
              <a:buClr>
                <a:schemeClr val="dk1"/>
              </a:buClr>
              <a:buSzPts val="1400"/>
              <a:buNone/>
              <a:defRPr b="0">
                <a:solidFill>
                  <a:schemeClr val="dk1"/>
                </a:solidFill>
              </a:defRPr>
            </a:lvl9pPr>
          </a:lstStyle>
          <a:p>
            <a:endParaRPr/>
          </a:p>
        </p:txBody>
      </p:sp>
      <p:sp>
        <p:nvSpPr>
          <p:cNvPr id="61" name="Google Shape;61;p5"/>
          <p:cNvSpPr txBox="1">
            <a:spLocks noGrp="1"/>
          </p:cNvSpPr>
          <p:nvPr>
            <p:ph type="title"/>
          </p:nvPr>
        </p:nvSpPr>
        <p:spPr>
          <a:xfrm>
            <a:off x="1400100" y="604850"/>
            <a:ext cx="63438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2" name="Google Shape;62;p5"/>
          <p:cNvSpPr/>
          <p:nvPr/>
        </p:nvSpPr>
        <p:spPr>
          <a:xfrm>
            <a:off x="8084075" y="422899"/>
            <a:ext cx="347920" cy="344704"/>
          </a:xfrm>
          <a:custGeom>
            <a:avLst/>
            <a:gdLst/>
            <a:ahLst/>
            <a:cxnLst/>
            <a:rect l="l" t="t" r="r" b="b"/>
            <a:pathLst>
              <a:path w="3678" h="3644" fill="none" extrusionOk="0">
                <a:moveTo>
                  <a:pt x="3157" y="0"/>
                </a:moveTo>
                <a:lnTo>
                  <a:pt x="1839" y="1319"/>
                </a:lnTo>
                <a:lnTo>
                  <a:pt x="486" y="0"/>
                </a:lnTo>
                <a:lnTo>
                  <a:pt x="0" y="486"/>
                </a:lnTo>
                <a:lnTo>
                  <a:pt x="1319" y="1805"/>
                </a:lnTo>
                <a:lnTo>
                  <a:pt x="0" y="3158"/>
                </a:lnTo>
                <a:lnTo>
                  <a:pt x="486" y="3643"/>
                </a:lnTo>
                <a:lnTo>
                  <a:pt x="1839" y="2325"/>
                </a:lnTo>
                <a:lnTo>
                  <a:pt x="3157" y="3643"/>
                </a:lnTo>
                <a:lnTo>
                  <a:pt x="3678" y="3158"/>
                </a:lnTo>
                <a:lnTo>
                  <a:pt x="2325" y="1805"/>
                </a:lnTo>
                <a:lnTo>
                  <a:pt x="3678" y="486"/>
                </a:lnTo>
                <a:lnTo>
                  <a:pt x="3157" y="0"/>
                </a:lnTo>
                <a:lnTo>
                  <a:pt x="3157" y="0"/>
                </a:lnTo>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5"/>
          <p:cNvSpPr txBox="1">
            <a:spLocks noGrp="1"/>
          </p:cNvSpPr>
          <p:nvPr>
            <p:ph type="subTitle" idx="5"/>
          </p:nvPr>
        </p:nvSpPr>
        <p:spPr>
          <a:xfrm rot="5400000">
            <a:off x="-676375" y="1436825"/>
            <a:ext cx="2123100" cy="201900"/>
          </a:xfrm>
          <a:prstGeom prst="rect">
            <a:avLst/>
          </a:prstGeom>
        </p:spPr>
        <p:txBody>
          <a:bodyPr spcFirstLastPara="1" wrap="square" lIns="91425" tIns="91425" rIns="91425" bIns="91425" anchor="ctr" anchorCtr="0">
            <a:noAutofit/>
          </a:bodyPr>
          <a:lstStyle>
            <a:lvl1pPr lvl="0" rtl="0">
              <a:spcBef>
                <a:spcPts val="0"/>
              </a:spcBef>
              <a:spcAft>
                <a:spcPts val="0"/>
              </a:spcAft>
              <a:buSzPts val="1100"/>
              <a:buNone/>
              <a:defRPr sz="1100"/>
            </a:lvl1pPr>
            <a:lvl2pPr lvl="1" rtl="0">
              <a:spcBef>
                <a:spcPts val="0"/>
              </a:spcBef>
              <a:spcAft>
                <a:spcPts val="0"/>
              </a:spcAft>
              <a:buSzPts val="1100"/>
              <a:buNone/>
              <a:defRPr sz="1100"/>
            </a:lvl2pPr>
            <a:lvl3pPr lvl="2" rtl="0">
              <a:spcBef>
                <a:spcPts val="0"/>
              </a:spcBef>
              <a:spcAft>
                <a:spcPts val="0"/>
              </a:spcAft>
              <a:buSzPts val="1100"/>
              <a:buNone/>
              <a:defRPr sz="1100"/>
            </a:lvl3pPr>
            <a:lvl4pPr lvl="3" rtl="0">
              <a:spcBef>
                <a:spcPts val="0"/>
              </a:spcBef>
              <a:spcAft>
                <a:spcPts val="0"/>
              </a:spcAft>
              <a:buSzPts val="1100"/>
              <a:buNone/>
              <a:defRPr sz="1100"/>
            </a:lvl4pPr>
            <a:lvl5pPr lvl="4" rtl="0">
              <a:spcBef>
                <a:spcPts val="0"/>
              </a:spcBef>
              <a:spcAft>
                <a:spcPts val="0"/>
              </a:spcAft>
              <a:buSzPts val="1100"/>
              <a:buNone/>
              <a:defRPr sz="1100"/>
            </a:lvl5pPr>
            <a:lvl6pPr lvl="5" rtl="0">
              <a:spcBef>
                <a:spcPts val="0"/>
              </a:spcBef>
              <a:spcAft>
                <a:spcPts val="0"/>
              </a:spcAft>
              <a:buSzPts val="1100"/>
              <a:buNone/>
              <a:defRPr sz="1100"/>
            </a:lvl6pPr>
            <a:lvl7pPr lvl="6" rtl="0">
              <a:spcBef>
                <a:spcPts val="0"/>
              </a:spcBef>
              <a:spcAft>
                <a:spcPts val="0"/>
              </a:spcAft>
              <a:buSzPts val="1100"/>
              <a:buNone/>
              <a:defRPr sz="1100"/>
            </a:lvl7pPr>
            <a:lvl8pPr lvl="7" rtl="0">
              <a:spcBef>
                <a:spcPts val="0"/>
              </a:spcBef>
              <a:spcAft>
                <a:spcPts val="0"/>
              </a:spcAft>
              <a:buSzPts val="1100"/>
              <a:buNone/>
              <a:defRPr sz="1100"/>
            </a:lvl8pPr>
            <a:lvl9pPr lvl="8" rtl="0">
              <a:spcBef>
                <a:spcPts val="0"/>
              </a:spcBef>
              <a:spcAft>
                <a:spcPts val="0"/>
              </a:spcAft>
              <a:buSzPts val="1100"/>
              <a:buNone/>
              <a:defRPr sz="1100"/>
            </a:lvl9pPr>
          </a:lstStyle>
          <a:p>
            <a:endParaRPr/>
          </a:p>
        </p:txBody>
      </p:sp>
      <p:sp>
        <p:nvSpPr>
          <p:cNvPr id="64" name="Google Shape;64;p5"/>
          <p:cNvSpPr txBox="1">
            <a:spLocks noGrp="1"/>
          </p:cNvSpPr>
          <p:nvPr>
            <p:ph type="subTitle" idx="6"/>
          </p:nvPr>
        </p:nvSpPr>
        <p:spPr>
          <a:xfrm rot="5400000">
            <a:off x="-559825" y="3621325"/>
            <a:ext cx="1890000" cy="2019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100"/>
              <a:buNone/>
              <a:defRPr sz="1100"/>
            </a:lvl1pPr>
            <a:lvl2pPr lvl="1" algn="r" rtl="0">
              <a:spcBef>
                <a:spcPts val="0"/>
              </a:spcBef>
              <a:spcAft>
                <a:spcPts val="0"/>
              </a:spcAft>
              <a:buSzPts val="1100"/>
              <a:buNone/>
              <a:defRPr sz="1100"/>
            </a:lvl2pPr>
            <a:lvl3pPr lvl="2" algn="r" rtl="0">
              <a:spcBef>
                <a:spcPts val="0"/>
              </a:spcBef>
              <a:spcAft>
                <a:spcPts val="0"/>
              </a:spcAft>
              <a:buSzPts val="1100"/>
              <a:buNone/>
              <a:defRPr sz="1100"/>
            </a:lvl3pPr>
            <a:lvl4pPr lvl="3" algn="r" rtl="0">
              <a:spcBef>
                <a:spcPts val="0"/>
              </a:spcBef>
              <a:spcAft>
                <a:spcPts val="0"/>
              </a:spcAft>
              <a:buSzPts val="1100"/>
              <a:buNone/>
              <a:defRPr sz="1100"/>
            </a:lvl4pPr>
            <a:lvl5pPr lvl="4" algn="r" rtl="0">
              <a:spcBef>
                <a:spcPts val="0"/>
              </a:spcBef>
              <a:spcAft>
                <a:spcPts val="0"/>
              </a:spcAft>
              <a:buSzPts val="1100"/>
              <a:buNone/>
              <a:defRPr sz="1100"/>
            </a:lvl5pPr>
            <a:lvl6pPr lvl="5" algn="r" rtl="0">
              <a:spcBef>
                <a:spcPts val="0"/>
              </a:spcBef>
              <a:spcAft>
                <a:spcPts val="0"/>
              </a:spcAft>
              <a:buSzPts val="1100"/>
              <a:buNone/>
              <a:defRPr sz="1100"/>
            </a:lvl6pPr>
            <a:lvl7pPr lvl="6" algn="r" rtl="0">
              <a:spcBef>
                <a:spcPts val="0"/>
              </a:spcBef>
              <a:spcAft>
                <a:spcPts val="0"/>
              </a:spcAft>
              <a:buSzPts val="1100"/>
              <a:buNone/>
              <a:defRPr sz="1100"/>
            </a:lvl7pPr>
            <a:lvl8pPr lvl="7" algn="r" rtl="0">
              <a:spcBef>
                <a:spcPts val="0"/>
              </a:spcBef>
              <a:spcAft>
                <a:spcPts val="0"/>
              </a:spcAft>
              <a:buSzPts val="1100"/>
              <a:buNone/>
              <a:defRPr sz="1100"/>
            </a:lvl8pPr>
            <a:lvl9pPr lvl="8" algn="r" rtl="0">
              <a:spcBef>
                <a:spcPts val="0"/>
              </a:spcBef>
              <a:spcAft>
                <a:spcPts val="0"/>
              </a:spcAft>
              <a:buSzPts val="1100"/>
              <a:buNone/>
              <a:defRPr sz="1100"/>
            </a:lvl9pPr>
          </a:lstStyle>
          <a:p>
            <a:endParaRPr/>
          </a:p>
        </p:txBody>
      </p:sp>
      <p:grpSp>
        <p:nvGrpSpPr>
          <p:cNvPr id="65" name="Google Shape;65;p5"/>
          <p:cNvGrpSpPr/>
          <p:nvPr/>
        </p:nvGrpSpPr>
        <p:grpSpPr>
          <a:xfrm>
            <a:off x="-28650" y="272100"/>
            <a:ext cx="9201300" cy="4599300"/>
            <a:chOff x="-28650" y="272100"/>
            <a:chExt cx="9201300" cy="4599300"/>
          </a:xfrm>
        </p:grpSpPr>
        <p:cxnSp>
          <p:nvCxnSpPr>
            <p:cNvPr id="66" name="Google Shape;66;p5"/>
            <p:cNvCxnSpPr/>
            <p:nvPr/>
          </p:nvCxnSpPr>
          <p:spPr>
            <a:xfrm>
              <a:off x="-28650" y="272150"/>
              <a:ext cx="9201300" cy="0"/>
            </a:xfrm>
            <a:prstGeom prst="straightConnector1">
              <a:avLst/>
            </a:prstGeom>
            <a:noFill/>
            <a:ln w="9525" cap="flat" cmpd="sng">
              <a:solidFill>
                <a:srgbClr val="000000"/>
              </a:solidFill>
              <a:prstDash val="solid"/>
              <a:round/>
              <a:headEnd type="none" w="med" len="med"/>
              <a:tailEnd type="none" w="med" len="med"/>
            </a:ln>
          </p:spPr>
        </p:cxnSp>
        <p:cxnSp>
          <p:nvCxnSpPr>
            <p:cNvPr id="67" name="Google Shape;67;p5"/>
            <p:cNvCxnSpPr/>
            <p:nvPr/>
          </p:nvCxnSpPr>
          <p:spPr>
            <a:xfrm rot="10800000">
              <a:off x="595475" y="272100"/>
              <a:ext cx="0" cy="4599300"/>
            </a:xfrm>
            <a:prstGeom prst="straightConnector1">
              <a:avLst/>
            </a:prstGeom>
            <a:noFill/>
            <a:ln w="9525" cap="flat" cmpd="sng">
              <a:solidFill>
                <a:srgbClr val="000000"/>
              </a:solidFill>
              <a:prstDash val="solid"/>
              <a:round/>
              <a:headEnd type="none" w="med" len="med"/>
              <a:tailEnd type="none" w="med" len="med"/>
            </a:ln>
          </p:spPr>
        </p:cxnSp>
        <p:cxnSp>
          <p:nvCxnSpPr>
            <p:cNvPr id="68" name="Google Shape;68;p5"/>
            <p:cNvCxnSpPr/>
            <p:nvPr/>
          </p:nvCxnSpPr>
          <p:spPr>
            <a:xfrm rot="10800000">
              <a:off x="8548525" y="272100"/>
              <a:ext cx="0" cy="4599300"/>
            </a:xfrm>
            <a:prstGeom prst="straightConnector1">
              <a:avLst/>
            </a:prstGeom>
            <a:noFill/>
            <a:ln w="9525" cap="flat" cmpd="sng">
              <a:solidFill>
                <a:srgbClr val="000000"/>
              </a:solidFill>
              <a:prstDash val="solid"/>
              <a:round/>
              <a:headEnd type="none" w="med" len="med"/>
              <a:tailEnd type="none" w="med" len="med"/>
            </a:ln>
          </p:spPr>
        </p:cxnSp>
        <p:cxnSp>
          <p:nvCxnSpPr>
            <p:cNvPr id="69" name="Google Shape;69;p5"/>
            <p:cNvCxnSpPr/>
            <p:nvPr/>
          </p:nvCxnSpPr>
          <p:spPr>
            <a:xfrm>
              <a:off x="-28650" y="4871400"/>
              <a:ext cx="9201300" cy="0"/>
            </a:xfrm>
            <a:prstGeom prst="straightConnector1">
              <a:avLst/>
            </a:prstGeom>
            <a:noFill/>
            <a:ln w="9525" cap="flat" cmpd="sng">
              <a:solidFill>
                <a:srgbClr val="000000"/>
              </a:solidFill>
              <a:prstDash val="solid"/>
              <a:round/>
              <a:headEnd type="none" w="med" len="med"/>
              <a:tailEnd type="none" w="med" len="med"/>
            </a:ln>
          </p:spPr>
        </p:cxn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96"/>
        <p:cNvGrpSpPr/>
        <p:nvPr/>
      </p:nvGrpSpPr>
      <p:grpSpPr>
        <a:xfrm>
          <a:off x="0" y="0"/>
          <a:ext cx="0" cy="0"/>
          <a:chOff x="0" y="0"/>
          <a:chExt cx="0" cy="0"/>
        </a:xfrm>
      </p:grpSpPr>
      <p:sp>
        <p:nvSpPr>
          <p:cNvPr id="97" name="Google Shape;97;p7"/>
          <p:cNvSpPr txBox="1">
            <a:spLocks noGrp="1"/>
          </p:cNvSpPr>
          <p:nvPr>
            <p:ph type="body" idx="1"/>
          </p:nvPr>
        </p:nvSpPr>
        <p:spPr>
          <a:xfrm>
            <a:off x="4247575" y="1832688"/>
            <a:ext cx="3969900" cy="19518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Char char="●"/>
              <a:defRPr sz="1400"/>
            </a:lvl1pPr>
            <a:lvl2pPr marL="914400" lvl="1" indent="-317500" rtl="0">
              <a:lnSpc>
                <a:spcPct val="115000"/>
              </a:lnSpc>
              <a:spcBef>
                <a:spcPts val="0"/>
              </a:spcBef>
              <a:spcAft>
                <a:spcPts val="0"/>
              </a:spcAft>
              <a:buSzPts val="1400"/>
              <a:buChar char="○"/>
              <a:defRPr/>
            </a:lvl2pPr>
            <a:lvl3pPr marL="1371600" lvl="2" indent="-317500" rtl="0">
              <a:lnSpc>
                <a:spcPct val="115000"/>
              </a:lnSpc>
              <a:spcBef>
                <a:spcPts val="0"/>
              </a:spcBef>
              <a:spcAft>
                <a:spcPts val="0"/>
              </a:spcAft>
              <a:buSzPts val="1400"/>
              <a:buChar char="■"/>
              <a:defRPr/>
            </a:lvl3pPr>
            <a:lvl4pPr marL="1828800" lvl="3" indent="-317500" rtl="0">
              <a:lnSpc>
                <a:spcPct val="115000"/>
              </a:lnSpc>
              <a:spcBef>
                <a:spcPts val="0"/>
              </a:spcBef>
              <a:spcAft>
                <a:spcPts val="0"/>
              </a:spcAft>
              <a:buSzPts val="1400"/>
              <a:buChar char="●"/>
              <a:defRPr/>
            </a:lvl4pPr>
            <a:lvl5pPr marL="2286000" lvl="4" indent="-317500" rtl="0">
              <a:lnSpc>
                <a:spcPct val="115000"/>
              </a:lnSpc>
              <a:spcBef>
                <a:spcPts val="0"/>
              </a:spcBef>
              <a:spcAft>
                <a:spcPts val="0"/>
              </a:spcAft>
              <a:buSzPts val="1400"/>
              <a:buChar char="○"/>
              <a:defRPr/>
            </a:lvl5pPr>
            <a:lvl6pPr marL="2743200" lvl="5" indent="-317500" rtl="0">
              <a:lnSpc>
                <a:spcPct val="115000"/>
              </a:lnSpc>
              <a:spcBef>
                <a:spcPts val="0"/>
              </a:spcBef>
              <a:spcAft>
                <a:spcPts val="0"/>
              </a:spcAft>
              <a:buSzPts val="1400"/>
              <a:buChar char="■"/>
              <a:defRPr/>
            </a:lvl6pPr>
            <a:lvl7pPr marL="3200400" lvl="6" indent="-317500" rtl="0">
              <a:lnSpc>
                <a:spcPct val="115000"/>
              </a:lnSpc>
              <a:spcBef>
                <a:spcPts val="0"/>
              </a:spcBef>
              <a:spcAft>
                <a:spcPts val="0"/>
              </a:spcAft>
              <a:buSzPts val="1400"/>
              <a:buChar char="●"/>
              <a:defRPr/>
            </a:lvl7pPr>
            <a:lvl8pPr marL="3657600" lvl="7" indent="-317500" rtl="0">
              <a:lnSpc>
                <a:spcPct val="115000"/>
              </a:lnSpc>
              <a:spcBef>
                <a:spcPts val="0"/>
              </a:spcBef>
              <a:spcAft>
                <a:spcPts val="0"/>
              </a:spcAft>
              <a:buSzPts val="1400"/>
              <a:buChar char="○"/>
              <a:defRPr/>
            </a:lvl8pPr>
            <a:lvl9pPr marL="4114800" lvl="8" indent="-317500" rtl="0">
              <a:lnSpc>
                <a:spcPct val="115000"/>
              </a:lnSpc>
              <a:spcBef>
                <a:spcPts val="0"/>
              </a:spcBef>
              <a:spcAft>
                <a:spcPts val="0"/>
              </a:spcAft>
              <a:buSzPts val="1400"/>
              <a:buChar char="■"/>
              <a:defRPr/>
            </a:lvl9pPr>
          </a:lstStyle>
          <a:p>
            <a:endParaRPr/>
          </a:p>
        </p:txBody>
      </p:sp>
      <p:sp>
        <p:nvSpPr>
          <p:cNvPr id="98" name="Google Shape;98;p7"/>
          <p:cNvSpPr txBox="1">
            <a:spLocks noGrp="1"/>
          </p:cNvSpPr>
          <p:nvPr>
            <p:ph type="title"/>
          </p:nvPr>
        </p:nvSpPr>
        <p:spPr>
          <a:xfrm>
            <a:off x="1400100" y="604850"/>
            <a:ext cx="63438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99" name="Google Shape;99;p7"/>
          <p:cNvSpPr/>
          <p:nvPr/>
        </p:nvSpPr>
        <p:spPr>
          <a:xfrm>
            <a:off x="8121350" y="459590"/>
            <a:ext cx="236505" cy="234318"/>
          </a:xfrm>
          <a:custGeom>
            <a:avLst/>
            <a:gdLst/>
            <a:ahLst/>
            <a:cxnLst/>
            <a:rect l="l" t="t" r="r" b="b"/>
            <a:pathLst>
              <a:path w="3678" h="3644" fill="none" extrusionOk="0">
                <a:moveTo>
                  <a:pt x="3157" y="0"/>
                </a:moveTo>
                <a:lnTo>
                  <a:pt x="1839" y="1319"/>
                </a:lnTo>
                <a:lnTo>
                  <a:pt x="486" y="0"/>
                </a:lnTo>
                <a:lnTo>
                  <a:pt x="0" y="486"/>
                </a:lnTo>
                <a:lnTo>
                  <a:pt x="1319" y="1805"/>
                </a:lnTo>
                <a:lnTo>
                  <a:pt x="0" y="3158"/>
                </a:lnTo>
                <a:lnTo>
                  <a:pt x="486" y="3643"/>
                </a:lnTo>
                <a:lnTo>
                  <a:pt x="1839" y="2325"/>
                </a:lnTo>
                <a:lnTo>
                  <a:pt x="3157" y="3643"/>
                </a:lnTo>
                <a:lnTo>
                  <a:pt x="3678" y="3158"/>
                </a:lnTo>
                <a:lnTo>
                  <a:pt x="2325" y="1805"/>
                </a:lnTo>
                <a:lnTo>
                  <a:pt x="3678" y="486"/>
                </a:lnTo>
                <a:lnTo>
                  <a:pt x="3157" y="0"/>
                </a:lnTo>
                <a:lnTo>
                  <a:pt x="3157" y="0"/>
                </a:lnTo>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7"/>
          <p:cNvSpPr txBox="1">
            <a:spLocks noGrp="1"/>
          </p:cNvSpPr>
          <p:nvPr>
            <p:ph type="subTitle" idx="2"/>
          </p:nvPr>
        </p:nvSpPr>
        <p:spPr>
          <a:xfrm rot="5400000">
            <a:off x="-676375" y="1436825"/>
            <a:ext cx="2123100" cy="201900"/>
          </a:xfrm>
          <a:prstGeom prst="rect">
            <a:avLst/>
          </a:prstGeom>
        </p:spPr>
        <p:txBody>
          <a:bodyPr spcFirstLastPara="1" wrap="square" lIns="91425" tIns="91425" rIns="91425" bIns="91425" anchor="ctr" anchorCtr="0">
            <a:noAutofit/>
          </a:bodyPr>
          <a:lstStyle>
            <a:lvl1pPr lvl="0" rtl="0">
              <a:spcBef>
                <a:spcPts val="0"/>
              </a:spcBef>
              <a:spcAft>
                <a:spcPts val="0"/>
              </a:spcAft>
              <a:buSzPts val="1100"/>
              <a:buNone/>
              <a:defRPr sz="1100"/>
            </a:lvl1pPr>
            <a:lvl2pPr lvl="1" rtl="0">
              <a:spcBef>
                <a:spcPts val="0"/>
              </a:spcBef>
              <a:spcAft>
                <a:spcPts val="0"/>
              </a:spcAft>
              <a:buSzPts val="1100"/>
              <a:buNone/>
              <a:defRPr sz="1100"/>
            </a:lvl2pPr>
            <a:lvl3pPr lvl="2" rtl="0">
              <a:spcBef>
                <a:spcPts val="0"/>
              </a:spcBef>
              <a:spcAft>
                <a:spcPts val="0"/>
              </a:spcAft>
              <a:buSzPts val="1100"/>
              <a:buNone/>
              <a:defRPr sz="1100"/>
            </a:lvl3pPr>
            <a:lvl4pPr lvl="3" rtl="0">
              <a:spcBef>
                <a:spcPts val="0"/>
              </a:spcBef>
              <a:spcAft>
                <a:spcPts val="0"/>
              </a:spcAft>
              <a:buSzPts val="1100"/>
              <a:buNone/>
              <a:defRPr sz="1100"/>
            </a:lvl4pPr>
            <a:lvl5pPr lvl="4" rtl="0">
              <a:spcBef>
                <a:spcPts val="0"/>
              </a:spcBef>
              <a:spcAft>
                <a:spcPts val="0"/>
              </a:spcAft>
              <a:buSzPts val="1100"/>
              <a:buNone/>
              <a:defRPr sz="1100"/>
            </a:lvl5pPr>
            <a:lvl6pPr lvl="5" rtl="0">
              <a:spcBef>
                <a:spcPts val="0"/>
              </a:spcBef>
              <a:spcAft>
                <a:spcPts val="0"/>
              </a:spcAft>
              <a:buSzPts val="1100"/>
              <a:buNone/>
              <a:defRPr sz="1100"/>
            </a:lvl6pPr>
            <a:lvl7pPr lvl="6" rtl="0">
              <a:spcBef>
                <a:spcPts val="0"/>
              </a:spcBef>
              <a:spcAft>
                <a:spcPts val="0"/>
              </a:spcAft>
              <a:buSzPts val="1100"/>
              <a:buNone/>
              <a:defRPr sz="1100"/>
            </a:lvl7pPr>
            <a:lvl8pPr lvl="7" rtl="0">
              <a:spcBef>
                <a:spcPts val="0"/>
              </a:spcBef>
              <a:spcAft>
                <a:spcPts val="0"/>
              </a:spcAft>
              <a:buSzPts val="1100"/>
              <a:buNone/>
              <a:defRPr sz="1100"/>
            </a:lvl8pPr>
            <a:lvl9pPr lvl="8" rtl="0">
              <a:spcBef>
                <a:spcPts val="0"/>
              </a:spcBef>
              <a:spcAft>
                <a:spcPts val="0"/>
              </a:spcAft>
              <a:buSzPts val="1100"/>
              <a:buNone/>
              <a:defRPr sz="1100"/>
            </a:lvl9pPr>
          </a:lstStyle>
          <a:p>
            <a:endParaRPr/>
          </a:p>
        </p:txBody>
      </p:sp>
      <p:sp>
        <p:nvSpPr>
          <p:cNvPr id="101" name="Google Shape;101;p7"/>
          <p:cNvSpPr txBox="1">
            <a:spLocks noGrp="1"/>
          </p:cNvSpPr>
          <p:nvPr>
            <p:ph type="subTitle" idx="3"/>
          </p:nvPr>
        </p:nvSpPr>
        <p:spPr>
          <a:xfrm rot="5400000">
            <a:off x="-559825" y="3621325"/>
            <a:ext cx="1890000" cy="2019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100"/>
              <a:buNone/>
              <a:defRPr sz="1100"/>
            </a:lvl1pPr>
            <a:lvl2pPr lvl="1" algn="r" rtl="0">
              <a:spcBef>
                <a:spcPts val="0"/>
              </a:spcBef>
              <a:spcAft>
                <a:spcPts val="0"/>
              </a:spcAft>
              <a:buSzPts val="1100"/>
              <a:buNone/>
              <a:defRPr sz="1100"/>
            </a:lvl2pPr>
            <a:lvl3pPr lvl="2" algn="r" rtl="0">
              <a:spcBef>
                <a:spcPts val="0"/>
              </a:spcBef>
              <a:spcAft>
                <a:spcPts val="0"/>
              </a:spcAft>
              <a:buSzPts val="1100"/>
              <a:buNone/>
              <a:defRPr sz="1100"/>
            </a:lvl3pPr>
            <a:lvl4pPr lvl="3" algn="r" rtl="0">
              <a:spcBef>
                <a:spcPts val="0"/>
              </a:spcBef>
              <a:spcAft>
                <a:spcPts val="0"/>
              </a:spcAft>
              <a:buSzPts val="1100"/>
              <a:buNone/>
              <a:defRPr sz="1100"/>
            </a:lvl4pPr>
            <a:lvl5pPr lvl="4" algn="r" rtl="0">
              <a:spcBef>
                <a:spcPts val="0"/>
              </a:spcBef>
              <a:spcAft>
                <a:spcPts val="0"/>
              </a:spcAft>
              <a:buSzPts val="1100"/>
              <a:buNone/>
              <a:defRPr sz="1100"/>
            </a:lvl5pPr>
            <a:lvl6pPr lvl="5" algn="r" rtl="0">
              <a:spcBef>
                <a:spcPts val="0"/>
              </a:spcBef>
              <a:spcAft>
                <a:spcPts val="0"/>
              </a:spcAft>
              <a:buSzPts val="1100"/>
              <a:buNone/>
              <a:defRPr sz="1100"/>
            </a:lvl6pPr>
            <a:lvl7pPr lvl="6" algn="r" rtl="0">
              <a:spcBef>
                <a:spcPts val="0"/>
              </a:spcBef>
              <a:spcAft>
                <a:spcPts val="0"/>
              </a:spcAft>
              <a:buSzPts val="1100"/>
              <a:buNone/>
              <a:defRPr sz="1100"/>
            </a:lvl7pPr>
            <a:lvl8pPr lvl="7" algn="r" rtl="0">
              <a:spcBef>
                <a:spcPts val="0"/>
              </a:spcBef>
              <a:spcAft>
                <a:spcPts val="0"/>
              </a:spcAft>
              <a:buSzPts val="1100"/>
              <a:buNone/>
              <a:defRPr sz="1100"/>
            </a:lvl8pPr>
            <a:lvl9pPr lvl="8" algn="r" rtl="0">
              <a:spcBef>
                <a:spcPts val="0"/>
              </a:spcBef>
              <a:spcAft>
                <a:spcPts val="0"/>
              </a:spcAft>
              <a:buSzPts val="1100"/>
              <a:buNone/>
              <a:defRPr sz="1100"/>
            </a:lvl9pPr>
          </a:lstStyle>
          <a:p>
            <a:endParaRPr/>
          </a:p>
        </p:txBody>
      </p:sp>
      <p:grpSp>
        <p:nvGrpSpPr>
          <p:cNvPr id="102" name="Google Shape;102;p7"/>
          <p:cNvGrpSpPr/>
          <p:nvPr/>
        </p:nvGrpSpPr>
        <p:grpSpPr>
          <a:xfrm>
            <a:off x="-28650" y="272100"/>
            <a:ext cx="9201300" cy="4599300"/>
            <a:chOff x="-28650" y="272100"/>
            <a:chExt cx="9201300" cy="4599300"/>
          </a:xfrm>
        </p:grpSpPr>
        <p:cxnSp>
          <p:nvCxnSpPr>
            <p:cNvPr id="103" name="Google Shape;103;p7"/>
            <p:cNvCxnSpPr/>
            <p:nvPr/>
          </p:nvCxnSpPr>
          <p:spPr>
            <a:xfrm>
              <a:off x="-28650" y="272150"/>
              <a:ext cx="9201300" cy="0"/>
            </a:xfrm>
            <a:prstGeom prst="straightConnector1">
              <a:avLst/>
            </a:prstGeom>
            <a:noFill/>
            <a:ln w="9525" cap="flat" cmpd="sng">
              <a:solidFill>
                <a:srgbClr val="000000"/>
              </a:solidFill>
              <a:prstDash val="solid"/>
              <a:round/>
              <a:headEnd type="none" w="med" len="med"/>
              <a:tailEnd type="none" w="med" len="med"/>
            </a:ln>
          </p:spPr>
        </p:cxnSp>
        <p:cxnSp>
          <p:nvCxnSpPr>
            <p:cNvPr id="104" name="Google Shape;104;p7"/>
            <p:cNvCxnSpPr/>
            <p:nvPr/>
          </p:nvCxnSpPr>
          <p:spPr>
            <a:xfrm rot="10800000">
              <a:off x="595475" y="272100"/>
              <a:ext cx="0" cy="4599300"/>
            </a:xfrm>
            <a:prstGeom prst="straightConnector1">
              <a:avLst/>
            </a:prstGeom>
            <a:noFill/>
            <a:ln w="9525" cap="flat" cmpd="sng">
              <a:solidFill>
                <a:srgbClr val="000000"/>
              </a:solidFill>
              <a:prstDash val="solid"/>
              <a:round/>
              <a:headEnd type="none" w="med" len="med"/>
              <a:tailEnd type="none" w="med" len="med"/>
            </a:ln>
          </p:spPr>
        </p:cxnSp>
        <p:cxnSp>
          <p:nvCxnSpPr>
            <p:cNvPr id="105" name="Google Shape;105;p7"/>
            <p:cNvCxnSpPr/>
            <p:nvPr/>
          </p:nvCxnSpPr>
          <p:spPr>
            <a:xfrm rot="10800000">
              <a:off x="8548525" y="272100"/>
              <a:ext cx="0" cy="4599300"/>
            </a:xfrm>
            <a:prstGeom prst="straightConnector1">
              <a:avLst/>
            </a:prstGeom>
            <a:noFill/>
            <a:ln w="9525" cap="flat" cmpd="sng">
              <a:solidFill>
                <a:srgbClr val="000000"/>
              </a:solidFill>
              <a:prstDash val="solid"/>
              <a:round/>
              <a:headEnd type="none" w="med" len="med"/>
              <a:tailEnd type="none" w="med" len="med"/>
            </a:ln>
          </p:spPr>
        </p:cxnSp>
        <p:cxnSp>
          <p:nvCxnSpPr>
            <p:cNvPr id="106" name="Google Shape;106;p7"/>
            <p:cNvCxnSpPr/>
            <p:nvPr/>
          </p:nvCxnSpPr>
          <p:spPr>
            <a:xfrm>
              <a:off x="-28650" y="4871400"/>
              <a:ext cx="9201300" cy="0"/>
            </a:xfrm>
            <a:prstGeom prst="straightConnector1">
              <a:avLst/>
            </a:prstGeom>
            <a:noFill/>
            <a:ln w="9525" cap="flat" cmpd="sng">
              <a:solidFill>
                <a:srgbClr val="000000"/>
              </a:solidFill>
              <a:prstDash val="solid"/>
              <a:round/>
              <a:headEnd type="none" w="med" len="med"/>
              <a:tailEnd type="none" w="med" len="med"/>
            </a:ln>
          </p:spPr>
        </p:cxn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blipFill>
          <a:blip r:embed="rId2">
            <a:alphaModFix/>
          </a:blip>
          <a:stretch>
            <a:fillRect/>
          </a:stretch>
        </a:blipFill>
        <a:effectLst/>
      </p:bgPr>
    </p:bg>
    <p:spTree>
      <p:nvGrpSpPr>
        <p:cNvPr id="1" name="Shape 116"/>
        <p:cNvGrpSpPr/>
        <p:nvPr/>
      </p:nvGrpSpPr>
      <p:grpSpPr>
        <a:xfrm>
          <a:off x="0" y="0"/>
          <a:ext cx="0" cy="0"/>
          <a:chOff x="0" y="0"/>
          <a:chExt cx="0" cy="0"/>
        </a:xfrm>
      </p:grpSpPr>
      <p:sp>
        <p:nvSpPr>
          <p:cNvPr id="117" name="Google Shape;117;p9"/>
          <p:cNvSpPr txBox="1">
            <a:spLocks noGrp="1"/>
          </p:cNvSpPr>
          <p:nvPr>
            <p:ph type="title"/>
          </p:nvPr>
        </p:nvSpPr>
        <p:spPr>
          <a:xfrm>
            <a:off x="1992900" y="1616438"/>
            <a:ext cx="5158200" cy="729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4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18" name="Google Shape;118;p9"/>
          <p:cNvSpPr txBox="1">
            <a:spLocks noGrp="1"/>
          </p:cNvSpPr>
          <p:nvPr>
            <p:ph type="subTitle" idx="1"/>
          </p:nvPr>
        </p:nvSpPr>
        <p:spPr>
          <a:xfrm>
            <a:off x="1992888" y="2363363"/>
            <a:ext cx="5158200" cy="1163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119" name="Google Shape;119;p9"/>
          <p:cNvGrpSpPr/>
          <p:nvPr/>
        </p:nvGrpSpPr>
        <p:grpSpPr>
          <a:xfrm>
            <a:off x="787606" y="4563593"/>
            <a:ext cx="975187" cy="156026"/>
            <a:chOff x="6804851" y="2564100"/>
            <a:chExt cx="748474" cy="119744"/>
          </a:xfrm>
        </p:grpSpPr>
        <p:sp>
          <p:nvSpPr>
            <p:cNvPr id="120" name="Google Shape;120;p9"/>
            <p:cNvSpPr/>
            <p:nvPr/>
          </p:nvSpPr>
          <p:spPr>
            <a:xfrm>
              <a:off x="6804851" y="2564100"/>
              <a:ext cx="748474" cy="119744"/>
            </a:xfrm>
            <a:custGeom>
              <a:avLst/>
              <a:gdLst/>
              <a:ahLst/>
              <a:cxnLst/>
              <a:rect l="l" t="t" r="r" b="b"/>
              <a:pathLst>
                <a:path w="45590" h="4893" extrusionOk="0">
                  <a:moveTo>
                    <a:pt x="0" y="1"/>
                  </a:moveTo>
                  <a:lnTo>
                    <a:pt x="0" y="4893"/>
                  </a:lnTo>
                  <a:lnTo>
                    <a:pt x="45590" y="4893"/>
                  </a:lnTo>
                  <a:lnTo>
                    <a:pt x="45590" y="1"/>
                  </a:lnTo>
                  <a:close/>
                </a:path>
              </a:pathLst>
            </a:custGeom>
            <a:solidFill>
              <a:schemeClr val="accen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1" name="Google Shape;121;p9"/>
            <p:cNvGrpSpPr/>
            <p:nvPr/>
          </p:nvGrpSpPr>
          <p:grpSpPr>
            <a:xfrm>
              <a:off x="6832025" y="2584483"/>
              <a:ext cx="431484" cy="82416"/>
              <a:chOff x="6832025" y="2584483"/>
              <a:chExt cx="431484" cy="82416"/>
            </a:xfrm>
          </p:grpSpPr>
          <p:sp>
            <p:nvSpPr>
              <p:cNvPr id="122" name="Google Shape;122;p9"/>
              <p:cNvSpPr/>
              <p:nvPr/>
            </p:nvSpPr>
            <p:spPr>
              <a:xfrm>
                <a:off x="6832025" y="2584483"/>
                <a:ext cx="36549" cy="82416"/>
              </a:xfrm>
              <a:custGeom>
                <a:avLst/>
                <a:gdLst/>
                <a:ahLst/>
                <a:cxnLst/>
                <a:rect l="l" t="t" r="r" b="b"/>
                <a:pathLst>
                  <a:path w="1493" h="3367" extrusionOk="0">
                    <a:moveTo>
                      <a:pt x="1" y="1"/>
                    </a:moveTo>
                    <a:lnTo>
                      <a:pt x="1" y="3366"/>
                    </a:lnTo>
                    <a:lnTo>
                      <a:pt x="1493" y="3366"/>
                    </a:lnTo>
                    <a:lnTo>
                      <a:pt x="14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9"/>
              <p:cNvSpPr/>
              <p:nvPr/>
            </p:nvSpPr>
            <p:spPr>
              <a:xfrm>
                <a:off x="6886395" y="2584483"/>
                <a:ext cx="37381" cy="82416"/>
              </a:xfrm>
              <a:custGeom>
                <a:avLst/>
                <a:gdLst/>
                <a:ahLst/>
                <a:cxnLst/>
                <a:rect l="l" t="t" r="r" b="b"/>
                <a:pathLst>
                  <a:path w="1527" h="3367" extrusionOk="0">
                    <a:moveTo>
                      <a:pt x="0" y="1"/>
                    </a:moveTo>
                    <a:lnTo>
                      <a:pt x="0" y="3366"/>
                    </a:lnTo>
                    <a:lnTo>
                      <a:pt x="1527" y="3366"/>
                    </a:lnTo>
                    <a:lnTo>
                      <a:pt x="15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9"/>
              <p:cNvSpPr/>
              <p:nvPr/>
            </p:nvSpPr>
            <p:spPr>
              <a:xfrm>
                <a:off x="6945832" y="2584483"/>
                <a:ext cx="36549" cy="82416"/>
              </a:xfrm>
              <a:custGeom>
                <a:avLst/>
                <a:gdLst/>
                <a:ahLst/>
                <a:cxnLst/>
                <a:rect l="l" t="t" r="r" b="b"/>
                <a:pathLst>
                  <a:path w="1493" h="3367" extrusionOk="0">
                    <a:moveTo>
                      <a:pt x="1" y="1"/>
                    </a:moveTo>
                    <a:lnTo>
                      <a:pt x="1" y="3366"/>
                    </a:lnTo>
                    <a:lnTo>
                      <a:pt x="1493" y="3366"/>
                    </a:lnTo>
                    <a:lnTo>
                      <a:pt x="14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9"/>
              <p:cNvSpPr/>
              <p:nvPr/>
            </p:nvSpPr>
            <p:spPr>
              <a:xfrm>
                <a:off x="7000202" y="2584483"/>
                <a:ext cx="37381" cy="82416"/>
              </a:xfrm>
              <a:custGeom>
                <a:avLst/>
                <a:gdLst/>
                <a:ahLst/>
                <a:cxnLst/>
                <a:rect l="l" t="t" r="r" b="b"/>
                <a:pathLst>
                  <a:path w="1527" h="3367" extrusionOk="0">
                    <a:moveTo>
                      <a:pt x="0" y="1"/>
                    </a:moveTo>
                    <a:lnTo>
                      <a:pt x="0" y="3366"/>
                    </a:lnTo>
                    <a:lnTo>
                      <a:pt x="1527" y="3366"/>
                    </a:lnTo>
                    <a:lnTo>
                      <a:pt x="15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9"/>
              <p:cNvSpPr/>
              <p:nvPr/>
            </p:nvSpPr>
            <p:spPr>
              <a:xfrm>
                <a:off x="7057094" y="2584483"/>
                <a:ext cx="37405" cy="82416"/>
              </a:xfrm>
              <a:custGeom>
                <a:avLst/>
                <a:gdLst/>
                <a:ahLst/>
                <a:cxnLst/>
                <a:rect l="l" t="t" r="r" b="b"/>
                <a:pathLst>
                  <a:path w="1528" h="3367" extrusionOk="0">
                    <a:moveTo>
                      <a:pt x="1" y="1"/>
                    </a:moveTo>
                    <a:lnTo>
                      <a:pt x="1" y="3366"/>
                    </a:lnTo>
                    <a:lnTo>
                      <a:pt x="1527" y="3366"/>
                    </a:lnTo>
                    <a:lnTo>
                      <a:pt x="15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9"/>
              <p:cNvSpPr/>
              <p:nvPr/>
            </p:nvSpPr>
            <p:spPr>
              <a:xfrm>
                <a:off x="7112321" y="2584483"/>
                <a:ext cx="37381" cy="82416"/>
              </a:xfrm>
              <a:custGeom>
                <a:avLst/>
                <a:gdLst/>
                <a:ahLst/>
                <a:cxnLst/>
                <a:rect l="l" t="t" r="r" b="b"/>
                <a:pathLst>
                  <a:path w="1527" h="3367" extrusionOk="0">
                    <a:moveTo>
                      <a:pt x="0" y="1"/>
                    </a:moveTo>
                    <a:lnTo>
                      <a:pt x="0" y="3366"/>
                    </a:lnTo>
                    <a:lnTo>
                      <a:pt x="1527" y="3366"/>
                    </a:lnTo>
                    <a:lnTo>
                      <a:pt x="15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9"/>
              <p:cNvSpPr/>
              <p:nvPr/>
            </p:nvSpPr>
            <p:spPr>
              <a:xfrm>
                <a:off x="7170926" y="2584483"/>
                <a:ext cx="37381" cy="82416"/>
              </a:xfrm>
              <a:custGeom>
                <a:avLst/>
                <a:gdLst/>
                <a:ahLst/>
                <a:cxnLst/>
                <a:rect l="l" t="t" r="r" b="b"/>
                <a:pathLst>
                  <a:path w="1527" h="3367" extrusionOk="0">
                    <a:moveTo>
                      <a:pt x="0" y="1"/>
                    </a:moveTo>
                    <a:lnTo>
                      <a:pt x="0" y="3366"/>
                    </a:lnTo>
                    <a:lnTo>
                      <a:pt x="1527" y="3366"/>
                    </a:lnTo>
                    <a:lnTo>
                      <a:pt x="15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9"/>
              <p:cNvSpPr/>
              <p:nvPr/>
            </p:nvSpPr>
            <p:spPr>
              <a:xfrm>
                <a:off x="7226128" y="2584483"/>
                <a:ext cx="37381" cy="82416"/>
              </a:xfrm>
              <a:custGeom>
                <a:avLst/>
                <a:gdLst/>
                <a:ahLst/>
                <a:cxnLst/>
                <a:rect l="l" t="t" r="r" b="b"/>
                <a:pathLst>
                  <a:path w="1527" h="3367" extrusionOk="0">
                    <a:moveTo>
                      <a:pt x="0" y="1"/>
                    </a:moveTo>
                    <a:lnTo>
                      <a:pt x="0" y="3366"/>
                    </a:lnTo>
                    <a:lnTo>
                      <a:pt x="1527" y="3366"/>
                    </a:lnTo>
                    <a:lnTo>
                      <a:pt x="15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30" name="Google Shape;130;p9"/>
          <p:cNvGrpSpPr/>
          <p:nvPr/>
        </p:nvGrpSpPr>
        <p:grpSpPr>
          <a:xfrm>
            <a:off x="8061625" y="432450"/>
            <a:ext cx="353400" cy="353400"/>
            <a:chOff x="1457325" y="419100"/>
            <a:chExt cx="353400" cy="353400"/>
          </a:xfrm>
        </p:grpSpPr>
        <p:sp>
          <p:nvSpPr>
            <p:cNvPr id="131" name="Google Shape;131;p9"/>
            <p:cNvSpPr/>
            <p:nvPr/>
          </p:nvSpPr>
          <p:spPr>
            <a:xfrm>
              <a:off x="1457325" y="419100"/>
              <a:ext cx="353400" cy="3534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9"/>
            <p:cNvSpPr/>
            <p:nvPr/>
          </p:nvSpPr>
          <p:spPr>
            <a:xfrm>
              <a:off x="1515775" y="478640"/>
              <a:ext cx="236505" cy="234318"/>
            </a:xfrm>
            <a:custGeom>
              <a:avLst/>
              <a:gdLst/>
              <a:ahLst/>
              <a:cxnLst/>
              <a:rect l="l" t="t" r="r" b="b"/>
              <a:pathLst>
                <a:path w="3678" h="3644" fill="none" extrusionOk="0">
                  <a:moveTo>
                    <a:pt x="3157" y="0"/>
                  </a:moveTo>
                  <a:lnTo>
                    <a:pt x="1839" y="1319"/>
                  </a:lnTo>
                  <a:lnTo>
                    <a:pt x="486" y="0"/>
                  </a:lnTo>
                  <a:lnTo>
                    <a:pt x="0" y="486"/>
                  </a:lnTo>
                  <a:lnTo>
                    <a:pt x="1319" y="1805"/>
                  </a:lnTo>
                  <a:lnTo>
                    <a:pt x="0" y="3158"/>
                  </a:lnTo>
                  <a:lnTo>
                    <a:pt x="486" y="3643"/>
                  </a:lnTo>
                  <a:lnTo>
                    <a:pt x="1839" y="2325"/>
                  </a:lnTo>
                  <a:lnTo>
                    <a:pt x="3157" y="3643"/>
                  </a:lnTo>
                  <a:lnTo>
                    <a:pt x="3678" y="3158"/>
                  </a:lnTo>
                  <a:lnTo>
                    <a:pt x="2325" y="1805"/>
                  </a:lnTo>
                  <a:lnTo>
                    <a:pt x="3678" y="486"/>
                  </a:lnTo>
                  <a:lnTo>
                    <a:pt x="3157" y="0"/>
                  </a:lnTo>
                  <a:lnTo>
                    <a:pt x="3157" y="0"/>
                  </a:lnTo>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3" name="Google Shape;133;p9"/>
          <p:cNvSpPr txBox="1">
            <a:spLocks noGrp="1"/>
          </p:cNvSpPr>
          <p:nvPr>
            <p:ph type="subTitle" idx="2"/>
          </p:nvPr>
        </p:nvSpPr>
        <p:spPr>
          <a:xfrm rot="5400000">
            <a:off x="-676375" y="1436825"/>
            <a:ext cx="2123100" cy="201900"/>
          </a:xfrm>
          <a:prstGeom prst="rect">
            <a:avLst/>
          </a:prstGeom>
        </p:spPr>
        <p:txBody>
          <a:bodyPr spcFirstLastPara="1" wrap="square" lIns="91425" tIns="91425" rIns="91425" bIns="91425" anchor="ctr" anchorCtr="0">
            <a:noAutofit/>
          </a:bodyPr>
          <a:lstStyle>
            <a:lvl1pPr lvl="0" rtl="0">
              <a:spcBef>
                <a:spcPts val="0"/>
              </a:spcBef>
              <a:spcAft>
                <a:spcPts val="0"/>
              </a:spcAft>
              <a:buSzPts val="1100"/>
              <a:buNone/>
              <a:defRPr sz="1100"/>
            </a:lvl1pPr>
            <a:lvl2pPr lvl="1" rtl="0">
              <a:spcBef>
                <a:spcPts val="0"/>
              </a:spcBef>
              <a:spcAft>
                <a:spcPts val="0"/>
              </a:spcAft>
              <a:buSzPts val="1100"/>
              <a:buNone/>
              <a:defRPr sz="1100"/>
            </a:lvl2pPr>
            <a:lvl3pPr lvl="2" rtl="0">
              <a:spcBef>
                <a:spcPts val="0"/>
              </a:spcBef>
              <a:spcAft>
                <a:spcPts val="0"/>
              </a:spcAft>
              <a:buSzPts val="1100"/>
              <a:buNone/>
              <a:defRPr sz="1100"/>
            </a:lvl3pPr>
            <a:lvl4pPr lvl="3" rtl="0">
              <a:spcBef>
                <a:spcPts val="0"/>
              </a:spcBef>
              <a:spcAft>
                <a:spcPts val="0"/>
              </a:spcAft>
              <a:buSzPts val="1100"/>
              <a:buNone/>
              <a:defRPr sz="1100"/>
            </a:lvl4pPr>
            <a:lvl5pPr lvl="4" rtl="0">
              <a:spcBef>
                <a:spcPts val="0"/>
              </a:spcBef>
              <a:spcAft>
                <a:spcPts val="0"/>
              </a:spcAft>
              <a:buSzPts val="1100"/>
              <a:buNone/>
              <a:defRPr sz="1100"/>
            </a:lvl5pPr>
            <a:lvl6pPr lvl="5" rtl="0">
              <a:spcBef>
                <a:spcPts val="0"/>
              </a:spcBef>
              <a:spcAft>
                <a:spcPts val="0"/>
              </a:spcAft>
              <a:buSzPts val="1100"/>
              <a:buNone/>
              <a:defRPr sz="1100"/>
            </a:lvl6pPr>
            <a:lvl7pPr lvl="6" rtl="0">
              <a:spcBef>
                <a:spcPts val="0"/>
              </a:spcBef>
              <a:spcAft>
                <a:spcPts val="0"/>
              </a:spcAft>
              <a:buSzPts val="1100"/>
              <a:buNone/>
              <a:defRPr sz="1100"/>
            </a:lvl7pPr>
            <a:lvl8pPr lvl="7" rtl="0">
              <a:spcBef>
                <a:spcPts val="0"/>
              </a:spcBef>
              <a:spcAft>
                <a:spcPts val="0"/>
              </a:spcAft>
              <a:buSzPts val="1100"/>
              <a:buNone/>
              <a:defRPr sz="1100"/>
            </a:lvl8pPr>
            <a:lvl9pPr lvl="8" rtl="0">
              <a:spcBef>
                <a:spcPts val="0"/>
              </a:spcBef>
              <a:spcAft>
                <a:spcPts val="0"/>
              </a:spcAft>
              <a:buSzPts val="1100"/>
              <a:buNone/>
              <a:defRPr sz="1100"/>
            </a:lvl9pPr>
          </a:lstStyle>
          <a:p>
            <a:endParaRPr/>
          </a:p>
        </p:txBody>
      </p:sp>
      <p:sp>
        <p:nvSpPr>
          <p:cNvPr id="134" name="Google Shape;134;p9"/>
          <p:cNvSpPr txBox="1">
            <a:spLocks noGrp="1"/>
          </p:cNvSpPr>
          <p:nvPr>
            <p:ph type="subTitle" idx="3"/>
          </p:nvPr>
        </p:nvSpPr>
        <p:spPr>
          <a:xfrm rot="5400000">
            <a:off x="-559825" y="3621325"/>
            <a:ext cx="1890000" cy="2019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100"/>
              <a:buNone/>
              <a:defRPr sz="1100"/>
            </a:lvl1pPr>
            <a:lvl2pPr lvl="1" algn="r" rtl="0">
              <a:spcBef>
                <a:spcPts val="0"/>
              </a:spcBef>
              <a:spcAft>
                <a:spcPts val="0"/>
              </a:spcAft>
              <a:buSzPts val="1100"/>
              <a:buNone/>
              <a:defRPr sz="1100"/>
            </a:lvl2pPr>
            <a:lvl3pPr lvl="2" algn="r" rtl="0">
              <a:spcBef>
                <a:spcPts val="0"/>
              </a:spcBef>
              <a:spcAft>
                <a:spcPts val="0"/>
              </a:spcAft>
              <a:buSzPts val="1100"/>
              <a:buNone/>
              <a:defRPr sz="1100"/>
            </a:lvl3pPr>
            <a:lvl4pPr lvl="3" algn="r" rtl="0">
              <a:spcBef>
                <a:spcPts val="0"/>
              </a:spcBef>
              <a:spcAft>
                <a:spcPts val="0"/>
              </a:spcAft>
              <a:buSzPts val="1100"/>
              <a:buNone/>
              <a:defRPr sz="1100"/>
            </a:lvl4pPr>
            <a:lvl5pPr lvl="4" algn="r" rtl="0">
              <a:spcBef>
                <a:spcPts val="0"/>
              </a:spcBef>
              <a:spcAft>
                <a:spcPts val="0"/>
              </a:spcAft>
              <a:buSzPts val="1100"/>
              <a:buNone/>
              <a:defRPr sz="1100"/>
            </a:lvl5pPr>
            <a:lvl6pPr lvl="5" algn="r" rtl="0">
              <a:spcBef>
                <a:spcPts val="0"/>
              </a:spcBef>
              <a:spcAft>
                <a:spcPts val="0"/>
              </a:spcAft>
              <a:buSzPts val="1100"/>
              <a:buNone/>
              <a:defRPr sz="1100"/>
            </a:lvl6pPr>
            <a:lvl7pPr lvl="6" algn="r" rtl="0">
              <a:spcBef>
                <a:spcPts val="0"/>
              </a:spcBef>
              <a:spcAft>
                <a:spcPts val="0"/>
              </a:spcAft>
              <a:buSzPts val="1100"/>
              <a:buNone/>
              <a:defRPr sz="1100"/>
            </a:lvl7pPr>
            <a:lvl8pPr lvl="7" algn="r" rtl="0">
              <a:spcBef>
                <a:spcPts val="0"/>
              </a:spcBef>
              <a:spcAft>
                <a:spcPts val="0"/>
              </a:spcAft>
              <a:buSzPts val="1100"/>
              <a:buNone/>
              <a:defRPr sz="1100"/>
            </a:lvl8pPr>
            <a:lvl9pPr lvl="8" algn="r" rtl="0">
              <a:spcBef>
                <a:spcPts val="0"/>
              </a:spcBef>
              <a:spcAft>
                <a:spcPts val="0"/>
              </a:spcAft>
              <a:buSzPts val="1100"/>
              <a:buNone/>
              <a:defRPr sz="1100"/>
            </a:lvl9pPr>
          </a:lstStyle>
          <a:p>
            <a:endParaRPr/>
          </a:p>
        </p:txBody>
      </p:sp>
      <p:grpSp>
        <p:nvGrpSpPr>
          <p:cNvPr id="135" name="Google Shape;135;p9"/>
          <p:cNvGrpSpPr/>
          <p:nvPr/>
        </p:nvGrpSpPr>
        <p:grpSpPr>
          <a:xfrm>
            <a:off x="-28650" y="272100"/>
            <a:ext cx="9201300" cy="4599300"/>
            <a:chOff x="-28650" y="272100"/>
            <a:chExt cx="9201300" cy="4599300"/>
          </a:xfrm>
        </p:grpSpPr>
        <p:cxnSp>
          <p:nvCxnSpPr>
            <p:cNvPr id="136" name="Google Shape;136;p9"/>
            <p:cNvCxnSpPr/>
            <p:nvPr/>
          </p:nvCxnSpPr>
          <p:spPr>
            <a:xfrm>
              <a:off x="-28650" y="272150"/>
              <a:ext cx="9201300" cy="0"/>
            </a:xfrm>
            <a:prstGeom prst="straightConnector1">
              <a:avLst/>
            </a:prstGeom>
            <a:noFill/>
            <a:ln w="9525" cap="flat" cmpd="sng">
              <a:solidFill>
                <a:srgbClr val="000000"/>
              </a:solidFill>
              <a:prstDash val="solid"/>
              <a:round/>
              <a:headEnd type="none" w="med" len="med"/>
              <a:tailEnd type="none" w="med" len="med"/>
            </a:ln>
          </p:spPr>
        </p:cxnSp>
        <p:cxnSp>
          <p:nvCxnSpPr>
            <p:cNvPr id="137" name="Google Shape;137;p9"/>
            <p:cNvCxnSpPr/>
            <p:nvPr/>
          </p:nvCxnSpPr>
          <p:spPr>
            <a:xfrm rot="10800000">
              <a:off x="595475" y="272100"/>
              <a:ext cx="0" cy="4599300"/>
            </a:xfrm>
            <a:prstGeom prst="straightConnector1">
              <a:avLst/>
            </a:prstGeom>
            <a:noFill/>
            <a:ln w="9525" cap="flat" cmpd="sng">
              <a:solidFill>
                <a:srgbClr val="000000"/>
              </a:solidFill>
              <a:prstDash val="solid"/>
              <a:round/>
              <a:headEnd type="none" w="med" len="med"/>
              <a:tailEnd type="none" w="med" len="med"/>
            </a:ln>
          </p:spPr>
        </p:cxnSp>
        <p:cxnSp>
          <p:nvCxnSpPr>
            <p:cNvPr id="138" name="Google Shape;138;p9"/>
            <p:cNvCxnSpPr/>
            <p:nvPr/>
          </p:nvCxnSpPr>
          <p:spPr>
            <a:xfrm rot="10800000">
              <a:off x="8548525" y="272100"/>
              <a:ext cx="0" cy="4599300"/>
            </a:xfrm>
            <a:prstGeom prst="straightConnector1">
              <a:avLst/>
            </a:prstGeom>
            <a:noFill/>
            <a:ln w="9525" cap="flat" cmpd="sng">
              <a:solidFill>
                <a:srgbClr val="000000"/>
              </a:solidFill>
              <a:prstDash val="solid"/>
              <a:round/>
              <a:headEnd type="none" w="med" len="med"/>
              <a:tailEnd type="none" w="med" len="med"/>
            </a:ln>
          </p:spPr>
        </p:cxnSp>
        <p:cxnSp>
          <p:nvCxnSpPr>
            <p:cNvPr id="139" name="Google Shape;139;p9"/>
            <p:cNvCxnSpPr/>
            <p:nvPr/>
          </p:nvCxnSpPr>
          <p:spPr>
            <a:xfrm>
              <a:off x="-28650" y="4871400"/>
              <a:ext cx="9201300" cy="0"/>
            </a:xfrm>
            <a:prstGeom prst="straightConnector1">
              <a:avLst/>
            </a:prstGeom>
            <a:noFill/>
            <a:ln w="9525" cap="flat" cmpd="sng">
              <a:solidFill>
                <a:srgbClr val="000000"/>
              </a:solidFill>
              <a:prstDash val="solid"/>
              <a:round/>
              <a:headEnd type="none" w="med" len="med"/>
              <a:tailEnd type="none" w="med" len="med"/>
            </a:ln>
          </p:spPr>
        </p:cxn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40"/>
        <p:cNvGrpSpPr/>
        <p:nvPr/>
      </p:nvGrpSpPr>
      <p:grpSpPr>
        <a:xfrm>
          <a:off x="0" y="0"/>
          <a:ext cx="0" cy="0"/>
          <a:chOff x="0" y="0"/>
          <a:chExt cx="0" cy="0"/>
        </a:xfrm>
      </p:grpSpPr>
      <p:sp>
        <p:nvSpPr>
          <p:cNvPr id="141" name="Google Shape;141;p10"/>
          <p:cNvSpPr txBox="1">
            <a:spLocks noGrp="1"/>
          </p:cNvSpPr>
          <p:nvPr>
            <p:ph type="title"/>
          </p:nvPr>
        </p:nvSpPr>
        <p:spPr>
          <a:xfrm>
            <a:off x="862934" y="3695100"/>
            <a:ext cx="3983700" cy="429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grpSp>
        <p:nvGrpSpPr>
          <p:cNvPr id="142" name="Google Shape;142;p10"/>
          <p:cNvGrpSpPr/>
          <p:nvPr/>
        </p:nvGrpSpPr>
        <p:grpSpPr>
          <a:xfrm>
            <a:off x="7803674" y="274350"/>
            <a:ext cx="740253" cy="263814"/>
            <a:chOff x="8146574" y="4473425"/>
            <a:chExt cx="740253" cy="263814"/>
          </a:xfrm>
        </p:grpSpPr>
        <p:sp>
          <p:nvSpPr>
            <p:cNvPr id="143" name="Google Shape;143;p10"/>
            <p:cNvSpPr/>
            <p:nvPr/>
          </p:nvSpPr>
          <p:spPr>
            <a:xfrm>
              <a:off x="8146574" y="4473425"/>
              <a:ext cx="740253" cy="263814"/>
            </a:xfrm>
            <a:custGeom>
              <a:avLst/>
              <a:gdLst/>
              <a:ahLst/>
              <a:cxnLst/>
              <a:rect l="l" t="t" r="r" b="b"/>
              <a:pathLst>
                <a:path w="46007" h="28590" extrusionOk="0">
                  <a:moveTo>
                    <a:pt x="1" y="0"/>
                  </a:moveTo>
                  <a:lnTo>
                    <a:pt x="1" y="28589"/>
                  </a:lnTo>
                  <a:lnTo>
                    <a:pt x="46007" y="28589"/>
                  </a:lnTo>
                  <a:lnTo>
                    <a:pt x="46007"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0"/>
            <p:cNvSpPr/>
            <p:nvPr/>
          </p:nvSpPr>
          <p:spPr>
            <a:xfrm>
              <a:off x="8667243" y="4559040"/>
              <a:ext cx="87521" cy="87487"/>
            </a:xfrm>
            <a:custGeom>
              <a:avLst/>
              <a:gdLst/>
              <a:ahLst/>
              <a:cxnLst/>
              <a:rect l="l" t="t" r="r" b="b"/>
              <a:pathLst>
                <a:path w="1702" h="1701" extrusionOk="0">
                  <a:moveTo>
                    <a:pt x="105" y="1"/>
                  </a:moveTo>
                  <a:lnTo>
                    <a:pt x="36" y="35"/>
                  </a:lnTo>
                  <a:lnTo>
                    <a:pt x="1" y="139"/>
                  </a:lnTo>
                  <a:lnTo>
                    <a:pt x="36" y="209"/>
                  </a:lnTo>
                  <a:lnTo>
                    <a:pt x="660" y="868"/>
                  </a:lnTo>
                  <a:lnTo>
                    <a:pt x="36" y="1493"/>
                  </a:lnTo>
                  <a:lnTo>
                    <a:pt x="1" y="1597"/>
                  </a:lnTo>
                  <a:lnTo>
                    <a:pt x="36" y="1666"/>
                  </a:lnTo>
                  <a:lnTo>
                    <a:pt x="105" y="1701"/>
                  </a:lnTo>
                  <a:lnTo>
                    <a:pt x="209" y="1666"/>
                  </a:lnTo>
                  <a:lnTo>
                    <a:pt x="834" y="1041"/>
                  </a:lnTo>
                  <a:lnTo>
                    <a:pt x="1493" y="1666"/>
                  </a:lnTo>
                  <a:lnTo>
                    <a:pt x="1562" y="1701"/>
                  </a:lnTo>
                  <a:lnTo>
                    <a:pt x="1666" y="1666"/>
                  </a:lnTo>
                  <a:lnTo>
                    <a:pt x="1701" y="1597"/>
                  </a:lnTo>
                  <a:lnTo>
                    <a:pt x="1666" y="1493"/>
                  </a:lnTo>
                  <a:lnTo>
                    <a:pt x="1007" y="868"/>
                  </a:lnTo>
                  <a:lnTo>
                    <a:pt x="1666" y="209"/>
                  </a:lnTo>
                  <a:lnTo>
                    <a:pt x="1701" y="139"/>
                  </a:lnTo>
                  <a:lnTo>
                    <a:pt x="1666" y="35"/>
                  </a:lnTo>
                  <a:lnTo>
                    <a:pt x="1562" y="1"/>
                  </a:lnTo>
                  <a:lnTo>
                    <a:pt x="1493" y="35"/>
                  </a:lnTo>
                  <a:lnTo>
                    <a:pt x="834" y="695"/>
                  </a:lnTo>
                  <a:lnTo>
                    <a:pt x="209" y="35"/>
                  </a:lnTo>
                  <a:lnTo>
                    <a:pt x="10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0"/>
            <p:cNvSpPr/>
            <p:nvPr/>
          </p:nvSpPr>
          <p:spPr>
            <a:xfrm>
              <a:off x="8465662" y="4553691"/>
              <a:ext cx="99914" cy="99985"/>
            </a:xfrm>
            <a:custGeom>
              <a:avLst/>
              <a:gdLst/>
              <a:ahLst/>
              <a:cxnLst/>
              <a:rect l="l" t="t" r="r" b="b"/>
              <a:pathLst>
                <a:path w="1943" h="1944" extrusionOk="0">
                  <a:moveTo>
                    <a:pt x="1700" y="243"/>
                  </a:moveTo>
                  <a:lnTo>
                    <a:pt x="1700" y="1701"/>
                  </a:lnTo>
                  <a:lnTo>
                    <a:pt x="243" y="1701"/>
                  </a:lnTo>
                  <a:lnTo>
                    <a:pt x="243" y="243"/>
                  </a:lnTo>
                  <a:close/>
                  <a:moveTo>
                    <a:pt x="0" y="1"/>
                  </a:moveTo>
                  <a:lnTo>
                    <a:pt x="0" y="1943"/>
                  </a:lnTo>
                  <a:lnTo>
                    <a:pt x="1943" y="1943"/>
                  </a:lnTo>
                  <a:lnTo>
                    <a:pt x="19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0"/>
            <p:cNvSpPr/>
            <p:nvPr/>
          </p:nvSpPr>
          <p:spPr>
            <a:xfrm>
              <a:off x="8264029" y="4603682"/>
              <a:ext cx="99965" cy="12498"/>
            </a:xfrm>
            <a:custGeom>
              <a:avLst/>
              <a:gdLst/>
              <a:ahLst/>
              <a:cxnLst/>
              <a:rect l="l" t="t" r="r" b="b"/>
              <a:pathLst>
                <a:path w="1944" h="243" extrusionOk="0">
                  <a:moveTo>
                    <a:pt x="104" y="0"/>
                  </a:moveTo>
                  <a:lnTo>
                    <a:pt x="35" y="35"/>
                  </a:lnTo>
                  <a:lnTo>
                    <a:pt x="0" y="139"/>
                  </a:lnTo>
                  <a:lnTo>
                    <a:pt x="35" y="208"/>
                  </a:lnTo>
                  <a:lnTo>
                    <a:pt x="104" y="243"/>
                  </a:lnTo>
                  <a:lnTo>
                    <a:pt x="1839" y="243"/>
                  </a:lnTo>
                  <a:lnTo>
                    <a:pt x="1908" y="208"/>
                  </a:lnTo>
                  <a:lnTo>
                    <a:pt x="1943" y="139"/>
                  </a:lnTo>
                  <a:lnTo>
                    <a:pt x="1908" y="35"/>
                  </a:lnTo>
                  <a:lnTo>
                    <a:pt x="18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7" name="Google Shape;147;p10"/>
          <p:cNvSpPr txBox="1">
            <a:spLocks noGrp="1"/>
          </p:cNvSpPr>
          <p:nvPr>
            <p:ph type="subTitle" idx="1"/>
          </p:nvPr>
        </p:nvSpPr>
        <p:spPr>
          <a:xfrm rot="5400000">
            <a:off x="-676375" y="1436825"/>
            <a:ext cx="2123100" cy="201900"/>
          </a:xfrm>
          <a:prstGeom prst="rect">
            <a:avLst/>
          </a:prstGeom>
        </p:spPr>
        <p:txBody>
          <a:bodyPr spcFirstLastPara="1" wrap="square" lIns="91425" tIns="91425" rIns="91425" bIns="91425" anchor="ctr" anchorCtr="0">
            <a:noAutofit/>
          </a:bodyPr>
          <a:lstStyle>
            <a:lvl1pPr lvl="0" rtl="0">
              <a:spcBef>
                <a:spcPts val="0"/>
              </a:spcBef>
              <a:spcAft>
                <a:spcPts val="0"/>
              </a:spcAft>
              <a:buSzPts val="1100"/>
              <a:buNone/>
              <a:defRPr sz="1100"/>
            </a:lvl1pPr>
            <a:lvl2pPr lvl="1" rtl="0">
              <a:spcBef>
                <a:spcPts val="0"/>
              </a:spcBef>
              <a:spcAft>
                <a:spcPts val="0"/>
              </a:spcAft>
              <a:buSzPts val="1100"/>
              <a:buNone/>
              <a:defRPr sz="1100"/>
            </a:lvl2pPr>
            <a:lvl3pPr lvl="2" rtl="0">
              <a:spcBef>
                <a:spcPts val="0"/>
              </a:spcBef>
              <a:spcAft>
                <a:spcPts val="0"/>
              </a:spcAft>
              <a:buSzPts val="1100"/>
              <a:buNone/>
              <a:defRPr sz="1100"/>
            </a:lvl3pPr>
            <a:lvl4pPr lvl="3" rtl="0">
              <a:spcBef>
                <a:spcPts val="0"/>
              </a:spcBef>
              <a:spcAft>
                <a:spcPts val="0"/>
              </a:spcAft>
              <a:buSzPts val="1100"/>
              <a:buNone/>
              <a:defRPr sz="1100"/>
            </a:lvl4pPr>
            <a:lvl5pPr lvl="4" rtl="0">
              <a:spcBef>
                <a:spcPts val="0"/>
              </a:spcBef>
              <a:spcAft>
                <a:spcPts val="0"/>
              </a:spcAft>
              <a:buSzPts val="1100"/>
              <a:buNone/>
              <a:defRPr sz="1100"/>
            </a:lvl5pPr>
            <a:lvl6pPr lvl="5" rtl="0">
              <a:spcBef>
                <a:spcPts val="0"/>
              </a:spcBef>
              <a:spcAft>
                <a:spcPts val="0"/>
              </a:spcAft>
              <a:buSzPts val="1100"/>
              <a:buNone/>
              <a:defRPr sz="1100"/>
            </a:lvl6pPr>
            <a:lvl7pPr lvl="6" rtl="0">
              <a:spcBef>
                <a:spcPts val="0"/>
              </a:spcBef>
              <a:spcAft>
                <a:spcPts val="0"/>
              </a:spcAft>
              <a:buSzPts val="1100"/>
              <a:buNone/>
              <a:defRPr sz="1100"/>
            </a:lvl7pPr>
            <a:lvl8pPr lvl="7" rtl="0">
              <a:spcBef>
                <a:spcPts val="0"/>
              </a:spcBef>
              <a:spcAft>
                <a:spcPts val="0"/>
              </a:spcAft>
              <a:buSzPts val="1100"/>
              <a:buNone/>
              <a:defRPr sz="1100"/>
            </a:lvl8pPr>
            <a:lvl9pPr lvl="8" rtl="0">
              <a:spcBef>
                <a:spcPts val="0"/>
              </a:spcBef>
              <a:spcAft>
                <a:spcPts val="0"/>
              </a:spcAft>
              <a:buSzPts val="1100"/>
              <a:buNone/>
              <a:defRPr sz="1100"/>
            </a:lvl9pPr>
          </a:lstStyle>
          <a:p>
            <a:endParaRPr/>
          </a:p>
        </p:txBody>
      </p:sp>
      <p:sp>
        <p:nvSpPr>
          <p:cNvPr id="148" name="Google Shape;148;p10"/>
          <p:cNvSpPr txBox="1">
            <a:spLocks noGrp="1"/>
          </p:cNvSpPr>
          <p:nvPr>
            <p:ph type="subTitle" idx="2"/>
          </p:nvPr>
        </p:nvSpPr>
        <p:spPr>
          <a:xfrm rot="5400000">
            <a:off x="-559825" y="3621325"/>
            <a:ext cx="1890000" cy="2019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100"/>
              <a:buNone/>
              <a:defRPr sz="1100"/>
            </a:lvl1pPr>
            <a:lvl2pPr lvl="1" algn="r" rtl="0">
              <a:spcBef>
                <a:spcPts val="0"/>
              </a:spcBef>
              <a:spcAft>
                <a:spcPts val="0"/>
              </a:spcAft>
              <a:buSzPts val="1100"/>
              <a:buNone/>
              <a:defRPr sz="1100"/>
            </a:lvl2pPr>
            <a:lvl3pPr lvl="2" algn="r" rtl="0">
              <a:spcBef>
                <a:spcPts val="0"/>
              </a:spcBef>
              <a:spcAft>
                <a:spcPts val="0"/>
              </a:spcAft>
              <a:buSzPts val="1100"/>
              <a:buNone/>
              <a:defRPr sz="1100"/>
            </a:lvl3pPr>
            <a:lvl4pPr lvl="3" algn="r" rtl="0">
              <a:spcBef>
                <a:spcPts val="0"/>
              </a:spcBef>
              <a:spcAft>
                <a:spcPts val="0"/>
              </a:spcAft>
              <a:buSzPts val="1100"/>
              <a:buNone/>
              <a:defRPr sz="1100"/>
            </a:lvl4pPr>
            <a:lvl5pPr lvl="4" algn="r" rtl="0">
              <a:spcBef>
                <a:spcPts val="0"/>
              </a:spcBef>
              <a:spcAft>
                <a:spcPts val="0"/>
              </a:spcAft>
              <a:buSzPts val="1100"/>
              <a:buNone/>
              <a:defRPr sz="1100"/>
            </a:lvl5pPr>
            <a:lvl6pPr lvl="5" algn="r" rtl="0">
              <a:spcBef>
                <a:spcPts val="0"/>
              </a:spcBef>
              <a:spcAft>
                <a:spcPts val="0"/>
              </a:spcAft>
              <a:buSzPts val="1100"/>
              <a:buNone/>
              <a:defRPr sz="1100"/>
            </a:lvl6pPr>
            <a:lvl7pPr lvl="6" algn="r" rtl="0">
              <a:spcBef>
                <a:spcPts val="0"/>
              </a:spcBef>
              <a:spcAft>
                <a:spcPts val="0"/>
              </a:spcAft>
              <a:buSzPts val="1100"/>
              <a:buNone/>
              <a:defRPr sz="1100"/>
            </a:lvl7pPr>
            <a:lvl8pPr lvl="7" algn="r" rtl="0">
              <a:spcBef>
                <a:spcPts val="0"/>
              </a:spcBef>
              <a:spcAft>
                <a:spcPts val="0"/>
              </a:spcAft>
              <a:buSzPts val="1100"/>
              <a:buNone/>
              <a:defRPr sz="1100"/>
            </a:lvl8pPr>
            <a:lvl9pPr lvl="8" algn="r" rtl="0">
              <a:spcBef>
                <a:spcPts val="0"/>
              </a:spcBef>
              <a:spcAft>
                <a:spcPts val="0"/>
              </a:spcAft>
              <a:buSzPts val="1100"/>
              <a:buNone/>
              <a:defRPr sz="1100"/>
            </a:lvl9pPr>
          </a:lstStyle>
          <a:p>
            <a:endParaRPr/>
          </a:p>
        </p:txBody>
      </p:sp>
      <p:grpSp>
        <p:nvGrpSpPr>
          <p:cNvPr id="149" name="Google Shape;149;p10"/>
          <p:cNvGrpSpPr/>
          <p:nvPr/>
        </p:nvGrpSpPr>
        <p:grpSpPr>
          <a:xfrm>
            <a:off x="-28650" y="272100"/>
            <a:ext cx="9201300" cy="4599300"/>
            <a:chOff x="-28650" y="272100"/>
            <a:chExt cx="9201300" cy="4599300"/>
          </a:xfrm>
        </p:grpSpPr>
        <p:cxnSp>
          <p:nvCxnSpPr>
            <p:cNvPr id="150" name="Google Shape;150;p10"/>
            <p:cNvCxnSpPr/>
            <p:nvPr/>
          </p:nvCxnSpPr>
          <p:spPr>
            <a:xfrm>
              <a:off x="-28650" y="272150"/>
              <a:ext cx="9201300" cy="0"/>
            </a:xfrm>
            <a:prstGeom prst="straightConnector1">
              <a:avLst/>
            </a:prstGeom>
            <a:noFill/>
            <a:ln w="9525" cap="flat" cmpd="sng">
              <a:solidFill>
                <a:srgbClr val="000000"/>
              </a:solidFill>
              <a:prstDash val="solid"/>
              <a:round/>
              <a:headEnd type="none" w="med" len="med"/>
              <a:tailEnd type="none" w="med" len="med"/>
            </a:ln>
          </p:spPr>
        </p:cxnSp>
        <p:cxnSp>
          <p:nvCxnSpPr>
            <p:cNvPr id="151" name="Google Shape;151;p10"/>
            <p:cNvCxnSpPr/>
            <p:nvPr/>
          </p:nvCxnSpPr>
          <p:spPr>
            <a:xfrm rot="10800000">
              <a:off x="595475" y="272100"/>
              <a:ext cx="0" cy="4599300"/>
            </a:xfrm>
            <a:prstGeom prst="straightConnector1">
              <a:avLst/>
            </a:prstGeom>
            <a:noFill/>
            <a:ln w="9525" cap="flat" cmpd="sng">
              <a:solidFill>
                <a:srgbClr val="000000"/>
              </a:solidFill>
              <a:prstDash val="solid"/>
              <a:round/>
              <a:headEnd type="none" w="med" len="med"/>
              <a:tailEnd type="none" w="med" len="med"/>
            </a:ln>
          </p:spPr>
        </p:cxnSp>
        <p:cxnSp>
          <p:nvCxnSpPr>
            <p:cNvPr id="152" name="Google Shape;152;p10"/>
            <p:cNvCxnSpPr/>
            <p:nvPr/>
          </p:nvCxnSpPr>
          <p:spPr>
            <a:xfrm rot="10800000">
              <a:off x="8548525" y="272100"/>
              <a:ext cx="0" cy="4599300"/>
            </a:xfrm>
            <a:prstGeom prst="straightConnector1">
              <a:avLst/>
            </a:prstGeom>
            <a:noFill/>
            <a:ln w="9525" cap="flat" cmpd="sng">
              <a:solidFill>
                <a:srgbClr val="000000"/>
              </a:solidFill>
              <a:prstDash val="solid"/>
              <a:round/>
              <a:headEnd type="none" w="med" len="med"/>
              <a:tailEnd type="none" w="med" len="med"/>
            </a:ln>
          </p:spPr>
        </p:cxnSp>
        <p:cxnSp>
          <p:nvCxnSpPr>
            <p:cNvPr id="153" name="Google Shape;153;p10"/>
            <p:cNvCxnSpPr/>
            <p:nvPr/>
          </p:nvCxnSpPr>
          <p:spPr>
            <a:xfrm>
              <a:off x="-28650" y="4871400"/>
              <a:ext cx="9201300" cy="0"/>
            </a:xfrm>
            <a:prstGeom prst="straightConnector1">
              <a:avLst/>
            </a:prstGeom>
            <a:noFill/>
            <a:ln w="9525" cap="flat" cmpd="sng">
              <a:solidFill>
                <a:srgbClr val="000000"/>
              </a:solidFill>
              <a:prstDash val="solid"/>
              <a:round/>
              <a:headEnd type="none" w="med" len="med"/>
              <a:tailEnd type="none" w="med" len="med"/>
            </a:ln>
          </p:spPr>
        </p:cxn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dk2"/>
        </a:solidFill>
        <a:effectLst/>
      </p:bgPr>
    </p:bg>
    <p:spTree>
      <p:nvGrpSpPr>
        <p:cNvPr id="1" name="Shape 169"/>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able of contents">
  <p:cSld name="BLANK_1">
    <p:bg>
      <p:bgPr>
        <a:blipFill>
          <a:blip r:embed="rId2">
            <a:alphaModFix/>
          </a:blip>
          <a:stretch>
            <a:fillRect/>
          </a:stretch>
        </a:blipFill>
        <a:effectLst/>
      </p:bgPr>
    </p:bg>
    <p:spTree>
      <p:nvGrpSpPr>
        <p:cNvPr id="1" name="Shape 170"/>
        <p:cNvGrpSpPr/>
        <p:nvPr/>
      </p:nvGrpSpPr>
      <p:grpSpPr>
        <a:xfrm>
          <a:off x="0" y="0"/>
          <a:ext cx="0" cy="0"/>
          <a:chOff x="0" y="0"/>
          <a:chExt cx="0" cy="0"/>
        </a:xfrm>
      </p:grpSpPr>
      <p:sp>
        <p:nvSpPr>
          <p:cNvPr id="171" name="Google Shape;171;p13"/>
          <p:cNvSpPr txBox="1">
            <a:spLocks noGrp="1"/>
          </p:cNvSpPr>
          <p:nvPr>
            <p:ph type="title"/>
          </p:nvPr>
        </p:nvSpPr>
        <p:spPr>
          <a:xfrm>
            <a:off x="1685700" y="1352250"/>
            <a:ext cx="2886600" cy="4848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200">
                <a:latin typeface="Raleway"/>
                <a:ea typeface="Raleway"/>
                <a:cs typeface="Raleway"/>
                <a:sym typeface="Raleway"/>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72" name="Google Shape;172;p13"/>
          <p:cNvSpPr txBox="1">
            <a:spLocks noGrp="1"/>
          </p:cNvSpPr>
          <p:nvPr>
            <p:ph type="title" idx="2" hasCustomPrompt="1"/>
          </p:nvPr>
        </p:nvSpPr>
        <p:spPr>
          <a:xfrm>
            <a:off x="754813" y="1437888"/>
            <a:ext cx="804000" cy="7455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r>
              <a:t>xx%</a:t>
            </a:r>
          </a:p>
        </p:txBody>
      </p:sp>
      <p:sp>
        <p:nvSpPr>
          <p:cNvPr id="173" name="Google Shape;173;p13"/>
          <p:cNvSpPr txBox="1">
            <a:spLocks noGrp="1"/>
          </p:cNvSpPr>
          <p:nvPr>
            <p:ph type="subTitle" idx="1"/>
          </p:nvPr>
        </p:nvSpPr>
        <p:spPr>
          <a:xfrm>
            <a:off x="1685688" y="1779622"/>
            <a:ext cx="23364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b="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74" name="Google Shape;174;p13"/>
          <p:cNvSpPr txBox="1">
            <a:spLocks noGrp="1"/>
          </p:cNvSpPr>
          <p:nvPr>
            <p:ph type="title" idx="3"/>
          </p:nvPr>
        </p:nvSpPr>
        <p:spPr>
          <a:xfrm>
            <a:off x="1400100" y="604850"/>
            <a:ext cx="63438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75" name="Google Shape;175;p13"/>
          <p:cNvSpPr txBox="1">
            <a:spLocks noGrp="1"/>
          </p:cNvSpPr>
          <p:nvPr>
            <p:ph type="title" idx="4"/>
          </p:nvPr>
        </p:nvSpPr>
        <p:spPr>
          <a:xfrm>
            <a:off x="1685700" y="2359400"/>
            <a:ext cx="2886600" cy="4848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200">
                <a:latin typeface="Raleway"/>
                <a:ea typeface="Raleway"/>
                <a:cs typeface="Raleway"/>
                <a:sym typeface="Raleway"/>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76" name="Google Shape;176;p13"/>
          <p:cNvSpPr txBox="1">
            <a:spLocks noGrp="1"/>
          </p:cNvSpPr>
          <p:nvPr>
            <p:ph type="title" idx="5" hasCustomPrompt="1"/>
          </p:nvPr>
        </p:nvSpPr>
        <p:spPr>
          <a:xfrm>
            <a:off x="754813" y="2446677"/>
            <a:ext cx="804000" cy="7455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r>
              <a:t>xx%</a:t>
            </a:r>
          </a:p>
        </p:txBody>
      </p:sp>
      <p:sp>
        <p:nvSpPr>
          <p:cNvPr id="177" name="Google Shape;177;p13"/>
          <p:cNvSpPr txBox="1">
            <a:spLocks noGrp="1"/>
          </p:cNvSpPr>
          <p:nvPr>
            <p:ph type="subTitle" idx="6"/>
          </p:nvPr>
        </p:nvSpPr>
        <p:spPr>
          <a:xfrm>
            <a:off x="1685688" y="2786768"/>
            <a:ext cx="23364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b="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78" name="Google Shape;178;p13"/>
          <p:cNvSpPr txBox="1">
            <a:spLocks noGrp="1"/>
          </p:cNvSpPr>
          <p:nvPr>
            <p:ph type="title" idx="7"/>
          </p:nvPr>
        </p:nvSpPr>
        <p:spPr>
          <a:xfrm>
            <a:off x="1685700" y="3366550"/>
            <a:ext cx="2886600" cy="4848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200">
                <a:latin typeface="Raleway"/>
                <a:ea typeface="Raleway"/>
                <a:cs typeface="Raleway"/>
                <a:sym typeface="Raleway"/>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79" name="Google Shape;179;p13"/>
          <p:cNvSpPr txBox="1">
            <a:spLocks noGrp="1"/>
          </p:cNvSpPr>
          <p:nvPr>
            <p:ph type="title" idx="8" hasCustomPrompt="1"/>
          </p:nvPr>
        </p:nvSpPr>
        <p:spPr>
          <a:xfrm>
            <a:off x="754813" y="3455466"/>
            <a:ext cx="804000" cy="7455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r>
              <a:t>xx%</a:t>
            </a:r>
          </a:p>
        </p:txBody>
      </p:sp>
      <p:sp>
        <p:nvSpPr>
          <p:cNvPr id="180" name="Google Shape;180;p13"/>
          <p:cNvSpPr txBox="1">
            <a:spLocks noGrp="1"/>
          </p:cNvSpPr>
          <p:nvPr>
            <p:ph type="subTitle" idx="9"/>
          </p:nvPr>
        </p:nvSpPr>
        <p:spPr>
          <a:xfrm>
            <a:off x="1685688" y="3793913"/>
            <a:ext cx="23364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b="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81" name="Google Shape;181;p13"/>
          <p:cNvSpPr txBox="1">
            <a:spLocks noGrp="1"/>
          </p:cNvSpPr>
          <p:nvPr>
            <p:ph type="title" idx="13"/>
          </p:nvPr>
        </p:nvSpPr>
        <p:spPr>
          <a:xfrm>
            <a:off x="5554238" y="1352250"/>
            <a:ext cx="2886600" cy="4848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200">
                <a:latin typeface="Raleway"/>
                <a:ea typeface="Raleway"/>
                <a:cs typeface="Raleway"/>
                <a:sym typeface="Raleway"/>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82" name="Google Shape;182;p13"/>
          <p:cNvSpPr txBox="1">
            <a:spLocks noGrp="1"/>
          </p:cNvSpPr>
          <p:nvPr>
            <p:ph type="title" idx="14" hasCustomPrompt="1"/>
          </p:nvPr>
        </p:nvSpPr>
        <p:spPr>
          <a:xfrm>
            <a:off x="4623363" y="1437888"/>
            <a:ext cx="804000" cy="7455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r>
              <a:t>xx%</a:t>
            </a:r>
          </a:p>
        </p:txBody>
      </p:sp>
      <p:sp>
        <p:nvSpPr>
          <p:cNvPr id="183" name="Google Shape;183;p13"/>
          <p:cNvSpPr txBox="1">
            <a:spLocks noGrp="1"/>
          </p:cNvSpPr>
          <p:nvPr>
            <p:ph type="subTitle" idx="15"/>
          </p:nvPr>
        </p:nvSpPr>
        <p:spPr>
          <a:xfrm>
            <a:off x="5554238" y="1779622"/>
            <a:ext cx="23364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b="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84" name="Google Shape;184;p13"/>
          <p:cNvSpPr txBox="1">
            <a:spLocks noGrp="1"/>
          </p:cNvSpPr>
          <p:nvPr>
            <p:ph type="title" idx="16"/>
          </p:nvPr>
        </p:nvSpPr>
        <p:spPr>
          <a:xfrm>
            <a:off x="5554238" y="2359400"/>
            <a:ext cx="2886600" cy="4848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200">
                <a:latin typeface="Raleway"/>
                <a:ea typeface="Raleway"/>
                <a:cs typeface="Raleway"/>
                <a:sym typeface="Raleway"/>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85" name="Google Shape;185;p13"/>
          <p:cNvSpPr txBox="1">
            <a:spLocks noGrp="1"/>
          </p:cNvSpPr>
          <p:nvPr>
            <p:ph type="title" idx="17" hasCustomPrompt="1"/>
          </p:nvPr>
        </p:nvSpPr>
        <p:spPr>
          <a:xfrm>
            <a:off x="4623363" y="2446677"/>
            <a:ext cx="804000" cy="7455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r>
              <a:t>xx%</a:t>
            </a:r>
          </a:p>
        </p:txBody>
      </p:sp>
      <p:sp>
        <p:nvSpPr>
          <p:cNvPr id="186" name="Google Shape;186;p13"/>
          <p:cNvSpPr txBox="1">
            <a:spLocks noGrp="1"/>
          </p:cNvSpPr>
          <p:nvPr>
            <p:ph type="subTitle" idx="18"/>
          </p:nvPr>
        </p:nvSpPr>
        <p:spPr>
          <a:xfrm>
            <a:off x="5554238" y="2786768"/>
            <a:ext cx="23364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b="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87" name="Google Shape;187;p13"/>
          <p:cNvSpPr txBox="1">
            <a:spLocks noGrp="1"/>
          </p:cNvSpPr>
          <p:nvPr>
            <p:ph type="title" idx="19"/>
          </p:nvPr>
        </p:nvSpPr>
        <p:spPr>
          <a:xfrm>
            <a:off x="5554238" y="3366550"/>
            <a:ext cx="2886600" cy="4848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200">
                <a:latin typeface="Raleway"/>
                <a:ea typeface="Raleway"/>
                <a:cs typeface="Raleway"/>
                <a:sym typeface="Raleway"/>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88" name="Google Shape;188;p13"/>
          <p:cNvSpPr txBox="1">
            <a:spLocks noGrp="1"/>
          </p:cNvSpPr>
          <p:nvPr>
            <p:ph type="title" idx="20" hasCustomPrompt="1"/>
          </p:nvPr>
        </p:nvSpPr>
        <p:spPr>
          <a:xfrm>
            <a:off x="4623363" y="3455466"/>
            <a:ext cx="804000" cy="7455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r>
              <a:t>xx%</a:t>
            </a:r>
          </a:p>
        </p:txBody>
      </p:sp>
      <p:sp>
        <p:nvSpPr>
          <p:cNvPr id="189" name="Google Shape;189;p13"/>
          <p:cNvSpPr txBox="1">
            <a:spLocks noGrp="1"/>
          </p:cNvSpPr>
          <p:nvPr>
            <p:ph type="subTitle" idx="21"/>
          </p:nvPr>
        </p:nvSpPr>
        <p:spPr>
          <a:xfrm>
            <a:off x="5554238" y="3793913"/>
            <a:ext cx="23364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b="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90" name="Google Shape;190;p13"/>
          <p:cNvSpPr txBox="1">
            <a:spLocks noGrp="1"/>
          </p:cNvSpPr>
          <p:nvPr>
            <p:ph type="subTitle" idx="22"/>
          </p:nvPr>
        </p:nvSpPr>
        <p:spPr>
          <a:xfrm rot="5400000">
            <a:off x="-676375" y="1436825"/>
            <a:ext cx="2123100" cy="201900"/>
          </a:xfrm>
          <a:prstGeom prst="rect">
            <a:avLst/>
          </a:prstGeom>
        </p:spPr>
        <p:txBody>
          <a:bodyPr spcFirstLastPara="1" wrap="square" lIns="91425" tIns="91425" rIns="91425" bIns="91425" anchor="ctr" anchorCtr="0">
            <a:noAutofit/>
          </a:bodyPr>
          <a:lstStyle>
            <a:lvl1pPr lvl="0" rtl="0">
              <a:spcBef>
                <a:spcPts val="0"/>
              </a:spcBef>
              <a:spcAft>
                <a:spcPts val="0"/>
              </a:spcAft>
              <a:buSzPts val="1100"/>
              <a:buNone/>
              <a:defRPr sz="1100"/>
            </a:lvl1pPr>
            <a:lvl2pPr lvl="1" rtl="0">
              <a:spcBef>
                <a:spcPts val="0"/>
              </a:spcBef>
              <a:spcAft>
                <a:spcPts val="0"/>
              </a:spcAft>
              <a:buSzPts val="1100"/>
              <a:buNone/>
              <a:defRPr sz="1100"/>
            </a:lvl2pPr>
            <a:lvl3pPr lvl="2" rtl="0">
              <a:spcBef>
                <a:spcPts val="0"/>
              </a:spcBef>
              <a:spcAft>
                <a:spcPts val="0"/>
              </a:spcAft>
              <a:buSzPts val="1100"/>
              <a:buNone/>
              <a:defRPr sz="1100"/>
            </a:lvl3pPr>
            <a:lvl4pPr lvl="3" rtl="0">
              <a:spcBef>
                <a:spcPts val="0"/>
              </a:spcBef>
              <a:spcAft>
                <a:spcPts val="0"/>
              </a:spcAft>
              <a:buSzPts val="1100"/>
              <a:buNone/>
              <a:defRPr sz="1100"/>
            </a:lvl4pPr>
            <a:lvl5pPr lvl="4" rtl="0">
              <a:spcBef>
                <a:spcPts val="0"/>
              </a:spcBef>
              <a:spcAft>
                <a:spcPts val="0"/>
              </a:spcAft>
              <a:buSzPts val="1100"/>
              <a:buNone/>
              <a:defRPr sz="1100"/>
            </a:lvl5pPr>
            <a:lvl6pPr lvl="5" rtl="0">
              <a:spcBef>
                <a:spcPts val="0"/>
              </a:spcBef>
              <a:spcAft>
                <a:spcPts val="0"/>
              </a:spcAft>
              <a:buSzPts val="1100"/>
              <a:buNone/>
              <a:defRPr sz="1100"/>
            </a:lvl6pPr>
            <a:lvl7pPr lvl="6" rtl="0">
              <a:spcBef>
                <a:spcPts val="0"/>
              </a:spcBef>
              <a:spcAft>
                <a:spcPts val="0"/>
              </a:spcAft>
              <a:buSzPts val="1100"/>
              <a:buNone/>
              <a:defRPr sz="1100"/>
            </a:lvl7pPr>
            <a:lvl8pPr lvl="7" rtl="0">
              <a:spcBef>
                <a:spcPts val="0"/>
              </a:spcBef>
              <a:spcAft>
                <a:spcPts val="0"/>
              </a:spcAft>
              <a:buSzPts val="1100"/>
              <a:buNone/>
              <a:defRPr sz="1100"/>
            </a:lvl8pPr>
            <a:lvl9pPr lvl="8" rtl="0">
              <a:spcBef>
                <a:spcPts val="0"/>
              </a:spcBef>
              <a:spcAft>
                <a:spcPts val="0"/>
              </a:spcAft>
              <a:buSzPts val="1100"/>
              <a:buNone/>
              <a:defRPr sz="1100"/>
            </a:lvl9pPr>
          </a:lstStyle>
          <a:p>
            <a:endParaRPr/>
          </a:p>
        </p:txBody>
      </p:sp>
      <p:sp>
        <p:nvSpPr>
          <p:cNvPr id="191" name="Google Shape;191;p13"/>
          <p:cNvSpPr txBox="1">
            <a:spLocks noGrp="1"/>
          </p:cNvSpPr>
          <p:nvPr>
            <p:ph type="subTitle" idx="23"/>
          </p:nvPr>
        </p:nvSpPr>
        <p:spPr>
          <a:xfrm rot="5400000">
            <a:off x="-559825" y="3621325"/>
            <a:ext cx="1890000" cy="2019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100"/>
              <a:buNone/>
              <a:defRPr sz="1100"/>
            </a:lvl1pPr>
            <a:lvl2pPr lvl="1" algn="r" rtl="0">
              <a:spcBef>
                <a:spcPts val="0"/>
              </a:spcBef>
              <a:spcAft>
                <a:spcPts val="0"/>
              </a:spcAft>
              <a:buSzPts val="1100"/>
              <a:buNone/>
              <a:defRPr sz="1100"/>
            </a:lvl2pPr>
            <a:lvl3pPr lvl="2" algn="r" rtl="0">
              <a:spcBef>
                <a:spcPts val="0"/>
              </a:spcBef>
              <a:spcAft>
                <a:spcPts val="0"/>
              </a:spcAft>
              <a:buSzPts val="1100"/>
              <a:buNone/>
              <a:defRPr sz="1100"/>
            </a:lvl3pPr>
            <a:lvl4pPr lvl="3" algn="r" rtl="0">
              <a:spcBef>
                <a:spcPts val="0"/>
              </a:spcBef>
              <a:spcAft>
                <a:spcPts val="0"/>
              </a:spcAft>
              <a:buSzPts val="1100"/>
              <a:buNone/>
              <a:defRPr sz="1100"/>
            </a:lvl4pPr>
            <a:lvl5pPr lvl="4" algn="r" rtl="0">
              <a:spcBef>
                <a:spcPts val="0"/>
              </a:spcBef>
              <a:spcAft>
                <a:spcPts val="0"/>
              </a:spcAft>
              <a:buSzPts val="1100"/>
              <a:buNone/>
              <a:defRPr sz="1100"/>
            </a:lvl5pPr>
            <a:lvl6pPr lvl="5" algn="r" rtl="0">
              <a:spcBef>
                <a:spcPts val="0"/>
              </a:spcBef>
              <a:spcAft>
                <a:spcPts val="0"/>
              </a:spcAft>
              <a:buSzPts val="1100"/>
              <a:buNone/>
              <a:defRPr sz="1100"/>
            </a:lvl6pPr>
            <a:lvl7pPr lvl="6" algn="r" rtl="0">
              <a:spcBef>
                <a:spcPts val="0"/>
              </a:spcBef>
              <a:spcAft>
                <a:spcPts val="0"/>
              </a:spcAft>
              <a:buSzPts val="1100"/>
              <a:buNone/>
              <a:defRPr sz="1100"/>
            </a:lvl7pPr>
            <a:lvl8pPr lvl="7" algn="r" rtl="0">
              <a:spcBef>
                <a:spcPts val="0"/>
              </a:spcBef>
              <a:spcAft>
                <a:spcPts val="0"/>
              </a:spcAft>
              <a:buSzPts val="1100"/>
              <a:buNone/>
              <a:defRPr sz="1100"/>
            </a:lvl8pPr>
            <a:lvl9pPr lvl="8" algn="r" rtl="0">
              <a:spcBef>
                <a:spcPts val="0"/>
              </a:spcBef>
              <a:spcAft>
                <a:spcPts val="0"/>
              </a:spcAft>
              <a:buSzPts val="1100"/>
              <a:buNone/>
              <a:defRPr sz="1100"/>
            </a:lvl9pPr>
          </a:lstStyle>
          <a:p>
            <a:endParaRPr/>
          </a:p>
        </p:txBody>
      </p:sp>
      <p:grpSp>
        <p:nvGrpSpPr>
          <p:cNvPr id="192" name="Google Shape;192;p13"/>
          <p:cNvGrpSpPr/>
          <p:nvPr/>
        </p:nvGrpSpPr>
        <p:grpSpPr>
          <a:xfrm>
            <a:off x="-28650" y="272100"/>
            <a:ext cx="9201300" cy="4599300"/>
            <a:chOff x="-28650" y="272100"/>
            <a:chExt cx="9201300" cy="4599300"/>
          </a:xfrm>
        </p:grpSpPr>
        <p:cxnSp>
          <p:nvCxnSpPr>
            <p:cNvPr id="193" name="Google Shape;193;p13"/>
            <p:cNvCxnSpPr/>
            <p:nvPr/>
          </p:nvCxnSpPr>
          <p:spPr>
            <a:xfrm>
              <a:off x="-28650" y="272150"/>
              <a:ext cx="9201300" cy="0"/>
            </a:xfrm>
            <a:prstGeom prst="straightConnector1">
              <a:avLst/>
            </a:prstGeom>
            <a:noFill/>
            <a:ln w="9525" cap="flat" cmpd="sng">
              <a:solidFill>
                <a:srgbClr val="000000"/>
              </a:solidFill>
              <a:prstDash val="solid"/>
              <a:round/>
              <a:headEnd type="none" w="med" len="med"/>
              <a:tailEnd type="none" w="med" len="med"/>
            </a:ln>
          </p:spPr>
        </p:cxnSp>
        <p:cxnSp>
          <p:nvCxnSpPr>
            <p:cNvPr id="194" name="Google Shape;194;p13"/>
            <p:cNvCxnSpPr/>
            <p:nvPr/>
          </p:nvCxnSpPr>
          <p:spPr>
            <a:xfrm rot="10800000">
              <a:off x="595475" y="272100"/>
              <a:ext cx="0" cy="4599300"/>
            </a:xfrm>
            <a:prstGeom prst="straightConnector1">
              <a:avLst/>
            </a:prstGeom>
            <a:noFill/>
            <a:ln w="9525" cap="flat" cmpd="sng">
              <a:solidFill>
                <a:srgbClr val="000000"/>
              </a:solidFill>
              <a:prstDash val="solid"/>
              <a:round/>
              <a:headEnd type="none" w="med" len="med"/>
              <a:tailEnd type="none" w="med" len="med"/>
            </a:ln>
          </p:spPr>
        </p:cxnSp>
        <p:cxnSp>
          <p:nvCxnSpPr>
            <p:cNvPr id="195" name="Google Shape;195;p13"/>
            <p:cNvCxnSpPr/>
            <p:nvPr/>
          </p:nvCxnSpPr>
          <p:spPr>
            <a:xfrm rot="10800000">
              <a:off x="8548525" y="272100"/>
              <a:ext cx="0" cy="4599300"/>
            </a:xfrm>
            <a:prstGeom prst="straightConnector1">
              <a:avLst/>
            </a:prstGeom>
            <a:noFill/>
            <a:ln w="9525" cap="flat" cmpd="sng">
              <a:solidFill>
                <a:srgbClr val="000000"/>
              </a:solidFill>
              <a:prstDash val="solid"/>
              <a:round/>
              <a:headEnd type="none" w="med" len="med"/>
              <a:tailEnd type="none" w="med" len="med"/>
            </a:ln>
          </p:spPr>
        </p:cxnSp>
        <p:cxnSp>
          <p:nvCxnSpPr>
            <p:cNvPr id="196" name="Google Shape;196;p13"/>
            <p:cNvCxnSpPr/>
            <p:nvPr/>
          </p:nvCxnSpPr>
          <p:spPr>
            <a:xfrm>
              <a:off x="-28650" y="4871400"/>
              <a:ext cx="9201300" cy="0"/>
            </a:xfrm>
            <a:prstGeom prst="straightConnector1">
              <a:avLst/>
            </a:prstGeom>
            <a:noFill/>
            <a:ln w="9525" cap="flat" cmpd="sng">
              <a:solidFill>
                <a:srgbClr val="000000"/>
              </a:solidFill>
              <a:prstDash val="solid"/>
              <a:round/>
              <a:headEnd type="none" w="med" len="med"/>
              <a:tailEnd type="none" w="med" len="med"/>
            </a:ln>
          </p:spPr>
        </p:cxn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197"/>
        <p:cNvGrpSpPr/>
        <p:nvPr/>
      </p:nvGrpSpPr>
      <p:grpSpPr>
        <a:xfrm>
          <a:off x="0" y="0"/>
          <a:ext cx="0" cy="0"/>
          <a:chOff x="0" y="0"/>
          <a:chExt cx="0" cy="0"/>
        </a:xfrm>
      </p:grpSpPr>
      <p:sp>
        <p:nvSpPr>
          <p:cNvPr id="198" name="Google Shape;198;p14"/>
          <p:cNvSpPr txBox="1">
            <a:spLocks noGrp="1"/>
          </p:cNvSpPr>
          <p:nvPr>
            <p:ph type="title"/>
          </p:nvPr>
        </p:nvSpPr>
        <p:spPr>
          <a:xfrm>
            <a:off x="2941049" y="3155700"/>
            <a:ext cx="3261900" cy="383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2200">
                <a:latin typeface="Raleway"/>
                <a:ea typeface="Raleway"/>
                <a:cs typeface="Raleway"/>
                <a:sym typeface="Raleway"/>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199" name="Google Shape;199;p14"/>
          <p:cNvSpPr txBox="1">
            <a:spLocks noGrp="1"/>
          </p:cNvSpPr>
          <p:nvPr>
            <p:ph type="subTitle" idx="1"/>
          </p:nvPr>
        </p:nvSpPr>
        <p:spPr>
          <a:xfrm>
            <a:off x="1931400" y="1580400"/>
            <a:ext cx="5281200" cy="1575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500"/>
              <a:buNone/>
              <a:defRPr sz="2000"/>
            </a:lvl1pPr>
            <a:lvl2pPr lvl="1" algn="ctr" rtl="0">
              <a:lnSpc>
                <a:spcPct val="100000"/>
              </a:lnSpc>
              <a:spcBef>
                <a:spcPts val="0"/>
              </a:spcBef>
              <a:spcAft>
                <a:spcPts val="0"/>
              </a:spcAft>
              <a:buSzPts val="2500"/>
              <a:buNone/>
              <a:defRPr sz="2500"/>
            </a:lvl2pPr>
            <a:lvl3pPr lvl="2" algn="ctr" rtl="0">
              <a:lnSpc>
                <a:spcPct val="100000"/>
              </a:lnSpc>
              <a:spcBef>
                <a:spcPts val="0"/>
              </a:spcBef>
              <a:spcAft>
                <a:spcPts val="0"/>
              </a:spcAft>
              <a:buSzPts val="2500"/>
              <a:buNone/>
              <a:defRPr sz="2500"/>
            </a:lvl3pPr>
            <a:lvl4pPr lvl="3" algn="ctr" rtl="0">
              <a:lnSpc>
                <a:spcPct val="100000"/>
              </a:lnSpc>
              <a:spcBef>
                <a:spcPts val="0"/>
              </a:spcBef>
              <a:spcAft>
                <a:spcPts val="0"/>
              </a:spcAft>
              <a:buSzPts val="2500"/>
              <a:buNone/>
              <a:defRPr sz="2500"/>
            </a:lvl4pPr>
            <a:lvl5pPr lvl="4" algn="ctr" rtl="0">
              <a:lnSpc>
                <a:spcPct val="100000"/>
              </a:lnSpc>
              <a:spcBef>
                <a:spcPts val="0"/>
              </a:spcBef>
              <a:spcAft>
                <a:spcPts val="0"/>
              </a:spcAft>
              <a:buSzPts val="2500"/>
              <a:buNone/>
              <a:defRPr sz="2500"/>
            </a:lvl5pPr>
            <a:lvl6pPr lvl="5" algn="ctr" rtl="0">
              <a:lnSpc>
                <a:spcPct val="100000"/>
              </a:lnSpc>
              <a:spcBef>
                <a:spcPts val="0"/>
              </a:spcBef>
              <a:spcAft>
                <a:spcPts val="0"/>
              </a:spcAft>
              <a:buSzPts val="2500"/>
              <a:buNone/>
              <a:defRPr sz="2500"/>
            </a:lvl6pPr>
            <a:lvl7pPr lvl="6" algn="ctr" rtl="0">
              <a:lnSpc>
                <a:spcPct val="100000"/>
              </a:lnSpc>
              <a:spcBef>
                <a:spcPts val="0"/>
              </a:spcBef>
              <a:spcAft>
                <a:spcPts val="0"/>
              </a:spcAft>
              <a:buSzPts val="2500"/>
              <a:buNone/>
              <a:defRPr sz="2500"/>
            </a:lvl7pPr>
            <a:lvl8pPr lvl="7" algn="ctr" rtl="0">
              <a:lnSpc>
                <a:spcPct val="100000"/>
              </a:lnSpc>
              <a:spcBef>
                <a:spcPts val="0"/>
              </a:spcBef>
              <a:spcAft>
                <a:spcPts val="0"/>
              </a:spcAft>
              <a:buSzPts val="2500"/>
              <a:buNone/>
              <a:defRPr sz="2500"/>
            </a:lvl8pPr>
            <a:lvl9pPr lvl="8" algn="ctr" rtl="0">
              <a:lnSpc>
                <a:spcPct val="100000"/>
              </a:lnSpc>
              <a:spcBef>
                <a:spcPts val="0"/>
              </a:spcBef>
              <a:spcAft>
                <a:spcPts val="0"/>
              </a:spcAft>
              <a:buSzPts val="2500"/>
              <a:buNone/>
              <a:defRPr sz="2500"/>
            </a:lvl9pPr>
          </a:lstStyle>
          <a:p>
            <a:endParaRPr/>
          </a:p>
        </p:txBody>
      </p:sp>
      <p:grpSp>
        <p:nvGrpSpPr>
          <p:cNvPr id="200" name="Google Shape;200;p14"/>
          <p:cNvGrpSpPr/>
          <p:nvPr/>
        </p:nvGrpSpPr>
        <p:grpSpPr>
          <a:xfrm>
            <a:off x="7803674" y="274350"/>
            <a:ext cx="740253" cy="263814"/>
            <a:chOff x="7803674" y="274350"/>
            <a:chExt cx="740253" cy="263814"/>
          </a:xfrm>
        </p:grpSpPr>
        <p:sp>
          <p:nvSpPr>
            <p:cNvPr id="201" name="Google Shape;201;p14"/>
            <p:cNvSpPr/>
            <p:nvPr/>
          </p:nvSpPr>
          <p:spPr>
            <a:xfrm>
              <a:off x="7803674" y="274350"/>
              <a:ext cx="740253" cy="263814"/>
            </a:xfrm>
            <a:custGeom>
              <a:avLst/>
              <a:gdLst/>
              <a:ahLst/>
              <a:cxnLst/>
              <a:rect l="l" t="t" r="r" b="b"/>
              <a:pathLst>
                <a:path w="46007" h="28590" extrusionOk="0">
                  <a:moveTo>
                    <a:pt x="1" y="0"/>
                  </a:moveTo>
                  <a:lnTo>
                    <a:pt x="1" y="28589"/>
                  </a:lnTo>
                  <a:lnTo>
                    <a:pt x="46007" y="28589"/>
                  </a:lnTo>
                  <a:lnTo>
                    <a:pt x="46007"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4"/>
            <p:cNvSpPr/>
            <p:nvPr/>
          </p:nvSpPr>
          <p:spPr>
            <a:xfrm>
              <a:off x="8324343" y="359965"/>
              <a:ext cx="87521" cy="87487"/>
            </a:xfrm>
            <a:custGeom>
              <a:avLst/>
              <a:gdLst/>
              <a:ahLst/>
              <a:cxnLst/>
              <a:rect l="l" t="t" r="r" b="b"/>
              <a:pathLst>
                <a:path w="1702" h="1701" extrusionOk="0">
                  <a:moveTo>
                    <a:pt x="105" y="1"/>
                  </a:moveTo>
                  <a:lnTo>
                    <a:pt x="36" y="35"/>
                  </a:lnTo>
                  <a:lnTo>
                    <a:pt x="1" y="139"/>
                  </a:lnTo>
                  <a:lnTo>
                    <a:pt x="36" y="209"/>
                  </a:lnTo>
                  <a:lnTo>
                    <a:pt x="660" y="868"/>
                  </a:lnTo>
                  <a:lnTo>
                    <a:pt x="36" y="1493"/>
                  </a:lnTo>
                  <a:lnTo>
                    <a:pt x="1" y="1597"/>
                  </a:lnTo>
                  <a:lnTo>
                    <a:pt x="36" y="1666"/>
                  </a:lnTo>
                  <a:lnTo>
                    <a:pt x="105" y="1701"/>
                  </a:lnTo>
                  <a:lnTo>
                    <a:pt x="209" y="1666"/>
                  </a:lnTo>
                  <a:lnTo>
                    <a:pt x="834" y="1041"/>
                  </a:lnTo>
                  <a:lnTo>
                    <a:pt x="1493" y="1666"/>
                  </a:lnTo>
                  <a:lnTo>
                    <a:pt x="1562" y="1701"/>
                  </a:lnTo>
                  <a:lnTo>
                    <a:pt x="1666" y="1666"/>
                  </a:lnTo>
                  <a:lnTo>
                    <a:pt x="1701" y="1597"/>
                  </a:lnTo>
                  <a:lnTo>
                    <a:pt x="1666" y="1493"/>
                  </a:lnTo>
                  <a:lnTo>
                    <a:pt x="1007" y="868"/>
                  </a:lnTo>
                  <a:lnTo>
                    <a:pt x="1666" y="209"/>
                  </a:lnTo>
                  <a:lnTo>
                    <a:pt x="1701" y="139"/>
                  </a:lnTo>
                  <a:lnTo>
                    <a:pt x="1666" y="35"/>
                  </a:lnTo>
                  <a:lnTo>
                    <a:pt x="1562" y="1"/>
                  </a:lnTo>
                  <a:lnTo>
                    <a:pt x="1493" y="35"/>
                  </a:lnTo>
                  <a:lnTo>
                    <a:pt x="834" y="695"/>
                  </a:lnTo>
                  <a:lnTo>
                    <a:pt x="209" y="35"/>
                  </a:lnTo>
                  <a:lnTo>
                    <a:pt x="10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14"/>
            <p:cNvSpPr/>
            <p:nvPr/>
          </p:nvSpPr>
          <p:spPr>
            <a:xfrm>
              <a:off x="8122762" y="354616"/>
              <a:ext cx="99914" cy="99985"/>
            </a:xfrm>
            <a:custGeom>
              <a:avLst/>
              <a:gdLst/>
              <a:ahLst/>
              <a:cxnLst/>
              <a:rect l="l" t="t" r="r" b="b"/>
              <a:pathLst>
                <a:path w="1943" h="1944" extrusionOk="0">
                  <a:moveTo>
                    <a:pt x="1700" y="243"/>
                  </a:moveTo>
                  <a:lnTo>
                    <a:pt x="1700" y="1701"/>
                  </a:lnTo>
                  <a:lnTo>
                    <a:pt x="243" y="1701"/>
                  </a:lnTo>
                  <a:lnTo>
                    <a:pt x="243" y="243"/>
                  </a:lnTo>
                  <a:close/>
                  <a:moveTo>
                    <a:pt x="0" y="1"/>
                  </a:moveTo>
                  <a:lnTo>
                    <a:pt x="0" y="1943"/>
                  </a:lnTo>
                  <a:lnTo>
                    <a:pt x="1943" y="1943"/>
                  </a:lnTo>
                  <a:lnTo>
                    <a:pt x="19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14"/>
            <p:cNvSpPr/>
            <p:nvPr/>
          </p:nvSpPr>
          <p:spPr>
            <a:xfrm>
              <a:off x="7921129" y="404607"/>
              <a:ext cx="99965" cy="12498"/>
            </a:xfrm>
            <a:custGeom>
              <a:avLst/>
              <a:gdLst/>
              <a:ahLst/>
              <a:cxnLst/>
              <a:rect l="l" t="t" r="r" b="b"/>
              <a:pathLst>
                <a:path w="1944" h="243" extrusionOk="0">
                  <a:moveTo>
                    <a:pt x="104" y="0"/>
                  </a:moveTo>
                  <a:lnTo>
                    <a:pt x="35" y="35"/>
                  </a:lnTo>
                  <a:lnTo>
                    <a:pt x="0" y="139"/>
                  </a:lnTo>
                  <a:lnTo>
                    <a:pt x="35" y="208"/>
                  </a:lnTo>
                  <a:lnTo>
                    <a:pt x="104" y="243"/>
                  </a:lnTo>
                  <a:lnTo>
                    <a:pt x="1839" y="243"/>
                  </a:lnTo>
                  <a:lnTo>
                    <a:pt x="1908" y="208"/>
                  </a:lnTo>
                  <a:lnTo>
                    <a:pt x="1943" y="139"/>
                  </a:lnTo>
                  <a:lnTo>
                    <a:pt x="1908" y="35"/>
                  </a:lnTo>
                  <a:lnTo>
                    <a:pt x="18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5" name="Google Shape;205;p14"/>
          <p:cNvSpPr txBox="1">
            <a:spLocks noGrp="1"/>
          </p:cNvSpPr>
          <p:nvPr>
            <p:ph type="subTitle" idx="2"/>
          </p:nvPr>
        </p:nvSpPr>
        <p:spPr>
          <a:xfrm rot="5400000">
            <a:off x="-676375" y="1436825"/>
            <a:ext cx="2123100" cy="201900"/>
          </a:xfrm>
          <a:prstGeom prst="rect">
            <a:avLst/>
          </a:prstGeom>
        </p:spPr>
        <p:txBody>
          <a:bodyPr spcFirstLastPara="1" wrap="square" lIns="91425" tIns="91425" rIns="91425" bIns="91425" anchor="ctr" anchorCtr="0">
            <a:noAutofit/>
          </a:bodyPr>
          <a:lstStyle>
            <a:lvl1pPr lvl="0" rtl="0">
              <a:spcBef>
                <a:spcPts val="0"/>
              </a:spcBef>
              <a:spcAft>
                <a:spcPts val="0"/>
              </a:spcAft>
              <a:buSzPts val="1100"/>
              <a:buNone/>
              <a:defRPr sz="1100"/>
            </a:lvl1pPr>
            <a:lvl2pPr lvl="1" rtl="0">
              <a:spcBef>
                <a:spcPts val="0"/>
              </a:spcBef>
              <a:spcAft>
                <a:spcPts val="0"/>
              </a:spcAft>
              <a:buSzPts val="1100"/>
              <a:buNone/>
              <a:defRPr sz="1100"/>
            </a:lvl2pPr>
            <a:lvl3pPr lvl="2" rtl="0">
              <a:spcBef>
                <a:spcPts val="0"/>
              </a:spcBef>
              <a:spcAft>
                <a:spcPts val="0"/>
              </a:spcAft>
              <a:buSzPts val="1100"/>
              <a:buNone/>
              <a:defRPr sz="1100"/>
            </a:lvl3pPr>
            <a:lvl4pPr lvl="3" rtl="0">
              <a:spcBef>
                <a:spcPts val="0"/>
              </a:spcBef>
              <a:spcAft>
                <a:spcPts val="0"/>
              </a:spcAft>
              <a:buSzPts val="1100"/>
              <a:buNone/>
              <a:defRPr sz="1100"/>
            </a:lvl4pPr>
            <a:lvl5pPr lvl="4" rtl="0">
              <a:spcBef>
                <a:spcPts val="0"/>
              </a:spcBef>
              <a:spcAft>
                <a:spcPts val="0"/>
              </a:spcAft>
              <a:buSzPts val="1100"/>
              <a:buNone/>
              <a:defRPr sz="1100"/>
            </a:lvl5pPr>
            <a:lvl6pPr lvl="5" rtl="0">
              <a:spcBef>
                <a:spcPts val="0"/>
              </a:spcBef>
              <a:spcAft>
                <a:spcPts val="0"/>
              </a:spcAft>
              <a:buSzPts val="1100"/>
              <a:buNone/>
              <a:defRPr sz="1100"/>
            </a:lvl6pPr>
            <a:lvl7pPr lvl="6" rtl="0">
              <a:spcBef>
                <a:spcPts val="0"/>
              </a:spcBef>
              <a:spcAft>
                <a:spcPts val="0"/>
              </a:spcAft>
              <a:buSzPts val="1100"/>
              <a:buNone/>
              <a:defRPr sz="1100"/>
            </a:lvl7pPr>
            <a:lvl8pPr lvl="7" rtl="0">
              <a:spcBef>
                <a:spcPts val="0"/>
              </a:spcBef>
              <a:spcAft>
                <a:spcPts val="0"/>
              </a:spcAft>
              <a:buSzPts val="1100"/>
              <a:buNone/>
              <a:defRPr sz="1100"/>
            </a:lvl8pPr>
            <a:lvl9pPr lvl="8" rtl="0">
              <a:spcBef>
                <a:spcPts val="0"/>
              </a:spcBef>
              <a:spcAft>
                <a:spcPts val="0"/>
              </a:spcAft>
              <a:buSzPts val="1100"/>
              <a:buNone/>
              <a:defRPr sz="1100"/>
            </a:lvl9pPr>
          </a:lstStyle>
          <a:p>
            <a:endParaRPr/>
          </a:p>
        </p:txBody>
      </p:sp>
      <p:sp>
        <p:nvSpPr>
          <p:cNvPr id="206" name="Google Shape;206;p14"/>
          <p:cNvSpPr txBox="1">
            <a:spLocks noGrp="1"/>
          </p:cNvSpPr>
          <p:nvPr>
            <p:ph type="subTitle" idx="3"/>
          </p:nvPr>
        </p:nvSpPr>
        <p:spPr>
          <a:xfrm rot="5400000">
            <a:off x="-559825" y="3621325"/>
            <a:ext cx="1890000" cy="2019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100"/>
              <a:buNone/>
              <a:defRPr sz="1100"/>
            </a:lvl1pPr>
            <a:lvl2pPr lvl="1" algn="r" rtl="0">
              <a:spcBef>
                <a:spcPts val="0"/>
              </a:spcBef>
              <a:spcAft>
                <a:spcPts val="0"/>
              </a:spcAft>
              <a:buSzPts val="1100"/>
              <a:buNone/>
              <a:defRPr sz="1100"/>
            </a:lvl2pPr>
            <a:lvl3pPr lvl="2" algn="r" rtl="0">
              <a:spcBef>
                <a:spcPts val="0"/>
              </a:spcBef>
              <a:spcAft>
                <a:spcPts val="0"/>
              </a:spcAft>
              <a:buSzPts val="1100"/>
              <a:buNone/>
              <a:defRPr sz="1100"/>
            </a:lvl3pPr>
            <a:lvl4pPr lvl="3" algn="r" rtl="0">
              <a:spcBef>
                <a:spcPts val="0"/>
              </a:spcBef>
              <a:spcAft>
                <a:spcPts val="0"/>
              </a:spcAft>
              <a:buSzPts val="1100"/>
              <a:buNone/>
              <a:defRPr sz="1100"/>
            </a:lvl4pPr>
            <a:lvl5pPr lvl="4" algn="r" rtl="0">
              <a:spcBef>
                <a:spcPts val="0"/>
              </a:spcBef>
              <a:spcAft>
                <a:spcPts val="0"/>
              </a:spcAft>
              <a:buSzPts val="1100"/>
              <a:buNone/>
              <a:defRPr sz="1100"/>
            </a:lvl5pPr>
            <a:lvl6pPr lvl="5" algn="r" rtl="0">
              <a:spcBef>
                <a:spcPts val="0"/>
              </a:spcBef>
              <a:spcAft>
                <a:spcPts val="0"/>
              </a:spcAft>
              <a:buSzPts val="1100"/>
              <a:buNone/>
              <a:defRPr sz="1100"/>
            </a:lvl6pPr>
            <a:lvl7pPr lvl="6" algn="r" rtl="0">
              <a:spcBef>
                <a:spcPts val="0"/>
              </a:spcBef>
              <a:spcAft>
                <a:spcPts val="0"/>
              </a:spcAft>
              <a:buSzPts val="1100"/>
              <a:buNone/>
              <a:defRPr sz="1100"/>
            </a:lvl7pPr>
            <a:lvl8pPr lvl="7" algn="r" rtl="0">
              <a:spcBef>
                <a:spcPts val="0"/>
              </a:spcBef>
              <a:spcAft>
                <a:spcPts val="0"/>
              </a:spcAft>
              <a:buSzPts val="1100"/>
              <a:buNone/>
              <a:defRPr sz="1100"/>
            </a:lvl8pPr>
            <a:lvl9pPr lvl="8" algn="r" rtl="0">
              <a:spcBef>
                <a:spcPts val="0"/>
              </a:spcBef>
              <a:spcAft>
                <a:spcPts val="0"/>
              </a:spcAft>
              <a:buSzPts val="1100"/>
              <a:buNone/>
              <a:defRPr sz="1100"/>
            </a:lvl9pPr>
          </a:lstStyle>
          <a:p>
            <a:endParaRPr/>
          </a:p>
        </p:txBody>
      </p:sp>
      <p:grpSp>
        <p:nvGrpSpPr>
          <p:cNvPr id="207" name="Google Shape;207;p14"/>
          <p:cNvGrpSpPr/>
          <p:nvPr/>
        </p:nvGrpSpPr>
        <p:grpSpPr>
          <a:xfrm>
            <a:off x="-28650" y="272100"/>
            <a:ext cx="9201300" cy="4599300"/>
            <a:chOff x="-28650" y="272100"/>
            <a:chExt cx="9201300" cy="4599300"/>
          </a:xfrm>
        </p:grpSpPr>
        <p:cxnSp>
          <p:nvCxnSpPr>
            <p:cNvPr id="208" name="Google Shape;208;p14"/>
            <p:cNvCxnSpPr/>
            <p:nvPr/>
          </p:nvCxnSpPr>
          <p:spPr>
            <a:xfrm>
              <a:off x="-28650" y="272150"/>
              <a:ext cx="9201300" cy="0"/>
            </a:xfrm>
            <a:prstGeom prst="straightConnector1">
              <a:avLst/>
            </a:prstGeom>
            <a:noFill/>
            <a:ln w="9525" cap="flat" cmpd="sng">
              <a:solidFill>
                <a:srgbClr val="000000"/>
              </a:solidFill>
              <a:prstDash val="solid"/>
              <a:round/>
              <a:headEnd type="none" w="med" len="med"/>
              <a:tailEnd type="none" w="med" len="med"/>
            </a:ln>
          </p:spPr>
        </p:cxnSp>
        <p:cxnSp>
          <p:nvCxnSpPr>
            <p:cNvPr id="209" name="Google Shape;209;p14"/>
            <p:cNvCxnSpPr/>
            <p:nvPr/>
          </p:nvCxnSpPr>
          <p:spPr>
            <a:xfrm rot="10800000">
              <a:off x="595475" y="272100"/>
              <a:ext cx="0" cy="4599300"/>
            </a:xfrm>
            <a:prstGeom prst="straightConnector1">
              <a:avLst/>
            </a:prstGeom>
            <a:noFill/>
            <a:ln w="9525" cap="flat" cmpd="sng">
              <a:solidFill>
                <a:srgbClr val="000000"/>
              </a:solidFill>
              <a:prstDash val="solid"/>
              <a:round/>
              <a:headEnd type="none" w="med" len="med"/>
              <a:tailEnd type="none" w="med" len="med"/>
            </a:ln>
          </p:spPr>
        </p:cxnSp>
        <p:cxnSp>
          <p:nvCxnSpPr>
            <p:cNvPr id="210" name="Google Shape;210;p14"/>
            <p:cNvCxnSpPr/>
            <p:nvPr/>
          </p:nvCxnSpPr>
          <p:spPr>
            <a:xfrm rot="10800000">
              <a:off x="8548525" y="272100"/>
              <a:ext cx="0" cy="4599300"/>
            </a:xfrm>
            <a:prstGeom prst="straightConnector1">
              <a:avLst/>
            </a:prstGeom>
            <a:noFill/>
            <a:ln w="9525" cap="flat" cmpd="sng">
              <a:solidFill>
                <a:srgbClr val="000000"/>
              </a:solidFill>
              <a:prstDash val="solid"/>
              <a:round/>
              <a:headEnd type="none" w="med" len="med"/>
              <a:tailEnd type="none" w="med" len="med"/>
            </a:ln>
          </p:spPr>
        </p:cxnSp>
        <p:cxnSp>
          <p:nvCxnSpPr>
            <p:cNvPr id="211" name="Google Shape;211;p14"/>
            <p:cNvCxnSpPr/>
            <p:nvPr/>
          </p:nvCxnSpPr>
          <p:spPr>
            <a:xfrm>
              <a:off x="-28650" y="4871400"/>
              <a:ext cx="9201300" cy="0"/>
            </a:xfrm>
            <a:prstGeom prst="straightConnector1">
              <a:avLst/>
            </a:prstGeom>
            <a:noFill/>
            <a:ln w="9525" cap="flat" cmpd="sng">
              <a:solidFill>
                <a:srgbClr val="000000"/>
              </a:solidFill>
              <a:prstDash val="solid"/>
              <a:round/>
              <a:headEnd type="none" w="med" len="med"/>
              <a:tailEnd type="none" w="med" len="med"/>
            </a:ln>
          </p:spPr>
        </p:cxn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blipFill>
          <a:blip r:embed="rId20">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Raleway Black"/>
              <a:buNone/>
              <a:defRPr sz="2800">
                <a:solidFill>
                  <a:schemeClr val="dk1"/>
                </a:solidFill>
                <a:latin typeface="Raleway Black"/>
                <a:ea typeface="Raleway Black"/>
                <a:cs typeface="Raleway Black"/>
                <a:sym typeface="Raleway Black"/>
              </a:defRPr>
            </a:lvl1pPr>
            <a:lvl2pPr lvl="1">
              <a:spcBef>
                <a:spcPts val="0"/>
              </a:spcBef>
              <a:spcAft>
                <a:spcPts val="0"/>
              </a:spcAft>
              <a:buClr>
                <a:schemeClr val="dk1"/>
              </a:buClr>
              <a:buSzPts val="2800"/>
              <a:buFont typeface="Raleway Black"/>
              <a:buNone/>
              <a:defRPr sz="2800">
                <a:solidFill>
                  <a:schemeClr val="dk1"/>
                </a:solidFill>
                <a:latin typeface="Raleway Black"/>
                <a:ea typeface="Raleway Black"/>
                <a:cs typeface="Raleway Black"/>
                <a:sym typeface="Raleway Black"/>
              </a:defRPr>
            </a:lvl2pPr>
            <a:lvl3pPr lvl="2">
              <a:spcBef>
                <a:spcPts val="0"/>
              </a:spcBef>
              <a:spcAft>
                <a:spcPts val="0"/>
              </a:spcAft>
              <a:buClr>
                <a:schemeClr val="dk1"/>
              </a:buClr>
              <a:buSzPts val="2800"/>
              <a:buFont typeface="Raleway Black"/>
              <a:buNone/>
              <a:defRPr sz="2800">
                <a:solidFill>
                  <a:schemeClr val="dk1"/>
                </a:solidFill>
                <a:latin typeface="Raleway Black"/>
                <a:ea typeface="Raleway Black"/>
                <a:cs typeface="Raleway Black"/>
                <a:sym typeface="Raleway Black"/>
              </a:defRPr>
            </a:lvl3pPr>
            <a:lvl4pPr lvl="3">
              <a:spcBef>
                <a:spcPts val="0"/>
              </a:spcBef>
              <a:spcAft>
                <a:spcPts val="0"/>
              </a:spcAft>
              <a:buClr>
                <a:schemeClr val="dk1"/>
              </a:buClr>
              <a:buSzPts val="2800"/>
              <a:buFont typeface="Raleway Black"/>
              <a:buNone/>
              <a:defRPr sz="2800">
                <a:solidFill>
                  <a:schemeClr val="dk1"/>
                </a:solidFill>
                <a:latin typeface="Raleway Black"/>
                <a:ea typeface="Raleway Black"/>
                <a:cs typeface="Raleway Black"/>
                <a:sym typeface="Raleway Black"/>
              </a:defRPr>
            </a:lvl4pPr>
            <a:lvl5pPr lvl="4">
              <a:spcBef>
                <a:spcPts val="0"/>
              </a:spcBef>
              <a:spcAft>
                <a:spcPts val="0"/>
              </a:spcAft>
              <a:buClr>
                <a:schemeClr val="dk1"/>
              </a:buClr>
              <a:buSzPts val="2800"/>
              <a:buFont typeface="Raleway Black"/>
              <a:buNone/>
              <a:defRPr sz="2800">
                <a:solidFill>
                  <a:schemeClr val="dk1"/>
                </a:solidFill>
                <a:latin typeface="Raleway Black"/>
                <a:ea typeface="Raleway Black"/>
                <a:cs typeface="Raleway Black"/>
                <a:sym typeface="Raleway Black"/>
              </a:defRPr>
            </a:lvl5pPr>
            <a:lvl6pPr lvl="5">
              <a:spcBef>
                <a:spcPts val="0"/>
              </a:spcBef>
              <a:spcAft>
                <a:spcPts val="0"/>
              </a:spcAft>
              <a:buClr>
                <a:schemeClr val="dk1"/>
              </a:buClr>
              <a:buSzPts val="2800"/>
              <a:buFont typeface="Raleway Black"/>
              <a:buNone/>
              <a:defRPr sz="2800">
                <a:solidFill>
                  <a:schemeClr val="dk1"/>
                </a:solidFill>
                <a:latin typeface="Raleway Black"/>
                <a:ea typeface="Raleway Black"/>
                <a:cs typeface="Raleway Black"/>
                <a:sym typeface="Raleway Black"/>
              </a:defRPr>
            </a:lvl6pPr>
            <a:lvl7pPr lvl="6">
              <a:spcBef>
                <a:spcPts val="0"/>
              </a:spcBef>
              <a:spcAft>
                <a:spcPts val="0"/>
              </a:spcAft>
              <a:buClr>
                <a:schemeClr val="dk1"/>
              </a:buClr>
              <a:buSzPts val="2800"/>
              <a:buFont typeface="Raleway Black"/>
              <a:buNone/>
              <a:defRPr sz="2800">
                <a:solidFill>
                  <a:schemeClr val="dk1"/>
                </a:solidFill>
                <a:latin typeface="Raleway Black"/>
                <a:ea typeface="Raleway Black"/>
                <a:cs typeface="Raleway Black"/>
                <a:sym typeface="Raleway Black"/>
              </a:defRPr>
            </a:lvl7pPr>
            <a:lvl8pPr lvl="7">
              <a:spcBef>
                <a:spcPts val="0"/>
              </a:spcBef>
              <a:spcAft>
                <a:spcPts val="0"/>
              </a:spcAft>
              <a:buClr>
                <a:schemeClr val="dk1"/>
              </a:buClr>
              <a:buSzPts val="2800"/>
              <a:buFont typeface="Raleway Black"/>
              <a:buNone/>
              <a:defRPr sz="2800">
                <a:solidFill>
                  <a:schemeClr val="dk1"/>
                </a:solidFill>
                <a:latin typeface="Raleway Black"/>
                <a:ea typeface="Raleway Black"/>
                <a:cs typeface="Raleway Black"/>
                <a:sym typeface="Raleway Black"/>
              </a:defRPr>
            </a:lvl8pPr>
            <a:lvl9pPr lvl="8">
              <a:spcBef>
                <a:spcPts val="0"/>
              </a:spcBef>
              <a:spcAft>
                <a:spcPts val="0"/>
              </a:spcAft>
              <a:buClr>
                <a:schemeClr val="dk1"/>
              </a:buClr>
              <a:buSzPts val="2800"/>
              <a:buFont typeface="Raleway Black"/>
              <a:buNone/>
              <a:defRPr sz="2800">
                <a:solidFill>
                  <a:schemeClr val="dk1"/>
                </a:solidFill>
                <a:latin typeface="Raleway Black"/>
                <a:ea typeface="Raleway Black"/>
                <a:cs typeface="Raleway Black"/>
                <a:sym typeface="Raleway Black"/>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1"/>
              </a:buClr>
              <a:buSzPts val="1800"/>
              <a:buFont typeface="DM Sans"/>
              <a:buChar char="●"/>
              <a:defRPr sz="1800">
                <a:solidFill>
                  <a:schemeClr val="dk1"/>
                </a:solidFill>
                <a:latin typeface="DM Sans"/>
                <a:ea typeface="DM Sans"/>
                <a:cs typeface="DM Sans"/>
                <a:sym typeface="DM Sans"/>
              </a:defRPr>
            </a:lvl1pPr>
            <a:lvl2pPr marL="914400" lvl="1" indent="-3175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2pPr>
            <a:lvl3pPr marL="1371600" lvl="2" indent="-3175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3pPr>
            <a:lvl4pPr marL="1828800" lvl="3" indent="-3175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4pPr>
            <a:lvl5pPr marL="2286000" lvl="4" indent="-3175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5pPr>
            <a:lvl6pPr marL="2743200" lvl="5" indent="-3175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6pPr>
            <a:lvl7pPr marL="3200400" lvl="6" indent="-3175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7pPr>
            <a:lvl8pPr marL="3657600" lvl="7" indent="-3175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8pPr>
            <a:lvl9pPr marL="4114800" lvl="8" indent="-3175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3" r:id="rId4"/>
    <p:sldLayoutId id="2147483655" r:id="rId5"/>
    <p:sldLayoutId id="2147483656" r:id="rId6"/>
    <p:sldLayoutId id="2147483658" r:id="rId7"/>
    <p:sldLayoutId id="2147483659" r:id="rId8"/>
    <p:sldLayoutId id="2147483660" r:id="rId9"/>
    <p:sldLayoutId id="2147483665" r:id="rId10"/>
    <p:sldLayoutId id="2147483670" r:id="rId11"/>
    <p:sldLayoutId id="2147483675" r:id="rId12"/>
    <p:sldLayoutId id="2147483676" r:id="rId13"/>
    <p:sldLayoutId id="2147483678" r:id="rId14"/>
    <p:sldLayoutId id="2147483680" r:id="rId15"/>
    <p:sldLayoutId id="2147483681" r:id="rId16"/>
    <p:sldLayoutId id="2147483682" r:id="rId17"/>
    <p:sldLayoutId id="2147483683" r:id="rId1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511.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711.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810.png"/></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0.png"/><Relationship Id="rId3" Type="http://schemas.openxmlformats.org/officeDocument/2006/relationships/image" Target="../media/image10.png"/><Relationship Id="rId7" Type="http://schemas.openxmlformats.org/officeDocument/2006/relationships/image" Target="../media/image14.png"/><Relationship Id="rId12"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4.xml"/><Relationship Id="rId6" Type="http://schemas.openxmlformats.org/officeDocument/2006/relationships/image" Target="../media/image13.png"/><Relationship Id="rId11" Type="http://schemas.openxmlformats.org/officeDocument/2006/relationships/image" Target="../media/image18.pn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3" Type="http://schemas.openxmlformats.org/officeDocument/2006/relationships/image" Target="../media/image27.gif"/><Relationship Id="rId2" Type="http://schemas.openxmlformats.org/officeDocument/2006/relationships/notesSlide" Target="../notesSlides/notesSlide34.xml"/><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8" Type="http://schemas.openxmlformats.org/officeDocument/2006/relationships/customXml" Target="../ink/ink5.xml"/><Relationship Id="rId13" Type="http://schemas.openxmlformats.org/officeDocument/2006/relationships/customXml" Target="../ink/ink10.xml"/><Relationship Id="rId3" Type="http://schemas.openxmlformats.org/officeDocument/2006/relationships/customXml" Target="../ink/ink1.xml"/><Relationship Id="rId7" Type="http://schemas.openxmlformats.org/officeDocument/2006/relationships/customXml" Target="../ink/ink4.xml"/><Relationship Id="rId12" Type="http://schemas.openxmlformats.org/officeDocument/2006/relationships/customXml" Target="../ink/ink9.xml"/><Relationship Id="rId2" Type="http://schemas.openxmlformats.org/officeDocument/2006/relationships/notesSlide" Target="../notesSlides/notesSlide36.xml"/><Relationship Id="rId1" Type="http://schemas.openxmlformats.org/officeDocument/2006/relationships/slideLayout" Target="../slideLayouts/slideLayout9.xml"/><Relationship Id="rId6" Type="http://schemas.openxmlformats.org/officeDocument/2006/relationships/customXml" Target="../ink/ink3.xml"/><Relationship Id="rId11" Type="http://schemas.openxmlformats.org/officeDocument/2006/relationships/customXml" Target="../ink/ink8.xml"/><Relationship Id="rId5" Type="http://schemas.openxmlformats.org/officeDocument/2006/relationships/customXml" Target="../ink/ink2.xml"/><Relationship Id="rId10" Type="http://schemas.openxmlformats.org/officeDocument/2006/relationships/customXml" Target="../ink/ink7.xml"/><Relationship Id="rId4" Type="http://schemas.openxmlformats.org/officeDocument/2006/relationships/image" Target="../media/image28.png"/><Relationship Id="rId9" Type="http://schemas.openxmlformats.org/officeDocument/2006/relationships/customXml" Target="../ink/ink6.xml"/></Relationships>
</file>

<file path=ppt/slides/_rels/slide37.xml.rels><?xml version="1.0" encoding="UTF-8" standalone="yes"?>
<Relationships xmlns="http://schemas.openxmlformats.org/package/2006/relationships"><Relationship Id="rId8" Type="http://schemas.openxmlformats.org/officeDocument/2006/relationships/customXml" Target="../ink/ink15.xml"/><Relationship Id="rId13" Type="http://schemas.openxmlformats.org/officeDocument/2006/relationships/customXml" Target="../ink/ink20.xml"/><Relationship Id="rId3" Type="http://schemas.openxmlformats.org/officeDocument/2006/relationships/customXml" Target="../ink/ink11.xml"/><Relationship Id="rId7" Type="http://schemas.openxmlformats.org/officeDocument/2006/relationships/customXml" Target="../ink/ink14.xml"/><Relationship Id="rId12" Type="http://schemas.openxmlformats.org/officeDocument/2006/relationships/customXml" Target="../ink/ink19.xml"/><Relationship Id="rId2" Type="http://schemas.openxmlformats.org/officeDocument/2006/relationships/notesSlide" Target="../notesSlides/notesSlide37.xml"/><Relationship Id="rId1" Type="http://schemas.openxmlformats.org/officeDocument/2006/relationships/slideLayout" Target="../slideLayouts/slideLayout9.xml"/><Relationship Id="rId6" Type="http://schemas.openxmlformats.org/officeDocument/2006/relationships/customXml" Target="../ink/ink13.xml"/><Relationship Id="rId11" Type="http://schemas.openxmlformats.org/officeDocument/2006/relationships/customXml" Target="../ink/ink18.xml"/><Relationship Id="rId5" Type="http://schemas.openxmlformats.org/officeDocument/2006/relationships/customXml" Target="../ink/ink12.xml"/><Relationship Id="rId10" Type="http://schemas.openxmlformats.org/officeDocument/2006/relationships/customXml" Target="../ink/ink17.xml"/><Relationship Id="rId4" Type="http://schemas.openxmlformats.org/officeDocument/2006/relationships/image" Target="../media/image28.png"/><Relationship Id="rId9" Type="http://schemas.openxmlformats.org/officeDocument/2006/relationships/customXml" Target="../ink/ink16.xml"/></Relationships>
</file>

<file path=ppt/slides/_rels/slide38.xml.rels><?xml version="1.0" encoding="UTF-8" standalone="yes"?>
<Relationships xmlns="http://schemas.openxmlformats.org/package/2006/relationships"><Relationship Id="rId8" Type="http://schemas.openxmlformats.org/officeDocument/2006/relationships/customXml" Target="../ink/ink25.xml"/><Relationship Id="rId13" Type="http://schemas.openxmlformats.org/officeDocument/2006/relationships/customXml" Target="../ink/ink30.xml"/><Relationship Id="rId3" Type="http://schemas.openxmlformats.org/officeDocument/2006/relationships/customXml" Target="../ink/ink21.xml"/><Relationship Id="rId7" Type="http://schemas.openxmlformats.org/officeDocument/2006/relationships/customXml" Target="../ink/ink24.xml"/><Relationship Id="rId12" Type="http://schemas.openxmlformats.org/officeDocument/2006/relationships/customXml" Target="../ink/ink29.xml"/><Relationship Id="rId2" Type="http://schemas.openxmlformats.org/officeDocument/2006/relationships/notesSlide" Target="../notesSlides/notesSlide38.xml"/><Relationship Id="rId1" Type="http://schemas.openxmlformats.org/officeDocument/2006/relationships/slideLayout" Target="../slideLayouts/slideLayout9.xml"/><Relationship Id="rId6" Type="http://schemas.openxmlformats.org/officeDocument/2006/relationships/customXml" Target="../ink/ink23.xml"/><Relationship Id="rId11" Type="http://schemas.openxmlformats.org/officeDocument/2006/relationships/customXml" Target="../ink/ink28.xml"/><Relationship Id="rId5" Type="http://schemas.openxmlformats.org/officeDocument/2006/relationships/customXml" Target="../ink/ink22.xml"/><Relationship Id="rId10" Type="http://schemas.openxmlformats.org/officeDocument/2006/relationships/customXml" Target="../ink/ink27.xml"/><Relationship Id="rId4" Type="http://schemas.openxmlformats.org/officeDocument/2006/relationships/image" Target="../media/image28.png"/><Relationship Id="rId9" Type="http://schemas.openxmlformats.org/officeDocument/2006/relationships/customXml" Target="../ink/ink26.xml"/></Relationships>
</file>

<file path=ppt/slides/_rels/slide3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41.xml"/><Relationship Id="rId1" Type="http://schemas.openxmlformats.org/officeDocument/2006/relationships/slideLayout" Target="../slideLayouts/slideLayout11.xml"/><Relationship Id="rId5" Type="http://schemas.openxmlformats.org/officeDocument/2006/relationships/image" Target="../media/image180.png"/><Relationship Id="rId4" Type="http://schemas.openxmlformats.org/officeDocument/2006/relationships/image" Target="../media/image170.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3.xml"/><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1.xml"/></Relationships>
</file>

<file path=ppt/slides/_rels/slide4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6.xml"/><Relationship Id="rId1" Type="http://schemas.openxmlformats.org/officeDocument/2006/relationships/slideLayout" Target="../slideLayouts/slideLayout11.xml"/><Relationship Id="rId4" Type="http://schemas.openxmlformats.org/officeDocument/2006/relationships/image" Target="../media/image33.svg"/></Relationships>
</file>

<file path=ppt/slides/_rels/slide47.xml.rels><?xml version="1.0" encoding="UTF-8" standalone="yes"?>
<Relationships xmlns="http://schemas.openxmlformats.org/package/2006/relationships"><Relationship Id="rId3" Type="http://schemas.openxmlformats.org/officeDocument/2006/relationships/image" Target="../media/image220.png"/><Relationship Id="rId7" Type="http://schemas.openxmlformats.org/officeDocument/2006/relationships/image" Target="../media/image35.svg"/><Relationship Id="rId2" Type="http://schemas.openxmlformats.org/officeDocument/2006/relationships/notesSlide" Target="../notesSlides/notesSlide47.xml"/><Relationship Id="rId1" Type="http://schemas.openxmlformats.org/officeDocument/2006/relationships/slideLayout" Target="../slideLayouts/slideLayout11.xml"/><Relationship Id="rId6" Type="http://schemas.openxmlformats.org/officeDocument/2006/relationships/image" Target="../media/image34.png"/><Relationship Id="rId5" Type="http://schemas.openxmlformats.org/officeDocument/2006/relationships/image" Target="../media/image33.svg"/><Relationship Id="rId4" Type="http://schemas.openxmlformats.org/officeDocument/2006/relationships/image" Target="../media/image32.png"/></Relationships>
</file>

<file path=ppt/slides/_rels/slide48.xml.rels><?xml version="1.0" encoding="UTF-8" standalone="yes"?>
<Relationships xmlns="http://schemas.openxmlformats.org/package/2006/relationships"><Relationship Id="rId8" Type="http://schemas.openxmlformats.org/officeDocument/2006/relationships/image" Target="../media/image260.png"/><Relationship Id="rId3" Type="http://schemas.openxmlformats.org/officeDocument/2006/relationships/image" Target="../media/image250.png"/><Relationship Id="rId7" Type="http://schemas.openxmlformats.org/officeDocument/2006/relationships/image" Target="../media/image35.svg"/><Relationship Id="rId2" Type="http://schemas.openxmlformats.org/officeDocument/2006/relationships/notesSlide" Target="../notesSlides/notesSlide48.xml"/><Relationship Id="rId1" Type="http://schemas.openxmlformats.org/officeDocument/2006/relationships/slideLayout" Target="../slideLayouts/slideLayout11.xml"/><Relationship Id="rId6" Type="http://schemas.openxmlformats.org/officeDocument/2006/relationships/image" Target="../media/image34.png"/><Relationship Id="rId5" Type="http://schemas.openxmlformats.org/officeDocument/2006/relationships/image" Target="../media/image33.svg"/><Relationship Id="rId4" Type="http://schemas.openxmlformats.org/officeDocument/2006/relationships/image" Target="../media/image32.png"/><Relationship Id="rId9" Type="http://schemas.openxmlformats.org/officeDocument/2006/relationships/image" Target="../media/image270.png"/></Relationships>
</file>

<file path=ppt/slides/_rels/slide4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9.xml"/><Relationship Id="rId1" Type="http://schemas.openxmlformats.org/officeDocument/2006/relationships/slideLayout" Target="../slideLayouts/slideLayout11.xml"/><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image" Target="../media/image35.sv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5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0.xml"/><Relationship Id="rId1" Type="http://schemas.openxmlformats.org/officeDocument/2006/relationships/slideLayout" Target="../slideLayouts/slideLayout11.xml"/><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image" Target="../media/image35.svg"/></Relationships>
</file>

<file path=ppt/slides/_rels/slide5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1.xml"/><Relationship Id="rId1" Type="http://schemas.openxmlformats.org/officeDocument/2006/relationships/slideLayout" Target="../slideLayouts/slideLayout11.xml"/><Relationship Id="rId4" Type="http://schemas.openxmlformats.org/officeDocument/2006/relationships/image" Target="../media/image35.svg"/></Relationships>
</file>

<file path=ppt/slides/_rels/slide52.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notesSlide" Target="../notesSlides/notesSlide52.xml"/><Relationship Id="rId1" Type="http://schemas.openxmlformats.org/officeDocument/2006/relationships/slideLayout" Target="../slideLayouts/slideLayout11.xml"/></Relationships>
</file>

<file path=ppt/slides/_rels/slide53.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notesSlide" Target="../notesSlides/notesSlide53.xml"/><Relationship Id="rId1" Type="http://schemas.openxmlformats.org/officeDocument/2006/relationships/slideLayout" Target="../slideLayouts/slideLayout11.xml"/></Relationships>
</file>

<file path=ppt/slides/_rels/slide5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4.xml"/><Relationship Id="rId1" Type="http://schemas.openxmlformats.org/officeDocument/2006/relationships/slideLayout" Target="../slideLayouts/slideLayout11.xml"/></Relationships>
</file>

<file path=ppt/slides/_rels/slide5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5.xml"/><Relationship Id="rId1" Type="http://schemas.openxmlformats.org/officeDocument/2006/relationships/slideLayout" Target="../slideLayouts/slideLayout11.xml"/></Relationships>
</file>

<file path=ppt/slides/_rels/slide56.xml.rels><?xml version="1.0" encoding="UTF-8" standalone="yes"?>
<Relationships xmlns="http://schemas.openxmlformats.org/package/2006/relationships"><Relationship Id="rId8" Type="http://schemas.openxmlformats.org/officeDocument/2006/relationships/image" Target="../media/image43.sv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notesSlide" Target="../notesSlides/notesSlide56.xml"/><Relationship Id="rId1" Type="http://schemas.openxmlformats.org/officeDocument/2006/relationships/slideLayout" Target="../slideLayouts/slideLayout11.xml"/><Relationship Id="rId6" Type="http://schemas.openxmlformats.org/officeDocument/2006/relationships/image" Target="../media/image41.svg"/><Relationship Id="rId5" Type="http://schemas.openxmlformats.org/officeDocument/2006/relationships/image" Target="../media/image40.png"/><Relationship Id="rId4" Type="http://schemas.openxmlformats.org/officeDocument/2006/relationships/image" Target="../media/image39.svg"/></Relationships>
</file>

<file path=ppt/slides/_rels/slide57.xml.rels><?xml version="1.0" encoding="UTF-8" standalone="yes"?>
<Relationships xmlns="http://schemas.openxmlformats.org/package/2006/relationships"><Relationship Id="rId8" Type="http://schemas.openxmlformats.org/officeDocument/2006/relationships/image" Target="../media/image43.sv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notesSlide" Target="../notesSlides/notesSlide57.xml"/><Relationship Id="rId1" Type="http://schemas.openxmlformats.org/officeDocument/2006/relationships/slideLayout" Target="../slideLayouts/slideLayout11.xml"/><Relationship Id="rId6" Type="http://schemas.openxmlformats.org/officeDocument/2006/relationships/image" Target="../media/image41.svg"/><Relationship Id="rId5" Type="http://schemas.openxmlformats.org/officeDocument/2006/relationships/image" Target="../media/image40.png"/><Relationship Id="rId4" Type="http://schemas.openxmlformats.org/officeDocument/2006/relationships/image" Target="../media/image39.svg"/></Relationships>
</file>

<file path=ppt/slides/_rels/slide58.xml.rels><?xml version="1.0" encoding="UTF-8" standalone="yes"?>
<Relationships xmlns="http://schemas.openxmlformats.org/package/2006/relationships"><Relationship Id="rId8" Type="http://schemas.openxmlformats.org/officeDocument/2006/relationships/image" Target="../media/image47.png"/><Relationship Id="rId13" Type="http://schemas.openxmlformats.org/officeDocument/2006/relationships/image" Target="../media/image52.svg"/><Relationship Id="rId18" Type="http://schemas.openxmlformats.org/officeDocument/2006/relationships/image" Target="../media/image55.png"/><Relationship Id="rId3" Type="http://schemas.openxmlformats.org/officeDocument/2006/relationships/image" Target="../media/image44.png"/><Relationship Id="rId7" Type="http://schemas.openxmlformats.org/officeDocument/2006/relationships/image" Target="../media/image46.svg"/><Relationship Id="rId12" Type="http://schemas.openxmlformats.org/officeDocument/2006/relationships/image" Target="../media/image51.png"/><Relationship Id="rId17" Type="http://schemas.openxmlformats.org/officeDocument/2006/relationships/image" Target="../media/image43.svg"/><Relationship Id="rId2" Type="http://schemas.openxmlformats.org/officeDocument/2006/relationships/notesSlide" Target="../notesSlides/notesSlide58.xml"/><Relationship Id="rId16" Type="http://schemas.openxmlformats.org/officeDocument/2006/relationships/image" Target="../media/image42.png"/><Relationship Id="rId1" Type="http://schemas.openxmlformats.org/officeDocument/2006/relationships/slideLayout" Target="../slideLayouts/slideLayout11.xml"/><Relationship Id="rId6" Type="http://schemas.openxmlformats.org/officeDocument/2006/relationships/image" Target="../media/image45.png"/><Relationship Id="rId11" Type="http://schemas.openxmlformats.org/officeDocument/2006/relationships/image" Target="../media/image50.svg"/><Relationship Id="rId5" Type="http://schemas.openxmlformats.org/officeDocument/2006/relationships/image" Target="../media/image39.svg"/><Relationship Id="rId15" Type="http://schemas.openxmlformats.org/officeDocument/2006/relationships/image" Target="../media/image54.svg"/><Relationship Id="rId10" Type="http://schemas.openxmlformats.org/officeDocument/2006/relationships/image" Target="../media/image49.png"/><Relationship Id="rId4" Type="http://schemas.openxmlformats.org/officeDocument/2006/relationships/image" Target="../media/image38.png"/><Relationship Id="rId9" Type="http://schemas.openxmlformats.org/officeDocument/2006/relationships/image" Target="../media/image48.svg"/><Relationship Id="rId14" Type="http://schemas.openxmlformats.org/officeDocument/2006/relationships/image" Target="../media/image53.png"/></Relationships>
</file>

<file path=ppt/slides/_rels/slide5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9.xml"/><Relationship Id="rId1" Type="http://schemas.openxmlformats.org/officeDocument/2006/relationships/slideLayout" Target="../slideLayouts/slideLayout11.xml"/><Relationship Id="rId4" Type="http://schemas.openxmlformats.org/officeDocument/2006/relationships/image" Target="../media/image56.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9.xml"/><Relationship Id="rId5" Type="http://schemas.openxmlformats.org/officeDocument/2006/relationships/image" Target="../media/image7.png"/><Relationship Id="rId4" Type="http://schemas.openxmlformats.org/officeDocument/2006/relationships/image" Target="../media/image6.png"/></Relationships>
</file>

<file path=ppt/slides/_rels/slide6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60.xml"/><Relationship Id="rId1" Type="http://schemas.openxmlformats.org/officeDocument/2006/relationships/slideLayout" Target="../slideLayouts/slideLayout11.xml"/><Relationship Id="rId4" Type="http://schemas.openxmlformats.org/officeDocument/2006/relationships/image" Target="../media/image58.png"/></Relationships>
</file>

<file path=ppt/slides/_rels/slide6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61.xml"/><Relationship Id="rId1" Type="http://schemas.openxmlformats.org/officeDocument/2006/relationships/slideLayout" Target="../slideLayouts/slideLayout11.xml"/></Relationships>
</file>

<file path=ppt/slides/_rels/slide6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62.xml"/><Relationship Id="rId1" Type="http://schemas.openxmlformats.org/officeDocument/2006/relationships/slideLayout" Target="../slideLayouts/slideLayout11.xml"/></Relationships>
</file>

<file path=ppt/slides/_rels/slide6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63.xml"/><Relationship Id="rId1" Type="http://schemas.openxmlformats.org/officeDocument/2006/relationships/slideLayout" Target="../slideLayouts/slideLayout11.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61.png"/><Relationship Id="rId7" Type="http://schemas.openxmlformats.org/officeDocument/2006/relationships/image" Target="../media/image64.png"/><Relationship Id="rId2" Type="http://schemas.openxmlformats.org/officeDocument/2006/relationships/notesSlide" Target="../notesSlides/notesSlide65.xml"/><Relationship Id="rId1" Type="http://schemas.openxmlformats.org/officeDocument/2006/relationships/slideLayout" Target="../slideLayouts/slideLayout11.xml"/><Relationship Id="rId6" Type="http://schemas.openxmlformats.org/officeDocument/2006/relationships/image" Target="../media/image64.svg"/><Relationship Id="rId5" Type="http://schemas.openxmlformats.org/officeDocument/2006/relationships/image" Target="../media/image63.png"/><Relationship Id="rId4" Type="http://schemas.openxmlformats.org/officeDocument/2006/relationships/image" Target="../media/image62.svg"/></Relationships>
</file>

<file path=ppt/slides/_rels/slide6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66.xml"/><Relationship Id="rId1" Type="http://schemas.openxmlformats.org/officeDocument/2006/relationships/slideLayout" Target="../slideLayouts/slideLayout11.xml"/><Relationship Id="rId6" Type="http://schemas.openxmlformats.org/officeDocument/2006/relationships/image" Target="../media/image64.svg"/><Relationship Id="rId5" Type="http://schemas.openxmlformats.org/officeDocument/2006/relationships/image" Target="../media/image63.png"/><Relationship Id="rId4" Type="http://schemas.openxmlformats.org/officeDocument/2006/relationships/image" Target="../media/image62.svg"/></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1.xml"/></Relationships>
</file>

<file path=ppt/slides/_rels/slide6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68.xml"/><Relationship Id="rId1" Type="http://schemas.openxmlformats.org/officeDocument/2006/relationships/slideLayout" Target="../slideLayouts/slideLayout11.xml"/><Relationship Id="rId5" Type="http://schemas.openxmlformats.org/officeDocument/2006/relationships/image" Target="../media/image440.png"/><Relationship Id="rId4" Type="http://schemas.openxmlformats.org/officeDocument/2006/relationships/customXml" Target="../ink/ink31.xml"/></Relationships>
</file>

<file path=ppt/slides/_rels/slide69.xml.rels><?xml version="1.0" encoding="UTF-8" standalone="yes"?>
<Relationships xmlns="http://schemas.openxmlformats.org/package/2006/relationships"><Relationship Id="rId8" Type="http://schemas.openxmlformats.org/officeDocument/2006/relationships/customXml" Target="../ink/ink34.xml"/><Relationship Id="rId13" Type="http://schemas.openxmlformats.org/officeDocument/2006/relationships/image" Target="../media/image48.png"/><Relationship Id="rId3" Type="http://schemas.openxmlformats.org/officeDocument/2006/relationships/image" Target="../media/image66.png"/><Relationship Id="rId7" Type="http://schemas.openxmlformats.org/officeDocument/2006/relationships/image" Target="../media/image450.png"/><Relationship Id="rId12" Type="http://schemas.openxmlformats.org/officeDocument/2006/relationships/customXml" Target="../ink/ink36.xml"/><Relationship Id="rId2" Type="http://schemas.openxmlformats.org/officeDocument/2006/relationships/notesSlide" Target="../notesSlides/notesSlide69.xml"/><Relationship Id="rId1" Type="http://schemas.openxmlformats.org/officeDocument/2006/relationships/slideLayout" Target="../slideLayouts/slideLayout11.xml"/><Relationship Id="rId6" Type="http://schemas.openxmlformats.org/officeDocument/2006/relationships/customXml" Target="../ink/ink33.xml"/><Relationship Id="rId11" Type="http://schemas.openxmlformats.org/officeDocument/2006/relationships/image" Target="../media/image470.png"/><Relationship Id="rId5" Type="http://schemas.openxmlformats.org/officeDocument/2006/relationships/image" Target="../media/image440.png"/><Relationship Id="rId10" Type="http://schemas.openxmlformats.org/officeDocument/2006/relationships/customXml" Target="../ink/ink35.xml"/><Relationship Id="rId4" Type="http://schemas.openxmlformats.org/officeDocument/2006/relationships/customXml" Target="../ink/ink32.xml"/><Relationship Id="rId9" Type="http://schemas.openxmlformats.org/officeDocument/2006/relationships/image" Target="../media/image46.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8" Type="http://schemas.openxmlformats.org/officeDocument/2006/relationships/customXml" Target="../ink/ink39.xml"/><Relationship Id="rId3" Type="http://schemas.openxmlformats.org/officeDocument/2006/relationships/image" Target="../media/image66.png"/><Relationship Id="rId7" Type="http://schemas.openxmlformats.org/officeDocument/2006/relationships/image" Target="../media/image510.png"/><Relationship Id="rId2" Type="http://schemas.openxmlformats.org/officeDocument/2006/relationships/notesSlide" Target="../notesSlides/notesSlide70.xml"/><Relationship Id="rId1" Type="http://schemas.openxmlformats.org/officeDocument/2006/relationships/slideLayout" Target="../slideLayouts/slideLayout11.xml"/><Relationship Id="rId6" Type="http://schemas.openxmlformats.org/officeDocument/2006/relationships/customXml" Target="../ink/ink38.xml"/><Relationship Id="rId11" Type="http://schemas.openxmlformats.org/officeDocument/2006/relationships/image" Target="../media/image530.png"/><Relationship Id="rId5" Type="http://schemas.openxmlformats.org/officeDocument/2006/relationships/image" Target="../media/image440.png"/><Relationship Id="rId10" Type="http://schemas.openxmlformats.org/officeDocument/2006/relationships/customXml" Target="../ink/ink40.xml"/><Relationship Id="rId4" Type="http://schemas.openxmlformats.org/officeDocument/2006/relationships/customXml" Target="../ink/ink37.xml"/><Relationship Id="rId9" Type="http://schemas.openxmlformats.org/officeDocument/2006/relationships/image" Target="../media/image52.png"/></Relationships>
</file>

<file path=ppt/slides/_rels/slide71.xml.rels><?xml version="1.0" encoding="UTF-8" standalone="yes"?>
<Relationships xmlns="http://schemas.openxmlformats.org/package/2006/relationships"><Relationship Id="rId8" Type="http://schemas.openxmlformats.org/officeDocument/2006/relationships/customXml" Target="../ink/ink43.xml"/><Relationship Id="rId13" Type="http://schemas.openxmlformats.org/officeDocument/2006/relationships/image" Target="../media/image590.png"/><Relationship Id="rId3" Type="http://schemas.openxmlformats.org/officeDocument/2006/relationships/image" Target="../media/image66.png"/><Relationship Id="rId7" Type="http://schemas.openxmlformats.org/officeDocument/2006/relationships/image" Target="../media/image560.png"/><Relationship Id="rId12" Type="http://schemas.openxmlformats.org/officeDocument/2006/relationships/customXml" Target="../ink/ink45.xml"/><Relationship Id="rId2" Type="http://schemas.openxmlformats.org/officeDocument/2006/relationships/notesSlide" Target="../notesSlides/notesSlide71.xml"/><Relationship Id="rId1" Type="http://schemas.openxmlformats.org/officeDocument/2006/relationships/slideLayout" Target="../slideLayouts/slideLayout11.xml"/><Relationship Id="rId6" Type="http://schemas.openxmlformats.org/officeDocument/2006/relationships/customXml" Target="../ink/ink42.xml"/><Relationship Id="rId11" Type="http://schemas.openxmlformats.org/officeDocument/2006/relationships/image" Target="../media/image580.png"/><Relationship Id="rId5" Type="http://schemas.openxmlformats.org/officeDocument/2006/relationships/image" Target="../media/image440.png"/><Relationship Id="rId10" Type="http://schemas.openxmlformats.org/officeDocument/2006/relationships/customXml" Target="../ink/ink44.xml"/><Relationship Id="rId4" Type="http://schemas.openxmlformats.org/officeDocument/2006/relationships/customXml" Target="../ink/ink41.xml"/><Relationship Id="rId9" Type="http://schemas.openxmlformats.org/officeDocument/2006/relationships/image" Target="../media/image570.png"/></Relationships>
</file>

<file path=ppt/slides/_rels/slide72.xml.rels><?xml version="1.0" encoding="UTF-8" standalone="yes"?>
<Relationships xmlns="http://schemas.openxmlformats.org/package/2006/relationships"><Relationship Id="rId8" Type="http://schemas.openxmlformats.org/officeDocument/2006/relationships/customXml" Target="../ink/ink48.xml"/><Relationship Id="rId13" Type="http://schemas.openxmlformats.org/officeDocument/2006/relationships/image" Target="../media/image650.png"/><Relationship Id="rId3" Type="http://schemas.openxmlformats.org/officeDocument/2006/relationships/image" Target="../media/image66.png"/><Relationship Id="rId7" Type="http://schemas.openxmlformats.org/officeDocument/2006/relationships/image" Target="../media/image620.png"/><Relationship Id="rId12" Type="http://schemas.openxmlformats.org/officeDocument/2006/relationships/customXml" Target="../ink/ink50.xml"/><Relationship Id="rId2" Type="http://schemas.openxmlformats.org/officeDocument/2006/relationships/notesSlide" Target="../notesSlides/notesSlide72.xml"/><Relationship Id="rId1" Type="http://schemas.openxmlformats.org/officeDocument/2006/relationships/slideLayout" Target="../slideLayouts/slideLayout11.xml"/><Relationship Id="rId6" Type="http://schemas.openxmlformats.org/officeDocument/2006/relationships/customXml" Target="../ink/ink47.xml"/><Relationship Id="rId11" Type="http://schemas.openxmlformats.org/officeDocument/2006/relationships/image" Target="../media/image640.png"/><Relationship Id="rId5" Type="http://schemas.openxmlformats.org/officeDocument/2006/relationships/image" Target="../media/image440.png"/><Relationship Id="rId10" Type="http://schemas.openxmlformats.org/officeDocument/2006/relationships/customXml" Target="../ink/ink49.xml"/><Relationship Id="rId4" Type="http://schemas.openxmlformats.org/officeDocument/2006/relationships/customXml" Target="../ink/ink46.xml"/><Relationship Id="rId9" Type="http://schemas.openxmlformats.org/officeDocument/2006/relationships/image" Target="../media/image630.png"/></Relationships>
</file>

<file path=ppt/slides/_rels/slide7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73.xml"/><Relationship Id="rId1" Type="http://schemas.openxmlformats.org/officeDocument/2006/relationships/slideLayout" Target="../slideLayouts/slideLayout11.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1.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1.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1.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1.xml"/></Relationships>
</file>

<file path=ppt/slides/_rels/slide7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78.xml"/><Relationship Id="rId1" Type="http://schemas.openxmlformats.org/officeDocument/2006/relationships/slideLayout" Target="../slideLayouts/slideLayout11.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5.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0.xml"/></Relationships>
</file>

<file path=ppt/slides/_rels/slide8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83.xml"/><Relationship Id="rId1" Type="http://schemas.openxmlformats.org/officeDocument/2006/relationships/slideLayout" Target="../slideLayouts/slideLayout10.xml"/></Relationships>
</file>

<file path=ppt/slides/_rels/slide8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84.xml"/><Relationship Id="rId1" Type="http://schemas.openxmlformats.org/officeDocument/2006/relationships/slideLayout" Target="../slideLayouts/slideLayout10.xml"/></Relationships>
</file>

<file path=ppt/slides/_rels/slide85.xml.rels><?xml version="1.0" encoding="UTF-8" standalone="yes"?>
<Relationships xmlns="http://schemas.openxmlformats.org/package/2006/relationships"><Relationship Id="rId13" Type="http://schemas.openxmlformats.org/officeDocument/2006/relationships/customXml" Target="../ink/ink56.xml"/><Relationship Id="rId18" Type="http://schemas.openxmlformats.org/officeDocument/2006/relationships/customXml" Target="../ink/ink59.xml"/><Relationship Id="rId26" Type="http://schemas.openxmlformats.org/officeDocument/2006/relationships/customXml" Target="../ink/ink63.xml"/><Relationship Id="rId39" Type="http://schemas.openxmlformats.org/officeDocument/2006/relationships/image" Target="../media/image88.png"/><Relationship Id="rId21" Type="http://schemas.openxmlformats.org/officeDocument/2006/relationships/image" Target="../media/image79.png"/><Relationship Id="rId34" Type="http://schemas.openxmlformats.org/officeDocument/2006/relationships/customXml" Target="../ink/ink67.xml"/><Relationship Id="rId42" Type="http://schemas.openxmlformats.org/officeDocument/2006/relationships/customXml" Target="../ink/ink71.xml"/><Relationship Id="rId47" Type="http://schemas.openxmlformats.org/officeDocument/2006/relationships/image" Target="../media/image92.png"/><Relationship Id="rId50" Type="http://schemas.openxmlformats.org/officeDocument/2006/relationships/customXml" Target="../ink/ink75.xml"/><Relationship Id="rId55" Type="http://schemas.openxmlformats.org/officeDocument/2006/relationships/image" Target="../media/image96.png"/><Relationship Id="rId7" Type="http://schemas.openxmlformats.org/officeDocument/2006/relationships/customXml" Target="../ink/ink53.xml"/><Relationship Id="rId2" Type="http://schemas.openxmlformats.org/officeDocument/2006/relationships/notesSlide" Target="../notesSlides/notesSlide85.xml"/><Relationship Id="rId16" Type="http://schemas.openxmlformats.org/officeDocument/2006/relationships/customXml" Target="../ink/ink58.xml"/><Relationship Id="rId29" Type="http://schemas.openxmlformats.org/officeDocument/2006/relationships/image" Target="../media/image83.png"/><Relationship Id="rId11" Type="http://schemas.openxmlformats.org/officeDocument/2006/relationships/customXml" Target="../ink/ink55.xml"/><Relationship Id="rId24" Type="http://schemas.openxmlformats.org/officeDocument/2006/relationships/customXml" Target="../ink/ink62.xml"/><Relationship Id="rId32" Type="http://schemas.openxmlformats.org/officeDocument/2006/relationships/customXml" Target="../ink/ink66.xml"/><Relationship Id="rId37" Type="http://schemas.openxmlformats.org/officeDocument/2006/relationships/image" Target="../media/image87.png"/><Relationship Id="rId40" Type="http://schemas.openxmlformats.org/officeDocument/2006/relationships/customXml" Target="../ink/ink70.xml"/><Relationship Id="rId45" Type="http://schemas.openxmlformats.org/officeDocument/2006/relationships/image" Target="../media/image91.png"/><Relationship Id="rId53" Type="http://schemas.openxmlformats.org/officeDocument/2006/relationships/image" Target="../media/image95.png"/><Relationship Id="rId5" Type="http://schemas.openxmlformats.org/officeDocument/2006/relationships/customXml" Target="../ink/ink52.xml"/><Relationship Id="rId19" Type="http://schemas.openxmlformats.org/officeDocument/2006/relationships/image" Target="../media/image78.png"/><Relationship Id="rId4" Type="http://schemas.openxmlformats.org/officeDocument/2006/relationships/image" Target="../media/image710.png"/><Relationship Id="rId9" Type="http://schemas.openxmlformats.org/officeDocument/2006/relationships/customXml" Target="../ink/ink54.xml"/><Relationship Id="rId14" Type="http://schemas.openxmlformats.org/officeDocument/2006/relationships/image" Target="../media/image76.png"/><Relationship Id="rId22" Type="http://schemas.openxmlformats.org/officeDocument/2006/relationships/customXml" Target="../ink/ink61.xml"/><Relationship Id="rId27" Type="http://schemas.openxmlformats.org/officeDocument/2006/relationships/image" Target="../media/image82.png"/><Relationship Id="rId30" Type="http://schemas.openxmlformats.org/officeDocument/2006/relationships/customXml" Target="../ink/ink65.xml"/><Relationship Id="rId35" Type="http://schemas.openxmlformats.org/officeDocument/2006/relationships/image" Target="../media/image86.png"/><Relationship Id="rId43" Type="http://schemas.openxmlformats.org/officeDocument/2006/relationships/image" Target="../media/image90.png"/><Relationship Id="rId48" Type="http://schemas.openxmlformats.org/officeDocument/2006/relationships/customXml" Target="../ink/ink74.xml"/><Relationship Id="rId56" Type="http://schemas.openxmlformats.org/officeDocument/2006/relationships/customXml" Target="../ink/ink78.xml"/><Relationship Id="rId8" Type="http://schemas.openxmlformats.org/officeDocument/2006/relationships/image" Target="../media/image73.png"/><Relationship Id="rId51" Type="http://schemas.openxmlformats.org/officeDocument/2006/relationships/image" Target="../media/image94.png"/><Relationship Id="rId3" Type="http://schemas.openxmlformats.org/officeDocument/2006/relationships/customXml" Target="../ink/ink51.xml"/><Relationship Id="rId12" Type="http://schemas.openxmlformats.org/officeDocument/2006/relationships/image" Target="../media/image75.png"/><Relationship Id="rId17" Type="http://schemas.openxmlformats.org/officeDocument/2006/relationships/image" Target="../media/image77.png"/><Relationship Id="rId25" Type="http://schemas.openxmlformats.org/officeDocument/2006/relationships/image" Target="../media/image81.png"/><Relationship Id="rId33" Type="http://schemas.openxmlformats.org/officeDocument/2006/relationships/image" Target="../media/image85.png"/><Relationship Id="rId38" Type="http://schemas.openxmlformats.org/officeDocument/2006/relationships/customXml" Target="../ink/ink69.xml"/><Relationship Id="rId46" Type="http://schemas.openxmlformats.org/officeDocument/2006/relationships/customXml" Target="../ink/ink73.xml"/><Relationship Id="rId20" Type="http://schemas.openxmlformats.org/officeDocument/2006/relationships/customXml" Target="../ink/ink60.xml"/><Relationship Id="rId41" Type="http://schemas.openxmlformats.org/officeDocument/2006/relationships/image" Target="../media/image89.png"/><Relationship Id="rId54" Type="http://schemas.openxmlformats.org/officeDocument/2006/relationships/customXml" Target="../ink/ink77.xml"/><Relationship Id="rId1" Type="http://schemas.openxmlformats.org/officeDocument/2006/relationships/slideLayout" Target="../slideLayouts/slideLayout10.xml"/><Relationship Id="rId6" Type="http://schemas.openxmlformats.org/officeDocument/2006/relationships/image" Target="../media/image72.png"/><Relationship Id="rId15" Type="http://schemas.openxmlformats.org/officeDocument/2006/relationships/customXml" Target="../ink/ink57.xml"/><Relationship Id="rId23" Type="http://schemas.openxmlformats.org/officeDocument/2006/relationships/image" Target="../media/image80.png"/><Relationship Id="rId28" Type="http://schemas.openxmlformats.org/officeDocument/2006/relationships/customXml" Target="../ink/ink64.xml"/><Relationship Id="rId36" Type="http://schemas.openxmlformats.org/officeDocument/2006/relationships/customXml" Target="../ink/ink68.xml"/><Relationship Id="rId49" Type="http://schemas.openxmlformats.org/officeDocument/2006/relationships/image" Target="../media/image93.png"/><Relationship Id="rId57" Type="http://schemas.openxmlformats.org/officeDocument/2006/relationships/image" Target="../media/image97.png"/><Relationship Id="rId10" Type="http://schemas.openxmlformats.org/officeDocument/2006/relationships/image" Target="../media/image74.png"/><Relationship Id="rId31" Type="http://schemas.openxmlformats.org/officeDocument/2006/relationships/image" Target="../media/image84.png"/><Relationship Id="rId44" Type="http://schemas.openxmlformats.org/officeDocument/2006/relationships/customXml" Target="../ink/ink72.xml"/><Relationship Id="rId52" Type="http://schemas.openxmlformats.org/officeDocument/2006/relationships/customXml" Target="../ink/ink76.xml"/></Relationships>
</file>

<file path=ppt/slides/_rels/slide86.xml.rels><?xml version="1.0" encoding="UTF-8" standalone="yes"?>
<Relationships xmlns="http://schemas.openxmlformats.org/package/2006/relationships"><Relationship Id="rId26" Type="http://schemas.openxmlformats.org/officeDocument/2006/relationships/customXml" Target="../ink/ink91.xml"/><Relationship Id="rId21" Type="http://schemas.openxmlformats.org/officeDocument/2006/relationships/image" Target="../media/image79.png"/><Relationship Id="rId42" Type="http://schemas.openxmlformats.org/officeDocument/2006/relationships/customXml" Target="../ink/ink99.xml"/><Relationship Id="rId47" Type="http://schemas.openxmlformats.org/officeDocument/2006/relationships/image" Target="../media/image92.png"/><Relationship Id="rId63" Type="http://schemas.openxmlformats.org/officeDocument/2006/relationships/image" Target="../media/image100.png"/><Relationship Id="rId68" Type="http://schemas.openxmlformats.org/officeDocument/2006/relationships/customXml" Target="../ink/ink112.xml"/><Relationship Id="rId16" Type="http://schemas.openxmlformats.org/officeDocument/2006/relationships/customXml" Target="../ink/ink86.xml"/><Relationship Id="rId11" Type="http://schemas.openxmlformats.org/officeDocument/2006/relationships/customXml" Target="../ink/ink83.xml"/><Relationship Id="rId24" Type="http://schemas.openxmlformats.org/officeDocument/2006/relationships/customXml" Target="../ink/ink90.xml"/><Relationship Id="rId32" Type="http://schemas.openxmlformats.org/officeDocument/2006/relationships/customXml" Target="../ink/ink94.xml"/><Relationship Id="rId37" Type="http://schemas.openxmlformats.org/officeDocument/2006/relationships/image" Target="../media/image87.png"/><Relationship Id="rId40" Type="http://schemas.openxmlformats.org/officeDocument/2006/relationships/customXml" Target="../ink/ink98.xml"/><Relationship Id="rId45" Type="http://schemas.openxmlformats.org/officeDocument/2006/relationships/image" Target="../media/image91.png"/><Relationship Id="rId53" Type="http://schemas.openxmlformats.org/officeDocument/2006/relationships/image" Target="../media/image95.png"/><Relationship Id="rId58" Type="http://schemas.openxmlformats.org/officeDocument/2006/relationships/customXml" Target="../ink/ink107.xml"/><Relationship Id="rId66" Type="http://schemas.openxmlformats.org/officeDocument/2006/relationships/customXml" Target="../ink/ink111.xml"/><Relationship Id="rId74" Type="http://schemas.openxmlformats.org/officeDocument/2006/relationships/customXml" Target="../ink/ink115.xml"/><Relationship Id="rId79" Type="http://schemas.openxmlformats.org/officeDocument/2006/relationships/image" Target="../media/image108.png"/><Relationship Id="rId5" Type="http://schemas.openxmlformats.org/officeDocument/2006/relationships/customXml" Target="../ink/ink80.xml"/><Relationship Id="rId61" Type="http://schemas.openxmlformats.org/officeDocument/2006/relationships/image" Target="../media/image99.png"/><Relationship Id="rId19" Type="http://schemas.openxmlformats.org/officeDocument/2006/relationships/image" Target="../media/image78.png"/><Relationship Id="rId14" Type="http://schemas.openxmlformats.org/officeDocument/2006/relationships/image" Target="../media/image76.png"/><Relationship Id="rId22" Type="http://schemas.openxmlformats.org/officeDocument/2006/relationships/customXml" Target="../ink/ink89.xml"/><Relationship Id="rId27" Type="http://schemas.openxmlformats.org/officeDocument/2006/relationships/image" Target="../media/image82.png"/><Relationship Id="rId30" Type="http://schemas.openxmlformats.org/officeDocument/2006/relationships/customXml" Target="../ink/ink93.xml"/><Relationship Id="rId35" Type="http://schemas.openxmlformats.org/officeDocument/2006/relationships/image" Target="../media/image86.png"/><Relationship Id="rId43" Type="http://schemas.openxmlformats.org/officeDocument/2006/relationships/image" Target="../media/image90.png"/><Relationship Id="rId48" Type="http://schemas.openxmlformats.org/officeDocument/2006/relationships/customXml" Target="../ink/ink102.xml"/><Relationship Id="rId56" Type="http://schemas.openxmlformats.org/officeDocument/2006/relationships/customXml" Target="../ink/ink106.xml"/><Relationship Id="rId64" Type="http://schemas.openxmlformats.org/officeDocument/2006/relationships/customXml" Target="../ink/ink110.xml"/><Relationship Id="rId69" Type="http://schemas.openxmlformats.org/officeDocument/2006/relationships/image" Target="../media/image103.png"/><Relationship Id="rId77" Type="http://schemas.openxmlformats.org/officeDocument/2006/relationships/image" Target="../media/image107.png"/><Relationship Id="rId8" Type="http://schemas.openxmlformats.org/officeDocument/2006/relationships/image" Target="../media/image73.png"/><Relationship Id="rId51" Type="http://schemas.openxmlformats.org/officeDocument/2006/relationships/image" Target="../media/image94.png"/><Relationship Id="rId72" Type="http://schemas.openxmlformats.org/officeDocument/2006/relationships/customXml" Target="../ink/ink114.xml"/><Relationship Id="rId3" Type="http://schemas.openxmlformats.org/officeDocument/2006/relationships/customXml" Target="../ink/ink79.xml"/><Relationship Id="rId12" Type="http://schemas.openxmlformats.org/officeDocument/2006/relationships/image" Target="../media/image75.png"/><Relationship Id="rId17" Type="http://schemas.openxmlformats.org/officeDocument/2006/relationships/image" Target="../media/image77.png"/><Relationship Id="rId25" Type="http://schemas.openxmlformats.org/officeDocument/2006/relationships/image" Target="../media/image81.png"/><Relationship Id="rId33" Type="http://schemas.openxmlformats.org/officeDocument/2006/relationships/image" Target="../media/image85.png"/><Relationship Id="rId38" Type="http://schemas.openxmlformats.org/officeDocument/2006/relationships/customXml" Target="../ink/ink97.xml"/><Relationship Id="rId46" Type="http://schemas.openxmlformats.org/officeDocument/2006/relationships/customXml" Target="../ink/ink101.xml"/><Relationship Id="rId59" Type="http://schemas.openxmlformats.org/officeDocument/2006/relationships/image" Target="../media/image98.png"/><Relationship Id="rId67" Type="http://schemas.openxmlformats.org/officeDocument/2006/relationships/image" Target="../media/image102.png"/><Relationship Id="rId20" Type="http://schemas.openxmlformats.org/officeDocument/2006/relationships/customXml" Target="../ink/ink88.xml"/><Relationship Id="rId41" Type="http://schemas.openxmlformats.org/officeDocument/2006/relationships/image" Target="../media/image89.png"/><Relationship Id="rId54" Type="http://schemas.openxmlformats.org/officeDocument/2006/relationships/customXml" Target="../ink/ink105.xml"/><Relationship Id="rId62" Type="http://schemas.openxmlformats.org/officeDocument/2006/relationships/customXml" Target="../ink/ink109.xml"/><Relationship Id="rId70" Type="http://schemas.openxmlformats.org/officeDocument/2006/relationships/customXml" Target="../ink/ink113.xml"/><Relationship Id="rId75" Type="http://schemas.openxmlformats.org/officeDocument/2006/relationships/image" Target="../media/image106.png"/><Relationship Id="rId1" Type="http://schemas.openxmlformats.org/officeDocument/2006/relationships/slideLayout" Target="../slideLayouts/slideLayout10.xml"/><Relationship Id="rId6" Type="http://schemas.openxmlformats.org/officeDocument/2006/relationships/image" Target="../media/image72.png"/><Relationship Id="rId15" Type="http://schemas.openxmlformats.org/officeDocument/2006/relationships/customXml" Target="../ink/ink85.xml"/><Relationship Id="rId23" Type="http://schemas.openxmlformats.org/officeDocument/2006/relationships/image" Target="../media/image80.png"/><Relationship Id="rId28" Type="http://schemas.openxmlformats.org/officeDocument/2006/relationships/customXml" Target="../ink/ink92.xml"/><Relationship Id="rId36" Type="http://schemas.openxmlformats.org/officeDocument/2006/relationships/customXml" Target="../ink/ink96.xml"/><Relationship Id="rId49" Type="http://schemas.openxmlformats.org/officeDocument/2006/relationships/image" Target="../media/image93.png"/><Relationship Id="rId57" Type="http://schemas.openxmlformats.org/officeDocument/2006/relationships/image" Target="../media/image97.png"/><Relationship Id="rId10" Type="http://schemas.openxmlformats.org/officeDocument/2006/relationships/image" Target="../media/image74.png"/><Relationship Id="rId31" Type="http://schemas.openxmlformats.org/officeDocument/2006/relationships/image" Target="../media/image84.png"/><Relationship Id="rId44" Type="http://schemas.openxmlformats.org/officeDocument/2006/relationships/customXml" Target="../ink/ink100.xml"/><Relationship Id="rId52" Type="http://schemas.openxmlformats.org/officeDocument/2006/relationships/customXml" Target="../ink/ink104.xml"/><Relationship Id="rId60" Type="http://schemas.openxmlformats.org/officeDocument/2006/relationships/customXml" Target="../ink/ink108.xml"/><Relationship Id="rId65" Type="http://schemas.openxmlformats.org/officeDocument/2006/relationships/image" Target="../media/image101.png"/><Relationship Id="rId73" Type="http://schemas.openxmlformats.org/officeDocument/2006/relationships/image" Target="../media/image105.png"/><Relationship Id="rId78" Type="http://schemas.openxmlformats.org/officeDocument/2006/relationships/customXml" Target="../ink/ink117.xml"/><Relationship Id="rId4" Type="http://schemas.openxmlformats.org/officeDocument/2006/relationships/image" Target="../media/image710.png"/><Relationship Id="rId9" Type="http://schemas.openxmlformats.org/officeDocument/2006/relationships/customXml" Target="../ink/ink82.xml"/><Relationship Id="rId13" Type="http://schemas.openxmlformats.org/officeDocument/2006/relationships/customXml" Target="../ink/ink84.xml"/><Relationship Id="rId18" Type="http://schemas.openxmlformats.org/officeDocument/2006/relationships/customXml" Target="../ink/ink87.xml"/><Relationship Id="rId39" Type="http://schemas.openxmlformats.org/officeDocument/2006/relationships/image" Target="../media/image88.png"/><Relationship Id="rId34" Type="http://schemas.openxmlformats.org/officeDocument/2006/relationships/customXml" Target="../ink/ink95.xml"/><Relationship Id="rId50" Type="http://schemas.openxmlformats.org/officeDocument/2006/relationships/customXml" Target="../ink/ink103.xml"/><Relationship Id="rId55" Type="http://schemas.openxmlformats.org/officeDocument/2006/relationships/image" Target="../media/image96.png"/><Relationship Id="rId76" Type="http://schemas.openxmlformats.org/officeDocument/2006/relationships/customXml" Target="../ink/ink116.xml"/><Relationship Id="rId7" Type="http://schemas.openxmlformats.org/officeDocument/2006/relationships/customXml" Target="../ink/ink81.xml"/><Relationship Id="rId71" Type="http://schemas.openxmlformats.org/officeDocument/2006/relationships/image" Target="../media/image104.png"/><Relationship Id="rId2" Type="http://schemas.openxmlformats.org/officeDocument/2006/relationships/notesSlide" Target="../notesSlides/notesSlide86.xml"/><Relationship Id="rId29" Type="http://schemas.openxmlformats.org/officeDocument/2006/relationships/image" Target="../media/image83.png"/></Relationships>
</file>

<file path=ppt/slides/_rels/slide87.xml.rels><?xml version="1.0" encoding="UTF-8" standalone="yes"?>
<Relationships xmlns="http://schemas.openxmlformats.org/package/2006/relationships"><Relationship Id="rId8" Type="http://schemas.openxmlformats.org/officeDocument/2006/relationships/image" Target="../media/image90.png"/><Relationship Id="rId13" Type="http://schemas.openxmlformats.org/officeDocument/2006/relationships/customXml" Target="../ink/ink123.xml"/><Relationship Id="rId18" Type="http://schemas.openxmlformats.org/officeDocument/2006/relationships/image" Target="../media/image95.png"/><Relationship Id="rId3" Type="http://schemas.openxmlformats.org/officeDocument/2006/relationships/customXml" Target="../ink/ink118.xml"/><Relationship Id="rId21" Type="http://schemas.openxmlformats.org/officeDocument/2006/relationships/customXml" Target="../ink/ink127.xml"/><Relationship Id="rId7" Type="http://schemas.openxmlformats.org/officeDocument/2006/relationships/customXml" Target="../ink/ink120.xml"/><Relationship Id="rId12" Type="http://schemas.openxmlformats.org/officeDocument/2006/relationships/image" Target="../media/image92.png"/><Relationship Id="rId17" Type="http://schemas.openxmlformats.org/officeDocument/2006/relationships/customXml" Target="../ink/ink125.xml"/><Relationship Id="rId2" Type="http://schemas.openxmlformats.org/officeDocument/2006/relationships/notesSlide" Target="../notesSlides/notesSlide87.xml"/><Relationship Id="rId16" Type="http://schemas.openxmlformats.org/officeDocument/2006/relationships/image" Target="../media/image94.png"/><Relationship Id="rId20" Type="http://schemas.openxmlformats.org/officeDocument/2006/relationships/image" Target="../media/image96.png"/><Relationship Id="rId1" Type="http://schemas.openxmlformats.org/officeDocument/2006/relationships/slideLayout" Target="../slideLayouts/slideLayout10.xml"/><Relationship Id="rId6" Type="http://schemas.openxmlformats.org/officeDocument/2006/relationships/image" Target="../media/image89.png"/><Relationship Id="rId11" Type="http://schemas.openxmlformats.org/officeDocument/2006/relationships/customXml" Target="../ink/ink122.xml"/><Relationship Id="rId5" Type="http://schemas.openxmlformats.org/officeDocument/2006/relationships/customXml" Target="../ink/ink119.xml"/><Relationship Id="rId15" Type="http://schemas.openxmlformats.org/officeDocument/2006/relationships/customXml" Target="../ink/ink124.xml"/><Relationship Id="rId10" Type="http://schemas.openxmlformats.org/officeDocument/2006/relationships/image" Target="../media/image91.png"/><Relationship Id="rId19" Type="http://schemas.openxmlformats.org/officeDocument/2006/relationships/customXml" Target="../ink/ink126.xml"/><Relationship Id="rId4" Type="http://schemas.openxmlformats.org/officeDocument/2006/relationships/image" Target="../media/image88.png"/><Relationship Id="rId9" Type="http://schemas.openxmlformats.org/officeDocument/2006/relationships/customXml" Target="../ink/ink121.xml"/><Relationship Id="rId14" Type="http://schemas.openxmlformats.org/officeDocument/2006/relationships/image" Target="../media/image93.png"/><Relationship Id="rId22" Type="http://schemas.openxmlformats.org/officeDocument/2006/relationships/image" Target="../media/image97.png"/></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10.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90.xml"/><Relationship Id="rId1" Type="http://schemas.openxmlformats.org/officeDocument/2006/relationships/slideLayout" Target="../slideLayouts/slideLayout10.xml"/></Relationships>
</file>

<file path=ppt/slides/_rels/slide91.xml.rels><?xml version="1.0" encoding="UTF-8" standalone="yes"?>
<Relationships xmlns="http://schemas.openxmlformats.org/package/2006/relationships"><Relationship Id="rId8" Type="http://schemas.openxmlformats.org/officeDocument/2006/relationships/image" Target="../media/image165.png"/><Relationship Id="rId13" Type="http://schemas.openxmlformats.org/officeDocument/2006/relationships/customXml" Target="../ink/ink133.xml"/><Relationship Id="rId3" Type="http://schemas.openxmlformats.org/officeDocument/2006/relationships/customXml" Target="../ink/ink128.xml"/><Relationship Id="rId7" Type="http://schemas.openxmlformats.org/officeDocument/2006/relationships/customXml" Target="../ink/ink130.xml"/><Relationship Id="rId12" Type="http://schemas.openxmlformats.org/officeDocument/2006/relationships/image" Target="../media/image167.png"/><Relationship Id="rId2" Type="http://schemas.openxmlformats.org/officeDocument/2006/relationships/notesSlide" Target="../notesSlides/notesSlide91.xml"/><Relationship Id="rId1" Type="http://schemas.openxmlformats.org/officeDocument/2006/relationships/slideLayout" Target="../slideLayouts/slideLayout10.xml"/><Relationship Id="rId6" Type="http://schemas.openxmlformats.org/officeDocument/2006/relationships/image" Target="../media/image164.png"/><Relationship Id="rId11" Type="http://schemas.openxmlformats.org/officeDocument/2006/relationships/customXml" Target="../ink/ink132.xml"/><Relationship Id="rId5" Type="http://schemas.openxmlformats.org/officeDocument/2006/relationships/customXml" Target="../ink/ink129.xml"/><Relationship Id="rId10" Type="http://schemas.openxmlformats.org/officeDocument/2006/relationships/image" Target="../media/image166.png"/><Relationship Id="rId4" Type="http://schemas.openxmlformats.org/officeDocument/2006/relationships/image" Target="../media/image162.png"/><Relationship Id="rId9" Type="http://schemas.openxmlformats.org/officeDocument/2006/relationships/customXml" Target="../ink/ink131.xml"/><Relationship Id="rId14" Type="http://schemas.openxmlformats.org/officeDocument/2006/relationships/image" Target="../media/image168.png"/></Relationships>
</file>

<file path=ppt/slides/_rels/slide9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92.xml"/><Relationship Id="rId1" Type="http://schemas.openxmlformats.org/officeDocument/2006/relationships/slideLayout" Target="../slideLayouts/slideLayout1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13.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14.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10.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14.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82"/>
        <p:cNvGrpSpPr/>
        <p:nvPr/>
      </p:nvGrpSpPr>
      <p:grpSpPr>
        <a:xfrm>
          <a:off x="0" y="0"/>
          <a:ext cx="0" cy="0"/>
          <a:chOff x="0" y="0"/>
          <a:chExt cx="0" cy="0"/>
        </a:xfrm>
      </p:grpSpPr>
      <p:grpSp>
        <p:nvGrpSpPr>
          <p:cNvPr id="783" name="Google Shape;783;p41"/>
          <p:cNvGrpSpPr/>
          <p:nvPr/>
        </p:nvGrpSpPr>
        <p:grpSpPr>
          <a:xfrm rot="10800000">
            <a:off x="4068492" y="3407430"/>
            <a:ext cx="4041877" cy="382134"/>
            <a:chOff x="4171261" y="4165423"/>
            <a:chExt cx="4138299" cy="382134"/>
          </a:xfrm>
        </p:grpSpPr>
        <p:sp>
          <p:nvSpPr>
            <p:cNvPr id="784" name="Google Shape;784;p41"/>
            <p:cNvSpPr/>
            <p:nvPr/>
          </p:nvSpPr>
          <p:spPr>
            <a:xfrm>
              <a:off x="4171261" y="4165423"/>
              <a:ext cx="4104000" cy="3384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41"/>
            <p:cNvSpPr/>
            <p:nvPr/>
          </p:nvSpPr>
          <p:spPr>
            <a:xfrm>
              <a:off x="4205560" y="4209156"/>
              <a:ext cx="4104000" cy="338400"/>
            </a:xfrm>
            <a:prstGeom prst="rect">
              <a:avLst/>
            </a:prstGeom>
            <a:solidFill>
              <a:srgbClr val="B5B1A7"/>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6" name="Google Shape;786;p41"/>
          <p:cNvSpPr txBox="1">
            <a:spLocks noGrp="1"/>
          </p:cNvSpPr>
          <p:nvPr>
            <p:ph type="ctrTitle"/>
          </p:nvPr>
        </p:nvSpPr>
        <p:spPr>
          <a:xfrm>
            <a:off x="1550229" y="1328772"/>
            <a:ext cx="6675046" cy="1028700"/>
          </a:xfrm>
          <a:prstGeom prst="rect">
            <a:avLst/>
          </a:prstGeom>
        </p:spPr>
        <p:txBody>
          <a:bodyPr spcFirstLastPara="1" wrap="square" lIns="91425" tIns="91425" rIns="91425" bIns="91425" anchor="ctr" anchorCtr="0">
            <a:noAutofit/>
          </a:bodyPr>
          <a:lstStyle/>
          <a:p>
            <a:pPr marL="0" lvl="0" indent="0" algn="r" rtl="0">
              <a:spcBef>
                <a:spcPts val="1100"/>
              </a:spcBef>
              <a:spcAft>
                <a:spcPts val="200"/>
              </a:spcAft>
              <a:buNone/>
            </a:pPr>
            <a:r>
              <a:rPr lang="en" sz="2800"/>
              <a:t>Phân tích và thiết kế thuật toán</a:t>
            </a:r>
            <a:endParaRPr sz="2800"/>
          </a:p>
        </p:txBody>
      </p:sp>
      <p:sp>
        <p:nvSpPr>
          <p:cNvPr id="787" name="Google Shape;787;p41"/>
          <p:cNvSpPr txBox="1">
            <a:spLocks noGrp="1"/>
          </p:cNvSpPr>
          <p:nvPr>
            <p:ph type="subTitle" idx="1"/>
          </p:nvPr>
        </p:nvSpPr>
        <p:spPr>
          <a:xfrm>
            <a:off x="4026519" y="3346385"/>
            <a:ext cx="4012200" cy="358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Group 4</a:t>
            </a:r>
            <a:endParaRPr/>
          </a:p>
        </p:txBody>
      </p:sp>
      <p:sp>
        <p:nvSpPr>
          <p:cNvPr id="788" name="Google Shape;788;p41"/>
          <p:cNvSpPr txBox="1">
            <a:spLocks noGrp="1"/>
          </p:cNvSpPr>
          <p:nvPr>
            <p:ph type="ctrTitle" idx="2"/>
          </p:nvPr>
        </p:nvSpPr>
        <p:spPr>
          <a:xfrm>
            <a:off x="1421575" y="2031963"/>
            <a:ext cx="6803700" cy="849000"/>
          </a:xfrm>
          <a:prstGeom prst="rect">
            <a:avLst/>
          </a:prstGeom>
        </p:spPr>
        <p:txBody>
          <a:bodyPr spcFirstLastPara="1" wrap="square" lIns="91425" tIns="91425" rIns="91425" bIns="91425" anchor="ctr" anchorCtr="0">
            <a:noAutofit/>
          </a:bodyPr>
          <a:lstStyle/>
          <a:p>
            <a:pPr marL="0" lvl="0" indent="0" algn="r" rtl="0">
              <a:spcBef>
                <a:spcPts val="1100"/>
              </a:spcBef>
              <a:spcAft>
                <a:spcPts val="200"/>
              </a:spcAft>
              <a:buClr>
                <a:schemeClr val="dk1"/>
              </a:buClr>
              <a:buSzPts val="1100"/>
              <a:buFont typeface="Arial"/>
              <a:buNone/>
            </a:pPr>
            <a:r>
              <a:rPr lang="en"/>
              <a:t>BRUTE FORCE</a:t>
            </a:r>
            <a:endParaRPr/>
          </a:p>
        </p:txBody>
      </p:sp>
      <p:sp>
        <p:nvSpPr>
          <p:cNvPr id="789" name="Google Shape;789;p41"/>
          <p:cNvSpPr/>
          <p:nvPr/>
        </p:nvSpPr>
        <p:spPr>
          <a:xfrm>
            <a:off x="2697197" y="2880975"/>
            <a:ext cx="5413172" cy="567778"/>
          </a:xfrm>
          <a:prstGeom prst="rect">
            <a:avLst/>
          </a:prstGeom>
        </p:spPr>
        <p:txBody>
          <a:bodyPr>
            <a:prstTxWarp prst="textPlain">
              <a:avLst/>
            </a:prstTxWarp>
          </a:bodyPr>
          <a:lstStyle/>
          <a:p>
            <a:pPr lvl="0" algn="ctr"/>
            <a:endParaRPr b="0" i="0">
              <a:ln w="19050" cap="flat" cmpd="sng">
                <a:solidFill>
                  <a:srgbClr val="000000"/>
                </a:solidFill>
                <a:prstDash val="solid"/>
                <a:round/>
                <a:headEnd type="none" w="sm" len="sm"/>
                <a:tailEnd type="none" w="sm" len="sm"/>
              </a:ln>
              <a:noFill/>
              <a:latin typeface="Raleway;900"/>
            </a:endParaRPr>
          </a:p>
        </p:txBody>
      </p:sp>
      <p:grpSp>
        <p:nvGrpSpPr>
          <p:cNvPr id="790" name="Google Shape;790;p41"/>
          <p:cNvGrpSpPr/>
          <p:nvPr/>
        </p:nvGrpSpPr>
        <p:grpSpPr>
          <a:xfrm>
            <a:off x="932703" y="3781417"/>
            <a:ext cx="817910" cy="745383"/>
            <a:chOff x="932703" y="3781417"/>
            <a:chExt cx="817910" cy="745383"/>
          </a:xfrm>
        </p:grpSpPr>
        <p:sp>
          <p:nvSpPr>
            <p:cNvPr id="791" name="Google Shape;791;p41"/>
            <p:cNvSpPr/>
            <p:nvPr/>
          </p:nvSpPr>
          <p:spPr>
            <a:xfrm>
              <a:off x="933450" y="4122400"/>
              <a:ext cx="373200" cy="4044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2" name="Google Shape;792;p41"/>
            <p:cNvGrpSpPr/>
            <p:nvPr/>
          </p:nvGrpSpPr>
          <p:grpSpPr>
            <a:xfrm>
              <a:off x="1306597" y="3781417"/>
              <a:ext cx="444016" cy="577456"/>
              <a:chOff x="1016988" y="2859950"/>
              <a:chExt cx="503476" cy="654786"/>
            </a:xfrm>
          </p:grpSpPr>
          <p:sp>
            <p:nvSpPr>
              <p:cNvPr id="793" name="Google Shape;793;p41"/>
              <p:cNvSpPr/>
              <p:nvPr/>
            </p:nvSpPr>
            <p:spPr>
              <a:xfrm>
                <a:off x="1016988" y="2859950"/>
                <a:ext cx="503476" cy="654786"/>
              </a:xfrm>
              <a:custGeom>
                <a:avLst/>
                <a:gdLst/>
                <a:ahLst/>
                <a:cxnLst/>
                <a:rect l="l" t="t" r="r" b="b"/>
                <a:pathLst>
                  <a:path w="13393" h="17418" extrusionOk="0">
                    <a:moveTo>
                      <a:pt x="1" y="0"/>
                    </a:moveTo>
                    <a:lnTo>
                      <a:pt x="1" y="17417"/>
                    </a:lnTo>
                    <a:lnTo>
                      <a:pt x="13393" y="17417"/>
                    </a:lnTo>
                    <a:lnTo>
                      <a:pt x="13393" y="4164"/>
                    </a:lnTo>
                    <a:lnTo>
                      <a:pt x="10062" y="0"/>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41"/>
              <p:cNvSpPr/>
              <p:nvPr/>
            </p:nvSpPr>
            <p:spPr>
              <a:xfrm>
                <a:off x="1395242" y="2859950"/>
                <a:ext cx="125221" cy="156535"/>
              </a:xfrm>
              <a:custGeom>
                <a:avLst/>
                <a:gdLst/>
                <a:ahLst/>
                <a:cxnLst/>
                <a:rect l="l" t="t" r="r" b="b"/>
                <a:pathLst>
                  <a:path w="3331" h="4164" extrusionOk="0">
                    <a:moveTo>
                      <a:pt x="0" y="0"/>
                    </a:moveTo>
                    <a:lnTo>
                      <a:pt x="0" y="4164"/>
                    </a:lnTo>
                    <a:lnTo>
                      <a:pt x="3331" y="4164"/>
                    </a:lnTo>
                    <a:lnTo>
                      <a:pt x="0" y="0"/>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5" name="Google Shape;795;p41"/>
            <p:cNvSpPr/>
            <p:nvPr/>
          </p:nvSpPr>
          <p:spPr>
            <a:xfrm>
              <a:off x="932703" y="4185159"/>
              <a:ext cx="726899" cy="339330"/>
            </a:xfrm>
            <a:custGeom>
              <a:avLst/>
              <a:gdLst/>
              <a:ahLst/>
              <a:cxnLst/>
              <a:rect l="l" t="t" r="r" b="b"/>
              <a:pathLst>
                <a:path w="18806" h="8779" extrusionOk="0">
                  <a:moveTo>
                    <a:pt x="2499" y="0"/>
                  </a:moveTo>
                  <a:lnTo>
                    <a:pt x="1" y="8778"/>
                  </a:lnTo>
                  <a:lnTo>
                    <a:pt x="16273" y="8778"/>
                  </a:lnTo>
                  <a:lnTo>
                    <a:pt x="18805" y="0"/>
                  </a:lnTo>
                  <a:close/>
                </a:path>
              </a:pathLst>
            </a:custGeom>
            <a:solidFill>
              <a:schemeClr val="lt1"/>
            </a:solid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96" name="Google Shape;796;p41"/>
            <p:cNvCxnSpPr/>
            <p:nvPr/>
          </p:nvCxnSpPr>
          <p:spPr>
            <a:xfrm>
              <a:off x="1372013" y="4015325"/>
              <a:ext cx="313200" cy="0"/>
            </a:xfrm>
            <a:prstGeom prst="straightConnector1">
              <a:avLst/>
            </a:prstGeom>
            <a:noFill/>
            <a:ln w="9525" cap="flat" cmpd="sng">
              <a:solidFill>
                <a:schemeClr val="dk1"/>
              </a:solidFill>
              <a:prstDash val="solid"/>
              <a:round/>
              <a:headEnd type="none" w="med" len="med"/>
              <a:tailEnd type="none" w="med" len="med"/>
            </a:ln>
          </p:spPr>
        </p:cxnSp>
        <p:cxnSp>
          <p:nvCxnSpPr>
            <p:cNvPr id="797" name="Google Shape;797;p41"/>
            <p:cNvCxnSpPr/>
            <p:nvPr/>
          </p:nvCxnSpPr>
          <p:spPr>
            <a:xfrm>
              <a:off x="1372013" y="4070150"/>
              <a:ext cx="313200" cy="0"/>
            </a:xfrm>
            <a:prstGeom prst="straightConnector1">
              <a:avLst/>
            </a:prstGeom>
            <a:noFill/>
            <a:ln w="9525" cap="flat" cmpd="sng">
              <a:solidFill>
                <a:schemeClr val="dk1"/>
              </a:solidFill>
              <a:prstDash val="solid"/>
              <a:round/>
              <a:headEnd type="none" w="med" len="med"/>
              <a:tailEnd type="none" w="med" len="med"/>
            </a:ln>
          </p:spPr>
        </p:cxnSp>
        <p:cxnSp>
          <p:nvCxnSpPr>
            <p:cNvPr id="798" name="Google Shape;798;p41"/>
            <p:cNvCxnSpPr/>
            <p:nvPr/>
          </p:nvCxnSpPr>
          <p:spPr>
            <a:xfrm>
              <a:off x="1372013" y="4122400"/>
              <a:ext cx="313200" cy="0"/>
            </a:xfrm>
            <a:prstGeom prst="straightConnector1">
              <a:avLst/>
            </a:prstGeom>
            <a:noFill/>
            <a:ln w="9525" cap="flat" cmpd="sng">
              <a:solidFill>
                <a:schemeClr val="dk1"/>
              </a:solidFill>
              <a:prstDash val="solid"/>
              <a:round/>
              <a:headEnd type="none" w="med" len="med"/>
              <a:tailEnd type="none" w="med" len="med"/>
            </a:ln>
          </p:spPr>
        </p:cxnSp>
        <p:grpSp>
          <p:nvGrpSpPr>
            <p:cNvPr id="799" name="Google Shape;799;p41"/>
            <p:cNvGrpSpPr/>
            <p:nvPr/>
          </p:nvGrpSpPr>
          <p:grpSpPr>
            <a:xfrm>
              <a:off x="1218731" y="3831462"/>
              <a:ext cx="154828" cy="154841"/>
              <a:chOff x="2459513" y="3929147"/>
              <a:chExt cx="129900" cy="129900"/>
            </a:xfrm>
          </p:grpSpPr>
          <p:sp>
            <p:nvSpPr>
              <p:cNvPr id="800" name="Google Shape;800;p41"/>
              <p:cNvSpPr/>
              <p:nvPr/>
            </p:nvSpPr>
            <p:spPr>
              <a:xfrm>
                <a:off x="2459513" y="3929147"/>
                <a:ext cx="129900" cy="129900"/>
              </a:xfrm>
              <a:prstGeom prst="ellipse">
                <a:avLst/>
              </a:prstGeom>
              <a:solidFill>
                <a:srgbClr val="023D6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41"/>
              <p:cNvSpPr/>
              <p:nvPr/>
            </p:nvSpPr>
            <p:spPr>
              <a:xfrm>
                <a:off x="2480472" y="3950104"/>
                <a:ext cx="87900" cy="87900"/>
              </a:xfrm>
              <a:prstGeom prst="mathPlus">
                <a:avLst>
                  <a:gd name="adj1" fmla="val 0"/>
                </a:avLst>
              </a:prstGeom>
              <a:solidFill>
                <a:srgbClr val="B5B1A7"/>
              </a:solidFill>
              <a:ln w="9525" cap="flat" cmpd="sng">
                <a:solidFill>
                  <a:srgbClr val="B5B1A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02" name="Google Shape;802;p41"/>
          <p:cNvGrpSpPr/>
          <p:nvPr/>
        </p:nvGrpSpPr>
        <p:grpSpPr>
          <a:xfrm>
            <a:off x="881421" y="586095"/>
            <a:ext cx="919147" cy="621946"/>
            <a:chOff x="881421" y="586095"/>
            <a:chExt cx="919147" cy="621946"/>
          </a:xfrm>
        </p:grpSpPr>
        <p:grpSp>
          <p:nvGrpSpPr>
            <p:cNvPr id="803" name="Google Shape;803;p41"/>
            <p:cNvGrpSpPr/>
            <p:nvPr/>
          </p:nvGrpSpPr>
          <p:grpSpPr>
            <a:xfrm>
              <a:off x="881421" y="586095"/>
              <a:ext cx="919147" cy="621946"/>
              <a:chOff x="1023977" y="757514"/>
              <a:chExt cx="1105010" cy="747711"/>
            </a:xfrm>
          </p:grpSpPr>
          <p:grpSp>
            <p:nvGrpSpPr>
              <p:cNvPr id="804" name="Google Shape;804;p41"/>
              <p:cNvGrpSpPr/>
              <p:nvPr/>
            </p:nvGrpSpPr>
            <p:grpSpPr>
              <a:xfrm>
                <a:off x="1023977" y="871814"/>
                <a:ext cx="1019285" cy="633411"/>
                <a:chOff x="893025" y="871800"/>
                <a:chExt cx="1150175" cy="714750"/>
              </a:xfrm>
            </p:grpSpPr>
            <p:sp>
              <p:nvSpPr>
                <p:cNvPr id="805" name="Google Shape;805;p41"/>
                <p:cNvSpPr/>
                <p:nvPr/>
              </p:nvSpPr>
              <p:spPr>
                <a:xfrm>
                  <a:off x="893025" y="871800"/>
                  <a:ext cx="1150175" cy="714750"/>
                </a:xfrm>
                <a:custGeom>
                  <a:avLst/>
                  <a:gdLst/>
                  <a:ahLst/>
                  <a:cxnLst/>
                  <a:rect l="l" t="t" r="r" b="b"/>
                  <a:pathLst>
                    <a:path w="46007" h="28590" extrusionOk="0">
                      <a:moveTo>
                        <a:pt x="1" y="0"/>
                      </a:moveTo>
                      <a:lnTo>
                        <a:pt x="1" y="28589"/>
                      </a:lnTo>
                      <a:lnTo>
                        <a:pt x="46007" y="28589"/>
                      </a:lnTo>
                      <a:lnTo>
                        <a:pt x="46007"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41"/>
                <p:cNvSpPr/>
                <p:nvPr/>
              </p:nvSpPr>
              <p:spPr>
                <a:xfrm>
                  <a:off x="893025" y="871800"/>
                  <a:ext cx="1150175" cy="128298"/>
                </a:xfrm>
                <a:custGeom>
                  <a:avLst/>
                  <a:gdLst/>
                  <a:ahLst/>
                  <a:cxnLst/>
                  <a:rect l="l" t="t" r="r" b="b"/>
                  <a:pathLst>
                    <a:path w="46007" h="28590" extrusionOk="0">
                      <a:moveTo>
                        <a:pt x="1" y="0"/>
                      </a:moveTo>
                      <a:lnTo>
                        <a:pt x="1" y="28589"/>
                      </a:lnTo>
                      <a:lnTo>
                        <a:pt x="46007" y="28589"/>
                      </a:lnTo>
                      <a:lnTo>
                        <a:pt x="46007"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41"/>
                <p:cNvSpPr/>
                <p:nvPr/>
              </p:nvSpPr>
              <p:spPr>
                <a:xfrm>
                  <a:off x="1968575" y="913425"/>
                  <a:ext cx="42550" cy="42525"/>
                </a:xfrm>
                <a:custGeom>
                  <a:avLst/>
                  <a:gdLst/>
                  <a:ahLst/>
                  <a:cxnLst/>
                  <a:rect l="l" t="t" r="r" b="b"/>
                  <a:pathLst>
                    <a:path w="1702" h="1701" extrusionOk="0">
                      <a:moveTo>
                        <a:pt x="105" y="1"/>
                      </a:moveTo>
                      <a:lnTo>
                        <a:pt x="36" y="35"/>
                      </a:lnTo>
                      <a:lnTo>
                        <a:pt x="1" y="139"/>
                      </a:lnTo>
                      <a:lnTo>
                        <a:pt x="36" y="209"/>
                      </a:lnTo>
                      <a:lnTo>
                        <a:pt x="660" y="868"/>
                      </a:lnTo>
                      <a:lnTo>
                        <a:pt x="36" y="1493"/>
                      </a:lnTo>
                      <a:lnTo>
                        <a:pt x="1" y="1597"/>
                      </a:lnTo>
                      <a:lnTo>
                        <a:pt x="36" y="1666"/>
                      </a:lnTo>
                      <a:lnTo>
                        <a:pt x="105" y="1701"/>
                      </a:lnTo>
                      <a:lnTo>
                        <a:pt x="209" y="1666"/>
                      </a:lnTo>
                      <a:lnTo>
                        <a:pt x="834" y="1041"/>
                      </a:lnTo>
                      <a:lnTo>
                        <a:pt x="1493" y="1666"/>
                      </a:lnTo>
                      <a:lnTo>
                        <a:pt x="1562" y="1701"/>
                      </a:lnTo>
                      <a:lnTo>
                        <a:pt x="1666" y="1666"/>
                      </a:lnTo>
                      <a:lnTo>
                        <a:pt x="1701" y="1597"/>
                      </a:lnTo>
                      <a:lnTo>
                        <a:pt x="1666" y="1493"/>
                      </a:lnTo>
                      <a:lnTo>
                        <a:pt x="1007" y="868"/>
                      </a:lnTo>
                      <a:lnTo>
                        <a:pt x="1666" y="209"/>
                      </a:lnTo>
                      <a:lnTo>
                        <a:pt x="1701" y="139"/>
                      </a:lnTo>
                      <a:lnTo>
                        <a:pt x="1666" y="35"/>
                      </a:lnTo>
                      <a:lnTo>
                        <a:pt x="1562" y="1"/>
                      </a:lnTo>
                      <a:lnTo>
                        <a:pt x="1493" y="35"/>
                      </a:lnTo>
                      <a:lnTo>
                        <a:pt x="834" y="695"/>
                      </a:lnTo>
                      <a:lnTo>
                        <a:pt x="209" y="35"/>
                      </a:lnTo>
                      <a:lnTo>
                        <a:pt x="10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41"/>
                <p:cNvSpPr/>
                <p:nvPr/>
              </p:nvSpPr>
              <p:spPr>
                <a:xfrm>
                  <a:off x="1880125" y="910825"/>
                  <a:ext cx="48575" cy="48600"/>
                </a:xfrm>
                <a:custGeom>
                  <a:avLst/>
                  <a:gdLst/>
                  <a:ahLst/>
                  <a:cxnLst/>
                  <a:rect l="l" t="t" r="r" b="b"/>
                  <a:pathLst>
                    <a:path w="1943" h="1944" extrusionOk="0">
                      <a:moveTo>
                        <a:pt x="1700" y="243"/>
                      </a:moveTo>
                      <a:lnTo>
                        <a:pt x="1700" y="1701"/>
                      </a:lnTo>
                      <a:lnTo>
                        <a:pt x="243" y="1701"/>
                      </a:lnTo>
                      <a:lnTo>
                        <a:pt x="243" y="243"/>
                      </a:lnTo>
                      <a:close/>
                      <a:moveTo>
                        <a:pt x="0" y="1"/>
                      </a:moveTo>
                      <a:lnTo>
                        <a:pt x="0" y="1943"/>
                      </a:lnTo>
                      <a:lnTo>
                        <a:pt x="1943" y="1943"/>
                      </a:lnTo>
                      <a:lnTo>
                        <a:pt x="19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41"/>
                <p:cNvSpPr/>
                <p:nvPr/>
              </p:nvSpPr>
              <p:spPr>
                <a:xfrm>
                  <a:off x="1800325" y="935125"/>
                  <a:ext cx="48600" cy="6075"/>
                </a:xfrm>
                <a:custGeom>
                  <a:avLst/>
                  <a:gdLst/>
                  <a:ahLst/>
                  <a:cxnLst/>
                  <a:rect l="l" t="t" r="r" b="b"/>
                  <a:pathLst>
                    <a:path w="1944" h="243" extrusionOk="0">
                      <a:moveTo>
                        <a:pt x="104" y="0"/>
                      </a:moveTo>
                      <a:lnTo>
                        <a:pt x="35" y="35"/>
                      </a:lnTo>
                      <a:lnTo>
                        <a:pt x="0" y="139"/>
                      </a:lnTo>
                      <a:lnTo>
                        <a:pt x="35" y="208"/>
                      </a:lnTo>
                      <a:lnTo>
                        <a:pt x="104" y="243"/>
                      </a:lnTo>
                      <a:lnTo>
                        <a:pt x="1839" y="243"/>
                      </a:lnTo>
                      <a:lnTo>
                        <a:pt x="1908" y="208"/>
                      </a:lnTo>
                      <a:lnTo>
                        <a:pt x="1943" y="139"/>
                      </a:lnTo>
                      <a:lnTo>
                        <a:pt x="1908" y="35"/>
                      </a:lnTo>
                      <a:lnTo>
                        <a:pt x="18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 name="Google Shape;810;p41"/>
              <p:cNvGrpSpPr/>
              <p:nvPr/>
            </p:nvGrpSpPr>
            <p:grpSpPr>
              <a:xfrm>
                <a:off x="1066840" y="814664"/>
                <a:ext cx="1019285" cy="633411"/>
                <a:chOff x="893025" y="871800"/>
                <a:chExt cx="1150175" cy="714750"/>
              </a:xfrm>
            </p:grpSpPr>
            <p:sp>
              <p:nvSpPr>
                <p:cNvPr id="811" name="Google Shape;811;p41"/>
                <p:cNvSpPr/>
                <p:nvPr/>
              </p:nvSpPr>
              <p:spPr>
                <a:xfrm>
                  <a:off x="893025" y="871800"/>
                  <a:ext cx="1150175" cy="714750"/>
                </a:xfrm>
                <a:custGeom>
                  <a:avLst/>
                  <a:gdLst/>
                  <a:ahLst/>
                  <a:cxnLst/>
                  <a:rect l="l" t="t" r="r" b="b"/>
                  <a:pathLst>
                    <a:path w="46007" h="28590" extrusionOk="0">
                      <a:moveTo>
                        <a:pt x="1" y="0"/>
                      </a:moveTo>
                      <a:lnTo>
                        <a:pt x="1" y="28589"/>
                      </a:lnTo>
                      <a:lnTo>
                        <a:pt x="46007" y="28589"/>
                      </a:lnTo>
                      <a:lnTo>
                        <a:pt x="46007"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41"/>
                <p:cNvSpPr/>
                <p:nvPr/>
              </p:nvSpPr>
              <p:spPr>
                <a:xfrm>
                  <a:off x="893025" y="871800"/>
                  <a:ext cx="1150175" cy="128298"/>
                </a:xfrm>
                <a:custGeom>
                  <a:avLst/>
                  <a:gdLst/>
                  <a:ahLst/>
                  <a:cxnLst/>
                  <a:rect l="l" t="t" r="r" b="b"/>
                  <a:pathLst>
                    <a:path w="46007" h="28590" extrusionOk="0">
                      <a:moveTo>
                        <a:pt x="1" y="0"/>
                      </a:moveTo>
                      <a:lnTo>
                        <a:pt x="1" y="28589"/>
                      </a:lnTo>
                      <a:lnTo>
                        <a:pt x="46007" y="28589"/>
                      </a:lnTo>
                      <a:lnTo>
                        <a:pt x="46007"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41"/>
                <p:cNvSpPr/>
                <p:nvPr/>
              </p:nvSpPr>
              <p:spPr>
                <a:xfrm>
                  <a:off x="1968575" y="913425"/>
                  <a:ext cx="42550" cy="42525"/>
                </a:xfrm>
                <a:custGeom>
                  <a:avLst/>
                  <a:gdLst/>
                  <a:ahLst/>
                  <a:cxnLst/>
                  <a:rect l="l" t="t" r="r" b="b"/>
                  <a:pathLst>
                    <a:path w="1702" h="1701" extrusionOk="0">
                      <a:moveTo>
                        <a:pt x="105" y="1"/>
                      </a:moveTo>
                      <a:lnTo>
                        <a:pt x="36" y="35"/>
                      </a:lnTo>
                      <a:lnTo>
                        <a:pt x="1" y="139"/>
                      </a:lnTo>
                      <a:lnTo>
                        <a:pt x="36" y="209"/>
                      </a:lnTo>
                      <a:lnTo>
                        <a:pt x="660" y="868"/>
                      </a:lnTo>
                      <a:lnTo>
                        <a:pt x="36" y="1493"/>
                      </a:lnTo>
                      <a:lnTo>
                        <a:pt x="1" y="1597"/>
                      </a:lnTo>
                      <a:lnTo>
                        <a:pt x="36" y="1666"/>
                      </a:lnTo>
                      <a:lnTo>
                        <a:pt x="105" y="1701"/>
                      </a:lnTo>
                      <a:lnTo>
                        <a:pt x="209" y="1666"/>
                      </a:lnTo>
                      <a:lnTo>
                        <a:pt x="834" y="1041"/>
                      </a:lnTo>
                      <a:lnTo>
                        <a:pt x="1493" y="1666"/>
                      </a:lnTo>
                      <a:lnTo>
                        <a:pt x="1562" y="1701"/>
                      </a:lnTo>
                      <a:lnTo>
                        <a:pt x="1666" y="1666"/>
                      </a:lnTo>
                      <a:lnTo>
                        <a:pt x="1701" y="1597"/>
                      </a:lnTo>
                      <a:lnTo>
                        <a:pt x="1666" y="1493"/>
                      </a:lnTo>
                      <a:lnTo>
                        <a:pt x="1007" y="868"/>
                      </a:lnTo>
                      <a:lnTo>
                        <a:pt x="1666" y="209"/>
                      </a:lnTo>
                      <a:lnTo>
                        <a:pt x="1701" y="139"/>
                      </a:lnTo>
                      <a:lnTo>
                        <a:pt x="1666" y="35"/>
                      </a:lnTo>
                      <a:lnTo>
                        <a:pt x="1562" y="1"/>
                      </a:lnTo>
                      <a:lnTo>
                        <a:pt x="1493" y="35"/>
                      </a:lnTo>
                      <a:lnTo>
                        <a:pt x="834" y="695"/>
                      </a:lnTo>
                      <a:lnTo>
                        <a:pt x="209" y="35"/>
                      </a:lnTo>
                      <a:lnTo>
                        <a:pt x="10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41"/>
                <p:cNvSpPr/>
                <p:nvPr/>
              </p:nvSpPr>
              <p:spPr>
                <a:xfrm>
                  <a:off x="1880125" y="910825"/>
                  <a:ext cx="48575" cy="48600"/>
                </a:xfrm>
                <a:custGeom>
                  <a:avLst/>
                  <a:gdLst/>
                  <a:ahLst/>
                  <a:cxnLst/>
                  <a:rect l="l" t="t" r="r" b="b"/>
                  <a:pathLst>
                    <a:path w="1943" h="1944" extrusionOk="0">
                      <a:moveTo>
                        <a:pt x="1700" y="243"/>
                      </a:moveTo>
                      <a:lnTo>
                        <a:pt x="1700" y="1701"/>
                      </a:lnTo>
                      <a:lnTo>
                        <a:pt x="243" y="1701"/>
                      </a:lnTo>
                      <a:lnTo>
                        <a:pt x="243" y="243"/>
                      </a:lnTo>
                      <a:close/>
                      <a:moveTo>
                        <a:pt x="0" y="1"/>
                      </a:moveTo>
                      <a:lnTo>
                        <a:pt x="0" y="1943"/>
                      </a:lnTo>
                      <a:lnTo>
                        <a:pt x="1943" y="1943"/>
                      </a:lnTo>
                      <a:lnTo>
                        <a:pt x="19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41"/>
                <p:cNvSpPr/>
                <p:nvPr/>
              </p:nvSpPr>
              <p:spPr>
                <a:xfrm>
                  <a:off x="1800325" y="935125"/>
                  <a:ext cx="48600" cy="6075"/>
                </a:xfrm>
                <a:custGeom>
                  <a:avLst/>
                  <a:gdLst/>
                  <a:ahLst/>
                  <a:cxnLst/>
                  <a:rect l="l" t="t" r="r" b="b"/>
                  <a:pathLst>
                    <a:path w="1944" h="243" extrusionOk="0">
                      <a:moveTo>
                        <a:pt x="104" y="0"/>
                      </a:moveTo>
                      <a:lnTo>
                        <a:pt x="35" y="35"/>
                      </a:lnTo>
                      <a:lnTo>
                        <a:pt x="0" y="139"/>
                      </a:lnTo>
                      <a:lnTo>
                        <a:pt x="35" y="208"/>
                      </a:lnTo>
                      <a:lnTo>
                        <a:pt x="104" y="243"/>
                      </a:lnTo>
                      <a:lnTo>
                        <a:pt x="1839" y="243"/>
                      </a:lnTo>
                      <a:lnTo>
                        <a:pt x="1908" y="208"/>
                      </a:lnTo>
                      <a:lnTo>
                        <a:pt x="1943" y="139"/>
                      </a:lnTo>
                      <a:lnTo>
                        <a:pt x="1908" y="35"/>
                      </a:lnTo>
                      <a:lnTo>
                        <a:pt x="18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 name="Google Shape;816;p41"/>
              <p:cNvGrpSpPr/>
              <p:nvPr/>
            </p:nvGrpSpPr>
            <p:grpSpPr>
              <a:xfrm>
                <a:off x="1109702" y="757514"/>
                <a:ext cx="1019285" cy="633411"/>
                <a:chOff x="893025" y="871800"/>
                <a:chExt cx="1150175" cy="714750"/>
              </a:xfrm>
            </p:grpSpPr>
            <p:sp>
              <p:nvSpPr>
                <p:cNvPr id="817" name="Google Shape;817;p41"/>
                <p:cNvSpPr/>
                <p:nvPr/>
              </p:nvSpPr>
              <p:spPr>
                <a:xfrm>
                  <a:off x="893025" y="871800"/>
                  <a:ext cx="1150175" cy="714750"/>
                </a:xfrm>
                <a:custGeom>
                  <a:avLst/>
                  <a:gdLst/>
                  <a:ahLst/>
                  <a:cxnLst/>
                  <a:rect l="l" t="t" r="r" b="b"/>
                  <a:pathLst>
                    <a:path w="46007" h="28590" extrusionOk="0">
                      <a:moveTo>
                        <a:pt x="1" y="0"/>
                      </a:moveTo>
                      <a:lnTo>
                        <a:pt x="1" y="28589"/>
                      </a:lnTo>
                      <a:lnTo>
                        <a:pt x="46007" y="28589"/>
                      </a:lnTo>
                      <a:lnTo>
                        <a:pt x="46007"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41"/>
                <p:cNvSpPr/>
                <p:nvPr/>
              </p:nvSpPr>
              <p:spPr>
                <a:xfrm>
                  <a:off x="893025" y="871800"/>
                  <a:ext cx="1150175" cy="128298"/>
                </a:xfrm>
                <a:custGeom>
                  <a:avLst/>
                  <a:gdLst/>
                  <a:ahLst/>
                  <a:cxnLst/>
                  <a:rect l="l" t="t" r="r" b="b"/>
                  <a:pathLst>
                    <a:path w="46007" h="28590" extrusionOk="0">
                      <a:moveTo>
                        <a:pt x="1" y="0"/>
                      </a:moveTo>
                      <a:lnTo>
                        <a:pt x="1" y="28589"/>
                      </a:lnTo>
                      <a:lnTo>
                        <a:pt x="46007" y="28589"/>
                      </a:lnTo>
                      <a:lnTo>
                        <a:pt x="46007"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41"/>
                <p:cNvSpPr/>
                <p:nvPr/>
              </p:nvSpPr>
              <p:spPr>
                <a:xfrm>
                  <a:off x="1968575" y="913425"/>
                  <a:ext cx="42550" cy="42525"/>
                </a:xfrm>
                <a:custGeom>
                  <a:avLst/>
                  <a:gdLst/>
                  <a:ahLst/>
                  <a:cxnLst/>
                  <a:rect l="l" t="t" r="r" b="b"/>
                  <a:pathLst>
                    <a:path w="1702" h="1701" extrusionOk="0">
                      <a:moveTo>
                        <a:pt x="105" y="1"/>
                      </a:moveTo>
                      <a:lnTo>
                        <a:pt x="36" y="35"/>
                      </a:lnTo>
                      <a:lnTo>
                        <a:pt x="1" y="139"/>
                      </a:lnTo>
                      <a:lnTo>
                        <a:pt x="36" y="209"/>
                      </a:lnTo>
                      <a:lnTo>
                        <a:pt x="660" y="868"/>
                      </a:lnTo>
                      <a:lnTo>
                        <a:pt x="36" y="1493"/>
                      </a:lnTo>
                      <a:lnTo>
                        <a:pt x="1" y="1597"/>
                      </a:lnTo>
                      <a:lnTo>
                        <a:pt x="36" y="1666"/>
                      </a:lnTo>
                      <a:lnTo>
                        <a:pt x="105" y="1701"/>
                      </a:lnTo>
                      <a:lnTo>
                        <a:pt x="209" y="1666"/>
                      </a:lnTo>
                      <a:lnTo>
                        <a:pt x="834" y="1041"/>
                      </a:lnTo>
                      <a:lnTo>
                        <a:pt x="1493" y="1666"/>
                      </a:lnTo>
                      <a:lnTo>
                        <a:pt x="1562" y="1701"/>
                      </a:lnTo>
                      <a:lnTo>
                        <a:pt x="1666" y="1666"/>
                      </a:lnTo>
                      <a:lnTo>
                        <a:pt x="1701" y="1597"/>
                      </a:lnTo>
                      <a:lnTo>
                        <a:pt x="1666" y="1493"/>
                      </a:lnTo>
                      <a:lnTo>
                        <a:pt x="1007" y="868"/>
                      </a:lnTo>
                      <a:lnTo>
                        <a:pt x="1666" y="209"/>
                      </a:lnTo>
                      <a:lnTo>
                        <a:pt x="1701" y="139"/>
                      </a:lnTo>
                      <a:lnTo>
                        <a:pt x="1666" y="35"/>
                      </a:lnTo>
                      <a:lnTo>
                        <a:pt x="1562" y="1"/>
                      </a:lnTo>
                      <a:lnTo>
                        <a:pt x="1493" y="35"/>
                      </a:lnTo>
                      <a:lnTo>
                        <a:pt x="834" y="695"/>
                      </a:lnTo>
                      <a:lnTo>
                        <a:pt x="209" y="35"/>
                      </a:lnTo>
                      <a:lnTo>
                        <a:pt x="10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41"/>
                <p:cNvSpPr/>
                <p:nvPr/>
              </p:nvSpPr>
              <p:spPr>
                <a:xfrm>
                  <a:off x="1880125" y="910825"/>
                  <a:ext cx="48575" cy="48600"/>
                </a:xfrm>
                <a:custGeom>
                  <a:avLst/>
                  <a:gdLst/>
                  <a:ahLst/>
                  <a:cxnLst/>
                  <a:rect l="l" t="t" r="r" b="b"/>
                  <a:pathLst>
                    <a:path w="1943" h="1944" extrusionOk="0">
                      <a:moveTo>
                        <a:pt x="1700" y="243"/>
                      </a:moveTo>
                      <a:lnTo>
                        <a:pt x="1700" y="1701"/>
                      </a:lnTo>
                      <a:lnTo>
                        <a:pt x="243" y="1701"/>
                      </a:lnTo>
                      <a:lnTo>
                        <a:pt x="243" y="243"/>
                      </a:lnTo>
                      <a:close/>
                      <a:moveTo>
                        <a:pt x="0" y="1"/>
                      </a:moveTo>
                      <a:lnTo>
                        <a:pt x="0" y="1943"/>
                      </a:lnTo>
                      <a:lnTo>
                        <a:pt x="1943" y="1943"/>
                      </a:lnTo>
                      <a:lnTo>
                        <a:pt x="19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41"/>
                <p:cNvSpPr/>
                <p:nvPr/>
              </p:nvSpPr>
              <p:spPr>
                <a:xfrm>
                  <a:off x="1800325" y="935125"/>
                  <a:ext cx="48600" cy="6075"/>
                </a:xfrm>
                <a:custGeom>
                  <a:avLst/>
                  <a:gdLst/>
                  <a:ahLst/>
                  <a:cxnLst/>
                  <a:rect l="l" t="t" r="r" b="b"/>
                  <a:pathLst>
                    <a:path w="1944" h="243" extrusionOk="0">
                      <a:moveTo>
                        <a:pt x="104" y="0"/>
                      </a:moveTo>
                      <a:lnTo>
                        <a:pt x="35" y="35"/>
                      </a:lnTo>
                      <a:lnTo>
                        <a:pt x="0" y="139"/>
                      </a:lnTo>
                      <a:lnTo>
                        <a:pt x="35" y="208"/>
                      </a:lnTo>
                      <a:lnTo>
                        <a:pt x="104" y="243"/>
                      </a:lnTo>
                      <a:lnTo>
                        <a:pt x="1839" y="243"/>
                      </a:lnTo>
                      <a:lnTo>
                        <a:pt x="1908" y="208"/>
                      </a:lnTo>
                      <a:lnTo>
                        <a:pt x="1943" y="139"/>
                      </a:lnTo>
                      <a:lnTo>
                        <a:pt x="1908" y="35"/>
                      </a:lnTo>
                      <a:lnTo>
                        <a:pt x="18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22" name="Google Shape;822;p41"/>
            <p:cNvGrpSpPr/>
            <p:nvPr/>
          </p:nvGrpSpPr>
          <p:grpSpPr>
            <a:xfrm>
              <a:off x="1057300" y="830088"/>
              <a:ext cx="639514" cy="133970"/>
              <a:chOff x="1052525" y="1621350"/>
              <a:chExt cx="639514" cy="133970"/>
            </a:xfrm>
          </p:grpSpPr>
          <p:sp>
            <p:nvSpPr>
              <p:cNvPr id="823" name="Google Shape;823;p41"/>
              <p:cNvSpPr/>
              <p:nvPr/>
            </p:nvSpPr>
            <p:spPr>
              <a:xfrm>
                <a:off x="1052525" y="1621350"/>
                <a:ext cx="639514" cy="133970"/>
              </a:xfrm>
              <a:custGeom>
                <a:avLst/>
                <a:gdLst/>
                <a:ahLst/>
                <a:cxnLst/>
                <a:rect l="l" t="t" r="r" b="b"/>
                <a:pathLst>
                  <a:path w="45590" h="4893" extrusionOk="0">
                    <a:moveTo>
                      <a:pt x="0" y="1"/>
                    </a:moveTo>
                    <a:lnTo>
                      <a:pt x="0" y="4893"/>
                    </a:lnTo>
                    <a:lnTo>
                      <a:pt x="45590" y="4893"/>
                    </a:lnTo>
                    <a:lnTo>
                      <a:pt x="45590" y="1"/>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41"/>
              <p:cNvSpPr/>
              <p:nvPr/>
            </p:nvSpPr>
            <p:spPr>
              <a:xfrm>
                <a:off x="1090409" y="1644119"/>
                <a:ext cx="44226" cy="92188"/>
              </a:xfrm>
              <a:custGeom>
                <a:avLst/>
                <a:gdLst/>
                <a:ahLst/>
                <a:cxnLst/>
                <a:rect l="l" t="t" r="r" b="b"/>
                <a:pathLst>
                  <a:path w="1493" h="3367" extrusionOk="0">
                    <a:moveTo>
                      <a:pt x="1" y="1"/>
                    </a:moveTo>
                    <a:lnTo>
                      <a:pt x="1" y="3366"/>
                    </a:lnTo>
                    <a:lnTo>
                      <a:pt x="1493" y="3366"/>
                    </a:lnTo>
                    <a:lnTo>
                      <a:pt x="149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41"/>
              <p:cNvSpPr/>
              <p:nvPr/>
            </p:nvSpPr>
            <p:spPr>
              <a:xfrm>
                <a:off x="1156200" y="1644119"/>
                <a:ext cx="45234" cy="92188"/>
              </a:xfrm>
              <a:custGeom>
                <a:avLst/>
                <a:gdLst/>
                <a:ahLst/>
                <a:cxnLst/>
                <a:rect l="l" t="t" r="r" b="b"/>
                <a:pathLst>
                  <a:path w="1527" h="3367" extrusionOk="0">
                    <a:moveTo>
                      <a:pt x="0" y="1"/>
                    </a:moveTo>
                    <a:lnTo>
                      <a:pt x="0" y="3366"/>
                    </a:lnTo>
                    <a:lnTo>
                      <a:pt x="1527" y="3366"/>
                    </a:lnTo>
                    <a:lnTo>
                      <a:pt x="152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41"/>
              <p:cNvSpPr/>
              <p:nvPr/>
            </p:nvSpPr>
            <p:spPr>
              <a:xfrm>
                <a:off x="1228124" y="1644119"/>
                <a:ext cx="44226" cy="92188"/>
              </a:xfrm>
              <a:custGeom>
                <a:avLst/>
                <a:gdLst/>
                <a:ahLst/>
                <a:cxnLst/>
                <a:rect l="l" t="t" r="r" b="b"/>
                <a:pathLst>
                  <a:path w="1493" h="3367" extrusionOk="0">
                    <a:moveTo>
                      <a:pt x="1" y="1"/>
                    </a:moveTo>
                    <a:lnTo>
                      <a:pt x="1" y="3366"/>
                    </a:lnTo>
                    <a:lnTo>
                      <a:pt x="1493" y="3366"/>
                    </a:lnTo>
                    <a:lnTo>
                      <a:pt x="149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41"/>
              <p:cNvSpPr/>
              <p:nvPr/>
            </p:nvSpPr>
            <p:spPr>
              <a:xfrm>
                <a:off x="1293915" y="1644119"/>
                <a:ext cx="45234" cy="92188"/>
              </a:xfrm>
              <a:custGeom>
                <a:avLst/>
                <a:gdLst/>
                <a:ahLst/>
                <a:cxnLst/>
                <a:rect l="l" t="t" r="r" b="b"/>
                <a:pathLst>
                  <a:path w="1527" h="3367" extrusionOk="0">
                    <a:moveTo>
                      <a:pt x="0" y="1"/>
                    </a:moveTo>
                    <a:lnTo>
                      <a:pt x="0" y="3366"/>
                    </a:lnTo>
                    <a:lnTo>
                      <a:pt x="1527" y="3366"/>
                    </a:lnTo>
                    <a:lnTo>
                      <a:pt x="152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41"/>
              <p:cNvSpPr/>
              <p:nvPr/>
            </p:nvSpPr>
            <p:spPr>
              <a:xfrm>
                <a:off x="1362758" y="1644119"/>
                <a:ext cx="45263" cy="92188"/>
              </a:xfrm>
              <a:custGeom>
                <a:avLst/>
                <a:gdLst/>
                <a:ahLst/>
                <a:cxnLst/>
                <a:rect l="l" t="t" r="r" b="b"/>
                <a:pathLst>
                  <a:path w="1528" h="3367" extrusionOk="0">
                    <a:moveTo>
                      <a:pt x="1" y="1"/>
                    </a:moveTo>
                    <a:lnTo>
                      <a:pt x="1" y="3366"/>
                    </a:lnTo>
                    <a:lnTo>
                      <a:pt x="1527" y="3366"/>
                    </a:lnTo>
                    <a:lnTo>
                      <a:pt x="152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620"/>
        <p:cNvGrpSpPr/>
        <p:nvPr/>
      </p:nvGrpSpPr>
      <p:grpSpPr>
        <a:xfrm>
          <a:off x="0" y="0"/>
          <a:ext cx="0" cy="0"/>
          <a:chOff x="0" y="0"/>
          <a:chExt cx="0" cy="0"/>
        </a:xfrm>
      </p:grpSpPr>
      <p:sp>
        <p:nvSpPr>
          <p:cNvPr id="2622" name="Google Shape;2622;p59"/>
          <p:cNvSpPr txBox="1">
            <a:spLocks noGrp="1"/>
          </p:cNvSpPr>
          <p:nvPr>
            <p:ph type="subTitle" idx="1"/>
          </p:nvPr>
        </p:nvSpPr>
        <p:spPr>
          <a:xfrm>
            <a:off x="1061565" y="2188766"/>
            <a:ext cx="7160326" cy="762000"/>
          </a:xfrm>
          <a:prstGeom prst="rect">
            <a:avLst/>
          </a:prstGeom>
        </p:spPr>
        <p:txBody>
          <a:bodyPr spcFirstLastPara="1" wrap="square" lIns="91425" tIns="91425" rIns="91425" bIns="91425" anchor="ctr" anchorCtr="0">
            <a:noAutofit/>
          </a:bodyPr>
          <a:lstStyle/>
          <a:p>
            <a:pPr marL="0" indent="0" algn="just"/>
            <a:r>
              <a:rPr lang="en-US" sz="2200"/>
              <a:t>Given a list of </a:t>
            </a:r>
            <a:r>
              <a:rPr lang="en-US" sz="2200" i="1"/>
              <a:t>n</a:t>
            </a:r>
            <a:r>
              <a:rPr lang="en-US" sz="2200"/>
              <a:t> orderable items (e.g., numbers, characters from some alphabet, character strings), rearrange them in nondecreasing order.</a:t>
            </a:r>
            <a:endParaRPr lang="vi-VN"/>
          </a:p>
        </p:txBody>
      </p:sp>
      <p:sp>
        <p:nvSpPr>
          <p:cNvPr id="2627" name="Google Shape;2627;p59"/>
          <p:cNvSpPr txBox="1">
            <a:spLocks noGrp="1"/>
          </p:cNvSpPr>
          <p:nvPr>
            <p:ph type="title" idx="6"/>
          </p:nvPr>
        </p:nvSpPr>
        <p:spPr>
          <a:xfrm>
            <a:off x="1470288" y="398269"/>
            <a:ext cx="63438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PROBLEMS</a:t>
            </a:r>
            <a:endParaRPr/>
          </a:p>
        </p:txBody>
      </p:sp>
      <p:grpSp>
        <p:nvGrpSpPr>
          <p:cNvPr id="2670" name="Google Shape;2670;p59"/>
          <p:cNvGrpSpPr/>
          <p:nvPr/>
        </p:nvGrpSpPr>
        <p:grpSpPr>
          <a:xfrm>
            <a:off x="787370" y="4281505"/>
            <a:ext cx="369130" cy="405607"/>
            <a:chOff x="787370" y="4281505"/>
            <a:chExt cx="369130" cy="405607"/>
          </a:xfrm>
        </p:grpSpPr>
        <p:grpSp>
          <p:nvGrpSpPr>
            <p:cNvPr id="2671" name="Google Shape;2671;p59"/>
            <p:cNvGrpSpPr/>
            <p:nvPr/>
          </p:nvGrpSpPr>
          <p:grpSpPr>
            <a:xfrm>
              <a:off x="787370" y="4281505"/>
              <a:ext cx="225414" cy="405607"/>
              <a:chOff x="8063823" y="2506947"/>
              <a:chExt cx="198009" cy="356296"/>
            </a:xfrm>
          </p:grpSpPr>
          <p:sp>
            <p:nvSpPr>
              <p:cNvPr id="2672" name="Google Shape;2672;p59"/>
              <p:cNvSpPr/>
              <p:nvPr/>
            </p:nvSpPr>
            <p:spPr>
              <a:xfrm>
                <a:off x="8063823" y="2506947"/>
                <a:ext cx="198009" cy="39628"/>
              </a:xfrm>
              <a:custGeom>
                <a:avLst/>
                <a:gdLst/>
                <a:ahLst/>
                <a:cxnLst/>
                <a:rect l="l" t="t" r="r" b="b"/>
                <a:pathLst>
                  <a:path w="4512" h="903" extrusionOk="0">
                    <a:moveTo>
                      <a:pt x="1" y="0"/>
                    </a:moveTo>
                    <a:lnTo>
                      <a:pt x="1" y="902"/>
                    </a:lnTo>
                    <a:lnTo>
                      <a:pt x="4511" y="902"/>
                    </a:lnTo>
                    <a:lnTo>
                      <a:pt x="4511"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59"/>
              <p:cNvSpPr/>
              <p:nvPr/>
            </p:nvSpPr>
            <p:spPr>
              <a:xfrm>
                <a:off x="8063823" y="2823615"/>
                <a:ext cx="198009" cy="39628"/>
              </a:xfrm>
              <a:custGeom>
                <a:avLst/>
                <a:gdLst/>
                <a:ahLst/>
                <a:cxnLst/>
                <a:rect l="l" t="t" r="r" b="b"/>
                <a:pathLst>
                  <a:path w="4512" h="903" extrusionOk="0">
                    <a:moveTo>
                      <a:pt x="1" y="1"/>
                    </a:moveTo>
                    <a:lnTo>
                      <a:pt x="1" y="903"/>
                    </a:lnTo>
                    <a:lnTo>
                      <a:pt x="4511" y="903"/>
                    </a:lnTo>
                    <a:lnTo>
                      <a:pt x="4511" y="1"/>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59"/>
              <p:cNvSpPr/>
              <p:nvPr/>
            </p:nvSpPr>
            <p:spPr>
              <a:xfrm>
                <a:off x="8082122" y="2546531"/>
                <a:ext cx="159917" cy="275642"/>
              </a:xfrm>
              <a:custGeom>
                <a:avLst/>
                <a:gdLst/>
                <a:ahLst/>
                <a:cxnLst/>
                <a:rect l="l" t="t" r="r" b="b"/>
                <a:pathLst>
                  <a:path w="3644" h="6281" extrusionOk="0">
                    <a:moveTo>
                      <a:pt x="0" y="0"/>
                    </a:moveTo>
                    <a:lnTo>
                      <a:pt x="0" y="1735"/>
                    </a:lnTo>
                    <a:lnTo>
                      <a:pt x="1214" y="2915"/>
                    </a:lnTo>
                    <a:lnTo>
                      <a:pt x="1214" y="3366"/>
                    </a:lnTo>
                    <a:lnTo>
                      <a:pt x="0" y="4511"/>
                    </a:lnTo>
                    <a:lnTo>
                      <a:pt x="0" y="6280"/>
                    </a:lnTo>
                    <a:lnTo>
                      <a:pt x="3643" y="6280"/>
                    </a:lnTo>
                    <a:lnTo>
                      <a:pt x="3643" y="4511"/>
                    </a:lnTo>
                    <a:lnTo>
                      <a:pt x="2463" y="3366"/>
                    </a:lnTo>
                    <a:lnTo>
                      <a:pt x="2463" y="2915"/>
                    </a:lnTo>
                    <a:lnTo>
                      <a:pt x="3643" y="1735"/>
                    </a:lnTo>
                    <a:lnTo>
                      <a:pt x="3643"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59"/>
              <p:cNvSpPr/>
              <p:nvPr/>
            </p:nvSpPr>
            <p:spPr>
              <a:xfrm>
                <a:off x="8086686" y="2756648"/>
                <a:ext cx="152281" cy="65520"/>
              </a:xfrm>
              <a:custGeom>
                <a:avLst/>
                <a:gdLst/>
                <a:ahLst/>
                <a:cxnLst/>
                <a:rect l="l" t="t" r="r" b="b"/>
                <a:pathLst>
                  <a:path w="3470" h="1493" extrusionOk="0">
                    <a:moveTo>
                      <a:pt x="1527" y="0"/>
                    </a:moveTo>
                    <a:lnTo>
                      <a:pt x="0" y="1492"/>
                    </a:lnTo>
                    <a:lnTo>
                      <a:pt x="3470" y="1492"/>
                    </a:lnTo>
                    <a:lnTo>
                      <a:pt x="19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59"/>
              <p:cNvSpPr/>
              <p:nvPr/>
            </p:nvSpPr>
            <p:spPr>
              <a:xfrm>
                <a:off x="8086686" y="2756648"/>
                <a:ext cx="152281" cy="65520"/>
              </a:xfrm>
              <a:custGeom>
                <a:avLst/>
                <a:gdLst/>
                <a:ahLst/>
                <a:cxnLst/>
                <a:rect l="l" t="t" r="r" b="b"/>
                <a:pathLst>
                  <a:path w="3470" h="1493" fill="none" extrusionOk="0">
                    <a:moveTo>
                      <a:pt x="1527" y="0"/>
                    </a:moveTo>
                    <a:lnTo>
                      <a:pt x="0" y="1492"/>
                    </a:lnTo>
                    <a:lnTo>
                      <a:pt x="3470" y="1492"/>
                    </a:lnTo>
                    <a:lnTo>
                      <a:pt x="194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59"/>
              <p:cNvSpPr/>
              <p:nvPr/>
            </p:nvSpPr>
            <p:spPr>
              <a:xfrm>
                <a:off x="8153654" y="2726192"/>
                <a:ext cx="18344" cy="19836"/>
              </a:xfrm>
              <a:custGeom>
                <a:avLst/>
                <a:gdLst/>
                <a:ahLst/>
                <a:cxnLst/>
                <a:rect l="l" t="t" r="r" b="b"/>
                <a:pathLst>
                  <a:path w="418" h="452" extrusionOk="0">
                    <a:moveTo>
                      <a:pt x="1" y="0"/>
                    </a:moveTo>
                    <a:lnTo>
                      <a:pt x="1" y="451"/>
                    </a:lnTo>
                    <a:lnTo>
                      <a:pt x="417" y="451"/>
                    </a:lnTo>
                    <a:lnTo>
                      <a:pt x="41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59"/>
              <p:cNvSpPr/>
              <p:nvPr/>
            </p:nvSpPr>
            <p:spPr>
              <a:xfrm>
                <a:off x="8153654" y="2698765"/>
                <a:ext cx="18344" cy="19836"/>
              </a:xfrm>
              <a:custGeom>
                <a:avLst/>
                <a:gdLst/>
                <a:ahLst/>
                <a:cxnLst/>
                <a:rect l="l" t="t" r="r" b="b"/>
                <a:pathLst>
                  <a:path w="418" h="452" extrusionOk="0">
                    <a:moveTo>
                      <a:pt x="1" y="1"/>
                    </a:moveTo>
                    <a:lnTo>
                      <a:pt x="1" y="452"/>
                    </a:lnTo>
                    <a:lnTo>
                      <a:pt x="417" y="452"/>
                    </a:lnTo>
                    <a:lnTo>
                      <a:pt x="41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59"/>
              <p:cNvSpPr/>
              <p:nvPr/>
            </p:nvSpPr>
            <p:spPr>
              <a:xfrm>
                <a:off x="8124734" y="2628726"/>
                <a:ext cx="74648" cy="27472"/>
              </a:xfrm>
              <a:custGeom>
                <a:avLst/>
                <a:gdLst/>
                <a:ahLst/>
                <a:cxnLst/>
                <a:rect l="l" t="t" r="r" b="b"/>
                <a:pathLst>
                  <a:path w="1701" h="626" extrusionOk="0">
                    <a:moveTo>
                      <a:pt x="1" y="1"/>
                    </a:moveTo>
                    <a:lnTo>
                      <a:pt x="660" y="625"/>
                    </a:lnTo>
                    <a:lnTo>
                      <a:pt x="1076" y="625"/>
                    </a:lnTo>
                    <a:lnTo>
                      <a:pt x="17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80" name="Google Shape;2680;p59"/>
            <p:cNvSpPr/>
            <p:nvPr/>
          </p:nvSpPr>
          <p:spPr>
            <a:xfrm>
              <a:off x="1064550" y="4376213"/>
              <a:ext cx="91950" cy="91100"/>
            </a:xfrm>
            <a:custGeom>
              <a:avLst/>
              <a:gdLst/>
              <a:ahLst/>
              <a:cxnLst/>
              <a:rect l="l" t="t" r="r" b="b"/>
              <a:pathLst>
                <a:path w="3678" h="3644" fill="none" extrusionOk="0">
                  <a:moveTo>
                    <a:pt x="3157" y="0"/>
                  </a:moveTo>
                  <a:lnTo>
                    <a:pt x="1839" y="1319"/>
                  </a:lnTo>
                  <a:lnTo>
                    <a:pt x="486" y="0"/>
                  </a:lnTo>
                  <a:lnTo>
                    <a:pt x="0" y="486"/>
                  </a:lnTo>
                  <a:lnTo>
                    <a:pt x="1319" y="1805"/>
                  </a:lnTo>
                  <a:lnTo>
                    <a:pt x="0" y="3158"/>
                  </a:lnTo>
                  <a:lnTo>
                    <a:pt x="486" y="3643"/>
                  </a:lnTo>
                  <a:lnTo>
                    <a:pt x="1839" y="2325"/>
                  </a:lnTo>
                  <a:lnTo>
                    <a:pt x="3157" y="3643"/>
                  </a:lnTo>
                  <a:lnTo>
                    <a:pt x="3678" y="3158"/>
                  </a:lnTo>
                  <a:lnTo>
                    <a:pt x="2325" y="1805"/>
                  </a:lnTo>
                  <a:lnTo>
                    <a:pt x="3678" y="486"/>
                  </a:lnTo>
                  <a:lnTo>
                    <a:pt x="3157" y="0"/>
                  </a:lnTo>
                  <a:lnTo>
                    <a:pt x="3157" y="0"/>
                  </a:lnTo>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81" name="Google Shape;2681;p59"/>
          <p:cNvGrpSpPr/>
          <p:nvPr/>
        </p:nvGrpSpPr>
        <p:grpSpPr>
          <a:xfrm>
            <a:off x="8009738" y="444900"/>
            <a:ext cx="739738" cy="499927"/>
            <a:chOff x="8009738" y="444900"/>
            <a:chExt cx="739738" cy="499927"/>
          </a:xfrm>
        </p:grpSpPr>
        <p:grpSp>
          <p:nvGrpSpPr>
            <p:cNvPr id="2682" name="Google Shape;2682;p59"/>
            <p:cNvGrpSpPr/>
            <p:nvPr/>
          </p:nvGrpSpPr>
          <p:grpSpPr>
            <a:xfrm>
              <a:off x="8114513" y="444900"/>
              <a:ext cx="634963" cy="406652"/>
              <a:chOff x="8114513" y="444900"/>
              <a:chExt cx="634963" cy="406652"/>
            </a:xfrm>
          </p:grpSpPr>
          <p:sp>
            <p:nvSpPr>
              <p:cNvPr id="2683" name="Google Shape;2683;p59"/>
              <p:cNvSpPr/>
              <p:nvPr/>
            </p:nvSpPr>
            <p:spPr>
              <a:xfrm>
                <a:off x="8114513" y="444900"/>
                <a:ext cx="634950" cy="59000"/>
              </a:xfrm>
              <a:custGeom>
                <a:avLst/>
                <a:gdLst/>
                <a:ahLst/>
                <a:cxnLst/>
                <a:rect l="l" t="t" r="r" b="b"/>
                <a:pathLst>
                  <a:path w="25398" h="2360" extrusionOk="0">
                    <a:moveTo>
                      <a:pt x="1" y="0"/>
                    </a:moveTo>
                    <a:lnTo>
                      <a:pt x="1" y="2359"/>
                    </a:lnTo>
                    <a:lnTo>
                      <a:pt x="25398" y="2359"/>
                    </a:lnTo>
                    <a:lnTo>
                      <a:pt x="25398"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59"/>
              <p:cNvSpPr/>
              <p:nvPr/>
            </p:nvSpPr>
            <p:spPr>
              <a:xfrm>
                <a:off x="8706063" y="463100"/>
                <a:ext cx="21725" cy="20850"/>
              </a:xfrm>
              <a:custGeom>
                <a:avLst/>
                <a:gdLst/>
                <a:ahLst/>
                <a:cxnLst/>
                <a:rect l="l" t="t" r="r" b="b"/>
                <a:pathLst>
                  <a:path w="869" h="834" fill="none" extrusionOk="0">
                    <a:moveTo>
                      <a:pt x="1" y="1"/>
                    </a:moveTo>
                    <a:lnTo>
                      <a:pt x="868" y="833"/>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59"/>
              <p:cNvSpPr/>
              <p:nvPr/>
            </p:nvSpPr>
            <p:spPr>
              <a:xfrm>
                <a:off x="8706063" y="463100"/>
                <a:ext cx="21725" cy="20850"/>
              </a:xfrm>
              <a:custGeom>
                <a:avLst/>
                <a:gdLst/>
                <a:ahLst/>
                <a:cxnLst/>
                <a:rect l="l" t="t" r="r" b="b"/>
                <a:pathLst>
                  <a:path w="869" h="834" fill="none" extrusionOk="0">
                    <a:moveTo>
                      <a:pt x="868" y="1"/>
                    </a:moveTo>
                    <a:lnTo>
                      <a:pt x="1" y="833"/>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59"/>
              <p:cNvSpPr/>
              <p:nvPr/>
            </p:nvSpPr>
            <p:spPr>
              <a:xfrm>
                <a:off x="8114525" y="503900"/>
                <a:ext cx="634950" cy="347652"/>
              </a:xfrm>
              <a:custGeom>
                <a:avLst/>
                <a:gdLst/>
                <a:ahLst/>
                <a:cxnLst/>
                <a:rect l="l" t="t" r="r" b="b"/>
                <a:pathLst>
                  <a:path w="25398" h="2360" extrusionOk="0">
                    <a:moveTo>
                      <a:pt x="1" y="0"/>
                    </a:moveTo>
                    <a:lnTo>
                      <a:pt x="1" y="2359"/>
                    </a:lnTo>
                    <a:lnTo>
                      <a:pt x="25398" y="2359"/>
                    </a:lnTo>
                    <a:lnTo>
                      <a:pt x="25398"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87" name="Google Shape;2687;p59"/>
            <p:cNvGrpSpPr/>
            <p:nvPr/>
          </p:nvGrpSpPr>
          <p:grpSpPr>
            <a:xfrm>
              <a:off x="8009738" y="538175"/>
              <a:ext cx="634963" cy="406652"/>
              <a:chOff x="8009738" y="538175"/>
              <a:chExt cx="634963" cy="406652"/>
            </a:xfrm>
          </p:grpSpPr>
          <p:sp>
            <p:nvSpPr>
              <p:cNvPr id="2688" name="Google Shape;2688;p59"/>
              <p:cNvSpPr/>
              <p:nvPr/>
            </p:nvSpPr>
            <p:spPr>
              <a:xfrm>
                <a:off x="8009738" y="538175"/>
                <a:ext cx="634950" cy="59000"/>
              </a:xfrm>
              <a:custGeom>
                <a:avLst/>
                <a:gdLst/>
                <a:ahLst/>
                <a:cxnLst/>
                <a:rect l="l" t="t" r="r" b="b"/>
                <a:pathLst>
                  <a:path w="25398" h="2360" extrusionOk="0">
                    <a:moveTo>
                      <a:pt x="1" y="0"/>
                    </a:moveTo>
                    <a:lnTo>
                      <a:pt x="1" y="2359"/>
                    </a:lnTo>
                    <a:lnTo>
                      <a:pt x="25398" y="2359"/>
                    </a:lnTo>
                    <a:lnTo>
                      <a:pt x="25398"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59"/>
              <p:cNvSpPr/>
              <p:nvPr/>
            </p:nvSpPr>
            <p:spPr>
              <a:xfrm>
                <a:off x="8601288" y="556375"/>
                <a:ext cx="21725" cy="20850"/>
              </a:xfrm>
              <a:custGeom>
                <a:avLst/>
                <a:gdLst/>
                <a:ahLst/>
                <a:cxnLst/>
                <a:rect l="l" t="t" r="r" b="b"/>
                <a:pathLst>
                  <a:path w="869" h="834" fill="none" extrusionOk="0">
                    <a:moveTo>
                      <a:pt x="1" y="1"/>
                    </a:moveTo>
                    <a:lnTo>
                      <a:pt x="868" y="833"/>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59"/>
              <p:cNvSpPr/>
              <p:nvPr/>
            </p:nvSpPr>
            <p:spPr>
              <a:xfrm>
                <a:off x="8601288" y="556375"/>
                <a:ext cx="21725" cy="20850"/>
              </a:xfrm>
              <a:custGeom>
                <a:avLst/>
                <a:gdLst/>
                <a:ahLst/>
                <a:cxnLst/>
                <a:rect l="l" t="t" r="r" b="b"/>
                <a:pathLst>
                  <a:path w="869" h="834" fill="none" extrusionOk="0">
                    <a:moveTo>
                      <a:pt x="868" y="1"/>
                    </a:moveTo>
                    <a:lnTo>
                      <a:pt x="1" y="833"/>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59"/>
              <p:cNvSpPr/>
              <p:nvPr/>
            </p:nvSpPr>
            <p:spPr>
              <a:xfrm>
                <a:off x="8009750" y="597175"/>
                <a:ext cx="634950" cy="347652"/>
              </a:xfrm>
              <a:custGeom>
                <a:avLst/>
                <a:gdLst/>
                <a:ahLst/>
                <a:cxnLst/>
                <a:rect l="l" t="t" r="r" b="b"/>
                <a:pathLst>
                  <a:path w="25398" h="2360" extrusionOk="0">
                    <a:moveTo>
                      <a:pt x="1" y="0"/>
                    </a:moveTo>
                    <a:lnTo>
                      <a:pt x="1" y="2359"/>
                    </a:lnTo>
                    <a:lnTo>
                      <a:pt x="25398" y="2359"/>
                    </a:lnTo>
                    <a:lnTo>
                      <a:pt x="25398"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692" name="Google Shape;2692;p59"/>
          <p:cNvGrpSpPr/>
          <p:nvPr/>
        </p:nvGrpSpPr>
        <p:grpSpPr>
          <a:xfrm>
            <a:off x="706408" y="-1469152"/>
            <a:ext cx="1218677" cy="2647482"/>
            <a:chOff x="706408" y="-1469152"/>
            <a:chExt cx="1218677" cy="2647482"/>
          </a:xfrm>
        </p:grpSpPr>
        <p:grpSp>
          <p:nvGrpSpPr>
            <p:cNvPr id="2693" name="Google Shape;2693;p59"/>
            <p:cNvGrpSpPr/>
            <p:nvPr/>
          </p:nvGrpSpPr>
          <p:grpSpPr>
            <a:xfrm>
              <a:off x="706408" y="-1469152"/>
              <a:ext cx="1218677" cy="2356830"/>
              <a:chOff x="2071700" y="1617275"/>
              <a:chExt cx="717375" cy="1387350"/>
            </a:xfrm>
          </p:grpSpPr>
          <p:sp>
            <p:nvSpPr>
              <p:cNvPr id="2694" name="Google Shape;2694;p59"/>
              <p:cNvSpPr/>
              <p:nvPr/>
            </p:nvSpPr>
            <p:spPr>
              <a:xfrm>
                <a:off x="2093750" y="1644825"/>
                <a:ext cx="6625" cy="1339950"/>
              </a:xfrm>
              <a:custGeom>
                <a:avLst/>
                <a:gdLst/>
                <a:ahLst/>
                <a:cxnLst/>
                <a:rect l="l" t="t" r="r" b="b"/>
                <a:pathLst>
                  <a:path w="265" h="53598" extrusionOk="0">
                    <a:moveTo>
                      <a:pt x="0" y="0"/>
                    </a:moveTo>
                    <a:lnTo>
                      <a:pt x="0" y="5113"/>
                    </a:lnTo>
                    <a:lnTo>
                      <a:pt x="265" y="5113"/>
                    </a:lnTo>
                    <a:lnTo>
                      <a:pt x="265" y="0"/>
                    </a:lnTo>
                    <a:close/>
                    <a:moveTo>
                      <a:pt x="0" y="5378"/>
                    </a:moveTo>
                    <a:lnTo>
                      <a:pt x="0" y="10447"/>
                    </a:lnTo>
                    <a:lnTo>
                      <a:pt x="265" y="10447"/>
                    </a:lnTo>
                    <a:lnTo>
                      <a:pt x="265" y="5378"/>
                    </a:lnTo>
                    <a:close/>
                    <a:moveTo>
                      <a:pt x="0" y="10755"/>
                    </a:moveTo>
                    <a:lnTo>
                      <a:pt x="0" y="15824"/>
                    </a:lnTo>
                    <a:lnTo>
                      <a:pt x="265" y="15824"/>
                    </a:lnTo>
                    <a:lnTo>
                      <a:pt x="265" y="10755"/>
                    </a:lnTo>
                    <a:close/>
                    <a:moveTo>
                      <a:pt x="0" y="16089"/>
                    </a:moveTo>
                    <a:lnTo>
                      <a:pt x="0" y="21201"/>
                    </a:lnTo>
                    <a:lnTo>
                      <a:pt x="265" y="21201"/>
                    </a:lnTo>
                    <a:lnTo>
                      <a:pt x="265" y="16089"/>
                    </a:lnTo>
                    <a:close/>
                    <a:moveTo>
                      <a:pt x="0" y="21466"/>
                    </a:moveTo>
                    <a:lnTo>
                      <a:pt x="0" y="26579"/>
                    </a:lnTo>
                    <a:lnTo>
                      <a:pt x="265" y="26579"/>
                    </a:lnTo>
                    <a:lnTo>
                      <a:pt x="265" y="21466"/>
                    </a:lnTo>
                    <a:close/>
                    <a:moveTo>
                      <a:pt x="0" y="26843"/>
                    </a:moveTo>
                    <a:lnTo>
                      <a:pt x="0" y="31956"/>
                    </a:lnTo>
                    <a:lnTo>
                      <a:pt x="265" y="31956"/>
                    </a:lnTo>
                    <a:lnTo>
                      <a:pt x="265" y="26843"/>
                    </a:lnTo>
                    <a:close/>
                    <a:moveTo>
                      <a:pt x="0" y="32221"/>
                    </a:moveTo>
                    <a:lnTo>
                      <a:pt x="0" y="37334"/>
                    </a:lnTo>
                    <a:lnTo>
                      <a:pt x="265" y="37334"/>
                    </a:lnTo>
                    <a:lnTo>
                      <a:pt x="265" y="32221"/>
                    </a:lnTo>
                    <a:close/>
                    <a:moveTo>
                      <a:pt x="0" y="37598"/>
                    </a:moveTo>
                    <a:lnTo>
                      <a:pt x="0" y="42711"/>
                    </a:lnTo>
                    <a:lnTo>
                      <a:pt x="265" y="42711"/>
                    </a:lnTo>
                    <a:lnTo>
                      <a:pt x="265" y="37598"/>
                    </a:lnTo>
                    <a:close/>
                    <a:moveTo>
                      <a:pt x="0" y="42975"/>
                    </a:moveTo>
                    <a:lnTo>
                      <a:pt x="0" y="48088"/>
                    </a:lnTo>
                    <a:lnTo>
                      <a:pt x="265" y="48088"/>
                    </a:lnTo>
                    <a:lnTo>
                      <a:pt x="265" y="42975"/>
                    </a:lnTo>
                    <a:close/>
                    <a:moveTo>
                      <a:pt x="0" y="48353"/>
                    </a:moveTo>
                    <a:lnTo>
                      <a:pt x="0" y="53598"/>
                    </a:lnTo>
                    <a:lnTo>
                      <a:pt x="44" y="53598"/>
                    </a:lnTo>
                    <a:lnTo>
                      <a:pt x="44"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59"/>
              <p:cNvSpPr/>
              <p:nvPr/>
            </p:nvSpPr>
            <p:spPr>
              <a:xfrm>
                <a:off x="2093750" y="1643725"/>
                <a:ext cx="6625" cy="1341050"/>
              </a:xfrm>
              <a:custGeom>
                <a:avLst/>
                <a:gdLst/>
                <a:ahLst/>
                <a:cxnLst/>
                <a:rect l="l" t="t" r="r" b="b"/>
                <a:pathLst>
                  <a:path w="265" h="53642" fill="none" extrusionOk="0">
                    <a:moveTo>
                      <a:pt x="0" y="0"/>
                    </a:moveTo>
                    <a:lnTo>
                      <a:pt x="0" y="0"/>
                    </a:lnTo>
                    <a:lnTo>
                      <a:pt x="0" y="53642"/>
                    </a:lnTo>
                    <a:lnTo>
                      <a:pt x="265" y="53642"/>
                    </a:lnTo>
                    <a:lnTo>
                      <a:pt x="44" y="53642"/>
                    </a:lnTo>
                    <a:lnTo>
                      <a:pt x="44" y="53377"/>
                    </a:lnTo>
                    <a:lnTo>
                      <a:pt x="265" y="53377"/>
                    </a:lnTo>
                    <a:lnTo>
                      <a:pt x="265" y="48397"/>
                    </a:lnTo>
                    <a:lnTo>
                      <a:pt x="0" y="48397"/>
                    </a:lnTo>
                    <a:lnTo>
                      <a:pt x="0" y="48132"/>
                    </a:lnTo>
                    <a:lnTo>
                      <a:pt x="265" y="48132"/>
                    </a:lnTo>
                    <a:lnTo>
                      <a:pt x="265" y="43019"/>
                    </a:lnTo>
                    <a:lnTo>
                      <a:pt x="0" y="43019"/>
                    </a:lnTo>
                    <a:lnTo>
                      <a:pt x="0" y="42755"/>
                    </a:lnTo>
                    <a:lnTo>
                      <a:pt x="265" y="42755"/>
                    </a:lnTo>
                    <a:lnTo>
                      <a:pt x="265" y="37642"/>
                    </a:lnTo>
                    <a:lnTo>
                      <a:pt x="0" y="37642"/>
                    </a:lnTo>
                    <a:lnTo>
                      <a:pt x="0" y="37378"/>
                    </a:lnTo>
                    <a:lnTo>
                      <a:pt x="265" y="37378"/>
                    </a:lnTo>
                    <a:lnTo>
                      <a:pt x="265" y="32265"/>
                    </a:lnTo>
                    <a:lnTo>
                      <a:pt x="0" y="32265"/>
                    </a:lnTo>
                    <a:lnTo>
                      <a:pt x="0" y="32000"/>
                    </a:lnTo>
                    <a:lnTo>
                      <a:pt x="265" y="32000"/>
                    </a:lnTo>
                    <a:lnTo>
                      <a:pt x="265" y="26887"/>
                    </a:lnTo>
                    <a:lnTo>
                      <a:pt x="0" y="26887"/>
                    </a:lnTo>
                    <a:lnTo>
                      <a:pt x="0" y="26623"/>
                    </a:lnTo>
                    <a:lnTo>
                      <a:pt x="265" y="26623"/>
                    </a:lnTo>
                    <a:lnTo>
                      <a:pt x="265" y="21510"/>
                    </a:lnTo>
                    <a:lnTo>
                      <a:pt x="0" y="21510"/>
                    </a:lnTo>
                    <a:lnTo>
                      <a:pt x="0" y="21245"/>
                    </a:lnTo>
                    <a:lnTo>
                      <a:pt x="265" y="21245"/>
                    </a:lnTo>
                    <a:lnTo>
                      <a:pt x="265" y="16133"/>
                    </a:lnTo>
                    <a:lnTo>
                      <a:pt x="0" y="16133"/>
                    </a:lnTo>
                    <a:lnTo>
                      <a:pt x="0" y="15868"/>
                    </a:lnTo>
                    <a:lnTo>
                      <a:pt x="265" y="15868"/>
                    </a:lnTo>
                    <a:lnTo>
                      <a:pt x="265" y="10799"/>
                    </a:lnTo>
                    <a:lnTo>
                      <a:pt x="0" y="10799"/>
                    </a:lnTo>
                    <a:lnTo>
                      <a:pt x="0" y="10491"/>
                    </a:lnTo>
                    <a:lnTo>
                      <a:pt x="265" y="10491"/>
                    </a:lnTo>
                    <a:lnTo>
                      <a:pt x="265" y="5422"/>
                    </a:lnTo>
                    <a:lnTo>
                      <a:pt x="0" y="5422"/>
                    </a:lnTo>
                    <a:lnTo>
                      <a:pt x="0" y="5157"/>
                    </a:lnTo>
                    <a:lnTo>
                      <a:pt x="265" y="5157"/>
                    </a:lnTo>
                    <a:lnTo>
                      <a:pt x="265" y="44"/>
                    </a:lnTo>
                    <a:lnTo>
                      <a:pt x="0" y="44"/>
                    </a:lnTo>
                    <a:lnTo>
                      <a:pt x="0"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59"/>
              <p:cNvSpPr/>
              <p:nvPr/>
            </p:nvSpPr>
            <p:spPr>
              <a:xfrm>
                <a:off x="2228175" y="1644825"/>
                <a:ext cx="6650" cy="1333350"/>
              </a:xfrm>
              <a:custGeom>
                <a:avLst/>
                <a:gdLst/>
                <a:ahLst/>
                <a:cxnLst/>
                <a:rect l="l" t="t" r="r" b="b"/>
                <a:pathLst>
                  <a:path w="266" h="53334" extrusionOk="0">
                    <a:moveTo>
                      <a:pt x="1" y="0"/>
                    </a:moveTo>
                    <a:lnTo>
                      <a:pt x="1" y="5113"/>
                    </a:lnTo>
                    <a:lnTo>
                      <a:pt x="265" y="5113"/>
                    </a:lnTo>
                    <a:lnTo>
                      <a:pt x="265" y="0"/>
                    </a:lnTo>
                    <a:close/>
                    <a:moveTo>
                      <a:pt x="1" y="5378"/>
                    </a:moveTo>
                    <a:lnTo>
                      <a:pt x="1" y="10447"/>
                    </a:lnTo>
                    <a:lnTo>
                      <a:pt x="265" y="10447"/>
                    </a:lnTo>
                    <a:lnTo>
                      <a:pt x="265" y="5378"/>
                    </a:lnTo>
                    <a:close/>
                    <a:moveTo>
                      <a:pt x="1" y="10755"/>
                    </a:moveTo>
                    <a:lnTo>
                      <a:pt x="1" y="15824"/>
                    </a:lnTo>
                    <a:lnTo>
                      <a:pt x="265" y="15824"/>
                    </a:lnTo>
                    <a:lnTo>
                      <a:pt x="265" y="10755"/>
                    </a:lnTo>
                    <a:close/>
                    <a:moveTo>
                      <a:pt x="1" y="16089"/>
                    </a:moveTo>
                    <a:lnTo>
                      <a:pt x="1" y="21201"/>
                    </a:lnTo>
                    <a:lnTo>
                      <a:pt x="265" y="21201"/>
                    </a:lnTo>
                    <a:lnTo>
                      <a:pt x="265" y="16089"/>
                    </a:lnTo>
                    <a:close/>
                    <a:moveTo>
                      <a:pt x="1" y="21466"/>
                    </a:moveTo>
                    <a:lnTo>
                      <a:pt x="1" y="26579"/>
                    </a:lnTo>
                    <a:lnTo>
                      <a:pt x="265" y="26579"/>
                    </a:lnTo>
                    <a:lnTo>
                      <a:pt x="265" y="21466"/>
                    </a:lnTo>
                    <a:close/>
                    <a:moveTo>
                      <a:pt x="1" y="26843"/>
                    </a:moveTo>
                    <a:lnTo>
                      <a:pt x="1" y="31956"/>
                    </a:lnTo>
                    <a:lnTo>
                      <a:pt x="265" y="31956"/>
                    </a:lnTo>
                    <a:lnTo>
                      <a:pt x="265" y="26843"/>
                    </a:lnTo>
                    <a:close/>
                    <a:moveTo>
                      <a:pt x="1" y="32221"/>
                    </a:moveTo>
                    <a:lnTo>
                      <a:pt x="1" y="37334"/>
                    </a:lnTo>
                    <a:lnTo>
                      <a:pt x="265" y="37334"/>
                    </a:lnTo>
                    <a:lnTo>
                      <a:pt x="265" y="32221"/>
                    </a:lnTo>
                    <a:close/>
                    <a:moveTo>
                      <a:pt x="1" y="37598"/>
                    </a:moveTo>
                    <a:lnTo>
                      <a:pt x="1" y="42711"/>
                    </a:lnTo>
                    <a:lnTo>
                      <a:pt x="265" y="42711"/>
                    </a:lnTo>
                    <a:lnTo>
                      <a:pt x="265" y="37598"/>
                    </a:lnTo>
                    <a:close/>
                    <a:moveTo>
                      <a:pt x="1" y="42975"/>
                    </a:moveTo>
                    <a:lnTo>
                      <a:pt x="1" y="48088"/>
                    </a:lnTo>
                    <a:lnTo>
                      <a:pt x="265" y="48088"/>
                    </a:lnTo>
                    <a:lnTo>
                      <a:pt x="265" y="42975"/>
                    </a:lnTo>
                    <a:close/>
                    <a:moveTo>
                      <a:pt x="1" y="48353"/>
                    </a:moveTo>
                    <a:lnTo>
                      <a:pt x="1"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59"/>
              <p:cNvSpPr/>
              <p:nvPr/>
            </p:nvSpPr>
            <p:spPr>
              <a:xfrm>
                <a:off x="2228175" y="2853625"/>
                <a:ext cx="6650" cy="124550"/>
              </a:xfrm>
              <a:custGeom>
                <a:avLst/>
                <a:gdLst/>
                <a:ahLst/>
                <a:cxnLst/>
                <a:rect l="l" t="t" r="r" b="b"/>
                <a:pathLst>
                  <a:path w="266" h="4982" fill="none" extrusionOk="0">
                    <a:moveTo>
                      <a:pt x="265" y="1"/>
                    </a:moveTo>
                    <a:lnTo>
                      <a:pt x="1" y="1"/>
                    </a:lnTo>
                    <a:lnTo>
                      <a:pt x="1" y="4981"/>
                    </a:lnTo>
                    <a:lnTo>
                      <a:pt x="265" y="4981"/>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59"/>
              <p:cNvSpPr/>
              <p:nvPr/>
            </p:nvSpPr>
            <p:spPr>
              <a:xfrm>
                <a:off x="2228175" y="2719200"/>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59"/>
              <p:cNvSpPr/>
              <p:nvPr/>
            </p:nvSpPr>
            <p:spPr>
              <a:xfrm>
                <a:off x="2228175" y="2584750"/>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59"/>
              <p:cNvSpPr/>
              <p:nvPr/>
            </p:nvSpPr>
            <p:spPr>
              <a:xfrm>
                <a:off x="2228175" y="2450325"/>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59"/>
              <p:cNvSpPr/>
              <p:nvPr/>
            </p:nvSpPr>
            <p:spPr>
              <a:xfrm>
                <a:off x="2228175" y="2315900"/>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59"/>
              <p:cNvSpPr/>
              <p:nvPr/>
            </p:nvSpPr>
            <p:spPr>
              <a:xfrm>
                <a:off x="2228175" y="2181450"/>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59"/>
              <p:cNvSpPr/>
              <p:nvPr/>
            </p:nvSpPr>
            <p:spPr>
              <a:xfrm>
                <a:off x="2228175" y="2047025"/>
                <a:ext cx="6650" cy="127850"/>
              </a:xfrm>
              <a:custGeom>
                <a:avLst/>
                <a:gdLst/>
                <a:ahLst/>
                <a:cxnLst/>
                <a:rect l="l" t="t" r="r" b="b"/>
                <a:pathLst>
                  <a:path w="266" h="5114" fill="none" extrusionOk="0">
                    <a:moveTo>
                      <a:pt x="265" y="1"/>
                    </a:moveTo>
                    <a:lnTo>
                      <a:pt x="1" y="1"/>
                    </a:lnTo>
                    <a:lnTo>
                      <a:pt x="1" y="5113"/>
                    </a:lnTo>
                    <a:lnTo>
                      <a:pt x="265" y="5113"/>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59"/>
              <p:cNvSpPr/>
              <p:nvPr/>
            </p:nvSpPr>
            <p:spPr>
              <a:xfrm>
                <a:off x="2228175" y="1913700"/>
                <a:ext cx="6650" cy="126750"/>
              </a:xfrm>
              <a:custGeom>
                <a:avLst/>
                <a:gdLst/>
                <a:ahLst/>
                <a:cxnLst/>
                <a:rect l="l" t="t" r="r" b="b"/>
                <a:pathLst>
                  <a:path w="266" h="5070" fill="none" extrusionOk="0">
                    <a:moveTo>
                      <a:pt x="265" y="0"/>
                    </a:moveTo>
                    <a:lnTo>
                      <a:pt x="1" y="0"/>
                    </a:lnTo>
                    <a:lnTo>
                      <a:pt x="1" y="5069"/>
                    </a:lnTo>
                    <a:lnTo>
                      <a:pt x="265" y="5069"/>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59"/>
              <p:cNvSpPr/>
              <p:nvPr/>
            </p:nvSpPr>
            <p:spPr>
              <a:xfrm>
                <a:off x="2228175" y="1779250"/>
                <a:ext cx="6650" cy="126750"/>
              </a:xfrm>
              <a:custGeom>
                <a:avLst/>
                <a:gdLst/>
                <a:ahLst/>
                <a:cxnLst/>
                <a:rect l="l" t="t" r="r" b="b"/>
                <a:pathLst>
                  <a:path w="266" h="5070" fill="none" extrusionOk="0">
                    <a:moveTo>
                      <a:pt x="265" y="1"/>
                    </a:moveTo>
                    <a:lnTo>
                      <a:pt x="1" y="1"/>
                    </a:lnTo>
                    <a:lnTo>
                      <a:pt x="1" y="5070"/>
                    </a:lnTo>
                    <a:lnTo>
                      <a:pt x="265" y="5070"/>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59"/>
              <p:cNvSpPr/>
              <p:nvPr/>
            </p:nvSpPr>
            <p:spPr>
              <a:xfrm>
                <a:off x="2228175" y="1644825"/>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59"/>
              <p:cNvSpPr/>
              <p:nvPr/>
            </p:nvSpPr>
            <p:spPr>
              <a:xfrm>
                <a:off x="2362625" y="1644825"/>
                <a:ext cx="6625" cy="1333350"/>
              </a:xfrm>
              <a:custGeom>
                <a:avLst/>
                <a:gdLst/>
                <a:ahLst/>
                <a:cxnLst/>
                <a:rect l="l" t="t" r="r" b="b"/>
                <a:pathLst>
                  <a:path w="265" h="53334" extrusionOk="0">
                    <a:moveTo>
                      <a:pt x="0" y="0"/>
                    </a:moveTo>
                    <a:lnTo>
                      <a:pt x="0" y="5113"/>
                    </a:lnTo>
                    <a:lnTo>
                      <a:pt x="265" y="5113"/>
                    </a:lnTo>
                    <a:lnTo>
                      <a:pt x="265" y="0"/>
                    </a:lnTo>
                    <a:close/>
                    <a:moveTo>
                      <a:pt x="0" y="5378"/>
                    </a:moveTo>
                    <a:lnTo>
                      <a:pt x="0" y="10447"/>
                    </a:lnTo>
                    <a:lnTo>
                      <a:pt x="265" y="10447"/>
                    </a:lnTo>
                    <a:lnTo>
                      <a:pt x="265" y="5378"/>
                    </a:lnTo>
                    <a:close/>
                    <a:moveTo>
                      <a:pt x="0" y="10755"/>
                    </a:moveTo>
                    <a:lnTo>
                      <a:pt x="0" y="15824"/>
                    </a:lnTo>
                    <a:lnTo>
                      <a:pt x="265" y="15824"/>
                    </a:lnTo>
                    <a:lnTo>
                      <a:pt x="265" y="10755"/>
                    </a:lnTo>
                    <a:close/>
                    <a:moveTo>
                      <a:pt x="0" y="16089"/>
                    </a:moveTo>
                    <a:lnTo>
                      <a:pt x="0" y="21201"/>
                    </a:lnTo>
                    <a:lnTo>
                      <a:pt x="265" y="21201"/>
                    </a:lnTo>
                    <a:lnTo>
                      <a:pt x="265" y="16089"/>
                    </a:lnTo>
                    <a:close/>
                    <a:moveTo>
                      <a:pt x="0" y="21466"/>
                    </a:moveTo>
                    <a:lnTo>
                      <a:pt x="0" y="26579"/>
                    </a:lnTo>
                    <a:lnTo>
                      <a:pt x="265" y="26579"/>
                    </a:lnTo>
                    <a:lnTo>
                      <a:pt x="265" y="21466"/>
                    </a:lnTo>
                    <a:close/>
                    <a:moveTo>
                      <a:pt x="0" y="26843"/>
                    </a:moveTo>
                    <a:lnTo>
                      <a:pt x="0" y="31956"/>
                    </a:lnTo>
                    <a:lnTo>
                      <a:pt x="265" y="31956"/>
                    </a:lnTo>
                    <a:lnTo>
                      <a:pt x="265" y="26843"/>
                    </a:lnTo>
                    <a:close/>
                    <a:moveTo>
                      <a:pt x="0" y="32221"/>
                    </a:moveTo>
                    <a:lnTo>
                      <a:pt x="0" y="37334"/>
                    </a:lnTo>
                    <a:lnTo>
                      <a:pt x="265" y="37334"/>
                    </a:lnTo>
                    <a:lnTo>
                      <a:pt x="265" y="32221"/>
                    </a:lnTo>
                    <a:close/>
                    <a:moveTo>
                      <a:pt x="0" y="37598"/>
                    </a:moveTo>
                    <a:lnTo>
                      <a:pt x="0" y="42711"/>
                    </a:lnTo>
                    <a:lnTo>
                      <a:pt x="265" y="42711"/>
                    </a:lnTo>
                    <a:lnTo>
                      <a:pt x="265" y="37598"/>
                    </a:lnTo>
                    <a:close/>
                    <a:moveTo>
                      <a:pt x="0" y="42975"/>
                    </a:moveTo>
                    <a:lnTo>
                      <a:pt x="0" y="48088"/>
                    </a:lnTo>
                    <a:lnTo>
                      <a:pt x="265" y="48088"/>
                    </a:lnTo>
                    <a:lnTo>
                      <a:pt x="265" y="42975"/>
                    </a:lnTo>
                    <a:close/>
                    <a:moveTo>
                      <a:pt x="0" y="48353"/>
                    </a:moveTo>
                    <a:lnTo>
                      <a:pt x="0"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59"/>
              <p:cNvSpPr/>
              <p:nvPr/>
            </p:nvSpPr>
            <p:spPr>
              <a:xfrm>
                <a:off x="2362625" y="2853625"/>
                <a:ext cx="6625" cy="124550"/>
              </a:xfrm>
              <a:custGeom>
                <a:avLst/>
                <a:gdLst/>
                <a:ahLst/>
                <a:cxnLst/>
                <a:rect l="l" t="t" r="r" b="b"/>
                <a:pathLst>
                  <a:path w="265" h="4982" fill="none" extrusionOk="0">
                    <a:moveTo>
                      <a:pt x="265" y="1"/>
                    </a:moveTo>
                    <a:lnTo>
                      <a:pt x="0" y="1"/>
                    </a:lnTo>
                    <a:lnTo>
                      <a:pt x="0" y="4981"/>
                    </a:lnTo>
                    <a:lnTo>
                      <a:pt x="265" y="4981"/>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59"/>
              <p:cNvSpPr/>
              <p:nvPr/>
            </p:nvSpPr>
            <p:spPr>
              <a:xfrm>
                <a:off x="2362625" y="2719200"/>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59"/>
              <p:cNvSpPr/>
              <p:nvPr/>
            </p:nvSpPr>
            <p:spPr>
              <a:xfrm>
                <a:off x="2362625" y="2584750"/>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59"/>
              <p:cNvSpPr/>
              <p:nvPr/>
            </p:nvSpPr>
            <p:spPr>
              <a:xfrm>
                <a:off x="2362625" y="2450325"/>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59"/>
              <p:cNvSpPr/>
              <p:nvPr/>
            </p:nvSpPr>
            <p:spPr>
              <a:xfrm>
                <a:off x="2362625" y="2315900"/>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59"/>
              <p:cNvSpPr/>
              <p:nvPr/>
            </p:nvSpPr>
            <p:spPr>
              <a:xfrm>
                <a:off x="2362625" y="2181450"/>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59"/>
              <p:cNvSpPr/>
              <p:nvPr/>
            </p:nvSpPr>
            <p:spPr>
              <a:xfrm>
                <a:off x="2362625" y="2047025"/>
                <a:ext cx="6625" cy="127850"/>
              </a:xfrm>
              <a:custGeom>
                <a:avLst/>
                <a:gdLst/>
                <a:ahLst/>
                <a:cxnLst/>
                <a:rect l="l" t="t" r="r" b="b"/>
                <a:pathLst>
                  <a:path w="265" h="5114" fill="none" extrusionOk="0">
                    <a:moveTo>
                      <a:pt x="265" y="1"/>
                    </a:moveTo>
                    <a:lnTo>
                      <a:pt x="0" y="1"/>
                    </a:lnTo>
                    <a:lnTo>
                      <a:pt x="0" y="5113"/>
                    </a:lnTo>
                    <a:lnTo>
                      <a:pt x="265" y="5113"/>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59"/>
              <p:cNvSpPr/>
              <p:nvPr/>
            </p:nvSpPr>
            <p:spPr>
              <a:xfrm>
                <a:off x="2362625" y="1913700"/>
                <a:ext cx="6625" cy="126750"/>
              </a:xfrm>
              <a:custGeom>
                <a:avLst/>
                <a:gdLst/>
                <a:ahLst/>
                <a:cxnLst/>
                <a:rect l="l" t="t" r="r" b="b"/>
                <a:pathLst>
                  <a:path w="265" h="5070" fill="none" extrusionOk="0">
                    <a:moveTo>
                      <a:pt x="265" y="0"/>
                    </a:moveTo>
                    <a:lnTo>
                      <a:pt x="0" y="0"/>
                    </a:lnTo>
                    <a:lnTo>
                      <a:pt x="0" y="5069"/>
                    </a:lnTo>
                    <a:lnTo>
                      <a:pt x="265" y="5069"/>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59"/>
              <p:cNvSpPr/>
              <p:nvPr/>
            </p:nvSpPr>
            <p:spPr>
              <a:xfrm>
                <a:off x="2362625" y="1779250"/>
                <a:ext cx="6625" cy="126750"/>
              </a:xfrm>
              <a:custGeom>
                <a:avLst/>
                <a:gdLst/>
                <a:ahLst/>
                <a:cxnLst/>
                <a:rect l="l" t="t" r="r" b="b"/>
                <a:pathLst>
                  <a:path w="265" h="5070" fill="none" extrusionOk="0">
                    <a:moveTo>
                      <a:pt x="265" y="1"/>
                    </a:moveTo>
                    <a:lnTo>
                      <a:pt x="0" y="1"/>
                    </a:lnTo>
                    <a:lnTo>
                      <a:pt x="0" y="5070"/>
                    </a:lnTo>
                    <a:lnTo>
                      <a:pt x="265" y="5070"/>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59"/>
              <p:cNvSpPr/>
              <p:nvPr/>
            </p:nvSpPr>
            <p:spPr>
              <a:xfrm>
                <a:off x="2362625" y="1644825"/>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59"/>
              <p:cNvSpPr/>
              <p:nvPr/>
            </p:nvSpPr>
            <p:spPr>
              <a:xfrm>
                <a:off x="2497050" y="1644825"/>
                <a:ext cx="6625" cy="1333350"/>
              </a:xfrm>
              <a:custGeom>
                <a:avLst/>
                <a:gdLst/>
                <a:ahLst/>
                <a:cxnLst/>
                <a:rect l="l" t="t" r="r" b="b"/>
                <a:pathLst>
                  <a:path w="265" h="53334" extrusionOk="0">
                    <a:moveTo>
                      <a:pt x="0" y="0"/>
                    </a:moveTo>
                    <a:lnTo>
                      <a:pt x="0" y="5113"/>
                    </a:lnTo>
                    <a:lnTo>
                      <a:pt x="265" y="5113"/>
                    </a:lnTo>
                    <a:lnTo>
                      <a:pt x="265" y="0"/>
                    </a:lnTo>
                    <a:close/>
                    <a:moveTo>
                      <a:pt x="0" y="5378"/>
                    </a:moveTo>
                    <a:lnTo>
                      <a:pt x="0" y="10447"/>
                    </a:lnTo>
                    <a:lnTo>
                      <a:pt x="265" y="10447"/>
                    </a:lnTo>
                    <a:lnTo>
                      <a:pt x="265" y="5378"/>
                    </a:lnTo>
                    <a:close/>
                    <a:moveTo>
                      <a:pt x="0" y="10755"/>
                    </a:moveTo>
                    <a:lnTo>
                      <a:pt x="0" y="15824"/>
                    </a:lnTo>
                    <a:lnTo>
                      <a:pt x="265" y="15824"/>
                    </a:lnTo>
                    <a:lnTo>
                      <a:pt x="265" y="10755"/>
                    </a:lnTo>
                    <a:close/>
                    <a:moveTo>
                      <a:pt x="0" y="16089"/>
                    </a:moveTo>
                    <a:lnTo>
                      <a:pt x="0" y="21201"/>
                    </a:lnTo>
                    <a:lnTo>
                      <a:pt x="265" y="21201"/>
                    </a:lnTo>
                    <a:lnTo>
                      <a:pt x="265" y="16089"/>
                    </a:lnTo>
                    <a:close/>
                    <a:moveTo>
                      <a:pt x="0" y="21466"/>
                    </a:moveTo>
                    <a:lnTo>
                      <a:pt x="0" y="26579"/>
                    </a:lnTo>
                    <a:lnTo>
                      <a:pt x="265" y="26579"/>
                    </a:lnTo>
                    <a:lnTo>
                      <a:pt x="265" y="21466"/>
                    </a:lnTo>
                    <a:close/>
                    <a:moveTo>
                      <a:pt x="0" y="26843"/>
                    </a:moveTo>
                    <a:lnTo>
                      <a:pt x="0" y="31956"/>
                    </a:lnTo>
                    <a:lnTo>
                      <a:pt x="265" y="31956"/>
                    </a:lnTo>
                    <a:lnTo>
                      <a:pt x="265" y="26843"/>
                    </a:lnTo>
                    <a:close/>
                    <a:moveTo>
                      <a:pt x="0" y="32221"/>
                    </a:moveTo>
                    <a:lnTo>
                      <a:pt x="0" y="37334"/>
                    </a:lnTo>
                    <a:lnTo>
                      <a:pt x="265" y="37334"/>
                    </a:lnTo>
                    <a:lnTo>
                      <a:pt x="265" y="32221"/>
                    </a:lnTo>
                    <a:close/>
                    <a:moveTo>
                      <a:pt x="0" y="37598"/>
                    </a:moveTo>
                    <a:lnTo>
                      <a:pt x="0" y="42711"/>
                    </a:lnTo>
                    <a:lnTo>
                      <a:pt x="265" y="42711"/>
                    </a:lnTo>
                    <a:lnTo>
                      <a:pt x="265" y="37598"/>
                    </a:lnTo>
                    <a:close/>
                    <a:moveTo>
                      <a:pt x="0" y="42975"/>
                    </a:moveTo>
                    <a:lnTo>
                      <a:pt x="0" y="48088"/>
                    </a:lnTo>
                    <a:lnTo>
                      <a:pt x="265" y="48088"/>
                    </a:lnTo>
                    <a:lnTo>
                      <a:pt x="265" y="42975"/>
                    </a:lnTo>
                    <a:close/>
                    <a:moveTo>
                      <a:pt x="0" y="48353"/>
                    </a:moveTo>
                    <a:lnTo>
                      <a:pt x="0"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59"/>
              <p:cNvSpPr/>
              <p:nvPr/>
            </p:nvSpPr>
            <p:spPr>
              <a:xfrm>
                <a:off x="2497050" y="2853625"/>
                <a:ext cx="6625" cy="124550"/>
              </a:xfrm>
              <a:custGeom>
                <a:avLst/>
                <a:gdLst/>
                <a:ahLst/>
                <a:cxnLst/>
                <a:rect l="l" t="t" r="r" b="b"/>
                <a:pathLst>
                  <a:path w="265" h="4982" fill="none" extrusionOk="0">
                    <a:moveTo>
                      <a:pt x="265" y="1"/>
                    </a:moveTo>
                    <a:lnTo>
                      <a:pt x="0" y="1"/>
                    </a:lnTo>
                    <a:lnTo>
                      <a:pt x="0" y="4981"/>
                    </a:lnTo>
                    <a:lnTo>
                      <a:pt x="265" y="4981"/>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59"/>
              <p:cNvSpPr/>
              <p:nvPr/>
            </p:nvSpPr>
            <p:spPr>
              <a:xfrm>
                <a:off x="2497050" y="2719200"/>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59"/>
              <p:cNvSpPr/>
              <p:nvPr/>
            </p:nvSpPr>
            <p:spPr>
              <a:xfrm>
                <a:off x="2497050" y="2584750"/>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59"/>
              <p:cNvSpPr/>
              <p:nvPr/>
            </p:nvSpPr>
            <p:spPr>
              <a:xfrm>
                <a:off x="2497050" y="2450325"/>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59"/>
              <p:cNvSpPr/>
              <p:nvPr/>
            </p:nvSpPr>
            <p:spPr>
              <a:xfrm>
                <a:off x="2497050" y="2315900"/>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59"/>
              <p:cNvSpPr/>
              <p:nvPr/>
            </p:nvSpPr>
            <p:spPr>
              <a:xfrm>
                <a:off x="2497050" y="2181450"/>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59"/>
              <p:cNvSpPr/>
              <p:nvPr/>
            </p:nvSpPr>
            <p:spPr>
              <a:xfrm>
                <a:off x="2497050" y="2047025"/>
                <a:ext cx="6625" cy="127850"/>
              </a:xfrm>
              <a:custGeom>
                <a:avLst/>
                <a:gdLst/>
                <a:ahLst/>
                <a:cxnLst/>
                <a:rect l="l" t="t" r="r" b="b"/>
                <a:pathLst>
                  <a:path w="265" h="5114" fill="none" extrusionOk="0">
                    <a:moveTo>
                      <a:pt x="265" y="1"/>
                    </a:moveTo>
                    <a:lnTo>
                      <a:pt x="0" y="1"/>
                    </a:lnTo>
                    <a:lnTo>
                      <a:pt x="0" y="5113"/>
                    </a:lnTo>
                    <a:lnTo>
                      <a:pt x="265" y="5113"/>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59"/>
              <p:cNvSpPr/>
              <p:nvPr/>
            </p:nvSpPr>
            <p:spPr>
              <a:xfrm>
                <a:off x="2497050" y="1913700"/>
                <a:ext cx="6625" cy="126750"/>
              </a:xfrm>
              <a:custGeom>
                <a:avLst/>
                <a:gdLst/>
                <a:ahLst/>
                <a:cxnLst/>
                <a:rect l="l" t="t" r="r" b="b"/>
                <a:pathLst>
                  <a:path w="265" h="5070" fill="none" extrusionOk="0">
                    <a:moveTo>
                      <a:pt x="265" y="0"/>
                    </a:moveTo>
                    <a:lnTo>
                      <a:pt x="0" y="0"/>
                    </a:lnTo>
                    <a:lnTo>
                      <a:pt x="0" y="5069"/>
                    </a:lnTo>
                    <a:lnTo>
                      <a:pt x="265" y="5069"/>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59"/>
              <p:cNvSpPr/>
              <p:nvPr/>
            </p:nvSpPr>
            <p:spPr>
              <a:xfrm>
                <a:off x="2497050" y="1779250"/>
                <a:ext cx="6625" cy="126750"/>
              </a:xfrm>
              <a:custGeom>
                <a:avLst/>
                <a:gdLst/>
                <a:ahLst/>
                <a:cxnLst/>
                <a:rect l="l" t="t" r="r" b="b"/>
                <a:pathLst>
                  <a:path w="265" h="5070" fill="none" extrusionOk="0">
                    <a:moveTo>
                      <a:pt x="265" y="1"/>
                    </a:moveTo>
                    <a:lnTo>
                      <a:pt x="0" y="1"/>
                    </a:lnTo>
                    <a:lnTo>
                      <a:pt x="0" y="5070"/>
                    </a:lnTo>
                    <a:lnTo>
                      <a:pt x="265" y="5070"/>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59"/>
              <p:cNvSpPr/>
              <p:nvPr/>
            </p:nvSpPr>
            <p:spPr>
              <a:xfrm>
                <a:off x="2497050" y="1644825"/>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59"/>
              <p:cNvSpPr/>
              <p:nvPr/>
            </p:nvSpPr>
            <p:spPr>
              <a:xfrm>
                <a:off x="2631475" y="1644825"/>
                <a:ext cx="6650" cy="1333350"/>
              </a:xfrm>
              <a:custGeom>
                <a:avLst/>
                <a:gdLst/>
                <a:ahLst/>
                <a:cxnLst/>
                <a:rect l="l" t="t" r="r" b="b"/>
                <a:pathLst>
                  <a:path w="266" h="53334" extrusionOk="0">
                    <a:moveTo>
                      <a:pt x="1" y="0"/>
                    </a:moveTo>
                    <a:lnTo>
                      <a:pt x="1" y="5113"/>
                    </a:lnTo>
                    <a:lnTo>
                      <a:pt x="265" y="5113"/>
                    </a:lnTo>
                    <a:lnTo>
                      <a:pt x="265" y="0"/>
                    </a:lnTo>
                    <a:close/>
                    <a:moveTo>
                      <a:pt x="1" y="5378"/>
                    </a:moveTo>
                    <a:lnTo>
                      <a:pt x="1" y="10447"/>
                    </a:lnTo>
                    <a:lnTo>
                      <a:pt x="265" y="10447"/>
                    </a:lnTo>
                    <a:lnTo>
                      <a:pt x="265" y="5378"/>
                    </a:lnTo>
                    <a:close/>
                    <a:moveTo>
                      <a:pt x="1" y="10755"/>
                    </a:moveTo>
                    <a:lnTo>
                      <a:pt x="1" y="15824"/>
                    </a:lnTo>
                    <a:lnTo>
                      <a:pt x="265" y="15824"/>
                    </a:lnTo>
                    <a:lnTo>
                      <a:pt x="265" y="10755"/>
                    </a:lnTo>
                    <a:close/>
                    <a:moveTo>
                      <a:pt x="1" y="16089"/>
                    </a:moveTo>
                    <a:lnTo>
                      <a:pt x="1" y="21201"/>
                    </a:lnTo>
                    <a:lnTo>
                      <a:pt x="265" y="21201"/>
                    </a:lnTo>
                    <a:lnTo>
                      <a:pt x="265" y="16089"/>
                    </a:lnTo>
                    <a:close/>
                    <a:moveTo>
                      <a:pt x="1" y="21466"/>
                    </a:moveTo>
                    <a:lnTo>
                      <a:pt x="1" y="26579"/>
                    </a:lnTo>
                    <a:lnTo>
                      <a:pt x="265" y="26579"/>
                    </a:lnTo>
                    <a:lnTo>
                      <a:pt x="265" y="21466"/>
                    </a:lnTo>
                    <a:close/>
                    <a:moveTo>
                      <a:pt x="1" y="26843"/>
                    </a:moveTo>
                    <a:lnTo>
                      <a:pt x="1" y="31956"/>
                    </a:lnTo>
                    <a:lnTo>
                      <a:pt x="265" y="31956"/>
                    </a:lnTo>
                    <a:lnTo>
                      <a:pt x="265" y="26843"/>
                    </a:lnTo>
                    <a:close/>
                    <a:moveTo>
                      <a:pt x="1" y="32221"/>
                    </a:moveTo>
                    <a:lnTo>
                      <a:pt x="1" y="37334"/>
                    </a:lnTo>
                    <a:lnTo>
                      <a:pt x="265" y="37334"/>
                    </a:lnTo>
                    <a:lnTo>
                      <a:pt x="265" y="32221"/>
                    </a:lnTo>
                    <a:close/>
                    <a:moveTo>
                      <a:pt x="1" y="37598"/>
                    </a:moveTo>
                    <a:lnTo>
                      <a:pt x="1" y="42711"/>
                    </a:lnTo>
                    <a:lnTo>
                      <a:pt x="265" y="42711"/>
                    </a:lnTo>
                    <a:lnTo>
                      <a:pt x="265" y="37598"/>
                    </a:lnTo>
                    <a:close/>
                    <a:moveTo>
                      <a:pt x="1" y="42975"/>
                    </a:moveTo>
                    <a:lnTo>
                      <a:pt x="1" y="48088"/>
                    </a:lnTo>
                    <a:lnTo>
                      <a:pt x="265" y="48088"/>
                    </a:lnTo>
                    <a:lnTo>
                      <a:pt x="265" y="42975"/>
                    </a:lnTo>
                    <a:close/>
                    <a:moveTo>
                      <a:pt x="1" y="48353"/>
                    </a:moveTo>
                    <a:lnTo>
                      <a:pt x="1"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59"/>
              <p:cNvSpPr/>
              <p:nvPr/>
            </p:nvSpPr>
            <p:spPr>
              <a:xfrm>
                <a:off x="2631475" y="2853625"/>
                <a:ext cx="6650" cy="124550"/>
              </a:xfrm>
              <a:custGeom>
                <a:avLst/>
                <a:gdLst/>
                <a:ahLst/>
                <a:cxnLst/>
                <a:rect l="l" t="t" r="r" b="b"/>
                <a:pathLst>
                  <a:path w="266" h="4982" fill="none" extrusionOk="0">
                    <a:moveTo>
                      <a:pt x="265" y="1"/>
                    </a:moveTo>
                    <a:lnTo>
                      <a:pt x="1" y="1"/>
                    </a:lnTo>
                    <a:lnTo>
                      <a:pt x="1" y="4981"/>
                    </a:lnTo>
                    <a:lnTo>
                      <a:pt x="265" y="4981"/>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59"/>
              <p:cNvSpPr/>
              <p:nvPr/>
            </p:nvSpPr>
            <p:spPr>
              <a:xfrm>
                <a:off x="2631475" y="2719200"/>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59"/>
              <p:cNvSpPr/>
              <p:nvPr/>
            </p:nvSpPr>
            <p:spPr>
              <a:xfrm>
                <a:off x="2631475" y="2584750"/>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59"/>
              <p:cNvSpPr/>
              <p:nvPr/>
            </p:nvSpPr>
            <p:spPr>
              <a:xfrm>
                <a:off x="2631475" y="2450325"/>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59"/>
              <p:cNvSpPr/>
              <p:nvPr/>
            </p:nvSpPr>
            <p:spPr>
              <a:xfrm>
                <a:off x="2631475" y="2315900"/>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59"/>
              <p:cNvSpPr/>
              <p:nvPr/>
            </p:nvSpPr>
            <p:spPr>
              <a:xfrm>
                <a:off x="2631475" y="2181450"/>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59"/>
              <p:cNvSpPr/>
              <p:nvPr/>
            </p:nvSpPr>
            <p:spPr>
              <a:xfrm>
                <a:off x="2631475" y="2047025"/>
                <a:ext cx="6650" cy="127850"/>
              </a:xfrm>
              <a:custGeom>
                <a:avLst/>
                <a:gdLst/>
                <a:ahLst/>
                <a:cxnLst/>
                <a:rect l="l" t="t" r="r" b="b"/>
                <a:pathLst>
                  <a:path w="266" h="5114" fill="none" extrusionOk="0">
                    <a:moveTo>
                      <a:pt x="265" y="1"/>
                    </a:moveTo>
                    <a:lnTo>
                      <a:pt x="1" y="1"/>
                    </a:lnTo>
                    <a:lnTo>
                      <a:pt x="1" y="5113"/>
                    </a:lnTo>
                    <a:lnTo>
                      <a:pt x="265" y="5113"/>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59"/>
              <p:cNvSpPr/>
              <p:nvPr/>
            </p:nvSpPr>
            <p:spPr>
              <a:xfrm>
                <a:off x="2631475" y="1913700"/>
                <a:ext cx="6650" cy="126750"/>
              </a:xfrm>
              <a:custGeom>
                <a:avLst/>
                <a:gdLst/>
                <a:ahLst/>
                <a:cxnLst/>
                <a:rect l="l" t="t" r="r" b="b"/>
                <a:pathLst>
                  <a:path w="266" h="5070" fill="none" extrusionOk="0">
                    <a:moveTo>
                      <a:pt x="265" y="0"/>
                    </a:moveTo>
                    <a:lnTo>
                      <a:pt x="1" y="0"/>
                    </a:lnTo>
                    <a:lnTo>
                      <a:pt x="1" y="5069"/>
                    </a:lnTo>
                    <a:lnTo>
                      <a:pt x="265" y="5069"/>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59"/>
              <p:cNvSpPr/>
              <p:nvPr/>
            </p:nvSpPr>
            <p:spPr>
              <a:xfrm>
                <a:off x="2631475" y="1779250"/>
                <a:ext cx="6650" cy="126750"/>
              </a:xfrm>
              <a:custGeom>
                <a:avLst/>
                <a:gdLst/>
                <a:ahLst/>
                <a:cxnLst/>
                <a:rect l="l" t="t" r="r" b="b"/>
                <a:pathLst>
                  <a:path w="266" h="5070" fill="none" extrusionOk="0">
                    <a:moveTo>
                      <a:pt x="265" y="1"/>
                    </a:moveTo>
                    <a:lnTo>
                      <a:pt x="1" y="1"/>
                    </a:lnTo>
                    <a:lnTo>
                      <a:pt x="1" y="5070"/>
                    </a:lnTo>
                    <a:lnTo>
                      <a:pt x="265" y="5070"/>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59"/>
              <p:cNvSpPr/>
              <p:nvPr/>
            </p:nvSpPr>
            <p:spPr>
              <a:xfrm>
                <a:off x="2631475" y="1644825"/>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59"/>
              <p:cNvSpPr/>
              <p:nvPr/>
            </p:nvSpPr>
            <p:spPr>
              <a:xfrm>
                <a:off x="2761500" y="1645925"/>
                <a:ext cx="7750" cy="1336650"/>
              </a:xfrm>
              <a:custGeom>
                <a:avLst/>
                <a:gdLst/>
                <a:ahLst/>
                <a:cxnLst/>
                <a:rect l="l" t="t" r="r" b="b"/>
                <a:pathLst>
                  <a:path w="310" h="53466" extrusionOk="0">
                    <a:moveTo>
                      <a:pt x="1" y="1"/>
                    </a:moveTo>
                    <a:lnTo>
                      <a:pt x="1" y="5069"/>
                    </a:lnTo>
                    <a:lnTo>
                      <a:pt x="309" y="5069"/>
                    </a:lnTo>
                    <a:lnTo>
                      <a:pt x="309" y="1"/>
                    </a:lnTo>
                    <a:close/>
                    <a:moveTo>
                      <a:pt x="1" y="5334"/>
                    </a:moveTo>
                    <a:lnTo>
                      <a:pt x="1" y="10403"/>
                    </a:lnTo>
                    <a:lnTo>
                      <a:pt x="309" y="10403"/>
                    </a:lnTo>
                    <a:lnTo>
                      <a:pt x="309" y="5334"/>
                    </a:lnTo>
                    <a:close/>
                    <a:moveTo>
                      <a:pt x="1" y="10711"/>
                    </a:moveTo>
                    <a:lnTo>
                      <a:pt x="1" y="15780"/>
                    </a:lnTo>
                    <a:lnTo>
                      <a:pt x="309" y="15780"/>
                    </a:lnTo>
                    <a:lnTo>
                      <a:pt x="309" y="10711"/>
                    </a:lnTo>
                    <a:close/>
                    <a:moveTo>
                      <a:pt x="1" y="16045"/>
                    </a:moveTo>
                    <a:lnTo>
                      <a:pt x="1" y="21157"/>
                    </a:lnTo>
                    <a:lnTo>
                      <a:pt x="309" y="21157"/>
                    </a:lnTo>
                    <a:lnTo>
                      <a:pt x="309" y="16045"/>
                    </a:lnTo>
                    <a:close/>
                    <a:moveTo>
                      <a:pt x="1" y="21422"/>
                    </a:moveTo>
                    <a:lnTo>
                      <a:pt x="1" y="26535"/>
                    </a:lnTo>
                    <a:lnTo>
                      <a:pt x="309" y="26535"/>
                    </a:lnTo>
                    <a:lnTo>
                      <a:pt x="309" y="21422"/>
                    </a:lnTo>
                    <a:close/>
                    <a:moveTo>
                      <a:pt x="1" y="26799"/>
                    </a:moveTo>
                    <a:lnTo>
                      <a:pt x="1" y="31912"/>
                    </a:lnTo>
                    <a:lnTo>
                      <a:pt x="309" y="31912"/>
                    </a:lnTo>
                    <a:lnTo>
                      <a:pt x="309" y="26799"/>
                    </a:lnTo>
                    <a:close/>
                    <a:moveTo>
                      <a:pt x="1" y="32177"/>
                    </a:moveTo>
                    <a:lnTo>
                      <a:pt x="1" y="37290"/>
                    </a:lnTo>
                    <a:lnTo>
                      <a:pt x="309" y="37290"/>
                    </a:lnTo>
                    <a:lnTo>
                      <a:pt x="309" y="32177"/>
                    </a:lnTo>
                    <a:close/>
                    <a:moveTo>
                      <a:pt x="1" y="37554"/>
                    </a:moveTo>
                    <a:lnTo>
                      <a:pt x="1" y="42667"/>
                    </a:lnTo>
                    <a:lnTo>
                      <a:pt x="309" y="42667"/>
                    </a:lnTo>
                    <a:lnTo>
                      <a:pt x="309" y="37554"/>
                    </a:lnTo>
                    <a:close/>
                    <a:moveTo>
                      <a:pt x="1" y="42931"/>
                    </a:moveTo>
                    <a:lnTo>
                      <a:pt x="1" y="48044"/>
                    </a:lnTo>
                    <a:lnTo>
                      <a:pt x="309" y="48044"/>
                    </a:lnTo>
                    <a:lnTo>
                      <a:pt x="309" y="42931"/>
                    </a:lnTo>
                    <a:close/>
                    <a:moveTo>
                      <a:pt x="1" y="48309"/>
                    </a:moveTo>
                    <a:lnTo>
                      <a:pt x="1" y="53289"/>
                    </a:lnTo>
                    <a:lnTo>
                      <a:pt x="265" y="53289"/>
                    </a:lnTo>
                    <a:lnTo>
                      <a:pt x="265" y="53466"/>
                    </a:lnTo>
                    <a:lnTo>
                      <a:pt x="309" y="53466"/>
                    </a:lnTo>
                    <a:lnTo>
                      <a:pt x="309" y="48309"/>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59"/>
              <p:cNvSpPr/>
              <p:nvPr/>
            </p:nvSpPr>
            <p:spPr>
              <a:xfrm>
                <a:off x="2761500" y="1645925"/>
                <a:ext cx="7750" cy="1336650"/>
              </a:xfrm>
              <a:custGeom>
                <a:avLst/>
                <a:gdLst/>
                <a:ahLst/>
                <a:cxnLst/>
                <a:rect l="l" t="t" r="r" b="b"/>
                <a:pathLst>
                  <a:path w="310" h="53466" fill="none" extrusionOk="0">
                    <a:moveTo>
                      <a:pt x="309" y="1"/>
                    </a:moveTo>
                    <a:lnTo>
                      <a:pt x="1" y="1"/>
                    </a:lnTo>
                    <a:lnTo>
                      <a:pt x="1" y="5069"/>
                    </a:lnTo>
                    <a:lnTo>
                      <a:pt x="309" y="5069"/>
                    </a:lnTo>
                    <a:lnTo>
                      <a:pt x="309" y="5334"/>
                    </a:lnTo>
                    <a:lnTo>
                      <a:pt x="1" y="5334"/>
                    </a:lnTo>
                    <a:lnTo>
                      <a:pt x="1" y="10403"/>
                    </a:lnTo>
                    <a:lnTo>
                      <a:pt x="309" y="10403"/>
                    </a:lnTo>
                    <a:lnTo>
                      <a:pt x="309" y="10711"/>
                    </a:lnTo>
                    <a:lnTo>
                      <a:pt x="1" y="10711"/>
                    </a:lnTo>
                    <a:lnTo>
                      <a:pt x="1" y="15780"/>
                    </a:lnTo>
                    <a:lnTo>
                      <a:pt x="309" y="15780"/>
                    </a:lnTo>
                    <a:lnTo>
                      <a:pt x="309" y="16045"/>
                    </a:lnTo>
                    <a:lnTo>
                      <a:pt x="1" y="16045"/>
                    </a:lnTo>
                    <a:lnTo>
                      <a:pt x="1" y="21157"/>
                    </a:lnTo>
                    <a:lnTo>
                      <a:pt x="309" y="21157"/>
                    </a:lnTo>
                    <a:lnTo>
                      <a:pt x="309" y="21422"/>
                    </a:lnTo>
                    <a:lnTo>
                      <a:pt x="1" y="21422"/>
                    </a:lnTo>
                    <a:lnTo>
                      <a:pt x="1" y="26535"/>
                    </a:lnTo>
                    <a:lnTo>
                      <a:pt x="309" y="26535"/>
                    </a:lnTo>
                    <a:lnTo>
                      <a:pt x="309" y="26799"/>
                    </a:lnTo>
                    <a:lnTo>
                      <a:pt x="1" y="26799"/>
                    </a:lnTo>
                    <a:lnTo>
                      <a:pt x="1" y="31912"/>
                    </a:lnTo>
                    <a:lnTo>
                      <a:pt x="309" y="31912"/>
                    </a:lnTo>
                    <a:lnTo>
                      <a:pt x="309" y="32177"/>
                    </a:lnTo>
                    <a:lnTo>
                      <a:pt x="1" y="32177"/>
                    </a:lnTo>
                    <a:lnTo>
                      <a:pt x="1" y="37290"/>
                    </a:lnTo>
                    <a:lnTo>
                      <a:pt x="309" y="37290"/>
                    </a:lnTo>
                    <a:lnTo>
                      <a:pt x="309" y="37554"/>
                    </a:lnTo>
                    <a:lnTo>
                      <a:pt x="1" y="37554"/>
                    </a:lnTo>
                    <a:lnTo>
                      <a:pt x="1" y="42667"/>
                    </a:lnTo>
                    <a:lnTo>
                      <a:pt x="309" y="42667"/>
                    </a:lnTo>
                    <a:lnTo>
                      <a:pt x="309" y="42931"/>
                    </a:lnTo>
                    <a:lnTo>
                      <a:pt x="1" y="42931"/>
                    </a:lnTo>
                    <a:lnTo>
                      <a:pt x="1" y="48044"/>
                    </a:lnTo>
                    <a:lnTo>
                      <a:pt x="309" y="48044"/>
                    </a:lnTo>
                    <a:lnTo>
                      <a:pt x="309" y="48309"/>
                    </a:lnTo>
                    <a:lnTo>
                      <a:pt x="1" y="48309"/>
                    </a:lnTo>
                    <a:lnTo>
                      <a:pt x="1" y="53289"/>
                    </a:lnTo>
                    <a:lnTo>
                      <a:pt x="265" y="53289"/>
                    </a:lnTo>
                    <a:lnTo>
                      <a:pt x="265" y="53466"/>
                    </a:lnTo>
                    <a:lnTo>
                      <a:pt x="309" y="53466"/>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59"/>
              <p:cNvSpPr/>
              <p:nvPr/>
            </p:nvSpPr>
            <p:spPr>
              <a:xfrm>
                <a:off x="2093750" y="1638225"/>
                <a:ext cx="675500" cy="6625"/>
              </a:xfrm>
              <a:custGeom>
                <a:avLst/>
                <a:gdLst/>
                <a:ahLst/>
                <a:cxnLst/>
                <a:rect l="l" t="t" r="r" b="b"/>
                <a:pathLst>
                  <a:path w="27020" h="265" extrusionOk="0">
                    <a:moveTo>
                      <a:pt x="0" y="0"/>
                    </a:moveTo>
                    <a:lnTo>
                      <a:pt x="0" y="220"/>
                    </a:lnTo>
                    <a:lnTo>
                      <a:pt x="265" y="220"/>
                    </a:lnTo>
                    <a:lnTo>
                      <a:pt x="265" y="264"/>
                    </a:lnTo>
                    <a:lnTo>
                      <a:pt x="5378" y="264"/>
                    </a:lnTo>
                    <a:lnTo>
                      <a:pt x="5378" y="220"/>
                    </a:lnTo>
                    <a:lnTo>
                      <a:pt x="5642" y="220"/>
                    </a:lnTo>
                    <a:lnTo>
                      <a:pt x="5642" y="264"/>
                    </a:lnTo>
                    <a:lnTo>
                      <a:pt x="10755" y="264"/>
                    </a:lnTo>
                    <a:lnTo>
                      <a:pt x="10755" y="220"/>
                    </a:lnTo>
                    <a:lnTo>
                      <a:pt x="11020" y="220"/>
                    </a:lnTo>
                    <a:lnTo>
                      <a:pt x="11020" y="264"/>
                    </a:lnTo>
                    <a:lnTo>
                      <a:pt x="16132" y="264"/>
                    </a:lnTo>
                    <a:lnTo>
                      <a:pt x="16132" y="220"/>
                    </a:lnTo>
                    <a:lnTo>
                      <a:pt x="16397" y="220"/>
                    </a:lnTo>
                    <a:lnTo>
                      <a:pt x="16397" y="264"/>
                    </a:lnTo>
                    <a:lnTo>
                      <a:pt x="21510" y="264"/>
                    </a:lnTo>
                    <a:lnTo>
                      <a:pt x="21510" y="220"/>
                    </a:lnTo>
                    <a:lnTo>
                      <a:pt x="21774" y="220"/>
                    </a:lnTo>
                    <a:lnTo>
                      <a:pt x="21774" y="264"/>
                    </a:lnTo>
                    <a:lnTo>
                      <a:pt x="27019" y="264"/>
                    </a:lnTo>
                    <a:lnTo>
                      <a:pt x="2701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59"/>
              <p:cNvSpPr/>
              <p:nvPr/>
            </p:nvSpPr>
            <p:spPr>
              <a:xfrm>
                <a:off x="2093750" y="1638225"/>
                <a:ext cx="675500" cy="6625"/>
              </a:xfrm>
              <a:custGeom>
                <a:avLst/>
                <a:gdLst/>
                <a:ahLst/>
                <a:cxnLst/>
                <a:rect l="l" t="t" r="r" b="b"/>
                <a:pathLst>
                  <a:path w="27020" h="265" fill="none" extrusionOk="0">
                    <a:moveTo>
                      <a:pt x="27019" y="0"/>
                    </a:moveTo>
                    <a:lnTo>
                      <a:pt x="0" y="0"/>
                    </a:lnTo>
                    <a:lnTo>
                      <a:pt x="0" y="220"/>
                    </a:lnTo>
                    <a:lnTo>
                      <a:pt x="265" y="220"/>
                    </a:lnTo>
                    <a:lnTo>
                      <a:pt x="265" y="264"/>
                    </a:lnTo>
                    <a:lnTo>
                      <a:pt x="5378" y="264"/>
                    </a:lnTo>
                    <a:lnTo>
                      <a:pt x="5378" y="220"/>
                    </a:lnTo>
                    <a:lnTo>
                      <a:pt x="5642" y="220"/>
                    </a:lnTo>
                    <a:lnTo>
                      <a:pt x="5642" y="264"/>
                    </a:lnTo>
                    <a:lnTo>
                      <a:pt x="10755" y="264"/>
                    </a:lnTo>
                    <a:lnTo>
                      <a:pt x="10755" y="220"/>
                    </a:lnTo>
                    <a:lnTo>
                      <a:pt x="11020" y="220"/>
                    </a:lnTo>
                    <a:lnTo>
                      <a:pt x="11020" y="264"/>
                    </a:lnTo>
                    <a:lnTo>
                      <a:pt x="16132" y="264"/>
                    </a:lnTo>
                    <a:lnTo>
                      <a:pt x="16132" y="220"/>
                    </a:lnTo>
                    <a:lnTo>
                      <a:pt x="16397" y="220"/>
                    </a:lnTo>
                    <a:lnTo>
                      <a:pt x="16397" y="264"/>
                    </a:lnTo>
                    <a:lnTo>
                      <a:pt x="21510" y="264"/>
                    </a:lnTo>
                    <a:lnTo>
                      <a:pt x="21510" y="220"/>
                    </a:lnTo>
                    <a:lnTo>
                      <a:pt x="21774" y="220"/>
                    </a:lnTo>
                    <a:lnTo>
                      <a:pt x="21774" y="264"/>
                    </a:lnTo>
                    <a:lnTo>
                      <a:pt x="27019" y="264"/>
                    </a:lnTo>
                    <a:lnTo>
                      <a:pt x="2701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59"/>
              <p:cNvSpPr/>
              <p:nvPr/>
            </p:nvSpPr>
            <p:spPr>
              <a:xfrm>
                <a:off x="2093750" y="1643725"/>
                <a:ext cx="6625" cy="1125"/>
              </a:xfrm>
              <a:custGeom>
                <a:avLst/>
                <a:gdLst/>
                <a:ahLst/>
                <a:cxnLst/>
                <a:rect l="l" t="t" r="r" b="b"/>
                <a:pathLst>
                  <a:path w="265" h="45" extrusionOk="0">
                    <a:moveTo>
                      <a:pt x="0" y="0"/>
                    </a:moveTo>
                    <a:lnTo>
                      <a:pt x="0" y="44"/>
                    </a:lnTo>
                    <a:lnTo>
                      <a:pt x="265"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59"/>
              <p:cNvSpPr/>
              <p:nvPr/>
            </p:nvSpPr>
            <p:spPr>
              <a:xfrm>
                <a:off x="2093750" y="1643725"/>
                <a:ext cx="6625" cy="1125"/>
              </a:xfrm>
              <a:custGeom>
                <a:avLst/>
                <a:gdLst/>
                <a:ahLst/>
                <a:cxnLst/>
                <a:rect l="l" t="t" r="r" b="b"/>
                <a:pathLst>
                  <a:path w="265" h="45" fill="none" extrusionOk="0">
                    <a:moveTo>
                      <a:pt x="265" y="0"/>
                    </a:moveTo>
                    <a:lnTo>
                      <a:pt x="0" y="0"/>
                    </a:lnTo>
                    <a:lnTo>
                      <a:pt x="0" y="44"/>
                    </a:lnTo>
                    <a:lnTo>
                      <a:pt x="265" y="44"/>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59"/>
              <p:cNvSpPr/>
              <p:nvPr/>
            </p:nvSpPr>
            <p:spPr>
              <a:xfrm>
                <a:off x="2228175" y="1643725"/>
                <a:ext cx="6650" cy="1125"/>
              </a:xfrm>
              <a:custGeom>
                <a:avLst/>
                <a:gdLst/>
                <a:ahLst/>
                <a:cxnLst/>
                <a:rect l="l" t="t" r="r" b="b"/>
                <a:pathLst>
                  <a:path w="266" h="45" extrusionOk="0">
                    <a:moveTo>
                      <a:pt x="1" y="0"/>
                    </a:moveTo>
                    <a:lnTo>
                      <a:pt x="1" y="44"/>
                    </a:lnTo>
                    <a:lnTo>
                      <a:pt x="265"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59"/>
              <p:cNvSpPr/>
              <p:nvPr/>
            </p:nvSpPr>
            <p:spPr>
              <a:xfrm>
                <a:off x="2228175" y="1643725"/>
                <a:ext cx="6650" cy="1125"/>
              </a:xfrm>
              <a:custGeom>
                <a:avLst/>
                <a:gdLst/>
                <a:ahLst/>
                <a:cxnLst/>
                <a:rect l="l" t="t" r="r" b="b"/>
                <a:pathLst>
                  <a:path w="266" h="45" fill="none" extrusionOk="0">
                    <a:moveTo>
                      <a:pt x="265" y="0"/>
                    </a:moveTo>
                    <a:lnTo>
                      <a:pt x="1" y="0"/>
                    </a:lnTo>
                    <a:lnTo>
                      <a:pt x="1" y="44"/>
                    </a:lnTo>
                    <a:lnTo>
                      <a:pt x="265" y="44"/>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59"/>
              <p:cNvSpPr/>
              <p:nvPr/>
            </p:nvSpPr>
            <p:spPr>
              <a:xfrm>
                <a:off x="2362625" y="1643725"/>
                <a:ext cx="6625" cy="1125"/>
              </a:xfrm>
              <a:custGeom>
                <a:avLst/>
                <a:gdLst/>
                <a:ahLst/>
                <a:cxnLst/>
                <a:rect l="l" t="t" r="r" b="b"/>
                <a:pathLst>
                  <a:path w="265" h="45" extrusionOk="0">
                    <a:moveTo>
                      <a:pt x="0" y="0"/>
                    </a:moveTo>
                    <a:lnTo>
                      <a:pt x="0" y="44"/>
                    </a:lnTo>
                    <a:lnTo>
                      <a:pt x="265"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59"/>
              <p:cNvSpPr/>
              <p:nvPr/>
            </p:nvSpPr>
            <p:spPr>
              <a:xfrm>
                <a:off x="2362625" y="1643725"/>
                <a:ext cx="6625" cy="1125"/>
              </a:xfrm>
              <a:custGeom>
                <a:avLst/>
                <a:gdLst/>
                <a:ahLst/>
                <a:cxnLst/>
                <a:rect l="l" t="t" r="r" b="b"/>
                <a:pathLst>
                  <a:path w="265" h="45" fill="none" extrusionOk="0">
                    <a:moveTo>
                      <a:pt x="265" y="0"/>
                    </a:moveTo>
                    <a:lnTo>
                      <a:pt x="0" y="0"/>
                    </a:lnTo>
                    <a:lnTo>
                      <a:pt x="0" y="44"/>
                    </a:lnTo>
                    <a:lnTo>
                      <a:pt x="265" y="44"/>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59"/>
              <p:cNvSpPr/>
              <p:nvPr/>
            </p:nvSpPr>
            <p:spPr>
              <a:xfrm>
                <a:off x="2497050" y="1643725"/>
                <a:ext cx="6625" cy="1125"/>
              </a:xfrm>
              <a:custGeom>
                <a:avLst/>
                <a:gdLst/>
                <a:ahLst/>
                <a:cxnLst/>
                <a:rect l="l" t="t" r="r" b="b"/>
                <a:pathLst>
                  <a:path w="265" h="45" extrusionOk="0">
                    <a:moveTo>
                      <a:pt x="0" y="0"/>
                    </a:moveTo>
                    <a:lnTo>
                      <a:pt x="0" y="44"/>
                    </a:lnTo>
                    <a:lnTo>
                      <a:pt x="265"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59"/>
              <p:cNvSpPr/>
              <p:nvPr/>
            </p:nvSpPr>
            <p:spPr>
              <a:xfrm>
                <a:off x="2497050" y="1643725"/>
                <a:ext cx="6625" cy="1125"/>
              </a:xfrm>
              <a:custGeom>
                <a:avLst/>
                <a:gdLst/>
                <a:ahLst/>
                <a:cxnLst/>
                <a:rect l="l" t="t" r="r" b="b"/>
                <a:pathLst>
                  <a:path w="265" h="45" fill="none" extrusionOk="0">
                    <a:moveTo>
                      <a:pt x="265" y="0"/>
                    </a:moveTo>
                    <a:lnTo>
                      <a:pt x="0" y="0"/>
                    </a:lnTo>
                    <a:lnTo>
                      <a:pt x="0" y="44"/>
                    </a:lnTo>
                    <a:lnTo>
                      <a:pt x="265" y="44"/>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59"/>
              <p:cNvSpPr/>
              <p:nvPr/>
            </p:nvSpPr>
            <p:spPr>
              <a:xfrm>
                <a:off x="2631475" y="1643725"/>
                <a:ext cx="6650" cy="1125"/>
              </a:xfrm>
              <a:custGeom>
                <a:avLst/>
                <a:gdLst/>
                <a:ahLst/>
                <a:cxnLst/>
                <a:rect l="l" t="t" r="r" b="b"/>
                <a:pathLst>
                  <a:path w="266" h="45" extrusionOk="0">
                    <a:moveTo>
                      <a:pt x="1" y="0"/>
                    </a:moveTo>
                    <a:lnTo>
                      <a:pt x="1" y="44"/>
                    </a:lnTo>
                    <a:lnTo>
                      <a:pt x="265"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59"/>
              <p:cNvSpPr/>
              <p:nvPr/>
            </p:nvSpPr>
            <p:spPr>
              <a:xfrm>
                <a:off x="2631475" y="1643725"/>
                <a:ext cx="6650" cy="1125"/>
              </a:xfrm>
              <a:custGeom>
                <a:avLst/>
                <a:gdLst/>
                <a:ahLst/>
                <a:cxnLst/>
                <a:rect l="l" t="t" r="r" b="b"/>
                <a:pathLst>
                  <a:path w="266" h="45" fill="none" extrusionOk="0">
                    <a:moveTo>
                      <a:pt x="265" y="0"/>
                    </a:moveTo>
                    <a:lnTo>
                      <a:pt x="1" y="0"/>
                    </a:lnTo>
                    <a:lnTo>
                      <a:pt x="1" y="44"/>
                    </a:lnTo>
                    <a:lnTo>
                      <a:pt x="265" y="44"/>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59"/>
              <p:cNvSpPr/>
              <p:nvPr/>
            </p:nvSpPr>
            <p:spPr>
              <a:xfrm>
                <a:off x="2100350" y="1772650"/>
                <a:ext cx="661175" cy="6625"/>
              </a:xfrm>
              <a:custGeom>
                <a:avLst/>
                <a:gdLst/>
                <a:ahLst/>
                <a:cxnLst/>
                <a:rect l="l" t="t" r="r" b="b"/>
                <a:pathLst>
                  <a:path w="26447"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59"/>
              <p:cNvSpPr/>
              <p:nvPr/>
            </p:nvSpPr>
            <p:spPr>
              <a:xfrm>
                <a:off x="2100350" y="17726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59"/>
              <p:cNvSpPr/>
              <p:nvPr/>
            </p:nvSpPr>
            <p:spPr>
              <a:xfrm>
                <a:off x="2234800" y="1772650"/>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59"/>
              <p:cNvSpPr/>
              <p:nvPr/>
            </p:nvSpPr>
            <p:spPr>
              <a:xfrm>
                <a:off x="2369225" y="1772650"/>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59"/>
              <p:cNvSpPr/>
              <p:nvPr/>
            </p:nvSpPr>
            <p:spPr>
              <a:xfrm>
                <a:off x="2503650" y="17726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59"/>
              <p:cNvSpPr/>
              <p:nvPr/>
            </p:nvSpPr>
            <p:spPr>
              <a:xfrm>
                <a:off x="2638100" y="1772650"/>
                <a:ext cx="123425" cy="6625"/>
              </a:xfrm>
              <a:custGeom>
                <a:avLst/>
                <a:gdLst/>
                <a:ahLst/>
                <a:cxnLst/>
                <a:rect l="l" t="t" r="r" b="b"/>
                <a:pathLst>
                  <a:path w="4937" h="265" fill="none" extrusionOk="0">
                    <a:moveTo>
                      <a:pt x="4937" y="0"/>
                    </a:moveTo>
                    <a:lnTo>
                      <a:pt x="0" y="0"/>
                    </a:lnTo>
                    <a:lnTo>
                      <a:pt x="0" y="265"/>
                    </a:lnTo>
                    <a:lnTo>
                      <a:pt x="4937" y="265"/>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59"/>
              <p:cNvSpPr/>
              <p:nvPr/>
            </p:nvSpPr>
            <p:spPr>
              <a:xfrm>
                <a:off x="2093750" y="17726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59"/>
              <p:cNvSpPr/>
              <p:nvPr/>
            </p:nvSpPr>
            <p:spPr>
              <a:xfrm>
                <a:off x="2093750" y="17726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59"/>
              <p:cNvSpPr/>
              <p:nvPr/>
            </p:nvSpPr>
            <p:spPr>
              <a:xfrm>
                <a:off x="2228175" y="17726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59"/>
              <p:cNvSpPr/>
              <p:nvPr/>
            </p:nvSpPr>
            <p:spPr>
              <a:xfrm>
                <a:off x="2228175" y="17726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59"/>
              <p:cNvSpPr/>
              <p:nvPr/>
            </p:nvSpPr>
            <p:spPr>
              <a:xfrm>
                <a:off x="2362625" y="17726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59"/>
              <p:cNvSpPr/>
              <p:nvPr/>
            </p:nvSpPr>
            <p:spPr>
              <a:xfrm>
                <a:off x="2362625" y="17726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59"/>
              <p:cNvSpPr/>
              <p:nvPr/>
            </p:nvSpPr>
            <p:spPr>
              <a:xfrm>
                <a:off x="2497050" y="17726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59"/>
              <p:cNvSpPr/>
              <p:nvPr/>
            </p:nvSpPr>
            <p:spPr>
              <a:xfrm>
                <a:off x="2497050" y="17726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59"/>
              <p:cNvSpPr/>
              <p:nvPr/>
            </p:nvSpPr>
            <p:spPr>
              <a:xfrm>
                <a:off x="2631475" y="17726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59"/>
              <p:cNvSpPr/>
              <p:nvPr/>
            </p:nvSpPr>
            <p:spPr>
              <a:xfrm>
                <a:off x="2631475" y="17726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59"/>
              <p:cNvSpPr/>
              <p:nvPr/>
            </p:nvSpPr>
            <p:spPr>
              <a:xfrm>
                <a:off x="2761500" y="1772650"/>
                <a:ext cx="7750" cy="6625"/>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59"/>
              <p:cNvSpPr/>
              <p:nvPr/>
            </p:nvSpPr>
            <p:spPr>
              <a:xfrm>
                <a:off x="2761500" y="1772650"/>
                <a:ext cx="7750" cy="6625"/>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59"/>
              <p:cNvSpPr/>
              <p:nvPr/>
            </p:nvSpPr>
            <p:spPr>
              <a:xfrm>
                <a:off x="2100350" y="1905975"/>
                <a:ext cx="661175" cy="7750"/>
              </a:xfrm>
              <a:custGeom>
                <a:avLst/>
                <a:gdLst/>
                <a:ahLst/>
                <a:cxnLst/>
                <a:rect l="l" t="t" r="r" b="b"/>
                <a:pathLst>
                  <a:path w="26447" h="310" extrusionOk="0">
                    <a:moveTo>
                      <a:pt x="1" y="1"/>
                    </a:moveTo>
                    <a:lnTo>
                      <a:pt x="1" y="309"/>
                    </a:lnTo>
                    <a:lnTo>
                      <a:pt x="5114" y="309"/>
                    </a:lnTo>
                    <a:lnTo>
                      <a:pt x="5114" y="1"/>
                    </a:lnTo>
                    <a:close/>
                    <a:moveTo>
                      <a:pt x="5378" y="1"/>
                    </a:moveTo>
                    <a:lnTo>
                      <a:pt x="5378" y="309"/>
                    </a:lnTo>
                    <a:lnTo>
                      <a:pt x="10491" y="309"/>
                    </a:lnTo>
                    <a:lnTo>
                      <a:pt x="10491" y="1"/>
                    </a:lnTo>
                    <a:close/>
                    <a:moveTo>
                      <a:pt x="10756" y="1"/>
                    </a:moveTo>
                    <a:lnTo>
                      <a:pt x="10756" y="309"/>
                    </a:lnTo>
                    <a:lnTo>
                      <a:pt x="15868" y="309"/>
                    </a:lnTo>
                    <a:lnTo>
                      <a:pt x="15868" y="1"/>
                    </a:lnTo>
                    <a:close/>
                    <a:moveTo>
                      <a:pt x="16133" y="1"/>
                    </a:moveTo>
                    <a:lnTo>
                      <a:pt x="16133" y="309"/>
                    </a:lnTo>
                    <a:lnTo>
                      <a:pt x="21246" y="309"/>
                    </a:lnTo>
                    <a:lnTo>
                      <a:pt x="21246" y="1"/>
                    </a:lnTo>
                    <a:close/>
                    <a:moveTo>
                      <a:pt x="21510" y="1"/>
                    </a:moveTo>
                    <a:lnTo>
                      <a:pt x="21510" y="309"/>
                    </a:lnTo>
                    <a:lnTo>
                      <a:pt x="26447" y="309"/>
                    </a:lnTo>
                    <a:lnTo>
                      <a:pt x="264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59"/>
              <p:cNvSpPr/>
              <p:nvPr/>
            </p:nvSpPr>
            <p:spPr>
              <a:xfrm>
                <a:off x="2100350" y="1905975"/>
                <a:ext cx="127850" cy="7750"/>
              </a:xfrm>
              <a:custGeom>
                <a:avLst/>
                <a:gdLst/>
                <a:ahLst/>
                <a:cxnLst/>
                <a:rect l="l" t="t" r="r" b="b"/>
                <a:pathLst>
                  <a:path w="5114" h="310" fill="none" extrusionOk="0">
                    <a:moveTo>
                      <a:pt x="5114" y="1"/>
                    </a:moveTo>
                    <a:lnTo>
                      <a:pt x="1" y="1"/>
                    </a:lnTo>
                    <a:lnTo>
                      <a:pt x="1" y="309"/>
                    </a:lnTo>
                    <a:lnTo>
                      <a:pt x="5114" y="309"/>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59"/>
              <p:cNvSpPr/>
              <p:nvPr/>
            </p:nvSpPr>
            <p:spPr>
              <a:xfrm>
                <a:off x="2234800" y="1905975"/>
                <a:ext cx="127850" cy="7750"/>
              </a:xfrm>
              <a:custGeom>
                <a:avLst/>
                <a:gdLst/>
                <a:ahLst/>
                <a:cxnLst/>
                <a:rect l="l" t="t" r="r" b="b"/>
                <a:pathLst>
                  <a:path w="5114" h="310" fill="none" extrusionOk="0">
                    <a:moveTo>
                      <a:pt x="5113" y="1"/>
                    </a:moveTo>
                    <a:lnTo>
                      <a:pt x="0" y="1"/>
                    </a:lnTo>
                    <a:lnTo>
                      <a:pt x="0" y="309"/>
                    </a:lnTo>
                    <a:lnTo>
                      <a:pt x="5113" y="309"/>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59"/>
              <p:cNvSpPr/>
              <p:nvPr/>
            </p:nvSpPr>
            <p:spPr>
              <a:xfrm>
                <a:off x="2369225" y="1905975"/>
                <a:ext cx="127850" cy="7750"/>
              </a:xfrm>
              <a:custGeom>
                <a:avLst/>
                <a:gdLst/>
                <a:ahLst/>
                <a:cxnLst/>
                <a:rect l="l" t="t" r="r" b="b"/>
                <a:pathLst>
                  <a:path w="5114" h="310" fill="none" extrusionOk="0">
                    <a:moveTo>
                      <a:pt x="5113" y="1"/>
                    </a:moveTo>
                    <a:lnTo>
                      <a:pt x="1" y="1"/>
                    </a:lnTo>
                    <a:lnTo>
                      <a:pt x="1" y="309"/>
                    </a:lnTo>
                    <a:lnTo>
                      <a:pt x="5113" y="309"/>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59"/>
              <p:cNvSpPr/>
              <p:nvPr/>
            </p:nvSpPr>
            <p:spPr>
              <a:xfrm>
                <a:off x="2503650" y="1905975"/>
                <a:ext cx="127850" cy="7750"/>
              </a:xfrm>
              <a:custGeom>
                <a:avLst/>
                <a:gdLst/>
                <a:ahLst/>
                <a:cxnLst/>
                <a:rect l="l" t="t" r="r" b="b"/>
                <a:pathLst>
                  <a:path w="5114" h="310" fill="none" extrusionOk="0">
                    <a:moveTo>
                      <a:pt x="5114" y="1"/>
                    </a:moveTo>
                    <a:lnTo>
                      <a:pt x="1" y="1"/>
                    </a:lnTo>
                    <a:lnTo>
                      <a:pt x="1" y="309"/>
                    </a:lnTo>
                    <a:lnTo>
                      <a:pt x="5114" y="309"/>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59"/>
              <p:cNvSpPr/>
              <p:nvPr/>
            </p:nvSpPr>
            <p:spPr>
              <a:xfrm>
                <a:off x="2638100" y="1905975"/>
                <a:ext cx="123425" cy="7750"/>
              </a:xfrm>
              <a:custGeom>
                <a:avLst/>
                <a:gdLst/>
                <a:ahLst/>
                <a:cxnLst/>
                <a:rect l="l" t="t" r="r" b="b"/>
                <a:pathLst>
                  <a:path w="4937" h="310" fill="none" extrusionOk="0">
                    <a:moveTo>
                      <a:pt x="4937" y="1"/>
                    </a:moveTo>
                    <a:lnTo>
                      <a:pt x="0" y="1"/>
                    </a:lnTo>
                    <a:lnTo>
                      <a:pt x="0" y="309"/>
                    </a:lnTo>
                    <a:lnTo>
                      <a:pt x="4937" y="309"/>
                    </a:lnTo>
                    <a:lnTo>
                      <a:pt x="4937"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59"/>
              <p:cNvSpPr/>
              <p:nvPr/>
            </p:nvSpPr>
            <p:spPr>
              <a:xfrm>
                <a:off x="2093750" y="1905975"/>
                <a:ext cx="6625" cy="7750"/>
              </a:xfrm>
              <a:custGeom>
                <a:avLst/>
                <a:gdLst/>
                <a:ahLst/>
                <a:cxnLst/>
                <a:rect l="l" t="t" r="r" b="b"/>
                <a:pathLst>
                  <a:path w="265" h="310" extrusionOk="0">
                    <a:moveTo>
                      <a:pt x="0" y="1"/>
                    </a:moveTo>
                    <a:lnTo>
                      <a:pt x="0" y="309"/>
                    </a:lnTo>
                    <a:lnTo>
                      <a:pt x="265" y="309"/>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59"/>
              <p:cNvSpPr/>
              <p:nvPr/>
            </p:nvSpPr>
            <p:spPr>
              <a:xfrm>
                <a:off x="2093750" y="1905975"/>
                <a:ext cx="6625" cy="7750"/>
              </a:xfrm>
              <a:custGeom>
                <a:avLst/>
                <a:gdLst/>
                <a:ahLst/>
                <a:cxnLst/>
                <a:rect l="l" t="t" r="r" b="b"/>
                <a:pathLst>
                  <a:path w="265" h="310" fill="none" extrusionOk="0">
                    <a:moveTo>
                      <a:pt x="265" y="1"/>
                    </a:moveTo>
                    <a:lnTo>
                      <a:pt x="0" y="1"/>
                    </a:lnTo>
                    <a:lnTo>
                      <a:pt x="0" y="309"/>
                    </a:lnTo>
                    <a:lnTo>
                      <a:pt x="265" y="30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59"/>
              <p:cNvSpPr/>
              <p:nvPr/>
            </p:nvSpPr>
            <p:spPr>
              <a:xfrm>
                <a:off x="2228175" y="1905975"/>
                <a:ext cx="6650" cy="7750"/>
              </a:xfrm>
              <a:custGeom>
                <a:avLst/>
                <a:gdLst/>
                <a:ahLst/>
                <a:cxnLst/>
                <a:rect l="l" t="t" r="r" b="b"/>
                <a:pathLst>
                  <a:path w="266" h="310" extrusionOk="0">
                    <a:moveTo>
                      <a:pt x="1" y="1"/>
                    </a:moveTo>
                    <a:lnTo>
                      <a:pt x="1" y="309"/>
                    </a:lnTo>
                    <a:lnTo>
                      <a:pt x="265" y="309"/>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59"/>
              <p:cNvSpPr/>
              <p:nvPr/>
            </p:nvSpPr>
            <p:spPr>
              <a:xfrm>
                <a:off x="2228175" y="1905975"/>
                <a:ext cx="6650" cy="7750"/>
              </a:xfrm>
              <a:custGeom>
                <a:avLst/>
                <a:gdLst/>
                <a:ahLst/>
                <a:cxnLst/>
                <a:rect l="l" t="t" r="r" b="b"/>
                <a:pathLst>
                  <a:path w="266" h="310" fill="none" extrusionOk="0">
                    <a:moveTo>
                      <a:pt x="265" y="1"/>
                    </a:moveTo>
                    <a:lnTo>
                      <a:pt x="1" y="1"/>
                    </a:lnTo>
                    <a:lnTo>
                      <a:pt x="1" y="309"/>
                    </a:lnTo>
                    <a:lnTo>
                      <a:pt x="265" y="30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59"/>
              <p:cNvSpPr/>
              <p:nvPr/>
            </p:nvSpPr>
            <p:spPr>
              <a:xfrm>
                <a:off x="2362625" y="1905975"/>
                <a:ext cx="6625" cy="7750"/>
              </a:xfrm>
              <a:custGeom>
                <a:avLst/>
                <a:gdLst/>
                <a:ahLst/>
                <a:cxnLst/>
                <a:rect l="l" t="t" r="r" b="b"/>
                <a:pathLst>
                  <a:path w="265" h="310" extrusionOk="0">
                    <a:moveTo>
                      <a:pt x="0" y="1"/>
                    </a:moveTo>
                    <a:lnTo>
                      <a:pt x="0" y="309"/>
                    </a:lnTo>
                    <a:lnTo>
                      <a:pt x="265" y="309"/>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59"/>
              <p:cNvSpPr/>
              <p:nvPr/>
            </p:nvSpPr>
            <p:spPr>
              <a:xfrm>
                <a:off x="2362625" y="1905975"/>
                <a:ext cx="6625" cy="7750"/>
              </a:xfrm>
              <a:custGeom>
                <a:avLst/>
                <a:gdLst/>
                <a:ahLst/>
                <a:cxnLst/>
                <a:rect l="l" t="t" r="r" b="b"/>
                <a:pathLst>
                  <a:path w="265" h="310" fill="none" extrusionOk="0">
                    <a:moveTo>
                      <a:pt x="265" y="1"/>
                    </a:moveTo>
                    <a:lnTo>
                      <a:pt x="0" y="1"/>
                    </a:lnTo>
                    <a:lnTo>
                      <a:pt x="0" y="309"/>
                    </a:lnTo>
                    <a:lnTo>
                      <a:pt x="265" y="30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59"/>
              <p:cNvSpPr/>
              <p:nvPr/>
            </p:nvSpPr>
            <p:spPr>
              <a:xfrm>
                <a:off x="2497050" y="1905975"/>
                <a:ext cx="6625" cy="7750"/>
              </a:xfrm>
              <a:custGeom>
                <a:avLst/>
                <a:gdLst/>
                <a:ahLst/>
                <a:cxnLst/>
                <a:rect l="l" t="t" r="r" b="b"/>
                <a:pathLst>
                  <a:path w="265" h="310" extrusionOk="0">
                    <a:moveTo>
                      <a:pt x="0" y="1"/>
                    </a:moveTo>
                    <a:lnTo>
                      <a:pt x="0" y="309"/>
                    </a:lnTo>
                    <a:lnTo>
                      <a:pt x="265" y="309"/>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59"/>
              <p:cNvSpPr/>
              <p:nvPr/>
            </p:nvSpPr>
            <p:spPr>
              <a:xfrm>
                <a:off x="2497050" y="1905975"/>
                <a:ext cx="6625" cy="7750"/>
              </a:xfrm>
              <a:custGeom>
                <a:avLst/>
                <a:gdLst/>
                <a:ahLst/>
                <a:cxnLst/>
                <a:rect l="l" t="t" r="r" b="b"/>
                <a:pathLst>
                  <a:path w="265" h="310" fill="none" extrusionOk="0">
                    <a:moveTo>
                      <a:pt x="265" y="1"/>
                    </a:moveTo>
                    <a:lnTo>
                      <a:pt x="0" y="1"/>
                    </a:lnTo>
                    <a:lnTo>
                      <a:pt x="0" y="309"/>
                    </a:lnTo>
                    <a:lnTo>
                      <a:pt x="265" y="30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59"/>
              <p:cNvSpPr/>
              <p:nvPr/>
            </p:nvSpPr>
            <p:spPr>
              <a:xfrm>
                <a:off x="2631475" y="1905975"/>
                <a:ext cx="6650" cy="7750"/>
              </a:xfrm>
              <a:custGeom>
                <a:avLst/>
                <a:gdLst/>
                <a:ahLst/>
                <a:cxnLst/>
                <a:rect l="l" t="t" r="r" b="b"/>
                <a:pathLst>
                  <a:path w="266" h="310" extrusionOk="0">
                    <a:moveTo>
                      <a:pt x="1" y="1"/>
                    </a:moveTo>
                    <a:lnTo>
                      <a:pt x="1" y="309"/>
                    </a:lnTo>
                    <a:lnTo>
                      <a:pt x="265" y="309"/>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59"/>
              <p:cNvSpPr/>
              <p:nvPr/>
            </p:nvSpPr>
            <p:spPr>
              <a:xfrm>
                <a:off x="2631475" y="1905975"/>
                <a:ext cx="6650" cy="7750"/>
              </a:xfrm>
              <a:custGeom>
                <a:avLst/>
                <a:gdLst/>
                <a:ahLst/>
                <a:cxnLst/>
                <a:rect l="l" t="t" r="r" b="b"/>
                <a:pathLst>
                  <a:path w="266" h="310" fill="none" extrusionOk="0">
                    <a:moveTo>
                      <a:pt x="265" y="1"/>
                    </a:moveTo>
                    <a:lnTo>
                      <a:pt x="1" y="1"/>
                    </a:lnTo>
                    <a:lnTo>
                      <a:pt x="1" y="309"/>
                    </a:lnTo>
                    <a:lnTo>
                      <a:pt x="265" y="30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59"/>
              <p:cNvSpPr/>
              <p:nvPr/>
            </p:nvSpPr>
            <p:spPr>
              <a:xfrm>
                <a:off x="2761500" y="1905975"/>
                <a:ext cx="7750" cy="7750"/>
              </a:xfrm>
              <a:custGeom>
                <a:avLst/>
                <a:gdLst/>
                <a:ahLst/>
                <a:cxnLst/>
                <a:rect l="l" t="t" r="r" b="b"/>
                <a:pathLst>
                  <a:path w="310" h="310" extrusionOk="0">
                    <a:moveTo>
                      <a:pt x="1" y="1"/>
                    </a:moveTo>
                    <a:lnTo>
                      <a:pt x="1" y="309"/>
                    </a:lnTo>
                    <a:lnTo>
                      <a:pt x="309" y="309"/>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59"/>
              <p:cNvSpPr/>
              <p:nvPr/>
            </p:nvSpPr>
            <p:spPr>
              <a:xfrm>
                <a:off x="2761500" y="1905975"/>
                <a:ext cx="7750" cy="7750"/>
              </a:xfrm>
              <a:custGeom>
                <a:avLst/>
                <a:gdLst/>
                <a:ahLst/>
                <a:cxnLst/>
                <a:rect l="l" t="t" r="r" b="b"/>
                <a:pathLst>
                  <a:path w="310" h="310" fill="none" extrusionOk="0">
                    <a:moveTo>
                      <a:pt x="309" y="1"/>
                    </a:moveTo>
                    <a:lnTo>
                      <a:pt x="1" y="1"/>
                    </a:lnTo>
                    <a:lnTo>
                      <a:pt x="1" y="309"/>
                    </a:lnTo>
                    <a:lnTo>
                      <a:pt x="309" y="309"/>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59"/>
              <p:cNvSpPr/>
              <p:nvPr/>
            </p:nvSpPr>
            <p:spPr>
              <a:xfrm>
                <a:off x="2100350" y="2040425"/>
                <a:ext cx="661175" cy="6625"/>
              </a:xfrm>
              <a:custGeom>
                <a:avLst/>
                <a:gdLst/>
                <a:ahLst/>
                <a:cxnLst/>
                <a:rect l="l" t="t" r="r" b="b"/>
                <a:pathLst>
                  <a:path w="26447"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9"/>
              <p:cNvSpPr/>
              <p:nvPr/>
            </p:nvSpPr>
            <p:spPr>
              <a:xfrm>
                <a:off x="2100350" y="20404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9"/>
              <p:cNvSpPr/>
              <p:nvPr/>
            </p:nvSpPr>
            <p:spPr>
              <a:xfrm>
                <a:off x="2234800" y="2040425"/>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9"/>
              <p:cNvSpPr/>
              <p:nvPr/>
            </p:nvSpPr>
            <p:spPr>
              <a:xfrm>
                <a:off x="2369225" y="2040425"/>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59"/>
              <p:cNvSpPr/>
              <p:nvPr/>
            </p:nvSpPr>
            <p:spPr>
              <a:xfrm>
                <a:off x="2503650" y="20404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59"/>
              <p:cNvSpPr/>
              <p:nvPr/>
            </p:nvSpPr>
            <p:spPr>
              <a:xfrm>
                <a:off x="2638100" y="2040425"/>
                <a:ext cx="123425" cy="6625"/>
              </a:xfrm>
              <a:custGeom>
                <a:avLst/>
                <a:gdLst/>
                <a:ahLst/>
                <a:cxnLst/>
                <a:rect l="l" t="t" r="r" b="b"/>
                <a:pathLst>
                  <a:path w="4937" h="265" fill="none" extrusionOk="0">
                    <a:moveTo>
                      <a:pt x="4937" y="0"/>
                    </a:moveTo>
                    <a:lnTo>
                      <a:pt x="0" y="0"/>
                    </a:lnTo>
                    <a:lnTo>
                      <a:pt x="0" y="265"/>
                    </a:lnTo>
                    <a:lnTo>
                      <a:pt x="4937" y="265"/>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9"/>
              <p:cNvSpPr/>
              <p:nvPr/>
            </p:nvSpPr>
            <p:spPr>
              <a:xfrm>
                <a:off x="2093750" y="20404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9"/>
              <p:cNvSpPr/>
              <p:nvPr/>
            </p:nvSpPr>
            <p:spPr>
              <a:xfrm>
                <a:off x="2093750" y="20404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9"/>
              <p:cNvSpPr/>
              <p:nvPr/>
            </p:nvSpPr>
            <p:spPr>
              <a:xfrm>
                <a:off x="2228175" y="20404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59"/>
              <p:cNvSpPr/>
              <p:nvPr/>
            </p:nvSpPr>
            <p:spPr>
              <a:xfrm>
                <a:off x="2228175" y="20404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59"/>
              <p:cNvSpPr/>
              <p:nvPr/>
            </p:nvSpPr>
            <p:spPr>
              <a:xfrm>
                <a:off x="2362625" y="20404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59"/>
              <p:cNvSpPr/>
              <p:nvPr/>
            </p:nvSpPr>
            <p:spPr>
              <a:xfrm>
                <a:off x="2362625" y="20404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9"/>
              <p:cNvSpPr/>
              <p:nvPr/>
            </p:nvSpPr>
            <p:spPr>
              <a:xfrm>
                <a:off x="2497050" y="20404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59"/>
              <p:cNvSpPr/>
              <p:nvPr/>
            </p:nvSpPr>
            <p:spPr>
              <a:xfrm>
                <a:off x="2497050" y="20404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9"/>
              <p:cNvSpPr/>
              <p:nvPr/>
            </p:nvSpPr>
            <p:spPr>
              <a:xfrm>
                <a:off x="2631475" y="20404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9"/>
              <p:cNvSpPr/>
              <p:nvPr/>
            </p:nvSpPr>
            <p:spPr>
              <a:xfrm>
                <a:off x="2631475" y="20404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9"/>
              <p:cNvSpPr/>
              <p:nvPr/>
            </p:nvSpPr>
            <p:spPr>
              <a:xfrm>
                <a:off x="2761500" y="2040425"/>
                <a:ext cx="7750" cy="6625"/>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9"/>
              <p:cNvSpPr/>
              <p:nvPr/>
            </p:nvSpPr>
            <p:spPr>
              <a:xfrm>
                <a:off x="2761500" y="2040425"/>
                <a:ext cx="7750" cy="6625"/>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59"/>
              <p:cNvSpPr/>
              <p:nvPr/>
            </p:nvSpPr>
            <p:spPr>
              <a:xfrm>
                <a:off x="2100350" y="2174850"/>
                <a:ext cx="661175" cy="6625"/>
              </a:xfrm>
              <a:custGeom>
                <a:avLst/>
                <a:gdLst/>
                <a:ahLst/>
                <a:cxnLst/>
                <a:rect l="l" t="t" r="r" b="b"/>
                <a:pathLst>
                  <a:path w="26447"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59"/>
              <p:cNvSpPr/>
              <p:nvPr/>
            </p:nvSpPr>
            <p:spPr>
              <a:xfrm>
                <a:off x="2100350" y="21748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9"/>
              <p:cNvSpPr/>
              <p:nvPr/>
            </p:nvSpPr>
            <p:spPr>
              <a:xfrm>
                <a:off x="2234800" y="2174850"/>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59"/>
              <p:cNvSpPr/>
              <p:nvPr/>
            </p:nvSpPr>
            <p:spPr>
              <a:xfrm>
                <a:off x="2369225" y="2174850"/>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59"/>
              <p:cNvSpPr/>
              <p:nvPr/>
            </p:nvSpPr>
            <p:spPr>
              <a:xfrm>
                <a:off x="2503650" y="21748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59"/>
              <p:cNvSpPr/>
              <p:nvPr/>
            </p:nvSpPr>
            <p:spPr>
              <a:xfrm>
                <a:off x="2638100" y="2174850"/>
                <a:ext cx="123425" cy="6625"/>
              </a:xfrm>
              <a:custGeom>
                <a:avLst/>
                <a:gdLst/>
                <a:ahLst/>
                <a:cxnLst/>
                <a:rect l="l" t="t" r="r" b="b"/>
                <a:pathLst>
                  <a:path w="4937" h="265" fill="none" extrusionOk="0">
                    <a:moveTo>
                      <a:pt x="4937" y="0"/>
                    </a:moveTo>
                    <a:lnTo>
                      <a:pt x="0" y="0"/>
                    </a:lnTo>
                    <a:lnTo>
                      <a:pt x="0" y="265"/>
                    </a:lnTo>
                    <a:lnTo>
                      <a:pt x="4937" y="265"/>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59"/>
              <p:cNvSpPr/>
              <p:nvPr/>
            </p:nvSpPr>
            <p:spPr>
              <a:xfrm>
                <a:off x="2093750" y="21748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59"/>
              <p:cNvSpPr/>
              <p:nvPr/>
            </p:nvSpPr>
            <p:spPr>
              <a:xfrm>
                <a:off x="2093750" y="21748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59"/>
              <p:cNvSpPr/>
              <p:nvPr/>
            </p:nvSpPr>
            <p:spPr>
              <a:xfrm>
                <a:off x="2228175" y="21748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59"/>
              <p:cNvSpPr/>
              <p:nvPr/>
            </p:nvSpPr>
            <p:spPr>
              <a:xfrm>
                <a:off x="2228175" y="21748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59"/>
              <p:cNvSpPr/>
              <p:nvPr/>
            </p:nvSpPr>
            <p:spPr>
              <a:xfrm>
                <a:off x="2362625" y="21748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59"/>
              <p:cNvSpPr/>
              <p:nvPr/>
            </p:nvSpPr>
            <p:spPr>
              <a:xfrm>
                <a:off x="2362625" y="21748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59"/>
              <p:cNvSpPr/>
              <p:nvPr/>
            </p:nvSpPr>
            <p:spPr>
              <a:xfrm>
                <a:off x="2497050" y="21748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59"/>
              <p:cNvSpPr/>
              <p:nvPr/>
            </p:nvSpPr>
            <p:spPr>
              <a:xfrm>
                <a:off x="2497050" y="21748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59"/>
              <p:cNvSpPr/>
              <p:nvPr/>
            </p:nvSpPr>
            <p:spPr>
              <a:xfrm>
                <a:off x="2631475" y="21748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59"/>
              <p:cNvSpPr/>
              <p:nvPr/>
            </p:nvSpPr>
            <p:spPr>
              <a:xfrm>
                <a:off x="2631475" y="21748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59"/>
              <p:cNvSpPr/>
              <p:nvPr/>
            </p:nvSpPr>
            <p:spPr>
              <a:xfrm>
                <a:off x="2761500" y="2174850"/>
                <a:ext cx="7750" cy="6625"/>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59"/>
              <p:cNvSpPr/>
              <p:nvPr/>
            </p:nvSpPr>
            <p:spPr>
              <a:xfrm>
                <a:off x="2761500" y="2174850"/>
                <a:ext cx="7750" cy="6625"/>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59"/>
              <p:cNvSpPr/>
              <p:nvPr/>
            </p:nvSpPr>
            <p:spPr>
              <a:xfrm>
                <a:off x="2100350" y="2309275"/>
                <a:ext cx="661175" cy="6650"/>
              </a:xfrm>
              <a:custGeom>
                <a:avLst/>
                <a:gdLst/>
                <a:ahLst/>
                <a:cxnLst/>
                <a:rect l="l" t="t" r="r" b="b"/>
                <a:pathLst>
                  <a:path w="26447" h="266" extrusionOk="0">
                    <a:moveTo>
                      <a:pt x="1" y="1"/>
                    </a:moveTo>
                    <a:lnTo>
                      <a:pt x="1" y="265"/>
                    </a:lnTo>
                    <a:lnTo>
                      <a:pt x="5114" y="265"/>
                    </a:lnTo>
                    <a:lnTo>
                      <a:pt x="5114" y="1"/>
                    </a:lnTo>
                    <a:close/>
                    <a:moveTo>
                      <a:pt x="5378" y="1"/>
                    </a:moveTo>
                    <a:lnTo>
                      <a:pt x="5378" y="265"/>
                    </a:lnTo>
                    <a:lnTo>
                      <a:pt x="10491" y="265"/>
                    </a:lnTo>
                    <a:lnTo>
                      <a:pt x="10491" y="1"/>
                    </a:lnTo>
                    <a:close/>
                    <a:moveTo>
                      <a:pt x="10756" y="1"/>
                    </a:moveTo>
                    <a:lnTo>
                      <a:pt x="10756" y="265"/>
                    </a:lnTo>
                    <a:lnTo>
                      <a:pt x="15868" y="265"/>
                    </a:lnTo>
                    <a:lnTo>
                      <a:pt x="15868" y="1"/>
                    </a:lnTo>
                    <a:close/>
                    <a:moveTo>
                      <a:pt x="16133" y="1"/>
                    </a:moveTo>
                    <a:lnTo>
                      <a:pt x="16133" y="265"/>
                    </a:lnTo>
                    <a:lnTo>
                      <a:pt x="21246" y="265"/>
                    </a:lnTo>
                    <a:lnTo>
                      <a:pt x="21246" y="1"/>
                    </a:lnTo>
                    <a:close/>
                    <a:moveTo>
                      <a:pt x="21510" y="1"/>
                    </a:moveTo>
                    <a:lnTo>
                      <a:pt x="21510" y="265"/>
                    </a:lnTo>
                    <a:lnTo>
                      <a:pt x="26447" y="265"/>
                    </a:lnTo>
                    <a:lnTo>
                      <a:pt x="264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59"/>
              <p:cNvSpPr/>
              <p:nvPr/>
            </p:nvSpPr>
            <p:spPr>
              <a:xfrm>
                <a:off x="2100350" y="2309275"/>
                <a:ext cx="127850" cy="6650"/>
              </a:xfrm>
              <a:custGeom>
                <a:avLst/>
                <a:gdLst/>
                <a:ahLst/>
                <a:cxnLst/>
                <a:rect l="l" t="t" r="r" b="b"/>
                <a:pathLst>
                  <a:path w="5114" h="266"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59"/>
              <p:cNvSpPr/>
              <p:nvPr/>
            </p:nvSpPr>
            <p:spPr>
              <a:xfrm>
                <a:off x="2234800" y="2309275"/>
                <a:ext cx="127850" cy="6650"/>
              </a:xfrm>
              <a:custGeom>
                <a:avLst/>
                <a:gdLst/>
                <a:ahLst/>
                <a:cxnLst/>
                <a:rect l="l" t="t" r="r" b="b"/>
                <a:pathLst>
                  <a:path w="5114" h="266" fill="none" extrusionOk="0">
                    <a:moveTo>
                      <a:pt x="5113" y="1"/>
                    </a:moveTo>
                    <a:lnTo>
                      <a:pt x="0" y="1"/>
                    </a:lnTo>
                    <a:lnTo>
                      <a:pt x="0"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59"/>
              <p:cNvSpPr/>
              <p:nvPr/>
            </p:nvSpPr>
            <p:spPr>
              <a:xfrm>
                <a:off x="2369225" y="2309275"/>
                <a:ext cx="127850" cy="6650"/>
              </a:xfrm>
              <a:custGeom>
                <a:avLst/>
                <a:gdLst/>
                <a:ahLst/>
                <a:cxnLst/>
                <a:rect l="l" t="t" r="r" b="b"/>
                <a:pathLst>
                  <a:path w="5114" h="266" fill="none" extrusionOk="0">
                    <a:moveTo>
                      <a:pt x="5113" y="1"/>
                    </a:moveTo>
                    <a:lnTo>
                      <a:pt x="1" y="1"/>
                    </a:lnTo>
                    <a:lnTo>
                      <a:pt x="1"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59"/>
              <p:cNvSpPr/>
              <p:nvPr/>
            </p:nvSpPr>
            <p:spPr>
              <a:xfrm>
                <a:off x="2503650" y="2309275"/>
                <a:ext cx="127850" cy="6650"/>
              </a:xfrm>
              <a:custGeom>
                <a:avLst/>
                <a:gdLst/>
                <a:ahLst/>
                <a:cxnLst/>
                <a:rect l="l" t="t" r="r" b="b"/>
                <a:pathLst>
                  <a:path w="5114" h="266"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59"/>
              <p:cNvSpPr/>
              <p:nvPr/>
            </p:nvSpPr>
            <p:spPr>
              <a:xfrm>
                <a:off x="2638100" y="2309275"/>
                <a:ext cx="123425" cy="6650"/>
              </a:xfrm>
              <a:custGeom>
                <a:avLst/>
                <a:gdLst/>
                <a:ahLst/>
                <a:cxnLst/>
                <a:rect l="l" t="t" r="r" b="b"/>
                <a:pathLst>
                  <a:path w="4937" h="266" fill="none" extrusionOk="0">
                    <a:moveTo>
                      <a:pt x="4937" y="1"/>
                    </a:moveTo>
                    <a:lnTo>
                      <a:pt x="0" y="1"/>
                    </a:lnTo>
                    <a:lnTo>
                      <a:pt x="0" y="265"/>
                    </a:lnTo>
                    <a:lnTo>
                      <a:pt x="4937" y="265"/>
                    </a:lnTo>
                    <a:lnTo>
                      <a:pt x="4937"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59"/>
              <p:cNvSpPr/>
              <p:nvPr/>
            </p:nvSpPr>
            <p:spPr>
              <a:xfrm>
                <a:off x="2093750" y="23092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59"/>
              <p:cNvSpPr/>
              <p:nvPr/>
            </p:nvSpPr>
            <p:spPr>
              <a:xfrm>
                <a:off x="2093750" y="23092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59"/>
              <p:cNvSpPr/>
              <p:nvPr/>
            </p:nvSpPr>
            <p:spPr>
              <a:xfrm>
                <a:off x="2228175" y="2309275"/>
                <a:ext cx="6650" cy="6650"/>
              </a:xfrm>
              <a:custGeom>
                <a:avLst/>
                <a:gdLst/>
                <a:ahLst/>
                <a:cxnLst/>
                <a:rect l="l" t="t" r="r" b="b"/>
                <a:pathLst>
                  <a:path w="266" h="266"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59"/>
              <p:cNvSpPr/>
              <p:nvPr/>
            </p:nvSpPr>
            <p:spPr>
              <a:xfrm>
                <a:off x="2228175" y="2309275"/>
                <a:ext cx="6650" cy="6650"/>
              </a:xfrm>
              <a:custGeom>
                <a:avLst/>
                <a:gdLst/>
                <a:ahLst/>
                <a:cxnLst/>
                <a:rect l="l" t="t" r="r" b="b"/>
                <a:pathLst>
                  <a:path w="266" h="266"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59"/>
              <p:cNvSpPr/>
              <p:nvPr/>
            </p:nvSpPr>
            <p:spPr>
              <a:xfrm>
                <a:off x="2362625" y="23092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59"/>
              <p:cNvSpPr/>
              <p:nvPr/>
            </p:nvSpPr>
            <p:spPr>
              <a:xfrm>
                <a:off x="2362625" y="23092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59"/>
              <p:cNvSpPr/>
              <p:nvPr/>
            </p:nvSpPr>
            <p:spPr>
              <a:xfrm>
                <a:off x="2497050" y="23092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59"/>
              <p:cNvSpPr/>
              <p:nvPr/>
            </p:nvSpPr>
            <p:spPr>
              <a:xfrm>
                <a:off x="2497050" y="23092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59"/>
              <p:cNvSpPr/>
              <p:nvPr/>
            </p:nvSpPr>
            <p:spPr>
              <a:xfrm>
                <a:off x="2631475" y="2309275"/>
                <a:ext cx="6650" cy="6650"/>
              </a:xfrm>
              <a:custGeom>
                <a:avLst/>
                <a:gdLst/>
                <a:ahLst/>
                <a:cxnLst/>
                <a:rect l="l" t="t" r="r" b="b"/>
                <a:pathLst>
                  <a:path w="266" h="266"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59"/>
              <p:cNvSpPr/>
              <p:nvPr/>
            </p:nvSpPr>
            <p:spPr>
              <a:xfrm>
                <a:off x="2631475" y="2309275"/>
                <a:ext cx="6650" cy="6650"/>
              </a:xfrm>
              <a:custGeom>
                <a:avLst/>
                <a:gdLst/>
                <a:ahLst/>
                <a:cxnLst/>
                <a:rect l="l" t="t" r="r" b="b"/>
                <a:pathLst>
                  <a:path w="266" h="266"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59"/>
              <p:cNvSpPr/>
              <p:nvPr/>
            </p:nvSpPr>
            <p:spPr>
              <a:xfrm>
                <a:off x="2761500" y="2309275"/>
                <a:ext cx="7750" cy="6650"/>
              </a:xfrm>
              <a:custGeom>
                <a:avLst/>
                <a:gdLst/>
                <a:ahLst/>
                <a:cxnLst/>
                <a:rect l="l" t="t" r="r" b="b"/>
                <a:pathLst>
                  <a:path w="310" h="266" extrusionOk="0">
                    <a:moveTo>
                      <a:pt x="1" y="1"/>
                    </a:moveTo>
                    <a:lnTo>
                      <a:pt x="1" y="265"/>
                    </a:lnTo>
                    <a:lnTo>
                      <a:pt x="309" y="265"/>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59"/>
              <p:cNvSpPr/>
              <p:nvPr/>
            </p:nvSpPr>
            <p:spPr>
              <a:xfrm>
                <a:off x="2761500" y="2309275"/>
                <a:ext cx="7750" cy="6650"/>
              </a:xfrm>
              <a:custGeom>
                <a:avLst/>
                <a:gdLst/>
                <a:ahLst/>
                <a:cxnLst/>
                <a:rect l="l" t="t" r="r" b="b"/>
                <a:pathLst>
                  <a:path w="310" h="266" fill="none" extrusionOk="0">
                    <a:moveTo>
                      <a:pt x="309" y="1"/>
                    </a:moveTo>
                    <a:lnTo>
                      <a:pt x="1" y="1"/>
                    </a:lnTo>
                    <a:lnTo>
                      <a:pt x="1" y="265"/>
                    </a:lnTo>
                    <a:lnTo>
                      <a:pt x="309" y="265"/>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59"/>
              <p:cNvSpPr/>
              <p:nvPr/>
            </p:nvSpPr>
            <p:spPr>
              <a:xfrm>
                <a:off x="2100350" y="2443725"/>
                <a:ext cx="661175" cy="6625"/>
              </a:xfrm>
              <a:custGeom>
                <a:avLst/>
                <a:gdLst/>
                <a:ahLst/>
                <a:cxnLst/>
                <a:rect l="l" t="t" r="r" b="b"/>
                <a:pathLst>
                  <a:path w="26447"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59"/>
              <p:cNvSpPr/>
              <p:nvPr/>
            </p:nvSpPr>
            <p:spPr>
              <a:xfrm>
                <a:off x="2100350" y="24437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59"/>
              <p:cNvSpPr/>
              <p:nvPr/>
            </p:nvSpPr>
            <p:spPr>
              <a:xfrm>
                <a:off x="2234800" y="2443725"/>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59"/>
              <p:cNvSpPr/>
              <p:nvPr/>
            </p:nvSpPr>
            <p:spPr>
              <a:xfrm>
                <a:off x="2369225" y="2443725"/>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59"/>
              <p:cNvSpPr/>
              <p:nvPr/>
            </p:nvSpPr>
            <p:spPr>
              <a:xfrm>
                <a:off x="2503650" y="24437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59"/>
              <p:cNvSpPr/>
              <p:nvPr/>
            </p:nvSpPr>
            <p:spPr>
              <a:xfrm>
                <a:off x="2638100" y="2443725"/>
                <a:ext cx="123425" cy="6625"/>
              </a:xfrm>
              <a:custGeom>
                <a:avLst/>
                <a:gdLst/>
                <a:ahLst/>
                <a:cxnLst/>
                <a:rect l="l" t="t" r="r" b="b"/>
                <a:pathLst>
                  <a:path w="4937" h="265" fill="none" extrusionOk="0">
                    <a:moveTo>
                      <a:pt x="4937" y="0"/>
                    </a:moveTo>
                    <a:lnTo>
                      <a:pt x="0" y="0"/>
                    </a:lnTo>
                    <a:lnTo>
                      <a:pt x="0" y="265"/>
                    </a:lnTo>
                    <a:lnTo>
                      <a:pt x="4937" y="265"/>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59"/>
              <p:cNvSpPr/>
              <p:nvPr/>
            </p:nvSpPr>
            <p:spPr>
              <a:xfrm>
                <a:off x="2093750" y="24437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59"/>
              <p:cNvSpPr/>
              <p:nvPr/>
            </p:nvSpPr>
            <p:spPr>
              <a:xfrm>
                <a:off x="2093750" y="24437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59"/>
              <p:cNvSpPr/>
              <p:nvPr/>
            </p:nvSpPr>
            <p:spPr>
              <a:xfrm>
                <a:off x="2228175" y="24437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59"/>
              <p:cNvSpPr/>
              <p:nvPr/>
            </p:nvSpPr>
            <p:spPr>
              <a:xfrm>
                <a:off x="2228175" y="24437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59"/>
              <p:cNvSpPr/>
              <p:nvPr/>
            </p:nvSpPr>
            <p:spPr>
              <a:xfrm>
                <a:off x="2362625" y="24437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59"/>
              <p:cNvSpPr/>
              <p:nvPr/>
            </p:nvSpPr>
            <p:spPr>
              <a:xfrm>
                <a:off x="2362625" y="24437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59"/>
              <p:cNvSpPr/>
              <p:nvPr/>
            </p:nvSpPr>
            <p:spPr>
              <a:xfrm>
                <a:off x="2497050" y="24437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59"/>
              <p:cNvSpPr/>
              <p:nvPr/>
            </p:nvSpPr>
            <p:spPr>
              <a:xfrm>
                <a:off x="2497050" y="24437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59"/>
              <p:cNvSpPr/>
              <p:nvPr/>
            </p:nvSpPr>
            <p:spPr>
              <a:xfrm>
                <a:off x="2631475" y="24437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59"/>
              <p:cNvSpPr/>
              <p:nvPr/>
            </p:nvSpPr>
            <p:spPr>
              <a:xfrm>
                <a:off x="2631475" y="24437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59"/>
              <p:cNvSpPr/>
              <p:nvPr/>
            </p:nvSpPr>
            <p:spPr>
              <a:xfrm>
                <a:off x="2761500" y="2443725"/>
                <a:ext cx="7750" cy="6625"/>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59"/>
              <p:cNvSpPr/>
              <p:nvPr/>
            </p:nvSpPr>
            <p:spPr>
              <a:xfrm>
                <a:off x="2761500" y="2443725"/>
                <a:ext cx="7750" cy="6625"/>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59"/>
              <p:cNvSpPr/>
              <p:nvPr/>
            </p:nvSpPr>
            <p:spPr>
              <a:xfrm>
                <a:off x="2100350" y="2578150"/>
                <a:ext cx="661175" cy="6625"/>
              </a:xfrm>
              <a:custGeom>
                <a:avLst/>
                <a:gdLst/>
                <a:ahLst/>
                <a:cxnLst/>
                <a:rect l="l" t="t" r="r" b="b"/>
                <a:pathLst>
                  <a:path w="26447" h="265" extrusionOk="0">
                    <a:moveTo>
                      <a:pt x="1" y="1"/>
                    </a:moveTo>
                    <a:lnTo>
                      <a:pt x="1" y="265"/>
                    </a:lnTo>
                    <a:lnTo>
                      <a:pt x="5114" y="265"/>
                    </a:lnTo>
                    <a:lnTo>
                      <a:pt x="5114" y="1"/>
                    </a:lnTo>
                    <a:close/>
                    <a:moveTo>
                      <a:pt x="5378" y="1"/>
                    </a:moveTo>
                    <a:lnTo>
                      <a:pt x="5378" y="265"/>
                    </a:lnTo>
                    <a:lnTo>
                      <a:pt x="10491" y="265"/>
                    </a:lnTo>
                    <a:lnTo>
                      <a:pt x="10491" y="1"/>
                    </a:lnTo>
                    <a:close/>
                    <a:moveTo>
                      <a:pt x="10756" y="1"/>
                    </a:moveTo>
                    <a:lnTo>
                      <a:pt x="10756" y="265"/>
                    </a:lnTo>
                    <a:lnTo>
                      <a:pt x="15868" y="265"/>
                    </a:lnTo>
                    <a:lnTo>
                      <a:pt x="15868" y="1"/>
                    </a:lnTo>
                    <a:close/>
                    <a:moveTo>
                      <a:pt x="16133" y="1"/>
                    </a:moveTo>
                    <a:lnTo>
                      <a:pt x="16133" y="265"/>
                    </a:lnTo>
                    <a:lnTo>
                      <a:pt x="21246" y="265"/>
                    </a:lnTo>
                    <a:lnTo>
                      <a:pt x="21246" y="1"/>
                    </a:lnTo>
                    <a:close/>
                    <a:moveTo>
                      <a:pt x="21510" y="1"/>
                    </a:moveTo>
                    <a:lnTo>
                      <a:pt x="21510" y="265"/>
                    </a:lnTo>
                    <a:lnTo>
                      <a:pt x="26447" y="265"/>
                    </a:lnTo>
                    <a:lnTo>
                      <a:pt x="264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59"/>
              <p:cNvSpPr/>
              <p:nvPr/>
            </p:nvSpPr>
            <p:spPr>
              <a:xfrm>
                <a:off x="2100350" y="2578150"/>
                <a:ext cx="127850" cy="6625"/>
              </a:xfrm>
              <a:custGeom>
                <a:avLst/>
                <a:gdLst/>
                <a:ahLst/>
                <a:cxnLst/>
                <a:rect l="l" t="t" r="r" b="b"/>
                <a:pathLst>
                  <a:path w="5114" h="265"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59"/>
              <p:cNvSpPr/>
              <p:nvPr/>
            </p:nvSpPr>
            <p:spPr>
              <a:xfrm>
                <a:off x="2234800" y="2578150"/>
                <a:ext cx="127850" cy="6625"/>
              </a:xfrm>
              <a:custGeom>
                <a:avLst/>
                <a:gdLst/>
                <a:ahLst/>
                <a:cxnLst/>
                <a:rect l="l" t="t" r="r" b="b"/>
                <a:pathLst>
                  <a:path w="5114" h="265" fill="none" extrusionOk="0">
                    <a:moveTo>
                      <a:pt x="5113" y="1"/>
                    </a:moveTo>
                    <a:lnTo>
                      <a:pt x="0" y="1"/>
                    </a:lnTo>
                    <a:lnTo>
                      <a:pt x="0"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59"/>
              <p:cNvSpPr/>
              <p:nvPr/>
            </p:nvSpPr>
            <p:spPr>
              <a:xfrm>
                <a:off x="2369225" y="2578150"/>
                <a:ext cx="127850" cy="6625"/>
              </a:xfrm>
              <a:custGeom>
                <a:avLst/>
                <a:gdLst/>
                <a:ahLst/>
                <a:cxnLst/>
                <a:rect l="l" t="t" r="r" b="b"/>
                <a:pathLst>
                  <a:path w="5114" h="265" fill="none" extrusionOk="0">
                    <a:moveTo>
                      <a:pt x="5113" y="1"/>
                    </a:moveTo>
                    <a:lnTo>
                      <a:pt x="1" y="1"/>
                    </a:lnTo>
                    <a:lnTo>
                      <a:pt x="1"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59"/>
              <p:cNvSpPr/>
              <p:nvPr/>
            </p:nvSpPr>
            <p:spPr>
              <a:xfrm>
                <a:off x="2503650" y="2578150"/>
                <a:ext cx="127850" cy="6625"/>
              </a:xfrm>
              <a:custGeom>
                <a:avLst/>
                <a:gdLst/>
                <a:ahLst/>
                <a:cxnLst/>
                <a:rect l="l" t="t" r="r" b="b"/>
                <a:pathLst>
                  <a:path w="5114" h="265"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59"/>
              <p:cNvSpPr/>
              <p:nvPr/>
            </p:nvSpPr>
            <p:spPr>
              <a:xfrm>
                <a:off x="2638100" y="2578150"/>
                <a:ext cx="123425" cy="6625"/>
              </a:xfrm>
              <a:custGeom>
                <a:avLst/>
                <a:gdLst/>
                <a:ahLst/>
                <a:cxnLst/>
                <a:rect l="l" t="t" r="r" b="b"/>
                <a:pathLst>
                  <a:path w="4937" h="265" fill="none" extrusionOk="0">
                    <a:moveTo>
                      <a:pt x="4937" y="1"/>
                    </a:moveTo>
                    <a:lnTo>
                      <a:pt x="0" y="1"/>
                    </a:lnTo>
                    <a:lnTo>
                      <a:pt x="0" y="265"/>
                    </a:lnTo>
                    <a:lnTo>
                      <a:pt x="4937" y="265"/>
                    </a:lnTo>
                    <a:lnTo>
                      <a:pt x="4937"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59"/>
              <p:cNvSpPr/>
              <p:nvPr/>
            </p:nvSpPr>
            <p:spPr>
              <a:xfrm>
                <a:off x="2093750" y="2578150"/>
                <a:ext cx="6625" cy="6625"/>
              </a:xfrm>
              <a:custGeom>
                <a:avLst/>
                <a:gdLst/>
                <a:ahLst/>
                <a:cxnLst/>
                <a:rect l="l" t="t" r="r" b="b"/>
                <a:pathLst>
                  <a:path w="265" h="265"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59"/>
              <p:cNvSpPr/>
              <p:nvPr/>
            </p:nvSpPr>
            <p:spPr>
              <a:xfrm>
                <a:off x="2093750" y="2578150"/>
                <a:ext cx="6625" cy="6625"/>
              </a:xfrm>
              <a:custGeom>
                <a:avLst/>
                <a:gdLst/>
                <a:ahLst/>
                <a:cxnLst/>
                <a:rect l="l" t="t" r="r" b="b"/>
                <a:pathLst>
                  <a:path w="265" h="265"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59"/>
              <p:cNvSpPr/>
              <p:nvPr/>
            </p:nvSpPr>
            <p:spPr>
              <a:xfrm>
                <a:off x="2228175" y="2578150"/>
                <a:ext cx="6650" cy="6625"/>
              </a:xfrm>
              <a:custGeom>
                <a:avLst/>
                <a:gdLst/>
                <a:ahLst/>
                <a:cxnLst/>
                <a:rect l="l" t="t" r="r" b="b"/>
                <a:pathLst>
                  <a:path w="266" h="265"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59"/>
              <p:cNvSpPr/>
              <p:nvPr/>
            </p:nvSpPr>
            <p:spPr>
              <a:xfrm>
                <a:off x="2228175" y="2578150"/>
                <a:ext cx="6650" cy="6625"/>
              </a:xfrm>
              <a:custGeom>
                <a:avLst/>
                <a:gdLst/>
                <a:ahLst/>
                <a:cxnLst/>
                <a:rect l="l" t="t" r="r" b="b"/>
                <a:pathLst>
                  <a:path w="266" h="265"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59"/>
              <p:cNvSpPr/>
              <p:nvPr/>
            </p:nvSpPr>
            <p:spPr>
              <a:xfrm>
                <a:off x="2362625" y="2578150"/>
                <a:ext cx="6625" cy="6625"/>
              </a:xfrm>
              <a:custGeom>
                <a:avLst/>
                <a:gdLst/>
                <a:ahLst/>
                <a:cxnLst/>
                <a:rect l="l" t="t" r="r" b="b"/>
                <a:pathLst>
                  <a:path w="265" h="265"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59"/>
              <p:cNvSpPr/>
              <p:nvPr/>
            </p:nvSpPr>
            <p:spPr>
              <a:xfrm>
                <a:off x="2362625" y="2578150"/>
                <a:ext cx="6625" cy="6625"/>
              </a:xfrm>
              <a:custGeom>
                <a:avLst/>
                <a:gdLst/>
                <a:ahLst/>
                <a:cxnLst/>
                <a:rect l="l" t="t" r="r" b="b"/>
                <a:pathLst>
                  <a:path w="265" h="265"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59"/>
              <p:cNvSpPr/>
              <p:nvPr/>
            </p:nvSpPr>
            <p:spPr>
              <a:xfrm>
                <a:off x="2497050" y="2578150"/>
                <a:ext cx="6625" cy="6625"/>
              </a:xfrm>
              <a:custGeom>
                <a:avLst/>
                <a:gdLst/>
                <a:ahLst/>
                <a:cxnLst/>
                <a:rect l="l" t="t" r="r" b="b"/>
                <a:pathLst>
                  <a:path w="265" h="265"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59"/>
              <p:cNvSpPr/>
              <p:nvPr/>
            </p:nvSpPr>
            <p:spPr>
              <a:xfrm>
                <a:off x="2497050" y="2578150"/>
                <a:ext cx="6625" cy="6625"/>
              </a:xfrm>
              <a:custGeom>
                <a:avLst/>
                <a:gdLst/>
                <a:ahLst/>
                <a:cxnLst/>
                <a:rect l="l" t="t" r="r" b="b"/>
                <a:pathLst>
                  <a:path w="265" h="265"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59"/>
              <p:cNvSpPr/>
              <p:nvPr/>
            </p:nvSpPr>
            <p:spPr>
              <a:xfrm>
                <a:off x="2631475" y="2578150"/>
                <a:ext cx="6650" cy="6625"/>
              </a:xfrm>
              <a:custGeom>
                <a:avLst/>
                <a:gdLst/>
                <a:ahLst/>
                <a:cxnLst/>
                <a:rect l="l" t="t" r="r" b="b"/>
                <a:pathLst>
                  <a:path w="266" h="265"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59"/>
              <p:cNvSpPr/>
              <p:nvPr/>
            </p:nvSpPr>
            <p:spPr>
              <a:xfrm>
                <a:off x="2631475" y="2578150"/>
                <a:ext cx="6650" cy="6625"/>
              </a:xfrm>
              <a:custGeom>
                <a:avLst/>
                <a:gdLst/>
                <a:ahLst/>
                <a:cxnLst/>
                <a:rect l="l" t="t" r="r" b="b"/>
                <a:pathLst>
                  <a:path w="266" h="265"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59"/>
              <p:cNvSpPr/>
              <p:nvPr/>
            </p:nvSpPr>
            <p:spPr>
              <a:xfrm>
                <a:off x="2761500" y="2578150"/>
                <a:ext cx="7750" cy="6625"/>
              </a:xfrm>
              <a:custGeom>
                <a:avLst/>
                <a:gdLst/>
                <a:ahLst/>
                <a:cxnLst/>
                <a:rect l="l" t="t" r="r" b="b"/>
                <a:pathLst>
                  <a:path w="310" h="265" extrusionOk="0">
                    <a:moveTo>
                      <a:pt x="1" y="1"/>
                    </a:moveTo>
                    <a:lnTo>
                      <a:pt x="1" y="265"/>
                    </a:lnTo>
                    <a:lnTo>
                      <a:pt x="309" y="265"/>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59"/>
              <p:cNvSpPr/>
              <p:nvPr/>
            </p:nvSpPr>
            <p:spPr>
              <a:xfrm>
                <a:off x="2761500" y="2578150"/>
                <a:ext cx="7750" cy="6625"/>
              </a:xfrm>
              <a:custGeom>
                <a:avLst/>
                <a:gdLst/>
                <a:ahLst/>
                <a:cxnLst/>
                <a:rect l="l" t="t" r="r" b="b"/>
                <a:pathLst>
                  <a:path w="310" h="265" fill="none" extrusionOk="0">
                    <a:moveTo>
                      <a:pt x="309" y="1"/>
                    </a:moveTo>
                    <a:lnTo>
                      <a:pt x="1" y="1"/>
                    </a:lnTo>
                    <a:lnTo>
                      <a:pt x="1" y="265"/>
                    </a:lnTo>
                    <a:lnTo>
                      <a:pt x="309" y="265"/>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59"/>
              <p:cNvSpPr/>
              <p:nvPr/>
            </p:nvSpPr>
            <p:spPr>
              <a:xfrm>
                <a:off x="2100350" y="2712575"/>
                <a:ext cx="661175" cy="6650"/>
              </a:xfrm>
              <a:custGeom>
                <a:avLst/>
                <a:gdLst/>
                <a:ahLst/>
                <a:cxnLst/>
                <a:rect l="l" t="t" r="r" b="b"/>
                <a:pathLst>
                  <a:path w="26447" h="266" extrusionOk="0">
                    <a:moveTo>
                      <a:pt x="1" y="1"/>
                    </a:moveTo>
                    <a:lnTo>
                      <a:pt x="1" y="265"/>
                    </a:lnTo>
                    <a:lnTo>
                      <a:pt x="5114" y="265"/>
                    </a:lnTo>
                    <a:lnTo>
                      <a:pt x="5114" y="1"/>
                    </a:lnTo>
                    <a:close/>
                    <a:moveTo>
                      <a:pt x="5378" y="1"/>
                    </a:moveTo>
                    <a:lnTo>
                      <a:pt x="5378" y="265"/>
                    </a:lnTo>
                    <a:lnTo>
                      <a:pt x="10491" y="265"/>
                    </a:lnTo>
                    <a:lnTo>
                      <a:pt x="10491" y="1"/>
                    </a:lnTo>
                    <a:close/>
                    <a:moveTo>
                      <a:pt x="10756" y="1"/>
                    </a:moveTo>
                    <a:lnTo>
                      <a:pt x="10756" y="265"/>
                    </a:lnTo>
                    <a:lnTo>
                      <a:pt x="15868" y="265"/>
                    </a:lnTo>
                    <a:lnTo>
                      <a:pt x="15868" y="1"/>
                    </a:lnTo>
                    <a:close/>
                    <a:moveTo>
                      <a:pt x="16133" y="1"/>
                    </a:moveTo>
                    <a:lnTo>
                      <a:pt x="16133" y="265"/>
                    </a:lnTo>
                    <a:lnTo>
                      <a:pt x="21246" y="265"/>
                    </a:lnTo>
                    <a:lnTo>
                      <a:pt x="21246" y="1"/>
                    </a:lnTo>
                    <a:close/>
                    <a:moveTo>
                      <a:pt x="21510" y="1"/>
                    </a:moveTo>
                    <a:lnTo>
                      <a:pt x="21510" y="265"/>
                    </a:lnTo>
                    <a:lnTo>
                      <a:pt x="26447" y="265"/>
                    </a:lnTo>
                    <a:lnTo>
                      <a:pt x="264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59"/>
              <p:cNvSpPr/>
              <p:nvPr/>
            </p:nvSpPr>
            <p:spPr>
              <a:xfrm>
                <a:off x="2100350" y="2712575"/>
                <a:ext cx="127850" cy="6650"/>
              </a:xfrm>
              <a:custGeom>
                <a:avLst/>
                <a:gdLst/>
                <a:ahLst/>
                <a:cxnLst/>
                <a:rect l="l" t="t" r="r" b="b"/>
                <a:pathLst>
                  <a:path w="5114" h="266"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59"/>
              <p:cNvSpPr/>
              <p:nvPr/>
            </p:nvSpPr>
            <p:spPr>
              <a:xfrm>
                <a:off x="2234800" y="2712575"/>
                <a:ext cx="127850" cy="6650"/>
              </a:xfrm>
              <a:custGeom>
                <a:avLst/>
                <a:gdLst/>
                <a:ahLst/>
                <a:cxnLst/>
                <a:rect l="l" t="t" r="r" b="b"/>
                <a:pathLst>
                  <a:path w="5114" h="266" fill="none" extrusionOk="0">
                    <a:moveTo>
                      <a:pt x="5113" y="1"/>
                    </a:moveTo>
                    <a:lnTo>
                      <a:pt x="0" y="1"/>
                    </a:lnTo>
                    <a:lnTo>
                      <a:pt x="0"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59"/>
              <p:cNvSpPr/>
              <p:nvPr/>
            </p:nvSpPr>
            <p:spPr>
              <a:xfrm>
                <a:off x="2369225" y="2712575"/>
                <a:ext cx="127850" cy="6650"/>
              </a:xfrm>
              <a:custGeom>
                <a:avLst/>
                <a:gdLst/>
                <a:ahLst/>
                <a:cxnLst/>
                <a:rect l="l" t="t" r="r" b="b"/>
                <a:pathLst>
                  <a:path w="5114" h="266" fill="none" extrusionOk="0">
                    <a:moveTo>
                      <a:pt x="5113" y="1"/>
                    </a:moveTo>
                    <a:lnTo>
                      <a:pt x="1" y="1"/>
                    </a:lnTo>
                    <a:lnTo>
                      <a:pt x="1"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59"/>
              <p:cNvSpPr/>
              <p:nvPr/>
            </p:nvSpPr>
            <p:spPr>
              <a:xfrm>
                <a:off x="2503650" y="2712575"/>
                <a:ext cx="127850" cy="6650"/>
              </a:xfrm>
              <a:custGeom>
                <a:avLst/>
                <a:gdLst/>
                <a:ahLst/>
                <a:cxnLst/>
                <a:rect l="l" t="t" r="r" b="b"/>
                <a:pathLst>
                  <a:path w="5114" h="266"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59"/>
              <p:cNvSpPr/>
              <p:nvPr/>
            </p:nvSpPr>
            <p:spPr>
              <a:xfrm>
                <a:off x="2638100" y="2712575"/>
                <a:ext cx="123425" cy="6650"/>
              </a:xfrm>
              <a:custGeom>
                <a:avLst/>
                <a:gdLst/>
                <a:ahLst/>
                <a:cxnLst/>
                <a:rect l="l" t="t" r="r" b="b"/>
                <a:pathLst>
                  <a:path w="4937" h="266" fill="none" extrusionOk="0">
                    <a:moveTo>
                      <a:pt x="4937" y="1"/>
                    </a:moveTo>
                    <a:lnTo>
                      <a:pt x="0" y="1"/>
                    </a:lnTo>
                    <a:lnTo>
                      <a:pt x="0" y="265"/>
                    </a:lnTo>
                    <a:lnTo>
                      <a:pt x="4937" y="265"/>
                    </a:lnTo>
                    <a:lnTo>
                      <a:pt x="4937"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59"/>
              <p:cNvSpPr/>
              <p:nvPr/>
            </p:nvSpPr>
            <p:spPr>
              <a:xfrm>
                <a:off x="2093750" y="27125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59"/>
              <p:cNvSpPr/>
              <p:nvPr/>
            </p:nvSpPr>
            <p:spPr>
              <a:xfrm>
                <a:off x="2093750" y="27125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59"/>
              <p:cNvSpPr/>
              <p:nvPr/>
            </p:nvSpPr>
            <p:spPr>
              <a:xfrm>
                <a:off x="2228175" y="2712575"/>
                <a:ext cx="6650" cy="6650"/>
              </a:xfrm>
              <a:custGeom>
                <a:avLst/>
                <a:gdLst/>
                <a:ahLst/>
                <a:cxnLst/>
                <a:rect l="l" t="t" r="r" b="b"/>
                <a:pathLst>
                  <a:path w="266" h="266"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59"/>
              <p:cNvSpPr/>
              <p:nvPr/>
            </p:nvSpPr>
            <p:spPr>
              <a:xfrm>
                <a:off x="2228175" y="2712575"/>
                <a:ext cx="6650" cy="6650"/>
              </a:xfrm>
              <a:custGeom>
                <a:avLst/>
                <a:gdLst/>
                <a:ahLst/>
                <a:cxnLst/>
                <a:rect l="l" t="t" r="r" b="b"/>
                <a:pathLst>
                  <a:path w="266" h="266"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59"/>
              <p:cNvSpPr/>
              <p:nvPr/>
            </p:nvSpPr>
            <p:spPr>
              <a:xfrm>
                <a:off x="2362625" y="27125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59"/>
              <p:cNvSpPr/>
              <p:nvPr/>
            </p:nvSpPr>
            <p:spPr>
              <a:xfrm>
                <a:off x="2362625" y="27125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59"/>
              <p:cNvSpPr/>
              <p:nvPr/>
            </p:nvSpPr>
            <p:spPr>
              <a:xfrm>
                <a:off x="2497050" y="27125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59"/>
              <p:cNvSpPr/>
              <p:nvPr/>
            </p:nvSpPr>
            <p:spPr>
              <a:xfrm>
                <a:off x="2497050" y="27125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59"/>
              <p:cNvSpPr/>
              <p:nvPr/>
            </p:nvSpPr>
            <p:spPr>
              <a:xfrm>
                <a:off x="2631475" y="2712575"/>
                <a:ext cx="6650" cy="6650"/>
              </a:xfrm>
              <a:custGeom>
                <a:avLst/>
                <a:gdLst/>
                <a:ahLst/>
                <a:cxnLst/>
                <a:rect l="l" t="t" r="r" b="b"/>
                <a:pathLst>
                  <a:path w="266" h="266"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59"/>
              <p:cNvSpPr/>
              <p:nvPr/>
            </p:nvSpPr>
            <p:spPr>
              <a:xfrm>
                <a:off x="2631475" y="2712575"/>
                <a:ext cx="6650" cy="6650"/>
              </a:xfrm>
              <a:custGeom>
                <a:avLst/>
                <a:gdLst/>
                <a:ahLst/>
                <a:cxnLst/>
                <a:rect l="l" t="t" r="r" b="b"/>
                <a:pathLst>
                  <a:path w="266" h="266"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59"/>
              <p:cNvSpPr/>
              <p:nvPr/>
            </p:nvSpPr>
            <p:spPr>
              <a:xfrm>
                <a:off x="2761500" y="2712575"/>
                <a:ext cx="7750" cy="6650"/>
              </a:xfrm>
              <a:custGeom>
                <a:avLst/>
                <a:gdLst/>
                <a:ahLst/>
                <a:cxnLst/>
                <a:rect l="l" t="t" r="r" b="b"/>
                <a:pathLst>
                  <a:path w="310" h="266" extrusionOk="0">
                    <a:moveTo>
                      <a:pt x="1" y="1"/>
                    </a:moveTo>
                    <a:lnTo>
                      <a:pt x="1" y="265"/>
                    </a:lnTo>
                    <a:lnTo>
                      <a:pt x="309" y="265"/>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59"/>
              <p:cNvSpPr/>
              <p:nvPr/>
            </p:nvSpPr>
            <p:spPr>
              <a:xfrm>
                <a:off x="2761500" y="2712575"/>
                <a:ext cx="7750" cy="6650"/>
              </a:xfrm>
              <a:custGeom>
                <a:avLst/>
                <a:gdLst/>
                <a:ahLst/>
                <a:cxnLst/>
                <a:rect l="l" t="t" r="r" b="b"/>
                <a:pathLst>
                  <a:path w="310" h="266" fill="none" extrusionOk="0">
                    <a:moveTo>
                      <a:pt x="309" y="1"/>
                    </a:moveTo>
                    <a:lnTo>
                      <a:pt x="1" y="1"/>
                    </a:lnTo>
                    <a:lnTo>
                      <a:pt x="1" y="265"/>
                    </a:lnTo>
                    <a:lnTo>
                      <a:pt x="309" y="265"/>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59"/>
              <p:cNvSpPr/>
              <p:nvPr/>
            </p:nvSpPr>
            <p:spPr>
              <a:xfrm>
                <a:off x="2100350" y="2847025"/>
                <a:ext cx="661175" cy="6625"/>
              </a:xfrm>
              <a:custGeom>
                <a:avLst/>
                <a:gdLst/>
                <a:ahLst/>
                <a:cxnLst/>
                <a:rect l="l" t="t" r="r" b="b"/>
                <a:pathLst>
                  <a:path w="26447"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59"/>
              <p:cNvSpPr/>
              <p:nvPr/>
            </p:nvSpPr>
            <p:spPr>
              <a:xfrm>
                <a:off x="2100350" y="28470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59"/>
              <p:cNvSpPr/>
              <p:nvPr/>
            </p:nvSpPr>
            <p:spPr>
              <a:xfrm>
                <a:off x="2234800" y="2847025"/>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59"/>
              <p:cNvSpPr/>
              <p:nvPr/>
            </p:nvSpPr>
            <p:spPr>
              <a:xfrm>
                <a:off x="2369225" y="2847025"/>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59"/>
              <p:cNvSpPr/>
              <p:nvPr/>
            </p:nvSpPr>
            <p:spPr>
              <a:xfrm>
                <a:off x="2503650" y="28470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59"/>
              <p:cNvSpPr/>
              <p:nvPr/>
            </p:nvSpPr>
            <p:spPr>
              <a:xfrm>
                <a:off x="2638100" y="2847025"/>
                <a:ext cx="123425" cy="6625"/>
              </a:xfrm>
              <a:custGeom>
                <a:avLst/>
                <a:gdLst/>
                <a:ahLst/>
                <a:cxnLst/>
                <a:rect l="l" t="t" r="r" b="b"/>
                <a:pathLst>
                  <a:path w="4937" h="265" fill="none" extrusionOk="0">
                    <a:moveTo>
                      <a:pt x="4937" y="0"/>
                    </a:moveTo>
                    <a:lnTo>
                      <a:pt x="0" y="0"/>
                    </a:lnTo>
                    <a:lnTo>
                      <a:pt x="0" y="265"/>
                    </a:lnTo>
                    <a:lnTo>
                      <a:pt x="4937" y="265"/>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59"/>
              <p:cNvSpPr/>
              <p:nvPr/>
            </p:nvSpPr>
            <p:spPr>
              <a:xfrm>
                <a:off x="2093750" y="28470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59"/>
              <p:cNvSpPr/>
              <p:nvPr/>
            </p:nvSpPr>
            <p:spPr>
              <a:xfrm>
                <a:off x="2093750" y="28470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59"/>
              <p:cNvSpPr/>
              <p:nvPr/>
            </p:nvSpPr>
            <p:spPr>
              <a:xfrm>
                <a:off x="2228175" y="28470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59"/>
              <p:cNvSpPr/>
              <p:nvPr/>
            </p:nvSpPr>
            <p:spPr>
              <a:xfrm>
                <a:off x="2228175" y="28470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59"/>
              <p:cNvSpPr/>
              <p:nvPr/>
            </p:nvSpPr>
            <p:spPr>
              <a:xfrm>
                <a:off x="2362625" y="28470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59"/>
              <p:cNvSpPr/>
              <p:nvPr/>
            </p:nvSpPr>
            <p:spPr>
              <a:xfrm>
                <a:off x="2362625" y="28470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59"/>
              <p:cNvSpPr/>
              <p:nvPr/>
            </p:nvSpPr>
            <p:spPr>
              <a:xfrm>
                <a:off x="2497050" y="28470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59"/>
              <p:cNvSpPr/>
              <p:nvPr/>
            </p:nvSpPr>
            <p:spPr>
              <a:xfrm>
                <a:off x="2497050" y="28470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59"/>
              <p:cNvSpPr/>
              <p:nvPr/>
            </p:nvSpPr>
            <p:spPr>
              <a:xfrm>
                <a:off x="2631475" y="28470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59"/>
              <p:cNvSpPr/>
              <p:nvPr/>
            </p:nvSpPr>
            <p:spPr>
              <a:xfrm>
                <a:off x="2631475" y="28470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59"/>
              <p:cNvSpPr/>
              <p:nvPr/>
            </p:nvSpPr>
            <p:spPr>
              <a:xfrm>
                <a:off x="2761500" y="2847025"/>
                <a:ext cx="7750" cy="6625"/>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59"/>
              <p:cNvSpPr/>
              <p:nvPr/>
            </p:nvSpPr>
            <p:spPr>
              <a:xfrm>
                <a:off x="2761500" y="2847025"/>
                <a:ext cx="7750" cy="6625"/>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59"/>
              <p:cNvSpPr/>
              <p:nvPr/>
            </p:nvSpPr>
            <p:spPr>
              <a:xfrm>
                <a:off x="2100350" y="2978150"/>
                <a:ext cx="667800" cy="6625"/>
              </a:xfrm>
              <a:custGeom>
                <a:avLst/>
                <a:gdLst/>
                <a:ahLst/>
                <a:cxnLst/>
                <a:rect l="l" t="t" r="r" b="b"/>
                <a:pathLst>
                  <a:path w="26712"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711" y="265"/>
                    </a:lnTo>
                    <a:lnTo>
                      <a:pt x="26711" y="177"/>
                    </a:lnTo>
                    <a:lnTo>
                      <a:pt x="26447" y="177"/>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59"/>
              <p:cNvSpPr/>
              <p:nvPr/>
            </p:nvSpPr>
            <p:spPr>
              <a:xfrm>
                <a:off x="2100350" y="29781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59"/>
              <p:cNvSpPr/>
              <p:nvPr/>
            </p:nvSpPr>
            <p:spPr>
              <a:xfrm>
                <a:off x="2234800" y="2978150"/>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59"/>
              <p:cNvSpPr/>
              <p:nvPr/>
            </p:nvSpPr>
            <p:spPr>
              <a:xfrm>
                <a:off x="2369225" y="2978150"/>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59"/>
              <p:cNvSpPr/>
              <p:nvPr/>
            </p:nvSpPr>
            <p:spPr>
              <a:xfrm>
                <a:off x="2503650" y="29781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59"/>
              <p:cNvSpPr/>
              <p:nvPr/>
            </p:nvSpPr>
            <p:spPr>
              <a:xfrm>
                <a:off x="2638100" y="2978150"/>
                <a:ext cx="130050" cy="6625"/>
              </a:xfrm>
              <a:custGeom>
                <a:avLst/>
                <a:gdLst/>
                <a:ahLst/>
                <a:cxnLst/>
                <a:rect l="l" t="t" r="r" b="b"/>
                <a:pathLst>
                  <a:path w="5202" h="265" fill="none" extrusionOk="0">
                    <a:moveTo>
                      <a:pt x="4937" y="0"/>
                    </a:moveTo>
                    <a:lnTo>
                      <a:pt x="0" y="0"/>
                    </a:lnTo>
                    <a:lnTo>
                      <a:pt x="0" y="265"/>
                    </a:lnTo>
                    <a:lnTo>
                      <a:pt x="5201" y="265"/>
                    </a:lnTo>
                    <a:lnTo>
                      <a:pt x="5201" y="177"/>
                    </a:lnTo>
                    <a:lnTo>
                      <a:pt x="4937" y="177"/>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59"/>
              <p:cNvSpPr/>
              <p:nvPr/>
            </p:nvSpPr>
            <p:spPr>
              <a:xfrm>
                <a:off x="2094850" y="2978150"/>
                <a:ext cx="5525" cy="6625"/>
              </a:xfrm>
              <a:custGeom>
                <a:avLst/>
                <a:gdLst/>
                <a:ahLst/>
                <a:cxnLst/>
                <a:rect l="l" t="t" r="r" b="b"/>
                <a:pathLst>
                  <a:path w="221" h="265" extrusionOk="0">
                    <a:moveTo>
                      <a:pt x="0" y="0"/>
                    </a:moveTo>
                    <a:lnTo>
                      <a:pt x="0" y="265"/>
                    </a:lnTo>
                    <a:lnTo>
                      <a:pt x="221" y="265"/>
                    </a:lnTo>
                    <a:lnTo>
                      <a:pt x="22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59"/>
              <p:cNvSpPr/>
              <p:nvPr/>
            </p:nvSpPr>
            <p:spPr>
              <a:xfrm>
                <a:off x="2094850" y="2978150"/>
                <a:ext cx="5525" cy="6625"/>
              </a:xfrm>
              <a:custGeom>
                <a:avLst/>
                <a:gdLst/>
                <a:ahLst/>
                <a:cxnLst/>
                <a:rect l="l" t="t" r="r" b="b"/>
                <a:pathLst>
                  <a:path w="221" h="265" fill="none" extrusionOk="0">
                    <a:moveTo>
                      <a:pt x="221" y="0"/>
                    </a:moveTo>
                    <a:lnTo>
                      <a:pt x="0" y="0"/>
                    </a:lnTo>
                    <a:lnTo>
                      <a:pt x="0" y="265"/>
                    </a:lnTo>
                    <a:lnTo>
                      <a:pt x="221" y="265"/>
                    </a:lnTo>
                    <a:lnTo>
                      <a:pt x="221"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59"/>
              <p:cNvSpPr/>
              <p:nvPr/>
            </p:nvSpPr>
            <p:spPr>
              <a:xfrm>
                <a:off x="2228175" y="29781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59"/>
              <p:cNvSpPr/>
              <p:nvPr/>
            </p:nvSpPr>
            <p:spPr>
              <a:xfrm>
                <a:off x="2228175" y="29781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59"/>
              <p:cNvSpPr/>
              <p:nvPr/>
            </p:nvSpPr>
            <p:spPr>
              <a:xfrm>
                <a:off x="2362625" y="29781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59"/>
              <p:cNvSpPr/>
              <p:nvPr/>
            </p:nvSpPr>
            <p:spPr>
              <a:xfrm>
                <a:off x="2362625" y="29781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59"/>
              <p:cNvSpPr/>
              <p:nvPr/>
            </p:nvSpPr>
            <p:spPr>
              <a:xfrm>
                <a:off x="2497050" y="29781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59"/>
              <p:cNvSpPr/>
              <p:nvPr/>
            </p:nvSpPr>
            <p:spPr>
              <a:xfrm>
                <a:off x="2497050" y="29781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59"/>
              <p:cNvSpPr/>
              <p:nvPr/>
            </p:nvSpPr>
            <p:spPr>
              <a:xfrm>
                <a:off x="2631475" y="29781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59"/>
              <p:cNvSpPr/>
              <p:nvPr/>
            </p:nvSpPr>
            <p:spPr>
              <a:xfrm>
                <a:off x="2631475" y="29781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59"/>
              <p:cNvSpPr/>
              <p:nvPr/>
            </p:nvSpPr>
            <p:spPr>
              <a:xfrm>
                <a:off x="2761500" y="2978150"/>
                <a:ext cx="6650" cy="4425"/>
              </a:xfrm>
              <a:custGeom>
                <a:avLst/>
                <a:gdLst/>
                <a:ahLst/>
                <a:cxnLst/>
                <a:rect l="l" t="t" r="r" b="b"/>
                <a:pathLst>
                  <a:path w="266" h="177" extrusionOk="0">
                    <a:moveTo>
                      <a:pt x="1" y="0"/>
                    </a:moveTo>
                    <a:lnTo>
                      <a:pt x="1" y="177"/>
                    </a:lnTo>
                    <a:lnTo>
                      <a:pt x="265" y="177"/>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59"/>
              <p:cNvSpPr/>
              <p:nvPr/>
            </p:nvSpPr>
            <p:spPr>
              <a:xfrm>
                <a:off x="2761500" y="2978150"/>
                <a:ext cx="6650" cy="4425"/>
              </a:xfrm>
              <a:custGeom>
                <a:avLst/>
                <a:gdLst/>
                <a:ahLst/>
                <a:cxnLst/>
                <a:rect l="l" t="t" r="r" b="b"/>
                <a:pathLst>
                  <a:path w="266" h="177" fill="none" extrusionOk="0">
                    <a:moveTo>
                      <a:pt x="265" y="0"/>
                    </a:moveTo>
                    <a:lnTo>
                      <a:pt x="1" y="0"/>
                    </a:lnTo>
                    <a:lnTo>
                      <a:pt x="1" y="177"/>
                    </a:lnTo>
                    <a:lnTo>
                      <a:pt x="265" y="177"/>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59"/>
              <p:cNvSpPr/>
              <p:nvPr/>
            </p:nvSpPr>
            <p:spPr>
              <a:xfrm>
                <a:off x="2761500" y="1617275"/>
                <a:ext cx="7750" cy="47400"/>
              </a:xfrm>
              <a:custGeom>
                <a:avLst/>
                <a:gdLst/>
                <a:ahLst/>
                <a:cxnLst/>
                <a:rect l="l" t="t" r="r" b="b"/>
                <a:pathLst>
                  <a:path w="310" h="1896" extrusionOk="0">
                    <a:moveTo>
                      <a:pt x="1" y="1"/>
                    </a:moveTo>
                    <a:lnTo>
                      <a:pt x="1" y="1896"/>
                    </a:lnTo>
                    <a:lnTo>
                      <a:pt x="309" y="1896"/>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59"/>
              <p:cNvSpPr/>
              <p:nvPr/>
            </p:nvSpPr>
            <p:spPr>
              <a:xfrm>
                <a:off x="2741675" y="1638225"/>
                <a:ext cx="47400" cy="6625"/>
              </a:xfrm>
              <a:custGeom>
                <a:avLst/>
                <a:gdLst/>
                <a:ahLst/>
                <a:cxnLst/>
                <a:rect l="l" t="t" r="r" b="b"/>
                <a:pathLst>
                  <a:path w="1896" h="265" extrusionOk="0">
                    <a:moveTo>
                      <a:pt x="1" y="0"/>
                    </a:moveTo>
                    <a:lnTo>
                      <a:pt x="1" y="264"/>
                    </a:lnTo>
                    <a:lnTo>
                      <a:pt x="1896" y="264"/>
                    </a:ln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59"/>
              <p:cNvSpPr/>
              <p:nvPr/>
            </p:nvSpPr>
            <p:spPr>
              <a:xfrm>
                <a:off x="2761500" y="2288350"/>
                <a:ext cx="7750" cy="46300"/>
              </a:xfrm>
              <a:custGeom>
                <a:avLst/>
                <a:gdLst/>
                <a:ahLst/>
                <a:cxnLst/>
                <a:rect l="l" t="t" r="r" b="b"/>
                <a:pathLst>
                  <a:path w="310" h="1852" extrusionOk="0">
                    <a:moveTo>
                      <a:pt x="1" y="0"/>
                    </a:moveTo>
                    <a:lnTo>
                      <a:pt x="1" y="1852"/>
                    </a:lnTo>
                    <a:lnTo>
                      <a:pt x="309" y="1852"/>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59"/>
              <p:cNvSpPr/>
              <p:nvPr/>
            </p:nvSpPr>
            <p:spPr>
              <a:xfrm>
                <a:off x="2741675" y="2308175"/>
                <a:ext cx="47400" cy="6650"/>
              </a:xfrm>
              <a:custGeom>
                <a:avLst/>
                <a:gdLst/>
                <a:ahLst/>
                <a:cxnLst/>
                <a:rect l="l" t="t" r="r" b="b"/>
                <a:pathLst>
                  <a:path w="1896" h="266" extrusionOk="0">
                    <a:moveTo>
                      <a:pt x="1" y="1"/>
                    </a:moveTo>
                    <a:lnTo>
                      <a:pt x="1" y="265"/>
                    </a:lnTo>
                    <a:lnTo>
                      <a:pt x="1896" y="265"/>
                    </a:lnTo>
                    <a:lnTo>
                      <a:pt x="18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59"/>
              <p:cNvSpPr/>
              <p:nvPr/>
            </p:nvSpPr>
            <p:spPr>
              <a:xfrm>
                <a:off x="2091550" y="1617275"/>
                <a:ext cx="6625" cy="47400"/>
              </a:xfrm>
              <a:custGeom>
                <a:avLst/>
                <a:gdLst/>
                <a:ahLst/>
                <a:cxnLst/>
                <a:rect l="l" t="t" r="r" b="b"/>
                <a:pathLst>
                  <a:path w="265" h="1896" extrusionOk="0">
                    <a:moveTo>
                      <a:pt x="0" y="1"/>
                    </a:moveTo>
                    <a:lnTo>
                      <a:pt x="0" y="1896"/>
                    </a:lnTo>
                    <a:lnTo>
                      <a:pt x="265" y="1896"/>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59"/>
              <p:cNvSpPr/>
              <p:nvPr/>
            </p:nvSpPr>
            <p:spPr>
              <a:xfrm>
                <a:off x="2071700" y="1638225"/>
                <a:ext cx="47425" cy="6625"/>
              </a:xfrm>
              <a:custGeom>
                <a:avLst/>
                <a:gdLst/>
                <a:ahLst/>
                <a:cxnLst/>
                <a:rect l="l" t="t" r="r" b="b"/>
                <a:pathLst>
                  <a:path w="1897" h="265" extrusionOk="0">
                    <a:moveTo>
                      <a:pt x="1" y="0"/>
                    </a:moveTo>
                    <a:lnTo>
                      <a:pt x="1" y="264"/>
                    </a:lnTo>
                    <a:lnTo>
                      <a:pt x="1896" y="264"/>
                    </a:ln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59"/>
              <p:cNvSpPr/>
              <p:nvPr/>
            </p:nvSpPr>
            <p:spPr>
              <a:xfrm>
                <a:off x="2091550" y="2288350"/>
                <a:ext cx="6625" cy="46300"/>
              </a:xfrm>
              <a:custGeom>
                <a:avLst/>
                <a:gdLst/>
                <a:ahLst/>
                <a:cxnLst/>
                <a:rect l="l" t="t" r="r" b="b"/>
                <a:pathLst>
                  <a:path w="265" h="1852" extrusionOk="0">
                    <a:moveTo>
                      <a:pt x="0" y="0"/>
                    </a:moveTo>
                    <a:lnTo>
                      <a:pt x="0" y="1852"/>
                    </a:lnTo>
                    <a:lnTo>
                      <a:pt x="265" y="1852"/>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59"/>
              <p:cNvSpPr/>
              <p:nvPr/>
            </p:nvSpPr>
            <p:spPr>
              <a:xfrm>
                <a:off x="2071700" y="2308175"/>
                <a:ext cx="47425" cy="6650"/>
              </a:xfrm>
              <a:custGeom>
                <a:avLst/>
                <a:gdLst/>
                <a:ahLst/>
                <a:cxnLst/>
                <a:rect l="l" t="t" r="r" b="b"/>
                <a:pathLst>
                  <a:path w="1897" h="266" extrusionOk="0">
                    <a:moveTo>
                      <a:pt x="1" y="1"/>
                    </a:moveTo>
                    <a:lnTo>
                      <a:pt x="1" y="265"/>
                    </a:lnTo>
                    <a:lnTo>
                      <a:pt x="1896" y="265"/>
                    </a:lnTo>
                    <a:lnTo>
                      <a:pt x="18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59"/>
              <p:cNvSpPr/>
              <p:nvPr/>
            </p:nvSpPr>
            <p:spPr>
              <a:xfrm>
                <a:off x="2091550" y="2958325"/>
                <a:ext cx="6625" cy="46300"/>
              </a:xfrm>
              <a:custGeom>
                <a:avLst/>
                <a:gdLst/>
                <a:ahLst/>
                <a:cxnLst/>
                <a:rect l="l" t="t" r="r" b="b"/>
                <a:pathLst>
                  <a:path w="265" h="1852" extrusionOk="0">
                    <a:moveTo>
                      <a:pt x="0" y="0"/>
                    </a:moveTo>
                    <a:lnTo>
                      <a:pt x="0" y="1851"/>
                    </a:lnTo>
                    <a:lnTo>
                      <a:pt x="265" y="1851"/>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59"/>
              <p:cNvSpPr/>
              <p:nvPr/>
            </p:nvSpPr>
            <p:spPr>
              <a:xfrm>
                <a:off x="2071700" y="2978150"/>
                <a:ext cx="47425" cy="6625"/>
              </a:xfrm>
              <a:custGeom>
                <a:avLst/>
                <a:gdLst/>
                <a:ahLst/>
                <a:cxnLst/>
                <a:rect l="l" t="t" r="r" b="b"/>
                <a:pathLst>
                  <a:path w="1897" h="265" extrusionOk="0">
                    <a:moveTo>
                      <a:pt x="1" y="0"/>
                    </a:moveTo>
                    <a:lnTo>
                      <a:pt x="1" y="265"/>
                    </a:lnTo>
                    <a:lnTo>
                      <a:pt x="1896" y="265"/>
                    </a:ln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59"/>
              <p:cNvSpPr/>
              <p:nvPr/>
            </p:nvSpPr>
            <p:spPr>
              <a:xfrm>
                <a:off x="2761500" y="2958325"/>
                <a:ext cx="7750" cy="46300"/>
              </a:xfrm>
              <a:custGeom>
                <a:avLst/>
                <a:gdLst/>
                <a:ahLst/>
                <a:cxnLst/>
                <a:rect l="l" t="t" r="r" b="b"/>
                <a:pathLst>
                  <a:path w="310" h="1852" extrusionOk="0">
                    <a:moveTo>
                      <a:pt x="1" y="0"/>
                    </a:moveTo>
                    <a:lnTo>
                      <a:pt x="1" y="1851"/>
                    </a:lnTo>
                    <a:lnTo>
                      <a:pt x="309" y="1851"/>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59"/>
              <p:cNvSpPr/>
              <p:nvPr/>
            </p:nvSpPr>
            <p:spPr>
              <a:xfrm>
                <a:off x="2741675" y="2978150"/>
                <a:ext cx="47400" cy="6625"/>
              </a:xfrm>
              <a:custGeom>
                <a:avLst/>
                <a:gdLst/>
                <a:ahLst/>
                <a:cxnLst/>
                <a:rect l="l" t="t" r="r" b="b"/>
                <a:pathLst>
                  <a:path w="1896" h="265" extrusionOk="0">
                    <a:moveTo>
                      <a:pt x="1" y="0"/>
                    </a:moveTo>
                    <a:lnTo>
                      <a:pt x="1" y="265"/>
                    </a:lnTo>
                    <a:lnTo>
                      <a:pt x="1896" y="265"/>
                    </a:ln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46" name="Google Shape;2946;p59"/>
            <p:cNvGrpSpPr/>
            <p:nvPr/>
          </p:nvGrpSpPr>
          <p:grpSpPr>
            <a:xfrm>
              <a:off x="965147" y="444904"/>
              <a:ext cx="605939" cy="733425"/>
              <a:chOff x="854872" y="593529"/>
              <a:chExt cx="605939" cy="733425"/>
            </a:xfrm>
          </p:grpSpPr>
          <p:grpSp>
            <p:nvGrpSpPr>
              <p:cNvPr id="2947" name="Google Shape;2947;p59"/>
              <p:cNvGrpSpPr/>
              <p:nvPr/>
            </p:nvGrpSpPr>
            <p:grpSpPr>
              <a:xfrm>
                <a:off x="854872" y="749504"/>
                <a:ext cx="444014" cy="577450"/>
                <a:chOff x="2255047" y="690567"/>
                <a:chExt cx="444014" cy="577450"/>
              </a:xfrm>
            </p:grpSpPr>
            <p:sp>
              <p:nvSpPr>
                <p:cNvPr id="2948" name="Google Shape;2948;p59"/>
                <p:cNvSpPr/>
                <p:nvPr/>
              </p:nvSpPr>
              <p:spPr>
                <a:xfrm>
                  <a:off x="2255047" y="690567"/>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59"/>
                <p:cNvSpPr/>
                <p:nvPr/>
              </p:nvSpPr>
              <p:spPr>
                <a:xfrm>
                  <a:off x="2588630" y="690567"/>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50" name="Google Shape;2950;p59"/>
                <p:cNvCxnSpPr/>
                <p:nvPr/>
              </p:nvCxnSpPr>
              <p:spPr>
                <a:xfrm>
                  <a:off x="2320463" y="924475"/>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51" name="Google Shape;2951;p59"/>
                <p:cNvCxnSpPr/>
                <p:nvPr/>
              </p:nvCxnSpPr>
              <p:spPr>
                <a:xfrm>
                  <a:off x="2320463" y="979300"/>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52" name="Google Shape;2952;p59"/>
                <p:cNvCxnSpPr/>
                <p:nvPr/>
              </p:nvCxnSpPr>
              <p:spPr>
                <a:xfrm>
                  <a:off x="2320463" y="1031550"/>
                  <a:ext cx="313200" cy="0"/>
                </a:xfrm>
                <a:prstGeom prst="straightConnector1">
                  <a:avLst/>
                </a:prstGeom>
                <a:noFill/>
                <a:ln w="9525" cap="flat" cmpd="sng">
                  <a:solidFill>
                    <a:schemeClr val="dk1"/>
                  </a:solidFill>
                  <a:prstDash val="solid"/>
                  <a:round/>
                  <a:headEnd type="none" w="med" len="med"/>
                  <a:tailEnd type="none" w="med" len="med"/>
                </a:ln>
              </p:spPr>
            </p:cxnSp>
          </p:grpSp>
          <p:grpSp>
            <p:nvGrpSpPr>
              <p:cNvPr id="2953" name="Google Shape;2953;p59"/>
              <p:cNvGrpSpPr/>
              <p:nvPr/>
            </p:nvGrpSpPr>
            <p:grpSpPr>
              <a:xfrm>
                <a:off x="935835" y="671517"/>
                <a:ext cx="444014" cy="577450"/>
                <a:chOff x="2255047" y="690567"/>
                <a:chExt cx="444014" cy="577450"/>
              </a:xfrm>
            </p:grpSpPr>
            <p:sp>
              <p:nvSpPr>
                <p:cNvPr id="2954" name="Google Shape;2954;p59"/>
                <p:cNvSpPr/>
                <p:nvPr/>
              </p:nvSpPr>
              <p:spPr>
                <a:xfrm>
                  <a:off x="2255047" y="690567"/>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59"/>
                <p:cNvSpPr/>
                <p:nvPr/>
              </p:nvSpPr>
              <p:spPr>
                <a:xfrm>
                  <a:off x="2588630" y="690567"/>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56" name="Google Shape;2956;p59"/>
                <p:cNvCxnSpPr/>
                <p:nvPr/>
              </p:nvCxnSpPr>
              <p:spPr>
                <a:xfrm>
                  <a:off x="2320463" y="924475"/>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57" name="Google Shape;2957;p59"/>
                <p:cNvCxnSpPr/>
                <p:nvPr/>
              </p:nvCxnSpPr>
              <p:spPr>
                <a:xfrm>
                  <a:off x="2320463" y="979300"/>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58" name="Google Shape;2958;p59"/>
                <p:cNvCxnSpPr/>
                <p:nvPr/>
              </p:nvCxnSpPr>
              <p:spPr>
                <a:xfrm>
                  <a:off x="2320463" y="1031550"/>
                  <a:ext cx="313200" cy="0"/>
                </a:xfrm>
                <a:prstGeom prst="straightConnector1">
                  <a:avLst/>
                </a:prstGeom>
                <a:noFill/>
                <a:ln w="9525" cap="flat" cmpd="sng">
                  <a:solidFill>
                    <a:schemeClr val="dk1"/>
                  </a:solidFill>
                  <a:prstDash val="solid"/>
                  <a:round/>
                  <a:headEnd type="none" w="med" len="med"/>
                  <a:tailEnd type="none" w="med" len="med"/>
                </a:ln>
              </p:spPr>
            </p:cxnSp>
          </p:grpSp>
          <p:grpSp>
            <p:nvGrpSpPr>
              <p:cNvPr id="2959" name="Google Shape;2959;p59"/>
              <p:cNvGrpSpPr/>
              <p:nvPr/>
            </p:nvGrpSpPr>
            <p:grpSpPr>
              <a:xfrm>
                <a:off x="1016797" y="593529"/>
                <a:ext cx="444014" cy="577450"/>
                <a:chOff x="2255047" y="690567"/>
                <a:chExt cx="444014" cy="577450"/>
              </a:xfrm>
            </p:grpSpPr>
            <p:sp>
              <p:nvSpPr>
                <p:cNvPr id="2960" name="Google Shape;2960;p59"/>
                <p:cNvSpPr/>
                <p:nvPr/>
              </p:nvSpPr>
              <p:spPr>
                <a:xfrm>
                  <a:off x="2255047" y="690567"/>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59"/>
                <p:cNvSpPr/>
                <p:nvPr/>
              </p:nvSpPr>
              <p:spPr>
                <a:xfrm>
                  <a:off x="2588630" y="690567"/>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62" name="Google Shape;2962;p59"/>
                <p:cNvCxnSpPr/>
                <p:nvPr/>
              </p:nvCxnSpPr>
              <p:spPr>
                <a:xfrm>
                  <a:off x="2320463" y="924475"/>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63" name="Google Shape;2963;p59"/>
                <p:cNvCxnSpPr/>
                <p:nvPr/>
              </p:nvCxnSpPr>
              <p:spPr>
                <a:xfrm>
                  <a:off x="2320463" y="979300"/>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64" name="Google Shape;2964;p59"/>
                <p:cNvCxnSpPr/>
                <p:nvPr/>
              </p:nvCxnSpPr>
              <p:spPr>
                <a:xfrm>
                  <a:off x="2320463" y="1031550"/>
                  <a:ext cx="313200" cy="0"/>
                </a:xfrm>
                <a:prstGeom prst="straightConnector1">
                  <a:avLst/>
                </a:prstGeom>
                <a:noFill/>
                <a:ln w="9525" cap="flat" cmpd="sng">
                  <a:solidFill>
                    <a:schemeClr val="dk1"/>
                  </a:solidFill>
                  <a:prstDash val="solid"/>
                  <a:round/>
                  <a:headEnd type="none" w="med" len="med"/>
                  <a:tailEnd type="none" w="med" len="med"/>
                </a:ln>
              </p:spPr>
            </p:cxnSp>
          </p:grpSp>
        </p:grpSp>
      </p:grpSp>
      <p:sp>
        <p:nvSpPr>
          <p:cNvPr id="10" name="Google Shape;2622;p59">
            <a:extLst>
              <a:ext uri="{FF2B5EF4-FFF2-40B4-BE49-F238E27FC236}">
                <a16:creationId xmlns:a16="http://schemas.microsoft.com/office/drawing/2014/main" id="{76ED2ACC-6DD9-2FF5-F29B-D7486AD75256}"/>
              </a:ext>
            </a:extLst>
          </p:cNvPr>
          <p:cNvSpPr txBox="1">
            <a:spLocks/>
          </p:cNvSpPr>
          <p:nvPr/>
        </p:nvSpPr>
        <p:spPr>
          <a:xfrm>
            <a:off x="1087082" y="3989015"/>
            <a:ext cx="7160326" cy="762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9pPr>
          </a:lstStyle>
          <a:p>
            <a:pPr marL="0" indent="0" algn="just"/>
            <a:endParaRPr lang="en-US" sz="2200"/>
          </a:p>
        </p:txBody>
      </p:sp>
    </p:spTree>
    <p:extLst>
      <p:ext uri="{BB962C8B-B14F-4D97-AF65-F5344CB8AC3E}">
        <p14:creationId xmlns:p14="http://schemas.microsoft.com/office/powerpoint/2010/main" val="1950847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74"/>
        <p:cNvGrpSpPr/>
        <p:nvPr/>
      </p:nvGrpSpPr>
      <p:grpSpPr>
        <a:xfrm>
          <a:off x="0" y="0"/>
          <a:ext cx="0" cy="0"/>
          <a:chOff x="0" y="0"/>
          <a:chExt cx="0" cy="0"/>
        </a:xfrm>
      </p:grpSpPr>
      <p:sp>
        <p:nvSpPr>
          <p:cNvPr id="1676" name="Google Shape;1676;p49"/>
          <p:cNvSpPr txBox="1">
            <a:spLocks noGrp="1"/>
          </p:cNvSpPr>
          <p:nvPr>
            <p:ph type="title"/>
          </p:nvPr>
        </p:nvSpPr>
        <p:spPr>
          <a:xfrm>
            <a:off x="1447725" y="477850"/>
            <a:ext cx="6343800" cy="572700"/>
          </a:xfrm>
          <a:prstGeom prst="rect">
            <a:avLst/>
          </a:prstGeom>
        </p:spPr>
        <p:txBody>
          <a:bodyPr spcFirstLastPara="1" wrap="square" lIns="91425" tIns="91425" rIns="91425" bIns="91425" anchor="ctr" anchorCtr="0">
            <a:noAutofit/>
          </a:bodyPr>
          <a:lstStyle/>
          <a:p>
            <a:r>
              <a:rPr lang="en"/>
              <a:t>Selection sort</a:t>
            </a:r>
            <a:endParaRPr lang="vi-VN"/>
          </a:p>
        </p:txBody>
      </p:sp>
      <p:sp>
        <p:nvSpPr>
          <p:cNvPr id="1758" name="Google Shape;1758;p49"/>
          <p:cNvSpPr/>
          <p:nvPr/>
        </p:nvSpPr>
        <p:spPr>
          <a:xfrm>
            <a:off x="1257841" y="595276"/>
            <a:ext cx="20676" cy="3064"/>
          </a:xfrm>
          <a:custGeom>
            <a:avLst/>
            <a:gdLst/>
            <a:ahLst/>
            <a:cxnLst/>
            <a:rect l="l" t="t" r="r" b="b"/>
            <a:pathLst>
              <a:path w="938" h="139" extrusionOk="0">
                <a:moveTo>
                  <a:pt x="1" y="0"/>
                </a:moveTo>
                <a:lnTo>
                  <a:pt x="1" y="139"/>
                </a:lnTo>
                <a:lnTo>
                  <a:pt x="937" y="139"/>
                </a:lnTo>
                <a:lnTo>
                  <a:pt x="93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49"/>
          <p:cNvSpPr/>
          <p:nvPr/>
        </p:nvSpPr>
        <p:spPr>
          <a:xfrm>
            <a:off x="1300670" y="587627"/>
            <a:ext cx="18383" cy="17612"/>
          </a:xfrm>
          <a:custGeom>
            <a:avLst/>
            <a:gdLst/>
            <a:ahLst/>
            <a:cxnLst/>
            <a:rect l="l" t="t" r="r" b="b"/>
            <a:pathLst>
              <a:path w="834" h="799" extrusionOk="0">
                <a:moveTo>
                  <a:pt x="694" y="139"/>
                </a:moveTo>
                <a:lnTo>
                  <a:pt x="694" y="659"/>
                </a:lnTo>
                <a:lnTo>
                  <a:pt x="139" y="659"/>
                </a:lnTo>
                <a:lnTo>
                  <a:pt x="139" y="139"/>
                </a:lnTo>
                <a:close/>
                <a:moveTo>
                  <a:pt x="1" y="0"/>
                </a:moveTo>
                <a:lnTo>
                  <a:pt x="1" y="798"/>
                </a:lnTo>
                <a:lnTo>
                  <a:pt x="833" y="798"/>
                </a:lnTo>
                <a:lnTo>
                  <a:pt x="83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60" name="Google Shape;1760;p49"/>
          <p:cNvGrpSpPr/>
          <p:nvPr/>
        </p:nvGrpSpPr>
        <p:grpSpPr>
          <a:xfrm>
            <a:off x="711981" y="538185"/>
            <a:ext cx="741778" cy="741205"/>
            <a:chOff x="783856" y="433778"/>
            <a:chExt cx="616248" cy="615772"/>
          </a:xfrm>
        </p:grpSpPr>
        <p:sp>
          <p:nvSpPr>
            <p:cNvPr id="1761" name="Google Shape;1761;p49"/>
            <p:cNvSpPr/>
            <p:nvPr/>
          </p:nvSpPr>
          <p:spPr>
            <a:xfrm>
              <a:off x="883868" y="547841"/>
              <a:ext cx="516235" cy="501709"/>
            </a:xfrm>
            <a:custGeom>
              <a:avLst/>
              <a:gdLst/>
              <a:ahLst/>
              <a:cxnLst/>
              <a:rect l="l" t="t" r="r" b="b"/>
              <a:pathLst>
                <a:path w="23420" h="22761" extrusionOk="0">
                  <a:moveTo>
                    <a:pt x="1" y="1"/>
                  </a:moveTo>
                  <a:lnTo>
                    <a:pt x="1" y="22761"/>
                  </a:lnTo>
                  <a:lnTo>
                    <a:pt x="23420" y="22761"/>
                  </a:lnTo>
                  <a:lnTo>
                    <a:pt x="23420"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49"/>
            <p:cNvSpPr/>
            <p:nvPr/>
          </p:nvSpPr>
          <p:spPr>
            <a:xfrm>
              <a:off x="915984" y="643439"/>
              <a:ext cx="452004" cy="373995"/>
            </a:xfrm>
            <a:custGeom>
              <a:avLst/>
              <a:gdLst/>
              <a:ahLst/>
              <a:cxnLst/>
              <a:rect l="l" t="t" r="r" b="b"/>
              <a:pathLst>
                <a:path w="20506" h="16967" extrusionOk="0">
                  <a:moveTo>
                    <a:pt x="1" y="1"/>
                  </a:moveTo>
                  <a:lnTo>
                    <a:pt x="1" y="16967"/>
                  </a:lnTo>
                  <a:lnTo>
                    <a:pt x="20506" y="16967"/>
                  </a:lnTo>
                  <a:lnTo>
                    <a:pt x="20506"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63" name="Google Shape;1763;p49"/>
            <p:cNvGrpSpPr/>
            <p:nvPr/>
          </p:nvGrpSpPr>
          <p:grpSpPr>
            <a:xfrm>
              <a:off x="783856" y="433778"/>
              <a:ext cx="516235" cy="501709"/>
              <a:chOff x="783856" y="433778"/>
              <a:chExt cx="516235" cy="501709"/>
            </a:xfrm>
          </p:grpSpPr>
          <p:sp>
            <p:nvSpPr>
              <p:cNvPr id="1764" name="Google Shape;1764;p49"/>
              <p:cNvSpPr/>
              <p:nvPr/>
            </p:nvSpPr>
            <p:spPr>
              <a:xfrm>
                <a:off x="783856" y="433778"/>
                <a:ext cx="516235" cy="501709"/>
              </a:xfrm>
              <a:custGeom>
                <a:avLst/>
                <a:gdLst/>
                <a:ahLst/>
                <a:cxnLst/>
                <a:rect l="l" t="t" r="r" b="b"/>
                <a:pathLst>
                  <a:path w="23420" h="22761" extrusionOk="0">
                    <a:moveTo>
                      <a:pt x="1" y="1"/>
                    </a:moveTo>
                    <a:lnTo>
                      <a:pt x="1" y="22761"/>
                    </a:lnTo>
                    <a:lnTo>
                      <a:pt x="23420" y="22761"/>
                    </a:lnTo>
                    <a:lnTo>
                      <a:pt x="23420"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49"/>
              <p:cNvSpPr/>
              <p:nvPr/>
            </p:nvSpPr>
            <p:spPr>
              <a:xfrm>
                <a:off x="815972" y="529376"/>
                <a:ext cx="452004" cy="373995"/>
              </a:xfrm>
              <a:custGeom>
                <a:avLst/>
                <a:gdLst/>
                <a:ahLst/>
                <a:cxnLst/>
                <a:rect l="l" t="t" r="r" b="b"/>
                <a:pathLst>
                  <a:path w="20506" h="16967" extrusionOk="0">
                    <a:moveTo>
                      <a:pt x="1" y="1"/>
                    </a:moveTo>
                    <a:lnTo>
                      <a:pt x="1" y="16967"/>
                    </a:lnTo>
                    <a:lnTo>
                      <a:pt x="20506" y="16967"/>
                    </a:lnTo>
                    <a:lnTo>
                      <a:pt x="20506" y="1"/>
                    </a:ln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49"/>
              <p:cNvSpPr/>
              <p:nvPr/>
            </p:nvSpPr>
            <p:spPr>
              <a:xfrm>
                <a:off x="1157829" y="481213"/>
                <a:ext cx="20676" cy="3064"/>
              </a:xfrm>
              <a:custGeom>
                <a:avLst/>
                <a:gdLst/>
                <a:ahLst/>
                <a:cxnLst/>
                <a:rect l="l" t="t" r="r" b="b"/>
                <a:pathLst>
                  <a:path w="938" h="139" extrusionOk="0">
                    <a:moveTo>
                      <a:pt x="1" y="0"/>
                    </a:moveTo>
                    <a:lnTo>
                      <a:pt x="1" y="139"/>
                    </a:lnTo>
                    <a:lnTo>
                      <a:pt x="937" y="139"/>
                    </a:lnTo>
                    <a:lnTo>
                      <a:pt x="93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49"/>
              <p:cNvSpPr/>
              <p:nvPr/>
            </p:nvSpPr>
            <p:spPr>
              <a:xfrm>
                <a:off x="1243486" y="474314"/>
                <a:ext cx="16091" cy="16091"/>
              </a:xfrm>
              <a:custGeom>
                <a:avLst/>
                <a:gdLst/>
                <a:ahLst/>
                <a:cxnLst/>
                <a:rect l="l" t="t" r="r" b="b"/>
                <a:pathLst>
                  <a:path w="730" h="730" extrusionOk="0">
                    <a:moveTo>
                      <a:pt x="105" y="1"/>
                    </a:moveTo>
                    <a:lnTo>
                      <a:pt x="0" y="105"/>
                    </a:lnTo>
                    <a:lnTo>
                      <a:pt x="660" y="729"/>
                    </a:lnTo>
                    <a:lnTo>
                      <a:pt x="729" y="660"/>
                    </a:lnTo>
                    <a:lnTo>
                      <a:pt x="10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49"/>
              <p:cNvSpPr/>
              <p:nvPr/>
            </p:nvSpPr>
            <p:spPr>
              <a:xfrm>
                <a:off x="1243486" y="474314"/>
                <a:ext cx="16091" cy="16091"/>
              </a:xfrm>
              <a:custGeom>
                <a:avLst/>
                <a:gdLst/>
                <a:ahLst/>
                <a:cxnLst/>
                <a:rect l="l" t="t" r="r" b="b"/>
                <a:pathLst>
                  <a:path w="730" h="730" extrusionOk="0">
                    <a:moveTo>
                      <a:pt x="660" y="1"/>
                    </a:moveTo>
                    <a:lnTo>
                      <a:pt x="0" y="660"/>
                    </a:lnTo>
                    <a:lnTo>
                      <a:pt x="105" y="729"/>
                    </a:lnTo>
                    <a:lnTo>
                      <a:pt x="729" y="105"/>
                    </a:lnTo>
                    <a:lnTo>
                      <a:pt x="66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49"/>
              <p:cNvSpPr/>
              <p:nvPr/>
            </p:nvSpPr>
            <p:spPr>
              <a:xfrm>
                <a:off x="1200657" y="473565"/>
                <a:ext cx="18383" cy="17612"/>
              </a:xfrm>
              <a:custGeom>
                <a:avLst/>
                <a:gdLst/>
                <a:ahLst/>
                <a:cxnLst/>
                <a:rect l="l" t="t" r="r" b="b"/>
                <a:pathLst>
                  <a:path w="834" h="799" extrusionOk="0">
                    <a:moveTo>
                      <a:pt x="694" y="139"/>
                    </a:moveTo>
                    <a:lnTo>
                      <a:pt x="694" y="659"/>
                    </a:lnTo>
                    <a:lnTo>
                      <a:pt x="139" y="659"/>
                    </a:lnTo>
                    <a:lnTo>
                      <a:pt x="139" y="139"/>
                    </a:lnTo>
                    <a:close/>
                    <a:moveTo>
                      <a:pt x="1" y="0"/>
                    </a:moveTo>
                    <a:lnTo>
                      <a:pt x="1" y="798"/>
                    </a:lnTo>
                    <a:lnTo>
                      <a:pt x="833" y="798"/>
                    </a:lnTo>
                    <a:lnTo>
                      <a:pt x="83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770" name="Google Shape;1770;p49"/>
          <p:cNvGrpSpPr/>
          <p:nvPr/>
        </p:nvGrpSpPr>
        <p:grpSpPr>
          <a:xfrm>
            <a:off x="713285" y="3871904"/>
            <a:ext cx="739153" cy="733425"/>
            <a:chOff x="711997" y="3993954"/>
            <a:chExt cx="739153" cy="733425"/>
          </a:xfrm>
        </p:grpSpPr>
        <p:grpSp>
          <p:nvGrpSpPr>
            <p:cNvPr id="1771" name="Google Shape;1771;p49"/>
            <p:cNvGrpSpPr/>
            <p:nvPr/>
          </p:nvGrpSpPr>
          <p:grpSpPr>
            <a:xfrm>
              <a:off x="711997" y="3993954"/>
              <a:ext cx="605939" cy="733425"/>
              <a:chOff x="854872" y="593529"/>
              <a:chExt cx="605939" cy="733425"/>
            </a:xfrm>
          </p:grpSpPr>
          <p:grpSp>
            <p:nvGrpSpPr>
              <p:cNvPr id="1772" name="Google Shape;1772;p49"/>
              <p:cNvGrpSpPr/>
              <p:nvPr/>
            </p:nvGrpSpPr>
            <p:grpSpPr>
              <a:xfrm>
                <a:off x="854872" y="749504"/>
                <a:ext cx="444014" cy="577450"/>
                <a:chOff x="2255047" y="690567"/>
                <a:chExt cx="444014" cy="577450"/>
              </a:xfrm>
            </p:grpSpPr>
            <p:sp>
              <p:nvSpPr>
                <p:cNvPr id="1773" name="Google Shape;1773;p49"/>
                <p:cNvSpPr/>
                <p:nvPr/>
              </p:nvSpPr>
              <p:spPr>
                <a:xfrm>
                  <a:off x="2255047" y="690567"/>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49"/>
                <p:cNvSpPr/>
                <p:nvPr/>
              </p:nvSpPr>
              <p:spPr>
                <a:xfrm>
                  <a:off x="2588630" y="690567"/>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775" name="Google Shape;1775;p49"/>
                <p:cNvCxnSpPr/>
                <p:nvPr/>
              </p:nvCxnSpPr>
              <p:spPr>
                <a:xfrm>
                  <a:off x="2320463" y="924475"/>
                  <a:ext cx="313200" cy="0"/>
                </a:xfrm>
                <a:prstGeom prst="straightConnector1">
                  <a:avLst/>
                </a:prstGeom>
                <a:noFill/>
                <a:ln w="9525" cap="flat" cmpd="sng">
                  <a:solidFill>
                    <a:schemeClr val="dk1"/>
                  </a:solidFill>
                  <a:prstDash val="solid"/>
                  <a:round/>
                  <a:headEnd type="none" w="med" len="med"/>
                  <a:tailEnd type="none" w="med" len="med"/>
                </a:ln>
              </p:spPr>
            </p:cxnSp>
            <p:cxnSp>
              <p:nvCxnSpPr>
                <p:cNvPr id="1776" name="Google Shape;1776;p49"/>
                <p:cNvCxnSpPr/>
                <p:nvPr/>
              </p:nvCxnSpPr>
              <p:spPr>
                <a:xfrm>
                  <a:off x="2320463" y="979300"/>
                  <a:ext cx="313200" cy="0"/>
                </a:xfrm>
                <a:prstGeom prst="straightConnector1">
                  <a:avLst/>
                </a:prstGeom>
                <a:noFill/>
                <a:ln w="9525" cap="flat" cmpd="sng">
                  <a:solidFill>
                    <a:schemeClr val="dk1"/>
                  </a:solidFill>
                  <a:prstDash val="solid"/>
                  <a:round/>
                  <a:headEnd type="none" w="med" len="med"/>
                  <a:tailEnd type="none" w="med" len="med"/>
                </a:ln>
              </p:spPr>
            </p:cxnSp>
            <p:cxnSp>
              <p:nvCxnSpPr>
                <p:cNvPr id="1777" name="Google Shape;1777;p49"/>
                <p:cNvCxnSpPr/>
                <p:nvPr/>
              </p:nvCxnSpPr>
              <p:spPr>
                <a:xfrm>
                  <a:off x="2320463" y="1031550"/>
                  <a:ext cx="313200" cy="0"/>
                </a:xfrm>
                <a:prstGeom prst="straightConnector1">
                  <a:avLst/>
                </a:prstGeom>
                <a:noFill/>
                <a:ln w="9525" cap="flat" cmpd="sng">
                  <a:solidFill>
                    <a:schemeClr val="dk1"/>
                  </a:solidFill>
                  <a:prstDash val="solid"/>
                  <a:round/>
                  <a:headEnd type="none" w="med" len="med"/>
                  <a:tailEnd type="none" w="med" len="med"/>
                </a:ln>
              </p:spPr>
            </p:cxnSp>
          </p:grpSp>
          <p:grpSp>
            <p:nvGrpSpPr>
              <p:cNvPr id="1778" name="Google Shape;1778;p49"/>
              <p:cNvGrpSpPr/>
              <p:nvPr/>
            </p:nvGrpSpPr>
            <p:grpSpPr>
              <a:xfrm>
                <a:off x="935835" y="671517"/>
                <a:ext cx="444014" cy="577450"/>
                <a:chOff x="2255047" y="690567"/>
                <a:chExt cx="444014" cy="577450"/>
              </a:xfrm>
            </p:grpSpPr>
            <p:sp>
              <p:nvSpPr>
                <p:cNvPr id="1779" name="Google Shape;1779;p49"/>
                <p:cNvSpPr/>
                <p:nvPr/>
              </p:nvSpPr>
              <p:spPr>
                <a:xfrm>
                  <a:off x="2255047" y="690567"/>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49"/>
                <p:cNvSpPr/>
                <p:nvPr/>
              </p:nvSpPr>
              <p:spPr>
                <a:xfrm>
                  <a:off x="2588630" y="690567"/>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781" name="Google Shape;1781;p49"/>
                <p:cNvCxnSpPr/>
                <p:nvPr/>
              </p:nvCxnSpPr>
              <p:spPr>
                <a:xfrm>
                  <a:off x="2320463" y="924475"/>
                  <a:ext cx="313200" cy="0"/>
                </a:xfrm>
                <a:prstGeom prst="straightConnector1">
                  <a:avLst/>
                </a:prstGeom>
                <a:noFill/>
                <a:ln w="9525" cap="flat" cmpd="sng">
                  <a:solidFill>
                    <a:schemeClr val="dk1"/>
                  </a:solidFill>
                  <a:prstDash val="solid"/>
                  <a:round/>
                  <a:headEnd type="none" w="med" len="med"/>
                  <a:tailEnd type="none" w="med" len="med"/>
                </a:ln>
              </p:spPr>
            </p:cxnSp>
            <p:cxnSp>
              <p:nvCxnSpPr>
                <p:cNvPr id="1782" name="Google Shape;1782;p49"/>
                <p:cNvCxnSpPr/>
                <p:nvPr/>
              </p:nvCxnSpPr>
              <p:spPr>
                <a:xfrm>
                  <a:off x="2320463" y="979300"/>
                  <a:ext cx="313200" cy="0"/>
                </a:xfrm>
                <a:prstGeom prst="straightConnector1">
                  <a:avLst/>
                </a:prstGeom>
                <a:noFill/>
                <a:ln w="9525" cap="flat" cmpd="sng">
                  <a:solidFill>
                    <a:schemeClr val="dk1"/>
                  </a:solidFill>
                  <a:prstDash val="solid"/>
                  <a:round/>
                  <a:headEnd type="none" w="med" len="med"/>
                  <a:tailEnd type="none" w="med" len="med"/>
                </a:ln>
              </p:spPr>
            </p:cxnSp>
            <p:cxnSp>
              <p:nvCxnSpPr>
                <p:cNvPr id="1783" name="Google Shape;1783;p49"/>
                <p:cNvCxnSpPr/>
                <p:nvPr/>
              </p:nvCxnSpPr>
              <p:spPr>
                <a:xfrm>
                  <a:off x="2320463" y="1031550"/>
                  <a:ext cx="313200" cy="0"/>
                </a:xfrm>
                <a:prstGeom prst="straightConnector1">
                  <a:avLst/>
                </a:prstGeom>
                <a:noFill/>
                <a:ln w="9525" cap="flat" cmpd="sng">
                  <a:solidFill>
                    <a:schemeClr val="dk1"/>
                  </a:solidFill>
                  <a:prstDash val="solid"/>
                  <a:round/>
                  <a:headEnd type="none" w="med" len="med"/>
                  <a:tailEnd type="none" w="med" len="med"/>
                </a:ln>
              </p:spPr>
            </p:cxnSp>
          </p:grpSp>
          <p:grpSp>
            <p:nvGrpSpPr>
              <p:cNvPr id="1784" name="Google Shape;1784;p49"/>
              <p:cNvGrpSpPr/>
              <p:nvPr/>
            </p:nvGrpSpPr>
            <p:grpSpPr>
              <a:xfrm>
                <a:off x="1016797" y="593529"/>
                <a:ext cx="444014" cy="577450"/>
                <a:chOff x="2255047" y="690567"/>
                <a:chExt cx="444014" cy="577450"/>
              </a:xfrm>
            </p:grpSpPr>
            <p:sp>
              <p:nvSpPr>
                <p:cNvPr id="1785" name="Google Shape;1785;p49"/>
                <p:cNvSpPr/>
                <p:nvPr/>
              </p:nvSpPr>
              <p:spPr>
                <a:xfrm>
                  <a:off x="2255047" y="690567"/>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49"/>
                <p:cNvSpPr/>
                <p:nvPr/>
              </p:nvSpPr>
              <p:spPr>
                <a:xfrm>
                  <a:off x="2588630" y="690567"/>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787" name="Google Shape;1787;p49"/>
                <p:cNvCxnSpPr/>
                <p:nvPr/>
              </p:nvCxnSpPr>
              <p:spPr>
                <a:xfrm>
                  <a:off x="2320463" y="924475"/>
                  <a:ext cx="313200" cy="0"/>
                </a:xfrm>
                <a:prstGeom prst="straightConnector1">
                  <a:avLst/>
                </a:prstGeom>
                <a:noFill/>
                <a:ln w="9525" cap="flat" cmpd="sng">
                  <a:solidFill>
                    <a:schemeClr val="dk1"/>
                  </a:solidFill>
                  <a:prstDash val="solid"/>
                  <a:round/>
                  <a:headEnd type="none" w="med" len="med"/>
                  <a:tailEnd type="none" w="med" len="med"/>
                </a:ln>
              </p:spPr>
            </p:cxnSp>
            <p:cxnSp>
              <p:nvCxnSpPr>
                <p:cNvPr id="1788" name="Google Shape;1788;p49"/>
                <p:cNvCxnSpPr/>
                <p:nvPr/>
              </p:nvCxnSpPr>
              <p:spPr>
                <a:xfrm>
                  <a:off x="2320463" y="979300"/>
                  <a:ext cx="313200" cy="0"/>
                </a:xfrm>
                <a:prstGeom prst="straightConnector1">
                  <a:avLst/>
                </a:prstGeom>
                <a:noFill/>
                <a:ln w="9525" cap="flat" cmpd="sng">
                  <a:solidFill>
                    <a:schemeClr val="dk1"/>
                  </a:solidFill>
                  <a:prstDash val="solid"/>
                  <a:round/>
                  <a:headEnd type="none" w="med" len="med"/>
                  <a:tailEnd type="none" w="med" len="med"/>
                </a:ln>
              </p:spPr>
            </p:cxnSp>
            <p:cxnSp>
              <p:nvCxnSpPr>
                <p:cNvPr id="1789" name="Google Shape;1789;p49"/>
                <p:cNvCxnSpPr/>
                <p:nvPr/>
              </p:nvCxnSpPr>
              <p:spPr>
                <a:xfrm>
                  <a:off x="2320463" y="1031550"/>
                  <a:ext cx="313200" cy="0"/>
                </a:xfrm>
                <a:prstGeom prst="straightConnector1">
                  <a:avLst/>
                </a:prstGeom>
                <a:noFill/>
                <a:ln w="9525" cap="flat" cmpd="sng">
                  <a:solidFill>
                    <a:schemeClr val="dk1"/>
                  </a:solidFill>
                  <a:prstDash val="solid"/>
                  <a:round/>
                  <a:headEnd type="none" w="med" len="med"/>
                  <a:tailEnd type="none" w="med" len="med"/>
                </a:ln>
              </p:spPr>
            </p:cxnSp>
          </p:grpSp>
        </p:grpSp>
        <p:grpSp>
          <p:nvGrpSpPr>
            <p:cNvPr id="1790" name="Google Shape;1790;p49"/>
            <p:cNvGrpSpPr/>
            <p:nvPr/>
          </p:nvGrpSpPr>
          <p:grpSpPr>
            <a:xfrm>
              <a:off x="1205750" y="4359925"/>
              <a:ext cx="245400" cy="245400"/>
              <a:chOff x="904875" y="1114425"/>
              <a:chExt cx="245400" cy="245400"/>
            </a:xfrm>
          </p:grpSpPr>
          <p:sp>
            <p:nvSpPr>
              <p:cNvPr id="1791" name="Google Shape;1791;p49"/>
              <p:cNvSpPr/>
              <p:nvPr/>
            </p:nvSpPr>
            <p:spPr>
              <a:xfrm>
                <a:off x="904875" y="1114425"/>
                <a:ext cx="245400" cy="24540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49"/>
              <p:cNvSpPr/>
              <p:nvPr/>
            </p:nvSpPr>
            <p:spPr>
              <a:xfrm>
                <a:off x="981600" y="1196400"/>
                <a:ext cx="91950" cy="91100"/>
              </a:xfrm>
              <a:custGeom>
                <a:avLst/>
                <a:gdLst/>
                <a:ahLst/>
                <a:cxnLst/>
                <a:rect l="l" t="t" r="r" b="b"/>
                <a:pathLst>
                  <a:path w="3678" h="3644" fill="none" extrusionOk="0">
                    <a:moveTo>
                      <a:pt x="3157" y="0"/>
                    </a:moveTo>
                    <a:lnTo>
                      <a:pt x="1839" y="1319"/>
                    </a:lnTo>
                    <a:lnTo>
                      <a:pt x="486" y="0"/>
                    </a:lnTo>
                    <a:lnTo>
                      <a:pt x="0" y="486"/>
                    </a:lnTo>
                    <a:lnTo>
                      <a:pt x="1319" y="1805"/>
                    </a:lnTo>
                    <a:lnTo>
                      <a:pt x="0" y="3158"/>
                    </a:lnTo>
                    <a:lnTo>
                      <a:pt x="486" y="3643"/>
                    </a:lnTo>
                    <a:lnTo>
                      <a:pt x="1839" y="2325"/>
                    </a:lnTo>
                    <a:lnTo>
                      <a:pt x="3157" y="3643"/>
                    </a:lnTo>
                    <a:lnTo>
                      <a:pt x="3678" y="3158"/>
                    </a:lnTo>
                    <a:lnTo>
                      <a:pt x="2325" y="1805"/>
                    </a:lnTo>
                    <a:lnTo>
                      <a:pt x="3678" y="486"/>
                    </a:lnTo>
                    <a:lnTo>
                      <a:pt x="3157" y="0"/>
                    </a:lnTo>
                    <a:lnTo>
                      <a:pt x="3157" y="0"/>
                    </a:lnTo>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793" name="Google Shape;1793;p49"/>
          <p:cNvGrpSpPr/>
          <p:nvPr/>
        </p:nvGrpSpPr>
        <p:grpSpPr>
          <a:xfrm>
            <a:off x="7814613" y="4103616"/>
            <a:ext cx="617382" cy="501700"/>
            <a:chOff x="7801038" y="4225666"/>
            <a:chExt cx="617382" cy="501700"/>
          </a:xfrm>
        </p:grpSpPr>
        <p:grpSp>
          <p:nvGrpSpPr>
            <p:cNvPr id="1794" name="Google Shape;1794;p49"/>
            <p:cNvGrpSpPr/>
            <p:nvPr/>
          </p:nvGrpSpPr>
          <p:grpSpPr>
            <a:xfrm rot="10800000" flipH="1">
              <a:off x="8139623" y="4225666"/>
              <a:ext cx="278797" cy="501700"/>
              <a:chOff x="8063823" y="2506947"/>
              <a:chExt cx="198009" cy="356296"/>
            </a:xfrm>
          </p:grpSpPr>
          <p:sp>
            <p:nvSpPr>
              <p:cNvPr id="1795" name="Google Shape;1795;p49"/>
              <p:cNvSpPr/>
              <p:nvPr/>
            </p:nvSpPr>
            <p:spPr>
              <a:xfrm>
                <a:off x="8063823" y="2506947"/>
                <a:ext cx="198009" cy="39628"/>
              </a:xfrm>
              <a:custGeom>
                <a:avLst/>
                <a:gdLst/>
                <a:ahLst/>
                <a:cxnLst/>
                <a:rect l="l" t="t" r="r" b="b"/>
                <a:pathLst>
                  <a:path w="4512" h="903" extrusionOk="0">
                    <a:moveTo>
                      <a:pt x="1" y="0"/>
                    </a:moveTo>
                    <a:lnTo>
                      <a:pt x="1" y="902"/>
                    </a:lnTo>
                    <a:lnTo>
                      <a:pt x="4511" y="902"/>
                    </a:lnTo>
                    <a:lnTo>
                      <a:pt x="4511"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49"/>
              <p:cNvSpPr/>
              <p:nvPr/>
            </p:nvSpPr>
            <p:spPr>
              <a:xfrm>
                <a:off x="8063823" y="2823615"/>
                <a:ext cx="198009" cy="39628"/>
              </a:xfrm>
              <a:custGeom>
                <a:avLst/>
                <a:gdLst/>
                <a:ahLst/>
                <a:cxnLst/>
                <a:rect l="l" t="t" r="r" b="b"/>
                <a:pathLst>
                  <a:path w="4512" h="903" extrusionOk="0">
                    <a:moveTo>
                      <a:pt x="1" y="1"/>
                    </a:moveTo>
                    <a:lnTo>
                      <a:pt x="1" y="903"/>
                    </a:lnTo>
                    <a:lnTo>
                      <a:pt x="4511" y="903"/>
                    </a:lnTo>
                    <a:lnTo>
                      <a:pt x="4511" y="1"/>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49"/>
              <p:cNvSpPr/>
              <p:nvPr/>
            </p:nvSpPr>
            <p:spPr>
              <a:xfrm>
                <a:off x="8082122" y="2546531"/>
                <a:ext cx="159917" cy="275642"/>
              </a:xfrm>
              <a:custGeom>
                <a:avLst/>
                <a:gdLst/>
                <a:ahLst/>
                <a:cxnLst/>
                <a:rect l="l" t="t" r="r" b="b"/>
                <a:pathLst>
                  <a:path w="3644" h="6281" extrusionOk="0">
                    <a:moveTo>
                      <a:pt x="0" y="0"/>
                    </a:moveTo>
                    <a:lnTo>
                      <a:pt x="0" y="1735"/>
                    </a:lnTo>
                    <a:lnTo>
                      <a:pt x="1214" y="2915"/>
                    </a:lnTo>
                    <a:lnTo>
                      <a:pt x="1214" y="3366"/>
                    </a:lnTo>
                    <a:lnTo>
                      <a:pt x="0" y="4511"/>
                    </a:lnTo>
                    <a:lnTo>
                      <a:pt x="0" y="6280"/>
                    </a:lnTo>
                    <a:lnTo>
                      <a:pt x="3643" y="6280"/>
                    </a:lnTo>
                    <a:lnTo>
                      <a:pt x="3643" y="4511"/>
                    </a:lnTo>
                    <a:lnTo>
                      <a:pt x="2463" y="3366"/>
                    </a:lnTo>
                    <a:lnTo>
                      <a:pt x="2463" y="2915"/>
                    </a:lnTo>
                    <a:lnTo>
                      <a:pt x="3643" y="1735"/>
                    </a:lnTo>
                    <a:lnTo>
                      <a:pt x="3643"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49"/>
              <p:cNvSpPr/>
              <p:nvPr/>
            </p:nvSpPr>
            <p:spPr>
              <a:xfrm>
                <a:off x="8086686" y="2756648"/>
                <a:ext cx="152281" cy="65520"/>
              </a:xfrm>
              <a:custGeom>
                <a:avLst/>
                <a:gdLst/>
                <a:ahLst/>
                <a:cxnLst/>
                <a:rect l="l" t="t" r="r" b="b"/>
                <a:pathLst>
                  <a:path w="3470" h="1493" extrusionOk="0">
                    <a:moveTo>
                      <a:pt x="1527" y="0"/>
                    </a:moveTo>
                    <a:lnTo>
                      <a:pt x="0" y="1492"/>
                    </a:lnTo>
                    <a:lnTo>
                      <a:pt x="3470" y="1492"/>
                    </a:lnTo>
                    <a:lnTo>
                      <a:pt x="19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49"/>
              <p:cNvSpPr/>
              <p:nvPr/>
            </p:nvSpPr>
            <p:spPr>
              <a:xfrm>
                <a:off x="8086686" y="2756648"/>
                <a:ext cx="152281" cy="65520"/>
              </a:xfrm>
              <a:custGeom>
                <a:avLst/>
                <a:gdLst/>
                <a:ahLst/>
                <a:cxnLst/>
                <a:rect l="l" t="t" r="r" b="b"/>
                <a:pathLst>
                  <a:path w="3470" h="1493" fill="none" extrusionOk="0">
                    <a:moveTo>
                      <a:pt x="1527" y="0"/>
                    </a:moveTo>
                    <a:lnTo>
                      <a:pt x="0" y="1492"/>
                    </a:lnTo>
                    <a:lnTo>
                      <a:pt x="3470" y="1492"/>
                    </a:lnTo>
                    <a:lnTo>
                      <a:pt x="194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49"/>
              <p:cNvSpPr/>
              <p:nvPr/>
            </p:nvSpPr>
            <p:spPr>
              <a:xfrm>
                <a:off x="8153654" y="2726192"/>
                <a:ext cx="18344" cy="19836"/>
              </a:xfrm>
              <a:custGeom>
                <a:avLst/>
                <a:gdLst/>
                <a:ahLst/>
                <a:cxnLst/>
                <a:rect l="l" t="t" r="r" b="b"/>
                <a:pathLst>
                  <a:path w="418" h="452" extrusionOk="0">
                    <a:moveTo>
                      <a:pt x="1" y="0"/>
                    </a:moveTo>
                    <a:lnTo>
                      <a:pt x="1" y="451"/>
                    </a:lnTo>
                    <a:lnTo>
                      <a:pt x="417" y="451"/>
                    </a:lnTo>
                    <a:lnTo>
                      <a:pt x="41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49"/>
              <p:cNvSpPr/>
              <p:nvPr/>
            </p:nvSpPr>
            <p:spPr>
              <a:xfrm>
                <a:off x="8153654" y="2698765"/>
                <a:ext cx="18344" cy="19836"/>
              </a:xfrm>
              <a:custGeom>
                <a:avLst/>
                <a:gdLst/>
                <a:ahLst/>
                <a:cxnLst/>
                <a:rect l="l" t="t" r="r" b="b"/>
                <a:pathLst>
                  <a:path w="418" h="452" extrusionOk="0">
                    <a:moveTo>
                      <a:pt x="1" y="1"/>
                    </a:moveTo>
                    <a:lnTo>
                      <a:pt x="1" y="452"/>
                    </a:lnTo>
                    <a:lnTo>
                      <a:pt x="417" y="452"/>
                    </a:lnTo>
                    <a:lnTo>
                      <a:pt x="41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49"/>
              <p:cNvSpPr/>
              <p:nvPr/>
            </p:nvSpPr>
            <p:spPr>
              <a:xfrm>
                <a:off x="8124734" y="2628726"/>
                <a:ext cx="74648" cy="27472"/>
              </a:xfrm>
              <a:custGeom>
                <a:avLst/>
                <a:gdLst/>
                <a:ahLst/>
                <a:cxnLst/>
                <a:rect l="l" t="t" r="r" b="b"/>
                <a:pathLst>
                  <a:path w="1701" h="626" extrusionOk="0">
                    <a:moveTo>
                      <a:pt x="1" y="1"/>
                    </a:moveTo>
                    <a:lnTo>
                      <a:pt x="660" y="625"/>
                    </a:lnTo>
                    <a:lnTo>
                      <a:pt x="1076" y="625"/>
                    </a:lnTo>
                    <a:lnTo>
                      <a:pt x="17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03" name="Google Shape;1803;p49"/>
            <p:cNvSpPr/>
            <p:nvPr/>
          </p:nvSpPr>
          <p:spPr>
            <a:xfrm rot="-3189454">
              <a:off x="7839418" y="4379627"/>
              <a:ext cx="195657" cy="193803"/>
            </a:xfrm>
            <a:custGeom>
              <a:avLst/>
              <a:gdLst/>
              <a:ahLst/>
              <a:cxnLst/>
              <a:rect l="l" t="t" r="r" b="b"/>
              <a:pathLst>
                <a:path w="3678" h="3644" fill="none" extrusionOk="0">
                  <a:moveTo>
                    <a:pt x="3157" y="0"/>
                  </a:moveTo>
                  <a:lnTo>
                    <a:pt x="1839" y="1319"/>
                  </a:lnTo>
                  <a:lnTo>
                    <a:pt x="486" y="0"/>
                  </a:lnTo>
                  <a:lnTo>
                    <a:pt x="0" y="486"/>
                  </a:lnTo>
                  <a:lnTo>
                    <a:pt x="1319" y="1805"/>
                  </a:lnTo>
                  <a:lnTo>
                    <a:pt x="0" y="3158"/>
                  </a:lnTo>
                  <a:lnTo>
                    <a:pt x="486" y="3643"/>
                  </a:lnTo>
                  <a:lnTo>
                    <a:pt x="1839" y="2325"/>
                  </a:lnTo>
                  <a:lnTo>
                    <a:pt x="3157" y="3643"/>
                  </a:lnTo>
                  <a:lnTo>
                    <a:pt x="3678" y="3158"/>
                  </a:lnTo>
                  <a:lnTo>
                    <a:pt x="2325" y="1805"/>
                  </a:lnTo>
                  <a:lnTo>
                    <a:pt x="3678" y="486"/>
                  </a:lnTo>
                  <a:lnTo>
                    <a:pt x="3157" y="0"/>
                  </a:lnTo>
                  <a:lnTo>
                    <a:pt x="3157" y="0"/>
                  </a:lnTo>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 name="Tiêu đề phụ 19">
            <a:extLst>
              <a:ext uri="{FF2B5EF4-FFF2-40B4-BE49-F238E27FC236}">
                <a16:creationId xmlns:a16="http://schemas.microsoft.com/office/drawing/2014/main" id="{BDEBAD59-689F-027F-06AB-74508DBD6633}"/>
              </a:ext>
            </a:extLst>
          </p:cNvPr>
          <p:cNvSpPr>
            <a:spLocks noGrp="1"/>
          </p:cNvSpPr>
          <p:nvPr>
            <p:ph type="subTitle" idx="5"/>
          </p:nvPr>
        </p:nvSpPr>
        <p:spPr/>
        <p:txBody>
          <a:bodyPr/>
          <a:lstStyle/>
          <a:p>
            <a:endParaRPr lang="vi-VN"/>
          </a:p>
        </p:txBody>
      </p:sp>
      <p:sp>
        <p:nvSpPr>
          <p:cNvPr id="22" name="Tiêu đề phụ 21">
            <a:extLst>
              <a:ext uri="{FF2B5EF4-FFF2-40B4-BE49-F238E27FC236}">
                <a16:creationId xmlns:a16="http://schemas.microsoft.com/office/drawing/2014/main" id="{CB219708-777F-D9CA-5C8B-D36C1752C2A8}"/>
              </a:ext>
            </a:extLst>
          </p:cNvPr>
          <p:cNvSpPr>
            <a:spLocks noGrp="1"/>
          </p:cNvSpPr>
          <p:nvPr>
            <p:ph type="subTitle" idx="6"/>
          </p:nvPr>
        </p:nvSpPr>
        <p:spPr/>
        <p:txBody>
          <a:bodyPr/>
          <a:lstStyle/>
          <a:p>
            <a:endParaRPr lang="vi-VN"/>
          </a:p>
        </p:txBody>
      </p:sp>
      <p:grpSp>
        <p:nvGrpSpPr>
          <p:cNvPr id="29" name="Group 28">
            <a:extLst>
              <a:ext uri="{FF2B5EF4-FFF2-40B4-BE49-F238E27FC236}">
                <a16:creationId xmlns:a16="http://schemas.microsoft.com/office/drawing/2014/main" id="{6C7E1A9D-5B7B-D510-8D3D-0B53B4DD8614}"/>
              </a:ext>
            </a:extLst>
          </p:cNvPr>
          <p:cNvGrpSpPr/>
          <p:nvPr/>
        </p:nvGrpSpPr>
        <p:grpSpPr>
          <a:xfrm>
            <a:off x="1685921" y="2101149"/>
            <a:ext cx="5772158" cy="941202"/>
            <a:chOff x="1736562" y="1240732"/>
            <a:chExt cx="5772158" cy="941202"/>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0DB5654C-2BAF-879B-BEDD-F2BF0B707BE8}"/>
                    </a:ext>
                  </a:extLst>
                </p:cNvPr>
                <p:cNvSpPr txBox="1"/>
                <p:nvPr/>
              </p:nvSpPr>
              <p:spPr>
                <a:xfrm>
                  <a:off x="1736562" y="1421123"/>
                  <a:ext cx="5772158"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𝐴</m:t>
                            </m:r>
                          </m:e>
                          <m:sub>
                            <m:r>
                              <a:rPr lang="en-US" sz="2400" b="0" i="1" smtClean="0">
                                <a:latin typeface="Cambria Math" panose="02040503050406030204" pitchFamily="18" charset="0"/>
                              </a:rPr>
                              <m:t>0</m:t>
                            </m:r>
                          </m:sub>
                        </m:sSub>
                        <m:r>
                          <a:rPr lang="en-US" sz="2400" b="0" i="1" smtClean="0">
                            <a:latin typeface="Cambria Math" panose="02040503050406030204" pitchFamily="18" charset="0"/>
                            <a:ea typeface="Cambria Math" panose="02040503050406030204" pitchFamily="18" charset="0"/>
                          </a:rPr>
                          <m:t>≤</m:t>
                        </m:r>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𝐴</m:t>
                            </m:r>
                          </m:e>
                          <m:sub>
                            <m:r>
                              <a:rPr lang="en-US" sz="2400" b="0" i="1" smtClean="0">
                                <a:latin typeface="Cambria Math" panose="02040503050406030204" pitchFamily="18" charset="0"/>
                                <a:ea typeface="Cambria Math" panose="02040503050406030204" pitchFamily="18" charset="0"/>
                              </a:rPr>
                              <m:t>1</m:t>
                            </m:r>
                          </m:sub>
                        </m:sSub>
                        <m:r>
                          <a:rPr lang="en-US" sz="2400" b="0" i="1" smtClean="0">
                            <a:latin typeface="Cambria Math" panose="02040503050406030204" pitchFamily="18" charset="0"/>
                            <a:ea typeface="Cambria Math" panose="02040503050406030204" pitchFamily="18" charset="0"/>
                          </a:rPr>
                          <m:t>≤…≤</m:t>
                        </m:r>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𝐴</m:t>
                            </m:r>
                          </m:e>
                          <m:sub>
                            <m:r>
                              <a:rPr lang="en-US" sz="2400" b="0" i="1" smtClean="0">
                                <a:latin typeface="Cambria Math" panose="02040503050406030204" pitchFamily="18" charset="0"/>
                                <a:ea typeface="Cambria Math" panose="02040503050406030204" pitchFamily="18" charset="0"/>
                              </a:rPr>
                              <m:t>𝑖</m:t>
                            </m:r>
                            <m:r>
                              <a:rPr lang="en-US" sz="2400" b="0" i="1" smtClean="0">
                                <a:latin typeface="Cambria Math" panose="02040503050406030204" pitchFamily="18" charset="0"/>
                                <a:ea typeface="Cambria Math" panose="02040503050406030204" pitchFamily="18" charset="0"/>
                              </a:rPr>
                              <m:t>−1</m:t>
                            </m:r>
                          </m:sub>
                        </m:sSub>
                        <m:r>
                          <a:rPr lang="en-US" sz="2400" b="0" i="1" smtClean="0">
                            <a:latin typeface="Cambria Math" panose="02040503050406030204" pitchFamily="18" charset="0"/>
                            <a:ea typeface="Cambria Math" panose="02040503050406030204" pitchFamily="18" charset="0"/>
                          </a:rPr>
                          <m:t>| </m:t>
                        </m:r>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𝐴</m:t>
                            </m:r>
                          </m:e>
                          <m:sub>
                            <m:r>
                              <a:rPr lang="en-US" sz="2400" b="0" i="1" smtClean="0">
                                <a:latin typeface="Cambria Math" panose="02040503050406030204" pitchFamily="18" charset="0"/>
                                <a:ea typeface="Cambria Math" panose="02040503050406030204" pitchFamily="18" charset="0"/>
                              </a:rPr>
                              <m:t>𝑖</m:t>
                            </m:r>
                          </m:sub>
                        </m:sSub>
                        <m:r>
                          <a:rPr lang="en-US" sz="2400" b="0" i="1" smtClean="0">
                            <a:latin typeface="Cambria Math" panose="02040503050406030204" pitchFamily="18" charset="0"/>
                            <a:ea typeface="Cambria Math" panose="02040503050406030204" pitchFamily="18" charset="0"/>
                          </a:rPr>
                          <m:t>,…,</m:t>
                        </m:r>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𝐴</m:t>
                            </m:r>
                          </m:e>
                          <m:sub>
                            <m:r>
                              <a:rPr lang="en-US" sz="2400" b="0" i="1" smtClean="0">
                                <a:latin typeface="Cambria Math" panose="02040503050406030204" pitchFamily="18" charset="0"/>
                                <a:ea typeface="Cambria Math" panose="02040503050406030204" pitchFamily="18" charset="0"/>
                              </a:rPr>
                              <m:t>𝑚𝑖𝑛</m:t>
                            </m:r>
                          </m:sub>
                        </m:sSub>
                        <m:r>
                          <a:rPr lang="en-US" sz="2400" b="0" i="1" smtClean="0">
                            <a:latin typeface="Cambria Math" panose="02040503050406030204" pitchFamily="18" charset="0"/>
                            <a:ea typeface="Cambria Math" panose="02040503050406030204" pitchFamily="18" charset="0"/>
                          </a:rPr>
                          <m:t>,…,</m:t>
                        </m:r>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𝐴</m:t>
                            </m:r>
                          </m:e>
                          <m:sub>
                            <m:r>
                              <a:rPr lang="en-US" sz="2400" b="0" i="1" smtClean="0">
                                <a:latin typeface="Cambria Math" panose="02040503050406030204" pitchFamily="18" charset="0"/>
                                <a:ea typeface="Cambria Math" panose="02040503050406030204" pitchFamily="18" charset="0"/>
                              </a:rPr>
                              <m:t>𝑛</m:t>
                            </m:r>
                            <m:r>
                              <a:rPr lang="en-US" sz="2400" b="0" i="1" smtClean="0">
                                <a:latin typeface="Cambria Math" panose="02040503050406030204" pitchFamily="18" charset="0"/>
                                <a:ea typeface="Cambria Math" panose="02040503050406030204" pitchFamily="18" charset="0"/>
                              </a:rPr>
                              <m:t>−1</m:t>
                            </m:r>
                          </m:sub>
                        </m:sSub>
                      </m:oMath>
                    </m:oMathPara>
                  </a14:m>
                  <a:endParaRPr lang="vi-VN" sz="2400" dirty="0"/>
                </a:p>
              </p:txBody>
            </p:sp>
          </mc:Choice>
          <mc:Fallback xmlns="">
            <p:sp>
              <p:nvSpPr>
                <p:cNvPr id="3" name="TextBox 2">
                  <a:extLst>
                    <a:ext uri="{FF2B5EF4-FFF2-40B4-BE49-F238E27FC236}">
                      <a16:creationId xmlns:a16="http://schemas.microsoft.com/office/drawing/2014/main" id="{0DB5654C-2BAF-879B-BEDD-F2BF0B707BE8}"/>
                    </a:ext>
                  </a:extLst>
                </p:cNvPr>
                <p:cNvSpPr txBox="1">
                  <a:spLocks noRot="1" noChangeAspect="1" noMove="1" noResize="1" noEditPoints="1" noAdjustHandles="1" noChangeArrowheads="1" noChangeShapeType="1" noTextEdit="1"/>
                </p:cNvSpPr>
                <p:nvPr/>
              </p:nvSpPr>
              <p:spPr>
                <a:xfrm>
                  <a:off x="1736562" y="1421123"/>
                  <a:ext cx="5772158" cy="461665"/>
                </a:xfrm>
                <a:prstGeom prst="rect">
                  <a:avLst/>
                </a:prstGeom>
                <a:blipFill>
                  <a:blip r:embed="rId3"/>
                  <a:stretch>
                    <a:fillRect b="-19737"/>
                  </a:stretch>
                </a:blipFill>
              </p:spPr>
              <p:txBody>
                <a:bodyPr/>
                <a:lstStyle/>
                <a:p>
                  <a:r>
                    <a:rPr lang="en-US">
                      <a:noFill/>
                    </a:rPr>
                    <a:t> </a:t>
                  </a:r>
                </a:p>
              </p:txBody>
            </p:sp>
          </mc:Fallback>
        </mc:AlternateContent>
        <p:grpSp>
          <p:nvGrpSpPr>
            <p:cNvPr id="26" name="Group 25">
              <a:extLst>
                <a:ext uri="{FF2B5EF4-FFF2-40B4-BE49-F238E27FC236}">
                  <a16:creationId xmlns:a16="http://schemas.microsoft.com/office/drawing/2014/main" id="{7312055B-3BEB-426E-977C-AF84AD7BF5E4}"/>
                </a:ext>
              </a:extLst>
            </p:cNvPr>
            <p:cNvGrpSpPr/>
            <p:nvPr/>
          </p:nvGrpSpPr>
          <p:grpSpPr>
            <a:xfrm>
              <a:off x="4885531" y="1240732"/>
              <a:ext cx="821055" cy="288186"/>
              <a:chOff x="4882515" y="1769327"/>
              <a:chExt cx="821055" cy="288186"/>
            </a:xfrm>
          </p:grpSpPr>
          <p:cxnSp>
            <p:nvCxnSpPr>
              <p:cNvPr id="14" name="Straight Arrow Connector 13">
                <a:extLst>
                  <a:ext uri="{FF2B5EF4-FFF2-40B4-BE49-F238E27FC236}">
                    <a16:creationId xmlns:a16="http://schemas.microsoft.com/office/drawing/2014/main" id="{BFDAA6DF-16A5-D447-385A-6953BF2D188C}"/>
                  </a:ext>
                </a:extLst>
              </p:cNvPr>
              <p:cNvCxnSpPr/>
              <p:nvPr/>
            </p:nvCxnSpPr>
            <p:spPr>
              <a:xfrm>
                <a:off x="4884234" y="1769327"/>
                <a:ext cx="0" cy="26762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411E12F1-D6EA-13F1-6774-E1CD4E8FA62A}"/>
                  </a:ext>
                </a:extLst>
              </p:cNvPr>
              <p:cNvCxnSpPr>
                <a:cxnSpLocks/>
              </p:cNvCxnSpPr>
              <p:nvPr/>
            </p:nvCxnSpPr>
            <p:spPr>
              <a:xfrm>
                <a:off x="5700549" y="1769327"/>
                <a:ext cx="0" cy="28818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310ECB7-37BB-5FF7-6938-8B922FE77F7A}"/>
                  </a:ext>
                </a:extLst>
              </p:cNvPr>
              <p:cNvCxnSpPr/>
              <p:nvPr/>
            </p:nvCxnSpPr>
            <p:spPr>
              <a:xfrm>
                <a:off x="4882515" y="1769327"/>
                <a:ext cx="82105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7" name="TextBox 26">
              <a:extLst>
                <a:ext uri="{FF2B5EF4-FFF2-40B4-BE49-F238E27FC236}">
                  <a16:creationId xmlns:a16="http://schemas.microsoft.com/office/drawing/2014/main" id="{F8F02A79-3033-9703-5ACA-B90FAC95D6A2}"/>
                </a:ext>
              </a:extLst>
            </p:cNvPr>
            <p:cNvSpPr txBox="1"/>
            <p:nvPr/>
          </p:nvSpPr>
          <p:spPr>
            <a:xfrm>
              <a:off x="2255520" y="1843380"/>
              <a:ext cx="2217274" cy="338554"/>
            </a:xfrm>
            <a:prstGeom prst="rect">
              <a:avLst/>
            </a:prstGeom>
            <a:noFill/>
          </p:spPr>
          <p:txBody>
            <a:bodyPr wrap="none" rtlCol="0">
              <a:spAutoFit/>
            </a:bodyPr>
            <a:lstStyle/>
            <a:p>
              <a:r>
                <a:rPr lang="en-US" sz="1600" dirty="0">
                  <a:latin typeface="DM Sans" pitchFamily="2" charset="0"/>
                </a:rPr>
                <a:t>in their final positions</a:t>
              </a:r>
              <a:endParaRPr lang="vi-VN" sz="1600" dirty="0"/>
            </a:p>
          </p:txBody>
        </p:sp>
        <p:sp>
          <p:nvSpPr>
            <p:cNvPr id="28" name="TextBox 27">
              <a:extLst>
                <a:ext uri="{FF2B5EF4-FFF2-40B4-BE49-F238E27FC236}">
                  <a16:creationId xmlns:a16="http://schemas.microsoft.com/office/drawing/2014/main" id="{BE9546B1-A1D4-48C9-6D54-FF8F95F5A09E}"/>
                </a:ext>
              </a:extLst>
            </p:cNvPr>
            <p:cNvSpPr txBox="1"/>
            <p:nvPr/>
          </p:nvSpPr>
          <p:spPr>
            <a:xfrm>
              <a:off x="4882120" y="1843380"/>
              <a:ext cx="2297424" cy="338554"/>
            </a:xfrm>
            <a:prstGeom prst="rect">
              <a:avLst/>
            </a:prstGeom>
            <a:noFill/>
          </p:spPr>
          <p:txBody>
            <a:bodyPr wrap="none" rtlCol="0">
              <a:spAutoFit/>
            </a:bodyPr>
            <a:lstStyle/>
            <a:p>
              <a:r>
                <a:rPr lang="en-US" sz="1600" dirty="0">
                  <a:latin typeface="DM Sans" pitchFamily="2" charset="0"/>
                </a:rPr>
                <a:t>the last </a:t>
              </a:r>
              <a:r>
                <a:rPr lang="en-US" sz="1600" i="1" dirty="0">
                  <a:latin typeface="DM Sans" pitchFamily="2" charset="0"/>
                </a:rPr>
                <a:t>n – </a:t>
              </a:r>
              <a:r>
                <a:rPr lang="en-US" sz="1600" i="1" dirty="0" err="1">
                  <a:latin typeface="DM Sans" pitchFamily="2" charset="0"/>
                </a:rPr>
                <a:t>i</a:t>
              </a:r>
              <a:r>
                <a:rPr lang="en-US" sz="1600" dirty="0">
                  <a:latin typeface="DM Sans" pitchFamily="2" charset="0"/>
                </a:rPr>
                <a:t> elements</a:t>
              </a:r>
              <a:endParaRPr lang="vi-VN" sz="1600" dirty="0"/>
            </a:p>
          </p:txBody>
        </p:sp>
      </p:grpSp>
    </p:spTree>
    <p:extLst>
      <p:ext uri="{BB962C8B-B14F-4D97-AF65-F5344CB8AC3E}">
        <p14:creationId xmlns:p14="http://schemas.microsoft.com/office/powerpoint/2010/main" val="5335055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74"/>
        <p:cNvGrpSpPr/>
        <p:nvPr/>
      </p:nvGrpSpPr>
      <p:grpSpPr>
        <a:xfrm>
          <a:off x="0" y="0"/>
          <a:ext cx="0" cy="0"/>
          <a:chOff x="0" y="0"/>
          <a:chExt cx="0" cy="0"/>
        </a:xfrm>
      </p:grpSpPr>
      <p:sp>
        <p:nvSpPr>
          <p:cNvPr id="1676" name="Google Shape;1676;p49"/>
          <p:cNvSpPr txBox="1">
            <a:spLocks noGrp="1"/>
          </p:cNvSpPr>
          <p:nvPr>
            <p:ph type="title"/>
          </p:nvPr>
        </p:nvSpPr>
        <p:spPr>
          <a:xfrm>
            <a:off x="1447725" y="477850"/>
            <a:ext cx="6343800" cy="572700"/>
          </a:xfrm>
          <a:prstGeom prst="rect">
            <a:avLst/>
          </a:prstGeom>
        </p:spPr>
        <p:txBody>
          <a:bodyPr spcFirstLastPara="1" wrap="square" lIns="91425" tIns="91425" rIns="91425" bIns="91425" anchor="ctr" anchorCtr="0">
            <a:noAutofit/>
          </a:bodyPr>
          <a:lstStyle/>
          <a:p>
            <a:r>
              <a:rPr lang="en"/>
              <a:t>Selection sort</a:t>
            </a:r>
            <a:endParaRPr lang="vi-VN"/>
          </a:p>
        </p:txBody>
      </p:sp>
      <p:sp>
        <p:nvSpPr>
          <p:cNvPr id="1758" name="Google Shape;1758;p49"/>
          <p:cNvSpPr/>
          <p:nvPr/>
        </p:nvSpPr>
        <p:spPr>
          <a:xfrm>
            <a:off x="1257841" y="595276"/>
            <a:ext cx="20676" cy="3064"/>
          </a:xfrm>
          <a:custGeom>
            <a:avLst/>
            <a:gdLst/>
            <a:ahLst/>
            <a:cxnLst/>
            <a:rect l="l" t="t" r="r" b="b"/>
            <a:pathLst>
              <a:path w="938" h="139" extrusionOk="0">
                <a:moveTo>
                  <a:pt x="1" y="0"/>
                </a:moveTo>
                <a:lnTo>
                  <a:pt x="1" y="139"/>
                </a:lnTo>
                <a:lnTo>
                  <a:pt x="937" y="139"/>
                </a:lnTo>
                <a:lnTo>
                  <a:pt x="93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49"/>
          <p:cNvSpPr/>
          <p:nvPr/>
        </p:nvSpPr>
        <p:spPr>
          <a:xfrm>
            <a:off x="1300670" y="587627"/>
            <a:ext cx="18383" cy="17612"/>
          </a:xfrm>
          <a:custGeom>
            <a:avLst/>
            <a:gdLst/>
            <a:ahLst/>
            <a:cxnLst/>
            <a:rect l="l" t="t" r="r" b="b"/>
            <a:pathLst>
              <a:path w="834" h="799" extrusionOk="0">
                <a:moveTo>
                  <a:pt x="694" y="139"/>
                </a:moveTo>
                <a:lnTo>
                  <a:pt x="694" y="659"/>
                </a:lnTo>
                <a:lnTo>
                  <a:pt x="139" y="659"/>
                </a:lnTo>
                <a:lnTo>
                  <a:pt x="139" y="139"/>
                </a:lnTo>
                <a:close/>
                <a:moveTo>
                  <a:pt x="1" y="0"/>
                </a:moveTo>
                <a:lnTo>
                  <a:pt x="1" y="798"/>
                </a:lnTo>
                <a:lnTo>
                  <a:pt x="833" y="798"/>
                </a:lnTo>
                <a:lnTo>
                  <a:pt x="83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60" name="Google Shape;1760;p49"/>
          <p:cNvGrpSpPr/>
          <p:nvPr/>
        </p:nvGrpSpPr>
        <p:grpSpPr>
          <a:xfrm>
            <a:off x="711981" y="538185"/>
            <a:ext cx="741778" cy="741205"/>
            <a:chOff x="783856" y="433778"/>
            <a:chExt cx="616248" cy="615772"/>
          </a:xfrm>
        </p:grpSpPr>
        <p:sp>
          <p:nvSpPr>
            <p:cNvPr id="1761" name="Google Shape;1761;p49"/>
            <p:cNvSpPr/>
            <p:nvPr/>
          </p:nvSpPr>
          <p:spPr>
            <a:xfrm>
              <a:off x="883868" y="547841"/>
              <a:ext cx="516235" cy="501709"/>
            </a:xfrm>
            <a:custGeom>
              <a:avLst/>
              <a:gdLst/>
              <a:ahLst/>
              <a:cxnLst/>
              <a:rect l="l" t="t" r="r" b="b"/>
              <a:pathLst>
                <a:path w="23420" h="22761" extrusionOk="0">
                  <a:moveTo>
                    <a:pt x="1" y="1"/>
                  </a:moveTo>
                  <a:lnTo>
                    <a:pt x="1" y="22761"/>
                  </a:lnTo>
                  <a:lnTo>
                    <a:pt x="23420" y="22761"/>
                  </a:lnTo>
                  <a:lnTo>
                    <a:pt x="23420"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49"/>
            <p:cNvSpPr/>
            <p:nvPr/>
          </p:nvSpPr>
          <p:spPr>
            <a:xfrm>
              <a:off x="915984" y="643439"/>
              <a:ext cx="452004" cy="373995"/>
            </a:xfrm>
            <a:custGeom>
              <a:avLst/>
              <a:gdLst/>
              <a:ahLst/>
              <a:cxnLst/>
              <a:rect l="l" t="t" r="r" b="b"/>
              <a:pathLst>
                <a:path w="20506" h="16967" extrusionOk="0">
                  <a:moveTo>
                    <a:pt x="1" y="1"/>
                  </a:moveTo>
                  <a:lnTo>
                    <a:pt x="1" y="16967"/>
                  </a:lnTo>
                  <a:lnTo>
                    <a:pt x="20506" y="16967"/>
                  </a:lnTo>
                  <a:lnTo>
                    <a:pt x="20506"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63" name="Google Shape;1763;p49"/>
            <p:cNvGrpSpPr/>
            <p:nvPr/>
          </p:nvGrpSpPr>
          <p:grpSpPr>
            <a:xfrm>
              <a:off x="783856" y="433778"/>
              <a:ext cx="516235" cy="501709"/>
              <a:chOff x="783856" y="433778"/>
              <a:chExt cx="516235" cy="501709"/>
            </a:xfrm>
          </p:grpSpPr>
          <p:sp>
            <p:nvSpPr>
              <p:cNvPr id="1764" name="Google Shape;1764;p49"/>
              <p:cNvSpPr/>
              <p:nvPr/>
            </p:nvSpPr>
            <p:spPr>
              <a:xfrm>
                <a:off x="783856" y="433778"/>
                <a:ext cx="516235" cy="501709"/>
              </a:xfrm>
              <a:custGeom>
                <a:avLst/>
                <a:gdLst/>
                <a:ahLst/>
                <a:cxnLst/>
                <a:rect l="l" t="t" r="r" b="b"/>
                <a:pathLst>
                  <a:path w="23420" h="22761" extrusionOk="0">
                    <a:moveTo>
                      <a:pt x="1" y="1"/>
                    </a:moveTo>
                    <a:lnTo>
                      <a:pt x="1" y="22761"/>
                    </a:lnTo>
                    <a:lnTo>
                      <a:pt x="23420" y="22761"/>
                    </a:lnTo>
                    <a:lnTo>
                      <a:pt x="23420"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49"/>
              <p:cNvSpPr/>
              <p:nvPr/>
            </p:nvSpPr>
            <p:spPr>
              <a:xfrm>
                <a:off x="815972" y="529376"/>
                <a:ext cx="452004" cy="373995"/>
              </a:xfrm>
              <a:custGeom>
                <a:avLst/>
                <a:gdLst/>
                <a:ahLst/>
                <a:cxnLst/>
                <a:rect l="l" t="t" r="r" b="b"/>
                <a:pathLst>
                  <a:path w="20506" h="16967" extrusionOk="0">
                    <a:moveTo>
                      <a:pt x="1" y="1"/>
                    </a:moveTo>
                    <a:lnTo>
                      <a:pt x="1" y="16967"/>
                    </a:lnTo>
                    <a:lnTo>
                      <a:pt x="20506" y="16967"/>
                    </a:lnTo>
                    <a:lnTo>
                      <a:pt x="20506" y="1"/>
                    </a:ln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49"/>
              <p:cNvSpPr/>
              <p:nvPr/>
            </p:nvSpPr>
            <p:spPr>
              <a:xfrm>
                <a:off x="1157829" y="481213"/>
                <a:ext cx="20676" cy="3064"/>
              </a:xfrm>
              <a:custGeom>
                <a:avLst/>
                <a:gdLst/>
                <a:ahLst/>
                <a:cxnLst/>
                <a:rect l="l" t="t" r="r" b="b"/>
                <a:pathLst>
                  <a:path w="938" h="139" extrusionOk="0">
                    <a:moveTo>
                      <a:pt x="1" y="0"/>
                    </a:moveTo>
                    <a:lnTo>
                      <a:pt x="1" y="139"/>
                    </a:lnTo>
                    <a:lnTo>
                      <a:pt x="937" y="139"/>
                    </a:lnTo>
                    <a:lnTo>
                      <a:pt x="93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49"/>
              <p:cNvSpPr/>
              <p:nvPr/>
            </p:nvSpPr>
            <p:spPr>
              <a:xfrm>
                <a:off x="1243486" y="474314"/>
                <a:ext cx="16091" cy="16091"/>
              </a:xfrm>
              <a:custGeom>
                <a:avLst/>
                <a:gdLst/>
                <a:ahLst/>
                <a:cxnLst/>
                <a:rect l="l" t="t" r="r" b="b"/>
                <a:pathLst>
                  <a:path w="730" h="730" extrusionOk="0">
                    <a:moveTo>
                      <a:pt x="105" y="1"/>
                    </a:moveTo>
                    <a:lnTo>
                      <a:pt x="0" y="105"/>
                    </a:lnTo>
                    <a:lnTo>
                      <a:pt x="660" y="729"/>
                    </a:lnTo>
                    <a:lnTo>
                      <a:pt x="729" y="660"/>
                    </a:lnTo>
                    <a:lnTo>
                      <a:pt x="10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49"/>
              <p:cNvSpPr/>
              <p:nvPr/>
            </p:nvSpPr>
            <p:spPr>
              <a:xfrm>
                <a:off x="1243486" y="474314"/>
                <a:ext cx="16091" cy="16091"/>
              </a:xfrm>
              <a:custGeom>
                <a:avLst/>
                <a:gdLst/>
                <a:ahLst/>
                <a:cxnLst/>
                <a:rect l="l" t="t" r="r" b="b"/>
                <a:pathLst>
                  <a:path w="730" h="730" extrusionOk="0">
                    <a:moveTo>
                      <a:pt x="660" y="1"/>
                    </a:moveTo>
                    <a:lnTo>
                      <a:pt x="0" y="660"/>
                    </a:lnTo>
                    <a:lnTo>
                      <a:pt x="105" y="729"/>
                    </a:lnTo>
                    <a:lnTo>
                      <a:pt x="729" y="105"/>
                    </a:lnTo>
                    <a:lnTo>
                      <a:pt x="66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49"/>
              <p:cNvSpPr/>
              <p:nvPr/>
            </p:nvSpPr>
            <p:spPr>
              <a:xfrm>
                <a:off x="1200657" y="473565"/>
                <a:ext cx="18383" cy="17612"/>
              </a:xfrm>
              <a:custGeom>
                <a:avLst/>
                <a:gdLst/>
                <a:ahLst/>
                <a:cxnLst/>
                <a:rect l="l" t="t" r="r" b="b"/>
                <a:pathLst>
                  <a:path w="834" h="799" extrusionOk="0">
                    <a:moveTo>
                      <a:pt x="694" y="139"/>
                    </a:moveTo>
                    <a:lnTo>
                      <a:pt x="694" y="659"/>
                    </a:lnTo>
                    <a:lnTo>
                      <a:pt x="139" y="659"/>
                    </a:lnTo>
                    <a:lnTo>
                      <a:pt x="139" y="139"/>
                    </a:lnTo>
                    <a:close/>
                    <a:moveTo>
                      <a:pt x="1" y="0"/>
                    </a:moveTo>
                    <a:lnTo>
                      <a:pt x="1" y="798"/>
                    </a:lnTo>
                    <a:lnTo>
                      <a:pt x="833" y="798"/>
                    </a:lnTo>
                    <a:lnTo>
                      <a:pt x="83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770" name="Google Shape;1770;p49"/>
          <p:cNvGrpSpPr/>
          <p:nvPr/>
        </p:nvGrpSpPr>
        <p:grpSpPr>
          <a:xfrm>
            <a:off x="713285" y="3871904"/>
            <a:ext cx="739153" cy="733425"/>
            <a:chOff x="711997" y="3993954"/>
            <a:chExt cx="739153" cy="733425"/>
          </a:xfrm>
        </p:grpSpPr>
        <p:grpSp>
          <p:nvGrpSpPr>
            <p:cNvPr id="1771" name="Google Shape;1771;p49"/>
            <p:cNvGrpSpPr/>
            <p:nvPr/>
          </p:nvGrpSpPr>
          <p:grpSpPr>
            <a:xfrm>
              <a:off x="711997" y="3993954"/>
              <a:ext cx="605939" cy="733425"/>
              <a:chOff x="854872" y="593529"/>
              <a:chExt cx="605939" cy="733425"/>
            </a:xfrm>
          </p:grpSpPr>
          <p:grpSp>
            <p:nvGrpSpPr>
              <p:cNvPr id="1772" name="Google Shape;1772;p49"/>
              <p:cNvGrpSpPr/>
              <p:nvPr/>
            </p:nvGrpSpPr>
            <p:grpSpPr>
              <a:xfrm>
                <a:off x="854872" y="749504"/>
                <a:ext cx="444014" cy="577450"/>
                <a:chOff x="2255047" y="690567"/>
                <a:chExt cx="444014" cy="577450"/>
              </a:xfrm>
            </p:grpSpPr>
            <p:sp>
              <p:nvSpPr>
                <p:cNvPr id="1773" name="Google Shape;1773;p49"/>
                <p:cNvSpPr/>
                <p:nvPr/>
              </p:nvSpPr>
              <p:spPr>
                <a:xfrm>
                  <a:off x="2255047" y="690567"/>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49"/>
                <p:cNvSpPr/>
                <p:nvPr/>
              </p:nvSpPr>
              <p:spPr>
                <a:xfrm>
                  <a:off x="2588630" y="690567"/>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775" name="Google Shape;1775;p49"/>
                <p:cNvCxnSpPr/>
                <p:nvPr/>
              </p:nvCxnSpPr>
              <p:spPr>
                <a:xfrm>
                  <a:off x="2320463" y="924475"/>
                  <a:ext cx="313200" cy="0"/>
                </a:xfrm>
                <a:prstGeom prst="straightConnector1">
                  <a:avLst/>
                </a:prstGeom>
                <a:noFill/>
                <a:ln w="9525" cap="flat" cmpd="sng">
                  <a:solidFill>
                    <a:schemeClr val="dk1"/>
                  </a:solidFill>
                  <a:prstDash val="solid"/>
                  <a:round/>
                  <a:headEnd type="none" w="med" len="med"/>
                  <a:tailEnd type="none" w="med" len="med"/>
                </a:ln>
              </p:spPr>
            </p:cxnSp>
            <p:cxnSp>
              <p:nvCxnSpPr>
                <p:cNvPr id="1776" name="Google Shape;1776;p49"/>
                <p:cNvCxnSpPr/>
                <p:nvPr/>
              </p:nvCxnSpPr>
              <p:spPr>
                <a:xfrm>
                  <a:off x="2320463" y="979300"/>
                  <a:ext cx="313200" cy="0"/>
                </a:xfrm>
                <a:prstGeom prst="straightConnector1">
                  <a:avLst/>
                </a:prstGeom>
                <a:noFill/>
                <a:ln w="9525" cap="flat" cmpd="sng">
                  <a:solidFill>
                    <a:schemeClr val="dk1"/>
                  </a:solidFill>
                  <a:prstDash val="solid"/>
                  <a:round/>
                  <a:headEnd type="none" w="med" len="med"/>
                  <a:tailEnd type="none" w="med" len="med"/>
                </a:ln>
              </p:spPr>
            </p:cxnSp>
            <p:cxnSp>
              <p:nvCxnSpPr>
                <p:cNvPr id="1777" name="Google Shape;1777;p49"/>
                <p:cNvCxnSpPr/>
                <p:nvPr/>
              </p:nvCxnSpPr>
              <p:spPr>
                <a:xfrm>
                  <a:off x="2320463" y="1031550"/>
                  <a:ext cx="313200" cy="0"/>
                </a:xfrm>
                <a:prstGeom prst="straightConnector1">
                  <a:avLst/>
                </a:prstGeom>
                <a:noFill/>
                <a:ln w="9525" cap="flat" cmpd="sng">
                  <a:solidFill>
                    <a:schemeClr val="dk1"/>
                  </a:solidFill>
                  <a:prstDash val="solid"/>
                  <a:round/>
                  <a:headEnd type="none" w="med" len="med"/>
                  <a:tailEnd type="none" w="med" len="med"/>
                </a:ln>
              </p:spPr>
            </p:cxnSp>
          </p:grpSp>
          <p:grpSp>
            <p:nvGrpSpPr>
              <p:cNvPr id="1778" name="Google Shape;1778;p49"/>
              <p:cNvGrpSpPr/>
              <p:nvPr/>
            </p:nvGrpSpPr>
            <p:grpSpPr>
              <a:xfrm>
                <a:off x="935835" y="671517"/>
                <a:ext cx="444014" cy="577450"/>
                <a:chOff x="2255047" y="690567"/>
                <a:chExt cx="444014" cy="577450"/>
              </a:xfrm>
            </p:grpSpPr>
            <p:sp>
              <p:nvSpPr>
                <p:cNvPr id="1779" name="Google Shape;1779;p49"/>
                <p:cNvSpPr/>
                <p:nvPr/>
              </p:nvSpPr>
              <p:spPr>
                <a:xfrm>
                  <a:off x="2255047" y="690567"/>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49"/>
                <p:cNvSpPr/>
                <p:nvPr/>
              </p:nvSpPr>
              <p:spPr>
                <a:xfrm>
                  <a:off x="2588630" y="690567"/>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781" name="Google Shape;1781;p49"/>
                <p:cNvCxnSpPr/>
                <p:nvPr/>
              </p:nvCxnSpPr>
              <p:spPr>
                <a:xfrm>
                  <a:off x="2320463" y="924475"/>
                  <a:ext cx="313200" cy="0"/>
                </a:xfrm>
                <a:prstGeom prst="straightConnector1">
                  <a:avLst/>
                </a:prstGeom>
                <a:noFill/>
                <a:ln w="9525" cap="flat" cmpd="sng">
                  <a:solidFill>
                    <a:schemeClr val="dk1"/>
                  </a:solidFill>
                  <a:prstDash val="solid"/>
                  <a:round/>
                  <a:headEnd type="none" w="med" len="med"/>
                  <a:tailEnd type="none" w="med" len="med"/>
                </a:ln>
              </p:spPr>
            </p:cxnSp>
            <p:cxnSp>
              <p:nvCxnSpPr>
                <p:cNvPr id="1782" name="Google Shape;1782;p49"/>
                <p:cNvCxnSpPr/>
                <p:nvPr/>
              </p:nvCxnSpPr>
              <p:spPr>
                <a:xfrm>
                  <a:off x="2320463" y="979300"/>
                  <a:ext cx="313200" cy="0"/>
                </a:xfrm>
                <a:prstGeom prst="straightConnector1">
                  <a:avLst/>
                </a:prstGeom>
                <a:noFill/>
                <a:ln w="9525" cap="flat" cmpd="sng">
                  <a:solidFill>
                    <a:schemeClr val="dk1"/>
                  </a:solidFill>
                  <a:prstDash val="solid"/>
                  <a:round/>
                  <a:headEnd type="none" w="med" len="med"/>
                  <a:tailEnd type="none" w="med" len="med"/>
                </a:ln>
              </p:spPr>
            </p:cxnSp>
            <p:cxnSp>
              <p:nvCxnSpPr>
                <p:cNvPr id="1783" name="Google Shape;1783;p49"/>
                <p:cNvCxnSpPr/>
                <p:nvPr/>
              </p:nvCxnSpPr>
              <p:spPr>
                <a:xfrm>
                  <a:off x="2320463" y="1031550"/>
                  <a:ext cx="313200" cy="0"/>
                </a:xfrm>
                <a:prstGeom prst="straightConnector1">
                  <a:avLst/>
                </a:prstGeom>
                <a:noFill/>
                <a:ln w="9525" cap="flat" cmpd="sng">
                  <a:solidFill>
                    <a:schemeClr val="dk1"/>
                  </a:solidFill>
                  <a:prstDash val="solid"/>
                  <a:round/>
                  <a:headEnd type="none" w="med" len="med"/>
                  <a:tailEnd type="none" w="med" len="med"/>
                </a:ln>
              </p:spPr>
            </p:cxnSp>
          </p:grpSp>
          <p:grpSp>
            <p:nvGrpSpPr>
              <p:cNvPr id="1784" name="Google Shape;1784;p49"/>
              <p:cNvGrpSpPr/>
              <p:nvPr/>
            </p:nvGrpSpPr>
            <p:grpSpPr>
              <a:xfrm>
                <a:off x="1016797" y="593529"/>
                <a:ext cx="444014" cy="577450"/>
                <a:chOff x="2255047" y="690567"/>
                <a:chExt cx="444014" cy="577450"/>
              </a:xfrm>
            </p:grpSpPr>
            <p:sp>
              <p:nvSpPr>
                <p:cNvPr id="1785" name="Google Shape;1785;p49"/>
                <p:cNvSpPr/>
                <p:nvPr/>
              </p:nvSpPr>
              <p:spPr>
                <a:xfrm>
                  <a:off x="2255047" y="690567"/>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49"/>
                <p:cNvSpPr/>
                <p:nvPr/>
              </p:nvSpPr>
              <p:spPr>
                <a:xfrm>
                  <a:off x="2588630" y="690567"/>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787" name="Google Shape;1787;p49"/>
                <p:cNvCxnSpPr/>
                <p:nvPr/>
              </p:nvCxnSpPr>
              <p:spPr>
                <a:xfrm>
                  <a:off x="2320463" y="924475"/>
                  <a:ext cx="313200" cy="0"/>
                </a:xfrm>
                <a:prstGeom prst="straightConnector1">
                  <a:avLst/>
                </a:prstGeom>
                <a:noFill/>
                <a:ln w="9525" cap="flat" cmpd="sng">
                  <a:solidFill>
                    <a:schemeClr val="dk1"/>
                  </a:solidFill>
                  <a:prstDash val="solid"/>
                  <a:round/>
                  <a:headEnd type="none" w="med" len="med"/>
                  <a:tailEnd type="none" w="med" len="med"/>
                </a:ln>
              </p:spPr>
            </p:cxnSp>
            <p:cxnSp>
              <p:nvCxnSpPr>
                <p:cNvPr id="1788" name="Google Shape;1788;p49"/>
                <p:cNvCxnSpPr/>
                <p:nvPr/>
              </p:nvCxnSpPr>
              <p:spPr>
                <a:xfrm>
                  <a:off x="2320463" y="979300"/>
                  <a:ext cx="313200" cy="0"/>
                </a:xfrm>
                <a:prstGeom prst="straightConnector1">
                  <a:avLst/>
                </a:prstGeom>
                <a:noFill/>
                <a:ln w="9525" cap="flat" cmpd="sng">
                  <a:solidFill>
                    <a:schemeClr val="dk1"/>
                  </a:solidFill>
                  <a:prstDash val="solid"/>
                  <a:round/>
                  <a:headEnd type="none" w="med" len="med"/>
                  <a:tailEnd type="none" w="med" len="med"/>
                </a:ln>
              </p:spPr>
            </p:cxnSp>
            <p:cxnSp>
              <p:nvCxnSpPr>
                <p:cNvPr id="1789" name="Google Shape;1789;p49"/>
                <p:cNvCxnSpPr/>
                <p:nvPr/>
              </p:nvCxnSpPr>
              <p:spPr>
                <a:xfrm>
                  <a:off x="2320463" y="1031550"/>
                  <a:ext cx="313200" cy="0"/>
                </a:xfrm>
                <a:prstGeom prst="straightConnector1">
                  <a:avLst/>
                </a:prstGeom>
                <a:noFill/>
                <a:ln w="9525" cap="flat" cmpd="sng">
                  <a:solidFill>
                    <a:schemeClr val="dk1"/>
                  </a:solidFill>
                  <a:prstDash val="solid"/>
                  <a:round/>
                  <a:headEnd type="none" w="med" len="med"/>
                  <a:tailEnd type="none" w="med" len="med"/>
                </a:ln>
              </p:spPr>
            </p:cxnSp>
          </p:grpSp>
        </p:grpSp>
        <p:grpSp>
          <p:nvGrpSpPr>
            <p:cNvPr id="1790" name="Google Shape;1790;p49"/>
            <p:cNvGrpSpPr/>
            <p:nvPr/>
          </p:nvGrpSpPr>
          <p:grpSpPr>
            <a:xfrm>
              <a:off x="1205750" y="4359925"/>
              <a:ext cx="245400" cy="245400"/>
              <a:chOff x="904875" y="1114425"/>
              <a:chExt cx="245400" cy="245400"/>
            </a:xfrm>
          </p:grpSpPr>
          <p:sp>
            <p:nvSpPr>
              <p:cNvPr id="1791" name="Google Shape;1791;p49"/>
              <p:cNvSpPr/>
              <p:nvPr/>
            </p:nvSpPr>
            <p:spPr>
              <a:xfrm>
                <a:off x="904875" y="1114425"/>
                <a:ext cx="245400" cy="24540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49"/>
              <p:cNvSpPr/>
              <p:nvPr/>
            </p:nvSpPr>
            <p:spPr>
              <a:xfrm>
                <a:off x="981600" y="1196400"/>
                <a:ext cx="91950" cy="91100"/>
              </a:xfrm>
              <a:custGeom>
                <a:avLst/>
                <a:gdLst/>
                <a:ahLst/>
                <a:cxnLst/>
                <a:rect l="l" t="t" r="r" b="b"/>
                <a:pathLst>
                  <a:path w="3678" h="3644" fill="none" extrusionOk="0">
                    <a:moveTo>
                      <a:pt x="3157" y="0"/>
                    </a:moveTo>
                    <a:lnTo>
                      <a:pt x="1839" y="1319"/>
                    </a:lnTo>
                    <a:lnTo>
                      <a:pt x="486" y="0"/>
                    </a:lnTo>
                    <a:lnTo>
                      <a:pt x="0" y="486"/>
                    </a:lnTo>
                    <a:lnTo>
                      <a:pt x="1319" y="1805"/>
                    </a:lnTo>
                    <a:lnTo>
                      <a:pt x="0" y="3158"/>
                    </a:lnTo>
                    <a:lnTo>
                      <a:pt x="486" y="3643"/>
                    </a:lnTo>
                    <a:lnTo>
                      <a:pt x="1839" y="2325"/>
                    </a:lnTo>
                    <a:lnTo>
                      <a:pt x="3157" y="3643"/>
                    </a:lnTo>
                    <a:lnTo>
                      <a:pt x="3678" y="3158"/>
                    </a:lnTo>
                    <a:lnTo>
                      <a:pt x="2325" y="1805"/>
                    </a:lnTo>
                    <a:lnTo>
                      <a:pt x="3678" y="486"/>
                    </a:lnTo>
                    <a:lnTo>
                      <a:pt x="3157" y="0"/>
                    </a:lnTo>
                    <a:lnTo>
                      <a:pt x="3157" y="0"/>
                    </a:lnTo>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793" name="Google Shape;1793;p49"/>
          <p:cNvGrpSpPr/>
          <p:nvPr/>
        </p:nvGrpSpPr>
        <p:grpSpPr>
          <a:xfrm>
            <a:off x="7814613" y="4103616"/>
            <a:ext cx="617382" cy="501700"/>
            <a:chOff x="7801038" y="4225666"/>
            <a:chExt cx="617382" cy="501700"/>
          </a:xfrm>
        </p:grpSpPr>
        <p:grpSp>
          <p:nvGrpSpPr>
            <p:cNvPr id="1794" name="Google Shape;1794;p49"/>
            <p:cNvGrpSpPr/>
            <p:nvPr/>
          </p:nvGrpSpPr>
          <p:grpSpPr>
            <a:xfrm rot="10800000" flipH="1">
              <a:off x="8139623" y="4225666"/>
              <a:ext cx="278797" cy="501700"/>
              <a:chOff x="8063823" y="2506947"/>
              <a:chExt cx="198009" cy="356296"/>
            </a:xfrm>
          </p:grpSpPr>
          <p:sp>
            <p:nvSpPr>
              <p:cNvPr id="1795" name="Google Shape;1795;p49"/>
              <p:cNvSpPr/>
              <p:nvPr/>
            </p:nvSpPr>
            <p:spPr>
              <a:xfrm>
                <a:off x="8063823" y="2506947"/>
                <a:ext cx="198009" cy="39628"/>
              </a:xfrm>
              <a:custGeom>
                <a:avLst/>
                <a:gdLst/>
                <a:ahLst/>
                <a:cxnLst/>
                <a:rect l="l" t="t" r="r" b="b"/>
                <a:pathLst>
                  <a:path w="4512" h="903" extrusionOk="0">
                    <a:moveTo>
                      <a:pt x="1" y="0"/>
                    </a:moveTo>
                    <a:lnTo>
                      <a:pt x="1" y="902"/>
                    </a:lnTo>
                    <a:lnTo>
                      <a:pt x="4511" y="902"/>
                    </a:lnTo>
                    <a:lnTo>
                      <a:pt x="4511"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49"/>
              <p:cNvSpPr/>
              <p:nvPr/>
            </p:nvSpPr>
            <p:spPr>
              <a:xfrm>
                <a:off x="8063823" y="2823615"/>
                <a:ext cx="198009" cy="39628"/>
              </a:xfrm>
              <a:custGeom>
                <a:avLst/>
                <a:gdLst/>
                <a:ahLst/>
                <a:cxnLst/>
                <a:rect l="l" t="t" r="r" b="b"/>
                <a:pathLst>
                  <a:path w="4512" h="903" extrusionOk="0">
                    <a:moveTo>
                      <a:pt x="1" y="1"/>
                    </a:moveTo>
                    <a:lnTo>
                      <a:pt x="1" y="903"/>
                    </a:lnTo>
                    <a:lnTo>
                      <a:pt x="4511" y="903"/>
                    </a:lnTo>
                    <a:lnTo>
                      <a:pt x="4511" y="1"/>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49"/>
              <p:cNvSpPr/>
              <p:nvPr/>
            </p:nvSpPr>
            <p:spPr>
              <a:xfrm>
                <a:off x="8082122" y="2546531"/>
                <a:ext cx="159917" cy="275642"/>
              </a:xfrm>
              <a:custGeom>
                <a:avLst/>
                <a:gdLst/>
                <a:ahLst/>
                <a:cxnLst/>
                <a:rect l="l" t="t" r="r" b="b"/>
                <a:pathLst>
                  <a:path w="3644" h="6281" extrusionOk="0">
                    <a:moveTo>
                      <a:pt x="0" y="0"/>
                    </a:moveTo>
                    <a:lnTo>
                      <a:pt x="0" y="1735"/>
                    </a:lnTo>
                    <a:lnTo>
                      <a:pt x="1214" y="2915"/>
                    </a:lnTo>
                    <a:lnTo>
                      <a:pt x="1214" y="3366"/>
                    </a:lnTo>
                    <a:lnTo>
                      <a:pt x="0" y="4511"/>
                    </a:lnTo>
                    <a:lnTo>
                      <a:pt x="0" y="6280"/>
                    </a:lnTo>
                    <a:lnTo>
                      <a:pt x="3643" y="6280"/>
                    </a:lnTo>
                    <a:lnTo>
                      <a:pt x="3643" y="4511"/>
                    </a:lnTo>
                    <a:lnTo>
                      <a:pt x="2463" y="3366"/>
                    </a:lnTo>
                    <a:lnTo>
                      <a:pt x="2463" y="2915"/>
                    </a:lnTo>
                    <a:lnTo>
                      <a:pt x="3643" y="1735"/>
                    </a:lnTo>
                    <a:lnTo>
                      <a:pt x="3643"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49"/>
              <p:cNvSpPr/>
              <p:nvPr/>
            </p:nvSpPr>
            <p:spPr>
              <a:xfrm>
                <a:off x="8086686" y="2756648"/>
                <a:ext cx="152281" cy="65520"/>
              </a:xfrm>
              <a:custGeom>
                <a:avLst/>
                <a:gdLst/>
                <a:ahLst/>
                <a:cxnLst/>
                <a:rect l="l" t="t" r="r" b="b"/>
                <a:pathLst>
                  <a:path w="3470" h="1493" extrusionOk="0">
                    <a:moveTo>
                      <a:pt x="1527" y="0"/>
                    </a:moveTo>
                    <a:lnTo>
                      <a:pt x="0" y="1492"/>
                    </a:lnTo>
                    <a:lnTo>
                      <a:pt x="3470" y="1492"/>
                    </a:lnTo>
                    <a:lnTo>
                      <a:pt x="19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49"/>
              <p:cNvSpPr/>
              <p:nvPr/>
            </p:nvSpPr>
            <p:spPr>
              <a:xfrm>
                <a:off x="8086686" y="2756648"/>
                <a:ext cx="152281" cy="65520"/>
              </a:xfrm>
              <a:custGeom>
                <a:avLst/>
                <a:gdLst/>
                <a:ahLst/>
                <a:cxnLst/>
                <a:rect l="l" t="t" r="r" b="b"/>
                <a:pathLst>
                  <a:path w="3470" h="1493" fill="none" extrusionOk="0">
                    <a:moveTo>
                      <a:pt x="1527" y="0"/>
                    </a:moveTo>
                    <a:lnTo>
                      <a:pt x="0" y="1492"/>
                    </a:lnTo>
                    <a:lnTo>
                      <a:pt x="3470" y="1492"/>
                    </a:lnTo>
                    <a:lnTo>
                      <a:pt x="194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49"/>
              <p:cNvSpPr/>
              <p:nvPr/>
            </p:nvSpPr>
            <p:spPr>
              <a:xfrm>
                <a:off x="8153654" y="2726192"/>
                <a:ext cx="18344" cy="19836"/>
              </a:xfrm>
              <a:custGeom>
                <a:avLst/>
                <a:gdLst/>
                <a:ahLst/>
                <a:cxnLst/>
                <a:rect l="l" t="t" r="r" b="b"/>
                <a:pathLst>
                  <a:path w="418" h="452" extrusionOk="0">
                    <a:moveTo>
                      <a:pt x="1" y="0"/>
                    </a:moveTo>
                    <a:lnTo>
                      <a:pt x="1" y="451"/>
                    </a:lnTo>
                    <a:lnTo>
                      <a:pt x="417" y="451"/>
                    </a:lnTo>
                    <a:lnTo>
                      <a:pt x="41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49"/>
              <p:cNvSpPr/>
              <p:nvPr/>
            </p:nvSpPr>
            <p:spPr>
              <a:xfrm>
                <a:off x="8153654" y="2698765"/>
                <a:ext cx="18344" cy="19836"/>
              </a:xfrm>
              <a:custGeom>
                <a:avLst/>
                <a:gdLst/>
                <a:ahLst/>
                <a:cxnLst/>
                <a:rect l="l" t="t" r="r" b="b"/>
                <a:pathLst>
                  <a:path w="418" h="452" extrusionOk="0">
                    <a:moveTo>
                      <a:pt x="1" y="1"/>
                    </a:moveTo>
                    <a:lnTo>
                      <a:pt x="1" y="452"/>
                    </a:lnTo>
                    <a:lnTo>
                      <a:pt x="417" y="452"/>
                    </a:lnTo>
                    <a:lnTo>
                      <a:pt x="41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49"/>
              <p:cNvSpPr/>
              <p:nvPr/>
            </p:nvSpPr>
            <p:spPr>
              <a:xfrm>
                <a:off x="8124734" y="2628726"/>
                <a:ext cx="74648" cy="27472"/>
              </a:xfrm>
              <a:custGeom>
                <a:avLst/>
                <a:gdLst/>
                <a:ahLst/>
                <a:cxnLst/>
                <a:rect l="l" t="t" r="r" b="b"/>
                <a:pathLst>
                  <a:path w="1701" h="626" extrusionOk="0">
                    <a:moveTo>
                      <a:pt x="1" y="1"/>
                    </a:moveTo>
                    <a:lnTo>
                      <a:pt x="660" y="625"/>
                    </a:lnTo>
                    <a:lnTo>
                      <a:pt x="1076" y="625"/>
                    </a:lnTo>
                    <a:lnTo>
                      <a:pt x="17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03" name="Google Shape;1803;p49"/>
            <p:cNvSpPr/>
            <p:nvPr/>
          </p:nvSpPr>
          <p:spPr>
            <a:xfrm rot="-3189454">
              <a:off x="7839418" y="4379627"/>
              <a:ext cx="195657" cy="193803"/>
            </a:xfrm>
            <a:custGeom>
              <a:avLst/>
              <a:gdLst/>
              <a:ahLst/>
              <a:cxnLst/>
              <a:rect l="l" t="t" r="r" b="b"/>
              <a:pathLst>
                <a:path w="3678" h="3644" fill="none" extrusionOk="0">
                  <a:moveTo>
                    <a:pt x="3157" y="0"/>
                  </a:moveTo>
                  <a:lnTo>
                    <a:pt x="1839" y="1319"/>
                  </a:lnTo>
                  <a:lnTo>
                    <a:pt x="486" y="0"/>
                  </a:lnTo>
                  <a:lnTo>
                    <a:pt x="0" y="486"/>
                  </a:lnTo>
                  <a:lnTo>
                    <a:pt x="1319" y="1805"/>
                  </a:lnTo>
                  <a:lnTo>
                    <a:pt x="0" y="3158"/>
                  </a:lnTo>
                  <a:lnTo>
                    <a:pt x="486" y="3643"/>
                  </a:lnTo>
                  <a:lnTo>
                    <a:pt x="1839" y="2325"/>
                  </a:lnTo>
                  <a:lnTo>
                    <a:pt x="3157" y="3643"/>
                  </a:lnTo>
                  <a:lnTo>
                    <a:pt x="3678" y="3158"/>
                  </a:lnTo>
                  <a:lnTo>
                    <a:pt x="2325" y="1805"/>
                  </a:lnTo>
                  <a:lnTo>
                    <a:pt x="3678" y="486"/>
                  </a:lnTo>
                  <a:lnTo>
                    <a:pt x="3157" y="0"/>
                  </a:lnTo>
                  <a:lnTo>
                    <a:pt x="3157" y="0"/>
                  </a:lnTo>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 name="Tiêu đề phụ 19">
            <a:extLst>
              <a:ext uri="{FF2B5EF4-FFF2-40B4-BE49-F238E27FC236}">
                <a16:creationId xmlns:a16="http://schemas.microsoft.com/office/drawing/2014/main" id="{BDEBAD59-689F-027F-06AB-74508DBD6633}"/>
              </a:ext>
            </a:extLst>
          </p:cNvPr>
          <p:cNvSpPr>
            <a:spLocks noGrp="1"/>
          </p:cNvSpPr>
          <p:nvPr>
            <p:ph type="subTitle" idx="5"/>
          </p:nvPr>
        </p:nvSpPr>
        <p:spPr/>
        <p:txBody>
          <a:bodyPr/>
          <a:lstStyle/>
          <a:p>
            <a:endParaRPr lang="vi-VN"/>
          </a:p>
        </p:txBody>
      </p:sp>
      <p:sp>
        <p:nvSpPr>
          <p:cNvPr id="22" name="Tiêu đề phụ 21">
            <a:extLst>
              <a:ext uri="{FF2B5EF4-FFF2-40B4-BE49-F238E27FC236}">
                <a16:creationId xmlns:a16="http://schemas.microsoft.com/office/drawing/2014/main" id="{CB219708-777F-D9CA-5C8B-D36C1752C2A8}"/>
              </a:ext>
            </a:extLst>
          </p:cNvPr>
          <p:cNvSpPr>
            <a:spLocks noGrp="1"/>
          </p:cNvSpPr>
          <p:nvPr>
            <p:ph type="subTitle" idx="6"/>
          </p:nvPr>
        </p:nvSpPr>
        <p:spPr/>
        <p:txBody>
          <a:bodyPr/>
          <a:lstStyle/>
          <a:p>
            <a:endParaRPr lang="vi-VN"/>
          </a:p>
        </p:txBody>
      </p:sp>
      <p:pic>
        <p:nvPicPr>
          <p:cNvPr id="9" name="Picture 8">
            <a:extLst>
              <a:ext uri="{FF2B5EF4-FFF2-40B4-BE49-F238E27FC236}">
                <a16:creationId xmlns:a16="http://schemas.microsoft.com/office/drawing/2014/main" id="{28973C28-8091-4048-B24A-38CAE6258FFA}"/>
              </a:ext>
            </a:extLst>
          </p:cNvPr>
          <p:cNvPicPr>
            <a:picLocks noChangeAspect="1"/>
          </p:cNvPicPr>
          <p:nvPr/>
        </p:nvPicPr>
        <p:blipFill>
          <a:blip r:embed="rId3"/>
          <a:stretch>
            <a:fillRect/>
          </a:stretch>
        </p:blipFill>
        <p:spPr>
          <a:xfrm>
            <a:off x="1515466" y="903625"/>
            <a:ext cx="6113069" cy="3336251"/>
          </a:xfrm>
          <a:prstGeom prst="rect">
            <a:avLst/>
          </a:prstGeom>
        </p:spPr>
      </p:pic>
    </p:spTree>
    <p:extLst>
      <p:ext uri="{BB962C8B-B14F-4D97-AF65-F5344CB8AC3E}">
        <p14:creationId xmlns:p14="http://schemas.microsoft.com/office/powerpoint/2010/main" val="6258993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07"/>
        <p:cNvGrpSpPr/>
        <p:nvPr/>
      </p:nvGrpSpPr>
      <p:grpSpPr>
        <a:xfrm>
          <a:off x="0" y="0"/>
          <a:ext cx="0" cy="0"/>
          <a:chOff x="0" y="0"/>
          <a:chExt cx="0" cy="0"/>
        </a:xfrm>
      </p:grpSpPr>
      <p:sp>
        <p:nvSpPr>
          <p:cNvPr id="1509" name="Google Shape;1509;p48"/>
          <p:cNvSpPr txBox="1">
            <a:spLocks noGrp="1"/>
          </p:cNvSpPr>
          <p:nvPr>
            <p:ph type="title"/>
          </p:nvPr>
        </p:nvSpPr>
        <p:spPr>
          <a:xfrm>
            <a:off x="1400100" y="398475"/>
            <a:ext cx="6343800" cy="572700"/>
          </a:xfrm>
          <a:prstGeom prst="rect">
            <a:avLst/>
          </a:prstGeom>
        </p:spPr>
        <p:txBody>
          <a:bodyPr spcFirstLastPara="1" wrap="square" lIns="91425" tIns="91425" rIns="91425" bIns="91425" anchor="ctr" anchorCtr="0">
            <a:noAutofit/>
          </a:bodyPr>
          <a:lstStyle/>
          <a:p>
            <a:r>
              <a:rPr lang="en"/>
              <a:t>Example</a:t>
            </a:r>
          </a:p>
        </p:txBody>
      </p:sp>
      <p:grpSp>
        <p:nvGrpSpPr>
          <p:cNvPr id="1510" name="Google Shape;1510;p48"/>
          <p:cNvGrpSpPr/>
          <p:nvPr/>
        </p:nvGrpSpPr>
        <p:grpSpPr>
          <a:xfrm>
            <a:off x="712002" y="2777270"/>
            <a:ext cx="1835695" cy="1796211"/>
            <a:chOff x="712002" y="2777270"/>
            <a:chExt cx="1835695" cy="1796211"/>
          </a:xfrm>
        </p:grpSpPr>
        <p:sp>
          <p:nvSpPr>
            <p:cNvPr id="1511" name="Google Shape;1511;p48"/>
            <p:cNvSpPr/>
            <p:nvPr/>
          </p:nvSpPr>
          <p:spPr>
            <a:xfrm>
              <a:off x="768426" y="2827984"/>
              <a:ext cx="1728580" cy="17017"/>
            </a:xfrm>
            <a:custGeom>
              <a:avLst/>
              <a:gdLst/>
              <a:ahLst/>
              <a:cxnLst/>
              <a:rect l="l" t="t" r="r" b="b"/>
              <a:pathLst>
                <a:path w="27020" h="266" extrusionOk="0">
                  <a:moveTo>
                    <a:pt x="0" y="1"/>
                  </a:moveTo>
                  <a:lnTo>
                    <a:pt x="0" y="265"/>
                  </a:lnTo>
                  <a:lnTo>
                    <a:pt x="27019" y="265"/>
                  </a:lnTo>
                  <a:lnTo>
                    <a:pt x="2701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48"/>
            <p:cNvSpPr/>
            <p:nvPr/>
          </p:nvSpPr>
          <p:spPr>
            <a:xfrm>
              <a:off x="768426" y="2827984"/>
              <a:ext cx="1728580" cy="17017"/>
            </a:xfrm>
            <a:custGeom>
              <a:avLst/>
              <a:gdLst/>
              <a:ahLst/>
              <a:cxnLst/>
              <a:rect l="l" t="t" r="r" b="b"/>
              <a:pathLst>
                <a:path w="27020" h="266" fill="none" extrusionOk="0">
                  <a:moveTo>
                    <a:pt x="27019" y="1"/>
                  </a:moveTo>
                  <a:lnTo>
                    <a:pt x="0" y="1"/>
                  </a:lnTo>
                  <a:lnTo>
                    <a:pt x="0" y="265"/>
                  </a:lnTo>
                  <a:lnTo>
                    <a:pt x="27019" y="265"/>
                  </a:lnTo>
                  <a:lnTo>
                    <a:pt x="2701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48"/>
            <p:cNvSpPr/>
            <p:nvPr/>
          </p:nvSpPr>
          <p:spPr>
            <a:xfrm>
              <a:off x="768426" y="2827988"/>
              <a:ext cx="16953" cy="1694762"/>
            </a:xfrm>
            <a:custGeom>
              <a:avLst/>
              <a:gdLst/>
              <a:ahLst/>
              <a:cxnLst/>
              <a:rect l="l" t="t" r="r" b="b"/>
              <a:pathLst>
                <a:path w="265" h="26491" extrusionOk="0">
                  <a:moveTo>
                    <a:pt x="0" y="1"/>
                  </a:moveTo>
                  <a:lnTo>
                    <a:pt x="0" y="4849"/>
                  </a:lnTo>
                  <a:lnTo>
                    <a:pt x="264" y="4849"/>
                  </a:lnTo>
                  <a:lnTo>
                    <a:pt x="264" y="1"/>
                  </a:lnTo>
                  <a:close/>
                  <a:moveTo>
                    <a:pt x="0" y="5114"/>
                  </a:moveTo>
                  <a:lnTo>
                    <a:pt x="0" y="10227"/>
                  </a:lnTo>
                  <a:lnTo>
                    <a:pt x="264" y="10227"/>
                  </a:lnTo>
                  <a:lnTo>
                    <a:pt x="264" y="5114"/>
                  </a:lnTo>
                  <a:close/>
                  <a:moveTo>
                    <a:pt x="0" y="10491"/>
                  </a:moveTo>
                  <a:lnTo>
                    <a:pt x="0" y="15604"/>
                  </a:lnTo>
                  <a:lnTo>
                    <a:pt x="264" y="15604"/>
                  </a:lnTo>
                  <a:lnTo>
                    <a:pt x="264" y="10491"/>
                  </a:lnTo>
                  <a:close/>
                  <a:moveTo>
                    <a:pt x="0" y="15868"/>
                  </a:moveTo>
                  <a:lnTo>
                    <a:pt x="0" y="20981"/>
                  </a:lnTo>
                  <a:lnTo>
                    <a:pt x="264" y="20981"/>
                  </a:lnTo>
                  <a:lnTo>
                    <a:pt x="264" y="15868"/>
                  </a:lnTo>
                  <a:close/>
                  <a:moveTo>
                    <a:pt x="0" y="21246"/>
                  </a:moveTo>
                  <a:lnTo>
                    <a:pt x="0" y="26491"/>
                  </a:lnTo>
                  <a:lnTo>
                    <a:pt x="44" y="26491"/>
                  </a:lnTo>
                  <a:lnTo>
                    <a:pt x="44" y="26226"/>
                  </a:lnTo>
                  <a:lnTo>
                    <a:pt x="264" y="26226"/>
                  </a:lnTo>
                  <a:lnTo>
                    <a:pt x="264" y="21246"/>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48"/>
            <p:cNvSpPr/>
            <p:nvPr/>
          </p:nvSpPr>
          <p:spPr>
            <a:xfrm>
              <a:off x="1112406" y="2827988"/>
              <a:ext cx="16953" cy="1677848"/>
            </a:xfrm>
            <a:custGeom>
              <a:avLst/>
              <a:gdLst/>
              <a:ahLst/>
              <a:cxnLst/>
              <a:rect l="l" t="t" r="r" b="b"/>
              <a:pathLst>
                <a:path w="265" h="26227" extrusionOk="0">
                  <a:moveTo>
                    <a:pt x="0" y="1"/>
                  </a:moveTo>
                  <a:lnTo>
                    <a:pt x="0" y="4849"/>
                  </a:lnTo>
                  <a:lnTo>
                    <a:pt x="265" y="4849"/>
                  </a:lnTo>
                  <a:lnTo>
                    <a:pt x="265" y="1"/>
                  </a:lnTo>
                  <a:close/>
                  <a:moveTo>
                    <a:pt x="0" y="5114"/>
                  </a:moveTo>
                  <a:lnTo>
                    <a:pt x="0" y="10227"/>
                  </a:lnTo>
                  <a:lnTo>
                    <a:pt x="265" y="10227"/>
                  </a:lnTo>
                  <a:lnTo>
                    <a:pt x="265" y="5114"/>
                  </a:lnTo>
                  <a:close/>
                  <a:moveTo>
                    <a:pt x="0" y="10491"/>
                  </a:moveTo>
                  <a:lnTo>
                    <a:pt x="0" y="15604"/>
                  </a:lnTo>
                  <a:lnTo>
                    <a:pt x="265" y="15604"/>
                  </a:lnTo>
                  <a:lnTo>
                    <a:pt x="265" y="10491"/>
                  </a:lnTo>
                  <a:close/>
                  <a:moveTo>
                    <a:pt x="0" y="15868"/>
                  </a:moveTo>
                  <a:lnTo>
                    <a:pt x="0" y="20981"/>
                  </a:lnTo>
                  <a:lnTo>
                    <a:pt x="265" y="20981"/>
                  </a:lnTo>
                  <a:lnTo>
                    <a:pt x="265" y="15868"/>
                  </a:lnTo>
                  <a:close/>
                  <a:moveTo>
                    <a:pt x="0" y="21246"/>
                  </a:moveTo>
                  <a:lnTo>
                    <a:pt x="0" y="26226"/>
                  </a:lnTo>
                  <a:lnTo>
                    <a:pt x="265" y="26226"/>
                  </a:lnTo>
                  <a:lnTo>
                    <a:pt x="265" y="21246"/>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48"/>
            <p:cNvSpPr/>
            <p:nvPr/>
          </p:nvSpPr>
          <p:spPr>
            <a:xfrm>
              <a:off x="1112406" y="4187084"/>
              <a:ext cx="16953" cy="318719"/>
            </a:xfrm>
            <a:custGeom>
              <a:avLst/>
              <a:gdLst/>
              <a:ahLst/>
              <a:cxnLst/>
              <a:rect l="l" t="t" r="r" b="b"/>
              <a:pathLst>
                <a:path w="265" h="4982" fill="none" extrusionOk="0">
                  <a:moveTo>
                    <a:pt x="265" y="1"/>
                  </a:moveTo>
                  <a:lnTo>
                    <a:pt x="0" y="1"/>
                  </a:lnTo>
                  <a:lnTo>
                    <a:pt x="0" y="4981"/>
                  </a:lnTo>
                  <a:lnTo>
                    <a:pt x="265" y="4981"/>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48"/>
            <p:cNvSpPr/>
            <p:nvPr/>
          </p:nvSpPr>
          <p:spPr>
            <a:xfrm>
              <a:off x="1112406" y="3843104"/>
              <a:ext cx="16953" cy="327163"/>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48"/>
            <p:cNvSpPr/>
            <p:nvPr/>
          </p:nvSpPr>
          <p:spPr>
            <a:xfrm>
              <a:off x="1112406" y="3499060"/>
              <a:ext cx="16953" cy="327163"/>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48"/>
            <p:cNvSpPr/>
            <p:nvPr/>
          </p:nvSpPr>
          <p:spPr>
            <a:xfrm>
              <a:off x="1112406" y="3155080"/>
              <a:ext cx="16953" cy="327163"/>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48"/>
            <p:cNvSpPr/>
            <p:nvPr/>
          </p:nvSpPr>
          <p:spPr>
            <a:xfrm>
              <a:off x="1112406" y="2827988"/>
              <a:ext cx="16953" cy="310274"/>
            </a:xfrm>
            <a:custGeom>
              <a:avLst/>
              <a:gdLst/>
              <a:ahLst/>
              <a:cxnLst/>
              <a:rect l="l" t="t" r="r" b="b"/>
              <a:pathLst>
                <a:path w="265" h="4850" fill="none" extrusionOk="0">
                  <a:moveTo>
                    <a:pt x="265" y="1"/>
                  </a:moveTo>
                  <a:lnTo>
                    <a:pt x="0" y="1"/>
                  </a:lnTo>
                  <a:lnTo>
                    <a:pt x="0" y="4849"/>
                  </a:lnTo>
                  <a:lnTo>
                    <a:pt x="265" y="484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48"/>
            <p:cNvSpPr/>
            <p:nvPr/>
          </p:nvSpPr>
          <p:spPr>
            <a:xfrm>
              <a:off x="1456386" y="2827988"/>
              <a:ext cx="17017" cy="1677848"/>
            </a:xfrm>
            <a:custGeom>
              <a:avLst/>
              <a:gdLst/>
              <a:ahLst/>
              <a:cxnLst/>
              <a:rect l="l" t="t" r="r" b="b"/>
              <a:pathLst>
                <a:path w="266" h="26227" extrusionOk="0">
                  <a:moveTo>
                    <a:pt x="1" y="1"/>
                  </a:moveTo>
                  <a:lnTo>
                    <a:pt x="1" y="4849"/>
                  </a:lnTo>
                  <a:lnTo>
                    <a:pt x="265" y="4849"/>
                  </a:lnTo>
                  <a:lnTo>
                    <a:pt x="265" y="1"/>
                  </a:lnTo>
                  <a:close/>
                  <a:moveTo>
                    <a:pt x="1" y="5114"/>
                  </a:moveTo>
                  <a:lnTo>
                    <a:pt x="1" y="10227"/>
                  </a:lnTo>
                  <a:lnTo>
                    <a:pt x="265" y="10227"/>
                  </a:lnTo>
                  <a:lnTo>
                    <a:pt x="265" y="5114"/>
                  </a:lnTo>
                  <a:close/>
                  <a:moveTo>
                    <a:pt x="1" y="10491"/>
                  </a:moveTo>
                  <a:lnTo>
                    <a:pt x="1" y="15604"/>
                  </a:lnTo>
                  <a:lnTo>
                    <a:pt x="265" y="15604"/>
                  </a:lnTo>
                  <a:lnTo>
                    <a:pt x="265" y="10491"/>
                  </a:lnTo>
                  <a:close/>
                  <a:moveTo>
                    <a:pt x="1" y="15868"/>
                  </a:moveTo>
                  <a:lnTo>
                    <a:pt x="1" y="20981"/>
                  </a:lnTo>
                  <a:lnTo>
                    <a:pt x="265" y="20981"/>
                  </a:lnTo>
                  <a:lnTo>
                    <a:pt x="265" y="15868"/>
                  </a:lnTo>
                  <a:close/>
                  <a:moveTo>
                    <a:pt x="1" y="21246"/>
                  </a:moveTo>
                  <a:lnTo>
                    <a:pt x="1" y="26226"/>
                  </a:lnTo>
                  <a:lnTo>
                    <a:pt x="265" y="26226"/>
                  </a:lnTo>
                  <a:lnTo>
                    <a:pt x="265" y="21246"/>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48"/>
            <p:cNvSpPr/>
            <p:nvPr/>
          </p:nvSpPr>
          <p:spPr>
            <a:xfrm>
              <a:off x="1456386" y="4187084"/>
              <a:ext cx="17017" cy="318719"/>
            </a:xfrm>
            <a:custGeom>
              <a:avLst/>
              <a:gdLst/>
              <a:ahLst/>
              <a:cxnLst/>
              <a:rect l="l" t="t" r="r" b="b"/>
              <a:pathLst>
                <a:path w="266" h="4982" fill="none" extrusionOk="0">
                  <a:moveTo>
                    <a:pt x="265" y="1"/>
                  </a:moveTo>
                  <a:lnTo>
                    <a:pt x="1" y="1"/>
                  </a:lnTo>
                  <a:lnTo>
                    <a:pt x="1" y="4981"/>
                  </a:lnTo>
                  <a:lnTo>
                    <a:pt x="265" y="4981"/>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48"/>
            <p:cNvSpPr/>
            <p:nvPr/>
          </p:nvSpPr>
          <p:spPr>
            <a:xfrm>
              <a:off x="1456386" y="3843104"/>
              <a:ext cx="17017" cy="327163"/>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48"/>
            <p:cNvSpPr/>
            <p:nvPr/>
          </p:nvSpPr>
          <p:spPr>
            <a:xfrm>
              <a:off x="1456386" y="3499060"/>
              <a:ext cx="17017" cy="327163"/>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48"/>
            <p:cNvSpPr/>
            <p:nvPr/>
          </p:nvSpPr>
          <p:spPr>
            <a:xfrm>
              <a:off x="1456386" y="3155080"/>
              <a:ext cx="17017" cy="327163"/>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48"/>
            <p:cNvSpPr/>
            <p:nvPr/>
          </p:nvSpPr>
          <p:spPr>
            <a:xfrm>
              <a:off x="1456386" y="2827988"/>
              <a:ext cx="17017" cy="310274"/>
            </a:xfrm>
            <a:custGeom>
              <a:avLst/>
              <a:gdLst/>
              <a:ahLst/>
              <a:cxnLst/>
              <a:rect l="l" t="t" r="r" b="b"/>
              <a:pathLst>
                <a:path w="266" h="4850" fill="none" extrusionOk="0">
                  <a:moveTo>
                    <a:pt x="265" y="1"/>
                  </a:moveTo>
                  <a:lnTo>
                    <a:pt x="1" y="1"/>
                  </a:lnTo>
                  <a:lnTo>
                    <a:pt x="1" y="4849"/>
                  </a:lnTo>
                  <a:lnTo>
                    <a:pt x="265" y="484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48"/>
            <p:cNvSpPr/>
            <p:nvPr/>
          </p:nvSpPr>
          <p:spPr>
            <a:xfrm>
              <a:off x="1800431" y="2827988"/>
              <a:ext cx="16953" cy="1677848"/>
            </a:xfrm>
            <a:custGeom>
              <a:avLst/>
              <a:gdLst/>
              <a:ahLst/>
              <a:cxnLst/>
              <a:rect l="l" t="t" r="r" b="b"/>
              <a:pathLst>
                <a:path w="265" h="26227" extrusionOk="0">
                  <a:moveTo>
                    <a:pt x="0" y="1"/>
                  </a:moveTo>
                  <a:lnTo>
                    <a:pt x="0" y="4849"/>
                  </a:lnTo>
                  <a:lnTo>
                    <a:pt x="265" y="4849"/>
                  </a:lnTo>
                  <a:lnTo>
                    <a:pt x="265" y="1"/>
                  </a:lnTo>
                  <a:close/>
                  <a:moveTo>
                    <a:pt x="0" y="5114"/>
                  </a:moveTo>
                  <a:lnTo>
                    <a:pt x="0" y="10227"/>
                  </a:lnTo>
                  <a:lnTo>
                    <a:pt x="265" y="10227"/>
                  </a:lnTo>
                  <a:lnTo>
                    <a:pt x="265" y="5114"/>
                  </a:lnTo>
                  <a:close/>
                  <a:moveTo>
                    <a:pt x="0" y="10491"/>
                  </a:moveTo>
                  <a:lnTo>
                    <a:pt x="0" y="15604"/>
                  </a:lnTo>
                  <a:lnTo>
                    <a:pt x="265" y="15604"/>
                  </a:lnTo>
                  <a:lnTo>
                    <a:pt x="265" y="10491"/>
                  </a:lnTo>
                  <a:close/>
                  <a:moveTo>
                    <a:pt x="0" y="15868"/>
                  </a:moveTo>
                  <a:lnTo>
                    <a:pt x="0" y="20981"/>
                  </a:lnTo>
                  <a:lnTo>
                    <a:pt x="265" y="20981"/>
                  </a:lnTo>
                  <a:lnTo>
                    <a:pt x="265" y="15868"/>
                  </a:lnTo>
                  <a:close/>
                  <a:moveTo>
                    <a:pt x="0" y="21246"/>
                  </a:moveTo>
                  <a:lnTo>
                    <a:pt x="0" y="26226"/>
                  </a:lnTo>
                  <a:lnTo>
                    <a:pt x="265" y="26226"/>
                  </a:lnTo>
                  <a:lnTo>
                    <a:pt x="265" y="21246"/>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48"/>
            <p:cNvSpPr/>
            <p:nvPr/>
          </p:nvSpPr>
          <p:spPr>
            <a:xfrm>
              <a:off x="1800431" y="4187084"/>
              <a:ext cx="16953" cy="318719"/>
            </a:xfrm>
            <a:custGeom>
              <a:avLst/>
              <a:gdLst/>
              <a:ahLst/>
              <a:cxnLst/>
              <a:rect l="l" t="t" r="r" b="b"/>
              <a:pathLst>
                <a:path w="265" h="4982" fill="none" extrusionOk="0">
                  <a:moveTo>
                    <a:pt x="265" y="1"/>
                  </a:moveTo>
                  <a:lnTo>
                    <a:pt x="0" y="1"/>
                  </a:lnTo>
                  <a:lnTo>
                    <a:pt x="0" y="4981"/>
                  </a:lnTo>
                  <a:lnTo>
                    <a:pt x="265" y="4981"/>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48"/>
            <p:cNvSpPr/>
            <p:nvPr/>
          </p:nvSpPr>
          <p:spPr>
            <a:xfrm>
              <a:off x="1800431" y="3843104"/>
              <a:ext cx="16953" cy="327163"/>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48"/>
            <p:cNvSpPr/>
            <p:nvPr/>
          </p:nvSpPr>
          <p:spPr>
            <a:xfrm>
              <a:off x="1800431" y="3499060"/>
              <a:ext cx="16953" cy="327163"/>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48"/>
            <p:cNvSpPr/>
            <p:nvPr/>
          </p:nvSpPr>
          <p:spPr>
            <a:xfrm>
              <a:off x="1800431" y="3155080"/>
              <a:ext cx="16953" cy="327163"/>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48"/>
            <p:cNvSpPr/>
            <p:nvPr/>
          </p:nvSpPr>
          <p:spPr>
            <a:xfrm>
              <a:off x="1800431" y="2827988"/>
              <a:ext cx="16953" cy="310274"/>
            </a:xfrm>
            <a:custGeom>
              <a:avLst/>
              <a:gdLst/>
              <a:ahLst/>
              <a:cxnLst/>
              <a:rect l="l" t="t" r="r" b="b"/>
              <a:pathLst>
                <a:path w="265" h="4850" fill="none" extrusionOk="0">
                  <a:moveTo>
                    <a:pt x="265" y="1"/>
                  </a:moveTo>
                  <a:lnTo>
                    <a:pt x="0" y="1"/>
                  </a:lnTo>
                  <a:lnTo>
                    <a:pt x="0" y="4849"/>
                  </a:lnTo>
                  <a:lnTo>
                    <a:pt x="265" y="484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48"/>
            <p:cNvSpPr/>
            <p:nvPr/>
          </p:nvSpPr>
          <p:spPr>
            <a:xfrm>
              <a:off x="2144411" y="2827988"/>
              <a:ext cx="16953" cy="1677848"/>
            </a:xfrm>
            <a:custGeom>
              <a:avLst/>
              <a:gdLst/>
              <a:ahLst/>
              <a:cxnLst/>
              <a:rect l="l" t="t" r="r" b="b"/>
              <a:pathLst>
                <a:path w="265" h="26227" extrusionOk="0">
                  <a:moveTo>
                    <a:pt x="1" y="1"/>
                  </a:moveTo>
                  <a:lnTo>
                    <a:pt x="1" y="4849"/>
                  </a:lnTo>
                  <a:lnTo>
                    <a:pt x="265" y="4849"/>
                  </a:lnTo>
                  <a:lnTo>
                    <a:pt x="265" y="1"/>
                  </a:lnTo>
                  <a:close/>
                  <a:moveTo>
                    <a:pt x="1" y="5114"/>
                  </a:moveTo>
                  <a:lnTo>
                    <a:pt x="1" y="10227"/>
                  </a:lnTo>
                  <a:lnTo>
                    <a:pt x="265" y="10227"/>
                  </a:lnTo>
                  <a:lnTo>
                    <a:pt x="265" y="5114"/>
                  </a:lnTo>
                  <a:close/>
                  <a:moveTo>
                    <a:pt x="1" y="10491"/>
                  </a:moveTo>
                  <a:lnTo>
                    <a:pt x="1" y="15604"/>
                  </a:lnTo>
                  <a:lnTo>
                    <a:pt x="265" y="15604"/>
                  </a:lnTo>
                  <a:lnTo>
                    <a:pt x="265" y="10491"/>
                  </a:lnTo>
                  <a:close/>
                  <a:moveTo>
                    <a:pt x="1" y="15868"/>
                  </a:moveTo>
                  <a:lnTo>
                    <a:pt x="1" y="20981"/>
                  </a:lnTo>
                  <a:lnTo>
                    <a:pt x="265" y="20981"/>
                  </a:lnTo>
                  <a:lnTo>
                    <a:pt x="265" y="15868"/>
                  </a:lnTo>
                  <a:close/>
                  <a:moveTo>
                    <a:pt x="1" y="21246"/>
                  </a:moveTo>
                  <a:lnTo>
                    <a:pt x="1" y="26226"/>
                  </a:lnTo>
                  <a:lnTo>
                    <a:pt x="265" y="26226"/>
                  </a:lnTo>
                  <a:lnTo>
                    <a:pt x="265" y="21246"/>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48"/>
            <p:cNvSpPr/>
            <p:nvPr/>
          </p:nvSpPr>
          <p:spPr>
            <a:xfrm>
              <a:off x="2144411" y="4187084"/>
              <a:ext cx="16953" cy="318719"/>
            </a:xfrm>
            <a:custGeom>
              <a:avLst/>
              <a:gdLst/>
              <a:ahLst/>
              <a:cxnLst/>
              <a:rect l="l" t="t" r="r" b="b"/>
              <a:pathLst>
                <a:path w="265" h="4982" fill="none" extrusionOk="0">
                  <a:moveTo>
                    <a:pt x="265" y="1"/>
                  </a:moveTo>
                  <a:lnTo>
                    <a:pt x="1" y="1"/>
                  </a:lnTo>
                  <a:lnTo>
                    <a:pt x="1" y="4981"/>
                  </a:lnTo>
                  <a:lnTo>
                    <a:pt x="265" y="4981"/>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48"/>
            <p:cNvSpPr/>
            <p:nvPr/>
          </p:nvSpPr>
          <p:spPr>
            <a:xfrm>
              <a:off x="2144411" y="3843104"/>
              <a:ext cx="16953" cy="327163"/>
            </a:xfrm>
            <a:custGeom>
              <a:avLst/>
              <a:gdLst/>
              <a:ahLst/>
              <a:cxnLst/>
              <a:rect l="l" t="t" r="r" b="b"/>
              <a:pathLst>
                <a:path w="265"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48"/>
            <p:cNvSpPr/>
            <p:nvPr/>
          </p:nvSpPr>
          <p:spPr>
            <a:xfrm>
              <a:off x="2144411" y="3499060"/>
              <a:ext cx="16953" cy="327163"/>
            </a:xfrm>
            <a:custGeom>
              <a:avLst/>
              <a:gdLst/>
              <a:ahLst/>
              <a:cxnLst/>
              <a:rect l="l" t="t" r="r" b="b"/>
              <a:pathLst>
                <a:path w="265"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48"/>
            <p:cNvSpPr/>
            <p:nvPr/>
          </p:nvSpPr>
          <p:spPr>
            <a:xfrm>
              <a:off x="2144411" y="3155080"/>
              <a:ext cx="16953" cy="327163"/>
            </a:xfrm>
            <a:custGeom>
              <a:avLst/>
              <a:gdLst/>
              <a:ahLst/>
              <a:cxnLst/>
              <a:rect l="l" t="t" r="r" b="b"/>
              <a:pathLst>
                <a:path w="265"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48"/>
            <p:cNvSpPr/>
            <p:nvPr/>
          </p:nvSpPr>
          <p:spPr>
            <a:xfrm>
              <a:off x="2144411" y="2827988"/>
              <a:ext cx="16953" cy="310274"/>
            </a:xfrm>
            <a:custGeom>
              <a:avLst/>
              <a:gdLst/>
              <a:ahLst/>
              <a:cxnLst/>
              <a:rect l="l" t="t" r="r" b="b"/>
              <a:pathLst>
                <a:path w="265" h="4850" fill="none" extrusionOk="0">
                  <a:moveTo>
                    <a:pt x="265" y="1"/>
                  </a:moveTo>
                  <a:lnTo>
                    <a:pt x="1" y="1"/>
                  </a:lnTo>
                  <a:lnTo>
                    <a:pt x="1" y="4849"/>
                  </a:lnTo>
                  <a:lnTo>
                    <a:pt x="265" y="484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48"/>
            <p:cNvSpPr/>
            <p:nvPr/>
          </p:nvSpPr>
          <p:spPr>
            <a:xfrm>
              <a:off x="2477132" y="2830803"/>
              <a:ext cx="19832" cy="1689108"/>
            </a:xfrm>
            <a:custGeom>
              <a:avLst/>
              <a:gdLst/>
              <a:ahLst/>
              <a:cxnLst/>
              <a:rect l="l" t="t" r="r" b="b"/>
              <a:pathLst>
                <a:path w="310" h="26403" extrusionOk="0">
                  <a:moveTo>
                    <a:pt x="1" y="1"/>
                  </a:moveTo>
                  <a:lnTo>
                    <a:pt x="1" y="4805"/>
                  </a:lnTo>
                  <a:lnTo>
                    <a:pt x="309" y="4805"/>
                  </a:lnTo>
                  <a:lnTo>
                    <a:pt x="309" y="1"/>
                  </a:lnTo>
                  <a:close/>
                  <a:moveTo>
                    <a:pt x="1" y="5070"/>
                  </a:moveTo>
                  <a:lnTo>
                    <a:pt x="1" y="10183"/>
                  </a:lnTo>
                  <a:lnTo>
                    <a:pt x="309" y="10183"/>
                  </a:lnTo>
                  <a:lnTo>
                    <a:pt x="309" y="5070"/>
                  </a:lnTo>
                  <a:close/>
                  <a:moveTo>
                    <a:pt x="1" y="10447"/>
                  </a:moveTo>
                  <a:lnTo>
                    <a:pt x="1" y="15560"/>
                  </a:lnTo>
                  <a:lnTo>
                    <a:pt x="309" y="15560"/>
                  </a:lnTo>
                  <a:lnTo>
                    <a:pt x="309" y="10447"/>
                  </a:lnTo>
                  <a:close/>
                  <a:moveTo>
                    <a:pt x="1" y="15824"/>
                  </a:moveTo>
                  <a:lnTo>
                    <a:pt x="1" y="20937"/>
                  </a:lnTo>
                  <a:lnTo>
                    <a:pt x="309" y="20937"/>
                  </a:lnTo>
                  <a:lnTo>
                    <a:pt x="309" y="15824"/>
                  </a:lnTo>
                  <a:close/>
                  <a:moveTo>
                    <a:pt x="1" y="21202"/>
                  </a:moveTo>
                  <a:lnTo>
                    <a:pt x="1" y="26182"/>
                  </a:lnTo>
                  <a:lnTo>
                    <a:pt x="265" y="26182"/>
                  </a:lnTo>
                  <a:lnTo>
                    <a:pt x="265" y="26403"/>
                  </a:lnTo>
                  <a:lnTo>
                    <a:pt x="309" y="26403"/>
                  </a:lnTo>
                  <a:lnTo>
                    <a:pt x="309" y="21202"/>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48"/>
            <p:cNvSpPr/>
            <p:nvPr/>
          </p:nvSpPr>
          <p:spPr>
            <a:xfrm>
              <a:off x="2477132" y="3843104"/>
              <a:ext cx="19832" cy="327163"/>
            </a:xfrm>
            <a:custGeom>
              <a:avLst/>
              <a:gdLst/>
              <a:ahLst/>
              <a:cxnLst/>
              <a:rect l="l" t="t" r="r" b="b"/>
              <a:pathLst>
                <a:path w="310" h="5114" fill="none" extrusionOk="0">
                  <a:moveTo>
                    <a:pt x="309" y="0"/>
                  </a:moveTo>
                  <a:lnTo>
                    <a:pt x="1" y="0"/>
                  </a:lnTo>
                  <a:lnTo>
                    <a:pt x="1" y="5113"/>
                  </a:lnTo>
                  <a:lnTo>
                    <a:pt x="309" y="5113"/>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48"/>
            <p:cNvSpPr/>
            <p:nvPr/>
          </p:nvSpPr>
          <p:spPr>
            <a:xfrm>
              <a:off x="2477132" y="3499060"/>
              <a:ext cx="19832" cy="327163"/>
            </a:xfrm>
            <a:custGeom>
              <a:avLst/>
              <a:gdLst/>
              <a:ahLst/>
              <a:cxnLst/>
              <a:rect l="l" t="t" r="r" b="b"/>
              <a:pathLst>
                <a:path w="310" h="5114" fill="none" extrusionOk="0">
                  <a:moveTo>
                    <a:pt x="309" y="1"/>
                  </a:moveTo>
                  <a:lnTo>
                    <a:pt x="1" y="1"/>
                  </a:lnTo>
                  <a:lnTo>
                    <a:pt x="1" y="5114"/>
                  </a:lnTo>
                  <a:lnTo>
                    <a:pt x="309" y="5114"/>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48"/>
            <p:cNvSpPr/>
            <p:nvPr/>
          </p:nvSpPr>
          <p:spPr>
            <a:xfrm>
              <a:off x="2477132" y="3155080"/>
              <a:ext cx="19832" cy="327163"/>
            </a:xfrm>
            <a:custGeom>
              <a:avLst/>
              <a:gdLst/>
              <a:ahLst/>
              <a:cxnLst/>
              <a:rect l="l" t="t" r="r" b="b"/>
              <a:pathLst>
                <a:path w="310" h="5114" fill="none" extrusionOk="0">
                  <a:moveTo>
                    <a:pt x="309" y="1"/>
                  </a:moveTo>
                  <a:lnTo>
                    <a:pt x="1" y="1"/>
                  </a:lnTo>
                  <a:lnTo>
                    <a:pt x="1" y="5114"/>
                  </a:lnTo>
                  <a:lnTo>
                    <a:pt x="309" y="5114"/>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48"/>
            <p:cNvSpPr/>
            <p:nvPr/>
          </p:nvSpPr>
          <p:spPr>
            <a:xfrm>
              <a:off x="2477132" y="2830803"/>
              <a:ext cx="19832" cy="307459"/>
            </a:xfrm>
            <a:custGeom>
              <a:avLst/>
              <a:gdLst/>
              <a:ahLst/>
              <a:cxnLst/>
              <a:rect l="l" t="t" r="r" b="b"/>
              <a:pathLst>
                <a:path w="310" h="4806" fill="none" extrusionOk="0">
                  <a:moveTo>
                    <a:pt x="309" y="1"/>
                  </a:moveTo>
                  <a:lnTo>
                    <a:pt x="1" y="1"/>
                  </a:lnTo>
                  <a:lnTo>
                    <a:pt x="1" y="4805"/>
                  </a:lnTo>
                  <a:lnTo>
                    <a:pt x="309" y="4805"/>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48"/>
            <p:cNvSpPr/>
            <p:nvPr/>
          </p:nvSpPr>
          <p:spPr>
            <a:xfrm>
              <a:off x="785315" y="3138191"/>
              <a:ext cx="1691923" cy="16953"/>
            </a:xfrm>
            <a:custGeom>
              <a:avLst/>
              <a:gdLst/>
              <a:ahLst/>
              <a:cxnLst/>
              <a:rect l="l" t="t" r="r" b="b"/>
              <a:pathLst>
                <a:path w="26447" h="265" extrusionOk="0">
                  <a:moveTo>
                    <a:pt x="0" y="0"/>
                  </a:moveTo>
                  <a:lnTo>
                    <a:pt x="0" y="265"/>
                  </a:lnTo>
                  <a:lnTo>
                    <a:pt x="5113" y="265"/>
                  </a:lnTo>
                  <a:lnTo>
                    <a:pt x="5113" y="0"/>
                  </a:lnTo>
                  <a:close/>
                  <a:moveTo>
                    <a:pt x="5378" y="0"/>
                  </a:moveTo>
                  <a:lnTo>
                    <a:pt x="5378" y="265"/>
                  </a:lnTo>
                  <a:lnTo>
                    <a:pt x="10491" y="265"/>
                  </a:lnTo>
                  <a:lnTo>
                    <a:pt x="10491" y="0"/>
                  </a:lnTo>
                  <a:close/>
                  <a:moveTo>
                    <a:pt x="10755" y="0"/>
                  </a:moveTo>
                  <a:lnTo>
                    <a:pt x="10755"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48"/>
            <p:cNvSpPr/>
            <p:nvPr/>
          </p:nvSpPr>
          <p:spPr>
            <a:xfrm>
              <a:off x="785315" y="3138191"/>
              <a:ext cx="327163" cy="16953"/>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48"/>
            <p:cNvSpPr/>
            <p:nvPr/>
          </p:nvSpPr>
          <p:spPr>
            <a:xfrm>
              <a:off x="1129295" y="3138191"/>
              <a:ext cx="327163" cy="16953"/>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48"/>
            <p:cNvSpPr/>
            <p:nvPr/>
          </p:nvSpPr>
          <p:spPr>
            <a:xfrm>
              <a:off x="1473339" y="3138191"/>
              <a:ext cx="327163" cy="16953"/>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48"/>
            <p:cNvSpPr/>
            <p:nvPr/>
          </p:nvSpPr>
          <p:spPr>
            <a:xfrm>
              <a:off x="1817319" y="3138191"/>
              <a:ext cx="327163" cy="16953"/>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48"/>
            <p:cNvSpPr/>
            <p:nvPr/>
          </p:nvSpPr>
          <p:spPr>
            <a:xfrm>
              <a:off x="2161300" y="3138191"/>
              <a:ext cx="315904" cy="16953"/>
            </a:xfrm>
            <a:custGeom>
              <a:avLst/>
              <a:gdLst/>
              <a:ahLst/>
              <a:cxnLst/>
              <a:rect l="l" t="t" r="r" b="b"/>
              <a:pathLst>
                <a:path w="4938" h="265" fill="none" extrusionOk="0">
                  <a:moveTo>
                    <a:pt x="4938" y="0"/>
                  </a:moveTo>
                  <a:lnTo>
                    <a:pt x="1" y="0"/>
                  </a:lnTo>
                  <a:lnTo>
                    <a:pt x="1" y="265"/>
                  </a:lnTo>
                  <a:lnTo>
                    <a:pt x="4938" y="265"/>
                  </a:lnTo>
                  <a:lnTo>
                    <a:pt x="4938"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48"/>
            <p:cNvSpPr/>
            <p:nvPr/>
          </p:nvSpPr>
          <p:spPr>
            <a:xfrm>
              <a:off x="768426" y="3138191"/>
              <a:ext cx="16953" cy="16953"/>
            </a:xfrm>
            <a:custGeom>
              <a:avLst/>
              <a:gdLst/>
              <a:ahLst/>
              <a:cxnLst/>
              <a:rect l="l" t="t" r="r" b="b"/>
              <a:pathLst>
                <a:path w="265" h="265" extrusionOk="0">
                  <a:moveTo>
                    <a:pt x="0" y="0"/>
                  </a:moveTo>
                  <a:lnTo>
                    <a:pt x="0" y="265"/>
                  </a:lnTo>
                  <a:lnTo>
                    <a:pt x="264" y="265"/>
                  </a:lnTo>
                  <a:lnTo>
                    <a:pt x="2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48"/>
            <p:cNvSpPr/>
            <p:nvPr/>
          </p:nvSpPr>
          <p:spPr>
            <a:xfrm>
              <a:off x="768426" y="3138191"/>
              <a:ext cx="16953" cy="16953"/>
            </a:xfrm>
            <a:custGeom>
              <a:avLst/>
              <a:gdLst/>
              <a:ahLst/>
              <a:cxnLst/>
              <a:rect l="l" t="t" r="r" b="b"/>
              <a:pathLst>
                <a:path w="265" h="265" fill="none" extrusionOk="0">
                  <a:moveTo>
                    <a:pt x="264" y="0"/>
                  </a:moveTo>
                  <a:lnTo>
                    <a:pt x="0" y="0"/>
                  </a:lnTo>
                  <a:lnTo>
                    <a:pt x="0" y="265"/>
                  </a:lnTo>
                  <a:lnTo>
                    <a:pt x="264" y="265"/>
                  </a:lnTo>
                  <a:lnTo>
                    <a:pt x="26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48"/>
            <p:cNvSpPr/>
            <p:nvPr/>
          </p:nvSpPr>
          <p:spPr>
            <a:xfrm>
              <a:off x="1112406" y="3138191"/>
              <a:ext cx="16953" cy="16953"/>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48"/>
            <p:cNvSpPr/>
            <p:nvPr/>
          </p:nvSpPr>
          <p:spPr>
            <a:xfrm>
              <a:off x="1112406" y="3138191"/>
              <a:ext cx="16953" cy="16953"/>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48"/>
            <p:cNvSpPr/>
            <p:nvPr/>
          </p:nvSpPr>
          <p:spPr>
            <a:xfrm>
              <a:off x="1456386" y="3138191"/>
              <a:ext cx="17017" cy="16953"/>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48"/>
            <p:cNvSpPr/>
            <p:nvPr/>
          </p:nvSpPr>
          <p:spPr>
            <a:xfrm>
              <a:off x="1456386" y="3138191"/>
              <a:ext cx="17017" cy="16953"/>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48"/>
            <p:cNvSpPr/>
            <p:nvPr/>
          </p:nvSpPr>
          <p:spPr>
            <a:xfrm>
              <a:off x="1800431" y="3138191"/>
              <a:ext cx="16953" cy="16953"/>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48"/>
            <p:cNvSpPr/>
            <p:nvPr/>
          </p:nvSpPr>
          <p:spPr>
            <a:xfrm>
              <a:off x="1800431" y="3138191"/>
              <a:ext cx="16953" cy="16953"/>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48"/>
            <p:cNvSpPr/>
            <p:nvPr/>
          </p:nvSpPr>
          <p:spPr>
            <a:xfrm>
              <a:off x="2144411" y="3138191"/>
              <a:ext cx="16953" cy="16953"/>
            </a:xfrm>
            <a:custGeom>
              <a:avLst/>
              <a:gdLst/>
              <a:ahLst/>
              <a:cxnLst/>
              <a:rect l="l" t="t" r="r" b="b"/>
              <a:pathLst>
                <a:path w="265"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48"/>
            <p:cNvSpPr/>
            <p:nvPr/>
          </p:nvSpPr>
          <p:spPr>
            <a:xfrm>
              <a:off x="2144411" y="3138191"/>
              <a:ext cx="16953" cy="16953"/>
            </a:xfrm>
            <a:custGeom>
              <a:avLst/>
              <a:gdLst/>
              <a:ahLst/>
              <a:cxnLst/>
              <a:rect l="l" t="t" r="r" b="b"/>
              <a:pathLst>
                <a:path w="265"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48"/>
            <p:cNvSpPr/>
            <p:nvPr/>
          </p:nvSpPr>
          <p:spPr>
            <a:xfrm>
              <a:off x="2477132" y="3138191"/>
              <a:ext cx="19832" cy="16953"/>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48"/>
            <p:cNvSpPr/>
            <p:nvPr/>
          </p:nvSpPr>
          <p:spPr>
            <a:xfrm>
              <a:off x="2477132" y="3138191"/>
              <a:ext cx="19832" cy="16953"/>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48"/>
            <p:cNvSpPr/>
            <p:nvPr/>
          </p:nvSpPr>
          <p:spPr>
            <a:xfrm>
              <a:off x="785315" y="3482171"/>
              <a:ext cx="1691923" cy="16953"/>
            </a:xfrm>
            <a:custGeom>
              <a:avLst/>
              <a:gdLst/>
              <a:ahLst/>
              <a:cxnLst/>
              <a:rect l="l" t="t" r="r" b="b"/>
              <a:pathLst>
                <a:path w="26447" h="265" extrusionOk="0">
                  <a:moveTo>
                    <a:pt x="0" y="1"/>
                  </a:moveTo>
                  <a:lnTo>
                    <a:pt x="0" y="265"/>
                  </a:lnTo>
                  <a:lnTo>
                    <a:pt x="5113" y="265"/>
                  </a:lnTo>
                  <a:lnTo>
                    <a:pt x="5113" y="1"/>
                  </a:lnTo>
                  <a:close/>
                  <a:moveTo>
                    <a:pt x="5378" y="1"/>
                  </a:moveTo>
                  <a:lnTo>
                    <a:pt x="5378" y="265"/>
                  </a:lnTo>
                  <a:lnTo>
                    <a:pt x="10491" y="265"/>
                  </a:lnTo>
                  <a:lnTo>
                    <a:pt x="10491" y="1"/>
                  </a:lnTo>
                  <a:close/>
                  <a:moveTo>
                    <a:pt x="10755" y="1"/>
                  </a:moveTo>
                  <a:lnTo>
                    <a:pt x="10755" y="265"/>
                  </a:lnTo>
                  <a:lnTo>
                    <a:pt x="15868" y="265"/>
                  </a:lnTo>
                  <a:lnTo>
                    <a:pt x="15868" y="1"/>
                  </a:lnTo>
                  <a:close/>
                  <a:moveTo>
                    <a:pt x="16133" y="1"/>
                  </a:moveTo>
                  <a:lnTo>
                    <a:pt x="16133" y="265"/>
                  </a:lnTo>
                  <a:lnTo>
                    <a:pt x="21246" y="265"/>
                  </a:lnTo>
                  <a:lnTo>
                    <a:pt x="21246" y="1"/>
                  </a:lnTo>
                  <a:close/>
                  <a:moveTo>
                    <a:pt x="21510" y="1"/>
                  </a:moveTo>
                  <a:lnTo>
                    <a:pt x="21510" y="265"/>
                  </a:lnTo>
                  <a:lnTo>
                    <a:pt x="26447" y="265"/>
                  </a:lnTo>
                  <a:lnTo>
                    <a:pt x="264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48"/>
            <p:cNvSpPr/>
            <p:nvPr/>
          </p:nvSpPr>
          <p:spPr>
            <a:xfrm>
              <a:off x="785315" y="3482171"/>
              <a:ext cx="327163" cy="16953"/>
            </a:xfrm>
            <a:custGeom>
              <a:avLst/>
              <a:gdLst/>
              <a:ahLst/>
              <a:cxnLst/>
              <a:rect l="l" t="t" r="r" b="b"/>
              <a:pathLst>
                <a:path w="5114" h="265" fill="none" extrusionOk="0">
                  <a:moveTo>
                    <a:pt x="5113" y="1"/>
                  </a:moveTo>
                  <a:lnTo>
                    <a:pt x="0" y="1"/>
                  </a:lnTo>
                  <a:lnTo>
                    <a:pt x="0"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48"/>
            <p:cNvSpPr/>
            <p:nvPr/>
          </p:nvSpPr>
          <p:spPr>
            <a:xfrm>
              <a:off x="1129295" y="3482171"/>
              <a:ext cx="327163" cy="16953"/>
            </a:xfrm>
            <a:custGeom>
              <a:avLst/>
              <a:gdLst/>
              <a:ahLst/>
              <a:cxnLst/>
              <a:rect l="l" t="t" r="r" b="b"/>
              <a:pathLst>
                <a:path w="5114" h="265"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48"/>
            <p:cNvSpPr/>
            <p:nvPr/>
          </p:nvSpPr>
          <p:spPr>
            <a:xfrm>
              <a:off x="1473339" y="3482171"/>
              <a:ext cx="327163" cy="16953"/>
            </a:xfrm>
            <a:custGeom>
              <a:avLst/>
              <a:gdLst/>
              <a:ahLst/>
              <a:cxnLst/>
              <a:rect l="l" t="t" r="r" b="b"/>
              <a:pathLst>
                <a:path w="5114" h="265" fill="none" extrusionOk="0">
                  <a:moveTo>
                    <a:pt x="5113" y="1"/>
                  </a:moveTo>
                  <a:lnTo>
                    <a:pt x="0" y="1"/>
                  </a:lnTo>
                  <a:lnTo>
                    <a:pt x="0"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48"/>
            <p:cNvSpPr/>
            <p:nvPr/>
          </p:nvSpPr>
          <p:spPr>
            <a:xfrm>
              <a:off x="1817319" y="3482171"/>
              <a:ext cx="327163" cy="16953"/>
            </a:xfrm>
            <a:custGeom>
              <a:avLst/>
              <a:gdLst/>
              <a:ahLst/>
              <a:cxnLst/>
              <a:rect l="l" t="t" r="r" b="b"/>
              <a:pathLst>
                <a:path w="5114" h="265"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48"/>
            <p:cNvSpPr/>
            <p:nvPr/>
          </p:nvSpPr>
          <p:spPr>
            <a:xfrm>
              <a:off x="2161300" y="3482171"/>
              <a:ext cx="315904" cy="16953"/>
            </a:xfrm>
            <a:custGeom>
              <a:avLst/>
              <a:gdLst/>
              <a:ahLst/>
              <a:cxnLst/>
              <a:rect l="l" t="t" r="r" b="b"/>
              <a:pathLst>
                <a:path w="4938" h="265" fill="none" extrusionOk="0">
                  <a:moveTo>
                    <a:pt x="4938" y="1"/>
                  </a:moveTo>
                  <a:lnTo>
                    <a:pt x="1" y="1"/>
                  </a:lnTo>
                  <a:lnTo>
                    <a:pt x="1" y="265"/>
                  </a:lnTo>
                  <a:lnTo>
                    <a:pt x="4938" y="265"/>
                  </a:lnTo>
                  <a:lnTo>
                    <a:pt x="4938"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48"/>
            <p:cNvSpPr/>
            <p:nvPr/>
          </p:nvSpPr>
          <p:spPr>
            <a:xfrm>
              <a:off x="768426" y="3482171"/>
              <a:ext cx="16953" cy="16953"/>
            </a:xfrm>
            <a:custGeom>
              <a:avLst/>
              <a:gdLst/>
              <a:ahLst/>
              <a:cxnLst/>
              <a:rect l="l" t="t" r="r" b="b"/>
              <a:pathLst>
                <a:path w="265" h="265" extrusionOk="0">
                  <a:moveTo>
                    <a:pt x="0" y="1"/>
                  </a:moveTo>
                  <a:lnTo>
                    <a:pt x="0" y="265"/>
                  </a:lnTo>
                  <a:lnTo>
                    <a:pt x="264" y="265"/>
                  </a:lnTo>
                  <a:lnTo>
                    <a:pt x="2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48"/>
            <p:cNvSpPr/>
            <p:nvPr/>
          </p:nvSpPr>
          <p:spPr>
            <a:xfrm>
              <a:off x="768426" y="3482171"/>
              <a:ext cx="16953" cy="16953"/>
            </a:xfrm>
            <a:custGeom>
              <a:avLst/>
              <a:gdLst/>
              <a:ahLst/>
              <a:cxnLst/>
              <a:rect l="l" t="t" r="r" b="b"/>
              <a:pathLst>
                <a:path w="265" h="265" fill="none" extrusionOk="0">
                  <a:moveTo>
                    <a:pt x="264" y="1"/>
                  </a:moveTo>
                  <a:lnTo>
                    <a:pt x="0" y="1"/>
                  </a:lnTo>
                  <a:lnTo>
                    <a:pt x="0" y="265"/>
                  </a:lnTo>
                  <a:lnTo>
                    <a:pt x="264" y="265"/>
                  </a:lnTo>
                  <a:lnTo>
                    <a:pt x="26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48"/>
            <p:cNvSpPr/>
            <p:nvPr/>
          </p:nvSpPr>
          <p:spPr>
            <a:xfrm>
              <a:off x="1112406" y="3482171"/>
              <a:ext cx="16953" cy="16953"/>
            </a:xfrm>
            <a:custGeom>
              <a:avLst/>
              <a:gdLst/>
              <a:ahLst/>
              <a:cxnLst/>
              <a:rect l="l" t="t" r="r" b="b"/>
              <a:pathLst>
                <a:path w="265" h="265"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48"/>
            <p:cNvSpPr/>
            <p:nvPr/>
          </p:nvSpPr>
          <p:spPr>
            <a:xfrm>
              <a:off x="1112406" y="3482171"/>
              <a:ext cx="16953" cy="16953"/>
            </a:xfrm>
            <a:custGeom>
              <a:avLst/>
              <a:gdLst/>
              <a:ahLst/>
              <a:cxnLst/>
              <a:rect l="l" t="t" r="r" b="b"/>
              <a:pathLst>
                <a:path w="265" h="265"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48"/>
            <p:cNvSpPr/>
            <p:nvPr/>
          </p:nvSpPr>
          <p:spPr>
            <a:xfrm>
              <a:off x="1456386" y="3482171"/>
              <a:ext cx="17017" cy="16953"/>
            </a:xfrm>
            <a:custGeom>
              <a:avLst/>
              <a:gdLst/>
              <a:ahLst/>
              <a:cxnLst/>
              <a:rect l="l" t="t" r="r" b="b"/>
              <a:pathLst>
                <a:path w="266" h="265"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48"/>
            <p:cNvSpPr/>
            <p:nvPr/>
          </p:nvSpPr>
          <p:spPr>
            <a:xfrm>
              <a:off x="1456386" y="3482171"/>
              <a:ext cx="17017" cy="16953"/>
            </a:xfrm>
            <a:custGeom>
              <a:avLst/>
              <a:gdLst/>
              <a:ahLst/>
              <a:cxnLst/>
              <a:rect l="l" t="t" r="r" b="b"/>
              <a:pathLst>
                <a:path w="266" h="265"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48"/>
            <p:cNvSpPr/>
            <p:nvPr/>
          </p:nvSpPr>
          <p:spPr>
            <a:xfrm>
              <a:off x="1800431" y="3482171"/>
              <a:ext cx="16953" cy="16953"/>
            </a:xfrm>
            <a:custGeom>
              <a:avLst/>
              <a:gdLst/>
              <a:ahLst/>
              <a:cxnLst/>
              <a:rect l="l" t="t" r="r" b="b"/>
              <a:pathLst>
                <a:path w="265" h="265"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48"/>
            <p:cNvSpPr/>
            <p:nvPr/>
          </p:nvSpPr>
          <p:spPr>
            <a:xfrm>
              <a:off x="1800431" y="3482171"/>
              <a:ext cx="16953" cy="16953"/>
            </a:xfrm>
            <a:custGeom>
              <a:avLst/>
              <a:gdLst/>
              <a:ahLst/>
              <a:cxnLst/>
              <a:rect l="l" t="t" r="r" b="b"/>
              <a:pathLst>
                <a:path w="265" h="265"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48"/>
            <p:cNvSpPr/>
            <p:nvPr/>
          </p:nvSpPr>
          <p:spPr>
            <a:xfrm>
              <a:off x="2144411" y="3482171"/>
              <a:ext cx="16953" cy="16953"/>
            </a:xfrm>
            <a:custGeom>
              <a:avLst/>
              <a:gdLst/>
              <a:ahLst/>
              <a:cxnLst/>
              <a:rect l="l" t="t" r="r" b="b"/>
              <a:pathLst>
                <a:path w="265" h="265"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48"/>
            <p:cNvSpPr/>
            <p:nvPr/>
          </p:nvSpPr>
          <p:spPr>
            <a:xfrm>
              <a:off x="2144411" y="3482171"/>
              <a:ext cx="16953" cy="16953"/>
            </a:xfrm>
            <a:custGeom>
              <a:avLst/>
              <a:gdLst/>
              <a:ahLst/>
              <a:cxnLst/>
              <a:rect l="l" t="t" r="r" b="b"/>
              <a:pathLst>
                <a:path w="265" h="265"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48"/>
            <p:cNvSpPr/>
            <p:nvPr/>
          </p:nvSpPr>
          <p:spPr>
            <a:xfrm>
              <a:off x="2477132" y="3482171"/>
              <a:ext cx="19832" cy="16953"/>
            </a:xfrm>
            <a:custGeom>
              <a:avLst/>
              <a:gdLst/>
              <a:ahLst/>
              <a:cxnLst/>
              <a:rect l="l" t="t" r="r" b="b"/>
              <a:pathLst>
                <a:path w="310" h="265" extrusionOk="0">
                  <a:moveTo>
                    <a:pt x="1" y="1"/>
                  </a:moveTo>
                  <a:lnTo>
                    <a:pt x="1" y="265"/>
                  </a:lnTo>
                  <a:lnTo>
                    <a:pt x="309" y="265"/>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48"/>
            <p:cNvSpPr/>
            <p:nvPr/>
          </p:nvSpPr>
          <p:spPr>
            <a:xfrm>
              <a:off x="2477132" y="3482171"/>
              <a:ext cx="19832" cy="16953"/>
            </a:xfrm>
            <a:custGeom>
              <a:avLst/>
              <a:gdLst/>
              <a:ahLst/>
              <a:cxnLst/>
              <a:rect l="l" t="t" r="r" b="b"/>
              <a:pathLst>
                <a:path w="310" h="265" fill="none" extrusionOk="0">
                  <a:moveTo>
                    <a:pt x="309" y="1"/>
                  </a:moveTo>
                  <a:lnTo>
                    <a:pt x="1" y="1"/>
                  </a:lnTo>
                  <a:lnTo>
                    <a:pt x="1" y="265"/>
                  </a:lnTo>
                  <a:lnTo>
                    <a:pt x="309" y="265"/>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48"/>
            <p:cNvSpPr/>
            <p:nvPr/>
          </p:nvSpPr>
          <p:spPr>
            <a:xfrm>
              <a:off x="785315" y="3826151"/>
              <a:ext cx="1691923" cy="17017"/>
            </a:xfrm>
            <a:custGeom>
              <a:avLst/>
              <a:gdLst/>
              <a:ahLst/>
              <a:cxnLst/>
              <a:rect l="l" t="t" r="r" b="b"/>
              <a:pathLst>
                <a:path w="26447" h="266" extrusionOk="0">
                  <a:moveTo>
                    <a:pt x="0" y="1"/>
                  </a:moveTo>
                  <a:lnTo>
                    <a:pt x="0" y="265"/>
                  </a:lnTo>
                  <a:lnTo>
                    <a:pt x="5113" y="265"/>
                  </a:lnTo>
                  <a:lnTo>
                    <a:pt x="5113" y="1"/>
                  </a:lnTo>
                  <a:close/>
                  <a:moveTo>
                    <a:pt x="5378" y="1"/>
                  </a:moveTo>
                  <a:lnTo>
                    <a:pt x="5378" y="265"/>
                  </a:lnTo>
                  <a:lnTo>
                    <a:pt x="10491" y="265"/>
                  </a:lnTo>
                  <a:lnTo>
                    <a:pt x="10491" y="1"/>
                  </a:lnTo>
                  <a:close/>
                  <a:moveTo>
                    <a:pt x="10755" y="1"/>
                  </a:moveTo>
                  <a:lnTo>
                    <a:pt x="10755" y="265"/>
                  </a:lnTo>
                  <a:lnTo>
                    <a:pt x="15868" y="265"/>
                  </a:lnTo>
                  <a:lnTo>
                    <a:pt x="15868" y="1"/>
                  </a:lnTo>
                  <a:close/>
                  <a:moveTo>
                    <a:pt x="16133" y="1"/>
                  </a:moveTo>
                  <a:lnTo>
                    <a:pt x="16133" y="265"/>
                  </a:lnTo>
                  <a:lnTo>
                    <a:pt x="21246" y="265"/>
                  </a:lnTo>
                  <a:lnTo>
                    <a:pt x="21246" y="1"/>
                  </a:lnTo>
                  <a:close/>
                  <a:moveTo>
                    <a:pt x="21510" y="1"/>
                  </a:moveTo>
                  <a:lnTo>
                    <a:pt x="21510" y="265"/>
                  </a:lnTo>
                  <a:lnTo>
                    <a:pt x="26447" y="265"/>
                  </a:lnTo>
                  <a:lnTo>
                    <a:pt x="264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48"/>
            <p:cNvSpPr/>
            <p:nvPr/>
          </p:nvSpPr>
          <p:spPr>
            <a:xfrm>
              <a:off x="785315" y="3826151"/>
              <a:ext cx="327163" cy="17017"/>
            </a:xfrm>
            <a:custGeom>
              <a:avLst/>
              <a:gdLst/>
              <a:ahLst/>
              <a:cxnLst/>
              <a:rect l="l" t="t" r="r" b="b"/>
              <a:pathLst>
                <a:path w="5114" h="266" fill="none" extrusionOk="0">
                  <a:moveTo>
                    <a:pt x="5113" y="1"/>
                  </a:moveTo>
                  <a:lnTo>
                    <a:pt x="0" y="1"/>
                  </a:lnTo>
                  <a:lnTo>
                    <a:pt x="0"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48"/>
            <p:cNvSpPr/>
            <p:nvPr/>
          </p:nvSpPr>
          <p:spPr>
            <a:xfrm>
              <a:off x="1129295" y="3826151"/>
              <a:ext cx="327163" cy="17017"/>
            </a:xfrm>
            <a:custGeom>
              <a:avLst/>
              <a:gdLst/>
              <a:ahLst/>
              <a:cxnLst/>
              <a:rect l="l" t="t" r="r" b="b"/>
              <a:pathLst>
                <a:path w="5114" h="266"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48"/>
            <p:cNvSpPr/>
            <p:nvPr/>
          </p:nvSpPr>
          <p:spPr>
            <a:xfrm>
              <a:off x="1473339" y="3826151"/>
              <a:ext cx="327163" cy="17017"/>
            </a:xfrm>
            <a:custGeom>
              <a:avLst/>
              <a:gdLst/>
              <a:ahLst/>
              <a:cxnLst/>
              <a:rect l="l" t="t" r="r" b="b"/>
              <a:pathLst>
                <a:path w="5114" h="266" fill="none" extrusionOk="0">
                  <a:moveTo>
                    <a:pt x="5113" y="1"/>
                  </a:moveTo>
                  <a:lnTo>
                    <a:pt x="0" y="1"/>
                  </a:lnTo>
                  <a:lnTo>
                    <a:pt x="0"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48"/>
            <p:cNvSpPr/>
            <p:nvPr/>
          </p:nvSpPr>
          <p:spPr>
            <a:xfrm>
              <a:off x="1817319" y="3826151"/>
              <a:ext cx="327163" cy="17017"/>
            </a:xfrm>
            <a:custGeom>
              <a:avLst/>
              <a:gdLst/>
              <a:ahLst/>
              <a:cxnLst/>
              <a:rect l="l" t="t" r="r" b="b"/>
              <a:pathLst>
                <a:path w="5114" h="266"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48"/>
            <p:cNvSpPr/>
            <p:nvPr/>
          </p:nvSpPr>
          <p:spPr>
            <a:xfrm>
              <a:off x="2161300" y="3826151"/>
              <a:ext cx="315904" cy="17017"/>
            </a:xfrm>
            <a:custGeom>
              <a:avLst/>
              <a:gdLst/>
              <a:ahLst/>
              <a:cxnLst/>
              <a:rect l="l" t="t" r="r" b="b"/>
              <a:pathLst>
                <a:path w="4938" h="266" fill="none" extrusionOk="0">
                  <a:moveTo>
                    <a:pt x="4938" y="1"/>
                  </a:moveTo>
                  <a:lnTo>
                    <a:pt x="1" y="1"/>
                  </a:lnTo>
                  <a:lnTo>
                    <a:pt x="1" y="265"/>
                  </a:lnTo>
                  <a:lnTo>
                    <a:pt x="4938" y="265"/>
                  </a:lnTo>
                  <a:lnTo>
                    <a:pt x="4938"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48"/>
            <p:cNvSpPr/>
            <p:nvPr/>
          </p:nvSpPr>
          <p:spPr>
            <a:xfrm>
              <a:off x="768426" y="3826151"/>
              <a:ext cx="16953" cy="17017"/>
            </a:xfrm>
            <a:custGeom>
              <a:avLst/>
              <a:gdLst/>
              <a:ahLst/>
              <a:cxnLst/>
              <a:rect l="l" t="t" r="r" b="b"/>
              <a:pathLst>
                <a:path w="265" h="266" extrusionOk="0">
                  <a:moveTo>
                    <a:pt x="0" y="1"/>
                  </a:moveTo>
                  <a:lnTo>
                    <a:pt x="0" y="265"/>
                  </a:lnTo>
                  <a:lnTo>
                    <a:pt x="264" y="265"/>
                  </a:lnTo>
                  <a:lnTo>
                    <a:pt x="2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48"/>
            <p:cNvSpPr/>
            <p:nvPr/>
          </p:nvSpPr>
          <p:spPr>
            <a:xfrm>
              <a:off x="768426" y="3826151"/>
              <a:ext cx="16953" cy="17017"/>
            </a:xfrm>
            <a:custGeom>
              <a:avLst/>
              <a:gdLst/>
              <a:ahLst/>
              <a:cxnLst/>
              <a:rect l="l" t="t" r="r" b="b"/>
              <a:pathLst>
                <a:path w="265" h="266" fill="none" extrusionOk="0">
                  <a:moveTo>
                    <a:pt x="264" y="1"/>
                  </a:moveTo>
                  <a:lnTo>
                    <a:pt x="0" y="1"/>
                  </a:lnTo>
                  <a:lnTo>
                    <a:pt x="0" y="265"/>
                  </a:lnTo>
                  <a:lnTo>
                    <a:pt x="264" y="265"/>
                  </a:lnTo>
                  <a:lnTo>
                    <a:pt x="26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48"/>
            <p:cNvSpPr/>
            <p:nvPr/>
          </p:nvSpPr>
          <p:spPr>
            <a:xfrm>
              <a:off x="1112406" y="3826151"/>
              <a:ext cx="16953" cy="17017"/>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48"/>
            <p:cNvSpPr/>
            <p:nvPr/>
          </p:nvSpPr>
          <p:spPr>
            <a:xfrm>
              <a:off x="1112406" y="3826151"/>
              <a:ext cx="16953" cy="17017"/>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48"/>
            <p:cNvSpPr/>
            <p:nvPr/>
          </p:nvSpPr>
          <p:spPr>
            <a:xfrm>
              <a:off x="1456386" y="3826151"/>
              <a:ext cx="17017" cy="17017"/>
            </a:xfrm>
            <a:custGeom>
              <a:avLst/>
              <a:gdLst/>
              <a:ahLst/>
              <a:cxnLst/>
              <a:rect l="l" t="t" r="r" b="b"/>
              <a:pathLst>
                <a:path w="266" h="266"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48"/>
            <p:cNvSpPr/>
            <p:nvPr/>
          </p:nvSpPr>
          <p:spPr>
            <a:xfrm>
              <a:off x="1456386" y="3826151"/>
              <a:ext cx="17017" cy="17017"/>
            </a:xfrm>
            <a:custGeom>
              <a:avLst/>
              <a:gdLst/>
              <a:ahLst/>
              <a:cxnLst/>
              <a:rect l="l" t="t" r="r" b="b"/>
              <a:pathLst>
                <a:path w="266" h="266"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48"/>
            <p:cNvSpPr/>
            <p:nvPr/>
          </p:nvSpPr>
          <p:spPr>
            <a:xfrm>
              <a:off x="1800431" y="3826151"/>
              <a:ext cx="16953" cy="17017"/>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48"/>
            <p:cNvSpPr/>
            <p:nvPr/>
          </p:nvSpPr>
          <p:spPr>
            <a:xfrm>
              <a:off x="1800431" y="3826151"/>
              <a:ext cx="16953" cy="17017"/>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48"/>
            <p:cNvSpPr/>
            <p:nvPr/>
          </p:nvSpPr>
          <p:spPr>
            <a:xfrm>
              <a:off x="2144411" y="3826151"/>
              <a:ext cx="16953" cy="17017"/>
            </a:xfrm>
            <a:custGeom>
              <a:avLst/>
              <a:gdLst/>
              <a:ahLst/>
              <a:cxnLst/>
              <a:rect l="l" t="t" r="r" b="b"/>
              <a:pathLst>
                <a:path w="265" h="266"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48"/>
            <p:cNvSpPr/>
            <p:nvPr/>
          </p:nvSpPr>
          <p:spPr>
            <a:xfrm>
              <a:off x="2144411" y="3826151"/>
              <a:ext cx="16953" cy="17017"/>
            </a:xfrm>
            <a:custGeom>
              <a:avLst/>
              <a:gdLst/>
              <a:ahLst/>
              <a:cxnLst/>
              <a:rect l="l" t="t" r="r" b="b"/>
              <a:pathLst>
                <a:path w="265" h="266"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48"/>
            <p:cNvSpPr/>
            <p:nvPr/>
          </p:nvSpPr>
          <p:spPr>
            <a:xfrm>
              <a:off x="2477132" y="3826151"/>
              <a:ext cx="19832" cy="17017"/>
            </a:xfrm>
            <a:custGeom>
              <a:avLst/>
              <a:gdLst/>
              <a:ahLst/>
              <a:cxnLst/>
              <a:rect l="l" t="t" r="r" b="b"/>
              <a:pathLst>
                <a:path w="310" h="266" extrusionOk="0">
                  <a:moveTo>
                    <a:pt x="1" y="1"/>
                  </a:moveTo>
                  <a:lnTo>
                    <a:pt x="1" y="265"/>
                  </a:lnTo>
                  <a:lnTo>
                    <a:pt x="309" y="265"/>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48"/>
            <p:cNvSpPr/>
            <p:nvPr/>
          </p:nvSpPr>
          <p:spPr>
            <a:xfrm>
              <a:off x="2477132" y="3826151"/>
              <a:ext cx="19832" cy="17017"/>
            </a:xfrm>
            <a:custGeom>
              <a:avLst/>
              <a:gdLst/>
              <a:ahLst/>
              <a:cxnLst/>
              <a:rect l="l" t="t" r="r" b="b"/>
              <a:pathLst>
                <a:path w="310" h="266" fill="none" extrusionOk="0">
                  <a:moveTo>
                    <a:pt x="309" y="1"/>
                  </a:moveTo>
                  <a:lnTo>
                    <a:pt x="1" y="1"/>
                  </a:lnTo>
                  <a:lnTo>
                    <a:pt x="1" y="265"/>
                  </a:lnTo>
                  <a:lnTo>
                    <a:pt x="309" y="265"/>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48"/>
            <p:cNvSpPr/>
            <p:nvPr/>
          </p:nvSpPr>
          <p:spPr>
            <a:xfrm>
              <a:off x="785315" y="4170196"/>
              <a:ext cx="1691923" cy="16953"/>
            </a:xfrm>
            <a:custGeom>
              <a:avLst/>
              <a:gdLst/>
              <a:ahLst/>
              <a:cxnLst/>
              <a:rect l="l" t="t" r="r" b="b"/>
              <a:pathLst>
                <a:path w="26447" h="265" extrusionOk="0">
                  <a:moveTo>
                    <a:pt x="0" y="0"/>
                  </a:moveTo>
                  <a:lnTo>
                    <a:pt x="0" y="265"/>
                  </a:lnTo>
                  <a:lnTo>
                    <a:pt x="5113" y="265"/>
                  </a:lnTo>
                  <a:lnTo>
                    <a:pt x="5113" y="0"/>
                  </a:lnTo>
                  <a:close/>
                  <a:moveTo>
                    <a:pt x="5378" y="0"/>
                  </a:moveTo>
                  <a:lnTo>
                    <a:pt x="5378" y="265"/>
                  </a:lnTo>
                  <a:lnTo>
                    <a:pt x="10491" y="265"/>
                  </a:lnTo>
                  <a:lnTo>
                    <a:pt x="10491" y="0"/>
                  </a:lnTo>
                  <a:close/>
                  <a:moveTo>
                    <a:pt x="10755" y="0"/>
                  </a:moveTo>
                  <a:lnTo>
                    <a:pt x="10755"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48"/>
            <p:cNvSpPr/>
            <p:nvPr/>
          </p:nvSpPr>
          <p:spPr>
            <a:xfrm>
              <a:off x="785315" y="4170196"/>
              <a:ext cx="327163" cy="16953"/>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48"/>
            <p:cNvSpPr/>
            <p:nvPr/>
          </p:nvSpPr>
          <p:spPr>
            <a:xfrm>
              <a:off x="1129295" y="4170196"/>
              <a:ext cx="327163" cy="16953"/>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48"/>
            <p:cNvSpPr/>
            <p:nvPr/>
          </p:nvSpPr>
          <p:spPr>
            <a:xfrm>
              <a:off x="1473339" y="4170196"/>
              <a:ext cx="327163" cy="16953"/>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48"/>
            <p:cNvSpPr/>
            <p:nvPr/>
          </p:nvSpPr>
          <p:spPr>
            <a:xfrm>
              <a:off x="1817319" y="4170196"/>
              <a:ext cx="327163" cy="16953"/>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48"/>
            <p:cNvSpPr/>
            <p:nvPr/>
          </p:nvSpPr>
          <p:spPr>
            <a:xfrm>
              <a:off x="2161300" y="4170196"/>
              <a:ext cx="315904" cy="16953"/>
            </a:xfrm>
            <a:custGeom>
              <a:avLst/>
              <a:gdLst/>
              <a:ahLst/>
              <a:cxnLst/>
              <a:rect l="l" t="t" r="r" b="b"/>
              <a:pathLst>
                <a:path w="4938" h="265" fill="none" extrusionOk="0">
                  <a:moveTo>
                    <a:pt x="4938" y="0"/>
                  </a:moveTo>
                  <a:lnTo>
                    <a:pt x="1" y="0"/>
                  </a:lnTo>
                  <a:lnTo>
                    <a:pt x="1" y="265"/>
                  </a:lnTo>
                  <a:lnTo>
                    <a:pt x="4938" y="265"/>
                  </a:lnTo>
                  <a:lnTo>
                    <a:pt x="4938"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48"/>
            <p:cNvSpPr/>
            <p:nvPr/>
          </p:nvSpPr>
          <p:spPr>
            <a:xfrm>
              <a:off x="768426" y="4170196"/>
              <a:ext cx="16953" cy="16953"/>
            </a:xfrm>
            <a:custGeom>
              <a:avLst/>
              <a:gdLst/>
              <a:ahLst/>
              <a:cxnLst/>
              <a:rect l="l" t="t" r="r" b="b"/>
              <a:pathLst>
                <a:path w="265" h="265" extrusionOk="0">
                  <a:moveTo>
                    <a:pt x="0" y="0"/>
                  </a:moveTo>
                  <a:lnTo>
                    <a:pt x="0" y="265"/>
                  </a:lnTo>
                  <a:lnTo>
                    <a:pt x="264" y="265"/>
                  </a:lnTo>
                  <a:lnTo>
                    <a:pt x="2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48"/>
            <p:cNvSpPr/>
            <p:nvPr/>
          </p:nvSpPr>
          <p:spPr>
            <a:xfrm>
              <a:off x="768426" y="4170196"/>
              <a:ext cx="16953" cy="16953"/>
            </a:xfrm>
            <a:custGeom>
              <a:avLst/>
              <a:gdLst/>
              <a:ahLst/>
              <a:cxnLst/>
              <a:rect l="l" t="t" r="r" b="b"/>
              <a:pathLst>
                <a:path w="265" h="265" fill="none" extrusionOk="0">
                  <a:moveTo>
                    <a:pt x="264" y="0"/>
                  </a:moveTo>
                  <a:lnTo>
                    <a:pt x="0" y="0"/>
                  </a:lnTo>
                  <a:lnTo>
                    <a:pt x="0" y="265"/>
                  </a:lnTo>
                  <a:lnTo>
                    <a:pt x="264" y="265"/>
                  </a:lnTo>
                  <a:lnTo>
                    <a:pt x="26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48"/>
            <p:cNvSpPr/>
            <p:nvPr/>
          </p:nvSpPr>
          <p:spPr>
            <a:xfrm>
              <a:off x="1112406" y="4170196"/>
              <a:ext cx="16953" cy="16953"/>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48"/>
            <p:cNvSpPr/>
            <p:nvPr/>
          </p:nvSpPr>
          <p:spPr>
            <a:xfrm>
              <a:off x="1112406" y="4170196"/>
              <a:ext cx="16953" cy="16953"/>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48"/>
            <p:cNvSpPr/>
            <p:nvPr/>
          </p:nvSpPr>
          <p:spPr>
            <a:xfrm>
              <a:off x="1456386" y="4170196"/>
              <a:ext cx="17017" cy="16953"/>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48"/>
            <p:cNvSpPr/>
            <p:nvPr/>
          </p:nvSpPr>
          <p:spPr>
            <a:xfrm>
              <a:off x="1456386" y="4170196"/>
              <a:ext cx="17017" cy="16953"/>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48"/>
            <p:cNvSpPr/>
            <p:nvPr/>
          </p:nvSpPr>
          <p:spPr>
            <a:xfrm>
              <a:off x="1800431" y="4170196"/>
              <a:ext cx="16953" cy="16953"/>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48"/>
            <p:cNvSpPr/>
            <p:nvPr/>
          </p:nvSpPr>
          <p:spPr>
            <a:xfrm>
              <a:off x="1800431" y="4170196"/>
              <a:ext cx="16953" cy="16953"/>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48"/>
            <p:cNvSpPr/>
            <p:nvPr/>
          </p:nvSpPr>
          <p:spPr>
            <a:xfrm>
              <a:off x="2144411" y="4170196"/>
              <a:ext cx="16953" cy="16953"/>
            </a:xfrm>
            <a:custGeom>
              <a:avLst/>
              <a:gdLst/>
              <a:ahLst/>
              <a:cxnLst/>
              <a:rect l="l" t="t" r="r" b="b"/>
              <a:pathLst>
                <a:path w="265"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48"/>
            <p:cNvSpPr/>
            <p:nvPr/>
          </p:nvSpPr>
          <p:spPr>
            <a:xfrm>
              <a:off x="2144411" y="4170196"/>
              <a:ext cx="16953" cy="16953"/>
            </a:xfrm>
            <a:custGeom>
              <a:avLst/>
              <a:gdLst/>
              <a:ahLst/>
              <a:cxnLst/>
              <a:rect l="l" t="t" r="r" b="b"/>
              <a:pathLst>
                <a:path w="265"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48"/>
            <p:cNvSpPr/>
            <p:nvPr/>
          </p:nvSpPr>
          <p:spPr>
            <a:xfrm>
              <a:off x="2477132" y="4170196"/>
              <a:ext cx="19832" cy="16953"/>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48"/>
            <p:cNvSpPr/>
            <p:nvPr/>
          </p:nvSpPr>
          <p:spPr>
            <a:xfrm>
              <a:off x="2477132" y="4170196"/>
              <a:ext cx="19832" cy="16953"/>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48"/>
            <p:cNvSpPr/>
            <p:nvPr/>
          </p:nvSpPr>
          <p:spPr>
            <a:xfrm>
              <a:off x="785315" y="4505731"/>
              <a:ext cx="1708876" cy="16953"/>
            </a:xfrm>
            <a:custGeom>
              <a:avLst/>
              <a:gdLst/>
              <a:ahLst/>
              <a:cxnLst/>
              <a:rect l="l" t="t" r="r" b="b"/>
              <a:pathLst>
                <a:path w="26712" h="265" extrusionOk="0">
                  <a:moveTo>
                    <a:pt x="0" y="0"/>
                  </a:moveTo>
                  <a:lnTo>
                    <a:pt x="0" y="265"/>
                  </a:lnTo>
                  <a:lnTo>
                    <a:pt x="5113" y="265"/>
                  </a:lnTo>
                  <a:lnTo>
                    <a:pt x="5113" y="0"/>
                  </a:lnTo>
                  <a:close/>
                  <a:moveTo>
                    <a:pt x="5378" y="0"/>
                  </a:moveTo>
                  <a:lnTo>
                    <a:pt x="5378" y="265"/>
                  </a:lnTo>
                  <a:lnTo>
                    <a:pt x="10491" y="265"/>
                  </a:lnTo>
                  <a:lnTo>
                    <a:pt x="10491" y="0"/>
                  </a:lnTo>
                  <a:close/>
                  <a:moveTo>
                    <a:pt x="10755" y="0"/>
                  </a:moveTo>
                  <a:lnTo>
                    <a:pt x="10755" y="265"/>
                  </a:lnTo>
                  <a:lnTo>
                    <a:pt x="15868" y="265"/>
                  </a:lnTo>
                  <a:lnTo>
                    <a:pt x="15868" y="0"/>
                  </a:lnTo>
                  <a:close/>
                  <a:moveTo>
                    <a:pt x="16133" y="0"/>
                  </a:moveTo>
                  <a:lnTo>
                    <a:pt x="16133" y="265"/>
                  </a:lnTo>
                  <a:lnTo>
                    <a:pt x="21246" y="265"/>
                  </a:lnTo>
                  <a:lnTo>
                    <a:pt x="21246" y="0"/>
                  </a:lnTo>
                  <a:close/>
                  <a:moveTo>
                    <a:pt x="21510" y="0"/>
                  </a:moveTo>
                  <a:lnTo>
                    <a:pt x="21510" y="265"/>
                  </a:lnTo>
                  <a:lnTo>
                    <a:pt x="26711" y="265"/>
                  </a:lnTo>
                  <a:lnTo>
                    <a:pt x="26711" y="221"/>
                  </a:lnTo>
                  <a:lnTo>
                    <a:pt x="26447" y="221"/>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48"/>
            <p:cNvSpPr/>
            <p:nvPr/>
          </p:nvSpPr>
          <p:spPr>
            <a:xfrm>
              <a:off x="785315" y="4505731"/>
              <a:ext cx="327163" cy="16953"/>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48"/>
            <p:cNvSpPr/>
            <p:nvPr/>
          </p:nvSpPr>
          <p:spPr>
            <a:xfrm>
              <a:off x="1129295" y="4505731"/>
              <a:ext cx="327163" cy="16953"/>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48"/>
            <p:cNvSpPr/>
            <p:nvPr/>
          </p:nvSpPr>
          <p:spPr>
            <a:xfrm>
              <a:off x="1473339" y="4505731"/>
              <a:ext cx="327163" cy="16953"/>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48"/>
            <p:cNvSpPr/>
            <p:nvPr/>
          </p:nvSpPr>
          <p:spPr>
            <a:xfrm>
              <a:off x="1817319" y="4505731"/>
              <a:ext cx="327163" cy="16953"/>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48"/>
            <p:cNvSpPr/>
            <p:nvPr/>
          </p:nvSpPr>
          <p:spPr>
            <a:xfrm>
              <a:off x="2161300" y="4505731"/>
              <a:ext cx="332857" cy="16953"/>
            </a:xfrm>
            <a:custGeom>
              <a:avLst/>
              <a:gdLst/>
              <a:ahLst/>
              <a:cxnLst/>
              <a:rect l="l" t="t" r="r" b="b"/>
              <a:pathLst>
                <a:path w="5203" h="265" fill="none" extrusionOk="0">
                  <a:moveTo>
                    <a:pt x="4938" y="0"/>
                  </a:moveTo>
                  <a:lnTo>
                    <a:pt x="1" y="0"/>
                  </a:lnTo>
                  <a:lnTo>
                    <a:pt x="1" y="265"/>
                  </a:lnTo>
                  <a:lnTo>
                    <a:pt x="5202" y="265"/>
                  </a:lnTo>
                  <a:lnTo>
                    <a:pt x="5202" y="221"/>
                  </a:lnTo>
                  <a:lnTo>
                    <a:pt x="4938" y="221"/>
                  </a:lnTo>
                  <a:lnTo>
                    <a:pt x="4938"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48"/>
            <p:cNvSpPr/>
            <p:nvPr/>
          </p:nvSpPr>
          <p:spPr>
            <a:xfrm>
              <a:off x="771241" y="4505731"/>
              <a:ext cx="14138" cy="16953"/>
            </a:xfrm>
            <a:custGeom>
              <a:avLst/>
              <a:gdLst/>
              <a:ahLst/>
              <a:cxnLst/>
              <a:rect l="l" t="t" r="r" b="b"/>
              <a:pathLst>
                <a:path w="221" h="265" extrusionOk="0">
                  <a:moveTo>
                    <a:pt x="0" y="0"/>
                  </a:moveTo>
                  <a:lnTo>
                    <a:pt x="0" y="265"/>
                  </a:lnTo>
                  <a:lnTo>
                    <a:pt x="220" y="265"/>
                  </a:lnTo>
                  <a:lnTo>
                    <a:pt x="22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48"/>
            <p:cNvSpPr/>
            <p:nvPr/>
          </p:nvSpPr>
          <p:spPr>
            <a:xfrm>
              <a:off x="771241" y="4505731"/>
              <a:ext cx="14138" cy="16953"/>
            </a:xfrm>
            <a:custGeom>
              <a:avLst/>
              <a:gdLst/>
              <a:ahLst/>
              <a:cxnLst/>
              <a:rect l="l" t="t" r="r" b="b"/>
              <a:pathLst>
                <a:path w="221" h="265" fill="none" extrusionOk="0">
                  <a:moveTo>
                    <a:pt x="220" y="0"/>
                  </a:moveTo>
                  <a:lnTo>
                    <a:pt x="0" y="0"/>
                  </a:lnTo>
                  <a:lnTo>
                    <a:pt x="0" y="265"/>
                  </a:lnTo>
                  <a:lnTo>
                    <a:pt x="220" y="265"/>
                  </a:lnTo>
                  <a:lnTo>
                    <a:pt x="220"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48"/>
            <p:cNvSpPr/>
            <p:nvPr/>
          </p:nvSpPr>
          <p:spPr>
            <a:xfrm>
              <a:off x="1112406" y="4505731"/>
              <a:ext cx="16953" cy="16953"/>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48"/>
            <p:cNvSpPr/>
            <p:nvPr/>
          </p:nvSpPr>
          <p:spPr>
            <a:xfrm>
              <a:off x="1112406" y="4505731"/>
              <a:ext cx="16953" cy="16953"/>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48"/>
            <p:cNvSpPr/>
            <p:nvPr/>
          </p:nvSpPr>
          <p:spPr>
            <a:xfrm>
              <a:off x="1456386" y="4505731"/>
              <a:ext cx="17017" cy="16953"/>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48"/>
            <p:cNvSpPr/>
            <p:nvPr/>
          </p:nvSpPr>
          <p:spPr>
            <a:xfrm>
              <a:off x="1456386" y="4505731"/>
              <a:ext cx="17017" cy="16953"/>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48"/>
            <p:cNvSpPr/>
            <p:nvPr/>
          </p:nvSpPr>
          <p:spPr>
            <a:xfrm>
              <a:off x="1800431" y="4505731"/>
              <a:ext cx="16953" cy="16953"/>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48"/>
            <p:cNvSpPr/>
            <p:nvPr/>
          </p:nvSpPr>
          <p:spPr>
            <a:xfrm>
              <a:off x="1800431" y="4505731"/>
              <a:ext cx="16953" cy="16953"/>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48"/>
            <p:cNvSpPr/>
            <p:nvPr/>
          </p:nvSpPr>
          <p:spPr>
            <a:xfrm>
              <a:off x="2144411" y="4505731"/>
              <a:ext cx="16953" cy="16953"/>
            </a:xfrm>
            <a:custGeom>
              <a:avLst/>
              <a:gdLst/>
              <a:ahLst/>
              <a:cxnLst/>
              <a:rect l="l" t="t" r="r" b="b"/>
              <a:pathLst>
                <a:path w="265"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48"/>
            <p:cNvSpPr/>
            <p:nvPr/>
          </p:nvSpPr>
          <p:spPr>
            <a:xfrm>
              <a:off x="2144411" y="4505731"/>
              <a:ext cx="16953" cy="16953"/>
            </a:xfrm>
            <a:custGeom>
              <a:avLst/>
              <a:gdLst/>
              <a:ahLst/>
              <a:cxnLst/>
              <a:rect l="l" t="t" r="r" b="b"/>
              <a:pathLst>
                <a:path w="265"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48"/>
            <p:cNvSpPr/>
            <p:nvPr/>
          </p:nvSpPr>
          <p:spPr>
            <a:xfrm>
              <a:off x="2477132" y="4505731"/>
              <a:ext cx="17017" cy="14138"/>
            </a:xfrm>
            <a:custGeom>
              <a:avLst/>
              <a:gdLst/>
              <a:ahLst/>
              <a:cxnLst/>
              <a:rect l="l" t="t" r="r" b="b"/>
              <a:pathLst>
                <a:path w="266" h="221" extrusionOk="0">
                  <a:moveTo>
                    <a:pt x="1" y="0"/>
                  </a:moveTo>
                  <a:lnTo>
                    <a:pt x="1" y="221"/>
                  </a:lnTo>
                  <a:lnTo>
                    <a:pt x="265" y="221"/>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48"/>
            <p:cNvSpPr/>
            <p:nvPr/>
          </p:nvSpPr>
          <p:spPr>
            <a:xfrm>
              <a:off x="2477132" y="4505731"/>
              <a:ext cx="17017" cy="14138"/>
            </a:xfrm>
            <a:custGeom>
              <a:avLst/>
              <a:gdLst/>
              <a:ahLst/>
              <a:cxnLst/>
              <a:rect l="l" t="t" r="r" b="b"/>
              <a:pathLst>
                <a:path w="266" h="221" fill="none" extrusionOk="0">
                  <a:moveTo>
                    <a:pt x="265" y="0"/>
                  </a:moveTo>
                  <a:lnTo>
                    <a:pt x="1" y="0"/>
                  </a:lnTo>
                  <a:lnTo>
                    <a:pt x="1" y="221"/>
                  </a:lnTo>
                  <a:lnTo>
                    <a:pt x="265" y="221"/>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48"/>
            <p:cNvSpPr/>
            <p:nvPr/>
          </p:nvSpPr>
          <p:spPr>
            <a:xfrm>
              <a:off x="768394" y="4455001"/>
              <a:ext cx="17017" cy="118480"/>
            </a:xfrm>
            <a:custGeom>
              <a:avLst/>
              <a:gdLst/>
              <a:ahLst/>
              <a:cxnLst/>
              <a:rect l="l" t="t" r="r" b="b"/>
              <a:pathLst>
                <a:path w="266" h="1852" extrusionOk="0">
                  <a:moveTo>
                    <a:pt x="1" y="0"/>
                  </a:moveTo>
                  <a:lnTo>
                    <a:pt x="1" y="1851"/>
                  </a:lnTo>
                  <a:lnTo>
                    <a:pt x="265" y="1851"/>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48"/>
            <p:cNvSpPr/>
            <p:nvPr/>
          </p:nvSpPr>
          <p:spPr>
            <a:xfrm>
              <a:off x="712002" y="4505731"/>
              <a:ext cx="121295" cy="16953"/>
            </a:xfrm>
            <a:custGeom>
              <a:avLst/>
              <a:gdLst/>
              <a:ahLst/>
              <a:cxnLst/>
              <a:rect l="l" t="t" r="r" b="b"/>
              <a:pathLst>
                <a:path w="1896" h="265" extrusionOk="0">
                  <a:moveTo>
                    <a:pt x="1" y="0"/>
                  </a:moveTo>
                  <a:lnTo>
                    <a:pt x="1" y="265"/>
                  </a:lnTo>
                  <a:lnTo>
                    <a:pt x="1896" y="265"/>
                  </a:ln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48"/>
            <p:cNvSpPr/>
            <p:nvPr/>
          </p:nvSpPr>
          <p:spPr>
            <a:xfrm>
              <a:off x="2477132" y="4455001"/>
              <a:ext cx="19832" cy="118480"/>
            </a:xfrm>
            <a:custGeom>
              <a:avLst/>
              <a:gdLst/>
              <a:ahLst/>
              <a:cxnLst/>
              <a:rect l="l" t="t" r="r" b="b"/>
              <a:pathLst>
                <a:path w="310" h="1852" extrusionOk="0">
                  <a:moveTo>
                    <a:pt x="1" y="0"/>
                  </a:moveTo>
                  <a:lnTo>
                    <a:pt x="1" y="1851"/>
                  </a:lnTo>
                  <a:lnTo>
                    <a:pt x="309" y="1851"/>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48"/>
            <p:cNvSpPr/>
            <p:nvPr/>
          </p:nvSpPr>
          <p:spPr>
            <a:xfrm>
              <a:off x="2426402" y="4505731"/>
              <a:ext cx="121295" cy="16953"/>
            </a:xfrm>
            <a:custGeom>
              <a:avLst/>
              <a:gdLst/>
              <a:ahLst/>
              <a:cxnLst/>
              <a:rect l="l" t="t" r="r" b="b"/>
              <a:pathLst>
                <a:path w="1896" h="265" extrusionOk="0">
                  <a:moveTo>
                    <a:pt x="0" y="0"/>
                  </a:moveTo>
                  <a:lnTo>
                    <a:pt x="0" y="265"/>
                  </a:lnTo>
                  <a:lnTo>
                    <a:pt x="1896" y="265"/>
                  </a:ln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48"/>
            <p:cNvSpPr/>
            <p:nvPr/>
          </p:nvSpPr>
          <p:spPr>
            <a:xfrm>
              <a:off x="768394" y="2777270"/>
              <a:ext cx="17017" cy="118480"/>
            </a:xfrm>
            <a:custGeom>
              <a:avLst/>
              <a:gdLst/>
              <a:ahLst/>
              <a:cxnLst/>
              <a:rect l="l" t="t" r="r" b="b"/>
              <a:pathLst>
                <a:path w="266" h="1852" extrusionOk="0">
                  <a:moveTo>
                    <a:pt x="1" y="0"/>
                  </a:moveTo>
                  <a:lnTo>
                    <a:pt x="1" y="1852"/>
                  </a:lnTo>
                  <a:lnTo>
                    <a:pt x="265" y="1852"/>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48"/>
            <p:cNvSpPr/>
            <p:nvPr/>
          </p:nvSpPr>
          <p:spPr>
            <a:xfrm>
              <a:off x="712002" y="2828000"/>
              <a:ext cx="121295" cy="17017"/>
            </a:xfrm>
            <a:custGeom>
              <a:avLst/>
              <a:gdLst/>
              <a:ahLst/>
              <a:cxnLst/>
              <a:rect l="l" t="t" r="r" b="b"/>
              <a:pathLst>
                <a:path w="1896" h="266" extrusionOk="0">
                  <a:moveTo>
                    <a:pt x="1" y="1"/>
                  </a:moveTo>
                  <a:lnTo>
                    <a:pt x="1" y="265"/>
                  </a:lnTo>
                  <a:lnTo>
                    <a:pt x="1896" y="265"/>
                  </a:lnTo>
                  <a:lnTo>
                    <a:pt x="18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48"/>
            <p:cNvSpPr/>
            <p:nvPr/>
          </p:nvSpPr>
          <p:spPr>
            <a:xfrm>
              <a:off x="2477132" y="2777270"/>
              <a:ext cx="19832" cy="118480"/>
            </a:xfrm>
            <a:custGeom>
              <a:avLst/>
              <a:gdLst/>
              <a:ahLst/>
              <a:cxnLst/>
              <a:rect l="l" t="t" r="r" b="b"/>
              <a:pathLst>
                <a:path w="310" h="1852" extrusionOk="0">
                  <a:moveTo>
                    <a:pt x="1" y="0"/>
                  </a:moveTo>
                  <a:lnTo>
                    <a:pt x="1" y="1852"/>
                  </a:lnTo>
                  <a:lnTo>
                    <a:pt x="309" y="1852"/>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48"/>
            <p:cNvSpPr/>
            <p:nvPr/>
          </p:nvSpPr>
          <p:spPr>
            <a:xfrm>
              <a:off x="2426402" y="2828000"/>
              <a:ext cx="121295" cy="17017"/>
            </a:xfrm>
            <a:custGeom>
              <a:avLst/>
              <a:gdLst/>
              <a:ahLst/>
              <a:cxnLst/>
              <a:rect l="l" t="t" r="r" b="b"/>
              <a:pathLst>
                <a:path w="1896" h="266" extrusionOk="0">
                  <a:moveTo>
                    <a:pt x="0" y="1"/>
                  </a:moveTo>
                  <a:lnTo>
                    <a:pt x="0" y="265"/>
                  </a:lnTo>
                  <a:lnTo>
                    <a:pt x="1896" y="265"/>
                  </a:lnTo>
                  <a:lnTo>
                    <a:pt x="18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1" name="Google Shape;1641;p48"/>
          <p:cNvGrpSpPr/>
          <p:nvPr/>
        </p:nvGrpSpPr>
        <p:grpSpPr>
          <a:xfrm>
            <a:off x="7614078" y="3952817"/>
            <a:ext cx="817910" cy="745383"/>
            <a:chOff x="7614078" y="3990967"/>
            <a:chExt cx="817910" cy="745383"/>
          </a:xfrm>
        </p:grpSpPr>
        <p:sp>
          <p:nvSpPr>
            <p:cNvPr id="1642" name="Google Shape;1642;p48"/>
            <p:cNvSpPr/>
            <p:nvPr/>
          </p:nvSpPr>
          <p:spPr>
            <a:xfrm>
              <a:off x="7614825" y="4331950"/>
              <a:ext cx="373200" cy="4044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43" name="Google Shape;1643;p48"/>
            <p:cNvGrpSpPr/>
            <p:nvPr/>
          </p:nvGrpSpPr>
          <p:grpSpPr>
            <a:xfrm>
              <a:off x="7987972" y="3990967"/>
              <a:ext cx="444016" cy="577456"/>
              <a:chOff x="1016988" y="2859950"/>
              <a:chExt cx="503476" cy="654786"/>
            </a:xfrm>
          </p:grpSpPr>
          <p:sp>
            <p:nvSpPr>
              <p:cNvPr id="1644" name="Google Shape;1644;p48"/>
              <p:cNvSpPr/>
              <p:nvPr/>
            </p:nvSpPr>
            <p:spPr>
              <a:xfrm>
                <a:off x="1016988" y="2859950"/>
                <a:ext cx="503476" cy="654786"/>
              </a:xfrm>
              <a:custGeom>
                <a:avLst/>
                <a:gdLst/>
                <a:ahLst/>
                <a:cxnLst/>
                <a:rect l="l" t="t" r="r" b="b"/>
                <a:pathLst>
                  <a:path w="13393" h="17418" extrusionOk="0">
                    <a:moveTo>
                      <a:pt x="1" y="0"/>
                    </a:moveTo>
                    <a:lnTo>
                      <a:pt x="1" y="17417"/>
                    </a:lnTo>
                    <a:lnTo>
                      <a:pt x="13393" y="17417"/>
                    </a:lnTo>
                    <a:lnTo>
                      <a:pt x="13393" y="4164"/>
                    </a:lnTo>
                    <a:lnTo>
                      <a:pt x="10062" y="0"/>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48"/>
              <p:cNvSpPr/>
              <p:nvPr/>
            </p:nvSpPr>
            <p:spPr>
              <a:xfrm>
                <a:off x="1395242" y="2859950"/>
                <a:ext cx="125221" cy="156535"/>
              </a:xfrm>
              <a:custGeom>
                <a:avLst/>
                <a:gdLst/>
                <a:ahLst/>
                <a:cxnLst/>
                <a:rect l="l" t="t" r="r" b="b"/>
                <a:pathLst>
                  <a:path w="3331" h="4164" extrusionOk="0">
                    <a:moveTo>
                      <a:pt x="0" y="0"/>
                    </a:moveTo>
                    <a:lnTo>
                      <a:pt x="0" y="4164"/>
                    </a:lnTo>
                    <a:lnTo>
                      <a:pt x="3331" y="4164"/>
                    </a:lnTo>
                    <a:lnTo>
                      <a:pt x="0" y="0"/>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46" name="Google Shape;1646;p48"/>
            <p:cNvSpPr/>
            <p:nvPr/>
          </p:nvSpPr>
          <p:spPr>
            <a:xfrm>
              <a:off x="7614078" y="4394709"/>
              <a:ext cx="726899" cy="339330"/>
            </a:xfrm>
            <a:custGeom>
              <a:avLst/>
              <a:gdLst/>
              <a:ahLst/>
              <a:cxnLst/>
              <a:rect l="l" t="t" r="r" b="b"/>
              <a:pathLst>
                <a:path w="18806" h="8779" extrusionOk="0">
                  <a:moveTo>
                    <a:pt x="2499" y="0"/>
                  </a:moveTo>
                  <a:lnTo>
                    <a:pt x="1" y="8778"/>
                  </a:lnTo>
                  <a:lnTo>
                    <a:pt x="16273" y="8778"/>
                  </a:lnTo>
                  <a:lnTo>
                    <a:pt x="18805" y="0"/>
                  </a:lnTo>
                  <a:close/>
                </a:path>
              </a:pathLst>
            </a:custGeom>
            <a:solidFill>
              <a:schemeClr val="lt2"/>
            </a:solid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647" name="Google Shape;1647;p48"/>
            <p:cNvCxnSpPr/>
            <p:nvPr/>
          </p:nvCxnSpPr>
          <p:spPr>
            <a:xfrm>
              <a:off x="8053388" y="4224875"/>
              <a:ext cx="313200" cy="0"/>
            </a:xfrm>
            <a:prstGeom prst="straightConnector1">
              <a:avLst/>
            </a:prstGeom>
            <a:noFill/>
            <a:ln w="9525" cap="flat" cmpd="sng">
              <a:solidFill>
                <a:schemeClr val="dk1"/>
              </a:solidFill>
              <a:prstDash val="solid"/>
              <a:round/>
              <a:headEnd type="none" w="med" len="med"/>
              <a:tailEnd type="none" w="med" len="med"/>
            </a:ln>
          </p:spPr>
        </p:cxnSp>
        <p:cxnSp>
          <p:nvCxnSpPr>
            <p:cNvPr id="1648" name="Google Shape;1648;p48"/>
            <p:cNvCxnSpPr/>
            <p:nvPr/>
          </p:nvCxnSpPr>
          <p:spPr>
            <a:xfrm>
              <a:off x="8053388" y="4279700"/>
              <a:ext cx="313200" cy="0"/>
            </a:xfrm>
            <a:prstGeom prst="straightConnector1">
              <a:avLst/>
            </a:prstGeom>
            <a:noFill/>
            <a:ln w="9525" cap="flat" cmpd="sng">
              <a:solidFill>
                <a:schemeClr val="dk1"/>
              </a:solidFill>
              <a:prstDash val="solid"/>
              <a:round/>
              <a:headEnd type="none" w="med" len="med"/>
              <a:tailEnd type="none" w="med" len="med"/>
            </a:ln>
          </p:spPr>
        </p:cxnSp>
        <p:cxnSp>
          <p:nvCxnSpPr>
            <p:cNvPr id="1649" name="Google Shape;1649;p48"/>
            <p:cNvCxnSpPr/>
            <p:nvPr/>
          </p:nvCxnSpPr>
          <p:spPr>
            <a:xfrm>
              <a:off x="8053388" y="4331950"/>
              <a:ext cx="313200" cy="0"/>
            </a:xfrm>
            <a:prstGeom prst="straightConnector1">
              <a:avLst/>
            </a:prstGeom>
            <a:noFill/>
            <a:ln w="9525" cap="flat" cmpd="sng">
              <a:solidFill>
                <a:schemeClr val="dk1"/>
              </a:solidFill>
              <a:prstDash val="solid"/>
              <a:round/>
              <a:headEnd type="none" w="med" len="med"/>
              <a:tailEnd type="none" w="med" len="med"/>
            </a:ln>
          </p:spPr>
        </p:cxnSp>
        <p:grpSp>
          <p:nvGrpSpPr>
            <p:cNvPr id="1650" name="Google Shape;1650;p48"/>
            <p:cNvGrpSpPr/>
            <p:nvPr/>
          </p:nvGrpSpPr>
          <p:grpSpPr>
            <a:xfrm>
              <a:off x="7900106" y="4041012"/>
              <a:ext cx="154828" cy="154841"/>
              <a:chOff x="2459513" y="3929147"/>
              <a:chExt cx="129900" cy="129900"/>
            </a:xfrm>
          </p:grpSpPr>
          <p:sp>
            <p:nvSpPr>
              <p:cNvPr id="1651" name="Google Shape;1651;p48"/>
              <p:cNvSpPr/>
              <p:nvPr/>
            </p:nvSpPr>
            <p:spPr>
              <a:xfrm>
                <a:off x="2459513" y="3929147"/>
                <a:ext cx="129900" cy="129900"/>
              </a:xfrm>
              <a:prstGeom prst="ellipse">
                <a:avLst/>
              </a:prstGeom>
              <a:solidFill>
                <a:srgbClr val="023D6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48"/>
              <p:cNvSpPr/>
              <p:nvPr/>
            </p:nvSpPr>
            <p:spPr>
              <a:xfrm>
                <a:off x="2480472" y="3950104"/>
                <a:ext cx="87900" cy="87900"/>
              </a:xfrm>
              <a:prstGeom prst="mathPlus">
                <a:avLst>
                  <a:gd name="adj1" fmla="val 0"/>
                </a:avLst>
              </a:prstGeom>
              <a:solidFill>
                <a:srgbClr val="B5B1A7"/>
              </a:solidFill>
              <a:ln w="9525" cap="flat" cmpd="sng">
                <a:solidFill>
                  <a:srgbClr val="B5B1A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653" name="Google Shape;1653;p48"/>
          <p:cNvGrpSpPr/>
          <p:nvPr/>
        </p:nvGrpSpPr>
        <p:grpSpPr>
          <a:xfrm>
            <a:off x="833150" y="538175"/>
            <a:ext cx="539125" cy="502575"/>
            <a:chOff x="712000" y="400050"/>
            <a:chExt cx="539125" cy="502575"/>
          </a:xfrm>
        </p:grpSpPr>
        <p:grpSp>
          <p:nvGrpSpPr>
            <p:cNvPr id="1654" name="Google Shape;1654;p48"/>
            <p:cNvGrpSpPr/>
            <p:nvPr/>
          </p:nvGrpSpPr>
          <p:grpSpPr>
            <a:xfrm>
              <a:off x="712000" y="400050"/>
              <a:ext cx="353400" cy="353400"/>
              <a:chOff x="1457325" y="419100"/>
              <a:chExt cx="353400" cy="353400"/>
            </a:xfrm>
          </p:grpSpPr>
          <p:sp>
            <p:nvSpPr>
              <p:cNvPr id="1655" name="Google Shape;1655;p48"/>
              <p:cNvSpPr/>
              <p:nvPr/>
            </p:nvSpPr>
            <p:spPr>
              <a:xfrm>
                <a:off x="1457325" y="419100"/>
                <a:ext cx="353400" cy="3534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48"/>
              <p:cNvSpPr/>
              <p:nvPr/>
            </p:nvSpPr>
            <p:spPr>
              <a:xfrm>
                <a:off x="1515775" y="478640"/>
                <a:ext cx="236505" cy="234318"/>
              </a:xfrm>
              <a:custGeom>
                <a:avLst/>
                <a:gdLst/>
                <a:ahLst/>
                <a:cxnLst/>
                <a:rect l="l" t="t" r="r" b="b"/>
                <a:pathLst>
                  <a:path w="3678" h="3644" fill="none" extrusionOk="0">
                    <a:moveTo>
                      <a:pt x="3157" y="0"/>
                    </a:moveTo>
                    <a:lnTo>
                      <a:pt x="1839" y="1319"/>
                    </a:lnTo>
                    <a:lnTo>
                      <a:pt x="486" y="0"/>
                    </a:lnTo>
                    <a:lnTo>
                      <a:pt x="0" y="486"/>
                    </a:lnTo>
                    <a:lnTo>
                      <a:pt x="1319" y="1805"/>
                    </a:lnTo>
                    <a:lnTo>
                      <a:pt x="0" y="3158"/>
                    </a:lnTo>
                    <a:lnTo>
                      <a:pt x="486" y="3643"/>
                    </a:lnTo>
                    <a:lnTo>
                      <a:pt x="1839" y="2325"/>
                    </a:lnTo>
                    <a:lnTo>
                      <a:pt x="3157" y="3643"/>
                    </a:lnTo>
                    <a:lnTo>
                      <a:pt x="3678" y="3158"/>
                    </a:lnTo>
                    <a:lnTo>
                      <a:pt x="2325" y="1805"/>
                    </a:lnTo>
                    <a:lnTo>
                      <a:pt x="3678" y="486"/>
                    </a:lnTo>
                    <a:lnTo>
                      <a:pt x="3157" y="0"/>
                    </a:lnTo>
                    <a:lnTo>
                      <a:pt x="3157" y="0"/>
                    </a:lnTo>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7" name="Google Shape;1657;p48"/>
            <p:cNvGrpSpPr/>
            <p:nvPr/>
          </p:nvGrpSpPr>
          <p:grpSpPr>
            <a:xfrm>
              <a:off x="1005725" y="657225"/>
              <a:ext cx="245400" cy="245400"/>
              <a:chOff x="904875" y="1114425"/>
              <a:chExt cx="245400" cy="245400"/>
            </a:xfrm>
          </p:grpSpPr>
          <p:sp>
            <p:nvSpPr>
              <p:cNvPr id="1658" name="Google Shape;1658;p48"/>
              <p:cNvSpPr/>
              <p:nvPr/>
            </p:nvSpPr>
            <p:spPr>
              <a:xfrm>
                <a:off x="904875" y="1114425"/>
                <a:ext cx="245400" cy="24540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48"/>
              <p:cNvSpPr/>
              <p:nvPr/>
            </p:nvSpPr>
            <p:spPr>
              <a:xfrm>
                <a:off x="981600" y="1196400"/>
                <a:ext cx="91950" cy="91100"/>
              </a:xfrm>
              <a:custGeom>
                <a:avLst/>
                <a:gdLst/>
                <a:ahLst/>
                <a:cxnLst/>
                <a:rect l="l" t="t" r="r" b="b"/>
                <a:pathLst>
                  <a:path w="3678" h="3644" fill="none" extrusionOk="0">
                    <a:moveTo>
                      <a:pt x="3157" y="0"/>
                    </a:moveTo>
                    <a:lnTo>
                      <a:pt x="1839" y="1319"/>
                    </a:lnTo>
                    <a:lnTo>
                      <a:pt x="486" y="0"/>
                    </a:lnTo>
                    <a:lnTo>
                      <a:pt x="0" y="486"/>
                    </a:lnTo>
                    <a:lnTo>
                      <a:pt x="1319" y="1805"/>
                    </a:lnTo>
                    <a:lnTo>
                      <a:pt x="0" y="3158"/>
                    </a:lnTo>
                    <a:lnTo>
                      <a:pt x="486" y="3643"/>
                    </a:lnTo>
                    <a:lnTo>
                      <a:pt x="1839" y="2325"/>
                    </a:lnTo>
                    <a:lnTo>
                      <a:pt x="3157" y="3643"/>
                    </a:lnTo>
                    <a:lnTo>
                      <a:pt x="3678" y="3158"/>
                    </a:lnTo>
                    <a:lnTo>
                      <a:pt x="2325" y="1805"/>
                    </a:lnTo>
                    <a:lnTo>
                      <a:pt x="3678" y="486"/>
                    </a:lnTo>
                    <a:lnTo>
                      <a:pt x="3157" y="0"/>
                    </a:lnTo>
                    <a:lnTo>
                      <a:pt x="3157" y="0"/>
                    </a:lnTo>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 name="Tiêu đề phụ 5">
            <a:extLst>
              <a:ext uri="{FF2B5EF4-FFF2-40B4-BE49-F238E27FC236}">
                <a16:creationId xmlns:a16="http://schemas.microsoft.com/office/drawing/2014/main" id="{A06A0650-3ADC-2BF0-7B1B-C68FD48F1384}"/>
              </a:ext>
            </a:extLst>
          </p:cNvPr>
          <p:cNvSpPr>
            <a:spLocks noGrp="1"/>
          </p:cNvSpPr>
          <p:nvPr>
            <p:ph type="subTitle" idx="3"/>
          </p:nvPr>
        </p:nvSpPr>
        <p:spPr/>
        <p:txBody>
          <a:bodyPr/>
          <a:lstStyle/>
          <a:p>
            <a:endParaRPr lang="vi-VN"/>
          </a:p>
        </p:txBody>
      </p:sp>
      <p:sp>
        <p:nvSpPr>
          <p:cNvPr id="8" name="Tiêu đề phụ 7">
            <a:extLst>
              <a:ext uri="{FF2B5EF4-FFF2-40B4-BE49-F238E27FC236}">
                <a16:creationId xmlns:a16="http://schemas.microsoft.com/office/drawing/2014/main" id="{CBB59558-6A48-13A0-74BF-D85E7E50BC1E}"/>
              </a:ext>
            </a:extLst>
          </p:cNvPr>
          <p:cNvSpPr>
            <a:spLocks noGrp="1"/>
          </p:cNvSpPr>
          <p:nvPr>
            <p:ph type="subTitle" idx="2"/>
          </p:nvPr>
        </p:nvSpPr>
        <p:spPr/>
        <p:txBody>
          <a:bodyPr/>
          <a:lstStyle/>
          <a:p>
            <a:endParaRPr lang="vi-VN"/>
          </a:p>
        </p:txBody>
      </p:sp>
      <p:grpSp>
        <p:nvGrpSpPr>
          <p:cNvPr id="5" name="Group 4">
            <a:extLst>
              <a:ext uri="{FF2B5EF4-FFF2-40B4-BE49-F238E27FC236}">
                <a16:creationId xmlns:a16="http://schemas.microsoft.com/office/drawing/2014/main" id="{D0235305-5DA5-A88F-B468-B5699C3DE791}"/>
              </a:ext>
            </a:extLst>
          </p:cNvPr>
          <p:cNvGrpSpPr/>
          <p:nvPr/>
        </p:nvGrpSpPr>
        <p:grpSpPr>
          <a:xfrm>
            <a:off x="3256576" y="1300814"/>
            <a:ext cx="2630848" cy="2541873"/>
            <a:chOff x="3256576" y="1290649"/>
            <a:chExt cx="2630848" cy="2541873"/>
          </a:xfrm>
        </p:grpSpPr>
        <p:sp>
          <p:nvSpPr>
            <p:cNvPr id="10" name="Hộp Văn bản 9">
              <a:extLst>
                <a:ext uri="{FF2B5EF4-FFF2-40B4-BE49-F238E27FC236}">
                  <a16:creationId xmlns:a16="http://schemas.microsoft.com/office/drawing/2014/main" id="{298DE3FB-B209-935B-7E1F-BC3B2E61B779}"/>
                </a:ext>
              </a:extLst>
            </p:cNvPr>
            <p:cNvSpPr txBox="1"/>
            <p:nvPr/>
          </p:nvSpPr>
          <p:spPr>
            <a:xfrm>
              <a:off x="3319462" y="3493968"/>
              <a:ext cx="2505075"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b="1" dirty="0">
                  <a:latin typeface="DM Sans"/>
                </a:rPr>
                <a:t>Time complexity: ?</a:t>
              </a:r>
              <a:endParaRPr lang="vi-VN" sz="1600" b="1" dirty="0"/>
            </a:p>
          </p:txBody>
        </p:sp>
        <p:sp>
          <p:nvSpPr>
            <p:cNvPr id="2" name="TextBox 1">
              <a:extLst>
                <a:ext uri="{FF2B5EF4-FFF2-40B4-BE49-F238E27FC236}">
                  <a16:creationId xmlns:a16="http://schemas.microsoft.com/office/drawing/2014/main" id="{777967E5-7CFD-6AD0-BD26-1F5C3EA71902}"/>
                </a:ext>
              </a:extLst>
            </p:cNvPr>
            <p:cNvSpPr txBox="1"/>
            <p:nvPr/>
          </p:nvSpPr>
          <p:spPr>
            <a:xfrm>
              <a:off x="3256576" y="1290649"/>
              <a:ext cx="2630848" cy="2031325"/>
            </a:xfrm>
            <a:prstGeom prst="rect">
              <a:avLst/>
            </a:prstGeom>
            <a:noFill/>
          </p:spPr>
          <p:txBody>
            <a:bodyPr wrap="none" rtlCol="0">
              <a:spAutoFit/>
            </a:bodyPr>
            <a:lstStyle/>
            <a:p>
              <a:r>
                <a:rPr lang="en-US" sz="1800" b="1" dirty="0">
                  <a:solidFill>
                    <a:srgbClr val="FFC000"/>
                  </a:solidFill>
                  <a:latin typeface="DM Sans" pitchFamily="2" charset="0"/>
                </a:rPr>
                <a:t>|</a:t>
              </a:r>
              <a:r>
                <a:rPr lang="en-US" sz="1800" dirty="0">
                  <a:latin typeface="DM Sans" pitchFamily="2" charset="0"/>
                </a:rPr>
                <a:t> 89 45 68 90 29 34 </a:t>
              </a:r>
              <a:r>
                <a:rPr lang="en-US" sz="1800" b="1" dirty="0">
                  <a:solidFill>
                    <a:srgbClr val="FF0000"/>
                  </a:solidFill>
                  <a:latin typeface="DM Sans" pitchFamily="2" charset="0"/>
                </a:rPr>
                <a:t>17</a:t>
              </a:r>
            </a:p>
            <a:p>
              <a:r>
                <a:rPr lang="en-US" sz="1800" dirty="0">
                  <a:latin typeface="DM Sans" pitchFamily="2" charset="0"/>
                </a:rPr>
                <a:t>17 </a:t>
              </a:r>
              <a:r>
                <a:rPr lang="en-US" sz="1800" b="1" dirty="0">
                  <a:solidFill>
                    <a:srgbClr val="FFC000"/>
                  </a:solidFill>
                  <a:latin typeface="DM Sans" pitchFamily="2" charset="0"/>
                </a:rPr>
                <a:t>|</a:t>
              </a:r>
              <a:r>
                <a:rPr lang="en-US" sz="1800" dirty="0">
                  <a:latin typeface="DM Sans" pitchFamily="2" charset="0"/>
                </a:rPr>
                <a:t> 45 68 90 </a:t>
              </a:r>
              <a:r>
                <a:rPr lang="en-US" sz="1800" b="1" dirty="0">
                  <a:solidFill>
                    <a:srgbClr val="FF0000"/>
                  </a:solidFill>
                  <a:latin typeface="DM Sans" pitchFamily="2" charset="0"/>
                </a:rPr>
                <a:t>29</a:t>
              </a:r>
              <a:r>
                <a:rPr lang="en-US" sz="1800" dirty="0">
                  <a:latin typeface="DM Sans" pitchFamily="2" charset="0"/>
                </a:rPr>
                <a:t> 34 89</a:t>
              </a:r>
              <a:endParaRPr lang="en-US" sz="1800" b="1" dirty="0">
                <a:solidFill>
                  <a:srgbClr val="FF0000"/>
                </a:solidFill>
                <a:latin typeface="DM Sans" pitchFamily="2" charset="0"/>
              </a:endParaRPr>
            </a:p>
            <a:p>
              <a:r>
                <a:rPr lang="en-US" sz="1800" dirty="0">
                  <a:latin typeface="DM Sans" pitchFamily="2" charset="0"/>
                </a:rPr>
                <a:t>17 29</a:t>
              </a:r>
              <a:r>
                <a:rPr lang="en-US" sz="1800" b="1" dirty="0">
                  <a:solidFill>
                    <a:srgbClr val="FFC000"/>
                  </a:solidFill>
                  <a:latin typeface="DM Sans" pitchFamily="2" charset="0"/>
                </a:rPr>
                <a:t> | </a:t>
              </a:r>
              <a:r>
                <a:rPr lang="en-US" sz="1800" dirty="0">
                  <a:latin typeface="DM Sans" pitchFamily="2" charset="0"/>
                </a:rPr>
                <a:t>68 90 45 </a:t>
              </a:r>
              <a:r>
                <a:rPr lang="en-US" sz="1800" b="1" dirty="0">
                  <a:solidFill>
                    <a:srgbClr val="FF0000"/>
                  </a:solidFill>
                  <a:latin typeface="DM Sans" pitchFamily="2" charset="0"/>
                </a:rPr>
                <a:t>34</a:t>
              </a:r>
              <a:r>
                <a:rPr lang="en-US" sz="1800" dirty="0">
                  <a:latin typeface="DM Sans" pitchFamily="2" charset="0"/>
                </a:rPr>
                <a:t> 89</a:t>
              </a:r>
            </a:p>
            <a:p>
              <a:r>
                <a:rPr lang="en-US" sz="1800" dirty="0">
                  <a:latin typeface="DM Sans" pitchFamily="2" charset="0"/>
                </a:rPr>
                <a:t>17 29 34 </a:t>
              </a:r>
              <a:r>
                <a:rPr lang="en-US" sz="1800" b="1" dirty="0">
                  <a:solidFill>
                    <a:srgbClr val="FFC000"/>
                  </a:solidFill>
                  <a:latin typeface="DM Sans" pitchFamily="2" charset="0"/>
                </a:rPr>
                <a:t>|</a:t>
              </a:r>
              <a:r>
                <a:rPr lang="en-US" sz="1800" dirty="0">
                  <a:latin typeface="DM Sans" pitchFamily="2" charset="0"/>
                </a:rPr>
                <a:t> 90 </a:t>
              </a:r>
              <a:r>
                <a:rPr lang="en-US" sz="1800" b="1" dirty="0">
                  <a:solidFill>
                    <a:srgbClr val="FF0000"/>
                  </a:solidFill>
                  <a:latin typeface="DM Sans" pitchFamily="2" charset="0"/>
                </a:rPr>
                <a:t>45</a:t>
              </a:r>
              <a:r>
                <a:rPr lang="en-US" sz="1800" dirty="0">
                  <a:latin typeface="DM Sans" pitchFamily="2" charset="0"/>
                </a:rPr>
                <a:t> 68 89</a:t>
              </a:r>
            </a:p>
            <a:p>
              <a:r>
                <a:rPr lang="en-US" sz="1800" dirty="0">
                  <a:latin typeface="DM Sans" pitchFamily="2" charset="0"/>
                </a:rPr>
                <a:t>17 29 34 45</a:t>
              </a:r>
              <a:r>
                <a:rPr lang="en-US" sz="1800" b="1" dirty="0">
                  <a:solidFill>
                    <a:srgbClr val="FFC000"/>
                  </a:solidFill>
                  <a:latin typeface="DM Sans" pitchFamily="2" charset="0"/>
                </a:rPr>
                <a:t> | </a:t>
              </a:r>
              <a:r>
                <a:rPr lang="en-US" sz="1800" dirty="0">
                  <a:latin typeface="DM Sans" pitchFamily="2" charset="0"/>
                </a:rPr>
                <a:t>90 </a:t>
              </a:r>
              <a:r>
                <a:rPr lang="en-US" sz="1800" b="1" dirty="0">
                  <a:solidFill>
                    <a:srgbClr val="FF0000"/>
                  </a:solidFill>
                  <a:latin typeface="DM Sans" pitchFamily="2" charset="0"/>
                </a:rPr>
                <a:t>68</a:t>
              </a:r>
              <a:r>
                <a:rPr lang="en-US" sz="1800" dirty="0">
                  <a:latin typeface="DM Sans" pitchFamily="2" charset="0"/>
                </a:rPr>
                <a:t> 89</a:t>
              </a:r>
            </a:p>
            <a:p>
              <a:r>
                <a:rPr lang="en-US" sz="1800" dirty="0">
                  <a:latin typeface="DM Sans" pitchFamily="2" charset="0"/>
                </a:rPr>
                <a:t>17 29 34 45 68 </a:t>
              </a:r>
              <a:r>
                <a:rPr lang="en-US" sz="1800" b="1" dirty="0">
                  <a:solidFill>
                    <a:srgbClr val="FFC000"/>
                  </a:solidFill>
                  <a:latin typeface="DM Sans" pitchFamily="2" charset="0"/>
                </a:rPr>
                <a:t>|</a:t>
              </a:r>
              <a:r>
                <a:rPr lang="en-US" sz="1800" dirty="0">
                  <a:latin typeface="DM Sans" pitchFamily="2" charset="0"/>
                </a:rPr>
                <a:t> 90 </a:t>
              </a:r>
              <a:r>
                <a:rPr lang="en-US" sz="1800" b="1" dirty="0">
                  <a:solidFill>
                    <a:srgbClr val="FF0000"/>
                  </a:solidFill>
                  <a:latin typeface="DM Sans" pitchFamily="2" charset="0"/>
                </a:rPr>
                <a:t>89</a:t>
              </a:r>
            </a:p>
            <a:p>
              <a:r>
                <a:rPr lang="en-US" sz="1800" dirty="0">
                  <a:latin typeface="DM Sans" pitchFamily="2" charset="0"/>
                </a:rPr>
                <a:t>17 29 34 45 68 89 </a:t>
              </a:r>
              <a:r>
                <a:rPr lang="en-US" sz="1800" b="1" dirty="0">
                  <a:solidFill>
                    <a:srgbClr val="FFC000"/>
                  </a:solidFill>
                  <a:latin typeface="DM Sans" pitchFamily="2" charset="0"/>
                </a:rPr>
                <a:t>|</a:t>
              </a:r>
              <a:r>
                <a:rPr lang="en-US" sz="1800" dirty="0">
                  <a:latin typeface="DM Sans" pitchFamily="2" charset="0"/>
                </a:rPr>
                <a:t> 90</a:t>
              </a:r>
              <a:endParaRPr lang="en-US" sz="1800" b="1" dirty="0">
                <a:solidFill>
                  <a:srgbClr val="FF0000"/>
                </a:solidFill>
                <a:latin typeface="DM Sans" pitchFamily="2" charset="0"/>
              </a:endParaRPr>
            </a:p>
          </p:txBody>
        </p:sp>
      </p:grpSp>
    </p:spTree>
    <p:extLst>
      <p:ext uri="{BB962C8B-B14F-4D97-AF65-F5344CB8AC3E}">
        <p14:creationId xmlns:p14="http://schemas.microsoft.com/office/powerpoint/2010/main" val="16546957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74"/>
        <p:cNvGrpSpPr/>
        <p:nvPr/>
      </p:nvGrpSpPr>
      <p:grpSpPr>
        <a:xfrm>
          <a:off x="0" y="0"/>
          <a:ext cx="0" cy="0"/>
          <a:chOff x="0" y="0"/>
          <a:chExt cx="0" cy="0"/>
        </a:xfrm>
      </p:grpSpPr>
      <p:sp>
        <p:nvSpPr>
          <p:cNvPr id="1676" name="Google Shape;1676;p49"/>
          <p:cNvSpPr txBox="1">
            <a:spLocks noGrp="1"/>
          </p:cNvSpPr>
          <p:nvPr>
            <p:ph type="title"/>
          </p:nvPr>
        </p:nvSpPr>
        <p:spPr>
          <a:xfrm>
            <a:off x="1447725" y="477850"/>
            <a:ext cx="6343800" cy="572700"/>
          </a:xfrm>
          <a:prstGeom prst="rect">
            <a:avLst/>
          </a:prstGeom>
        </p:spPr>
        <p:txBody>
          <a:bodyPr spcFirstLastPara="1" wrap="square" lIns="91425" tIns="91425" rIns="91425" bIns="91425" anchor="ctr" anchorCtr="0">
            <a:noAutofit/>
          </a:bodyPr>
          <a:lstStyle/>
          <a:p>
            <a:r>
              <a:rPr lang="en"/>
              <a:t>Bubble sort</a:t>
            </a:r>
            <a:endParaRPr lang="vi-VN"/>
          </a:p>
        </p:txBody>
      </p:sp>
      <p:sp>
        <p:nvSpPr>
          <p:cNvPr id="1758" name="Google Shape;1758;p49"/>
          <p:cNvSpPr/>
          <p:nvPr/>
        </p:nvSpPr>
        <p:spPr>
          <a:xfrm>
            <a:off x="1257841" y="595276"/>
            <a:ext cx="20676" cy="3064"/>
          </a:xfrm>
          <a:custGeom>
            <a:avLst/>
            <a:gdLst/>
            <a:ahLst/>
            <a:cxnLst/>
            <a:rect l="l" t="t" r="r" b="b"/>
            <a:pathLst>
              <a:path w="938" h="139" extrusionOk="0">
                <a:moveTo>
                  <a:pt x="1" y="0"/>
                </a:moveTo>
                <a:lnTo>
                  <a:pt x="1" y="139"/>
                </a:lnTo>
                <a:lnTo>
                  <a:pt x="937" y="139"/>
                </a:lnTo>
                <a:lnTo>
                  <a:pt x="93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49"/>
          <p:cNvSpPr/>
          <p:nvPr/>
        </p:nvSpPr>
        <p:spPr>
          <a:xfrm>
            <a:off x="1300670" y="587627"/>
            <a:ext cx="18383" cy="17612"/>
          </a:xfrm>
          <a:custGeom>
            <a:avLst/>
            <a:gdLst/>
            <a:ahLst/>
            <a:cxnLst/>
            <a:rect l="l" t="t" r="r" b="b"/>
            <a:pathLst>
              <a:path w="834" h="799" extrusionOk="0">
                <a:moveTo>
                  <a:pt x="694" y="139"/>
                </a:moveTo>
                <a:lnTo>
                  <a:pt x="694" y="659"/>
                </a:lnTo>
                <a:lnTo>
                  <a:pt x="139" y="659"/>
                </a:lnTo>
                <a:lnTo>
                  <a:pt x="139" y="139"/>
                </a:lnTo>
                <a:close/>
                <a:moveTo>
                  <a:pt x="1" y="0"/>
                </a:moveTo>
                <a:lnTo>
                  <a:pt x="1" y="798"/>
                </a:lnTo>
                <a:lnTo>
                  <a:pt x="833" y="798"/>
                </a:lnTo>
                <a:lnTo>
                  <a:pt x="83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60" name="Google Shape;1760;p49"/>
          <p:cNvGrpSpPr/>
          <p:nvPr/>
        </p:nvGrpSpPr>
        <p:grpSpPr>
          <a:xfrm>
            <a:off x="711981" y="538185"/>
            <a:ext cx="741778" cy="741205"/>
            <a:chOff x="783856" y="433778"/>
            <a:chExt cx="616248" cy="615772"/>
          </a:xfrm>
        </p:grpSpPr>
        <p:sp>
          <p:nvSpPr>
            <p:cNvPr id="1761" name="Google Shape;1761;p49"/>
            <p:cNvSpPr/>
            <p:nvPr/>
          </p:nvSpPr>
          <p:spPr>
            <a:xfrm>
              <a:off x="883868" y="547841"/>
              <a:ext cx="516235" cy="501709"/>
            </a:xfrm>
            <a:custGeom>
              <a:avLst/>
              <a:gdLst/>
              <a:ahLst/>
              <a:cxnLst/>
              <a:rect l="l" t="t" r="r" b="b"/>
              <a:pathLst>
                <a:path w="23420" h="22761" extrusionOk="0">
                  <a:moveTo>
                    <a:pt x="1" y="1"/>
                  </a:moveTo>
                  <a:lnTo>
                    <a:pt x="1" y="22761"/>
                  </a:lnTo>
                  <a:lnTo>
                    <a:pt x="23420" y="22761"/>
                  </a:lnTo>
                  <a:lnTo>
                    <a:pt x="23420"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49"/>
            <p:cNvSpPr/>
            <p:nvPr/>
          </p:nvSpPr>
          <p:spPr>
            <a:xfrm>
              <a:off x="915984" y="643439"/>
              <a:ext cx="452004" cy="373995"/>
            </a:xfrm>
            <a:custGeom>
              <a:avLst/>
              <a:gdLst/>
              <a:ahLst/>
              <a:cxnLst/>
              <a:rect l="l" t="t" r="r" b="b"/>
              <a:pathLst>
                <a:path w="20506" h="16967" extrusionOk="0">
                  <a:moveTo>
                    <a:pt x="1" y="1"/>
                  </a:moveTo>
                  <a:lnTo>
                    <a:pt x="1" y="16967"/>
                  </a:lnTo>
                  <a:lnTo>
                    <a:pt x="20506" y="16967"/>
                  </a:lnTo>
                  <a:lnTo>
                    <a:pt x="20506"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63" name="Google Shape;1763;p49"/>
            <p:cNvGrpSpPr/>
            <p:nvPr/>
          </p:nvGrpSpPr>
          <p:grpSpPr>
            <a:xfrm>
              <a:off x="783856" y="433778"/>
              <a:ext cx="516235" cy="501709"/>
              <a:chOff x="783856" y="433778"/>
              <a:chExt cx="516235" cy="501709"/>
            </a:xfrm>
          </p:grpSpPr>
          <p:sp>
            <p:nvSpPr>
              <p:cNvPr id="1764" name="Google Shape;1764;p49"/>
              <p:cNvSpPr/>
              <p:nvPr/>
            </p:nvSpPr>
            <p:spPr>
              <a:xfrm>
                <a:off x="783856" y="433778"/>
                <a:ext cx="516235" cy="501709"/>
              </a:xfrm>
              <a:custGeom>
                <a:avLst/>
                <a:gdLst/>
                <a:ahLst/>
                <a:cxnLst/>
                <a:rect l="l" t="t" r="r" b="b"/>
                <a:pathLst>
                  <a:path w="23420" h="22761" extrusionOk="0">
                    <a:moveTo>
                      <a:pt x="1" y="1"/>
                    </a:moveTo>
                    <a:lnTo>
                      <a:pt x="1" y="22761"/>
                    </a:lnTo>
                    <a:lnTo>
                      <a:pt x="23420" y="22761"/>
                    </a:lnTo>
                    <a:lnTo>
                      <a:pt x="23420"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49"/>
              <p:cNvSpPr/>
              <p:nvPr/>
            </p:nvSpPr>
            <p:spPr>
              <a:xfrm>
                <a:off x="815972" y="529376"/>
                <a:ext cx="452004" cy="373995"/>
              </a:xfrm>
              <a:custGeom>
                <a:avLst/>
                <a:gdLst/>
                <a:ahLst/>
                <a:cxnLst/>
                <a:rect l="l" t="t" r="r" b="b"/>
                <a:pathLst>
                  <a:path w="20506" h="16967" extrusionOk="0">
                    <a:moveTo>
                      <a:pt x="1" y="1"/>
                    </a:moveTo>
                    <a:lnTo>
                      <a:pt x="1" y="16967"/>
                    </a:lnTo>
                    <a:lnTo>
                      <a:pt x="20506" y="16967"/>
                    </a:lnTo>
                    <a:lnTo>
                      <a:pt x="20506" y="1"/>
                    </a:ln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49"/>
              <p:cNvSpPr/>
              <p:nvPr/>
            </p:nvSpPr>
            <p:spPr>
              <a:xfrm>
                <a:off x="1157829" y="481213"/>
                <a:ext cx="20676" cy="3064"/>
              </a:xfrm>
              <a:custGeom>
                <a:avLst/>
                <a:gdLst/>
                <a:ahLst/>
                <a:cxnLst/>
                <a:rect l="l" t="t" r="r" b="b"/>
                <a:pathLst>
                  <a:path w="938" h="139" extrusionOk="0">
                    <a:moveTo>
                      <a:pt x="1" y="0"/>
                    </a:moveTo>
                    <a:lnTo>
                      <a:pt x="1" y="139"/>
                    </a:lnTo>
                    <a:lnTo>
                      <a:pt x="937" y="139"/>
                    </a:lnTo>
                    <a:lnTo>
                      <a:pt x="93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49"/>
              <p:cNvSpPr/>
              <p:nvPr/>
            </p:nvSpPr>
            <p:spPr>
              <a:xfrm>
                <a:off x="1243486" y="474314"/>
                <a:ext cx="16091" cy="16091"/>
              </a:xfrm>
              <a:custGeom>
                <a:avLst/>
                <a:gdLst/>
                <a:ahLst/>
                <a:cxnLst/>
                <a:rect l="l" t="t" r="r" b="b"/>
                <a:pathLst>
                  <a:path w="730" h="730" extrusionOk="0">
                    <a:moveTo>
                      <a:pt x="105" y="1"/>
                    </a:moveTo>
                    <a:lnTo>
                      <a:pt x="0" y="105"/>
                    </a:lnTo>
                    <a:lnTo>
                      <a:pt x="660" y="729"/>
                    </a:lnTo>
                    <a:lnTo>
                      <a:pt x="729" y="660"/>
                    </a:lnTo>
                    <a:lnTo>
                      <a:pt x="10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49"/>
              <p:cNvSpPr/>
              <p:nvPr/>
            </p:nvSpPr>
            <p:spPr>
              <a:xfrm>
                <a:off x="1243486" y="474314"/>
                <a:ext cx="16091" cy="16091"/>
              </a:xfrm>
              <a:custGeom>
                <a:avLst/>
                <a:gdLst/>
                <a:ahLst/>
                <a:cxnLst/>
                <a:rect l="l" t="t" r="r" b="b"/>
                <a:pathLst>
                  <a:path w="730" h="730" extrusionOk="0">
                    <a:moveTo>
                      <a:pt x="660" y="1"/>
                    </a:moveTo>
                    <a:lnTo>
                      <a:pt x="0" y="660"/>
                    </a:lnTo>
                    <a:lnTo>
                      <a:pt x="105" y="729"/>
                    </a:lnTo>
                    <a:lnTo>
                      <a:pt x="729" y="105"/>
                    </a:lnTo>
                    <a:lnTo>
                      <a:pt x="66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49"/>
              <p:cNvSpPr/>
              <p:nvPr/>
            </p:nvSpPr>
            <p:spPr>
              <a:xfrm>
                <a:off x="1200657" y="473565"/>
                <a:ext cx="18383" cy="17612"/>
              </a:xfrm>
              <a:custGeom>
                <a:avLst/>
                <a:gdLst/>
                <a:ahLst/>
                <a:cxnLst/>
                <a:rect l="l" t="t" r="r" b="b"/>
                <a:pathLst>
                  <a:path w="834" h="799" extrusionOk="0">
                    <a:moveTo>
                      <a:pt x="694" y="139"/>
                    </a:moveTo>
                    <a:lnTo>
                      <a:pt x="694" y="659"/>
                    </a:lnTo>
                    <a:lnTo>
                      <a:pt x="139" y="659"/>
                    </a:lnTo>
                    <a:lnTo>
                      <a:pt x="139" y="139"/>
                    </a:lnTo>
                    <a:close/>
                    <a:moveTo>
                      <a:pt x="1" y="0"/>
                    </a:moveTo>
                    <a:lnTo>
                      <a:pt x="1" y="798"/>
                    </a:lnTo>
                    <a:lnTo>
                      <a:pt x="833" y="798"/>
                    </a:lnTo>
                    <a:lnTo>
                      <a:pt x="83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770" name="Google Shape;1770;p49"/>
          <p:cNvGrpSpPr/>
          <p:nvPr/>
        </p:nvGrpSpPr>
        <p:grpSpPr>
          <a:xfrm>
            <a:off x="713285" y="3871904"/>
            <a:ext cx="739153" cy="733425"/>
            <a:chOff x="711997" y="3993954"/>
            <a:chExt cx="739153" cy="733425"/>
          </a:xfrm>
        </p:grpSpPr>
        <p:grpSp>
          <p:nvGrpSpPr>
            <p:cNvPr id="1771" name="Google Shape;1771;p49"/>
            <p:cNvGrpSpPr/>
            <p:nvPr/>
          </p:nvGrpSpPr>
          <p:grpSpPr>
            <a:xfrm>
              <a:off x="711997" y="3993954"/>
              <a:ext cx="605939" cy="733425"/>
              <a:chOff x="854872" y="593529"/>
              <a:chExt cx="605939" cy="733425"/>
            </a:xfrm>
          </p:grpSpPr>
          <p:grpSp>
            <p:nvGrpSpPr>
              <p:cNvPr id="1772" name="Google Shape;1772;p49"/>
              <p:cNvGrpSpPr/>
              <p:nvPr/>
            </p:nvGrpSpPr>
            <p:grpSpPr>
              <a:xfrm>
                <a:off x="854872" y="749504"/>
                <a:ext cx="444014" cy="577450"/>
                <a:chOff x="2255047" y="690567"/>
                <a:chExt cx="444014" cy="577450"/>
              </a:xfrm>
            </p:grpSpPr>
            <p:sp>
              <p:nvSpPr>
                <p:cNvPr id="1773" name="Google Shape;1773;p49"/>
                <p:cNvSpPr/>
                <p:nvPr/>
              </p:nvSpPr>
              <p:spPr>
                <a:xfrm>
                  <a:off x="2255047" y="690567"/>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49"/>
                <p:cNvSpPr/>
                <p:nvPr/>
              </p:nvSpPr>
              <p:spPr>
                <a:xfrm>
                  <a:off x="2588630" y="690567"/>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775" name="Google Shape;1775;p49"/>
                <p:cNvCxnSpPr/>
                <p:nvPr/>
              </p:nvCxnSpPr>
              <p:spPr>
                <a:xfrm>
                  <a:off x="2320463" y="924475"/>
                  <a:ext cx="313200" cy="0"/>
                </a:xfrm>
                <a:prstGeom prst="straightConnector1">
                  <a:avLst/>
                </a:prstGeom>
                <a:noFill/>
                <a:ln w="9525" cap="flat" cmpd="sng">
                  <a:solidFill>
                    <a:schemeClr val="dk1"/>
                  </a:solidFill>
                  <a:prstDash val="solid"/>
                  <a:round/>
                  <a:headEnd type="none" w="med" len="med"/>
                  <a:tailEnd type="none" w="med" len="med"/>
                </a:ln>
              </p:spPr>
            </p:cxnSp>
            <p:cxnSp>
              <p:nvCxnSpPr>
                <p:cNvPr id="1776" name="Google Shape;1776;p49"/>
                <p:cNvCxnSpPr/>
                <p:nvPr/>
              </p:nvCxnSpPr>
              <p:spPr>
                <a:xfrm>
                  <a:off x="2320463" y="979300"/>
                  <a:ext cx="313200" cy="0"/>
                </a:xfrm>
                <a:prstGeom prst="straightConnector1">
                  <a:avLst/>
                </a:prstGeom>
                <a:noFill/>
                <a:ln w="9525" cap="flat" cmpd="sng">
                  <a:solidFill>
                    <a:schemeClr val="dk1"/>
                  </a:solidFill>
                  <a:prstDash val="solid"/>
                  <a:round/>
                  <a:headEnd type="none" w="med" len="med"/>
                  <a:tailEnd type="none" w="med" len="med"/>
                </a:ln>
              </p:spPr>
            </p:cxnSp>
            <p:cxnSp>
              <p:nvCxnSpPr>
                <p:cNvPr id="1777" name="Google Shape;1777;p49"/>
                <p:cNvCxnSpPr/>
                <p:nvPr/>
              </p:nvCxnSpPr>
              <p:spPr>
                <a:xfrm>
                  <a:off x="2320463" y="1031550"/>
                  <a:ext cx="313200" cy="0"/>
                </a:xfrm>
                <a:prstGeom prst="straightConnector1">
                  <a:avLst/>
                </a:prstGeom>
                <a:noFill/>
                <a:ln w="9525" cap="flat" cmpd="sng">
                  <a:solidFill>
                    <a:schemeClr val="dk1"/>
                  </a:solidFill>
                  <a:prstDash val="solid"/>
                  <a:round/>
                  <a:headEnd type="none" w="med" len="med"/>
                  <a:tailEnd type="none" w="med" len="med"/>
                </a:ln>
              </p:spPr>
            </p:cxnSp>
          </p:grpSp>
          <p:grpSp>
            <p:nvGrpSpPr>
              <p:cNvPr id="1778" name="Google Shape;1778;p49"/>
              <p:cNvGrpSpPr/>
              <p:nvPr/>
            </p:nvGrpSpPr>
            <p:grpSpPr>
              <a:xfrm>
                <a:off x="935835" y="671517"/>
                <a:ext cx="444014" cy="577450"/>
                <a:chOff x="2255047" y="690567"/>
                <a:chExt cx="444014" cy="577450"/>
              </a:xfrm>
            </p:grpSpPr>
            <p:sp>
              <p:nvSpPr>
                <p:cNvPr id="1779" name="Google Shape;1779;p49"/>
                <p:cNvSpPr/>
                <p:nvPr/>
              </p:nvSpPr>
              <p:spPr>
                <a:xfrm>
                  <a:off x="2255047" y="690567"/>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49"/>
                <p:cNvSpPr/>
                <p:nvPr/>
              </p:nvSpPr>
              <p:spPr>
                <a:xfrm>
                  <a:off x="2588630" y="690567"/>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781" name="Google Shape;1781;p49"/>
                <p:cNvCxnSpPr/>
                <p:nvPr/>
              </p:nvCxnSpPr>
              <p:spPr>
                <a:xfrm>
                  <a:off x="2320463" y="924475"/>
                  <a:ext cx="313200" cy="0"/>
                </a:xfrm>
                <a:prstGeom prst="straightConnector1">
                  <a:avLst/>
                </a:prstGeom>
                <a:noFill/>
                <a:ln w="9525" cap="flat" cmpd="sng">
                  <a:solidFill>
                    <a:schemeClr val="dk1"/>
                  </a:solidFill>
                  <a:prstDash val="solid"/>
                  <a:round/>
                  <a:headEnd type="none" w="med" len="med"/>
                  <a:tailEnd type="none" w="med" len="med"/>
                </a:ln>
              </p:spPr>
            </p:cxnSp>
            <p:cxnSp>
              <p:nvCxnSpPr>
                <p:cNvPr id="1782" name="Google Shape;1782;p49"/>
                <p:cNvCxnSpPr/>
                <p:nvPr/>
              </p:nvCxnSpPr>
              <p:spPr>
                <a:xfrm>
                  <a:off x="2320463" y="979300"/>
                  <a:ext cx="313200" cy="0"/>
                </a:xfrm>
                <a:prstGeom prst="straightConnector1">
                  <a:avLst/>
                </a:prstGeom>
                <a:noFill/>
                <a:ln w="9525" cap="flat" cmpd="sng">
                  <a:solidFill>
                    <a:schemeClr val="dk1"/>
                  </a:solidFill>
                  <a:prstDash val="solid"/>
                  <a:round/>
                  <a:headEnd type="none" w="med" len="med"/>
                  <a:tailEnd type="none" w="med" len="med"/>
                </a:ln>
              </p:spPr>
            </p:cxnSp>
            <p:cxnSp>
              <p:nvCxnSpPr>
                <p:cNvPr id="1783" name="Google Shape;1783;p49"/>
                <p:cNvCxnSpPr/>
                <p:nvPr/>
              </p:nvCxnSpPr>
              <p:spPr>
                <a:xfrm>
                  <a:off x="2320463" y="1031550"/>
                  <a:ext cx="313200" cy="0"/>
                </a:xfrm>
                <a:prstGeom prst="straightConnector1">
                  <a:avLst/>
                </a:prstGeom>
                <a:noFill/>
                <a:ln w="9525" cap="flat" cmpd="sng">
                  <a:solidFill>
                    <a:schemeClr val="dk1"/>
                  </a:solidFill>
                  <a:prstDash val="solid"/>
                  <a:round/>
                  <a:headEnd type="none" w="med" len="med"/>
                  <a:tailEnd type="none" w="med" len="med"/>
                </a:ln>
              </p:spPr>
            </p:cxnSp>
          </p:grpSp>
          <p:grpSp>
            <p:nvGrpSpPr>
              <p:cNvPr id="1784" name="Google Shape;1784;p49"/>
              <p:cNvGrpSpPr/>
              <p:nvPr/>
            </p:nvGrpSpPr>
            <p:grpSpPr>
              <a:xfrm>
                <a:off x="1016797" y="593529"/>
                <a:ext cx="444014" cy="577450"/>
                <a:chOff x="2255047" y="690567"/>
                <a:chExt cx="444014" cy="577450"/>
              </a:xfrm>
            </p:grpSpPr>
            <p:sp>
              <p:nvSpPr>
                <p:cNvPr id="1785" name="Google Shape;1785;p49"/>
                <p:cNvSpPr/>
                <p:nvPr/>
              </p:nvSpPr>
              <p:spPr>
                <a:xfrm>
                  <a:off x="2255047" y="690567"/>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49"/>
                <p:cNvSpPr/>
                <p:nvPr/>
              </p:nvSpPr>
              <p:spPr>
                <a:xfrm>
                  <a:off x="2588630" y="690567"/>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787" name="Google Shape;1787;p49"/>
                <p:cNvCxnSpPr/>
                <p:nvPr/>
              </p:nvCxnSpPr>
              <p:spPr>
                <a:xfrm>
                  <a:off x="2320463" y="924475"/>
                  <a:ext cx="313200" cy="0"/>
                </a:xfrm>
                <a:prstGeom prst="straightConnector1">
                  <a:avLst/>
                </a:prstGeom>
                <a:noFill/>
                <a:ln w="9525" cap="flat" cmpd="sng">
                  <a:solidFill>
                    <a:schemeClr val="dk1"/>
                  </a:solidFill>
                  <a:prstDash val="solid"/>
                  <a:round/>
                  <a:headEnd type="none" w="med" len="med"/>
                  <a:tailEnd type="none" w="med" len="med"/>
                </a:ln>
              </p:spPr>
            </p:cxnSp>
            <p:cxnSp>
              <p:nvCxnSpPr>
                <p:cNvPr id="1788" name="Google Shape;1788;p49"/>
                <p:cNvCxnSpPr/>
                <p:nvPr/>
              </p:nvCxnSpPr>
              <p:spPr>
                <a:xfrm>
                  <a:off x="2320463" y="979300"/>
                  <a:ext cx="313200" cy="0"/>
                </a:xfrm>
                <a:prstGeom prst="straightConnector1">
                  <a:avLst/>
                </a:prstGeom>
                <a:noFill/>
                <a:ln w="9525" cap="flat" cmpd="sng">
                  <a:solidFill>
                    <a:schemeClr val="dk1"/>
                  </a:solidFill>
                  <a:prstDash val="solid"/>
                  <a:round/>
                  <a:headEnd type="none" w="med" len="med"/>
                  <a:tailEnd type="none" w="med" len="med"/>
                </a:ln>
              </p:spPr>
            </p:cxnSp>
            <p:cxnSp>
              <p:nvCxnSpPr>
                <p:cNvPr id="1789" name="Google Shape;1789;p49"/>
                <p:cNvCxnSpPr/>
                <p:nvPr/>
              </p:nvCxnSpPr>
              <p:spPr>
                <a:xfrm>
                  <a:off x="2320463" y="1031550"/>
                  <a:ext cx="313200" cy="0"/>
                </a:xfrm>
                <a:prstGeom prst="straightConnector1">
                  <a:avLst/>
                </a:prstGeom>
                <a:noFill/>
                <a:ln w="9525" cap="flat" cmpd="sng">
                  <a:solidFill>
                    <a:schemeClr val="dk1"/>
                  </a:solidFill>
                  <a:prstDash val="solid"/>
                  <a:round/>
                  <a:headEnd type="none" w="med" len="med"/>
                  <a:tailEnd type="none" w="med" len="med"/>
                </a:ln>
              </p:spPr>
            </p:cxnSp>
          </p:grpSp>
        </p:grpSp>
        <p:grpSp>
          <p:nvGrpSpPr>
            <p:cNvPr id="1790" name="Google Shape;1790;p49"/>
            <p:cNvGrpSpPr/>
            <p:nvPr/>
          </p:nvGrpSpPr>
          <p:grpSpPr>
            <a:xfrm>
              <a:off x="1205750" y="4359925"/>
              <a:ext cx="245400" cy="245400"/>
              <a:chOff x="904875" y="1114425"/>
              <a:chExt cx="245400" cy="245400"/>
            </a:xfrm>
          </p:grpSpPr>
          <p:sp>
            <p:nvSpPr>
              <p:cNvPr id="1791" name="Google Shape;1791;p49"/>
              <p:cNvSpPr/>
              <p:nvPr/>
            </p:nvSpPr>
            <p:spPr>
              <a:xfrm>
                <a:off x="904875" y="1114425"/>
                <a:ext cx="245400" cy="24540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49"/>
              <p:cNvSpPr/>
              <p:nvPr/>
            </p:nvSpPr>
            <p:spPr>
              <a:xfrm>
                <a:off x="981600" y="1196400"/>
                <a:ext cx="91950" cy="91100"/>
              </a:xfrm>
              <a:custGeom>
                <a:avLst/>
                <a:gdLst/>
                <a:ahLst/>
                <a:cxnLst/>
                <a:rect l="l" t="t" r="r" b="b"/>
                <a:pathLst>
                  <a:path w="3678" h="3644" fill="none" extrusionOk="0">
                    <a:moveTo>
                      <a:pt x="3157" y="0"/>
                    </a:moveTo>
                    <a:lnTo>
                      <a:pt x="1839" y="1319"/>
                    </a:lnTo>
                    <a:lnTo>
                      <a:pt x="486" y="0"/>
                    </a:lnTo>
                    <a:lnTo>
                      <a:pt x="0" y="486"/>
                    </a:lnTo>
                    <a:lnTo>
                      <a:pt x="1319" y="1805"/>
                    </a:lnTo>
                    <a:lnTo>
                      <a:pt x="0" y="3158"/>
                    </a:lnTo>
                    <a:lnTo>
                      <a:pt x="486" y="3643"/>
                    </a:lnTo>
                    <a:lnTo>
                      <a:pt x="1839" y="2325"/>
                    </a:lnTo>
                    <a:lnTo>
                      <a:pt x="3157" y="3643"/>
                    </a:lnTo>
                    <a:lnTo>
                      <a:pt x="3678" y="3158"/>
                    </a:lnTo>
                    <a:lnTo>
                      <a:pt x="2325" y="1805"/>
                    </a:lnTo>
                    <a:lnTo>
                      <a:pt x="3678" y="486"/>
                    </a:lnTo>
                    <a:lnTo>
                      <a:pt x="3157" y="0"/>
                    </a:lnTo>
                    <a:lnTo>
                      <a:pt x="3157" y="0"/>
                    </a:lnTo>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793" name="Google Shape;1793;p49"/>
          <p:cNvGrpSpPr/>
          <p:nvPr/>
        </p:nvGrpSpPr>
        <p:grpSpPr>
          <a:xfrm>
            <a:off x="7814613" y="4103616"/>
            <a:ext cx="617382" cy="501700"/>
            <a:chOff x="7801038" y="4225666"/>
            <a:chExt cx="617382" cy="501700"/>
          </a:xfrm>
        </p:grpSpPr>
        <p:grpSp>
          <p:nvGrpSpPr>
            <p:cNvPr id="1794" name="Google Shape;1794;p49"/>
            <p:cNvGrpSpPr/>
            <p:nvPr/>
          </p:nvGrpSpPr>
          <p:grpSpPr>
            <a:xfrm rot="10800000" flipH="1">
              <a:off x="8139623" y="4225666"/>
              <a:ext cx="278797" cy="501700"/>
              <a:chOff x="8063823" y="2506947"/>
              <a:chExt cx="198009" cy="356296"/>
            </a:xfrm>
          </p:grpSpPr>
          <p:sp>
            <p:nvSpPr>
              <p:cNvPr id="1795" name="Google Shape;1795;p49"/>
              <p:cNvSpPr/>
              <p:nvPr/>
            </p:nvSpPr>
            <p:spPr>
              <a:xfrm>
                <a:off x="8063823" y="2506947"/>
                <a:ext cx="198009" cy="39628"/>
              </a:xfrm>
              <a:custGeom>
                <a:avLst/>
                <a:gdLst/>
                <a:ahLst/>
                <a:cxnLst/>
                <a:rect l="l" t="t" r="r" b="b"/>
                <a:pathLst>
                  <a:path w="4512" h="903" extrusionOk="0">
                    <a:moveTo>
                      <a:pt x="1" y="0"/>
                    </a:moveTo>
                    <a:lnTo>
                      <a:pt x="1" y="902"/>
                    </a:lnTo>
                    <a:lnTo>
                      <a:pt x="4511" y="902"/>
                    </a:lnTo>
                    <a:lnTo>
                      <a:pt x="4511"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49"/>
              <p:cNvSpPr/>
              <p:nvPr/>
            </p:nvSpPr>
            <p:spPr>
              <a:xfrm>
                <a:off x="8063823" y="2823615"/>
                <a:ext cx="198009" cy="39628"/>
              </a:xfrm>
              <a:custGeom>
                <a:avLst/>
                <a:gdLst/>
                <a:ahLst/>
                <a:cxnLst/>
                <a:rect l="l" t="t" r="r" b="b"/>
                <a:pathLst>
                  <a:path w="4512" h="903" extrusionOk="0">
                    <a:moveTo>
                      <a:pt x="1" y="1"/>
                    </a:moveTo>
                    <a:lnTo>
                      <a:pt x="1" y="903"/>
                    </a:lnTo>
                    <a:lnTo>
                      <a:pt x="4511" y="903"/>
                    </a:lnTo>
                    <a:lnTo>
                      <a:pt x="4511" y="1"/>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49"/>
              <p:cNvSpPr/>
              <p:nvPr/>
            </p:nvSpPr>
            <p:spPr>
              <a:xfrm>
                <a:off x="8082122" y="2546531"/>
                <a:ext cx="159917" cy="275642"/>
              </a:xfrm>
              <a:custGeom>
                <a:avLst/>
                <a:gdLst/>
                <a:ahLst/>
                <a:cxnLst/>
                <a:rect l="l" t="t" r="r" b="b"/>
                <a:pathLst>
                  <a:path w="3644" h="6281" extrusionOk="0">
                    <a:moveTo>
                      <a:pt x="0" y="0"/>
                    </a:moveTo>
                    <a:lnTo>
                      <a:pt x="0" y="1735"/>
                    </a:lnTo>
                    <a:lnTo>
                      <a:pt x="1214" y="2915"/>
                    </a:lnTo>
                    <a:lnTo>
                      <a:pt x="1214" y="3366"/>
                    </a:lnTo>
                    <a:lnTo>
                      <a:pt x="0" y="4511"/>
                    </a:lnTo>
                    <a:lnTo>
                      <a:pt x="0" y="6280"/>
                    </a:lnTo>
                    <a:lnTo>
                      <a:pt x="3643" y="6280"/>
                    </a:lnTo>
                    <a:lnTo>
                      <a:pt x="3643" y="4511"/>
                    </a:lnTo>
                    <a:lnTo>
                      <a:pt x="2463" y="3366"/>
                    </a:lnTo>
                    <a:lnTo>
                      <a:pt x="2463" y="2915"/>
                    </a:lnTo>
                    <a:lnTo>
                      <a:pt x="3643" y="1735"/>
                    </a:lnTo>
                    <a:lnTo>
                      <a:pt x="3643"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49"/>
              <p:cNvSpPr/>
              <p:nvPr/>
            </p:nvSpPr>
            <p:spPr>
              <a:xfrm>
                <a:off x="8086686" y="2756648"/>
                <a:ext cx="152281" cy="65520"/>
              </a:xfrm>
              <a:custGeom>
                <a:avLst/>
                <a:gdLst/>
                <a:ahLst/>
                <a:cxnLst/>
                <a:rect l="l" t="t" r="r" b="b"/>
                <a:pathLst>
                  <a:path w="3470" h="1493" extrusionOk="0">
                    <a:moveTo>
                      <a:pt x="1527" y="0"/>
                    </a:moveTo>
                    <a:lnTo>
                      <a:pt x="0" y="1492"/>
                    </a:lnTo>
                    <a:lnTo>
                      <a:pt x="3470" y="1492"/>
                    </a:lnTo>
                    <a:lnTo>
                      <a:pt x="19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49"/>
              <p:cNvSpPr/>
              <p:nvPr/>
            </p:nvSpPr>
            <p:spPr>
              <a:xfrm>
                <a:off x="8086686" y="2756648"/>
                <a:ext cx="152281" cy="65520"/>
              </a:xfrm>
              <a:custGeom>
                <a:avLst/>
                <a:gdLst/>
                <a:ahLst/>
                <a:cxnLst/>
                <a:rect l="l" t="t" r="r" b="b"/>
                <a:pathLst>
                  <a:path w="3470" h="1493" fill="none" extrusionOk="0">
                    <a:moveTo>
                      <a:pt x="1527" y="0"/>
                    </a:moveTo>
                    <a:lnTo>
                      <a:pt x="0" y="1492"/>
                    </a:lnTo>
                    <a:lnTo>
                      <a:pt x="3470" y="1492"/>
                    </a:lnTo>
                    <a:lnTo>
                      <a:pt x="194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49"/>
              <p:cNvSpPr/>
              <p:nvPr/>
            </p:nvSpPr>
            <p:spPr>
              <a:xfrm>
                <a:off x="8153654" y="2726192"/>
                <a:ext cx="18344" cy="19836"/>
              </a:xfrm>
              <a:custGeom>
                <a:avLst/>
                <a:gdLst/>
                <a:ahLst/>
                <a:cxnLst/>
                <a:rect l="l" t="t" r="r" b="b"/>
                <a:pathLst>
                  <a:path w="418" h="452" extrusionOk="0">
                    <a:moveTo>
                      <a:pt x="1" y="0"/>
                    </a:moveTo>
                    <a:lnTo>
                      <a:pt x="1" y="451"/>
                    </a:lnTo>
                    <a:lnTo>
                      <a:pt x="417" y="451"/>
                    </a:lnTo>
                    <a:lnTo>
                      <a:pt x="41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49"/>
              <p:cNvSpPr/>
              <p:nvPr/>
            </p:nvSpPr>
            <p:spPr>
              <a:xfrm>
                <a:off x="8153654" y="2698765"/>
                <a:ext cx="18344" cy="19836"/>
              </a:xfrm>
              <a:custGeom>
                <a:avLst/>
                <a:gdLst/>
                <a:ahLst/>
                <a:cxnLst/>
                <a:rect l="l" t="t" r="r" b="b"/>
                <a:pathLst>
                  <a:path w="418" h="452" extrusionOk="0">
                    <a:moveTo>
                      <a:pt x="1" y="1"/>
                    </a:moveTo>
                    <a:lnTo>
                      <a:pt x="1" y="452"/>
                    </a:lnTo>
                    <a:lnTo>
                      <a:pt x="417" y="452"/>
                    </a:lnTo>
                    <a:lnTo>
                      <a:pt x="41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49"/>
              <p:cNvSpPr/>
              <p:nvPr/>
            </p:nvSpPr>
            <p:spPr>
              <a:xfrm>
                <a:off x="8124734" y="2628726"/>
                <a:ext cx="74648" cy="27472"/>
              </a:xfrm>
              <a:custGeom>
                <a:avLst/>
                <a:gdLst/>
                <a:ahLst/>
                <a:cxnLst/>
                <a:rect l="l" t="t" r="r" b="b"/>
                <a:pathLst>
                  <a:path w="1701" h="626" extrusionOk="0">
                    <a:moveTo>
                      <a:pt x="1" y="1"/>
                    </a:moveTo>
                    <a:lnTo>
                      <a:pt x="660" y="625"/>
                    </a:lnTo>
                    <a:lnTo>
                      <a:pt x="1076" y="625"/>
                    </a:lnTo>
                    <a:lnTo>
                      <a:pt x="17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03" name="Google Shape;1803;p49"/>
            <p:cNvSpPr/>
            <p:nvPr/>
          </p:nvSpPr>
          <p:spPr>
            <a:xfrm rot="-3189454">
              <a:off x="7839418" y="4379627"/>
              <a:ext cx="195657" cy="193803"/>
            </a:xfrm>
            <a:custGeom>
              <a:avLst/>
              <a:gdLst/>
              <a:ahLst/>
              <a:cxnLst/>
              <a:rect l="l" t="t" r="r" b="b"/>
              <a:pathLst>
                <a:path w="3678" h="3644" fill="none" extrusionOk="0">
                  <a:moveTo>
                    <a:pt x="3157" y="0"/>
                  </a:moveTo>
                  <a:lnTo>
                    <a:pt x="1839" y="1319"/>
                  </a:lnTo>
                  <a:lnTo>
                    <a:pt x="486" y="0"/>
                  </a:lnTo>
                  <a:lnTo>
                    <a:pt x="0" y="486"/>
                  </a:lnTo>
                  <a:lnTo>
                    <a:pt x="1319" y="1805"/>
                  </a:lnTo>
                  <a:lnTo>
                    <a:pt x="0" y="3158"/>
                  </a:lnTo>
                  <a:lnTo>
                    <a:pt x="486" y="3643"/>
                  </a:lnTo>
                  <a:lnTo>
                    <a:pt x="1839" y="2325"/>
                  </a:lnTo>
                  <a:lnTo>
                    <a:pt x="3157" y="3643"/>
                  </a:lnTo>
                  <a:lnTo>
                    <a:pt x="3678" y="3158"/>
                  </a:lnTo>
                  <a:lnTo>
                    <a:pt x="2325" y="1805"/>
                  </a:lnTo>
                  <a:lnTo>
                    <a:pt x="3678" y="486"/>
                  </a:lnTo>
                  <a:lnTo>
                    <a:pt x="3157" y="0"/>
                  </a:lnTo>
                  <a:lnTo>
                    <a:pt x="3157" y="0"/>
                  </a:lnTo>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 name="Tiêu đề phụ 19">
            <a:extLst>
              <a:ext uri="{FF2B5EF4-FFF2-40B4-BE49-F238E27FC236}">
                <a16:creationId xmlns:a16="http://schemas.microsoft.com/office/drawing/2014/main" id="{BDEBAD59-689F-027F-06AB-74508DBD6633}"/>
              </a:ext>
            </a:extLst>
          </p:cNvPr>
          <p:cNvSpPr>
            <a:spLocks noGrp="1"/>
          </p:cNvSpPr>
          <p:nvPr>
            <p:ph type="subTitle" idx="5"/>
          </p:nvPr>
        </p:nvSpPr>
        <p:spPr/>
        <p:txBody>
          <a:bodyPr/>
          <a:lstStyle/>
          <a:p>
            <a:endParaRPr lang="vi-VN"/>
          </a:p>
        </p:txBody>
      </p:sp>
      <p:sp>
        <p:nvSpPr>
          <p:cNvPr id="22" name="Tiêu đề phụ 21">
            <a:extLst>
              <a:ext uri="{FF2B5EF4-FFF2-40B4-BE49-F238E27FC236}">
                <a16:creationId xmlns:a16="http://schemas.microsoft.com/office/drawing/2014/main" id="{CB219708-777F-D9CA-5C8B-D36C1752C2A8}"/>
              </a:ext>
            </a:extLst>
          </p:cNvPr>
          <p:cNvSpPr>
            <a:spLocks noGrp="1"/>
          </p:cNvSpPr>
          <p:nvPr>
            <p:ph type="subTitle" idx="6"/>
          </p:nvPr>
        </p:nvSpPr>
        <p:spPr/>
        <p:txBody>
          <a:bodyPr/>
          <a:lstStyle/>
          <a:p>
            <a:endParaRPr lang="vi-VN"/>
          </a:p>
        </p:txBody>
      </p:sp>
      <p:grpSp>
        <p:nvGrpSpPr>
          <p:cNvPr id="16" name="Group 15">
            <a:extLst>
              <a:ext uri="{FF2B5EF4-FFF2-40B4-BE49-F238E27FC236}">
                <a16:creationId xmlns:a16="http://schemas.microsoft.com/office/drawing/2014/main" id="{7FD7FF15-C2F4-428B-2F54-26E85B7F34D6}"/>
              </a:ext>
            </a:extLst>
          </p:cNvPr>
          <p:cNvGrpSpPr/>
          <p:nvPr/>
        </p:nvGrpSpPr>
        <p:grpSpPr>
          <a:xfrm>
            <a:off x="1296452" y="2067859"/>
            <a:ext cx="6551097" cy="914937"/>
            <a:chOff x="1296452" y="2067859"/>
            <a:chExt cx="6551097" cy="914937"/>
          </a:xfrm>
        </p:grpSpPr>
        <p:grpSp>
          <p:nvGrpSpPr>
            <p:cNvPr id="14" name="Group 13">
              <a:extLst>
                <a:ext uri="{FF2B5EF4-FFF2-40B4-BE49-F238E27FC236}">
                  <a16:creationId xmlns:a16="http://schemas.microsoft.com/office/drawing/2014/main" id="{A7DBFC7E-95F8-BEF3-C838-212D5811CEB3}"/>
                </a:ext>
              </a:extLst>
            </p:cNvPr>
            <p:cNvGrpSpPr/>
            <p:nvPr/>
          </p:nvGrpSpPr>
          <p:grpSpPr>
            <a:xfrm>
              <a:off x="1296452" y="2160705"/>
              <a:ext cx="6551097" cy="822091"/>
              <a:chOff x="1296451" y="2380585"/>
              <a:chExt cx="6551097" cy="822091"/>
            </a:xfrm>
          </p:grpSpPr>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6BFB1A0-F9AD-A742-2BB3-4D7DE735278D}"/>
                      </a:ext>
                    </a:extLst>
                  </p:cNvPr>
                  <p:cNvSpPr txBox="1"/>
                  <p:nvPr/>
                </p:nvSpPr>
                <p:spPr>
                  <a:xfrm>
                    <a:off x="1296451" y="2380585"/>
                    <a:ext cx="6551097" cy="49141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𝐴</m:t>
                              </m:r>
                            </m:e>
                            <m:sub>
                              <m:r>
                                <a:rPr lang="en-US" sz="2400" b="0" i="1" smtClean="0">
                                  <a:latin typeface="Cambria Math" panose="02040503050406030204" pitchFamily="18" charset="0"/>
                                </a:rPr>
                                <m:t>0</m:t>
                              </m:r>
                            </m:sub>
                          </m:sSub>
                          <m:r>
                            <a:rPr lang="en-US" sz="2400" b="0" i="1" smtClean="0">
                              <a:latin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m:t>
                          </m:r>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𝐴</m:t>
                              </m:r>
                            </m:e>
                            <m:sub>
                              <m:r>
                                <a:rPr lang="en-US" sz="2400" b="0" i="1" smtClean="0">
                                  <a:latin typeface="Cambria Math" panose="02040503050406030204" pitchFamily="18" charset="0"/>
                                  <a:ea typeface="Cambria Math" panose="02040503050406030204" pitchFamily="18" charset="0"/>
                                </a:rPr>
                                <m:t>𝑗</m:t>
                              </m:r>
                            </m:sub>
                          </m:sSub>
                          <m:r>
                            <a:rPr lang="en-US" sz="2400" b="0" i="1" smtClean="0">
                              <a:latin typeface="Cambria Math" panose="02040503050406030204" pitchFamily="18" charset="0"/>
                              <a:ea typeface="Cambria Math" panose="02040503050406030204" pitchFamily="18" charset="0"/>
                            </a:rPr>
                            <m:t>↔</m:t>
                          </m:r>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𝐴</m:t>
                              </m:r>
                            </m:e>
                            <m:sub>
                              <m:r>
                                <a:rPr lang="en-US" sz="2400" b="0" i="1" smtClean="0">
                                  <a:latin typeface="Cambria Math" panose="02040503050406030204" pitchFamily="18" charset="0"/>
                                  <a:ea typeface="Cambria Math" panose="02040503050406030204" pitchFamily="18" charset="0"/>
                                </a:rPr>
                                <m:t>𝑗</m:t>
                              </m:r>
                              <m:r>
                                <a:rPr lang="en-US" sz="2400" b="0" i="1" smtClean="0">
                                  <a:latin typeface="Cambria Math" panose="02040503050406030204" pitchFamily="18" charset="0"/>
                                  <a:ea typeface="Cambria Math" panose="02040503050406030204" pitchFamily="18" charset="0"/>
                                </a:rPr>
                                <m:t>+1</m:t>
                              </m:r>
                            </m:sub>
                          </m:sSub>
                          <m:r>
                            <a:rPr lang="en-US" sz="2400" b="0" i="1" smtClean="0">
                              <a:latin typeface="Cambria Math" panose="02040503050406030204" pitchFamily="18" charset="0"/>
                              <a:ea typeface="Cambria Math" panose="02040503050406030204" pitchFamily="18" charset="0"/>
                            </a:rPr>
                            <m:t>,…,</m:t>
                          </m:r>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𝐴</m:t>
                              </m:r>
                            </m:e>
                            <m:sub>
                              <m:r>
                                <a:rPr lang="en-US" sz="2400" b="0" i="1" smtClean="0">
                                  <a:latin typeface="Cambria Math" panose="02040503050406030204" pitchFamily="18" charset="0"/>
                                  <a:ea typeface="Cambria Math" panose="02040503050406030204" pitchFamily="18" charset="0"/>
                                </a:rPr>
                                <m:t>𝑛</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𝑖</m:t>
                              </m:r>
                              <m:r>
                                <a:rPr lang="en-US" sz="2400" b="0" i="1" smtClean="0">
                                  <a:latin typeface="Cambria Math" panose="02040503050406030204" pitchFamily="18" charset="0"/>
                                  <a:ea typeface="Cambria Math" panose="02040503050406030204" pitchFamily="18" charset="0"/>
                                </a:rPr>
                                <m:t>−1</m:t>
                              </m:r>
                            </m:sub>
                          </m:sSub>
                          <m:r>
                            <a:rPr lang="en-US" sz="2400" b="0" i="1" smtClean="0">
                              <a:latin typeface="Cambria Math" panose="02040503050406030204" pitchFamily="18" charset="0"/>
                              <a:ea typeface="Cambria Math" panose="02040503050406030204" pitchFamily="18" charset="0"/>
                            </a:rPr>
                            <m:t>|</m:t>
                          </m:r>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𝐴</m:t>
                              </m:r>
                            </m:e>
                            <m:sub>
                              <m:r>
                                <a:rPr lang="en-US" sz="2400" b="0" i="1" smtClean="0">
                                  <a:latin typeface="Cambria Math" panose="02040503050406030204" pitchFamily="18" charset="0"/>
                                  <a:ea typeface="Cambria Math" panose="02040503050406030204" pitchFamily="18" charset="0"/>
                                </a:rPr>
                                <m:t>𝑛</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𝑖</m:t>
                              </m:r>
                            </m:sub>
                          </m:sSub>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m:t>
                          </m:r>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𝐴</m:t>
                              </m:r>
                            </m:e>
                            <m:sub>
                              <m:r>
                                <a:rPr lang="en-US" sz="2400" b="0" i="1" smtClean="0">
                                  <a:latin typeface="Cambria Math" panose="02040503050406030204" pitchFamily="18" charset="0"/>
                                  <a:ea typeface="Cambria Math" panose="02040503050406030204" pitchFamily="18" charset="0"/>
                                </a:rPr>
                                <m:t>𝑛</m:t>
                              </m:r>
                              <m:r>
                                <a:rPr lang="en-US" sz="2400" b="0" i="1" smtClean="0">
                                  <a:latin typeface="Cambria Math" panose="02040503050406030204" pitchFamily="18" charset="0"/>
                                  <a:ea typeface="Cambria Math" panose="02040503050406030204" pitchFamily="18" charset="0"/>
                                </a:rPr>
                                <m:t>−1</m:t>
                              </m:r>
                            </m:sub>
                          </m:sSub>
                        </m:oMath>
                      </m:oMathPara>
                    </a14:m>
                    <a:endParaRPr lang="vi-VN" sz="2400" dirty="0"/>
                  </a:p>
                </p:txBody>
              </p:sp>
            </mc:Choice>
            <mc:Fallback xmlns="">
              <p:sp>
                <p:nvSpPr>
                  <p:cNvPr id="6" name="TextBox 5">
                    <a:extLst>
                      <a:ext uri="{FF2B5EF4-FFF2-40B4-BE49-F238E27FC236}">
                        <a16:creationId xmlns:a16="http://schemas.microsoft.com/office/drawing/2014/main" id="{66BFB1A0-F9AD-A742-2BB3-4D7DE735278D}"/>
                      </a:ext>
                    </a:extLst>
                  </p:cNvPr>
                  <p:cNvSpPr txBox="1">
                    <a:spLocks noRot="1" noChangeAspect="1" noMove="1" noResize="1" noEditPoints="1" noAdjustHandles="1" noChangeArrowheads="1" noChangeShapeType="1" noTextEdit="1"/>
                  </p:cNvSpPr>
                  <p:nvPr/>
                </p:nvSpPr>
                <p:spPr>
                  <a:xfrm>
                    <a:off x="1296451" y="2380585"/>
                    <a:ext cx="6551097" cy="491417"/>
                  </a:xfrm>
                  <a:prstGeom prst="rect">
                    <a:avLst/>
                  </a:prstGeom>
                  <a:blipFill>
                    <a:blip r:embed="rId3"/>
                    <a:stretch>
                      <a:fillRect b="-11111"/>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890ECB08-0DF5-8900-A756-9C8686811D78}"/>
                  </a:ext>
                </a:extLst>
              </p:cNvPr>
              <p:cNvSpPr txBox="1"/>
              <p:nvPr/>
            </p:nvSpPr>
            <p:spPr>
              <a:xfrm>
                <a:off x="5260499" y="2864122"/>
                <a:ext cx="2217274" cy="338554"/>
              </a:xfrm>
              <a:prstGeom prst="rect">
                <a:avLst/>
              </a:prstGeom>
              <a:noFill/>
            </p:spPr>
            <p:txBody>
              <a:bodyPr wrap="none" rtlCol="0">
                <a:spAutoFit/>
              </a:bodyPr>
              <a:lstStyle/>
              <a:p>
                <a:r>
                  <a:rPr lang="en-US" sz="1600" dirty="0">
                    <a:latin typeface="DM Sans" pitchFamily="2" charset="0"/>
                  </a:rPr>
                  <a:t>in their final positions</a:t>
                </a:r>
                <a:endParaRPr lang="vi-VN" sz="1600" dirty="0"/>
              </a:p>
            </p:txBody>
          </p:sp>
        </p:gr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DF6C7FE4-A98E-586F-4188-D96C2956E814}"/>
                    </a:ext>
                  </a:extLst>
                </p:cNvPr>
                <p:cNvSpPr txBox="1"/>
                <p:nvPr/>
              </p:nvSpPr>
              <p:spPr>
                <a:xfrm>
                  <a:off x="2773680" y="2067859"/>
                  <a:ext cx="328936"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m:t>
                        </m:r>
                      </m:oMath>
                    </m:oMathPara>
                  </a14:m>
                  <a:endParaRPr lang="vi-VN" sz="1600" dirty="0"/>
                </a:p>
              </p:txBody>
            </p:sp>
          </mc:Choice>
          <mc:Fallback xmlns="">
            <p:sp>
              <p:nvSpPr>
                <p:cNvPr id="15" name="TextBox 14">
                  <a:extLst>
                    <a:ext uri="{FF2B5EF4-FFF2-40B4-BE49-F238E27FC236}">
                      <a16:creationId xmlns:a16="http://schemas.microsoft.com/office/drawing/2014/main" id="{DF6C7FE4-A98E-586F-4188-D96C2956E814}"/>
                    </a:ext>
                  </a:extLst>
                </p:cNvPr>
                <p:cNvSpPr txBox="1">
                  <a:spLocks noRot="1" noChangeAspect="1" noMove="1" noResize="1" noEditPoints="1" noAdjustHandles="1" noChangeArrowheads="1" noChangeShapeType="1" noTextEdit="1"/>
                </p:cNvSpPr>
                <p:nvPr/>
              </p:nvSpPr>
              <p:spPr>
                <a:xfrm>
                  <a:off x="2773680" y="2067859"/>
                  <a:ext cx="328936" cy="338554"/>
                </a:xfrm>
                <a:prstGeom prst="rect">
                  <a:avLst/>
                </a:prstGeom>
                <a:blipFill>
                  <a:blip r:embed="rId4"/>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33457699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74"/>
        <p:cNvGrpSpPr/>
        <p:nvPr/>
      </p:nvGrpSpPr>
      <p:grpSpPr>
        <a:xfrm>
          <a:off x="0" y="0"/>
          <a:ext cx="0" cy="0"/>
          <a:chOff x="0" y="0"/>
          <a:chExt cx="0" cy="0"/>
        </a:xfrm>
      </p:grpSpPr>
      <p:sp>
        <p:nvSpPr>
          <p:cNvPr id="1676" name="Google Shape;1676;p49"/>
          <p:cNvSpPr txBox="1">
            <a:spLocks noGrp="1"/>
          </p:cNvSpPr>
          <p:nvPr>
            <p:ph type="title"/>
          </p:nvPr>
        </p:nvSpPr>
        <p:spPr>
          <a:xfrm>
            <a:off x="1447725" y="477850"/>
            <a:ext cx="6343800" cy="572700"/>
          </a:xfrm>
          <a:prstGeom prst="rect">
            <a:avLst/>
          </a:prstGeom>
        </p:spPr>
        <p:txBody>
          <a:bodyPr spcFirstLastPara="1" wrap="square" lIns="91425" tIns="91425" rIns="91425" bIns="91425" anchor="ctr" anchorCtr="0">
            <a:noAutofit/>
          </a:bodyPr>
          <a:lstStyle/>
          <a:p>
            <a:r>
              <a:rPr lang="en"/>
              <a:t>Bubble sort</a:t>
            </a:r>
            <a:endParaRPr lang="vi-VN"/>
          </a:p>
        </p:txBody>
      </p:sp>
      <p:sp>
        <p:nvSpPr>
          <p:cNvPr id="1758" name="Google Shape;1758;p49"/>
          <p:cNvSpPr/>
          <p:nvPr/>
        </p:nvSpPr>
        <p:spPr>
          <a:xfrm>
            <a:off x="1257841" y="595276"/>
            <a:ext cx="20676" cy="3064"/>
          </a:xfrm>
          <a:custGeom>
            <a:avLst/>
            <a:gdLst/>
            <a:ahLst/>
            <a:cxnLst/>
            <a:rect l="l" t="t" r="r" b="b"/>
            <a:pathLst>
              <a:path w="938" h="139" extrusionOk="0">
                <a:moveTo>
                  <a:pt x="1" y="0"/>
                </a:moveTo>
                <a:lnTo>
                  <a:pt x="1" y="139"/>
                </a:lnTo>
                <a:lnTo>
                  <a:pt x="937" y="139"/>
                </a:lnTo>
                <a:lnTo>
                  <a:pt x="93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49"/>
          <p:cNvSpPr/>
          <p:nvPr/>
        </p:nvSpPr>
        <p:spPr>
          <a:xfrm>
            <a:off x="1300670" y="587627"/>
            <a:ext cx="18383" cy="17612"/>
          </a:xfrm>
          <a:custGeom>
            <a:avLst/>
            <a:gdLst/>
            <a:ahLst/>
            <a:cxnLst/>
            <a:rect l="l" t="t" r="r" b="b"/>
            <a:pathLst>
              <a:path w="834" h="799" extrusionOk="0">
                <a:moveTo>
                  <a:pt x="694" y="139"/>
                </a:moveTo>
                <a:lnTo>
                  <a:pt x="694" y="659"/>
                </a:lnTo>
                <a:lnTo>
                  <a:pt x="139" y="659"/>
                </a:lnTo>
                <a:lnTo>
                  <a:pt x="139" y="139"/>
                </a:lnTo>
                <a:close/>
                <a:moveTo>
                  <a:pt x="1" y="0"/>
                </a:moveTo>
                <a:lnTo>
                  <a:pt x="1" y="798"/>
                </a:lnTo>
                <a:lnTo>
                  <a:pt x="833" y="798"/>
                </a:lnTo>
                <a:lnTo>
                  <a:pt x="83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60" name="Google Shape;1760;p49"/>
          <p:cNvGrpSpPr/>
          <p:nvPr/>
        </p:nvGrpSpPr>
        <p:grpSpPr>
          <a:xfrm>
            <a:off x="711981" y="538185"/>
            <a:ext cx="741778" cy="741205"/>
            <a:chOff x="783856" y="433778"/>
            <a:chExt cx="616248" cy="615772"/>
          </a:xfrm>
        </p:grpSpPr>
        <p:sp>
          <p:nvSpPr>
            <p:cNvPr id="1761" name="Google Shape;1761;p49"/>
            <p:cNvSpPr/>
            <p:nvPr/>
          </p:nvSpPr>
          <p:spPr>
            <a:xfrm>
              <a:off x="883868" y="547841"/>
              <a:ext cx="516235" cy="501709"/>
            </a:xfrm>
            <a:custGeom>
              <a:avLst/>
              <a:gdLst/>
              <a:ahLst/>
              <a:cxnLst/>
              <a:rect l="l" t="t" r="r" b="b"/>
              <a:pathLst>
                <a:path w="23420" h="22761" extrusionOk="0">
                  <a:moveTo>
                    <a:pt x="1" y="1"/>
                  </a:moveTo>
                  <a:lnTo>
                    <a:pt x="1" y="22761"/>
                  </a:lnTo>
                  <a:lnTo>
                    <a:pt x="23420" y="22761"/>
                  </a:lnTo>
                  <a:lnTo>
                    <a:pt x="23420"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49"/>
            <p:cNvSpPr/>
            <p:nvPr/>
          </p:nvSpPr>
          <p:spPr>
            <a:xfrm>
              <a:off x="915984" y="643439"/>
              <a:ext cx="452004" cy="373995"/>
            </a:xfrm>
            <a:custGeom>
              <a:avLst/>
              <a:gdLst/>
              <a:ahLst/>
              <a:cxnLst/>
              <a:rect l="l" t="t" r="r" b="b"/>
              <a:pathLst>
                <a:path w="20506" h="16967" extrusionOk="0">
                  <a:moveTo>
                    <a:pt x="1" y="1"/>
                  </a:moveTo>
                  <a:lnTo>
                    <a:pt x="1" y="16967"/>
                  </a:lnTo>
                  <a:lnTo>
                    <a:pt x="20506" y="16967"/>
                  </a:lnTo>
                  <a:lnTo>
                    <a:pt x="20506"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63" name="Google Shape;1763;p49"/>
            <p:cNvGrpSpPr/>
            <p:nvPr/>
          </p:nvGrpSpPr>
          <p:grpSpPr>
            <a:xfrm>
              <a:off x="783856" y="433778"/>
              <a:ext cx="516235" cy="501709"/>
              <a:chOff x="783856" y="433778"/>
              <a:chExt cx="516235" cy="501709"/>
            </a:xfrm>
          </p:grpSpPr>
          <p:sp>
            <p:nvSpPr>
              <p:cNvPr id="1764" name="Google Shape;1764;p49"/>
              <p:cNvSpPr/>
              <p:nvPr/>
            </p:nvSpPr>
            <p:spPr>
              <a:xfrm>
                <a:off x="783856" y="433778"/>
                <a:ext cx="516235" cy="501709"/>
              </a:xfrm>
              <a:custGeom>
                <a:avLst/>
                <a:gdLst/>
                <a:ahLst/>
                <a:cxnLst/>
                <a:rect l="l" t="t" r="r" b="b"/>
                <a:pathLst>
                  <a:path w="23420" h="22761" extrusionOk="0">
                    <a:moveTo>
                      <a:pt x="1" y="1"/>
                    </a:moveTo>
                    <a:lnTo>
                      <a:pt x="1" y="22761"/>
                    </a:lnTo>
                    <a:lnTo>
                      <a:pt x="23420" y="22761"/>
                    </a:lnTo>
                    <a:lnTo>
                      <a:pt x="23420"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49"/>
              <p:cNvSpPr/>
              <p:nvPr/>
            </p:nvSpPr>
            <p:spPr>
              <a:xfrm>
                <a:off x="815972" y="529376"/>
                <a:ext cx="452004" cy="373995"/>
              </a:xfrm>
              <a:custGeom>
                <a:avLst/>
                <a:gdLst/>
                <a:ahLst/>
                <a:cxnLst/>
                <a:rect l="l" t="t" r="r" b="b"/>
                <a:pathLst>
                  <a:path w="20506" h="16967" extrusionOk="0">
                    <a:moveTo>
                      <a:pt x="1" y="1"/>
                    </a:moveTo>
                    <a:lnTo>
                      <a:pt x="1" y="16967"/>
                    </a:lnTo>
                    <a:lnTo>
                      <a:pt x="20506" y="16967"/>
                    </a:lnTo>
                    <a:lnTo>
                      <a:pt x="20506" y="1"/>
                    </a:ln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49"/>
              <p:cNvSpPr/>
              <p:nvPr/>
            </p:nvSpPr>
            <p:spPr>
              <a:xfrm>
                <a:off x="1157829" y="481213"/>
                <a:ext cx="20676" cy="3064"/>
              </a:xfrm>
              <a:custGeom>
                <a:avLst/>
                <a:gdLst/>
                <a:ahLst/>
                <a:cxnLst/>
                <a:rect l="l" t="t" r="r" b="b"/>
                <a:pathLst>
                  <a:path w="938" h="139" extrusionOk="0">
                    <a:moveTo>
                      <a:pt x="1" y="0"/>
                    </a:moveTo>
                    <a:lnTo>
                      <a:pt x="1" y="139"/>
                    </a:lnTo>
                    <a:lnTo>
                      <a:pt x="937" y="139"/>
                    </a:lnTo>
                    <a:lnTo>
                      <a:pt x="93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49"/>
              <p:cNvSpPr/>
              <p:nvPr/>
            </p:nvSpPr>
            <p:spPr>
              <a:xfrm>
                <a:off x="1243486" y="474314"/>
                <a:ext cx="16091" cy="16091"/>
              </a:xfrm>
              <a:custGeom>
                <a:avLst/>
                <a:gdLst/>
                <a:ahLst/>
                <a:cxnLst/>
                <a:rect l="l" t="t" r="r" b="b"/>
                <a:pathLst>
                  <a:path w="730" h="730" extrusionOk="0">
                    <a:moveTo>
                      <a:pt x="105" y="1"/>
                    </a:moveTo>
                    <a:lnTo>
                      <a:pt x="0" y="105"/>
                    </a:lnTo>
                    <a:lnTo>
                      <a:pt x="660" y="729"/>
                    </a:lnTo>
                    <a:lnTo>
                      <a:pt x="729" y="660"/>
                    </a:lnTo>
                    <a:lnTo>
                      <a:pt x="10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49"/>
              <p:cNvSpPr/>
              <p:nvPr/>
            </p:nvSpPr>
            <p:spPr>
              <a:xfrm>
                <a:off x="1243486" y="474314"/>
                <a:ext cx="16091" cy="16091"/>
              </a:xfrm>
              <a:custGeom>
                <a:avLst/>
                <a:gdLst/>
                <a:ahLst/>
                <a:cxnLst/>
                <a:rect l="l" t="t" r="r" b="b"/>
                <a:pathLst>
                  <a:path w="730" h="730" extrusionOk="0">
                    <a:moveTo>
                      <a:pt x="660" y="1"/>
                    </a:moveTo>
                    <a:lnTo>
                      <a:pt x="0" y="660"/>
                    </a:lnTo>
                    <a:lnTo>
                      <a:pt x="105" y="729"/>
                    </a:lnTo>
                    <a:lnTo>
                      <a:pt x="729" y="105"/>
                    </a:lnTo>
                    <a:lnTo>
                      <a:pt x="66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49"/>
              <p:cNvSpPr/>
              <p:nvPr/>
            </p:nvSpPr>
            <p:spPr>
              <a:xfrm>
                <a:off x="1200657" y="473565"/>
                <a:ext cx="18383" cy="17612"/>
              </a:xfrm>
              <a:custGeom>
                <a:avLst/>
                <a:gdLst/>
                <a:ahLst/>
                <a:cxnLst/>
                <a:rect l="l" t="t" r="r" b="b"/>
                <a:pathLst>
                  <a:path w="834" h="799" extrusionOk="0">
                    <a:moveTo>
                      <a:pt x="694" y="139"/>
                    </a:moveTo>
                    <a:lnTo>
                      <a:pt x="694" y="659"/>
                    </a:lnTo>
                    <a:lnTo>
                      <a:pt x="139" y="659"/>
                    </a:lnTo>
                    <a:lnTo>
                      <a:pt x="139" y="139"/>
                    </a:lnTo>
                    <a:close/>
                    <a:moveTo>
                      <a:pt x="1" y="0"/>
                    </a:moveTo>
                    <a:lnTo>
                      <a:pt x="1" y="798"/>
                    </a:lnTo>
                    <a:lnTo>
                      <a:pt x="833" y="798"/>
                    </a:lnTo>
                    <a:lnTo>
                      <a:pt x="83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770" name="Google Shape;1770;p49"/>
          <p:cNvGrpSpPr/>
          <p:nvPr/>
        </p:nvGrpSpPr>
        <p:grpSpPr>
          <a:xfrm>
            <a:off x="713285" y="3871904"/>
            <a:ext cx="739153" cy="733425"/>
            <a:chOff x="711997" y="3993954"/>
            <a:chExt cx="739153" cy="733425"/>
          </a:xfrm>
        </p:grpSpPr>
        <p:grpSp>
          <p:nvGrpSpPr>
            <p:cNvPr id="1771" name="Google Shape;1771;p49"/>
            <p:cNvGrpSpPr/>
            <p:nvPr/>
          </p:nvGrpSpPr>
          <p:grpSpPr>
            <a:xfrm>
              <a:off x="711997" y="3993954"/>
              <a:ext cx="605939" cy="733425"/>
              <a:chOff x="854872" y="593529"/>
              <a:chExt cx="605939" cy="733425"/>
            </a:xfrm>
          </p:grpSpPr>
          <p:grpSp>
            <p:nvGrpSpPr>
              <p:cNvPr id="1772" name="Google Shape;1772;p49"/>
              <p:cNvGrpSpPr/>
              <p:nvPr/>
            </p:nvGrpSpPr>
            <p:grpSpPr>
              <a:xfrm>
                <a:off x="854872" y="749504"/>
                <a:ext cx="444014" cy="577450"/>
                <a:chOff x="2255047" y="690567"/>
                <a:chExt cx="444014" cy="577450"/>
              </a:xfrm>
            </p:grpSpPr>
            <p:sp>
              <p:nvSpPr>
                <p:cNvPr id="1773" name="Google Shape;1773;p49"/>
                <p:cNvSpPr/>
                <p:nvPr/>
              </p:nvSpPr>
              <p:spPr>
                <a:xfrm>
                  <a:off x="2255047" y="690567"/>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49"/>
                <p:cNvSpPr/>
                <p:nvPr/>
              </p:nvSpPr>
              <p:spPr>
                <a:xfrm>
                  <a:off x="2588630" y="690567"/>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775" name="Google Shape;1775;p49"/>
                <p:cNvCxnSpPr/>
                <p:nvPr/>
              </p:nvCxnSpPr>
              <p:spPr>
                <a:xfrm>
                  <a:off x="2320463" y="924475"/>
                  <a:ext cx="313200" cy="0"/>
                </a:xfrm>
                <a:prstGeom prst="straightConnector1">
                  <a:avLst/>
                </a:prstGeom>
                <a:noFill/>
                <a:ln w="9525" cap="flat" cmpd="sng">
                  <a:solidFill>
                    <a:schemeClr val="dk1"/>
                  </a:solidFill>
                  <a:prstDash val="solid"/>
                  <a:round/>
                  <a:headEnd type="none" w="med" len="med"/>
                  <a:tailEnd type="none" w="med" len="med"/>
                </a:ln>
              </p:spPr>
            </p:cxnSp>
            <p:cxnSp>
              <p:nvCxnSpPr>
                <p:cNvPr id="1776" name="Google Shape;1776;p49"/>
                <p:cNvCxnSpPr/>
                <p:nvPr/>
              </p:nvCxnSpPr>
              <p:spPr>
                <a:xfrm>
                  <a:off x="2320463" y="979300"/>
                  <a:ext cx="313200" cy="0"/>
                </a:xfrm>
                <a:prstGeom prst="straightConnector1">
                  <a:avLst/>
                </a:prstGeom>
                <a:noFill/>
                <a:ln w="9525" cap="flat" cmpd="sng">
                  <a:solidFill>
                    <a:schemeClr val="dk1"/>
                  </a:solidFill>
                  <a:prstDash val="solid"/>
                  <a:round/>
                  <a:headEnd type="none" w="med" len="med"/>
                  <a:tailEnd type="none" w="med" len="med"/>
                </a:ln>
              </p:spPr>
            </p:cxnSp>
            <p:cxnSp>
              <p:nvCxnSpPr>
                <p:cNvPr id="1777" name="Google Shape;1777;p49"/>
                <p:cNvCxnSpPr/>
                <p:nvPr/>
              </p:nvCxnSpPr>
              <p:spPr>
                <a:xfrm>
                  <a:off x="2320463" y="1031550"/>
                  <a:ext cx="313200" cy="0"/>
                </a:xfrm>
                <a:prstGeom prst="straightConnector1">
                  <a:avLst/>
                </a:prstGeom>
                <a:noFill/>
                <a:ln w="9525" cap="flat" cmpd="sng">
                  <a:solidFill>
                    <a:schemeClr val="dk1"/>
                  </a:solidFill>
                  <a:prstDash val="solid"/>
                  <a:round/>
                  <a:headEnd type="none" w="med" len="med"/>
                  <a:tailEnd type="none" w="med" len="med"/>
                </a:ln>
              </p:spPr>
            </p:cxnSp>
          </p:grpSp>
          <p:grpSp>
            <p:nvGrpSpPr>
              <p:cNvPr id="1778" name="Google Shape;1778;p49"/>
              <p:cNvGrpSpPr/>
              <p:nvPr/>
            </p:nvGrpSpPr>
            <p:grpSpPr>
              <a:xfrm>
                <a:off x="935835" y="671517"/>
                <a:ext cx="444014" cy="577450"/>
                <a:chOff x="2255047" y="690567"/>
                <a:chExt cx="444014" cy="577450"/>
              </a:xfrm>
            </p:grpSpPr>
            <p:sp>
              <p:nvSpPr>
                <p:cNvPr id="1779" name="Google Shape;1779;p49"/>
                <p:cNvSpPr/>
                <p:nvPr/>
              </p:nvSpPr>
              <p:spPr>
                <a:xfrm>
                  <a:off x="2255047" y="690567"/>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49"/>
                <p:cNvSpPr/>
                <p:nvPr/>
              </p:nvSpPr>
              <p:spPr>
                <a:xfrm>
                  <a:off x="2588630" y="690567"/>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781" name="Google Shape;1781;p49"/>
                <p:cNvCxnSpPr/>
                <p:nvPr/>
              </p:nvCxnSpPr>
              <p:spPr>
                <a:xfrm>
                  <a:off x="2320463" y="924475"/>
                  <a:ext cx="313200" cy="0"/>
                </a:xfrm>
                <a:prstGeom prst="straightConnector1">
                  <a:avLst/>
                </a:prstGeom>
                <a:noFill/>
                <a:ln w="9525" cap="flat" cmpd="sng">
                  <a:solidFill>
                    <a:schemeClr val="dk1"/>
                  </a:solidFill>
                  <a:prstDash val="solid"/>
                  <a:round/>
                  <a:headEnd type="none" w="med" len="med"/>
                  <a:tailEnd type="none" w="med" len="med"/>
                </a:ln>
              </p:spPr>
            </p:cxnSp>
            <p:cxnSp>
              <p:nvCxnSpPr>
                <p:cNvPr id="1782" name="Google Shape;1782;p49"/>
                <p:cNvCxnSpPr/>
                <p:nvPr/>
              </p:nvCxnSpPr>
              <p:spPr>
                <a:xfrm>
                  <a:off x="2320463" y="979300"/>
                  <a:ext cx="313200" cy="0"/>
                </a:xfrm>
                <a:prstGeom prst="straightConnector1">
                  <a:avLst/>
                </a:prstGeom>
                <a:noFill/>
                <a:ln w="9525" cap="flat" cmpd="sng">
                  <a:solidFill>
                    <a:schemeClr val="dk1"/>
                  </a:solidFill>
                  <a:prstDash val="solid"/>
                  <a:round/>
                  <a:headEnd type="none" w="med" len="med"/>
                  <a:tailEnd type="none" w="med" len="med"/>
                </a:ln>
              </p:spPr>
            </p:cxnSp>
            <p:cxnSp>
              <p:nvCxnSpPr>
                <p:cNvPr id="1783" name="Google Shape;1783;p49"/>
                <p:cNvCxnSpPr/>
                <p:nvPr/>
              </p:nvCxnSpPr>
              <p:spPr>
                <a:xfrm>
                  <a:off x="2320463" y="1031550"/>
                  <a:ext cx="313200" cy="0"/>
                </a:xfrm>
                <a:prstGeom prst="straightConnector1">
                  <a:avLst/>
                </a:prstGeom>
                <a:noFill/>
                <a:ln w="9525" cap="flat" cmpd="sng">
                  <a:solidFill>
                    <a:schemeClr val="dk1"/>
                  </a:solidFill>
                  <a:prstDash val="solid"/>
                  <a:round/>
                  <a:headEnd type="none" w="med" len="med"/>
                  <a:tailEnd type="none" w="med" len="med"/>
                </a:ln>
              </p:spPr>
            </p:cxnSp>
          </p:grpSp>
          <p:grpSp>
            <p:nvGrpSpPr>
              <p:cNvPr id="1784" name="Google Shape;1784;p49"/>
              <p:cNvGrpSpPr/>
              <p:nvPr/>
            </p:nvGrpSpPr>
            <p:grpSpPr>
              <a:xfrm>
                <a:off x="1016797" y="593529"/>
                <a:ext cx="444014" cy="577450"/>
                <a:chOff x="2255047" y="690567"/>
                <a:chExt cx="444014" cy="577450"/>
              </a:xfrm>
            </p:grpSpPr>
            <p:sp>
              <p:nvSpPr>
                <p:cNvPr id="1785" name="Google Shape;1785;p49"/>
                <p:cNvSpPr/>
                <p:nvPr/>
              </p:nvSpPr>
              <p:spPr>
                <a:xfrm>
                  <a:off x="2255047" y="690567"/>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49"/>
                <p:cNvSpPr/>
                <p:nvPr/>
              </p:nvSpPr>
              <p:spPr>
                <a:xfrm>
                  <a:off x="2588630" y="690567"/>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787" name="Google Shape;1787;p49"/>
                <p:cNvCxnSpPr/>
                <p:nvPr/>
              </p:nvCxnSpPr>
              <p:spPr>
                <a:xfrm>
                  <a:off x="2320463" y="924475"/>
                  <a:ext cx="313200" cy="0"/>
                </a:xfrm>
                <a:prstGeom prst="straightConnector1">
                  <a:avLst/>
                </a:prstGeom>
                <a:noFill/>
                <a:ln w="9525" cap="flat" cmpd="sng">
                  <a:solidFill>
                    <a:schemeClr val="dk1"/>
                  </a:solidFill>
                  <a:prstDash val="solid"/>
                  <a:round/>
                  <a:headEnd type="none" w="med" len="med"/>
                  <a:tailEnd type="none" w="med" len="med"/>
                </a:ln>
              </p:spPr>
            </p:cxnSp>
            <p:cxnSp>
              <p:nvCxnSpPr>
                <p:cNvPr id="1788" name="Google Shape;1788;p49"/>
                <p:cNvCxnSpPr/>
                <p:nvPr/>
              </p:nvCxnSpPr>
              <p:spPr>
                <a:xfrm>
                  <a:off x="2320463" y="979300"/>
                  <a:ext cx="313200" cy="0"/>
                </a:xfrm>
                <a:prstGeom prst="straightConnector1">
                  <a:avLst/>
                </a:prstGeom>
                <a:noFill/>
                <a:ln w="9525" cap="flat" cmpd="sng">
                  <a:solidFill>
                    <a:schemeClr val="dk1"/>
                  </a:solidFill>
                  <a:prstDash val="solid"/>
                  <a:round/>
                  <a:headEnd type="none" w="med" len="med"/>
                  <a:tailEnd type="none" w="med" len="med"/>
                </a:ln>
              </p:spPr>
            </p:cxnSp>
            <p:cxnSp>
              <p:nvCxnSpPr>
                <p:cNvPr id="1789" name="Google Shape;1789;p49"/>
                <p:cNvCxnSpPr/>
                <p:nvPr/>
              </p:nvCxnSpPr>
              <p:spPr>
                <a:xfrm>
                  <a:off x="2320463" y="1031550"/>
                  <a:ext cx="313200" cy="0"/>
                </a:xfrm>
                <a:prstGeom prst="straightConnector1">
                  <a:avLst/>
                </a:prstGeom>
                <a:noFill/>
                <a:ln w="9525" cap="flat" cmpd="sng">
                  <a:solidFill>
                    <a:schemeClr val="dk1"/>
                  </a:solidFill>
                  <a:prstDash val="solid"/>
                  <a:round/>
                  <a:headEnd type="none" w="med" len="med"/>
                  <a:tailEnd type="none" w="med" len="med"/>
                </a:ln>
              </p:spPr>
            </p:cxnSp>
          </p:grpSp>
        </p:grpSp>
        <p:grpSp>
          <p:nvGrpSpPr>
            <p:cNvPr id="1790" name="Google Shape;1790;p49"/>
            <p:cNvGrpSpPr/>
            <p:nvPr/>
          </p:nvGrpSpPr>
          <p:grpSpPr>
            <a:xfrm>
              <a:off x="1205750" y="4359925"/>
              <a:ext cx="245400" cy="245400"/>
              <a:chOff x="904875" y="1114425"/>
              <a:chExt cx="245400" cy="245400"/>
            </a:xfrm>
          </p:grpSpPr>
          <p:sp>
            <p:nvSpPr>
              <p:cNvPr id="1791" name="Google Shape;1791;p49"/>
              <p:cNvSpPr/>
              <p:nvPr/>
            </p:nvSpPr>
            <p:spPr>
              <a:xfrm>
                <a:off x="904875" y="1114425"/>
                <a:ext cx="245400" cy="24540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49"/>
              <p:cNvSpPr/>
              <p:nvPr/>
            </p:nvSpPr>
            <p:spPr>
              <a:xfrm>
                <a:off x="981600" y="1196400"/>
                <a:ext cx="91950" cy="91100"/>
              </a:xfrm>
              <a:custGeom>
                <a:avLst/>
                <a:gdLst/>
                <a:ahLst/>
                <a:cxnLst/>
                <a:rect l="l" t="t" r="r" b="b"/>
                <a:pathLst>
                  <a:path w="3678" h="3644" fill="none" extrusionOk="0">
                    <a:moveTo>
                      <a:pt x="3157" y="0"/>
                    </a:moveTo>
                    <a:lnTo>
                      <a:pt x="1839" y="1319"/>
                    </a:lnTo>
                    <a:lnTo>
                      <a:pt x="486" y="0"/>
                    </a:lnTo>
                    <a:lnTo>
                      <a:pt x="0" y="486"/>
                    </a:lnTo>
                    <a:lnTo>
                      <a:pt x="1319" y="1805"/>
                    </a:lnTo>
                    <a:lnTo>
                      <a:pt x="0" y="3158"/>
                    </a:lnTo>
                    <a:lnTo>
                      <a:pt x="486" y="3643"/>
                    </a:lnTo>
                    <a:lnTo>
                      <a:pt x="1839" y="2325"/>
                    </a:lnTo>
                    <a:lnTo>
                      <a:pt x="3157" y="3643"/>
                    </a:lnTo>
                    <a:lnTo>
                      <a:pt x="3678" y="3158"/>
                    </a:lnTo>
                    <a:lnTo>
                      <a:pt x="2325" y="1805"/>
                    </a:lnTo>
                    <a:lnTo>
                      <a:pt x="3678" y="486"/>
                    </a:lnTo>
                    <a:lnTo>
                      <a:pt x="3157" y="0"/>
                    </a:lnTo>
                    <a:lnTo>
                      <a:pt x="3157" y="0"/>
                    </a:lnTo>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793" name="Google Shape;1793;p49"/>
          <p:cNvGrpSpPr/>
          <p:nvPr/>
        </p:nvGrpSpPr>
        <p:grpSpPr>
          <a:xfrm>
            <a:off x="7814613" y="4103616"/>
            <a:ext cx="617382" cy="501700"/>
            <a:chOff x="7801038" y="4225666"/>
            <a:chExt cx="617382" cy="501700"/>
          </a:xfrm>
        </p:grpSpPr>
        <p:grpSp>
          <p:nvGrpSpPr>
            <p:cNvPr id="1794" name="Google Shape;1794;p49"/>
            <p:cNvGrpSpPr/>
            <p:nvPr/>
          </p:nvGrpSpPr>
          <p:grpSpPr>
            <a:xfrm rot="10800000" flipH="1">
              <a:off x="8139623" y="4225666"/>
              <a:ext cx="278797" cy="501700"/>
              <a:chOff x="8063823" y="2506947"/>
              <a:chExt cx="198009" cy="356296"/>
            </a:xfrm>
          </p:grpSpPr>
          <p:sp>
            <p:nvSpPr>
              <p:cNvPr id="1795" name="Google Shape;1795;p49"/>
              <p:cNvSpPr/>
              <p:nvPr/>
            </p:nvSpPr>
            <p:spPr>
              <a:xfrm>
                <a:off x="8063823" y="2506947"/>
                <a:ext cx="198009" cy="39628"/>
              </a:xfrm>
              <a:custGeom>
                <a:avLst/>
                <a:gdLst/>
                <a:ahLst/>
                <a:cxnLst/>
                <a:rect l="l" t="t" r="r" b="b"/>
                <a:pathLst>
                  <a:path w="4512" h="903" extrusionOk="0">
                    <a:moveTo>
                      <a:pt x="1" y="0"/>
                    </a:moveTo>
                    <a:lnTo>
                      <a:pt x="1" y="902"/>
                    </a:lnTo>
                    <a:lnTo>
                      <a:pt x="4511" y="902"/>
                    </a:lnTo>
                    <a:lnTo>
                      <a:pt x="4511"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49"/>
              <p:cNvSpPr/>
              <p:nvPr/>
            </p:nvSpPr>
            <p:spPr>
              <a:xfrm>
                <a:off x="8063823" y="2823615"/>
                <a:ext cx="198009" cy="39628"/>
              </a:xfrm>
              <a:custGeom>
                <a:avLst/>
                <a:gdLst/>
                <a:ahLst/>
                <a:cxnLst/>
                <a:rect l="l" t="t" r="r" b="b"/>
                <a:pathLst>
                  <a:path w="4512" h="903" extrusionOk="0">
                    <a:moveTo>
                      <a:pt x="1" y="1"/>
                    </a:moveTo>
                    <a:lnTo>
                      <a:pt x="1" y="903"/>
                    </a:lnTo>
                    <a:lnTo>
                      <a:pt x="4511" y="903"/>
                    </a:lnTo>
                    <a:lnTo>
                      <a:pt x="4511" y="1"/>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49"/>
              <p:cNvSpPr/>
              <p:nvPr/>
            </p:nvSpPr>
            <p:spPr>
              <a:xfrm>
                <a:off x="8082122" y="2546531"/>
                <a:ext cx="159917" cy="275642"/>
              </a:xfrm>
              <a:custGeom>
                <a:avLst/>
                <a:gdLst/>
                <a:ahLst/>
                <a:cxnLst/>
                <a:rect l="l" t="t" r="r" b="b"/>
                <a:pathLst>
                  <a:path w="3644" h="6281" extrusionOk="0">
                    <a:moveTo>
                      <a:pt x="0" y="0"/>
                    </a:moveTo>
                    <a:lnTo>
                      <a:pt x="0" y="1735"/>
                    </a:lnTo>
                    <a:lnTo>
                      <a:pt x="1214" y="2915"/>
                    </a:lnTo>
                    <a:lnTo>
                      <a:pt x="1214" y="3366"/>
                    </a:lnTo>
                    <a:lnTo>
                      <a:pt x="0" y="4511"/>
                    </a:lnTo>
                    <a:lnTo>
                      <a:pt x="0" y="6280"/>
                    </a:lnTo>
                    <a:lnTo>
                      <a:pt x="3643" y="6280"/>
                    </a:lnTo>
                    <a:lnTo>
                      <a:pt x="3643" y="4511"/>
                    </a:lnTo>
                    <a:lnTo>
                      <a:pt x="2463" y="3366"/>
                    </a:lnTo>
                    <a:lnTo>
                      <a:pt x="2463" y="2915"/>
                    </a:lnTo>
                    <a:lnTo>
                      <a:pt x="3643" y="1735"/>
                    </a:lnTo>
                    <a:lnTo>
                      <a:pt x="3643"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49"/>
              <p:cNvSpPr/>
              <p:nvPr/>
            </p:nvSpPr>
            <p:spPr>
              <a:xfrm>
                <a:off x="8086686" y="2756648"/>
                <a:ext cx="152281" cy="65520"/>
              </a:xfrm>
              <a:custGeom>
                <a:avLst/>
                <a:gdLst/>
                <a:ahLst/>
                <a:cxnLst/>
                <a:rect l="l" t="t" r="r" b="b"/>
                <a:pathLst>
                  <a:path w="3470" h="1493" extrusionOk="0">
                    <a:moveTo>
                      <a:pt x="1527" y="0"/>
                    </a:moveTo>
                    <a:lnTo>
                      <a:pt x="0" y="1492"/>
                    </a:lnTo>
                    <a:lnTo>
                      <a:pt x="3470" y="1492"/>
                    </a:lnTo>
                    <a:lnTo>
                      <a:pt x="19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49"/>
              <p:cNvSpPr/>
              <p:nvPr/>
            </p:nvSpPr>
            <p:spPr>
              <a:xfrm>
                <a:off x="8086686" y="2756648"/>
                <a:ext cx="152281" cy="65520"/>
              </a:xfrm>
              <a:custGeom>
                <a:avLst/>
                <a:gdLst/>
                <a:ahLst/>
                <a:cxnLst/>
                <a:rect l="l" t="t" r="r" b="b"/>
                <a:pathLst>
                  <a:path w="3470" h="1493" fill="none" extrusionOk="0">
                    <a:moveTo>
                      <a:pt x="1527" y="0"/>
                    </a:moveTo>
                    <a:lnTo>
                      <a:pt x="0" y="1492"/>
                    </a:lnTo>
                    <a:lnTo>
                      <a:pt x="3470" y="1492"/>
                    </a:lnTo>
                    <a:lnTo>
                      <a:pt x="194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49"/>
              <p:cNvSpPr/>
              <p:nvPr/>
            </p:nvSpPr>
            <p:spPr>
              <a:xfrm>
                <a:off x="8153654" y="2726192"/>
                <a:ext cx="18344" cy="19836"/>
              </a:xfrm>
              <a:custGeom>
                <a:avLst/>
                <a:gdLst/>
                <a:ahLst/>
                <a:cxnLst/>
                <a:rect l="l" t="t" r="r" b="b"/>
                <a:pathLst>
                  <a:path w="418" h="452" extrusionOk="0">
                    <a:moveTo>
                      <a:pt x="1" y="0"/>
                    </a:moveTo>
                    <a:lnTo>
                      <a:pt x="1" y="451"/>
                    </a:lnTo>
                    <a:lnTo>
                      <a:pt x="417" y="451"/>
                    </a:lnTo>
                    <a:lnTo>
                      <a:pt x="41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49"/>
              <p:cNvSpPr/>
              <p:nvPr/>
            </p:nvSpPr>
            <p:spPr>
              <a:xfrm>
                <a:off x="8153654" y="2698765"/>
                <a:ext cx="18344" cy="19836"/>
              </a:xfrm>
              <a:custGeom>
                <a:avLst/>
                <a:gdLst/>
                <a:ahLst/>
                <a:cxnLst/>
                <a:rect l="l" t="t" r="r" b="b"/>
                <a:pathLst>
                  <a:path w="418" h="452" extrusionOk="0">
                    <a:moveTo>
                      <a:pt x="1" y="1"/>
                    </a:moveTo>
                    <a:lnTo>
                      <a:pt x="1" y="452"/>
                    </a:lnTo>
                    <a:lnTo>
                      <a:pt x="417" y="452"/>
                    </a:lnTo>
                    <a:lnTo>
                      <a:pt x="41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49"/>
              <p:cNvSpPr/>
              <p:nvPr/>
            </p:nvSpPr>
            <p:spPr>
              <a:xfrm>
                <a:off x="8124734" y="2628726"/>
                <a:ext cx="74648" cy="27472"/>
              </a:xfrm>
              <a:custGeom>
                <a:avLst/>
                <a:gdLst/>
                <a:ahLst/>
                <a:cxnLst/>
                <a:rect l="l" t="t" r="r" b="b"/>
                <a:pathLst>
                  <a:path w="1701" h="626" extrusionOk="0">
                    <a:moveTo>
                      <a:pt x="1" y="1"/>
                    </a:moveTo>
                    <a:lnTo>
                      <a:pt x="660" y="625"/>
                    </a:lnTo>
                    <a:lnTo>
                      <a:pt x="1076" y="625"/>
                    </a:lnTo>
                    <a:lnTo>
                      <a:pt x="17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03" name="Google Shape;1803;p49"/>
            <p:cNvSpPr/>
            <p:nvPr/>
          </p:nvSpPr>
          <p:spPr>
            <a:xfrm rot="-3189454">
              <a:off x="7839418" y="4379627"/>
              <a:ext cx="195657" cy="193803"/>
            </a:xfrm>
            <a:custGeom>
              <a:avLst/>
              <a:gdLst/>
              <a:ahLst/>
              <a:cxnLst/>
              <a:rect l="l" t="t" r="r" b="b"/>
              <a:pathLst>
                <a:path w="3678" h="3644" fill="none" extrusionOk="0">
                  <a:moveTo>
                    <a:pt x="3157" y="0"/>
                  </a:moveTo>
                  <a:lnTo>
                    <a:pt x="1839" y="1319"/>
                  </a:lnTo>
                  <a:lnTo>
                    <a:pt x="486" y="0"/>
                  </a:lnTo>
                  <a:lnTo>
                    <a:pt x="0" y="486"/>
                  </a:lnTo>
                  <a:lnTo>
                    <a:pt x="1319" y="1805"/>
                  </a:lnTo>
                  <a:lnTo>
                    <a:pt x="0" y="3158"/>
                  </a:lnTo>
                  <a:lnTo>
                    <a:pt x="486" y="3643"/>
                  </a:lnTo>
                  <a:lnTo>
                    <a:pt x="1839" y="2325"/>
                  </a:lnTo>
                  <a:lnTo>
                    <a:pt x="3157" y="3643"/>
                  </a:lnTo>
                  <a:lnTo>
                    <a:pt x="3678" y="3158"/>
                  </a:lnTo>
                  <a:lnTo>
                    <a:pt x="2325" y="1805"/>
                  </a:lnTo>
                  <a:lnTo>
                    <a:pt x="3678" y="486"/>
                  </a:lnTo>
                  <a:lnTo>
                    <a:pt x="3157" y="0"/>
                  </a:lnTo>
                  <a:lnTo>
                    <a:pt x="3157" y="0"/>
                  </a:lnTo>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 name="Tiêu đề phụ 19">
            <a:extLst>
              <a:ext uri="{FF2B5EF4-FFF2-40B4-BE49-F238E27FC236}">
                <a16:creationId xmlns:a16="http://schemas.microsoft.com/office/drawing/2014/main" id="{BDEBAD59-689F-027F-06AB-74508DBD6633}"/>
              </a:ext>
            </a:extLst>
          </p:cNvPr>
          <p:cNvSpPr>
            <a:spLocks noGrp="1"/>
          </p:cNvSpPr>
          <p:nvPr>
            <p:ph type="subTitle" idx="5"/>
          </p:nvPr>
        </p:nvSpPr>
        <p:spPr/>
        <p:txBody>
          <a:bodyPr/>
          <a:lstStyle/>
          <a:p>
            <a:endParaRPr lang="vi-VN"/>
          </a:p>
        </p:txBody>
      </p:sp>
      <p:sp>
        <p:nvSpPr>
          <p:cNvPr id="22" name="Tiêu đề phụ 21">
            <a:extLst>
              <a:ext uri="{FF2B5EF4-FFF2-40B4-BE49-F238E27FC236}">
                <a16:creationId xmlns:a16="http://schemas.microsoft.com/office/drawing/2014/main" id="{CB219708-777F-D9CA-5C8B-D36C1752C2A8}"/>
              </a:ext>
            </a:extLst>
          </p:cNvPr>
          <p:cNvSpPr>
            <a:spLocks noGrp="1"/>
          </p:cNvSpPr>
          <p:nvPr>
            <p:ph type="subTitle" idx="6"/>
          </p:nvPr>
        </p:nvSpPr>
        <p:spPr/>
        <p:txBody>
          <a:bodyPr/>
          <a:lstStyle/>
          <a:p>
            <a:endParaRPr lang="vi-VN"/>
          </a:p>
        </p:txBody>
      </p:sp>
      <p:pic>
        <p:nvPicPr>
          <p:cNvPr id="10" name="Picture 9">
            <a:extLst>
              <a:ext uri="{FF2B5EF4-FFF2-40B4-BE49-F238E27FC236}">
                <a16:creationId xmlns:a16="http://schemas.microsoft.com/office/drawing/2014/main" id="{920716E5-09B4-2670-E0F1-A3F8DA4DF417}"/>
              </a:ext>
            </a:extLst>
          </p:cNvPr>
          <p:cNvPicPr>
            <a:picLocks noChangeAspect="1"/>
          </p:cNvPicPr>
          <p:nvPr/>
        </p:nvPicPr>
        <p:blipFill>
          <a:blip r:embed="rId3"/>
          <a:stretch>
            <a:fillRect/>
          </a:stretch>
        </p:blipFill>
        <p:spPr>
          <a:xfrm>
            <a:off x="1443931" y="1098799"/>
            <a:ext cx="6256138" cy="2945902"/>
          </a:xfrm>
          <a:prstGeom prst="rect">
            <a:avLst/>
          </a:prstGeom>
        </p:spPr>
      </p:pic>
    </p:spTree>
    <p:extLst>
      <p:ext uri="{BB962C8B-B14F-4D97-AF65-F5344CB8AC3E}">
        <p14:creationId xmlns:p14="http://schemas.microsoft.com/office/powerpoint/2010/main" val="31138951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07"/>
        <p:cNvGrpSpPr/>
        <p:nvPr/>
      </p:nvGrpSpPr>
      <p:grpSpPr>
        <a:xfrm>
          <a:off x="0" y="0"/>
          <a:ext cx="0" cy="0"/>
          <a:chOff x="0" y="0"/>
          <a:chExt cx="0" cy="0"/>
        </a:xfrm>
      </p:grpSpPr>
      <p:sp>
        <p:nvSpPr>
          <p:cNvPr id="1509" name="Google Shape;1509;p48"/>
          <p:cNvSpPr txBox="1">
            <a:spLocks noGrp="1"/>
          </p:cNvSpPr>
          <p:nvPr>
            <p:ph type="title"/>
          </p:nvPr>
        </p:nvSpPr>
        <p:spPr>
          <a:xfrm>
            <a:off x="1400100" y="398475"/>
            <a:ext cx="6343800" cy="572700"/>
          </a:xfrm>
          <a:prstGeom prst="rect">
            <a:avLst/>
          </a:prstGeom>
        </p:spPr>
        <p:txBody>
          <a:bodyPr spcFirstLastPara="1" wrap="square" lIns="91425" tIns="91425" rIns="91425" bIns="91425" anchor="ctr" anchorCtr="0">
            <a:noAutofit/>
          </a:bodyPr>
          <a:lstStyle/>
          <a:p>
            <a:r>
              <a:rPr lang="en"/>
              <a:t>Example</a:t>
            </a:r>
          </a:p>
        </p:txBody>
      </p:sp>
      <p:grpSp>
        <p:nvGrpSpPr>
          <p:cNvPr id="1641" name="Google Shape;1641;p48"/>
          <p:cNvGrpSpPr/>
          <p:nvPr/>
        </p:nvGrpSpPr>
        <p:grpSpPr>
          <a:xfrm>
            <a:off x="7614078" y="3952817"/>
            <a:ext cx="817910" cy="745383"/>
            <a:chOff x="7614078" y="3990967"/>
            <a:chExt cx="817910" cy="745383"/>
          </a:xfrm>
        </p:grpSpPr>
        <p:sp>
          <p:nvSpPr>
            <p:cNvPr id="1642" name="Google Shape;1642;p48"/>
            <p:cNvSpPr/>
            <p:nvPr/>
          </p:nvSpPr>
          <p:spPr>
            <a:xfrm>
              <a:off x="7614825" y="4331950"/>
              <a:ext cx="373200" cy="4044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43" name="Google Shape;1643;p48"/>
            <p:cNvGrpSpPr/>
            <p:nvPr/>
          </p:nvGrpSpPr>
          <p:grpSpPr>
            <a:xfrm>
              <a:off x="7987972" y="3990967"/>
              <a:ext cx="444016" cy="577456"/>
              <a:chOff x="1016988" y="2859950"/>
              <a:chExt cx="503476" cy="654786"/>
            </a:xfrm>
          </p:grpSpPr>
          <p:sp>
            <p:nvSpPr>
              <p:cNvPr id="1644" name="Google Shape;1644;p48"/>
              <p:cNvSpPr/>
              <p:nvPr/>
            </p:nvSpPr>
            <p:spPr>
              <a:xfrm>
                <a:off x="1016988" y="2859950"/>
                <a:ext cx="503476" cy="654786"/>
              </a:xfrm>
              <a:custGeom>
                <a:avLst/>
                <a:gdLst/>
                <a:ahLst/>
                <a:cxnLst/>
                <a:rect l="l" t="t" r="r" b="b"/>
                <a:pathLst>
                  <a:path w="13393" h="17418" extrusionOk="0">
                    <a:moveTo>
                      <a:pt x="1" y="0"/>
                    </a:moveTo>
                    <a:lnTo>
                      <a:pt x="1" y="17417"/>
                    </a:lnTo>
                    <a:lnTo>
                      <a:pt x="13393" y="17417"/>
                    </a:lnTo>
                    <a:lnTo>
                      <a:pt x="13393" y="4164"/>
                    </a:lnTo>
                    <a:lnTo>
                      <a:pt x="10062" y="0"/>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48"/>
              <p:cNvSpPr/>
              <p:nvPr/>
            </p:nvSpPr>
            <p:spPr>
              <a:xfrm>
                <a:off x="1395242" y="2859950"/>
                <a:ext cx="125221" cy="156535"/>
              </a:xfrm>
              <a:custGeom>
                <a:avLst/>
                <a:gdLst/>
                <a:ahLst/>
                <a:cxnLst/>
                <a:rect l="l" t="t" r="r" b="b"/>
                <a:pathLst>
                  <a:path w="3331" h="4164" extrusionOk="0">
                    <a:moveTo>
                      <a:pt x="0" y="0"/>
                    </a:moveTo>
                    <a:lnTo>
                      <a:pt x="0" y="4164"/>
                    </a:lnTo>
                    <a:lnTo>
                      <a:pt x="3331" y="4164"/>
                    </a:lnTo>
                    <a:lnTo>
                      <a:pt x="0" y="0"/>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46" name="Google Shape;1646;p48"/>
            <p:cNvSpPr/>
            <p:nvPr/>
          </p:nvSpPr>
          <p:spPr>
            <a:xfrm>
              <a:off x="7614078" y="4394709"/>
              <a:ext cx="726899" cy="339330"/>
            </a:xfrm>
            <a:custGeom>
              <a:avLst/>
              <a:gdLst/>
              <a:ahLst/>
              <a:cxnLst/>
              <a:rect l="l" t="t" r="r" b="b"/>
              <a:pathLst>
                <a:path w="18806" h="8779" extrusionOk="0">
                  <a:moveTo>
                    <a:pt x="2499" y="0"/>
                  </a:moveTo>
                  <a:lnTo>
                    <a:pt x="1" y="8778"/>
                  </a:lnTo>
                  <a:lnTo>
                    <a:pt x="16273" y="8778"/>
                  </a:lnTo>
                  <a:lnTo>
                    <a:pt x="18805" y="0"/>
                  </a:lnTo>
                  <a:close/>
                </a:path>
              </a:pathLst>
            </a:custGeom>
            <a:solidFill>
              <a:schemeClr val="lt2"/>
            </a:solid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647" name="Google Shape;1647;p48"/>
            <p:cNvCxnSpPr/>
            <p:nvPr/>
          </p:nvCxnSpPr>
          <p:spPr>
            <a:xfrm>
              <a:off x="8053388" y="4224875"/>
              <a:ext cx="313200" cy="0"/>
            </a:xfrm>
            <a:prstGeom prst="straightConnector1">
              <a:avLst/>
            </a:prstGeom>
            <a:noFill/>
            <a:ln w="9525" cap="flat" cmpd="sng">
              <a:solidFill>
                <a:schemeClr val="dk1"/>
              </a:solidFill>
              <a:prstDash val="solid"/>
              <a:round/>
              <a:headEnd type="none" w="med" len="med"/>
              <a:tailEnd type="none" w="med" len="med"/>
            </a:ln>
          </p:spPr>
        </p:cxnSp>
        <p:cxnSp>
          <p:nvCxnSpPr>
            <p:cNvPr id="1648" name="Google Shape;1648;p48"/>
            <p:cNvCxnSpPr/>
            <p:nvPr/>
          </p:nvCxnSpPr>
          <p:spPr>
            <a:xfrm>
              <a:off x="8053388" y="4279700"/>
              <a:ext cx="313200" cy="0"/>
            </a:xfrm>
            <a:prstGeom prst="straightConnector1">
              <a:avLst/>
            </a:prstGeom>
            <a:noFill/>
            <a:ln w="9525" cap="flat" cmpd="sng">
              <a:solidFill>
                <a:schemeClr val="dk1"/>
              </a:solidFill>
              <a:prstDash val="solid"/>
              <a:round/>
              <a:headEnd type="none" w="med" len="med"/>
              <a:tailEnd type="none" w="med" len="med"/>
            </a:ln>
          </p:spPr>
        </p:cxnSp>
        <p:cxnSp>
          <p:nvCxnSpPr>
            <p:cNvPr id="1649" name="Google Shape;1649;p48"/>
            <p:cNvCxnSpPr/>
            <p:nvPr/>
          </p:nvCxnSpPr>
          <p:spPr>
            <a:xfrm>
              <a:off x="8053388" y="4331950"/>
              <a:ext cx="313200" cy="0"/>
            </a:xfrm>
            <a:prstGeom prst="straightConnector1">
              <a:avLst/>
            </a:prstGeom>
            <a:noFill/>
            <a:ln w="9525" cap="flat" cmpd="sng">
              <a:solidFill>
                <a:schemeClr val="dk1"/>
              </a:solidFill>
              <a:prstDash val="solid"/>
              <a:round/>
              <a:headEnd type="none" w="med" len="med"/>
              <a:tailEnd type="none" w="med" len="med"/>
            </a:ln>
          </p:spPr>
        </p:cxnSp>
        <p:grpSp>
          <p:nvGrpSpPr>
            <p:cNvPr id="1650" name="Google Shape;1650;p48"/>
            <p:cNvGrpSpPr/>
            <p:nvPr/>
          </p:nvGrpSpPr>
          <p:grpSpPr>
            <a:xfrm>
              <a:off x="7900106" y="4041012"/>
              <a:ext cx="154828" cy="154841"/>
              <a:chOff x="2459513" y="3929147"/>
              <a:chExt cx="129900" cy="129900"/>
            </a:xfrm>
          </p:grpSpPr>
          <p:sp>
            <p:nvSpPr>
              <p:cNvPr id="1651" name="Google Shape;1651;p48"/>
              <p:cNvSpPr/>
              <p:nvPr/>
            </p:nvSpPr>
            <p:spPr>
              <a:xfrm>
                <a:off x="2459513" y="3929147"/>
                <a:ext cx="129900" cy="129900"/>
              </a:xfrm>
              <a:prstGeom prst="ellipse">
                <a:avLst/>
              </a:prstGeom>
              <a:solidFill>
                <a:srgbClr val="023D6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48"/>
              <p:cNvSpPr/>
              <p:nvPr/>
            </p:nvSpPr>
            <p:spPr>
              <a:xfrm>
                <a:off x="2480472" y="3950104"/>
                <a:ext cx="87900" cy="87900"/>
              </a:xfrm>
              <a:prstGeom prst="mathPlus">
                <a:avLst>
                  <a:gd name="adj1" fmla="val 0"/>
                </a:avLst>
              </a:prstGeom>
              <a:solidFill>
                <a:srgbClr val="B5B1A7"/>
              </a:solidFill>
              <a:ln w="9525" cap="flat" cmpd="sng">
                <a:solidFill>
                  <a:srgbClr val="B5B1A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653" name="Google Shape;1653;p48"/>
          <p:cNvGrpSpPr/>
          <p:nvPr/>
        </p:nvGrpSpPr>
        <p:grpSpPr>
          <a:xfrm>
            <a:off x="833150" y="538175"/>
            <a:ext cx="539125" cy="502575"/>
            <a:chOff x="712000" y="400050"/>
            <a:chExt cx="539125" cy="502575"/>
          </a:xfrm>
        </p:grpSpPr>
        <p:grpSp>
          <p:nvGrpSpPr>
            <p:cNvPr id="1654" name="Google Shape;1654;p48"/>
            <p:cNvGrpSpPr/>
            <p:nvPr/>
          </p:nvGrpSpPr>
          <p:grpSpPr>
            <a:xfrm>
              <a:off x="712000" y="400050"/>
              <a:ext cx="353400" cy="353400"/>
              <a:chOff x="1457325" y="419100"/>
              <a:chExt cx="353400" cy="353400"/>
            </a:xfrm>
          </p:grpSpPr>
          <p:sp>
            <p:nvSpPr>
              <p:cNvPr id="1655" name="Google Shape;1655;p48"/>
              <p:cNvSpPr/>
              <p:nvPr/>
            </p:nvSpPr>
            <p:spPr>
              <a:xfrm>
                <a:off x="1457325" y="419100"/>
                <a:ext cx="353400" cy="3534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48"/>
              <p:cNvSpPr/>
              <p:nvPr/>
            </p:nvSpPr>
            <p:spPr>
              <a:xfrm>
                <a:off x="1515775" y="478640"/>
                <a:ext cx="236505" cy="234318"/>
              </a:xfrm>
              <a:custGeom>
                <a:avLst/>
                <a:gdLst/>
                <a:ahLst/>
                <a:cxnLst/>
                <a:rect l="l" t="t" r="r" b="b"/>
                <a:pathLst>
                  <a:path w="3678" h="3644" fill="none" extrusionOk="0">
                    <a:moveTo>
                      <a:pt x="3157" y="0"/>
                    </a:moveTo>
                    <a:lnTo>
                      <a:pt x="1839" y="1319"/>
                    </a:lnTo>
                    <a:lnTo>
                      <a:pt x="486" y="0"/>
                    </a:lnTo>
                    <a:lnTo>
                      <a:pt x="0" y="486"/>
                    </a:lnTo>
                    <a:lnTo>
                      <a:pt x="1319" y="1805"/>
                    </a:lnTo>
                    <a:lnTo>
                      <a:pt x="0" y="3158"/>
                    </a:lnTo>
                    <a:lnTo>
                      <a:pt x="486" y="3643"/>
                    </a:lnTo>
                    <a:lnTo>
                      <a:pt x="1839" y="2325"/>
                    </a:lnTo>
                    <a:lnTo>
                      <a:pt x="3157" y="3643"/>
                    </a:lnTo>
                    <a:lnTo>
                      <a:pt x="3678" y="3158"/>
                    </a:lnTo>
                    <a:lnTo>
                      <a:pt x="2325" y="1805"/>
                    </a:lnTo>
                    <a:lnTo>
                      <a:pt x="3678" y="486"/>
                    </a:lnTo>
                    <a:lnTo>
                      <a:pt x="3157" y="0"/>
                    </a:lnTo>
                    <a:lnTo>
                      <a:pt x="3157" y="0"/>
                    </a:lnTo>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7" name="Google Shape;1657;p48"/>
            <p:cNvGrpSpPr/>
            <p:nvPr/>
          </p:nvGrpSpPr>
          <p:grpSpPr>
            <a:xfrm>
              <a:off x="1005725" y="657225"/>
              <a:ext cx="245400" cy="245400"/>
              <a:chOff x="904875" y="1114425"/>
              <a:chExt cx="245400" cy="245400"/>
            </a:xfrm>
          </p:grpSpPr>
          <p:sp>
            <p:nvSpPr>
              <p:cNvPr id="1658" name="Google Shape;1658;p48"/>
              <p:cNvSpPr/>
              <p:nvPr/>
            </p:nvSpPr>
            <p:spPr>
              <a:xfrm>
                <a:off x="904875" y="1114425"/>
                <a:ext cx="245400" cy="24540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48"/>
              <p:cNvSpPr/>
              <p:nvPr/>
            </p:nvSpPr>
            <p:spPr>
              <a:xfrm>
                <a:off x="981600" y="1196400"/>
                <a:ext cx="91950" cy="91100"/>
              </a:xfrm>
              <a:custGeom>
                <a:avLst/>
                <a:gdLst/>
                <a:ahLst/>
                <a:cxnLst/>
                <a:rect l="l" t="t" r="r" b="b"/>
                <a:pathLst>
                  <a:path w="3678" h="3644" fill="none" extrusionOk="0">
                    <a:moveTo>
                      <a:pt x="3157" y="0"/>
                    </a:moveTo>
                    <a:lnTo>
                      <a:pt x="1839" y="1319"/>
                    </a:lnTo>
                    <a:lnTo>
                      <a:pt x="486" y="0"/>
                    </a:lnTo>
                    <a:lnTo>
                      <a:pt x="0" y="486"/>
                    </a:lnTo>
                    <a:lnTo>
                      <a:pt x="1319" y="1805"/>
                    </a:lnTo>
                    <a:lnTo>
                      <a:pt x="0" y="3158"/>
                    </a:lnTo>
                    <a:lnTo>
                      <a:pt x="486" y="3643"/>
                    </a:lnTo>
                    <a:lnTo>
                      <a:pt x="1839" y="2325"/>
                    </a:lnTo>
                    <a:lnTo>
                      <a:pt x="3157" y="3643"/>
                    </a:lnTo>
                    <a:lnTo>
                      <a:pt x="3678" y="3158"/>
                    </a:lnTo>
                    <a:lnTo>
                      <a:pt x="2325" y="1805"/>
                    </a:lnTo>
                    <a:lnTo>
                      <a:pt x="3678" y="486"/>
                    </a:lnTo>
                    <a:lnTo>
                      <a:pt x="3157" y="0"/>
                    </a:lnTo>
                    <a:lnTo>
                      <a:pt x="3157" y="0"/>
                    </a:lnTo>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 name="Tiêu đề phụ 5">
            <a:extLst>
              <a:ext uri="{FF2B5EF4-FFF2-40B4-BE49-F238E27FC236}">
                <a16:creationId xmlns:a16="http://schemas.microsoft.com/office/drawing/2014/main" id="{A06A0650-3ADC-2BF0-7B1B-C68FD48F1384}"/>
              </a:ext>
            </a:extLst>
          </p:cNvPr>
          <p:cNvSpPr>
            <a:spLocks noGrp="1"/>
          </p:cNvSpPr>
          <p:nvPr>
            <p:ph type="subTitle" idx="3"/>
          </p:nvPr>
        </p:nvSpPr>
        <p:spPr/>
        <p:txBody>
          <a:bodyPr/>
          <a:lstStyle/>
          <a:p>
            <a:endParaRPr lang="vi-VN"/>
          </a:p>
        </p:txBody>
      </p:sp>
      <p:sp>
        <p:nvSpPr>
          <p:cNvPr id="8" name="Tiêu đề phụ 7">
            <a:extLst>
              <a:ext uri="{FF2B5EF4-FFF2-40B4-BE49-F238E27FC236}">
                <a16:creationId xmlns:a16="http://schemas.microsoft.com/office/drawing/2014/main" id="{CBB59558-6A48-13A0-74BF-D85E7E50BC1E}"/>
              </a:ext>
            </a:extLst>
          </p:cNvPr>
          <p:cNvSpPr>
            <a:spLocks noGrp="1"/>
          </p:cNvSpPr>
          <p:nvPr>
            <p:ph type="subTitle" idx="2"/>
          </p:nvPr>
        </p:nvSpPr>
        <p:spPr/>
        <p:txBody>
          <a:bodyPr/>
          <a:lstStyle/>
          <a:p>
            <a:endParaRPr lang="vi-VN"/>
          </a:p>
        </p:txBody>
      </p:sp>
      <p:sp>
        <p:nvSpPr>
          <p:cNvPr id="10" name="Hộp Văn bản 9">
            <a:extLst>
              <a:ext uri="{FF2B5EF4-FFF2-40B4-BE49-F238E27FC236}">
                <a16:creationId xmlns:a16="http://schemas.microsoft.com/office/drawing/2014/main" id="{298DE3FB-B209-935B-7E1F-BC3B2E61B779}"/>
              </a:ext>
            </a:extLst>
          </p:cNvPr>
          <p:cNvSpPr txBox="1"/>
          <p:nvPr/>
        </p:nvSpPr>
        <p:spPr>
          <a:xfrm>
            <a:off x="3291480" y="4157703"/>
            <a:ext cx="2505075"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b="1" dirty="0">
                <a:latin typeface="DM Sans"/>
              </a:rPr>
              <a:t>Time complexity: ?</a:t>
            </a:r>
            <a:endParaRPr lang="vi-VN" sz="1600" b="1" dirty="0"/>
          </a:p>
        </p:txBody>
      </p:sp>
      <p:grpSp>
        <p:nvGrpSpPr>
          <p:cNvPr id="1702" name="Group 1701">
            <a:extLst>
              <a:ext uri="{FF2B5EF4-FFF2-40B4-BE49-F238E27FC236}">
                <a16:creationId xmlns:a16="http://schemas.microsoft.com/office/drawing/2014/main" id="{2B6B609A-FD13-B377-FC49-51B432971945}"/>
              </a:ext>
            </a:extLst>
          </p:cNvPr>
          <p:cNvGrpSpPr/>
          <p:nvPr/>
        </p:nvGrpSpPr>
        <p:grpSpPr>
          <a:xfrm>
            <a:off x="2146625" y="1150080"/>
            <a:ext cx="4850751" cy="2843341"/>
            <a:chOff x="2514762" y="832033"/>
            <a:chExt cx="4850751" cy="2843341"/>
          </a:xfrm>
        </p:grpSpPr>
        <p:grpSp>
          <p:nvGrpSpPr>
            <p:cNvPr id="55" name="Group 54">
              <a:extLst>
                <a:ext uri="{FF2B5EF4-FFF2-40B4-BE49-F238E27FC236}">
                  <a16:creationId xmlns:a16="http://schemas.microsoft.com/office/drawing/2014/main" id="{7441F533-E581-0A4E-1854-57535A8AA8C6}"/>
                </a:ext>
              </a:extLst>
            </p:cNvPr>
            <p:cNvGrpSpPr/>
            <p:nvPr/>
          </p:nvGrpSpPr>
          <p:grpSpPr>
            <a:xfrm>
              <a:off x="2514762" y="832033"/>
              <a:ext cx="4803685" cy="451262"/>
              <a:chOff x="2536416" y="832033"/>
              <a:chExt cx="4803685" cy="451262"/>
            </a:xfrm>
          </p:grpSpPr>
          <p:grpSp>
            <p:nvGrpSpPr>
              <p:cNvPr id="42" name="Group 41">
                <a:extLst>
                  <a:ext uri="{FF2B5EF4-FFF2-40B4-BE49-F238E27FC236}">
                    <a16:creationId xmlns:a16="http://schemas.microsoft.com/office/drawing/2014/main" id="{047DEFFC-D43A-9D27-5FD0-2AE752476DDF}"/>
                  </a:ext>
                </a:extLst>
              </p:cNvPr>
              <p:cNvGrpSpPr/>
              <p:nvPr/>
            </p:nvGrpSpPr>
            <p:grpSpPr>
              <a:xfrm>
                <a:off x="2536416" y="975518"/>
                <a:ext cx="4803685" cy="307777"/>
                <a:chOff x="2536416" y="975518"/>
                <a:chExt cx="4803685" cy="307777"/>
              </a:xfrm>
            </p:grpSpPr>
            <p:sp>
              <p:nvSpPr>
                <p:cNvPr id="27" name="TextBox 26">
                  <a:extLst>
                    <a:ext uri="{FF2B5EF4-FFF2-40B4-BE49-F238E27FC236}">
                      <a16:creationId xmlns:a16="http://schemas.microsoft.com/office/drawing/2014/main" id="{80500126-45B8-BA73-6759-526520EBBEF4}"/>
                    </a:ext>
                  </a:extLst>
                </p:cNvPr>
                <p:cNvSpPr txBox="1"/>
                <p:nvPr/>
              </p:nvSpPr>
              <p:spPr>
                <a:xfrm>
                  <a:off x="6931538" y="975518"/>
                  <a:ext cx="408563" cy="307777"/>
                </a:xfrm>
                <a:prstGeom prst="rect">
                  <a:avLst/>
                </a:prstGeom>
                <a:noFill/>
              </p:spPr>
              <p:txBody>
                <a:bodyPr wrap="square">
                  <a:spAutoFit/>
                </a:bodyPr>
                <a:lstStyle/>
                <a:p>
                  <a:r>
                    <a:rPr lang="en-US" sz="1400" dirty="0">
                      <a:latin typeface="DM Sans" pitchFamily="2" charset="0"/>
                    </a:rPr>
                    <a:t>17</a:t>
                  </a:r>
                  <a:endParaRPr lang="vi-VN" dirty="0"/>
                </a:p>
              </p:txBody>
            </p:sp>
            <p:sp>
              <p:nvSpPr>
                <p:cNvPr id="22" name="TextBox 21">
                  <a:extLst>
                    <a:ext uri="{FF2B5EF4-FFF2-40B4-BE49-F238E27FC236}">
                      <a16:creationId xmlns:a16="http://schemas.microsoft.com/office/drawing/2014/main" id="{A09E98FF-452C-8BA4-9D10-A45CAD12936C}"/>
                    </a:ext>
                  </a:extLst>
                </p:cNvPr>
                <p:cNvSpPr txBox="1"/>
                <p:nvPr/>
              </p:nvSpPr>
              <p:spPr>
                <a:xfrm>
                  <a:off x="2536416" y="975518"/>
                  <a:ext cx="408563" cy="307777"/>
                </a:xfrm>
                <a:prstGeom prst="rect">
                  <a:avLst/>
                </a:prstGeom>
                <a:noFill/>
              </p:spPr>
              <p:txBody>
                <a:bodyPr wrap="square">
                  <a:spAutoFit/>
                </a:bodyPr>
                <a:lstStyle/>
                <a:p>
                  <a:r>
                    <a:rPr lang="en-US" sz="1400" dirty="0">
                      <a:latin typeface="DM Sans" pitchFamily="2" charset="0"/>
                    </a:rPr>
                    <a:t>89</a:t>
                  </a:r>
                  <a:endParaRPr lang="vi-VN" dirty="0"/>
                </a:p>
              </p:txBody>
            </p:sp>
            <p:sp>
              <p:nvSpPr>
                <p:cNvPr id="23" name="TextBox 22">
                  <a:extLst>
                    <a:ext uri="{FF2B5EF4-FFF2-40B4-BE49-F238E27FC236}">
                      <a16:creationId xmlns:a16="http://schemas.microsoft.com/office/drawing/2014/main" id="{D8E5A287-CABD-699A-6155-2F93DEE1ECEF}"/>
                    </a:ext>
                  </a:extLst>
                </p:cNvPr>
                <p:cNvSpPr txBox="1"/>
                <p:nvPr/>
              </p:nvSpPr>
              <p:spPr>
                <a:xfrm>
                  <a:off x="3254807" y="975518"/>
                  <a:ext cx="408563" cy="307777"/>
                </a:xfrm>
                <a:prstGeom prst="rect">
                  <a:avLst/>
                </a:prstGeom>
                <a:noFill/>
              </p:spPr>
              <p:txBody>
                <a:bodyPr wrap="square">
                  <a:spAutoFit/>
                </a:bodyPr>
                <a:lstStyle/>
                <a:p>
                  <a:r>
                    <a:rPr lang="en-US" sz="1400" dirty="0">
                      <a:latin typeface="DM Sans" pitchFamily="2" charset="0"/>
                    </a:rPr>
                    <a:t>45</a:t>
                  </a:r>
                  <a:endParaRPr lang="vi-VN" dirty="0"/>
                </a:p>
              </p:txBody>
            </p:sp>
            <p:sp>
              <p:nvSpPr>
                <p:cNvPr id="24" name="TextBox 23">
                  <a:extLst>
                    <a:ext uri="{FF2B5EF4-FFF2-40B4-BE49-F238E27FC236}">
                      <a16:creationId xmlns:a16="http://schemas.microsoft.com/office/drawing/2014/main" id="{45B545C7-5C59-0CF1-2886-9C36333D9170}"/>
                    </a:ext>
                  </a:extLst>
                </p:cNvPr>
                <p:cNvSpPr txBox="1"/>
                <p:nvPr/>
              </p:nvSpPr>
              <p:spPr>
                <a:xfrm>
                  <a:off x="3973198" y="975518"/>
                  <a:ext cx="408563" cy="307777"/>
                </a:xfrm>
                <a:prstGeom prst="rect">
                  <a:avLst/>
                </a:prstGeom>
                <a:noFill/>
              </p:spPr>
              <p:txBody>
                <a:bodyPr wrap="square">
                  <a:spAutoFit/>
                </a:bodyPr>
                <a:lstStyle/>
                <a:p>
                  <a:r>
                    <a:rPr lang="en-US" sz="1400" dirty="0">
                      <a:latin typeface="DM Sans" pitchFamily="2" charset="0"/>
                    </a:rPr>
                    <a:t>68</a:t>
                  </a:r>
                  <a:endParaRPr lang="vi-VN" dirty="0"/>
                </a:p>
              </p:txBody>
            </p:sp>
            <p:sp>
              <p:nvSpPr>
                <p:cNvPr id="25" name="TextBox 24">
                  <a:extLst>
                    <a:ext uri="{FF2B5EF4-FFF2-40B4-BE49-F238E27FC236}">
                      <a16:creationId xmlns:a16="http://schemas.microsoft.com/office/drawing/2014/main" id="{D16731C5-827C-4661-A6C5-14CE476FD1F8}"/>
                    </a:ext>
                  </a:extLst>
                </p:cNvPr>
                <p:cNvSpPr txBox="1"/>
                <p:nvPr/>
              </p:nvSpPr>
              <p:spPr>
                <a:xfrm>
                  <a:off x="4691589" y="975518"/>
                  <a:ext cx="493341" cy="307777"/>
                </a:xfrm>
                <a:prstGeom prst="rect">
                  <a:avLst/>
                </a:prstGeom>
                <a:noFill/>
              </p:spPr>
              <p:txBody>
                <a:bodyPr wrap="square">
                  <a:spAutoFit/>
                </a:bodyPr>
                <a:lstStyle/>
                <a:p>
                  <a:r>
                    <a:rPr lang="en-US" sz="1400" dirty="0">
                      <a:latin typeface="DM Sans" pitchFamily="2" charset="0"/>
                    </a:rPr>
                    <a:t>90</a:t>
                  </a:r>
                  <a:endParaRPr lang="vi-VN" dirty="0"/>
                </a:p>
              </p:txBody>
            </p:sp>
            <p:sp>
              <p:nvSpPr>
                <p:cNvPr id="26" name="TextBox 25">
                  <a:extLst>
                    <a:ext uri="{FF2B5EF4-FFF2-40B4-BE49-F238E27FC236}">
                      <a16:creationId xmlns:a16="http://schemas.microsoft.com/office/drawing/2014/main" id="{F4FEC674-C1E9-CA0A-849B-2F07FE1AA2CB}"/>
                    </a:ext>
                  </a:extLst>
                </p:cNvPr>
                <p:cNvSpPr txBox="1"/>
                <p:nvPr/>
              </p:nvSpPr>
              <p:spPr>
                <a:xfrm>
                  <a:off x="5494758" y="975518"/>
                  <a:ext cx="408563" cy="307777"/>
                </a:xfrm>
                <a:prstGeom prst="rect">
                  <a:avLst/>
                </a:prstGeom>
                <a:noFill/>
              </p:spPr>
              <p:txBody>
                <a:bodyPr wrap="square">
                  <a:spAutoFit/>
                </a:bodyPr>
                <a:lstStyle/>
                <a:p>
                  <a:r>
                    <a:rPr lang="en-US" sz="1400" dirty="0">
                      <a:latin typeface="DM Sans" pitchFamily="2" charset="0"/>
                    </a:rPr>
                    <a:t>29</a:t>
                  </a:r>
                  <a:endParaRPr lang="vi-VN" dirty="0"/>
                </a:p>
              </p:txBody>
            </p:sp>
            <p:sp>
              <p:nvSpPr>
                <p:cNvPr id="28" name="TextBox 27">
                  <a:extLst>
                    <a:ext uri="{FF2B5EF4-FFF2-40B4-BE49-F238E27FC236}">
                      <a16:creationId xmlns:a16="http://schemas.microsoft.com/office/drawing/2014/main" id="{128F6627-4A56-29EE-4D91-FC791BA5E1B1}"/>
                    </a:ext>
                  </a:extLst>
                </p:cNvPr>
                <p:cNvSpPr txBox="1"/>
                <p:nvPr/>
              </p:nvSpPr>
              <p:spPr>
                <a:xfrm>
                  <a:off x="6213149" y="975518"/>
                  <a:ext cx="408563" cy="307777"/>
                </a:xfrm>
                <a:prstGeom prst="rect">
                  <a:avLst/>
                </a:prstGeom>
                <a:noFill/>
              </p:spPr>
              <p:txBody>
                <a:bodyPr wrap="square">
                  <a:spAutoFit/>
                </a:bodyPr>
                <a:lstStyle/>
                <a:p>
                  <a:r>
                    <a:rPr lang="en-US" sz="1400" dirty="0">
                      <a:latin typeface="DM Sans" pitchFamily="2" charset="0"/>
                    </a:rPr>
                    <a:t>34</a:t>
                  </a:r>
                  <a:endParaRPr lang="vi-VN" dirty="0"/>
                </a:p>
              </p:txBody>
            </p:sp>
          </p:grpSp>
          <p:grpSp>
            <p:nvGrpSpPr>
              <p:cNvPr id="54" name="Group 53">
                <a:extLst>
                  <a:ext uri="{FF2B5EF4-FFF2-40B4-BE49-F238E27FC236}">
                    <a16:creationId xmlns:a16="http://schemas.microsoft.com/office/drawing/2014/main" id="{90692840-3259-E69B-855C-99B4C5229ED5}"/>
                  </a:ext>
                </a:extLst>
              </p:cNvPr>
              <p:cNvGrpSpPr/>
              <p:nvPr/>
            </p:nvGrpSpPr>
            <p:grpSpPr>
              <a:xfrm>
                <a:off x="2916921" y="832033"/>
                <a:ext cx="375091" cy="451262"/>
                <a:chOff x="2916921" y="832033"/>
                <a:chExt cx="375091" cy="451262"/>
              </a:xfrm>
            </p:grpSpPr>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908FDF2A-53DF-2AE5-ED31-D1A9AB460C3D}"/>
                        </a:ext>
                      </a:extLst>
                    </p:cNvPr>
                    <p:cNvSpPr txBox="1"/>
                    <p:nvPr/>
                  </p:nvSpPr>
                  <p:spPr>
                    <a:xfrm>
                      <a:off x="2916921" y="975518"/>
                      <a:ext cx="375091"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ea typeface="Cambria Math" panose="02040503050406030204" pitchFamily="18" charset="0"/>
                              </a:rPr>
                              <m:t>↔</m:t>
                            </m:r>
                          </m:oMath>
                        </m:oMathPara>
                      </a14:m>
                      <a:endParaRPr lang="vi-VN" dirty="0"/>
                    </a:p>
                  </p:txBody>
                </p:sp>
              </mc:Choice>
              <mc:Fallback xmlns="">
                <p:sp>
                  <p:nvSpPr>
                    <p:cNvPr id="30" name="TextBox 29">
                      <a:extLst>
                        <a:ext uri="{FF2B5EF4-FFF2-40B4-BE49-F238E27FC236}">
                          <a16:creationId xmlns:a16="http://schemas.microsoft.com/office/drawing/2014/main" id="{908FDF2A-53DF-2AE5-ED31-D1A9AB460C3D}"/>
                        </a:ext>
                      </a:extLst>
                    </p:cNvPr>
                    <p:cNvSpPr txBox="1">
                      <a:spLocks noRot="1" noChangeAspect="1" noMove="1" noResize="1" noEditPoints="1" noAdjustHandles="1" noChangeArrowheads="1" noChangeShapeType="1" noTextEdit="1"/>
                    </p:cNvSpPr>
                    <p:nvPr/>
                  </p:nvSpPr>
                  <p:spPr>
                    <a:xfrm>
                      <a:off x="2916921" y="975518"/>
                      <a:ext cx="375091" cy="307777"/>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546C3383-463A-7779-AFC7-E67D0BD9F8C3}"/>
                        </a:ext>
                      </a:extLst>
                    </p:cNvPr>
                    <p:cNvSpPr txBox="1"/>
                    <p:nvPr/>
                  </p:nvSpPr>
                  <p:spPr>
                    <a:xfrm>
                      <a:off x="2939999" y="832033"/>
                      <a:ext cx="328936"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m:t>
                            </m:r>
                          </m:oMath>
                        </m:oMathPara>
                      </a14:m>
                      <a:endParaRPr lang="vi-VN" sz="1600" dirty="0"/>
                    </a:p>
                  </p:txBody>
                </p:sp>
              </mc:Choice>
              <mc:Fallback xmlns="">
                <p:sp>
                  <p:nvSpPr>
                    <p:cNvPr id="31" name="TextBox 30">
                      <a:extLst>
                        <a:ext uri="{FF2B5EF4-FFF2-40B4-BE49-F238E27FC236}">
                          <a16:creationId xmlns:a16="http://schemas.microsoft.com/office/drawing/2014/main" id="{546C3383-463A-7779-AFC7-E67D0BD9F8C3}"/>
                        </a:ext>
                      </a:extLst>
                    </p:cNvPr>
                    <p:cNvSpPr txBox="1">
                      <a:spLocks noRot="1" noChangeAspect="1" noMove="1" noResize="1" noEditPoints="1" noAdjustHandles="1" noChangeArrowheads="1" noChangeShapeType="1" noTextEdit="1"/>
                    </p:cNvSpPr>
                    <p:nvPr/>
                  </p:nvSpPr>
                  <p:spPr>
                    <a:xfrm>
                      <a:off x="2939999" y="832033"/>
                      <a:ext cx="328936" cy="338554"/>
                    </a:xfrm>
                    <a:prstGeom prst="rect">
                      <a:avLst/>
                    </a:prstGeom>
                    <a:blipFill>
                      <a:blip r:embed="rId4"/>
                      <a:stretch>
                        <a:fillRect/>
                      </a:stretch>
                    </a:blipFill>
                  </p:spPr>
                  <p:txBody>
                    <a:bodyPr/>
                    <a:lstStyle/>
                    <a:p>
                      <a:r>
                        <a:rPr lang="en-US">
                          <a:noFill/>
                        </a:rPr>
                        <a:t> </a:t>
                      </a:r>
                    </a:p>
                  </p:txBody>
                </p:sp>
              </mc:Fallback>
            </mc:AlternateContent>
          </p:grpSp>
        </p:grpSp>
        <p:grpSp>
          <p:nvGrpSpPr>
            <p:cNvPr id="1476" name="Group 1475">
              <a:extLst>
                <a:ext uri="{FF2B5EF4-FFF2-40B4-BE49-F238E27FC236}">
                  <a16:creationId xmlns:a16="http://schemas.microsoft.com/office/drawing/2014/main" id="{EEDA119E-5A69-7DD6-453E-163B4EB319E5}"/>
                </a:ext>
              </a:extLst>
            </p:cNvPr>
            <p:cNvGrpSpPr/>
            <p:nvPr/>
          </p:nvGrpSpPr>
          <p:grpSpPr>
            <a:xfrm>
              <a:off x="2514762" y="1297200"/>
              <a:ext cx="4803685" cy="477054"/>
              <a:chOff x="2536416" y="806241"/>
              <a:chExt cx="4803685" cy="477054"/>
            </a:xfrm>
          </p:grpSpPr>
          <p:grpSp>
            <p:nvGrpSpPr>
              <p:cNvPr id="1477" name="Group 1476">
                <a:extLst>
                  <a:ext uri="{FF2B5EF4-FFF2-40B4-BE49-F238E27FC236}">
                    <a16:creationId xmlns:a16="http://schemas.microsoft.com/office/drawing/2014/main" id="{F2443F3A-057B-75F1-C8F3-84432DA599A4}"/>
                  </a:ext>
                </a:extLst>
              </p:cNvPr>
              <p:cNvGrpSpPr/>
              <p:nvPr/>
            </p:nvGrpSpPr>
            <p:grpSpPr>
              <a:xfrm>
                <a:off x="2536416" y="975518"/>
                <a:ext cx="4803685" cy="307777"/>
                <a:chOff x="2536416" y="975518"/>
                <a:chExt cx="4803685" cy="307777"/>
              </a:xfrm>
            </p:grpSpPr>
            <p:sp>
              <p:nvSpPr>
                <p:cNvPr id="1481" name="TextBox 1480">
                  <a:extLst>
                    <a:ext uri="{FF2B5EF4-FFF2-40B4-BE49-F238E27FC236}">
                      <a16:creationId xmlns:a16="http://schemas.microsoft.com/office/drawing/2014/main" id="{9EEE6338-7569-2EAA-3CEB-E5FFFD4E69AD}"/>
                    </a:ext>
                  </a:extLst>
                </p:cNvPr>
                <p:cNvSpPr txBox="1"/>
                <p:nvPr/>
              </p:nvSpPr>
              <p:spPr>
                <a:xfrm>
                  <a:off x="6931538" y="975518"/>
                  <a:ext cx="408563" cy="307777"/>
                </a:xfrm>
                <a:prstGeom prst="rect">
                  <a:avLst/>
                </a:prstGeom>
                <a:noFill/>
              </p:spPr>
              <p:txBody>
                <a:bodyPr wrap="square">
                  <a:spAutoFit/>
                </a:bodyPr>
                <a:lstStyle/>
                <a:p>
                  <a:r>
                    <a:rPr lang="en-US" sz="1400" dirty="0">
                      <a:latin typeface="DM Sans" pitchFamily="2" charset="0"/>
                    </a:rPr>
                    <a:t>17</a:t>
                  </a:r>
                  <a:endParaRPr lang="vi-VN" dirty="0"/>
                </a:p>
              </p:txBody>
            </p:sp>
            <p:sp>
              <p:nvSpPr>
                <p:cNvPr id="1482" name="TextBox 1481">
                  <a:extLst>
                    <a:ext uri="{FF2B5EF4-FFF2-40B4-BE49-F238E27FC236}">
                      <a16:creationId xmlns:a16="http://schemas.microsoft.com/office/drawing/2014/main" id="{E02240BF-88BA-D890-47FC-3132FBD2E3A2}"/>
                    </a:ext>
                  </a:extLst>
                </p:cNvPr>
                <p:cNvSpPr txBox="1"/>
                <p:nvPr/>
              </p:nvSpPr>
              <p:spPr>
                <a:xfrm>
                  <a:off x="2536416" y="975518"/>
                  <a:ext cx="408563" cy="307777"/>
                </a:xfrm>
                <a:prstGeom prst="rect">
                  <a:avLst/>
                </a:prstGeom>
                <a:noFill/>
              </p:spPr>
              <p:txBody>
                <a:bodyPr wrap="square">
                  <a:spAutoFit/>
                </a:bodyPr>
                <a:lstStyle/>
                <a:p>
                  <a:r>
                    <a:rPr lang="en-US" dirty="0">
                      <a:latin typeface="DM Sans" pitchFamily="2" charset="0"/>
                    </a:rPr>
                    <a:t>45</a:t>
                  </a:r>
                  <a:endParaRPr lang="vi-VN" dirty="0"/>
                </a:p>
              </p:txBody>
            </p:sp>
            <p:sp>
              <p:nvSpPr>
                <p:cNvPr id="1483" name="TextBox 1482">
                  <a:extLst>
                    <a:ext uri="{FF2B5EF4-FFF2-40B4-BE49-F238E27FC236}">
                      <a16:creationId xmlns:a16="http://schemas.microsoft.com/office/drawing/2014/main" id="{17FA8131-95B7-61A2-63F5-49A0317C2562}"/>
                    </a:ext>
                  </a:extLst>
                </p:cNvPr>
                <p:cNvSpPr txBox="1"/>
                <p:nvPr/>
              </p:nvSpPr>
              <p:spPr>
                <a:xfrm>
                  <a:off x="3254807" y="975518"/>
                  <a:ext cx="408563" cy="307777"/>
                </a:xfrm>
                <a:prstGeom prst="rect">
                  <a:avLst/>
                </a:prstGeom>
                <a:noFill/>
              </p:spPr>
              <p:txBody>
                <a:bodyPr wrap="square">
                  <a:spAutoFit/>
                </a:bodyPr>
                <a:lstStyle/>
                <a:p>
                  <a:r>
                    <a:rPr lang="en-US" sz="1400" dirty="0">
                      <a:latin typeface="DM Sans" pitchFamily="2" charset="0"/>
                    </a:rPr>
                    <a:t>89</a:t>
                  </a:r>
                  <a:endParaRPr lang="vi-VN" dirty="0"/>
                </a:p>
              </p:txBody>
            </p:sp>
            <p:sp>
              <p:nvSpPr>
                <p:cNvPr id="1484" name="TextBox 1483">
                  <a:extLst>
                    <a:ext uri="{FF2B5EF4-FFF2-40B4-BE49-F238E27FC236}">
                      <a16:creationId xmlns:a16="http://schemas.microsoft.com/office/drawing/2014/main" id="{27964F75-A3FA-B87D-8BBF-0294752A88B4}"/>
                    </a:ext>
                  </a:extLst>
                </p:cNvPr>
                <p:cNvSpPr txBox="1"/>
                <p:nvPr/>
              </p:nvSpPr>
              <p:spPr>
                <a:xfrm>
                  <a:off x="3973198" y="975518"/>
                  <a:ext cx="408563" cy="307777"/>
                </a:xfrm>
                <a:prstGeom prst="rect">
                  <a:avLst/>
                </a:prstGeom>
                <a:noFill/>
              </p:spPr>
              <p:txBody>
                <a:bodyPr wrap="square">
                  <a:spAutoFit/>
                </a:bodyPr>
                <a:lstStyle/>
                <a:p>
                  <a:r>
                    <a:rPr lang="en-US" sz="1400" dirty="0">
                      <a:latin typeface="DM Sans" pitchFamily="2" charset="0"/>
                    </a:rPr>
                    <a:t>68</a:t>
                  </a:r>
                  <a:endParaRPr lang="vi-VN" dirty="0"/>
                </a:p>
              </p:txBody>
            </p:sp>
            <p:sp>
              <p:nvSpPr>
                <p:cNvPr id="1485" name="TextBox 1484">
                  <a:extLst>
                    <a:ext uri="{FF2B5EF4-FFF2-40B4-BE49-F238E27FC236}">
                      <a16:creationId xmlns:a16="http://schemas.microsoft.com/office/drawing/2014/main" id="{8B1C8249-F55D-2D1D-5B41-7F68C58DFE24}"/>
                    </a:ext>
                  </a:extLst>
                </p:cNvPr>
                <p:cNvSpPr txBox="1"/>
                <p:nvPr/>
              </p:nvSpPr>
              <p:spPr>
                <a:xfrm>
                  <a:off x="4691589" y="975518"/>
                  <a:ext cx="493341" cy="307777"/>
                </a:xfrm>
                <a:prstGeom prst="rect">
                  <a:avLst/>
                </a:prstGeom>
                <a:noFill/>
              </p:spPr>
              <p:txBody>
                <a:bodyPr wrap="square">
                  <a:spAutoFit/>
                </a:bodyPr>
                <a:lstStyle/>
                <a:p>
                  <a:r>
                    <a:rPr lang="en-US" sz="1400" dirty="0">
                      <a:latin typeface="DM Sans" pitchFamily="2" charset="0"/>
                    </a:rPr>
                    <a:t>90</a:t>
                  </a:r>
                  <a:endParaRPr lang="vi-VN" dirty="0"/>
                </a:p>
              </p:txBody>
            </p:sp>
            <p:sp>
              <p:nvSpPr>
                <p:cNvPr id="1486" name="TextBox 1485">
                  <a:extLst>
                    <a:ext uri="{FF2B5EF4-FFF2-40B4-BE49-F238E27FC236}">
                      <a16:creationId xmlns:a16="http://schemas.microsoft.com/office/drawing/2014/main" id="{068F8CB5-37C5-4869-D452-113FADD591AB}"/>
                    </a:ext>
                  </a:extLst>
                </p:cNvPr>
                <p:cNvSpPr txBox="1"/>
                <p:nvPr/>
              </p:nvSpPr>
              <p:spPr>
                <a:xfrm>
                  <a:off x="5494758" y="975518"/>
                  <a:ext cx="408563" cy="307777"/>
                </a:xfrm>
                <a:prstGeom prst="rect">
                  <a:avLst/>
                </a:prstGeom>
                <a:noFill/>
              </p:spPr>
              <p:txBody>
                <a:bodyPr wrap="square">
                  <a:spAutoFit/>
                </a:bodyPr>
                <a:lstStyle/>
                <a:p>
                  <a:r>
                    <a:rPr lang="en-US" sz="1400" dirty="0">
                      <a:latin typeface="DM Sans" pitchFamily="2" charset="0"/>
                    </a:rPr>
                    <a:t>29</a:t>
                  </a:r>
                  <a:endParaRPr lang="vi-VN" dirty="0"/>
                </a:p>
              </p:txBody>
            </p:sp>
            <p:sp>
              <p:nvSpPr>
                <p:cNvPr id="1487" name="TextBox 1486">
                  <a:extLst>
                    <a:ext uri="{FF2B5EF4-FFF2-40B4-BE49-F238E27FC236}">
                      <a16:creationId xmlns:a16="http://schemas.microsoft.com/office/drawing/2014/main" id="{D0DC2EEA-3EF3-1AB4-AEA4-6A6E20CC3485}"/>
                    </a:ext>
                  </a:extLst>
                </p:cNvPr>
                <p:cNvSpPr txBox="1"/>
                <p:nvPr/>
              </p:nvSpPr>
              <p:spPr>
                <a:xfrm>
                  <a:off x="6213149" y="975518"/>
                  <a:ext cx="408563" cy="307777"/>
                </a:xfrm>
                <a:prstGeom prst="rect">
                  <a:avLst/>
                </a:prstGeom>
                <a:noFill/>
              </p:spPr>
              <p:txBody>
                <a:bodyPr wrap="square">
                  <a:spAutoFit/>
                </a:bodyPr>
                <a:lstStyle/>
                <a:p>
                  <a:r>
                    <a:rPr lang="en-US" sz="1400" dirty="0">
                      <a:latin typeface="DM Sans" pitchFamily="2" charset="0"/>
                    </a:rPr>
                    <a:t>34</a:t>
                  </a:r>
                  <a:endParaRPr lang="vi-VN" dirty="0"/>
                </a:p>
              </p:txBody>
            </p:sp>
          </p:grpSp>
          <p:grpSp>
            <p:nvGrpSpPr>
              <p:cNvPr id="1478" name="Group 1477">
                <a:extLst>
                  <a:ext uri="{FF2B5EF4-FFF2-40B4-BE49-F238E27FC236}">
                    <a16:creationId xmlns:a16="http://schemas.microsoft.com/office/drawing/2014/main" id="{DC07CAC7-95CA-4BEA-2751-8E14227C747E}"/>
                  </a:ext>
                </a:extLst>
              </p:cNvPr>
              <p:cNvGrpSpPr/>
              <p:nvPr/>
            </p:nvGrpSpPr>
            <p:grpSpPr>
              <a:xfrm>
                <a:off x="3627964" y="806241"/>
                <a:ext cx="375091" cy="445472"/>
                <a:chOff x="3627964" y="806241"/>
                <a:chExt cx="375091" cy="445472"/>
              </a:xfrm>
            </p:grpSpPr>
            <mc:AlternateContent xmlns:mc="http://schemas.openxmlformats.org/markup-compatibility/2006" xmlns:a14="http://schemas.microsoft.com/office/drawing/2010/main">
              <mc:Choice Requires="a14">
                <p:sp>
                  <p:nvSpPr>
                    <p:cNvPr id="1479" name="TextBox 1478">
                      <a:extLst>
                        <a:ext uri="{FF2B5EF4-FFF2-40B4-BE49-F238E27FC236}">
                          <a16:creationId xmlns:a16="http://schemas.microsoft.com/office/drawing/2014/main" id="{D7CD3B55-766E-2E6C-2273-5370FCB15DEA}"/>
                        </a:ext>
                      </a:extLst>
                    </p:cNvPr>
                    <p:cNvSpPr txBox="1"/>
                    <p:nvPr/>
                  </p:nvSpPr>
                  <p:spPr>
                    <a:xfrm>
                      <a:off x="3627964" y="943936"/>
                      <a:ext cx="375091"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ea typeface="Cambria Math" panose="02040503050406030204" pitchFamily="18" charset="0"/>
                              </a:rPr>
                              <m:t>↔</m:t>
                            </m:r>
                          </m:oMath>
                        </m:oMathPara>
                      </a14:m>
                      <a:endParaRPr lang="vi-VN" dirty="0"/>
                    </a:p>
                  </p:txBody>
                </p:sp>
              </mc:Choice>
              <mc:Fallback xmlns="">
                <p:sp>
                  <p:nvSpPr>
                    <p:cNvPr id="1479" name="TextBox 1478">
                      <a:extLst>
                        <a:ext uri="{FF2B5EF4-FFF2-40B4-BE49-F238E27FC236}">
                          <a16:creationId xmlns:a16="http://schemas.microsoft.com/office/drawing/2014/main" id="{D7CD3B55-766E-2E6C-2273-5370FCB15DEA}"/>
                        </a:ext>
                      </a:extLst>
                    </p:cNvPr>
                    <p:cNvSpPr txBox="1">
                      <a:spLocks noRot="1" noChangeAspect="1" noMove="1" noResize="1" noEditPoints="1" noAdjustHandles="1" noChangeArrowheads="1" noChangeShapeType="1" noTextEdit="1"/>
                    </p:cNvSpPr>
                    <p:nvPr/>
                  </p:nvSpPr>
                  <p:spPr>
                    <a:xfrm>
                      <a:off x="3627964" y="943936"/>
                      <a:ext cx="375091" cy="307777"/>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80" name="TextBox 1479">
                      <a:extLst>
                        <a:ext uri="{FF2B5EF4-FFF2-40B4-BE49-F238E27FC236}">
                          <a16:creationId xmlns:a16="http://schemas.microsoft.com/office/drawing/2014/main" id="{8020F597-BFE8-CF03-A4C9-2D4BF37A4FB7}"/>
                        </a:ext>
                      </a:extLst>
                    </p:cNvPr>
                    <p:cNvSpPr txBox="1"/>
                    <p:nvPr/>
                  </p:nvSpPr>
                  <p:spPr>
                    <a:xfrm>
                      <a:off x="3638710" y="806241"/>
                      <a:ext cx="328936"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m:t>
                            </m:r>
                          </m:oMath>
                        </m:oMathPara>
                      </a14:m>
                      <a:endParaRPr lang="vi-VN" sz="1600" dirty="0"/>
                    </a:p>
                  </p:txBody>
                </p:sp>
              </mc:Choice>
              <mc:Fallback xmlns="">
                <p:sp>
                  <p:nvSpPr>
                    <p:cNvPr id="1480" name="TextBox 1479">
                      <a:extLst>
                        <a:ext uri="{FF2B5EF4-FFF2-40B4-BE49-F238E27FC236}">
                          <a16:creationId xmlns:a16="http://schemas.microsoft.com/office/drawing/2014/main" id="{8020F597-BFE8-CF03-A4C9-2D4BF37A4FB7}"/>
                        </a:ext>
                      </a:extLst>
                    </p:cNvPr>
                    <p:cNvSpPr txBox="1">
                      <a:spLocks noRot="1" noChangeAspect="1" noMove="1" noResize="1" noEditPoints="1" noAdjustHandles="1" noChangeArrowheads="1" noChangeShapeType="1" noTextEdit="1"/>
                    </p:cNvSpPr>
                    <p:nvPr/>
                  </p:nvSpPr>
                  <p:spPr>
                    <a:xfrm>
                      <a:off x="3638710" y="806241"/>
                      <a:ext cx="328936" cy="338554"/>
                    </a:xfrm>
                    <a:prstGeom prst="rect">
                      <a:avLst/>
                    </a:prstGeom>
                    <a:blipFill>
                      <a:blip r:embed="rId6"/>
                      <a:stretch>
                        <a:fillRect/>
                      </a:stretch>
                    </a:blipFill>
                  </p:spPr>
                  <p:txBody>
                    <a:bodyPr/>
                    <a:lstStyle/>
                    <a:p>
                      <a:r>
                        <a:rPr lang="en-US">
                          <a:noFill/>
                        </a:rPr>
                        <a:t> </a:t>
                      </a:r>
                    </a:p>
                  </p:txBody>
                </p:sp>
              </mc:Fallback>
            </mc:AlternateContent>
          </p:grpSp>
        </p:grpSp>
        <p:grpSp>
          <p:nvGrpSpPr>
            <p:cNvPr id="1701" name="Group 1700">
              <a:extLst>
                <a:ext uri="{FF2B5EF4-FFF2-40B4-BE49-F238E27FC236}">
                  <a16:creationId xmlns:a16="http://schemas.microsoft.com/office/drawing/2014/main" id="{C2B88115-3AB3-0E13-3C8B-C302B62B1433}"/>
                </a:ext>
              </a:extLst>
            </p:cNvPr>
            <p:cNvGrpSpPr/>
            <p:nvPr/>
          </p:nvGrpSpPr>
          <p:grpSpPr>
            <a:xfrm>
              <a:off x="2514762" y="1788159"/>
              <a:ext cx="4803685" cy="477055"/>
              <a:chOff x="2530515" y="1712475"/>
              <a:chExt cx="4803685" cy="477055"/>
            </a:xfrm>
          </p:grpSpPr>
          <p:grpSp>
            <p:nvGrpSpPr>
              <p:cNvPr id="1488" name="Group 1487">
                <a:extLst>
                  <a:ext uri="{FF2B5EF4-FFF2-40B4-BE49-F238E27FC236}">
                    <a16:creationId xmlns:a16="http://schemas.microsoft.com/office/drawing/2014/main" id="{F218B57E-D817-0402-1C67-36A727A55A67}"/>
                  </a:ext>
                </a:extLst>
              </p:cNvPr>
              <p:cNvGrpSpPr/>
              <p:nvPr/>
            </p:nvGrpSpPr>
            <p:grpSpPr>
              <a:xfrm>
                <a:off x="2530515" y="1712475"/>
                <a:ext cx="4803685" cy="477055"/>
                <a:chOff x="2536416" y="806240"/>
                <a:chExt cx="4803685" cy="477055"/>
              </a:xfrm>
            </p:grpSpPr>
            <p:grpSp>
              <p:nvGrpSpPr>
                <p:cNvPr id="1489" name="Group 1488">
                  <a:extLst>
                    <a:ext uri="{FF2B5EF4-FFF2-40B4-BE49-F238E27FC236}">
                      <a16:creationId xmlns:a16="http://schemas.microsoft.com/office/drawing/2014/main" id="{D564AC04-F5B6-CBCF-5A79-821E51CE6E0B}"/>
                    </a:ext>
                  </a:extLst>
                </p:cNvPr>
                <p:cNvGrpSpPr/>
                <p:nvPr/>
              </p:nvGrpSpPr>
              <p:grpSpPr>
                <a:xfrm>
                  <a:off x="2536416" y="975518"/>
                  <a:ext cx="4803685" cy="307777"/>
                  <a:chOff x="2536416" y="975518"/>
                  <a:chExt cx="4803685" cy="307777"/>
                </a:xfrm>
              </p:grpSpPr>
              <p:sp>
                <p:nvSpPr>
                  <p:cNvPr id="1493" name="TextBox 1492">
                    <a:extLst>
                      <a:ext uri="{FF2B5EF4-FFF2-40B4-BE49-F238E27FC236}">
                        <a16:creationId xmlns:a16="http://schemas.microsoft.com/office/drawing/2014/main" id="{FAD8FE40-D1F5-E15B-F66F-D49F1B8B87C6}"/>
                      </a:ext>
                    </a:extLst>
                  </p:cNvPr>
                  <p:cNvSpPr txBox="1"/>
                  <p:nvPr/>
                </p:nvSpPr>
                <p:spPr>
                  <a:xfrm>
                    <a:off x="6931538" y="975518"/>
                    <a:ext cx="408563" cy="307777"/>
                  </a:xfrm>
                  <a:prstGeom prst="rect">
                    <a:avLst/>
                  </a:prstGeom>
                  <a:noFill/>
                </p:spPr>
                <p:txBody>
                  <a:bodyPr wrap="square">
                    <a:spAutoFit/>
                  </a:bodyPr>
                  <a:lstStyle/>
                  <a:p>
                    <a:r>
                      <a:rPr lang="en-US" sz="1400" dirty="0">
                        <a:latin typeface="DM Sans" pitchFamily="2" charset="0"/>
                      </a:rPr>
                      <a:t>17</a:t>
                    </a:r>
                    <a:endParaRPr lang="vi-VN" dirty="0"/>
                  </a:p>
                </p:txBody>
              </p:sp>
              <p:sp>
                <p:nvSpPr>
                  <p:cNvPr id="1494" name="TextBox 1493">
                    <a:extLst>
                      <a:ext uri="{FF2B5EF4-FFF2-40B4-BE49-F238E27FC236}">
                        <a16:creationId xmlns:a16="http://schemas.microsoft.com/office/drawing/2014/main" id="{949B371A-B746-855F-6623-CBF5BAF6E242}"/>
                      </a:ext>
                    </a:extLst>
                  </p:cNvPr>
                  <p:cNvSpPr txBox="1"/>
                  <p:nvPr/>
                </p:nvSpPr>
                <p:spPr>
                  <a:xfrm>
                    <a:off x="2536416" y="975518"/>
                    <a:ext cx="408563" cy="307777"/>
                  </a:xfrm>
                  <a:prstGeom prst="rect">
                    <a:avLst/>
                  </a:prstGeom>
                  <a:noFill/>
                </p:spPr>
                <p:txBody>
                  <a:bodyPr wrap="square">
                    <a:spAutoFit/>
                  </a:bodyPr>
                  <a:lstStyle/>
                  <a:p>
                    <a:r>
                      <a:rPr lang="en-US" dirty="0">
                        <a:latin typeface="DM Sans" pitchFamily="2" charset="0"/>
                      </a:rPr>
                      <a:t>45</a:t>
                    </a:r>
                    <a:endParaRPr lang="vi-VN" dirty="0"/>
                  </a:p>
                </p:txBody>
              </p:sp>
              <p:sp>
                <p:nvSpPr>
                  <p:cNvPr id="1495" name="TextBox 1494">
                    <a:extLst>
                      <a:ext uri="{FF2B5EF4-FFF2-40B4-BE49-F238E27FC236}">
                        <a16:creationId xmlns:a16="http://schemas.microsoft.com/office/drawing/2014/main" id="{97E3F7BF-CCF6-2E7C-0E5D-11B2FABB1E0D}"/>
                      </a:ext>
                    </a:extLst>
                  </p:cNvPr>
                  <p:cNvSpPr txBox="1"/>
                  <p:nvPr/>
                </p:nvSpPr>
                <p:spPr>
                  <a:xfrm>
                    <a:off x="3254807" y="975518"/>
                    <a:ext cx="408563" cy="307777"/>
                  </a:xfrm>
                  <a:prstGeom prst="rect">
                    <a:avLst/>
                  </a:prstGeom>
                  <a:noFill/>
                </p:spPr>
                <p:txBody>
                  <a:bodyPr wrap="square">
                    <a:spAutoFit/>
                  </a:bodyPr>
                  <a:lstStyle/>
                  <a:p>
                    <a:r>
                      <a:rPr lang="en-US" sz="1400" dirty="0">
                        <a:latin typeface="DM Sans" pitchFamily="2" charset="0"/>
                      </a:rPr>
                      <a:t>68</a:t>
                    </a:r>
                    <a:endParaRPr lang="vi-VN" dirty="0"/>
                  </a:p>
                </p:txBody>
              </p:sp>
              <p:sp>
                <p:nvSpPr>
                  <p:cNvPr id="1496" name="TextBox 1495">
                    <a:extLst>
                      <a:ext uri="{FF2B5EF4-FFF2-40B4-BE49-F238E27FC236}">
                        <a16:creationId xmlns:a16="http://schemas.microsoft.com/office/drawing/2014/main" id="{32CD75A2-5545-DFDA-746C-D3A44FB37DF0}"/>
                      </a:ext>
                    </a:extLst>
                  </p:cNvPr>
                  <p:cNvSpPr txBox="1"/>
                  <p:nvPr/>
                </p:nvSpPr>
                <p:spPr>
                  <a:xfrm>
                    <a:off x="3973198" y="975518"/>
                    <a:ext cx="408563" cy="307777"/>
                  </a:xfrm>
                  <a:prstGeom prst="rect">
                    <a:avLst/>
                  </a:prstGeom>
                  <a:noFill/>
                </p:spPr>
                <p:txBody>
                  <a:bodyPr wrap="square">
                    <a:spAutoFit/>
                  </a:bodyPr>
                  <a:lstStyle/>
                  <a:p>
                    <a:r>
                      <a:rPr lang="en-US" sz="1400" dirty="0">
                        <a:latin typeface="DM Sans" pitchFamily="2" charset="0"/>
                      </a:rPr>
                      <a:t>89</a:t>
                    </a:r>
                    <a:endParaRPr lang="vi-VN" dirty="0"/>
                  </a:p>
                </p:txBody>
              </p:sp>
              <p:sp>
                <p:nvSpPr>
                  <p:cNvPr id="1497" name="TextBox 1496">
                    <a:extLst>
                      <a:ext uri="{FF2B5EF4-FFF2-40B4-BE49-F238E27FC236}">
                        <a16:creationId xmlns:a16="http://schemas.microsoft.com/office/drawing/2014/main" id="{D78779FA-3CA4-FE1D-1564-C0E2DD763F00}"/>
                      </a:ext>
                    </a:extLst>
                  </p:cNvPr>
                  <p:cNvSpPr txBox="1"/>
                  <p:nvPr/>
                </p:nvSpPr>
                <p:spPr>
                  <a:xfrm>
                    <a:off x="4691589" y="975518"/>
                    <a:ext cx="493341" cy="307777"/>
                  </a:xfrm>
                  <a:prstGeom prst="rect">
                    <a:avLst/>
                  </a:prstGeom>
                  <a:noFill/>
                </p:spPr>
                <p:txBody>
                  <a:bodyPr wrap="square">
                    <a:spAutoFit/>
                  </a:bodyPr>
                  <a:lstStyle/>
                  <a:p>
                    <a:r>
                      <a:rPr lang="en-US" sz="1400" dirty="0">
                        <a:latin typeface="DM Sans" pitchFamily="2" charset="0"/>
                      </a:rPr>
                      <a:t>90</a:t>
                    </a:r>
                    <a:endParaRPr lang="vi-VN" dirty="0"/>
                  </a:p>
                </p:txBody>
              </p:sp>
              <p:sp>
                <p:nvSpPr>
                  <p:cNvPr id="1498" name="TextBox 1497">
                    <a:extLst>
                      <a:ext uri="{FF2B5EF4-FFF2-40B4-BE49-F238E27FC236}">
                        <a16:creationId xmlns:a16="http://schemas.microsoft.com/office/drawing/2014/main" id="{16755C41-1AB1-61C9-AAA0-F0A408A3A94D}"/>
                      </a:ext>
                    </a:extLst>
                  </p:cNvPr>
                  <p:cNvSpPr txBox="1"/>
                  <p:nvPr/>
                </p:nvSpPr>
                <p:spPr>
                  <a:xfrm>
                    <a:off x="5494758" y="975518"/>
                    <a:ext cx="408563" cy="307777"/>
                  </a:xfrm>
                  <a:prstGeom prst="rect">
                    <a:avLst/>
                  </a:prstGeom>
                  <a:noFill/>
                </p:spPr>
                <p:txBody>
                  <a:bodyPr wrap="square">
                    <a:spAutoFit/>
                  </a:bodyPr>
                  <a:lstStyle/>
                  <a:p>
                    <a:r>
                      <a:rPr lang="en-US" sz="1400" dirty="0">
                        <a:latin typeface="DM Sans" pitchFamily="2" charset="0"/>
                      </a:rPr>
                      <a:t>29</a:t>
                    </a:r>
                    <a:endParaRPr lang="vi-VN" dirty="0"/>
                  </a:p>
                </p:txBody>
              </p:sp>
              <p:sp>
                <p:nvSpPr>
                  <p:cNvPr id="1499" name="TextBox 1498">
                    <a:extLst>
                      <a:ext uri="{FF2B5EF4-FFF2-40B4-BE49-F238E27FC236}">
                        <a16:creationId xmlns:a16="http://schemas.microsoft.com/office/drawing/2014/main" id="{BFA35821-BC89-4BA0-17C3-8BC02BB5485F}"/>
                      </a:ext>
                    </a:extLst>
                  </p:cNvPr>
                  <p:cNvSpPr txBox="1"/>
                  <p:nvPr/>
                </p:nvSpPr>
                <p:spPr>
                  <a:xfrm>
                    <a:off x="6213149" y="975518"/>
                    <a:ext cx="408563" cy="307777"/>
                  </a:xfrm>
                  <a:prstGeom prst="rect">
                    <a:avLst/>
                  </a:prstGeom>
                  <a:noFill/>
                </p:spPr>
                <p:txBody>
                  <a:bodyPr wrap="square">
                    <a:spAutoFit/>
                  </a:bodyPr>
                  <a:lstStyle/>
                  <a:p>
                    <a:r>
                      <a:rPr lang="en-US" sz="1400" dirty="0">
                        <a:latin typeface="DM Sans" pitchFamily="2" charset="0"/>
                      </a:rPr>
                      <a:t>34</a:t>
                    </a:r>
                    <a:endParaRPr lang="vi-VN" dirty="0"/>
                  </a:p>
                </p:txBody>
              </p:sp>
            </p:grpSp>
            <p:grpSp>
              <p:nvGrpSpPr>
                <p:cNvPr id="1490" name="Group 1489">
                  <a:extLst>
                    <a:ext uri="{FF2B5EF4-FFF2-40B4-BE49-F238E27FC236}">
                      <a16:creationId xmlns:a16="http://schemas.microsoft.com/office/drawing/2014/main" id="{689FF175-00CC-9A56-8AE0-DCF4D95AC173}"/>
                    </a:ext>
                  </a:extLst>
                </p:cNvPr>
                <p:cNvGrpSpPr/>
                <p:nvPr/>
              </p:nvGrpSpPr>
              <p:grpSpPr>
                <a:xfrm>
                  <a:off x="4366129" y="806240"/>
                  <a:ext cx="375091" cy="477054"/>
                  <a:chOff x="4366129" y="806240"/>
                  <a:chExt cx="375091" cy="477054"/>
                </a:xfrm>
              </p:grpSpPr>
              <mc:AlternateContent xmlns:mc="http://schemas.openxmlformats.org/markup-compatibility/2006" xmlns:a14="http://schemas.microsoft.com/office/drawing/2010/main">
                <mc:Choice Requires="a14">
                  <p:sp>
                    <p:nvSpPr>
                      <p:cNvPr id="1491" name="TextBox 1490">
                        <a:extLst>
                          <a:ext uri="{FF2B5EF4-FFF2-40B4-BE49-F238E27FC236}">
                            <a16:creationId xmlns:a16="http://schemas.microsoft.com/office/drawing/2014/main" id="{799D11CE-ABD1-12AB-4976-3FE6EF01A52D}"/>
                          </a:ext>
                        </a:extLst>
                      </p:cNvPr>
                      <p:cNvSpPr txBox="1"/>
                      <p:nvPr/>
                    </p:nvSpPr>
                    <p:spPr>
                      <a:xfrm>
                        <a:off x="4366129" y="975517"/>
                        <a:ext cx="375091"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ea typeface="Cambria Math" panose="02040503050406030204" pitchFamily="18" charset="0"/>
                                </a:rPr>
                                <m:t>↔</m:t>
                              </m:r>
                            </m:oMath>
                          </m:oMathPara>
                        </a14:m>
                        <a:endParaRPr lang="vi-VN" dirty="0"/>
                      </a:p>
                    </p:txBody>
                  </p:sp>
                </mc:Choice>
                <mc:Fallback xmlns="">
                  <p:sp>
                    <p:nvSpPr>
                      <p:cNvPr id="1491" name="TextBox 1490">
                        <a:extLst>
                          <a:ext uri="{FF2B5EF4-FFF2-40B4-BE49-F238E27FC236}">
                            <a16:creationId xmlns:a16="http://schemas.microsoft.com/office/drawing/2014/main" id="{799D11CE-ABD1-12AB-4976-3FE6EF01A52D}"/>
                          </a:ext>
                        </a:extLst>
                      </p:cNvPr>
                      <p:cNvSpPr txBox="1">
                        <a:spLocks noRot="1" noChangeAspect="1" noMove="1" noResize="1" noEditPoints="1" noAdjustHandles="1" noChangeArrowheads="1" noChangeShapeType="1" noTextEdit="1"/>
                      </p:cNvSpPr>
                      <p:nvPr/>
                    </p:nvSpPr>
                    <p:spPr>
                      <a:xfrm>
                        <a:off x="4366129" y="975517"/>
                        <a:ext cx="375091" cy="307777"/>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92" name="TextBox 1491">
                        <a:extLst>
                          <a:ext uri="{FF2B5EF4-FFF2-40B4-BE49-F238E27FC236}">
                            <a16:creationId xmlns:a16="http://schemas.microsoft.com/office/drawing/2014/main" id="{AFCE40B3-8884-9471-70C2-0A4786907F42}"/>
                          </a:ext>
                        </a:extLst>
                      </p:cNvPr>
                      <p:cNvSpPr txBox="1"/>
                      <p:nvPr/>
                    </p:nvSpPr>
                    <p:spPr>
                      <a:xfrm>
                        <a:off x="4389206" y="806240"/>
                        <a:ext cx="328936"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m:t>
                              </m:r>
                            </m:oMath>
                          </m:oMathPara>
                        </a14:m>
                        <a:endParaRPr lang="vi-VN" sz="1600" dirty="0"/>
                      </a:p>
                    </p:txBody>
                  </p:sp>
                </mc:Choice>
                <mc:Fallback xmlns="">
                  <p:sp>
                    <p:nvSpPr>
                      <p:cNvPr id="1492" name="TextBox 1491">
                        <a:extLst>
                          <a:ext uri="{FF2B5EF4-FFF2-40B4-BE49-F238E27FC236}">
                            <a16:creationId xmlns:a16="http://schemas.microsoft.com/office/drawing/2014/main" id="{AFCE40B3-8884-9471-70C2-0A4786907F42}"/>
                          </a:ext>
                        </a:extLst>
                      </p:cNvPr>
                      <p:cNvSpPr txBox="1">
                        <a:spLocks noRot="1" noChangeAspect="1" noMove="1" noResize="1" noEditPoints="1" noAdjustHandles="1" noChangeArrowheads="1" noChangeShapeType="1" noTextEdit="1"/>
                      </p:cNvSpPr>
                      <p:nvPr/>
                    </p:nvSpPr>
                    <p:spPr>
                      <a:xfrm>
                        <a:off x="4389206" y="806240"/>
                        <a:ext cx="328936" cy="338554"/>
                      </a:xfrm>
                      <a:prstGeom prst="rect">
                        <a:avLst/>
                      </a:prstGeom>
                      <a:blipFill>
                        <a:blip r:embed="rId8"/>
                        <a:stretch>
                          <a:fillRect/>
                        </a:stretch>
                      </a:blipFill>
                    </p:spPr>
                    <p:txBody>
                      <a:bodyPr/>
                      <a:lstStyle/>
                      <a:p>
                        <a:r>
                          <a:rPr lang="en-US">
                            <a:noFill/>
                          </a:rPr>
                          <a:t> </a:t>
                        </a:r>
                      </a:p>
                    </p:txBody>
                  </p:sp>
                </mc:Fallback>
              </mc:AlternateContent>
            </p:grpSp>
          </p:grpSp>
          <mc:AlternateContent xmlns:mc="http://schemas.openxmlformats.org/markup-compatibility/2006" xmlns:a14="http://schemas.microsoft.com/office/drawing/2010/main">
            <mc:Choice Requires="a14">
              <p:sp>
                <p:nvSpPr>
                  <p:cNvPr id="1663" name="TextBox 1662">
                    <a:extLst>
                      <a:ext uri="{FF2B5EF4-FFF2-40B4-BE49-F238E27FC236}">
                        <a16:creationId xmlns:a16="http://schemas.microsoft.com/office/drawing/2014/main" id="{7B9B0105-15AA-9964-9BE4-8079CEEF891B}"/>
                      </a:ext>
                    </a:extLst>
                  </p:cNvPr>
                  <p:cNvSpPr txBox="1"/>
                  <p:nvPr/>
                </p:nvSpPr>
                <p:spPr>
                  <a:xfrm>
                    <a:off x="5107466" y="1877034"/>
                    <a:ext cx="375091"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ea typeface="Cambria Math" panose="02040503050406030204" pitchFamily="18" charset="0"/>
                            </a:rPr>
                            <m:t>↔</m:t>
                          </m:r>
                        </m:oMath>
                      </m:oMathPara>
                    </a14:m>
                    <a:endParaRPr lang="vi-VN" dirty="0"/>
                  </a:p>
                </p:txBody>
              </p:sp>
            </mc:Choice>
            <mc:Fallback xmlns="">
              <p:sp>
                <p:nvSpPr>
                  <p:cNvPr id="1663" name="TextBox 1662">
                    <a:extLst>
                      <a:ext uri="{FF2B5EF4-FFF2-40B4-BE49-F238E27FC236}">
                        <a16:creationId xmlns:a16="http://schemas.microsoft.com/office/drawing/2014/main" id="{7B9B0105-15AA-9964-9BE4-8079CEEF891B}"/>
                      </a:ext>
                    </a:extLst>
                  </p:cNvPr>
                  <p:cNvSpPr txBox="1">
                    <a:spLocks noRot="1" noChangeAspect="1" noMove="1" noResize="1" noEditPoints="1" noAdjustHandles="1" noChangeArrowheads="1" noChangeShapeType="1" noTextEdit="1"/>
                  </p:cNvSpPr>
                  <p:nvPr/>
                </p:nvSpPr>
                <p:spPr>
                  <a:xfrm>
                    <a:off x="5107466" y="1877034"/>
                    <a:ext cx="375091" cy="307777"/>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64" name="TextBox 1663">
                    <a:extLst>
                      <a:ext uri="{FF2B5EF4-FFF2-40B4-BE49-F238E27FC236}">
                        <a16:creationId xmlns:a16="http://schemas.microsoft.com/office/drawing/2014/main" id="{2452C1FC-58E7-9FA1-2B19-D641503B29F5}"/>
                      </a:ext>
                    </a:extLst>
                  </p:cNvPr>
                  <p:cNvSpPr txBox="1"/>
                  <p:nvPr/>
                </p:nvSpPr>
                <p:spPr>
                  <a:xfrm>
                    <a:off x="5127923" y="1729823"/>
                    <a:ext cx="328936"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m:t>
                          </m:r>
                        </m:oMath>
                      </m:oMathPara>
                    </a14:m>
                    <a:endParaRPr lang="vi-VN" sz="1600" dirty="0"/>
                  </a:p>
                </p:txBody>
              </p:sp>
            </mc:Choice>
            <mc:Fallback xmlns="">
              <p:sp>
                <p:nvSpPr>
                  <p:cNvPr id="1664" name="TextBox 1663">
                    <a:extLst>
                      <a:ext uri="{FF2B5EF4-FFF2-40B4-BE49-F238E27FC236}">
                        <a16:creationId xmlns:a16="http://schemas.microsoft.com/office/drawing/2014/main" id="{2452C1FC-58E7-9FA1-2B19-D641503B29F5}"/>
                      </a:ext>
                    </a:extLst>
                  </p:cNvPr>
                  <p:cNvSpPr txBox="1">
                    <a:spLocks noRot="1" noChangeAspect="1" noMove="1" noResize="1" noEditPoints="1" noAdjustHandles="1" noChangeArrowheads="1" noChangeShapeType="1" noTextEdit="1"/>
                  </p:cNvSpPr>
                  <p:nvPr/>
                </p:nvSpPr>
                <p:spPr>
                  <a:xfrm>
                    <a:off x="5127923" y="1729823"/>
                    <a:ext cx="328936" cy="338554"/>
                  </a:xfrm>
                  <a:prstGeom prst="rect">
                    <a:avLst/>
                  </a:prstGeom>
                  <a:blipFill>
                    <a:blip r:embed="rId10"/>
                    <a:stretch>
                      <a:fillRect/>
                    </a:stretch>
                  </a:blipFill>
                </p:spPr>
                <p:txBody>
                  <a:bodyPr/>
                  <a:lstStyle/>
                  <a:p>
                    <a:r>
                      <a:rPr lang="en-US">
                        <a:noFill/>
                      </a:rPr>
                      <a:t> </a:t>
                    </a:r>
                  </a:p>
                </p:txBody>
              </p:sp>
            </mc:Fallback>
          </mc:AlternateContent>
        </p:grpSp>
        <p:grpSp>
          <p:nvGrpSpPr>
            <p:cNvPr id="1665" name="Group 1664">
              <a:extLst>
                <a:ext uri="{FF2B5EF4-FFF2-40B4-BE49-F238E27FC236}">
                  <a16:creationId xmlns:a16="http://schemas.microsoft.com/office/drawing/2014/main" id="{A013C330-AAF8-8AA9-B8FB-8726E4123408}"/>
                </a:ext>
              </a:extLst>
            </p:cNvPr>
            <p:cNvGrpSpPr/>
            <p:nvPr/>
          </p:nvGrpSpPr>
          <p:grpSpPr>
            <a:xfrm>
              <a:off x="2514762" y="2279119"/>
              <a:ext cx="4803685" cy="466285"/>
              <a:chOff x="2536416" y="817010"/>
              <a:chExt cx="4803685" cy="466285"/>
            </a:xfrm>
          </p:grpSpPr>
          <p:grpSp>
            <p:nvGrpSpPr>
              <p:cNvPr id="1666" name="Group 1665">
                <a:extLst>
                  <a:ext uri="{FF2B5EF4-FFF2-40B4-BE49-F238E27FC236}">
                    <a16:creationId xmlns:a16="http://schemas.microsoft.com/office/drawing/2014/main" id="{11200E64-89AF-E20F-B2CB-22D0E420FFC8}"/>
                  </a:ext>
                </a:extLst>
              </p:cNvPr>
              <p:cNvGrpSpPr/>
              <p:nvPr/>
            </p:nvGrpSpPr>
            <p:grpSpPr>
              <a:xfrm>
                <a:off x="2536416" y="975518"/>
                <a:ext cx="4803685" cy="307777"/>
                <a:chOff x="2536416" y="975518"/>
                <a:chExt cx="4803685" cy="307777"/>
              </a:xfrm>
            </p:grpSpPr>
            <p:sp>
              <p:nvSpPr>
                <p:cNvPr id="1670" name="TextBox 1669">
                  <a:extLst>
                    <a:ext uri="{FF2B5EF4-FFF2-40B4-BE49-F238E27FC236}">
                      <a16:creationId xmlns:a16="http://schemas.microsoft.com/office/drawing/2014/main" id="{CCA464FD-47A9-7ABA-023E-5DDCA0505170}"/>
                    </a:ext>
                  </a:extLst>
                </p:cNvPr>
                <p:cNvSpPr txBox="1"/>
                <p:nvPr/>
              </p:nvSpPr>
              <p:spPr>
                <a:xfrm>
                  <a:off x="6931538" y="975518"/>
                  <a:ext cx="408563" cy="307777"/>
                </a:xfrm>
                <a:prstGeom prst="rect">
                  <a:avLst/>
                </a:prstGeom>
                <a:noFill/>
              </p:spPr>
              <p:txBody>
                <a:bodyPr wrap="square">
                  <a:spAutoFit/>
                </a:bodyPr>
                <a:lstStyle/>
                <a:p>
                  <a:r>
                    <a:rPr lang="en-US" sz="1400" dirty="0">
                      <a:latin typeface="DM Sans" pitchFamily="2" charset="0"/>
                    </a:rPr>
                    <a:t>17</a:t>
                  </a:r>
                  <a:endParaRPr lang="vi-VN" dirty="0"/>
                </a:p>
              </p:txBody>
            </p:sp>
            <p:sp>
              <p:nvSpPr>
                <p:cNvPr id="1671" name="TextBox 1670">
                  <a:extLst>
                    <a:ext uri="{FF2B5EF4-FFF2-40B4-BE49-F238E27FC236}">
                      <a16:creationId xmlns:a16="http://schemas.microsoft.com/office/drawing/2014/main" id="{EDD72C11-8C54-1198-6D1A-6C7A51427A8A}"/>
                    </a:ext>
                  </a:extLst>
                </p:cNvPr>
                <p:cNvSpPr txBox="1"/>
                <p:nvPr/>
              </p:nvSpPr>
              <p:spPr>
                <a:xfrm>
                  <a:off x="2536416" y="975518"/>
                  <a:ext cx="408563" cy="307777"/>
                </a:xfrm>
                <a:prstGeom prst="rect">
                  <a:avLst/>
                </a:prstGeom>
                <a:noFill/>
              </p:spPr>
              <p:txBody>
                <a:bodyPr wrap="square">
                  <a:spAutoFit/>
                </a:bodyPr>
                <a:lstStyle/>
                <a:p>
                  <a:r>
                    <a:rPr lang="en-US" dirty="0">
                      <a:latin typeface="DM Sans" pitchFamily="2" charset="0"/>
                    </a:rPr>
                    <a:t>45</a:t>
                  </a:r>
                  <a:endParaRPr lang="vi-VN" dirty="0"/>
                </a:p>
              </p:txBody>
            </p:sp>
            <p:sp>
              <p:nvSpPr>
                <p:cNvPr id="1672" name="TextBox 1671">
                  <a:extLst>
                    <a:ext uri="{FF2B5EF4-FFF2-40B4-BE49-F238E27FC236}">
                      <a16:creationId xmlns:a16="http://schemas.microsoft.com/office/drawing/2014/main" id="{4E0D14AB-85B1-B117-B174-431EB9B0EBA9}"/>
                    </a:ext>
                  </a:extLst>
                </p:cNvPr>
                <p:cNvSpPr txBox="1"/>
                <p:nvPr/>
              </p:nvSpPr>
              <p:spPr>
                <a:xfrm>
                  <a:off x="3254807" y="975518"/>
                  <a:ext cx="408563" cy="307777"/>
                </a:xfrm>
                <a:prstGeom prst="rect">
                  <a:avLst/>
                </a:prstGeom>
                <a:noFill/>
              </p:spPr>
              <p:txBody>
                <a:bodyPr wrap="square">
                  <a:spAutoFit/>
                </a:bodyPr>
                <a:lstStyle/>
                <a:p>
                  <a:r>
                    <a:rPr lang="en-US" sz="1400" dirty="0">
                      <a:latin typeface="DM Sans" pitchFamily="2" charset="0"/>
                    </a:rPr>
                    <a:t>68</a:t>
                  </a:r>
                  <a:endParaRPr lang="vi-VN" dirty="0"/>
                </a:p>
              </p:txBody>
            </p:sp>
            <p:sp>
              <p:nvSpPr>
                <p:cNvPr id="1673" name="TextBox 1672">
                  <a:extLst>
                    <a:ext uri="{FF2B5EF4-FFF2-40B4-BE49-F238E27FC236}">
                      <a16:creationId xmlns:a16="http://schemas.microsoft.com/office/drawing/2014/main" id="{030AF494-8AA2-47A6-F903-B13BBD6AD1DD}"/>
                    </a:ext>
                  </a:extLst>
                </p:cNvPr>
                <p:cNvSpPr txBox="1"/>
                <p:nvPr/>
              </p:nvSpPr>
              <p:spPr>
                <a:xfrm>
                  <a:off x="3973198" y="975518"/>
                  <a:ext cx="408563" cy="307777"/>
                </a:xfrm>
                <a:prstGeom prst="rect">
                  <a:avLst/>
                </a:prstGeom>
                <a:noFill/>
              </p:spPr>
              <p:txBody>
                <a:bodyPr wrap="square">
                  <a:spAutoFit/>
                </a:bodyPr>
                <a:lstStyle/>
                <a:p>
                  <a:r>
                    <a:rPr lang="en-US" sz="1400" dirty="0">
                      <a:latin typeface="DM Sans" pitchFamily="2" charset="0"/>
                    </a:rPr>
                    <a:t>89</a:t>
                  </a:r>
                  <a:endParaRPr lang="vi-VN" dirty="0"/>
                </a:p>
              </p:txBody>
            </p:sp>
            <p:sp>
              <p:nvSpPr>
                <p:cNvPr id="1674" name="TextBox 1673">
                  <a:extLst>
                    <a:ext uri="{FF2B5EF4-FFF2-40B4-BE49-F238E27FC236}">
                      <a16:creationId xmlns:a16="http://schemas.microsoft.com/office/drawing/2014/main" id="{3F03F79F-4D22-BF28-0DA1-8C53BA5A804B}"/>
                    </a:ext>
                  </a:extLst>
                </p:cNvPr>
                <p:cNvSpPr txBox="1"/>
                <p:nvPr/>
              </p:nvSpPr>
              <p:spPr>
                <a:xfrm>
                  <a:off x="4691589" y="975518"/>
                  <a:ext cx="493341" cy="307777"/>
                </a:xfrm>
                <a:prstGeom prst="rect">
                  <a:avLst/>
                </a:prstGeom>
                <a:noFill/>
              </p:spPr>
              <p:txBody>
                <a:bodyPr wrap="square">
                  <a:spAutoFit/>
                </a:bodyPr>
                <a:lstStyle/>
                <a:p>
                  <a:r>
                    <a:rPr lang="en-US" sz="1400" dirty="0">
                      <a:latin typeface="DM Sans" pitchFamily="2" charset="0"/>
                    </a:rPr>
                    <a:t>29</a:t>
                  </a:r>
                  <a:endParaRPr lang="vi-VN" dirty="0"/>
                </a:p>
              </p:txBody>
            </p:sp>
            <p:sp>
              <p:nvSpPr>
                <p:cNvPr id="1675" name="TextBox 1674">
                  <a:extLst>
                    <a:ext uri="{FF2B5EF4-FFF2-40B4-BE49-F238E27FC236}">
                      <a16:creationId xmlns:a16="http://schemas.microsoft.com/office/drawing/2014/main" id="{141BC338-5D45-23C5-4723-5D4BE56F66A7}"/>
                    </a:ext>
                  </a:extLst>
                </p:cNvPr>
                <p:cNvSpPr txBox="1"/>
                <p:nvPr/>
              </p:nvSpPr>
              <p:spPr>
                <a:xfrm>
                  <a:off x="5494758" y="975518"/>
                  <a:ext cx="473509" cy="307777"/>
                </a:xfrm>
                <a:prstGeom prst="rect">
                  <a:avLst/>
                </a:prstGeom>
                <a:noFill/>
              </p:spPr>
              <p:txBody>
                <a:bodyPr wrap="square">
                  <a:spAutoFit/>
                </a:bodyPr>
                <a:lstStyle/>
                <a:p>
                  <a:r>
                    <a:rPr lang="en-US" sz="1400" dirty="0">
                      <a:latin typeface="DM Sans" pitchFamily="2" charset="0"/>
                    </a:rPr>
                    <a:t>90</a:t>
                  </a:r>
                  <a:endParaRPr lang="vi-VN" dirty="0"/>
                </a:p>
              </p:txBody>
            </p:sp>
            <p:sp>
              <p:nvSpPr>
                <p:cNvPr id="1676" name="TextBox 1675">
                  <a:extLst>
                    <a:ext uri="{FF2B5EF4-FFF2-40B4-BE49-F238E27FC236}">
                      <a16:creationId xmlns:a16="http://schemas.microsoft.com/office/drawing/2014/main" id="{EEFDE517-80B5-0061-AC56-D951A95DE4DE}"/>
                    </a:ext>
                  </a:extLst>
                </p:cNvPr>
                <p:cNvSpPr txBox="1"/>
                <p:nvPr/>
              </p:nvSpPr>
              <p:spPr>
                <a:xfrm>
                  <a:off x="6213149" y="975518"/>
                  <a:ext cx="408563" cy="307777"/>
                </a:xfrm>
                <a:prstGeom prst="rect">
                  <a:avLst/>
                </a:prstGeom>
                <a:noFill/>
              </p:spPr>
              <p:txBody>
                <a:bodyPr wrap="square">
                  <a:spAutoFit/>
                </a:bodyPr>
                <a:lstStyle/>
                <a:p>
                  <a:r>
                    <a:rPr lang="en-US" sz="1400" dirty="0">
                      <a:latin typeface="DM Sans" pitchFamily="2" charset="0"/>
                    </a:rPr>
                    <a:t>34</a:t>
                  </a:r>
                  <a:endParaRPr lang="vi-VN" dirty="0"/>
                </a:p>
              </p:txBody>
            </p:sp>
          </p:grpSp>
          <p:grpSp>
            <p:nvGrpSpPr>
              <p:cNvPr id="1667" name="Group 1666">
                <a:extLst>
                  <a:ext uri="{FF2B5EF4-FFF2-40B4-BE49-F238E27FC236}">
                    <a16:creationId xmlns:a16="http://schemas.microsoft.com/office/drawing/2014/main" id="{224805CF-050A-5559-AB94-CA254F0116FD}"/>
                  </a:ext>
                </a:extLst>
              </p:cNvPr>
              <p:cNvGrpSpPr/>
              <p:nvPr/>
            </p:nvGrpSpPr>
            <p:grpSpPr>
              <a:xfrm>
                <a:off x="5870689" y="817010"/>
                <a:ext cx="375091" cy="453391"/>
                <a:chOff x="5870689" y="817010"/>
                <a:chExt cx="375091" cy="453391"/>
              </a:xfrm>
            </p:grpSpPr>
            <mc:AlternateContent xmlns:mc="http://schemas.openxmlformats.org/markup-compatibility/2006" xmlns:a14="http://schemas.microsoft.com/office/drawing/2010/main">
              <mc:Choice Requires="a14">
                <p:sp>
                  <p:nvSpPr>
                    <p:cNvPr id="1668" name="TextBox 1667">
                      <a:extLst>
                        <a:ext uri="{FF2B5EF4-FFF2-40B4-BE49-F238E27FC236}">
                          <a16:creationId xmlns:a16="http://schemas.microsoft.com/office/drawing/2014/main" id="{2656829C-1245-422A-D0DF-597953C946D2}"/>
                        </a:ext>
                      </a:extLst>
                    </p:cNvPr>
                    <p:cNvSpPr txBox="1"/>
                    <p:nvPr/>
                  </p:nvSpPr>
                  <p:spPr>
                    <a:xfrm>
                      <a:off x="5870689" y="962624"/>
                      <a:ext cx="375091"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ea typeface="Cambria Math" panose="02040503050406030204" pitchFamily="18" charset="0"/>
                              </a:rPr>
                              <m:t>↔</m:t>
                            </m:r>
                          </m:oMath>
                        </m:oMathPara>
                      </a14:m>
                      <a:endParaRPr lang="vi-VN" dirty="0"/>
                    </a:p>
                  </p:txBody>
                </p:sp>
              </mc:Choice>
              <mc:Fallback xmlns="">
                <p:sp>
                  <p:nvSpPr>
                    <p:cNvPr id="1668" name="TextBox 1667">
                      <a:extLst>
                        <a:ext uri="{FF2B5EF4-FFF2-40B4-BE49-F238E27FC236}">
                          <a16:creationId xmlns:a16="http://schemas.microsoft.com/office/drawing/2014/main" id="{2656829C-1245-422A-D0DF-597953C946D2}"/>
                        </a:ext>
                      </a:extLst>
                    </p:cNvPr>
                    <p:cNvSpPr txBox="1">
                      <a:spLocks noRot="1" noChangeAspect="1" noMove="1" noResize="1" noEditPoints="1" noAdjustHandles="1" noChangeArrowheads="1" noChangeShapeType="1" noTextEdit="1"/>
                    </p:cNvSpPr>
                    <p:nvPr/>
                  </p:nvSpPr>
                  <p:spPr>
                    <a:xfrm>
                      <a:off x="5870689" y="962624"/>
                      <a:ext cx="375091" cy="307777"/>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69" name="TextBox 1668">
                      <a:extLst>
                        <a:ext uri="{FF2B5EF4-FFF2-40B4-BE49-F238E27FC236}">
                          <a16:creationId xmlns:a16="http://schemas.microsoft.com/office/drawing/2014/main" id="{DE4C4211-7218-8BEC-920F-11268858E649}"/>
                        </a:ext>
                      </a:extLst>
                    </p:cNvPr>
                    <p:cNvSpPr txBox="1"/>
                    <p:nvPr/>
                  </p:nvSpPr>
                  <p:spPr>
                    <a:xfrm>
                      <a:off x="5896006" y="817010"/>
                      <a:ext cx="328936"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m:t>
                            </m:r>
                          </m:oMath>
                        </m:oMathPara>
                      </a14:m>
                      <a:endParaRPr lang="vi-VN" sz="1600" dirty="0"/>
                    </a:p>
                  </p:txBody>
                </p:sp>
              </mc:Choice>
              <mc:Fallback xmlns="">
                <p:sp>
                  <p:nvSpPr>
                    <p:cNvPr id="1669" name="TextBox 1668">
                      <a:extLst>
                        <a:ext uri="{FF2B5EF4-FFF2-40B4-BE49-F238E27FC236}">
                          <a16:creationId xmlns:a16="http://schemas.microsoft.com/office/drawing/2014/main" id="{DE4C4211-7218-8BEC-920F-11268858E649}"/>
                        </a:ext>
                      </a:extLst>
                    </p:cNvPr>
                    <p:cNvSpPr txBox="1">
                      <a:spLocks noRot="1" noChangeAspect="1" noMove="1" noResize="1" noEditPoints="1" noAdjustHandles="1" noChangeArrowheads="1" noChangeShapeType="1" noTextEdit="1"/>
                    </p:cNvSpPr>
                    <p:nvPr/>
                  </p:nvSpPr>
                  <p:spPr>
                    <a:xfrm>
                      <a:off x="5896006" y="817010"/>
                      <a:ext cx="328936" cy="338554"/>
                    </a:xfrm>
                    <a:prstGeom prst="rect">
                      <a:avLst/>
                    </a:prstGeom>
                    <a:blipFill>
                      <a:blip r:embed="rId11"/>
                      <a:stretch>
                        <a:fillRect/>
                      </a:stretch>
                    </a:blipFill>
                  </p:spPr>
                  <p:txBody>
                    <a:bodyPr/>
                    <a:lstStyle/>
                    <a:p>
                      <a:r>
                        <a:rPr lang="en-US">
                          <a:noFill/>
                        </a:rPr>
                        <a:t> </a:t>
                      </a:r>
                    </a:p>
                  </p:txBody>
                </p:sp>
              </mc:Fallback>
            </mc:AlternateContent>
          </p:grpSp>
        </p:grpSp>
        <p:grpSp>
          <p:nvGrpSpPr>
            <p:cNvPr id="1677" name="Group 1676">
              <a:extLst>
                <a:ext uri="{FF2B5EF4-FFF2-40B4-BE49-F238E27FC236}">
                  <a16:creationId xmlns:a16="http://schemas.microsoft.com/office/drawing/2014/main" id="{C9193730-C8A3-B3EB-658C-762616DAA4F7}"/>
                </a:ext>
              </a:extLst>
            </p:cNvPr>
            <p:cNvGrpSpPr/>
            <p:nvPr/>
          </p:nvGrpSpPr>
          <p:grpSpPr>
            <a:xfrm>
              <a:off x="2514762" y="2759309"/>
              <a:ext cx="4803685" cy="471732"/>
              <a:chOff x="2536416" y="811563"/>
              <a:chExt cx="4803685" cy="471732"/>
            </a:xfrm>
          </p:grpSpPr>
          <p:grpSp>
            <p:nvGrpSpPr>
              <p:cNvPr id="1678" name="Group 1677">
                <a:extLst>
                  <a:ext uri="{FF2B5EF4-FFF2-40B4-BE49-F238E27FC236}">
                    <a16:creationId xmlns:a16="http://schemas.microsoft.com/office/drawing/2014/main" id="{24FF1055-BC38-65C2-8820-BD4F810C778A}"/>
                  </a:ext>
                </a:extLst>
              </p:cNvPr>
              <p:cNvGrpSpPr/>
              <p:nvPr/>
            </p:nvGrpSpPr>
            <p:grpSpPr>
              <a:xfrm>
                <a:off x="2536416" y="975518"/>
                <a:ext cx="4803685" cy="307777"/>
                <a:chOff x="2536416" y="975518"/>
                <a:chExt cx="4803685" cy="307777"/>
              </a:xfrm>
            </p:grpSpPr>
            <p:sp>
              <p:nvSpPr>
                <p:cNvPr id="1682" name="TextBox 1681">
                  <a:extLst>
                    <a:ext uri="{FF2B5EF4-FFF2-40B4-BE49-F238E27FC236}">
                      <a16:creationId xmlns:a16="http://schemas.microsoft.com/office/drawing/2014/main" id="{FCA51606-F1A8-A21B-DECD-5D61E3360815}"/>
                    </a:ext>
                  </a:extLst>
                </p:cNvPr>
                <p:cNvSpPr txBox="1"/>
                <p:nvPr/>
              </p:nvSpPr>
              <p:spPr>
                <a:xfrm>
                  <a:off x="6931538" y="975518"/>
                  <a:ext cx="408563" cy="307777"/>
                </a:xfrm>
                <a:prstGeom prst="rect">
                  <a:avLst/>
                </a:prstGeom>
                <a:noFill/>
              </p:spPr>
              <p:txBody>
                <a:bodyPr wrap="square">
                  <a:spAutoFit/>
                </a:bodyPr>
                <a:lstStyle/>
                <a:p>
                  <a:r>
                    <a:rPr lang="en-US" sz="1400" dirty="0">
                      <a:latin typeface="DM Sans" pitchFamily="2" charset="0"/>
                    </a:rPr>
                    <a:t>17</a:t>
                  </a:r>
                  <a:endParaRPr lang="vi-VN" dirty="0"/>
                </a:p>
              </p:txBody>
            </p:sp>
            <p:sp>
              <p:nvSpPr>
                <p:cNvPr id="1683" name="TextBox 1682">
                  <a:extLst>
                    <a:ext uri="{FF2B5EF4-FFF2-40B4-BE49-F238E27FC236}">
                      <a16:creationId xmlns:a16="http://schemas.microsoft.com/office/drawing/2014/main" id="{FA204EFE-41E2-2926-D857-1B63849031A4}"/>
                    </a:ext>
                  </a:extLst>
                </p:cNvPr>
                <p:cNvSpPr txBox="1"/>
                <p:nvPr/>
              </p:nvSpPr>
              <p:spPr>
                <a:xfrm>
                  <a:off x="2536416" y="975518"/>
                  <a:ext cx="408563" cy="307777"/>
                </a:xfrm>
                <a:prstGeom prst="rect">
                  <a:avLst/>
                </a:prstGeom>
                <a:noFill/>
              </p:spPr>
              <p:txBody>
                <a:bodyPr wrap="square">
                  <a:spAutoFit/>
                </a:bodyPr>
                <a:lstStyle/>
                <a:p>
                  <a:r>
                    <a:rPr lang="en-US" dirty="0">
                      <a:latin typeface="DM Sans" pitchFamily="2" charset="0"/>
                    </a:rPr>
                    <a:t>45</a:t>
                  </a:r>
                  <a:endParaRPr lang="vi-VN" dirty="0"/>
                </a:p>
              </p:txBody>
            </p:sp>
            <p:sp>
              <p:nvSpPr>
                <p:cNvPr id="1684" name="TextBox 1683">
                  <a:extLst>
                    <a:ext uri="{FF2B5EF4-FFF2-40B4-BE49-F238E27FC236}">
                      <a16:creationId xmlns:a16="http://schemas.microsoft.com/office/drawing/2014/main" id="{E25E3952-475B-4D9F-5601-287D24F6B047}"/>
                    </a:ext>
                  </a:extLst>
                </p:cNvPr>
                <p:cNvSpPr txBox="1"/>
                <p:nvPr/>
              </p:nvSpPr>
              <p:spPr>
                <a:xfrm>
                  <a:off x="3254807" y="975518"/>
                  <a:ext cx="408563" cy="307777"/>
                </a:xfrm>
                <a:prstGeom prst="rect">
                  <a:avLst/>
                </a:prstGeom>
                <a:noFill/>
              </p:spPr>
              <p:txBody>
                <a:bodyPr wrap="square">
                  <a:spAutoFit/>
                </a:bodyPr>
                <a:lstStyle/>
                <a:p>
                  <a:r>
                    <a:rPr lang="en-US" sz="1400" dirty="0">
                      <a:latin typeface="DM Sans" pitchFamily="2" charset="0"/>
                    </a:rPr>
                    <a:t>68</a:t>
                  </a:r>
                  <a:endParaRPr lang="vi-VN" dirty="0"/>
                </a:p>
              </p:txBody>
            </p:sp>
            <p:sp>
              <p:nvSpPr>
                <p:cNvPr id="1685" name="TextBox 1684">
                  <a:extLst>
                    <a:ext uri="{FF2B5EF4-FFF2-40B4-BE49-F238E27FC236}">
                      <a16:creationId xmlns:a16="http://schemas.microsoft.com/office/drawing/2014/main" id="{AFB8C587-30E4-6742-37FF-66F70EDFFBD7}"/>
                    </a:ext>
                  </a:extLst>
                </p:cNvPr>
                <p:cNvSpPr txBox="1"/>
                <p:nvPr/>
              </p:nvSpPr>
              <p:spPr>
                <a:xfrm>
                  <a:off x="3973198" y="975518"/>
                  <a:ext cx="408563" cy="307777"/>
                </a:xfrm>
                <a:prstGeom prst="rect">
                  <a:avLst/>
                </a:prstGeom>
                <a:noFill/>
              </p:spPr>
              <p:txBody>
                <a:bodyPr wrap="square">
                  <a:spAutoFit/>
                </a:bodyPr>
                <a:lstStyle/>
                <a:p>
                  <a:r>
                    <a:rPr lang="en-US" sz="1400" dirty="0">
                      <a:latin typeface="DM Sans" pitchFamily="2" charset="0"/>
                    </a:rPr>
                    <a:t>89</a:t>
                  </a:r>
                  <a:endParaRPr lang="vi-VN" dirty="0"/>
                </a:p>
              </p:txBody>
            </p:sp>
            <p:sp>
              <p:nvSpPr>
                <p:cNvPr id="1686" name="TextBox 1685">
                  <a:extLst>
                    <a:ext uri="{FF2B5EF4-FFF2-40B4-BE49-F238E27FC236}">
                      <a16:creationId xmlns:a16="http://schemas.microsoft.com/office/drawing/2014/main" id="{794443A0-026A-3595-D614-C1540AAED8A7}"/>
                    </a:ext>
                  </a:extLst>
                </p:cNvPr>
                <p:cNvSpPr txBox="1"/>
                <p:nvPr/>
              </p:nvSpPr>
              <p:spPr>
                <a:xfrm>
                  <a:off x="4691589" y="975518"/>
                  <a:ext cx="493341" cy="307777"/>
                </a:xfrm>
                <a:prstGeom prst="rect">
                  <a:avLst/>
                </a:prstGeom>
                <a:noFill/>
              </p:spPr>
              <p:txBody>
                <a:bodyPr wrap="square">
                  <a:spAutoFit/>
                </a:bodyPr>
                <a:lstStyle/>
                <a:p>
                  <a:r>
                    <a:rPr lang="en-US" sz="1400" dirty="0">
                      <a:latin typeface="DM Sans" pitchFamily="2" charset="0"/>
                    </a:rPr>
                    <a:t>29</a:t>
                  </a:r>
                  <a:endParaRPr lang="vi-VN" dirty="0"/>
                </a:p>
              </p:txBody>
            </p:sp>
            <p:sp>
              <p:nvSpPr>
                <p:cNvPr id="1687" name="TextBox 1686">
                  <a:extLst>
                    <a:ext uri="{FF2B5EF4-FFF2-40B4-BE49-F238E27FC236}">
                      <a16:creationId xmlns:a16="http://schemas.microsoft.com/office/drawing/2014/main" id="{90CEDC2B-8AF8-2718-B747-D3575C162D71}"/>
                    </a:ext>
                  </a:extLst>
                </p:cNvPr>
                <p:cNvSpPr txBox="1"/>
                <p:nvPr/>
              </p:nvSpPr>
              <p:spPr>
                <a:xfrm>
                  <a:off x="5494758" y="975518"/>
                  <a:ext cx="473509" cy="307777"/>
                </a:xfrm>
                <a:prstGeom prst="rect">
                  <a:avLst/>
                </a:prstGeom>
                <a:noFill/>
              </p:spPr>
              <p:txBody>
                <a:bodyPr wrap="square">
                  <a:spAutoFit/>
                </a:bodyPr>
                <a:lstStyle/>
                <a:p>
                  <a:r>
                    <a:rPr lang="en-US" sz="1400" dirty="0">
                      <a:latin typeface="DM Sans" pitchFamily="2" charset="0"/>
                    </a:rPr>
                    <a:t>34</a:t>
                  </a:r>
                  <a:endParaRPr lang="vi-VN" dirty="0"/>
                </a:p>
              </p:txBody>
            </p:sp>
            <p:sp>
              <p:nvSpPr>
                <p:cNvPr id="1688" name="TextBox 1687">
                  <a:extLst>
                    <a:ext uri="{FF2B5EF4-FFF2-40B4-BE49-F238E27FC236}">
                      <a16:creationId xmlns:a16="http://schemas.microsoft.com/office/drawing/2014/main" id="{2A23A6A8-55EE-FBFE-7226-E73EAA7E77C3}"/>
                    </a:ext>
                  </a:extLst>
                </p:cNvPr>
                <p:cNvSpPr txBox="1"/>
                <p:nvPr/>
              </p:nvSpPr>
              <p:spPr>
                <a:xfrm>
                  <a:off x="6213149" y="975518"/>
                  <a:ext cx="473509" cy="307777"/>
                </a:xfrm>
                <a:prstGeom prst="rect">
                  <a:avLst/>
                </a:prstGeom>
                <a:noFill/>
              </p:spPr>
              <p:txBody>
                <a:bodyPr wrap="square">
                  <a:spAutoFit/>
                </a:bodyPr>
                <a:lstStyle/>
                <a:p>
                  <a:r>
                    <a:rPr lang="en-US" sz="1400" dirty="0">
                      <a:latin typeface="DM Sans" pitchFamily="2" charset="0"/>
                    </a:rPr>
                    <a:t>90</a:t>
                  </a:r>
                  <a:endParaRPr lang="vi-VN" dirty="0"/>
                </a:p>
              </p:txBody>
            </p:sp>
          </p:grpSp>
          <p:grpSp>
            <p:nvGrpSpPr>
              <p:cNvPr id="1679" name="Group 1678">
                <a:extLst>
                  <a:ext uri="{FF2B5EF4-FFF2-40B4-BE49-F238E27FC236}">
                    <a16:creationId xmlns:a16="http://schemas.microsoft.com/office/drawing/2014/main" id="{7A0AAE6B-E627-7844-801C-9A7688675D7C}"/>
                  </a:ext>
                </a:extLst>
              </p:cNvPr>
              <p:cNvGrpSpPr/>
              <p:nvPr/>
            </p:nvGrpSpPr>
            <p:grpSpPr>
              <a:xfrm>
                <a:off x="6583998" y="811563"/>
                <a:ext cx="375091" cy="462433"/>
                <a:chOff x="6583998" y="811563"/>
                <a:chExt cx="375091" cy="462433"/>
              </a:xfrm>
            </p:grpSpPr>
            <mc:AlternateContent xmlns:mc="http://schemas.openxmlformats.org/markup-compatibility/2006" xmlns:a14="http://schemas.microsoft.com/office/drawing/2010/main">
              <mc:Choice Requires="a14">
                <p:sp>
                  <p:nvSpPr>
                    <p:cNvPr id="1680" name="TextBox 1679">
                      <a:extLst>
                        <a:ext uri="{FF2B5EF4-FFF2-40B4-BE49-F238E27FC236}">
                          <a16:creationId xmlns:a16="http://schemas.microsoft.com/office/drawing/2014/main" id="{8CBBFC2B-73B4-A65A-6751-578C89C0889F}"/>
                        </a:ext>
                      </a:extLst>
                    </p:cNvPr>
                    <p:cNvSpPr txBox="1"/>
                    <p:nvPr/>
                  </p:nvSpPr>
                  <p:spPr>
                    <a:xfrm>
                      <a:off x="6583998" y="966219"/>
                      <a:ext cx="375091"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ea typeface="Cambria Math" panose="02040503050406030204" pitchFamily="18" charset="0"/>
                              </a:rPr>
                              <m:t>↔</m:t>
                            </m:r>
                          </m:oMath>
                        </m:oMathPara>
                      </a14:m>
                      <a:endParaRPr lang="vi-VN" dirty="0"/>
                    </a:p>
                  </p:txBody>
                </p:sp>
              </mc:Choice>
              <mc:Fallback xmlns="">
                <p:sp>
                  <p:nvSpPr>
                    <p:cNvPr id="1680" name="TextBox 1679">
                      <a:extLst>
                        <a:ext uri="{FF2B5EF4-FFF2-40B4-BE49-F238E27FC236}">
                          <a16:creationId xmlns:a16="http://schemas.microsoft.com/office/drawing/2014/main" id="{8CBBFC2B-73B4-A65A-6751-578C89C0889F}"/>
                        </a:ext>
                      </a:extLst>
                    </p:cNvPr>
                    <p:cNvSpPr txBox="1">
                      <a:spLocks noRot="1" noChangeAspect="1" noMove="1" noResize="1" noEditPoints="1" noAdjustHandles="1" noChangeArrowheads="1" noChangeShapeType="1" noTextEdit="1"/>
                    </p:cNvSpPr>
                    <p:nvPr/>
                  </p:nvSpPr>
                  <p:spPr>
                    <a:xfrm>
                      <a:off x="6583998" y="966219"/>
                      <a:ext cx="375091" cy="307777"/>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81" name="TextBox 1680">
                      <a:extLst>
                        <a:ext uri="{FF2B5EF4-FFF2-40B4-BE49-F238E27FC236}">
                          <a16:creationId xmlns:a16="http://schemas.microsoft.com/office/drawing/2014/main" id="{1462C9C1-DB21-1C87-3456-946EF7F62BD0}"/>
                        </a:ext>
                      </a:extLst>
                    </p:cNvPr>
                    <p:cNvSpPr txBox="1"/>
                    <p:nvPr/>
                  </p:nvSpPr>
                  <p:spPr>
                    <a:xfrm>
                      <a:off x="6606590" y="811563"/>
                      <a:ext cx="328936"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m:t>
                            </m:r>
                          </m:oMath>
                        </m:oMathPara>
                      </a14:m>
                      <a:endParaRPr lang="vi-VN" sz="1600" dirty="0"/>
                    </a:p>
                  </p:txBody>
                </p:sp>
              </mc:Choice>
              <mc:Fallback xmlns="">
                <p:sp>
                  <p:nvSpPr>
                    <p:cNvPr id="1681" name="TextBox 1680">
                      <a:extLst>
                        <a:ext uri="{FF2B5EF4-FFF2-40B4-BE49-F238E27FC236}">
                          <a16:creationId xmlns:a16="http://schemas.microsoft.com/office/drawing/2014/main" id="{1462C9C1-DB21-1C87-3456-946EF7F62BD0}"/>
                        </a:ext>
                      </a:extLst>
                    </p:cNvPr>
                    <p:cNvSpPr txBox="1">
                      <a:spLocks noRot="1" noChangeAspect="1" noMove="1" noResize="1" noEditPoints="1" noAdjustHandles="1" noChangeArrowheads="1" noChangeShapeType="1" noTextEdit="1"/>
                    </p:cNvSpPr>
                    <p:nvPr/>
                  </p:nvSpPr>
                  <p:spPr>
                    <a:xfrm>
                      <a:off x="6606590" y="811563"/>
                      <a:ext cx="328936" cy="338554"/>
                    </a:xfrm>
                    <a:prstGeom prst="rect">
                      <a:avLst/>
                    </a:prstGeom>
                    <a:blipFill>
                      <a:blip r:embed="rId12"/>
                      <a:stretch>
                        <a:fillRect/>
                      </a:stretch>
                    </a:blipFill>
                  </p:spPr>
                  <p:txBody>
                    <a:bodyPr/>
                    <a:lstStyle/>
                    <a:p>
                      <a:r>
                        <a:rPr lang="en-US">
                          <a:noFill/>
                        </a:rPr>
                        <a:t> </a:t>
                      </a:r>
                    </a:p>
                  </p:txBody>
                </p:sp>
              </mc:Fallback>
            </mc:AlternateContent>
          </p:grpSp>
        </p:grpSp>
        <p:grpSp>
          <p:nvGrpSpPr>
            <p:cNvPr id="1689" name="Group 1688">
              <a:extLst>
                <a:ext uri="{FF2B5EF4-FFF2-40B4-BE49-F238E27FC236}">
                  <a16:creationId xmlns:a16="http://schemas.microsoft.com/office/drawing/2014/main" id="{A722F6C9-14A1-96F5-43DA-16BFBAA1296B}"/>
                </a:ext>
              </a:extLst>
            </p:cNvPr>
            <p:cNvGrpSpPr/>
            <p:nvPr/>
          </p:nvGrpSpPr>
          <p:grpSpPr>
            <a:xfrm>
              <a:off x="2514762" y="3358298"/>
              <a:ext cx="4850751" cy="317076"/>
              <a:chOff x="2536416" y="966219"/>
              <a:chExt cx="4850751" cy="317076"/>
            </a:xfrm>
          </p:grpSpPr>
          <p:grpSp>
            <p:nvGrpSpPr>
              <p:cNvPr id="1690" name="Group 1689">
                <a:extLst>
                  <a:ext uri="{FF2B5EF4-FFF2-40B4-BE49-F238E27FC236}">
                    <a16:creationId xmlns:a16="http://schemas.microsoft.com/office/drawing/2014/main" id="{32428F12-D06F-3612-66D5-1870713855BA}"/>
                  </a:ext>
                </a:extLst>
              </p:cNvPr>
              <p:cNvGrpSpPr/>
              <p:nvPr/>
            </p:nvGrpSpPr>
            <p:grpSpPr>
              <a:xfrm>
                <a:off x="2536416" y="975518"/>
                <a:ext cx="4850751" cy="307777"/>
                <a:chOff x="2536416" y="975518"/>
                <a:chExt cx="4850751" cy="307777"/>
              </a:xfrm>
            </p:grpSpPr>
            <p:sp>
              <p:nvSpPr>
                <p:cNvPr id="1694" name="TextBox 1693">
                  <a:extLst>
                    <a:ext uri="{FF2B5EF4-FFF2-40B4-BE49-F238E27FC236}">
                      <a16:creationId xmlns:a16="http://schemas.microsoft.com/office/drawing/2014/main" id="{804A445C-2418-452B-B70A-8D1B8C13DAED}"/>
                    </a:ext>
                  </a:extLst>
                </p:cNvPr>
                <p:cNvSpPr txBox="1"/>
                <p:nvPr/>
              </p:nvSpPr>
              <p:spPr>
                <a:xfrm>
                  <a:off x="6931538" y="975518"/>
                  <a:ext cx="455629" cy="307777"/>
                </a:xfrm>
                <a:prstGeom prst="rect">
                  <a:avLst/>
                </a:prstGeom>
                <a:noFill/>
              </p:spPr>
              <p:txBody>
                <a:bodyPr wrap="square">
                  <a:spAutoFit/>
                </a:bodyPr>
                <a:lstStyle/>
                <a:p>
                  <a:r>
                    <a:rPr lang="en-US" sz="1400" dirty="0">
                      <a:latin typeface="DM Sans" pitchFamily="2" charset="0"/>
                    </a:rPr>
                    <a:t>90</a:t>
                  </a:r>
                  <a:endParaRPr lang="vi-VN" dirty="0"/>
                </a:p>
              </p:txBody>
            </p:sp>
            <p:sp>
              <p:nvSpPr>
                <p:cNvPr id="1695" name="TextBox 1694">
                  <a:extLst>
                    <a:ext uri="{FF2B5EF4-FFF2-40B4-BE49-F238E27FC236}">
                      <a16:creationId xmlns:a16="http://schemas.microsoft.com/office/drawing/2014/main" id="{5A047CB6-68B7-E0C5-C331-3227DB74A6E3}"/>
                    </a:ext>
                  </a:extLst>
                </p:cNvPr>
                <p:cNvSpPr txBox="1"/>
                <p:nvPr/>
              </p:nvSpPr>
              <p:spPr>
                <a:xfrm>
                  <a:off x="2536416" y="975518"/>
                  <a:ext cx="408563" cy="307777"/>
                </a:xfrm>
                <a:prstGeom prst="rect">
                  <a:avLst/>
                </a:prstGeom>
                <a:noFill/>
              </p:spPr>
              <p:txBody>
                <a:bodyPr wrap="square">
                  <a:spAutoFit/>
                </a:bodyPr>
                <a:lstStyle/>
                <a:p>
                  <a:r>
                    <a:rPr lang="en-US" dirty="0">
                      <a:latin typeface="DM Sans" pitchFamily="2" charset="0"/>
                    </a:rPr>
                    <a:t>45</a:t>
                  </a:r>
                  <a:endParaRPr lang="vi-VN" dirty="0"/>
                </a:p>
              </p:txBody>
            </p:sp>
            <p:sp>
              <p:nvSpPr>
                <p:cNvPr id="1696" name="TextBox 1695">
                  <a:extLst>
                    <a:ext uri="{FF2B5EF4-FFF2-40B4-BE49-F238E27FC236}">
                      <a16:creationId xmlns:a16="http://schemas.microsoft.com/office/drawing/2014/main" id="{22178FFD-F794-B2C6-DE4E-8BBDFB3F2EB9}"/>
                    </a:ext>
                  </a:extLst>
                </p:cNvPr>
                <p:cNvSpPr txBox="1"/>
                <p:nvPr/>
              </p:nvSpPr>
              <p:spPr>
                <a:xfrm>
                  <a:off x="3254807" y="975518"/>
                  <a:ext cx="408563" cy="307777"/>
                </a:xfrm>
                <a:prstGeom prst="rect">
                  <a:avLst/>
                </a:prstGeom>
                <a:noFill/>
              </p:spPr>
              <p:txBody>
                <a:bodyPr wrap="square">
                  <a:spAutoFit/>
                </a:bodyPr>
                <a:lstStyle/>
                <a:p>
                  <a:r>
                    <a:rPr lang="en-US" sz="1400" dirty="0">
                      <a:latin typeface="DM Sans" pitchFamily="2" charset="0"/>
                    </a:rPr>
                    <a:t>68</a:t>
                  </a:r>
                  <a:endParaRPr lang="vi-VN" dirty="0"/>
                </a:p>
              </p:txBody>
            </p:sp>
            <p:sp>
              <p:nvSpPr>
                <p:cNvPr id="1697" name="TextBox 1696">
                  <a:extLst>
                    <a:ext uri="{FF2B5EF4-FFF2-40B4-BE49-F238E27FC236}">
                      <a16:creationId xmlns:a16="http://schemas.microsoft.com/office/drawing/2014/main" id="{A381B39B-03F2-8489-B110-4E819C1DD7C8}"/>
                    </a:ext>
                  </a:extLst>
                </p:cNvPr>
                <p:cNvSpPr txBox="1"/>
                <p:nvPr/>
              </p:nvSpPr>
              <p:spPr>
                <a:xfrm>
                  <a:off x="3973198" y="975518"/>
                  <a:ext cx="408563" cy="307777"/>
                </a:xfrm>
                <a:prstGeom prst="rect">
                  <a:avLst/>
                </a:prstGeom>
                <a:noFill/>
              </p:spPr>
              <p:txBody>
                <a:bodyPr wrap="square">
                  <a:spAutoFit/>
                </a:bodyPr>
                <a:lstStyle/>
                <a:p>
                  <a:r>
                    <a:rPr lang="en-US" sz="1400" dirty="0">
                      <a:latin typeface="DM Sans" pitchFamily="2" charset="0"/>
                    </a:rPr>
                    <a:t>89</a:t>
                  </a:r>
                  <a:endParaRPr lang="vi-VN" dirty="0"/>
                </a:p>
              </p:txBody>
            </p:sp>
            <p:sp>
              <p:nvSpPr>
                <p:cNvPr id="1698" name="TextBox 1697">
                  <a:extLst>
                    <a:ext uri="{FF2B5EF4-FFF2-40B4-BE49-F238E27FC236}">
                      <a16:creationId xmlns:a16="http://schemas.microsoft.com/office/drawing/2014/main" id="{F7FC9663-8E34-8191-AE03-DD21F210F696}"/>
                    </a:ext>
                  </a:extLst>
                </p:cNvPr>
                <p:cNvSpPr txBox="1"/>
                <p:nvPr/>
              </p:nvSpPr>
              <p:spPr>
                <a:xfrm>
                  <a:off x="4691589" y="975518"/>
                  <a:ext cx="493341" cy="307777"/>
                </a:xfrm>
                <a:prstGeom prst="rect">
                  <a:avLst/>
                </a:prstGeom>
                <a:noFill/>
              </p:spPr>
              <p:txBody>
                <a:bodyPr wrap="square">
                  <a:spAutoFit/>
                </a:bodyPr>
                <a:lstStyle/>
                <a:p>
                  <a:r>
                    <a:rPr lang="en-US" sz="1400" dirty="0">
                      <a:latin typeface="DM Sans" pitchFamily="2" charset="0"/>
                    </a:rPr>
                    <a:t>29</a:t>
                  </a:r>
                  <a:endParaRPr lang="vi-VN" dirty="0"/>
                </a:p>
              </p:txBody>
            </p:sp>
            <p:sp>
              <p:nvSpPr>
                <p:cNvPr id="1699" name="TextBox 1698">
                  <a:extLst>
                    <a:ext uri="{FF2B5EF4-FFF2-40B4-BE49-F238E27FC236}">
                      <a16:creationId xmlns:a16="http://schemas.microsoft.com/office/drawing/2014/main" id="{E4B00F70-9166-22F7-6768-308F2E24A1A9}"/>
                    </a:ext>
                  </a:extLst>
                </p:cNvPr>
                <p:cNvSpPr txBox="1"/>
                <p:nvPr/>
              </p:nvSpPr>
              <p:spPr>
                <a:xfrm>
                  <a:off x="5494758" y="975518"/>
                  <a:ext cx="473509" cy="307777"/>
                </a:xfrm>
                <a:prstGeom prst="rect">
                  <a:avLst/>
                </a:prstGeom>
                <a:noFill/>
              </p:spPr>
              <p:txBody>
                <a:bodyPr wrap="square">
                  <a:spAutoFit/>
                </a:bodyPr>
                <a:lstStyle/>
                <a:p>
                  <a:r>
                    <a:rPr lang="en-US" sz="1400" dirty="0">
                      <a:latin typeface="DM Sans" pitchFamily="2" charset="0"/>
                    </a:rPr>
                    <a:t>34</a:t>
                  </a:r>
                  <a:endParaRPr lang="vi-VN" dirty="0"/>
                </a:p>
              </p:txBody>
            </p:sp>
            <p:sp>
              <p:nvSpPr>
                <p:cNvPr id="1700" name="TextBox 1699">
                  <a:extLst>
                    <a:ext uri="{FF2B5EF4-FFF2-40B4-BE49-F238E27FC236}">
                      <a16:creationId xmlns:a16="http://schemas.microsoft.com/office/drawing/2014/main" id="{9EA3DF9F-45A7-D005-EE57-46806FCC5E1D}"/>
                    </a:ext>
                  </a:extLst>
                </p:cNvPr>
                <p:cNvSpPr txBox="1"/>
                <p:nvPr/>
              </p:nvSpPr>
              <p:spPr>
                <a:xfrm>
                  <a:off x="6213149" y="975518"/>
                  <a:ext cx="473509" cy="307777"/>
                </a:xfrm>
                <a:prstGeom prst="rect">
                  <a:avLst/>
                </a:prstGeom>
                <a:noFill/>
              </p:spPr>
              <p:txBody>
                <a:bodyPr wrap="square">
                  <a:spAutoFit/>
                </a:bodyPr>
                <a:lstStyle/>
                <a:p>
                  <a:r>
                    <a:rPr lang="en-US" sz="1400" dirty="0">
                      <a:latin typeface="DM Sans" pitchFamily="2" charset="0"/>
                    </a:rPr>
                    <a:t>17</a:t>
                  </a:r>
                  <a:endParaRPr lang="vi-VN" dirty="0"/>
                </a:p>
              </p:txBody>
            </p:sp>
          </p:grpSp>
          <mc:AlternateContent xmlns:mc="http://schemas.openxmlformats.org/markup-compatibility/2006" xmlns:a14="http://schemas.microsoft.com/office/drawing/2010/main">
            <mc:Choice Requires="a14">
              <p:sp>
                <p:nvSpPr>
                  <p:cNvPr id="1692" name="TextBox 1691">
                    <a:extLst>
                      <a:ext uri="{FF2B5EF4-FFF2-40B4-BE49-F238E27FC236}">
                        <a16:creationId xmlns:a16="http://schemas.microsoft.com/office/drawing/2014/main" id="{7A8E90E2-8A74-493A-EF82-D6BF3E0C1368}"/>
                      </a:ext>
                    </a:extLst>
                  </p:cNvPr>
                  <p:cNvSpPr txBox="1"/>
                  <p:nvPr/>
                </p:nvSpPr>
                <p:spPr>
                  <a:xfrm>
                    <a:off x="6583998" y="966219"/>
                    <a:ext cx="375091"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ea typeface="Cambria Math" panose="02040503050406030204" pitchFamily="18" charset="0"/>
                            </a:rPr>
                            <m:t>|</m:t>
                          </m:r>
                        </m:oMath>
                      </m:oMathPara>
                    </a14:m>
                    <a:endParaRPr lang="vi-VN" dirty="0"/>
                  </a:p>
                </p:txBody>
              </p:sp>
            </mc:Choice>
            <mc:Fallback xmlns="">
              <p:sp>
                <p:nvSpPr>
                  <p:cNvPr id="1692" name="TextBox 1691">
                    <a:extLst>
                      <a:ext uri="{FF2B5EF4-FFF2-40B4-BE49-F238E27FC236}">
                        <a16:creationId xmlns:a16="http://schemas.microsoft.com/office/drawing/2014/main" id="{7A8E90E2-8A74-493A-EF82-D6BF3E0C1368}"/>
                      </a:ext>
                    </a:extLst>
                  </p:cNvPr>
                  <p:cNvSpPr txBox="1">
                    <a:spLocks noRot="1" noChangeAspect="1" noMove="1" noResize="1" noEditPoints="1" noAdjustHandles="1" noChangeArrowheads="1" noChangeShapeType="1" noTextEdit="1"/>
                  </p:cNvSpPr>
                  <p:nvPr/>
                </p:nvSpPr>
                <p:spPr>
                  <a:xfrm>
                    <a:off x="6583998" y="966219"/>
                    <a:ext cx="375091" cy="307777"/>
                  </a:xfrm>
                  <a:prstGeom prst="rect">
                    <a:avLst/>
                  </a:prstGeom>
                  <a:blipFill>
                    <a:blip r:embed="rId13"/>
                    <a:stretch>
                      <a:fillRect b="-7843"/>
                    </a:stretch>
                  </a:blipFill>
                </p:spPr>
                <p:txBody>
                  <a:bodyPr/>
                  <a:lstStyle/>
                  <a:p>
                    <a:r>
                      <a:rPr lang="en-US">
                        <a:noFill/>
                      </a:rPr>
                      <a:t> </a:t>
                    </a:r>
                  </a:p>
                </p:txBody>
              </p:sp>
            </mc:Fallback>
          </mc:AlternateContent>
        </p:grpSp>
      </p:grpSp>
    </p:spTree>
    <p:extLst>
      <p:ext uri="{BB962C8B-B14F-4D97-AF65-F5344CB8AC3E}">
        <p14:creationId xmlns:p14="http://schemas.microsoft.com/office/powerpoint/2010/main" val="37116013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466"/>
        <p:cNvGrpSpPr/>
        <p:nvPr/>
      </p:nvGrpSpPr>
      <p:grpSpPr>
        <a:xfrm>
          <a:off x="0" y="0"/>
          <a:ext cx="0" cy="0"/>
          <a:chOff x="0" y="0"/>
          <a:chExt cx="0" cy="0"/>
        </a:xfrm>
      </p:grpSpPr>
      <p:sp>
        <p:nvSpPr>
          <p:cNvPr id="1470" name="Google Shape;1470;p47"/>
          <p:cNvSpPr txBox="1">
            <a:spLocks noGrp="1"/>
          </p:cNvSpPr>
          <p:nvPr>
            <p:ph type="title"/>
          </p:nvPr>
        </p:nvSpPr>
        <p:spPr>
          <a:xfrm>
            <a:off x="591267" y="2242350"/>
            <a:ext cx="7968342" cy="658800"/>
          </a:xfrm>
          <a:prstGeom prst="rect">
            <a:avLst/>
          </a:prstGeom>
        </p:spPr>
        <p:txBody>
          <a:bodyPr spcFirstLastPara="1" wrap="square" lIns="91425" tIns="91425" rIns="91425" bIns="91425" anchor="ctr" anchorCtr="0">
            <a:noAutofit/>
          </a:bodyPr>
          <a:lstStyle/>
          <a:p>
            <a:r>
              <a:rPr lang="vi-VN"/>
              <a:t>SEQUENTIAL SEARCH</a:t>
            </a:r>
          </a:p>
        </p:txBody>
      </p:sp>
      <p:sp>
        <p:nvSpPr>
          <p:cNvPr id="1472" name="Google Shape;1472;p47"/>
          <p:cNvSpPr txBox="1">
            <a:spLocks noGrp="1"/>
          </p:cNvSpPr>
          <p:nvPr>
            <p:ph type="title" idx="2"/>
          </p:nvPr>
        </p:nvSpPr>
        <p:spPr>
          <a:xfrm>
            <a:off x="4019550" y="1012100"/>
            <a:ext cx="1160462" cy="1007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1473" name="Google Shape;1473;p47"/>
          <p:cNvSpPr/>
          <p:nvPr/>
        </p:nvSpPr>
        <p:spPr>
          <a:xfrm>
            <a:off x="1863176" y="2943378"/>
            <a:ext cx="5507026" cy="473700"/>
          </a:xfrm>
          <a:prstGeom prst="rect">
            <a:avLst/>
          </a:prstGeom>
        </p:spPr>
        <p:txBody>
          <a:bodyPr lIns="91440" tIns="45720" rIns="91440" bIns="45720" numCol="1" anchor="t">
            <a:prstTxWarp prst="textPlain">
              <a:avLst/>
            </a:prstTxWarp>
          </a:bodyPr>
          <a:lstStyle/>
          <a:p>
            <a:pPr algn="ctr"/>
            <a:r>
              <a:rPr lang="en-US" dirty="0">
                <a:ln w="19050" cap="flat" cmpd="sng">
                  <a:solidFill>
                    <a:srgbClr val="000000"/>
                  </a:solidFill>
                  <a:prstDash val="solid"/>
                  <a:round/>
                  <a:headEnd type="none" w="sm" len="sm"/>
                  <a:tailEnd type="none" w="sm" len="sm"/>
                </a:ln>
                <a:noFill/>
                <a:latin typeface="Raleway;900"/>
              </a:rPr>
              <a:t>STRING MATCHING</a:t>
            </a:r>
            <a:endParaRPr lang="en-US" b="0" i="0" dirty="0">
              <a:ln w="19050" cap="flat" cmpd="sng">
                <a:solidFill>
                  <a:srgbClr val="000000"/>
                </a:solidFill>
                <a:prstDash val="solid"/>
                <a:round/>
                <a:headEnd type="none" w="sm" len="sm"/>
                <a:tailEnd type="none" w="sm" len="sm"/>
              </a:ln>
              <a:latin typeface="Raleway;900"/>
            </a:endParaRPr>
          </a:p>
        </p:txBody>
      </p:sp>
      <p:grpSp>
        <p:nvGrpSpPr>
          <p:cNvPr id="1474" name="Google Shape;1474;p47"/>
          <p:cNvGrpSpPr/>
          <p:nvPr/>
        </p:nvGrpSpPr>
        <p:grpSpPr>
          <a:xfrm>
            <a:off x="3961844" y="943192"/>
            <a:ext cx="1220312" cy="1123720"/>
            <a:chOff x="1087275" y="1394225"/>
            <a:chExt cx="906150" cy="834425"/>
          </a:xfrm>
        </p:grpSpPr>
        <p:sp>
          <p:nvSpPr>
            <p:cNvPr id="1475" name="Google Shape;1475;p47"/>
            <p:cNvSpPr/>
            <p:nvPr/>
          </p:nvSpPr>
          <p:spPr>
            <a:xfrm>
              <a:off x="1495050" y="1394225"/>
              <a:ext cx="91800" cy="918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47"/>
            <p:cNvSpPr/>
            <p:nvPr/>
          </p:nvSpPr>
          <p:spPr>
            <a:xfrm>
              <a:off x="1495050" y="2136850"/>
              <a:ext cx="91800" cy="918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47"/>
            <p:cNvSpPr/>
            <p:nvPr/>
          </p:nvSpPr>
          <p:spPr>
            <a:xfrm>
              <a:off x="1087275" y="1745250"/>
              <a:ext cx="91800" cy="918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47"/>
            <p:cNvSpPr/>
            <p:nvPr/>
          </p:nvSpPr>
          <p:spPr>
            <a:xfrm>
              <a:off x="1901625" y="1745250"/>
              <a:ext cx="91800" cy="918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1" name="Google Shape;1481;p47"/>
          <p:cNvGrpSpPr/>
          <p:nvPr/>
        </p:nvGrpSpPr>
        <p:grpSpPr>
          <a:xfrm>
            <a:off x="788197" y="3812354"/>
            <a:ext cx="739153" cy="733425"/>
            <a:chOff x="711997" y="3993954"/>
            <a:chExt cx="739153" cy="733425"/>
          </a:xfrm>
        </p:grpSpPr>
        <p:grpSp>
          <p:nvGrpSpPr>
            <p:cNvPr id="1482" name="Google Shape;1482;p47"/>
            <p:cNvGrpSpPr/>
            <p:nvPr/>
          </p:nvGrpSpPr>
          <p:grpSpPr>
            <a:xfrm>
              <a:off x="711997" y="3993954"/>
              <a:ext cx="605939" cy="733425"/>
              <a:chOff x="854872" y="593529"/>
              <a:chExt cx="605939" cy="733425"/>
            </a:xfrm>
          </p:grpSpPr>
          <p:grpSp>
            <p:nvGrpSpPr>
              <p:cNvPr id="1483" name="Google Shape;1483;p47"/>
              <p:cNvGrpSpPr/>
              <p:nvPr/>
            </p:nvGrpSpPr>
            <p:grpSpPr>
              <a:xfrm>
                <a:off x="854872" y="749504"/>
                <a:ext cx="444014" cy="577450"/>
                <a:chOff x="2255047" y="690567"/>
                <a:chExt cx="444014" cy="577450"/>
              </a:xfrm>
            </p:grpSpPr>
            <p:sp>
              <p:nvSpPr>
                <p:cNvPr id="1484" name="Google Shape;1484;p47"/>
                <p:cNvSpPr/>
                <p:nvPr/>
              </p:nvSpPr>
              <p:spPr>
                <a:xfrm>
                  <a:off x="2255047" y="690567"/>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47"/>
                <p:cNvSpPr/>
                <p:nvPr/>
              </p:nvSpPr>
              <p:spPr>
                <a:xfrm>
                  <a:off x="2588630" y="690567"/>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86" name="Google Shape;1486;p47"/>
                <p:cNvCxnSpPr/>
                <p:nvPr/>
              </p:nvCxnSpPr>
              <p:spPr>
                <a:xfrm>
                  <a:off x="2320463" y="924475"/>
                  <a:ext cx="313200" cy="0"/>
                </a:xfrm>
                <a:prstGeom prst="straightConnector1">
                  <a:avLst/>
                </a:prstGeom>
                <a:noFill/>
                <a:ln w="9525" cap="flat" cmpd="sng">
                  <a:solidFill>
                    <a:schemeClr val="dk1"/>
                  </a:solidFill>
                  <a:prstDash val="solid"/>
                  <a:round/>
                  <a:headEnd type="none" w="med" len="med"/>
                  <a:tailEnd type="none" w="med" len="med"/>
                </a:ln>
              </p:spPr>
            </p:cxnSp>
            <p:cxnSp>
              <p:nvCxnSpPr>
                <p:cNvPr id="1487" name="Google Shape;1487;p47"/>
                <p:cNvCxnSpPr/>
                <p:nvPr/>
              </p:nvCxnSpPr>
              <p:spPr>
                <a:xfrm>
                  <a:off x="2320463" y="979300"/>
                  <a:ext cx="313200" cy="0"/>
                </a:xfrm>
                <a:prstGeom prst="straightConnector1">
                  <a:avLst/>
                </a:prstGeom>
                <a:noFill/>
                <a:ln w="9525" cap="flat" cmpd="sng">
                  <a:solidFill>
                    <a:schemeClr val="dk1"/>
                  </a:solidFill>
                  <a:prstDash val="solid"/>
                  <a:round/>
                  <a:headEnd type="none" w="med" len="med"/>
                  <a:tailEnd type="none" w="med" len="med"/>
                </a:ln>
              </p:spPr>
            </p:cxnSp>
            <p:cxnSp>
              <p:nvCxnSpPr>
                <p:cNvPr id="1488" name="Google Shape;1488;p47"/>
                <p:cNvCxnSpPr/>
                <p:nvPr/>
              </p:nvCxnSpPr>
              <p:spPr>
                <a:xfrm>
                  <a:off x="2320463" y="1031550"/>
                  <a:ext cx="313200" cy="0"/>
                </a:xfrm>
                <a:prstGeom prst="straightConnector1">
                  <a:avLst/>
                </a:prstGeom>
                <a:noFill/>
                <a:ln w="9525" cap="flat" cmpd="sng">
                  <a:solidFill>
                    <a:schemeClr val="dk1"/>
                  </a:solidFill>
                  <a:prstDash val="solid"/>
                  <a:round/>
                  <a:headEnd type="none" w="med" len="med"/>
                  <a:tailEnd type="none" w="med" len="med"/>
                </a:ln>
              </p:spPr>
            </p:cxnSp>
          </p:grpSp>
          <p:grpSp>
            <p:nvGrpSpPr>
              <p:cNvPr id="1489" name="Google Shape;1489;p47"/>
              <p:cNvGrpSpPr/>
              <p:nvPr/>
            </p:nvGrpSpPr>
            <p:grpSpPr>
              <a:xfrm>
                <a:off x="935835" y="671517"/>
                <a:ext cx="444014" cy="577450"/>
                <a:chOff x="2255047" y="690567"/>
                <a:chExt cx="444014" cy="577450"/>
              </a:xfrm>
            </p:grpSpPr>
            <p:sp>
              <p:nvSpPr>
                <p:cNvPr id="1490" name="Google Shape;1490;p47"/>
                <p:cNvSpPr/>
                <p:nvPr/>
              </p:nvSpPr>
              <p:spPr>
                <a:xfrm>
                  <a:off x="2255047" y="690567"/>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47"/>
                <p:cNvSpPr/>
                <p:nvPr/>
              </p:nvSpPr>
              <p:spPr>
                <a:xfrm>
                  <a:off x="2588630" y="690567"/>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92" name="Google Shape;1492;p47"/>
                <p:cNvCxnSpPr/>
                <p:nvPr/>
              </p:nvCxnSpPr>
              <p:spPr>
                <a:xfrm>
                  <a:off x="2320463" y="924475"/>
                  <a:ext cx="313200" cy="0"/>
                </a:xfrm>
                <a:prstGeom prst="straightConnector1">
                  <a:avLst/>
                </a:prstGeom>
                <a:noFill/>
                <a:ln w="9525" cap="flat" cmpd="sng">
                  <a:solidFill>
                    <a:schemeClr val="dk1"/>
                  </a:solidFill>
                  <a:prstDash val="solid"/>
                  <a:round/>
                  <a:headEnd type="none" w="med" len="med"/>
                  <a:tailEnd type="none" w="med" len="med"/>
                </a:ln>
              </p:spPr>
            </p:cxnSp>
            <p:cxnSp>
              <p:nvCxnSpPr>
                <p:cNvPr id="1493" name="Google Shape;1493;p47"/>
                <p:cNvCxnSpPr/>
                <p:nvPr/>
              </p:nvCxnSpPr>
              <p:spPr>
                <a:xfrm>
                  <a:off x="2320463" y="979300"/>
                  <a:ext cx="313200" cy="0"/>
                </a:xfrm>
                <a:prstGeom prst="straightConnector1">
                  <a:avLst/>
                </a:prstGeom>
                <a:noFill/>
                <a:ln w="9525" cap="flat" cmpd="sng">
                  <a:solidFill>
                    <a:schemeClr val="dk1"/>
                  </a:solidFill>
                  <a:prstDash val="solid"/>
                  <a:round/>
                  <a:headEnd type="none" w="med" len="med"/>
                  <a:tailEnd type="none" w="med" len="med"/>
                </a:ln>
              </p:spPr>
            </p:cxnSp>
            <p:cxnSp>
              <p:nvCxnSpPr>
                <p:cNvPr id="1494" name="Google Shape;1494;p47"/>
                <p:cNvCxnSpPr/>
                <p:nvPr/>
              </p:nvCxnSpPr>
              <p:spPr>
                <a:xfrm>
                  <a:off x="2320463" y="1031550"/>
                  <a:ext cx="313200" cy="0"/>
                </a:xfrm>
                <a:prstGeom prst="straightConnector1">
                  <a:avLst/>
                </a:prstGeom>
                <a:noFill/>
                <a:ln w="9525" cap="flat" cmpd="sng">
                  <a:solidFill>
                    <a:schemeClr val="dk1"/>
                  </a:solidFill>
                  <a:prstDash val="solid"/>
                  <a:round/>
                  <a:headEnd type="none" w="med" len="med"/>
                  <a:tailEnd type="none" w="med" len="med"/>
                </a:ln>
              </p:spPr>
            </p:cxnSp>
          </p:grpSp>
          <p:grpSp>
            <p:nvGrpSpPr>
              <p:cNvPr id="1495" name="Google Shape;1495;p47"/>
              <p:cNvGrpSpPr/>
              <p:nvPr/>
            </p:nvGrpSpPr>
            <p:grpSpPr>
              <a:xfrm>
                <a:off x="1016797" y="593529"/>
                <a:ext cx="444014" cy="577450"/>
                <a:chOff x="2255047" y="690567"/>
                <a:chExt cx="444014" cy="577450"/>
              </a:xfrm>
            </p:grpSpPr>
            <p:sp>
              <p:nvSpPr>
                <p:cNvPr id="1496" name="Google Shape;1496;p47"/>
                <p:cNvSpPr/>
                <p:nvPr/>
              </p:nvSpPr>
              <p:spPr>
                <a:xfrm>
                  <a:off x="2255047" y="690567"/>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47"/>
                <p:cNvSpPr/>
                <p:nvPr/>
              </p:nvSpPr>
              <p:spPr>
                <a:xfrm>
                  <a:off x="2588630" y="690567"/>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98" name="Google Shape;1498;p47"/>
                <p:cNvCxnSpPr/>
                <p:nvPr/>
              </p:nvCxnSpPr>
              <p:spPr>
                <a:xfrm>
                  <a:off x="2320463" y="924475"/>
                  <a:ext cx="313200" cy="0"/>
                </a:xfrm>
                <a:prstGeom prst="straightConnector1">
                  <a:avLst/>
                </a:prstGeom>
                <a:noFill/>
                <a:ln w="9525" cap="flat" cmpd="sng">
                  <a:solidFill>
                    <a:schemeClr val="dk1"/>
                  </a:solidFill>
                  <a:prstDash val="solid"/>
                  <a:round/>
                  <a:headEnd type="none" w="med" len="med"/>
                  <a:tailEnd type="none" w="med" len="med"/>
                </a:ln>
              </p:spPr>
            </p:cxnSp>
            <p:cxnSp>
              <p:nvCxnSpPr>
                <p:cNvPr id="1499" name="Google Shape;1499;p47"/>
                <p:cNvCxnSpPr/>
                <p:nvPr/>
              </p:nvCxnSpPr>
              <p:spPr>
                <a:xfrm>
                  <a:off x="2320463" y="979300"/>
                  <a:ext cx="313200" cy="0"/>
                </a:xfrm>
                <a:prstGeom prst="straightConnector1">
                  <a:avLst/>
                </a:prstGeom>
                <a:noFill/>
                <a:ln w="9525" cap="flat" cmpd="sng">
                  <a:solidFill>
                    <a:schemeClr val="dk1"/>
                  </a:solidFill>
                  <a:prstDash val="solid"/>
                  <a:round/>
                  <a:headEnd type="none" w="med" len="med"/>
                  <a:tailEnd type="none" w="med" len="med"/>
                </a:ln>
              </p:spPr>
            </p:cxnSp>
            <p:cxnSp>
              <p:nvCxnSpPr>
                <p:cNvPr id="1500" name="Google Shape;1500;p47"/>
                <p:cNvCxnSpPr/>
                <p:nvPr/>
              </p:nvCxnSpPr>
              <p:spPr>
                <a:xfrm>
                  <a:off x="2320463" y="1031550"/>
                  <a:ext cx="313200" cy="0"/>
                </a:xfrm>
                <a:prstGeom prst="straightConnector1">
                  <a:avLst/>
                </a:prstGeom>
                <a:noFill/>
                <a:ln w="9525" cap="flat" cmpd="sng">
                  <a:solidFill>
                    <a:schemeClr val="dk1"/>
                  </a:solidFill>
                  <a:prstDash val="solid"/>
                  <a:round/>
                  <a:headEnd type="none" w="med" len="med"/>
                  <a:tailEnd type="none" w="med" len="med"/>
                </a:ln>
              </p:spPr>
            </p:cxnSp>
          </p:grpSp>
        </p:grpSp>
        <p:grpSp>
          <p:nvGrpSpPr>
            <p:cNvPr id="1501" name="Google Shape;1501;p47"/>
            <p:cNvGrpSpPr/>
            <p:nvPr/>
          </p:nvGrpSpPr>
          <p:grpSpPr>
            <a:xfrm>
              <a:off x="1205750" y="4359925"/>
              <a:ext cx="245400" cy="245400"/>
              <a:chOff x="904875" y="1114425"/>
              <a:chExt cx="245400" cy="245400"/>
            </a:xfrm>
          </p:grpSpPr>
          <p:sp>
            <p:nvSpPr>
              <p:cNvPr id="1502" name="Google Shape;1502;p47"/>
              <p:cNvSpPr/>
              <p:nvPr/>
            </p:nvSpPr>
            <p:spPr>
              <a:xfrm>
                <a:off x="904875" y="1114425"/>
                <a:ext cx="245400" cy="24540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47"/>
              <p:cNvSpPr/>
              <p:nvPr/>
            </p:nvSpPr>
            <p:spPr>
              <a:xfrm>
                <a:off x="981600" y="1196400"/>
                <a:ext cx="91950" cy="91100"/>
              </a:xfrm>
              <a:custGeom>
                <a:avLst/>
                <a:gdLst/>
                <a:ahLst/>
                <a:cxnLst/>
                <a:rect l="l" t="t" r="r" b="b"/>
                <a:pathLst>
                  <a:path w="3678" h="3644" fill="none" extrusionOk="0">
                    <a:moveTo>
                      <a:pt x="3157" y="0"/>
                    </a:moveTo>
                    <a:lnTo>
                      <a:pt x="1839" y="1319"/>
                    </a:lnTo>
                    <a:lnTo>
                      <a:pt x="486" y="0"/>
                    </a:lnTo>
                    <a:lnTo>
                      <a:pt x="0" y="486"/>
                    </a:lnTo>
                    <a:lnTo>
                      <a:pt x="1319" y="1805"/>
                    </a:lnTo>
                    <a:lnTo>
                      <a:pt x="0" y="3158"/>
                    </a:lnTo>
                    <a:lnTo>
                      <a:pt x="486" y="3643"/>
                    </a:lnTo>
                    <a:lnTo>
                      <a:pt x="1839" y="2325"/>
                    </a:lnTo>
                    <a:lnTo>
                      <a:pt x="3157" y="3643"/>
                    </a:lnTo>
                    <a:lnTo>
                      <a:pt x="3678" y="3158"/>
                    </a:lnTo>
                    <a:lnTo>
                      <a:pt x="2325" y="1805"/>
                    </a:lnTo>
                    <a:lnTo>
                      <a:pt x="3678" y="486"/>
                    </a:lnTo>
                    <a:lnTo>
                      <a:pt x="3157" y="0"/>
                    </a:lnTo>
                    <a:lnTo>
                      <a:pt x="3157" y="0"/>
                    </a:lnTo>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10074976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620"/>
        <p:cNvGrpSpPr/>
        <p:nvPr/>
      </p:nvGrpSpPr>
      <p:grpSpPr>
        <a:xfrm>
          <a:off x="0" y="0"/>
          <a:ext cx="0" cy="0"/>
          <a:chOff x="0" y="0"/>
          <a:chExt cx="0" cy="0"/>
        </a:xfrm>
      </p:grpSpPr>
      <p:sp>
        <p:nvSpPr>
          <p:cNvPr id="2622" name="Google Shape;2622;p59"/>
          <p:cNvSpPr txBox="1">
            <a:spLocks noGrp="1"/>
          </p:cNvSpPr>
          <p:nvPr>
            <p:ph type="subTitle" idx="1"/>
          </p:nvPr>
        </p:nvSpPr>
        <p:spPr>
          <a:xfrm>
            <a:off x="1061565" y="2188766"/>
            <a:ext cx="7160326" cy="762000"/>
          </a:xfrm>
          <a:prstGeom prst="rect">
            <a:avLst/>
          </a:prstGeom>
        </p:spPr>
        <p:txBody>
          <a:bodyPr spcFirstLastPara="1" wrap="square" lIns="91425" tIns="91425" rIns="91425" bIns="91425" anchor="ctr" anchorCtr="0">
            <a:noAutofit/>
          </a:bodyPr>
          <a:lstStyle/>
          <a:p>
            <a:pPr marL="0" indent="0"/>
            <a:r>
              <a:rPr lang="en-US" sz="2200"/>
              <a:t>Find a pattern in dataset.</a:t>
            </a:r>
            <a:endParaRPr lang="vi-VN"/>
          </a:p>
        </p:txBody>
      </p:sp>
      <p:sp>
        <p:nvSpPr>
          <p:cNvPr id="2627" name="Google Shape;2627;p59"/>
          <p:cNvSpPr txBox="1">
            <a:spLocks noGrp="1"/>
          </p:cNvSpPr>
          <p:nvPr>
            <p:ph type="title" idx="6"/>
          </p:nvPr>
        </p:nvSpPr>
        <p:spPr>
          <a:xfrm>
            <a:off x="1470288" y="398269"/>
            <a:ext cx="63438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PROBLEMS</a:t>
            </a:r>
            <a:endParaRPr/>
          </a:p>
        </p:txBody>
      </p:sp>
      <p:grpSp>
        <p:nvGrpSpPr>
          <p:cNvPr id="2670" name="Google Shape;2670;p59"/>
          <p:cNvGrpSpPr/>
          <p:nvPr/>
        </p:nvGrpSpPr>
        <p:grpSpPr>
          <a:xfrm>
            <a:off x="787370" y="4281505"/>
            <a:ext cx="369130" cy="405607"/>
            <a:chOff x="787370" y="4281505"/>
            <a:chExt cx="369130" cy="405607"/>
          </a:xfrm>
        </p:grpSpPr>
        <p:grpSp>
          <p:nvGrpSpPr>
            <p:cNvPr id="2671" name="Google Shape;2671;p59"/>
            <p:cNvGrpSpPr/>
            <p:nvPr/>
          </p:nvGrpSpPr>
          <p:grpSpPr>
            <a:xfrm>
              <a:off x="787370" y="4281505"/>
              <a:ext cx="225414" cy="405607"/>
              <a:chOff x="8063823" y="2506947"/>
              <a:chExt cx="198009" cy="356296"/>
            </a:xfrm>
          </p:grpSpPr>
          <p:sp>
            <p:nvSpPr>
              <p:cNvPr id="2672" name="Google Shape;2672;p59"/>
              <p:cNvSpPr/>
              <p:nvPr/>
            </p:nvSpPr>
            <p:spPr>
              <a:xfrm>
                <a:off x="8063823" y="2506947"/>
                <a:ext cx="198009" cy="39628"/>
              </a:xfrm>
              <a:custGeom>
                <a:avLst/>
                <a:gdLst/>
                <a:ahLst/>
                <a:cxnLst/>
                <a:rect l="l" t="t" r="r" b="b"/>
                <a:pathLst>
                  <a:path w="4512" h="903" extrusionOk="0">
                    <a:moveTo>
                      <a:pt x="1" y="0"/>
                    </a:moveTo>
                    <a:lnTo>
                      <a:pt x="1" y="902"/>
                    </a:lnTo>
                    <a:lnTo>
                      <a:pt x="4511" y="902"/>
                    </a:lnTo>
                    <a:lnTo>
                      <a:pt x="4511"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59"/>
              <p:cNvSpPr/>
              <p:nvPr/>
            </p:nvSpPr>
            <p:spPr>
              <a:xfrm>
                <a:off x="8063823" y="2823615"/>
                <a:ext cx="198009" cy="39628"/>
              </a:xfrm>
              <a:custGeom>
                <a:avLst/>
                <a:gdLst/>
                <a:ahLst/>
                <a:cxnLst/>
                <a:rect l="l" t="t" r="r" b="b"/>
                <a:pathLst>
                  <a:path w="4512" h="903" extrusionOk="0">
                    <a:moveTo>
                      <a:pt x="1" y="1"/>
                    </a:moveTo>
                    <a:lnTo>
                      <a:pt x="1" y="903"/>
                    </a:lnTo>
                    <a:lnTo>
                      <a:pt x="4511" y="903"/>
                    </a:lnTo>
                    <a:lnTo>
                      <a:pt x="4511" y="1"/>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59"/>
              <p:cNvSpPr/>
              <p:nvPr/>
            </p:nvSpPr>
            <p:spPr>
              <a:xfrm>
                <a:off x="8082122" y="2546531"/>
                <a:ext cx="159917" cy="275642"/>
              </a:xfrm>
              <a:custGeom>
                <a:avLst/>
                <a:gdLst/>
                <a:ahLst/>
                <a:cxnLst/>
                <a:rect l="l" t="t" r="r" b="b"/>
                <a:pathLst>
                  <a:path w="3644" h="6281" extrusionOk="0">
                    <a:moveTo>
                      <a:pt x="0" y="0"/>
                    </a:moveTo>
                    <a:lnTo>
                      <a:pt x="0" y="1735"/>
                    </a:lnTo>
                    <a:lnTo>
                      <a:pt x="1214" y="2915"/>
                    </a:lnTo>
                    <a:lnTo>
                      <a:pt x="1214" y="3366"/>
                    </a:lnTo>
                    <a:lnTo>
                      <a:pt x="0" y="4511"/>
                    </a:lnTo>
                    <a:lnTo>
                      <a:pt x="0" y="6280"/>
                    </a:lnTo>
                    <a:lnTo>
                      <a:pt x="3643" y="6280"/>
                    </a:lnTo>
                    <a:lnTo>
                      <a:pt x="3643" y="4511"/>
                    </a:lnTo>
                    <a:lnTo>
                      <a:pt x="2463" y="3366"/>
                    </a:lnTo>
                    <a:lnTo>
                      <a:pt x="2463" y="2915"/>
                    </a:lnTo>
                    <a:lnTo>
                      <a:pt x="3643" y="1735"/>
                    </a:lnTo>
                    <a:lnTo>
                      <a:pt x="3643"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59"/>
              <p:cNvSpPr/>
              <p:nvPr/>
            </p:nvSpPr>
            <p:spPr>
              <a:xfrm>
                <a:off x="8086686" y="2756648"/>
                <a:ext cx="152281" cy="65520"/>
              </a:xfrm>
              <a:custGeom>
                <a:avLst/>
                <a:gdLst/>
                <a:ahLst/>
                <a:cxnLst/>
                <a:rect l="l" t="t" r="r" b="b"/>
                <a:pathLst>
                  <a:path w="3470" h="1493" extrusionOk="0">
                    <a:moveTo>
                      <a:pt x="1527" y="0"/>
                    </a:moveTo>
                    <a:lnTo>
                      <a:pt x="0" y="1492"/>
                    </a:lnTo>
                    <a:lnTo>
                      <a:pt x="3470" y="1492"/>
                    </a:lnTo>
                    <a:lnTo>
                      <a:pt x="19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59"/>
              <p:cNvSpPr/>
              <p:nvPr/>
            </p:nvSpPr>
            <p:spPr>
              <a:xfrm>
                <a:off x="8086686" y="2756648"/>
                <a:ext cx="152281" cy="65520"/>
              </a:xfrm>
              <a:custGeom>
                <a:avLst/>
                <a:gdLst/>
                <a:ahLst/>
                <a:cxnLst/>
                <a:rect l="l" t="t" r="r" b="b"/>
                <a:pathLst>
                  <a:path w="3470" h="1493" fill="none" extrusionOk="0">
                    <a:moveTo>
                      <a:pt x="1527" y="0"/>
                    </a:moveTo>
                    <a:lnTo>
                      <a:pt x="0" y="1492"/>
                    </a:lnTo>
                    <a:lnTo>
                      <a:pt x="3470" y="1492"/>
                    </a:lnTo>
                    <a:lnTo>
                      <a:pt x="194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59"/>
              <p:cNvSpPr/>
              <p:nvPr/>
            </p:nvSpPr>
            <p:spPr>
              <a:xfrm>
                <a:off x="8153654" y="2726192"/>
                <a:ext cx="18344" cy="19836"/>
              </a:xfrm>
              <a:custGeom>
                <a:avLst/>
                <a:gdLst/>
                <a:ahLst/>
                <a:cxnLst/>
                <a:rect l="l" t="t" r="r" b="b"/>
                <a:pathLst>
                  <a:path w="418" h="452" extrusionOk="0">
                    <a:moveTo>
                      <a:pt x="1" y="0"/>
                    </a:moveTo>
                    <a:lnTo>
                      <a:pt x="1" y="451"/>
                    </a:lnTo>
                    <a:lnTo>
                      <a:pt x="417" y="451"/>
                    </a:lnTo>
                    <a:lnTo>
                      <a:pt x="41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59"/>
              <p:cNvSpPr/>
              <p:nvPr/>
            </p:nvSpPr>
            <p:spPr>
              <a:xfrm>
                <a:off x="8153654" y="2698765"/>
                <a:ext cx="18344" cy="19836"/>
              </a:xfrm>
              <a:custGeom>
                <a:avLst/>
                <a:gdLst/>
                <a:ahLst/>
                <a:cxnLst/>
                <a:rect l="l" t="t" r="r" b="b"/>
                <a:pathLst>
                  <a:path w="418" h="452" extrusionOk="0">
                    <a:moveTo>
                      <a:pt x="1" y="1"/>
                    </a:moveTo>
                    <a:lnTo>
                      <a:pt x="1" y="452"/>
                    </a:lnTo>
                    <a:lnTo>
                      <a:pt x="417" y="452"/>
                    </a:lnTo>
                    <a:lnTo>
                      <a:pt x="41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59"/>
              <p:cNvSpPr/>
              <p:nvPr/>
            </p:nvSpPr>
            <p:spPr>
              <a:xfrm>
                <a:off x="8124734" y="2628726"/>
                <a:ext cx="74648" cy="27472"/>
              </a:xfrm>
              <a:custGeom>
                <a:avLst/>
                <a:gdLst/>
                <a:ahLst/>
                <a:cxnLst/>
                <a:rect l="l" t="t" r="r" b="b"/>
                <a:pathLst>
                  <a:path w="1701" h="626" extrusionOk="0">
                    <a:moveTo>
                      <a:pt x="1" y="1"/>
                    </a:moveTo>
                    <a:lnTo>
                      <a:pt x="660" y="625"/>
                    </a:lnTo>
                    <a:lnTo>
                      <a:pt x="1076" y="625"/>
                    </a:lnTo>
                    <a:lnTo>
                      <a:pt x="17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80" name="Google Shape;2680;p59"/>
            <p:cNvSpPr/>
            <p:nvPr/>
          </p:nvSpPr>
          <p:spPr>
            <a:xfrm>
              <a:off x="1064550" y="4376213"/>
              <a:ext cx="91950" cy="91100"/>
            </a:xfrm>
            <a:custGeom>
              <a:avLst/>
              <a:gdLst/>
              <a:ahLst/>
              <a:cxnLst/>
              <a:rect l="l" t="t" r="r" b="b"/>
              <a:pathLst>
                <a:path w="3678" h="3644" fill="none" extrusionOk="0">
                  <a:moveTo>
                    <a:pt x="3157" y="0"/>
                  </a:moveTo>
                  <a:lnTo>
                    <a:pt x="1839" y="1319"/>
                  </a:lnTo>
                  <a:lnTo>
                    <a:pt x="486" y="0"/>
                  </a:lnTo>
                  <a:lnTo>
                    <a:pt x="0" y="486"/>
                  </a:lnTo>
                  <a:lnTo>
                    <a:pt x="1319" y="1805"/>
                  </a:lnTo>
                  <a:lnTo>
                    <a:pt x="0" y="3158"/>
                  </a:lnTo>
                  <a:lnTo>
                    <a:pt x="486" y="3643"/>
                  </a:lnTo>
                  <a:lnTo>
                    <a:pt x="1839" y="2325"/>
                  </a:lnTo>
                  <a:lnTo>
                    <a:pt x="3157" y="3643"/>
                  </a:lnTo>
                  <a:lnTo>
                    <a:pt x="3678" y="3158"/>
                  </a:lnTo>
                  <a:lnTo>
                    <a:pt x="2325" y="1805"/>
                  </a:lnTo>
                  <a:lnTo>
                    <a:pt x="3678" y="486"/>
                  </a:lnTo>
                  <a:lnTo>
                    <a:pt x="3157" y="0"/>
                  </a:lnTo>
                  <a:lnTo>
                    <a:pt x="3157" y="0"/>
                  </a:lnTo>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81" name="Google Shape;2681;p59"/>
          <p:cNvGrpSpPr/>
          <p:nvPr/>
        </p:nvGrpSpPr>
        <p:grpSpPr>
          <a:xfrm>
            <a:off x="8009738" y="444900"/>
            <a:ext cx="739738" cy="499927"/>
            <a:chOff x="8009738" y="444900"/>
            <a:chExt cx="739738" cy="499927"/>
          </a:xfrm>
        </p:grpSpPr>
        <p:grpSp>
          <p:nvGrpSpPr>
            <p:cNvPr id="2682" name="Google Shape;2682;p59"/>
            <p:cNvGrpSpPr/>
            <p:nvPr/>
          </p:nvGrpSpPr>
          <p:grpSpPr>
            <a:xfrm>
              <a:off x="8114513" y="444900"/>
              <a:ext cx="634963" cy="406652"/>
              <a:chOff x="8114513" y="444900"/>
              <a:chExt cx="634963" cy="406652"/>
            </a:xfrm>
          </p:grpSpPr>
          <p:sp>
            <p:nvSpPr>
              <p:cNvPr id="2683" name="Google Shape;2683;p59"/>
              <p:cNvSpPr/>
              <p:nvPr/>
            </p:nvSpPr>
            <p:spPr>
              <a:xfrm>
                <a:off x="8114513" y="444900"/>
                <a:ext cx="634950" cy="59000"/>
              </a:xfrm>
              <a:custGeom>
                <a:avLst/>
                <a:gdLst/>
                <a:ahLst/>
                <a:cxnLst/>
                <a:rect l="l" t="t" r="r" b="b"/>
                <a:pathLst>
                  <a:path w="25398" h="2360" extrusionOk="0">
                    <a:moveTo>
                      <a:pt x="1" y="0"/>
                    </a:moveTo>
                    <a:lnTo>
                      <a:pt x="1" y="2359"/>
                    </a:lnTo>
                    <a:lnTo>
                      <a:pt x="25398" y="2359"/>
                    </a:lnTo>
                    <a:lnTo>
                      <a:pt x="25398"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59"/>
              <p:cNvSpPr/>
              <p:nvPr/>
            </p:nvSpPr>
            <p:spPr>
              <a:xfrm>
                <a:off x="8706063" y="463100"/>
                <a:ext cx="21725" cy="20850"/>
              </a:xfrm>
              <a:custGeom>
                <a:avLst/>
                <a:gdLst/>
                <a:ahLst/>
                <a:cxnLst/>
                <a:rect l="l" t="t" r="r" b="b"/>
                <a:pathLst>
                  <a:path w="869" h="834" fill="none" extrusionOk="0">
                    <a:moveTo>
                      <a:pt x="1" y="1"/>
                    </a:moveTo>
                    <a:lnTo>
                      <a:pt x="868" y="833"/>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59"/>
              <p:cNvSpPr/>
              <p:nvPr/>
            </p:nvSpPr>
            <p:spPr>
              <a:xfrm>
                <a:off x="8706063" y="463100"/>
                <a:ext cx="21725" cy="20850"/>
              </a:xfrm>
              <a:custGeom>
                <a:avLst/>
                <a:gdLst/>
                <a:ahLst/>
                <a:cxnLst/>
                <a:rect l="l" t="t" r="r" b="b"/>
                <a:pathLst>
                  <a:path w="869" h="834" fill="none" extrusionOk="0">
                    <a:moveTo>
                      <a:pt x="868" y="1"/>
                    </a:moveTo>
                    <a:lnTo>
                      <a:pt x="1" y="833"/>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59"/>
              <p:cNvSpPr/>
              <p:nvPr/>
            </p:nvSpPr>
            <p:spPr>
              <a:xfrm>
                <a:off x="8114525" y="503900"/>
                <a:ext cx="634950" cy="347652"/>
              </a:xfrm>
              <a:custGeom>
                <a:avLst/>
                <a:gdLst/>
                <a:ahLst/>
                <a:cxnLst/>
                <a:rect l="l" t="t" r="r" b="b"/>
                <a:pathLst>
                  <a:path w="25398" h="2360" extrusionOk="0">
                    <a:moveTo>
                      <a:pt x="1" y="0"/>
                    </a:moveTo>
                    <a:lnTo>
                      <a:pt x="1" y="2359"/>
                    </a:lnTo>
                    <a:lnTo>
                      <a:pt x="25398" y="2359"/>
                    </a:lnTo>
                    <a:lnTo>
                      <a:pt x="25398"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87" name="Google Shape;2687;p59"/>
            <p:cNvGrpSpPr/>
            <p:nvPr/>
          </p:nvGrpSpPr>
          <p:grpSpPr>
            <a:xfrm>
              <a:off x="8009738" y="538175"/>
              <a:ext cx="634963" cy="406652"/>
              <a:chOff x="8009738" y="538175"/>
              <a:chExt cx="634963" cy="406652"/>
            </a:xfrm>
          </p:grpSpPr>
          <p:sp>
            <p:nvSpPr>
              <p:cNvPr id="2688" name="Google Shape;2688;p59"/>
              <p:cNvSpPr/>
              <p:nvPr/>
            </p:nvSpPr>
            <p:spPr>
              <a:xfrm>
                <a:off x="8009738" y="538175"/>
                <a:ext cx="634950" cy="59000"/>
              </a:xfrm>
              <a:custGeom>
                <a:avLst/>
                <a:gdLst/>
                <a:ahLst/>
                <a:cxnLst/>
                <a:rect l="l" t="t" r="r" b="b"/>
                <a:pathLst>
                  <a:path w="25398" h="2360" extrusionOk="0">
                    <a:moveTo>
                      <a:pt x="1" y="0"/>
                    </a:moveTo>
                    <a:lnTo>
                      <a:pt x="1" y="2359"/>
                    </a:lnTo>
                    <a:lnTo>
                      <a:pt x="25398" y="2359"/>
                    </a:lnTo>
                    <a:lnTo>
                      <a:pt x="25398"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59"/>
              <p:cNvSpPr/>
              <p:nvPr/>
            </p:nvSpPr>
            <p:spPr>
              <a:xfrm>
                <a:off x="8601288" y="556375"/>
                <a:ext cx="21725" cy="20850"/>
              </a:xfrm>
              <a:custGeom>
                <a:avLst/>
                <a:gdLst/>
                <a:ahLst/>
                <a:cxnLst/>
                <a:rect l="l" t="t" r="r" b="b"/>
                <a:pathLst>
                  <a:path w="869" h="834" fill="none" extrusionOk="0">
                    <a:moveTo>
                      <a:pt x="1" y="1"/>
                    </a:moveTo>
                    <a:lnTo>
                      <a:pt x="868" y="833"/>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59"/>
              <p:cNvSpPr/>
              <p:nvPr/>
            </p:nvSpPr>
            <p:spPr>
              <a:xfrm>
                <a:off x="8601288" y="556375"/>
                <a:ext cx="21725" cy="20850"/>
              </a:xfrm>
              <a:custGeom>
                <a:avLst/>
                <a:gdLst/>
                <a:ahLst/>
                <a:cxnLst/>
                <a:rect l="l" t="t" r="r" b="b"/>
                <a:pathLst>
                  <a:path w="869" h="834" fill="none" extrusionOk="0">
                    <a:moveTo>
                      <a:pt x="868" y="1"/>
                    </a:moveTo>
                    <a:lnTo>
                      <a:pt x="1" y="833"/>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59"/>
              <p:cNvSpPr/>
              <p:nvPr/>
            </p:nvSpPr>
            <p:spPr>
              <a:xfrm>
                <a:off x="8009750" y="597175"/>
                <a:ext cx="634950" cy="347652"/>
              </a:xfrm>
              <a:custGeom>
                <a:avLst/>
                <a:gdLst/>
                <a:ahLst/>
                <a:cxnLst/>
                <a:rect l="l" t="t" r="r" b="b"/>
                <a:pathLst>
                  <a:path w="25398" h="2360" extrusionOk="0">
                    <a:moveTo>
                      <a:pt x="1" y="0"/>
                    </a:moveTo>
                    <a:lnTo>
                      <a:pt x="1" y="2359"/>
                    </a:lnTo>
                    <a:lnTo>
                      <a:pt x="25398" y="2359"/>
                    </a:lnTo>
                    <a:lnTo>
                      <a:pt x="25398"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692" name="Google Shape;2692;p59"/>
          <p:cNvGrpSpPr/>
          <p:nvPr/>
        </p:nvGrpSpPr>
        <p:grpSpPr>
          <a:xfrm>
            <a:off x="706408" y="-1469152"/>
            <a:ext cx="1218677" cy="2647482"/>
            <a:chOff x="706408" y="-1469152"/>
            <a:chExt cx="1218677" cy="2647482"/>
          </a:xfrm>
        </p:grpSpPr>
        <p:grpSp>
          <p:nvGrpSpPr>
            <p:cNvPr id="2693" name="Google Shape;2693;p59"/>
            <p:cNvGrpSpPr/>
            <p:nvPr/>
          </p:nvGrpSpPr>
          <p:grpSpPr>
            <a:xfrm>
              <a:off x="706408" y="-1469152"/>
              <a:ext cx="1218677" cy="2356830"/>
              <a:chOff x="2071700" y="1617275"/>
              <a:chExt cx="717375" cy="1387350"/>
            </a:xfrm>
          </p:grpSpPr>
          <p:sp>
            <p:nvSpPr>
              <p:cNvPr id="2694" name="Google Shape;2694;p59"/>
              <p:cNvSpPr/>
              <p:nvPr/>
            </p:nvSpPr>
            <p:spPr>
              <a:xfrm>
                <a:off x="2093750" y="1644825"/>
                <a:ext cx="6625" cy="1339950"/>
              </a:xfrm>
              <a:custGeom>
                <a:avLst/>
                <a:gdLst/>
                <a:ahLst/>
                <a:cxnLst/>
                <a:rect l="l" t="t" r="r" b="b"/>
                <a:pathLst>
                  <a:path w="265" h="53598" extrusionOk="0">
                    <a:moveTo>
                      <a:pt x="0" y="0"/>
                    </a:moveTo>
                    <a:lnTo>
                      <a:pt x="0" y="5113"/>
                    </a:lnTo>
                    <a:lnTo>
                      <a:pt x="265" y="5113"/>
                    </a:lnTo>
                    <a:lnTo>
                      <a:pt x="265" y="0"/>
                    </a:lnTo>
                    <a:close/>
                    <a:moveTo>
                      <a:pt x="0" y="5378"/>
                    </a:moveTo>
                    <a:lnTo>
                      <a:pt x="0" y="10447"/>
                    </a:lnTo>
                    <a:lnTo>
                      <a:pt x="265" y="10447"/>
                    </a:lnTo>
                    <a:lnTo>
                      <a:pt x="265" y="5378"/>
                    </a:lnTo>
                    <a:close/>
                    <a:moveTo>
                      <a:pt x="0" y="10755"/>
                    </a:moveTo>
                    <a:lnTo>
                      <a:pt x="0" y="15824"/>
                    </a:lnTo>
                    <a:lnTo>
                      <a:pt x="265" y="15824"/>
                    </a:lnTo>
                    <a:lnTo>
                      <a:pt x="265" y="10755"/>
                    </a:lnTo>
                    <a:close/>
                    <a:moveTo>
                      <a:pt x="0" y="16089"/>
                    </a:moveTo>
                    <a:lnTo>
                      <a:pt x="0" y="21201"/>
                    </a:lnTo>
                    <a:lnTo>
                      <a:pt x="265" y="21201"/>
                    </a:lnTo>
                    <a:lnTo>
                      <a:pt x="265" y="16089"/>
                    </a:lnTo>
                    <a:close/>
                    <a:moveTo>
                      <a:pt x="0" y="21466"/>
                    </a:moveTo>
                    <a:lnTo>
                      <a:pt x="0" y="26579"/>
                    </a:lnTo>
                    <a:lnTo>
                      <a:pt x="265" y="26579"/>
                    </a:lnTo>
                    <a:lnTo>
                      <a:pt x="265" y="21466"/>
                    </a:lnTo>
                    <a:close/>
                    <a:moveTo>
                      <a:pt x="0" y="26843"/>
                    </a:moveTo>
                    <a:lnTo>
                      <a:pt x="0" y="31956"/>
                    </a:lnTo>
                    <a:lnTo>
                      <a:pt x="265" y="31956"/>
                    </a:lnTo>
                    <a:lnTo>
                      <a:pt x="265" y="26843"/>
                    </a:lnTo>
                    <a:close/>
                    <a:moveTo>
                      <a:pt x="0" y="32221"/>
                    </a:moveTo>
                    <a:lnTo>
                      <a:pt x="0" y="37334"/>
                    </a:lnTo>
                    <a:lnTo>
                      <a:pt x="265" y="37334"/>
                    </a:lnTo>
                    <a:lnTo>
                      <a:pt x="265" y="32221"/>
                    </a:lnTo>
                    <a:close/>
                    <a:moveTo>
                      <a:pt x="0" y="37598"/>
                    </a:moveTo>
                    <a:lnTo>
                      <a:pt x="0" y="42711"/>
                    </a:lnTo>
                    <a:lnTo>
                      <a:pt x="265" y="42711"/>
                    </a:lnTo>
                    <a:lnTo>
                      <a:pt x="265" y="37598"/>
                    </a:lnTo>
                    <a:close/>
                    <a:moveTo>
                      <a:pt x="0" y="42975"/>
                    </a:moveTo>
                    <a:lnTo>
                      <a:pt x="0" y="48088"/>
                    </a:lnTo>
                    <a:lnTo>
                      <a:pt x="265" y="48088"/>
                    </a:lnTo>
                    <a:lnTo>
                      <a:pt x="265" y="42975"/>
                    </a:lnTo>
                    <a:close/>
                    <a:moveTo>
                      <a:pt x="0" y="48353"/>
                    </a:moveTo>
                    <a:lnTo>
                      <a:pt x="0" y="53598"/>
                    </a:lnTo>
                    <a:lnTo>
                      <a:pt x="44" y="53598"/>
                    </a:lnTo>
                    <a:lnTo>
                      <a:pt x="44"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59"/>
              <p:cNvSpPr/>
              <p:nvPr/>
            </p:nvSpPr>
            <p:spPr>
              <a:xfrm>
                <a:off x="2093750" y="1643725"/>
                <a:ext cx="6625" cy="1341050"/>
              </a:xfrm>
              <a:custGeom>
                <a:avLst/>
                <a:gdLst/>
                <a:ahLst/>
                <a:cxnLst/>
                <a:rect l="l" t="t" r="r" b="b"/>
                <a:pathLst>
                  <a:path w="265" h="53642" fill="none" extrusionOk="0">
                    <a:moveTo>
                      <a:pt x="0" y="0"/>
                    </a:moveTo>
                    <a:lnTo>
                      <a:pt x="0" y="0"/>
                    </a:lnTo>
                    <a:lnTo>
                      <a:pt x="0" y="53642"/>
                    </a:lnTo>
                    <a:lnTo>
                      <a:pt x="265" y="53642"/>
                    </a:lnTo>
                    <a:lnTo>
                      <a:pt x="44" y="53642"/>
                    </a:lnTo>
                    <a:lnTo>
                      <a:pt x="44" y="53377"/>
                    </a:lnTo>
                    <a:lnTo>
                      <a:pt x="265" y="53377"/>
                    </a:lnTo>
                    <a:lnTo>
                      <a:pt x="265" y="48397"/>
                    </a:lnTo>
                    <a:lnTo>
                      <a:pt x="0" y="48397"/>
                    </a:lnTo>
                    <a:lnTo>
                      <a:pt x="0" y="48132"/>
                    </a:lnTo>
                    <a:lnTo>
                      <a:pt x="265" y="48132"/>
                    </a:lnTo>
                    <a:lnTo>
                      <a:pt x="265" y="43019"/>
                    </a:lnTo>
                    <a:lnTo>
                      <a:pt x="0" y="43019"/>
                    </a:lnTo>
                    <a:lnTo>
                      <a:pt x="0" y="42755"/>
                    </a:lnTo>
                    <a:lnTo>
                      <a:pt x="265" y="42755"/>
                    </a:lnTo>
                    <a:lnTo>
                      <a:pt x="265" y="37642"/>
                    </a:lnTo>
                    <a:lnTo>
                      <a:pt x="0" y="37642"/>
                    </a:lnTo>
                    <a:lnTo>
                      <a:pt x="0" y="37378"/>
                    </a:lnTo>
                    <a:lnTo>
                      <a:pt x="265" y="37378"/>
                    </a:lnTo>
                    <a:lnTo>
                      <a:pt x="265" y="32265"/>
                    </a:lnTo>
                    <a:lnTo>
                      <a:pt x="0" y="32265"/>
                    </a:lnTo>
                    <a:lnTo>
                      <a:pt x="0" y="32000"/>
                    </a:lnTo>
                    <a:lnTo>
                      <a:pt x="265" y="32000"/>
                    </a:lnTo>
                    <a:lnTo>
                      <a:pt x="265" y="26887"/>
                    </a:lnTo>
                    <a:lnTo>
                      <a:pt x="0" y="26887"/>
                    </a:lnTo>
                    <a:lnTo>
                      <a:pt x="0" y="26623"/>
                    </a:lnTo>
                    <a:lnTo>
                      <a:pt x="265" y="26623"/>
                    </a:lnTo>
                    <a:lnTo>
                      <a:pt x="265" y="21510"/>
                    </a:lnTo>
                    <a:lnTo>
                      <a:pt x="0" y="21510"/>
                    </a:lnTo>
                    <a:lnTo>
                      <a:pt x="0" y="21245"/>
                    </a:lnTo>
                    <a:lnTo>
                      <a:pt x="265" y="21245"/>
                    </a:lnTo>
                    <a:lnTo>
                      <a:pt x="265" y="16133"/>
                    </a:lnTo>
                    <a:lnTo>
                      <a:pt x="0" y="16133"/>
                    </a:lnTo>
                    <a:lnTo>
                      <a:pt x="0" y="15868"/>
                    </a:lnTo>
                    <a:lnTo>
                      <a:pt x="265" y="15868"/>
                    </a:lnTo>
                    <a:lnTo>
                      <a:pt x="265" y="10799"/>
                    </a:lnTo>
                    <a:lnTo>
                      <a:pt x="0" y="10799"/>
                    </a:lnTo>
                    <a:lnTo>
                      <a:pt x="0" y="10491"/>
                    </a:lnTo>
                    <a:lnTo>
                      <a:pt x="265" y="10491"/>
                    </a:lnTo>
                    <a:lnTo>
                      <a:pt x="265" y="5422"/>
                    </a:lnTo>
                    <a:lnTo>
                      <a:pt x="0" y="5422"/>
                    </a:lnTo>
                    <a:lnTo>
                      <a:pt x="0" y="5157"/>
                    </a:lnTo>
                    <a:lnTo>
                      <a:pt x="265" y="5157"/>
                    </a:lnTo>
                    <a:lnTo>
                      <a:pt x="265" y="44"/>
                    </a:lnTo>
                    <a:lnTo>
                      <a:pt x="0" y="44"/>
                    </a:lnTo>
                    <a:lnTo>
                      <a:pt x="0"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59"/>
              <p:cNvSpPr/>
              <p:nvPr/>
            </p:nvSpPr>
            <p:spPr>
              <a:xfrm>
                <a:off x="2228175" y="1644825"/>
                <a:ext cx="6650" cy="1333350"/>
              </a:xfrm>
              <a:custGeom>
                <a:avLst/>
                <a:gdLst/>
                <a:ahLst/>
                <a:cxnLst/>
                <a:rect l="l" t="t" r="r" b="b"/>
                <a:pathLst>
                  <a:path w="266" h="53334" extrusionOk="0">
                    <a:moveTo>
                      <a:pt x="1" y="0"/>
                    </a:moveTo>
                    <a:lnTo>
                      <a:pt x="1" y="5113"/>
                    </a:lnTo>
                    <a:lnTo>
                      <a:pt x="265" y="5113"/>
                    </a:lnTo>
                    <a:lnTo>
                      <a:pt x="265" y="0"/>
                    </a:lnTo>
                    <a:close/>
                    <a:moveTo>
                      <a:pt x="1" y="5378"/>
                    </a:moveTo>
                    <a:lnTo>
                      <a:pt x="1" y="10447"/>
                    </a:lnTo>
                    <a:lnTo>
                      <a:pt x="265" y="10447"/>
                    </a:lnTo>
                    <a:lnTo>
                      <a:pt x="265" y="5378"/>
                    </a:lnTo>
                    <a:close/>
                    <a:moveTo>
                      <a:pt x="1" y="10755"/>
                    </a:moveTo>
                    <a:lnTo>
                      <a:pt x="1" y="15824"/>
                    </a:lnTo>
                    <a:lnTo>
                      <a:pt x="265" y="15824"/>
                    </a:lnTo>
                    <a:lnTo>
                      <a:pt x="265" y="10755"/>
                    </a:lnTo>
                    <a:close/>
                    <a:moveTo>
                      <a:pt x="1" y="16089"/>
                    </a:moveTo>
                    <a:lnTo>
                      <a:pt x="1" y="21201"/>
                    </a:lnTo>
                    <a:lnTo>
                      <a:pt x="265" y="21201"/>
                    </a:lnTo>
                    <a:lnTo>
                      <a:pt x="265" y="16089"/>
                    </a:lnTo>
                    <a:close/>
                    <a:moveTo>
                      <a:pt x="1" y="21466"/>
                    </a:moveTo>
                    <a:lnTo>
                      <a:pt x="1" y="26579"/>
                    </a:lnTo>
                    <a:lnTo>
                      <a:pt x="265" y="26579"/>
                    </a:lnTo>
                    <a:lnTo>
                      <a:pt x="265" y="21466"/>
                    </a:lnTo>
                    <a:close/>
                    <a:moveTo>
                      <a:pt x="1" y="26843"/>
                    </a:moveTo>
                    <a:lnTo>
                      <a:pt x="1" y="31956"/>
                    </a:lnTo>
                    <a:lnTo>
                      <a:pt x="265" y="31956"/>
                    </a:lnTo>
                    <a:lnTo>
                      <a:pt x="265" y="26843"/>
                    </a:lnTo>
                    <a:close/>
                    <a:moveTo>
                      <a:pt x="1" y="32221"/>
                    </a:moveTo>
                    <a:lnTo>
                      <a:pt x="1" y="37334"/>
                    </a:lnTo>
                    <a:lnTo>
                      <a:pt x="265" y="37334"/>
                    </a:lnTo>
                    <a:lnTo>
                      <a:pt x="265" y="32221"/>
                    </a:lnTo>
                    <a:close/>
                    <a:moveTo>
                      <a:pt x="1" y="37598"/>
                    </a:moveTo>
                    <a:lnTo>
                      <a:pt x="1" y="42711"/>
                    </a:lnTo>
                    <a:lnTo>
                      <a:pt x="265" y="42711"/>
                    </a:lnTo>
                    <a:lnTo>
                      <a:pt x="265" y="37598"/>
                    </a:lnTo>
                    <a:close/>
                    <a:moveTo>
                      <a:pt x="1" y="42975"/>
                    </a:moveTo>
                    <a:lnTo>
                      <a:pt x="1" y="48088"/>
                    </a:lnTo>
                    <a:lnTo>
                      <a:pt x="265" y="48088"/>
                    </a:lnTo>
                    <a:lnTo>
                      <a:pt x="265" y="42975"/>
                    </a:lnTo>
                    <a:close/>
                    <a:moveTo>
                      <a:pt x="1" y="48353"/>
                    </a:moveTo>
                    <a:lnTo>
                      <a:pt x="1"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59"/>
              <p:cNvSpPr/>
              <p:nvPr/>
            </p:nvSpPr>
            <p:spPr>
              <a:xfrm>
                <a:off x="2228175" y="2853625"/>
                <a:ext cx="6650" cy="124550"/>
              </a:xfrm>
              <a:custGeom>
                <a:avLst/>
                <a:gdLst/>
                <a:ahLst/>
                <a:cxnLst/>
                <a:rect l="l" t="t" r="r" b="b"/>
                <a:pathLst>
                  <a:path w="266" h="4982" fill="none" extrusionOk="0">
                    <a:moveTo>
                      <a:pt x="265" y="1"/>
                    </a:moveTo>
                    <a:lnTo>
                      <a:pt x="1" y="1"/>
                    </a:lnTo>
                    <a:lnTo>
                      <a:pt x="1" y="4981"/>
                    </a:lnTo>
                    <a:lnTo>
                      <a:pt x="265" y="4981"/>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59"/>
              <p:cNvSpPr/>
              <p:nvPr/>
            </p:nvSpPr>
            <p:spPr>
              <a:xfrm>
                <a:off x="2228175" y="2719200"/>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59"/>
              <p:cNvSpPr/>
              <p:nvPr/>
            </p:nvSpPr>
            <p:spPr>
              <a:xfrm>
                <a:off x="2228175" y="2584750"/>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59"/>
              <p:cNvSpPr/>
              <p:nvPr/>
            </p:nvSpPr>
            <p:spPr>
              <a:xfrm>
                <a:off x="2228175" y="2450325"/>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59"/>
              <p:cNvSpPr/>
              <p:nvPr/>
            </p:nvSpPr>
            <p:spPr>
              <a:xfrm>
                <a:off x="2228175" y="2315900"/>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59"/>
              <p:cNvSpPr/>
              <p:nvPr/>
            </p:nvSpPr>
            <p:spPr>
              <a:xfrm>
                <a:off x="2228175" y="2181450"/>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59"/>
              <p:cNvSpPr/>
              <p:nvPr/>
            </p:nvSpPr>
            <p:spPr>
              <a:xfrm>
                <a:off x="2228175" y="2047025"/>
                <a:ext cx="6650" cy="127850"/>
              </a:xfrm>
              <a:custGeom>
                <a:avLst/>
                <a:gdLst/>
                <a:ahLst/>
                <a:cxnLst/>
                <a:rect l="l" t="t" r="r" b="b"/>
                <a:pathLst>
                  <a:path w="266" h="5114" fill="none" extrusionOk="0">
                    <a:moveTo>
                      <a:pt x="265" y="1"/>
                    </a:moveTo>
                    <a:lnTo>
                      <a:pt x="1" y="1"/>
                    </a:lnTo>
                    <a:lnTo>
                      <a:pt x="1" y="5113"/>
                    </a:lnTo>
                    <a:lnTo>
                      <a:pt x="265" y="5113"/>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59"/>
              <p:cNvSpPr/>
              <p:nvPr/>
            </p:nvSpPr>
            <p:spPr>
              <a:xfrm>
                <a:off x="2228175" y="1913700"/>
                <a:ext cx="6650" cy="126750"/>
              </a:xfrm>
              <a:custGeom>
                <a:avLst/>
                <a:gdLst/>
                <a:ahLst/>
                <a:cxnLst/>
                <a:rect l="l" t="t" r="r" b="b"/>
                <a:pathLst>
                  <a:path w="266" h="5070" fill="none" extrusionOk="0">
                    <a:moveTo>
                      <a:pt x="265" y="0"/>
                    </a:moveTo>
                    <a:lnTo>
                      <a:pt x="1" y="0"/>
                    </a:lnTo>
                    <a:lnTo>
                      <a:pt x="1" y="5069"/>
                    </a:lnTo>
                    <a:lnTo>
                      <a:pt x="265" y="5069"/>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59"/>
              <p:cNvSpPr/>
              <p:nvPr/>
            </p:nvSpPr>
            <p:spPr>
              <a:xfrm>
                <a:off x="2228175" y="1779250"/>
                <a:ext cx="6650" cy="126750"/>
              </a:xfrm>
              <a:custGeom>
                <a:avLst/>
                <a:gdLst/>
                <a:ahLst/>
                <a:cxnLst/>
                <a:rect l="l" t="t" r="r" b="b"/>
                <a:pathLst>
                  <a:path w="266" h="5070" fill="none" extrusionOk="0">
                    <a:moveTo>
                      <a:pt x="265" y="1"/>
                    </a:moveTo>
                    <a:lnTo>
                      <a:pt x="1" y="1"/>
                    </a:lnTo>
                    <a:lnTo>
                      <a:pt x="1" y="5070"/>
                    </a:lnTo>
                    <a:lnTo>
                      <a:pt x="265" y="5070"/>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59"/>
              <p:cNvSpPr/>
              <p:nvPr/>
            </p:nvSpPr>
            <p:spPr>
              <a:xfrm>
                <a:off x="2228175" y="1644825"/>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59"/>
              <p:cNvSpPr/>
              <p:nvPr/>
            </p:nvSpPr>
            <p:spPr>
              <a:xfrm>
                <a:off x="2362625" y="1644825"/>
                <a:ext cx="6625" cy="1333350"/>
              </a:xfrm>
              <a:custGeom>
                <a:avLst/>
                <a:gdLst/>
                <a:ahLst/>
                <a:cxnLst/>
                <a:rect l="l" t="t" r="r" b="b"/>
                <a:pathLst>
                  <a:path w="265" h="53334" extrusionOk="0">
                    <a:moveTo>
                      <a:pt x="0" y="0"/>
                    </a:moveTo>
                    <a:lnTo>
                      <a:pt x="0" y="5113"/>
                    </a:lnTo>
                    <a:lnTo>
                      <a:pt x="265" y="5113"/>
                    </a:lnTo>
                    <a:lnTo>
                      <a:pt x="265" y="0"/>
                    </a:lnTo>
                    <a:close/>
                    <a:moveTo>
                      <a:pt x="0" y="5378"/>
                    </a:moveTo>
                    <a:lnTo>
                      <a:pt x="0" y="10447"/>
                    </a:lnTo>
                    <a:lnTo>
                      <a:pt x="265" y="10447"/>
                    </a:lnTo>
                    <a:lnTo>
                      <a:pt x="265" y="5378"/>
                    </a:lnTo>
                    <a:close/>
                    <a:moveTo>
                      <a:pt x="0" y="10755"/>
                    </a:moveTo>
                    <a:lnTo>
                      <a:pt x="0" y="15824"/>
                    </a:lnTo>
                    <a:lnTo>
                      <a:pt x="265" y="15824"/>
                    </a:lnTo>
                    <a:lnTo>
                      <a:pt x="265" y="10755"/>
                    </a:lnTo>
                    <a:close/>
                    <a:moveTo>
                      <a:pt x="0" y="16089"/>
                    </a:moveTo>
                    <a:lnTo>
                      <a:pt x="0" y="21201"/>
                    </a:lnTo>
                    <a:lnTo>
                      <a:pt x="265" y="21201"/>
                    </a:lnTo>
                    <a:lnTo>
                      <a:pt x="265" y="16089"/>
                    </a:lnTo>
                    <a:close/>
                    <a:moveTo>
                      <a:pt x="0" y="21466"/>
                    </a:moveTo>
                    <a:lnTo>
                      <a:pt x="0" y="26579"/>
                    </a:lnTo>
                    <a:lnTo>
                      <a:pt x="265" y="26579"/>
                    </a:lnTo>
                    <a:lnTo>
                      <a:pt x="265" y="21466"/>
                    </a:lnTo>
                    <a:close/>
                    <a:moveTo>
                      <a:pt x="0" y="26843"/>
                    </a:moveTo>
                    <a:lnTo>
                      <a:pt x="0" y="31956"/>
                    </a:lnTo>
                    <a:lnTo>
                      <a:pt x="265" y="31956"/>
                    </a:lnTo>
                    <a:lnTo>
                      <a:pt x="265" y="26843"/>
                    </a:lnTo>
                    <a:close/>
                    <a:moveTo>
                      <a:pt x="0" y="32221"/>
                    </a:moveTo>
                    <a:lnTo>
                      <a:pt x="0" y="37334"/>
                    </a:lnTo>
                    <a:lnTo>
                      <a:pt x="265" y="37334"/>
                    </a:lnTo>
                    <a:lnTo>
                      <a:pt x="265" y="32221"/>
                    </a:lnTo>
                    <a:close/>
                    <a:moveTo>
                      <a:pt x="0" y="37598"/>
                    </a:moveTo>
                    <a:lnTo>
                      <a:pt x="0" y="42711"/>
                    </a:lnTo>
                    <a:lnTo>
                      <a:pt x="265" y="42711"/>
                    </a:lnTo>
                    <a:lnTo>
                      <a:pt x="265" y="37598"/>
                    </a:lnTo>
                    <a:close/>
                    <a:moveTo>
                      <a:pt x="0" y="42975"/>
                    </a:moveTo>
                    <a:lnTo>
                      <a:pt x="0" y="48088"/>
                    </a:lnTo>
                    <a:lnTo>
                      <a:pt x="265" y="48088"/>
                    </a:lnTo>
                    <a:lnTo>
                      <a:pt x="265" y="42975"/>
                    </a:lnTo>
                    <a:close/>
                    <a:moveTo>
                      <a:pt x="0" y="48353"/>
                    </a:moveTo>
                    <a:lnTo>
                      <a:pt x="0"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59"/>
              <p:cNvSpPr/>
              <p:nvPr/>
            </p:nvSpPr>
            <p:spPr>
              <a:xfrm>
                <a:off x="2362625" y="2853625"/>
                <a:ext cx="6625" cy="124550"/>
              </a:xfrm>
              <a:custGeom>
                <a:avLst/>
                <a:gdLst/>
                <a:ahLst/>
                <a:cxnLst/>
                <a:rect l="l" t="t" r="r" b="b"/>
                <a:pathLst>
                  <a:path w="265" h="4982" fill="none" extrusionOk="0">
                    <a:moveTo>
                      <a:pt x="265" y="1"/>
                    </a:moveTo>
                    <a:lnTo>
                      <a:pt x="0" y="1"/>
                    </a:lnTo>
                    <a:lnTo>
                      <a:pt x="0" y="4981"/>
                    </a:lnTo>
                    <a:lnTo>
                      <a:pt x="265" y="4981"/>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59"/>
              <p:cNvSpPr/>
              <p:nvPr/>
            </p:nvSpPr>
            <p:spPr>
              <a:xfrm>
                <a:off x="2362625" y="2719200"/>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59"/>
              <p:cNvSpPr/>
              <p:nvPr/>
            </p:nvSpPr>
            <p:spPr>
              <a:xfrm>
                <a:off x="2362625" y="2584750"/>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59"/>
              <p:cNvSpPr/>
              <p:nvPr/>
            </p:nvSpPr>
            <p:spPr>
              <a:xfrm>
                <a:off x="2362625" y="2450325"/>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59"/>
              <p:cNvSpPr/>
              <p:nvPr/>
            </p:nvSpPr>
            <p:spPr>
              <a:xfrm>
                <a:off x="2362625" y="2315900"/>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59"/>
              <p:cNvSpPr/>
              <p:nvPr/>
            </p:nvSpPr>
            <p:spPr>
              <a:xfrm>
                <a:off x="2362625" y="2181450"/>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59"/>
              <p:cNvSpPr/>
              <p:nvPr/>
            </p:nvSpPr>
            <p:spPr>
              <a:xfrm>
                <a:off x="2362625" y="2047025"/>
                <a:ext cx="6625" cy="127850"/>
              </a:xfrm>
              <a:custGeom>
                <a:avLst/>
                <a:gdLst/>
                <a:ahLst/>
                <a:cxnLst/>
                <a:rect l="l" t="t" r="r" b="b"/>
                <a:pathLst>
                  <a:path w="265" h="5114" fill="none" extrusionOk="0">
                    <a:moveTo>
                      <a:pt x="265" y="1"/>
                    </a:moveTo>
                    <a:lnTo>
                      <a:pt x="0" y="1"/>
                    </a:lnTo>
                    <a:lnTo>
                      <a:pt x="0" y="5113"/>
                    </a:lnTo>
                    <a:lnTo>
                      <a:pt x="265" y="5113"/>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59"/>
              <p:cNvSpPr/>
              <p:nvPr/>
            </p:nvSpPr>
            <p:spPr>
              <a:xfrm>
                <a:off x="2362625" y="1913700"/>
                <a:ext cx="6625" cy="126750"/>
              </a:xfrm>
              <a:custGeom>
                <a:avLst/>
                <a:gdLst/>
                <a:ahLst/>
                <a:cxnLst/>
                <a:rect l="l" t="t" r="r" b="b"/>
                <a:pathLst>
                  <a:path w="265" h="5070" fill="none" extrusionOk="0">
                    <a:moveTo>
                      <a:pt x="265" y="0"/>
                    </a:moveTo>
                    <a:lnTo>
                      <a:pt x="0" y="0"/>
                    </a:lnTo>
                    <a:lnTo>
                      <a:pt x="0" y="5069"/>
                    </a:lnTo>
                    <a:lnTo>
                      <a:pt x="265" y="5069"/>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59"/>
              <p:cNvSpPr/>
              <p:nvPr/>
            </p:nvSpPr>
            <p:spPr>
              <a:xfrm>
                <a:off x="2362625" y="1779250"/>
                <a:ext cx="6625" cy="126750"/>
              </a:xfrm>
              <a:custGeom>
                <a:avLst/>
                <a:gdLst/>
                <a:ahLst/>
                <a:cxnLst/>
                <a:rect l="l" t="t" r="r" b="b"/>
                <a:pathLst>
                  <a:path w="265" h="5070" fill="none" extrusionOk="0">
                    <a:moveTo>
                      <a:pt x="265" y="1"/>
                    </a:moveTo>
                    <a:lnTo>
                      <a:pt x="0" y="1"/>
                    </a:lnTo>
                    <a:lnTo>
                      <a:pt x="0" y="5070"/>
                    </a:lnTo>
                    <a:lnTo>
                      <a:pt x="265" y="5070"/>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59"/>
              <p:cNvSpPr/>
              <p:nvPr/>
            </p:nvSpPr>
            <p:spPr>
              <a:xfrm>
                <a:off x="2362625" y="1644825"/>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59"/>
              <p:cNvSpPr/>
              <p:nvPr/>
            </p:nvSpPr>
            <p:spPr>
              <a:xfrm>
                <a:off x="2497050" y="1644825"/>
                <a:ext cx="6625" cy="1333350"/>
              </a:xfrm>
              <a:custGeom>
                <a:avLst/>
                <a:gdLst/>
                <a:ahLst/>
                <a:cxnLst/>
                <a:rect l="l" t="t" r="r" b="b"/>
                <a:pathLst>
                  <a:path w="265" h="53334" extrusionOk="0">
                    <a:moveTo>
                      <a:pt x="0" y="0"/>
                    </a:moveTo>
                    <a:lnTo>
                      <a:pt x="0" y="5113"/>
                    </a:lnTo>
                    <a:lnTo>
                      <a:pt x="265" y="5113"/>
                    </a:lnTo>
                    <a:lnTo>
                      <a:pt x="265" y="0"/>
                    </a:lnTo>
                    <a:close/>
                    <a:moveTo>
                      <a:pt x="0" y="5378"/>
                    </a:moveTo>
                    <a:lnTo>
                      <a:pt x="0" y="10447"/>
                    </a:lnTo>
                    <a:lnTo>
                      <a:pt x="265" y="10447"/>
                    </a:lnTo>
                    <a:lnTo>
                      <a:pt x="265" y="5378"/>
                    </a:lnTo>
                    <a:close/>
                    <a:moveTo>
                      <a:pt x="0" y="10755"/>
                    </a:moveTo>
                    <a:lnTo>
                      <a:pt x="0" y="15824"/>
                    </a:lnTo>
                    <a:lnTo>
                      <a:pt x="265" y="15824"/>
                    </a:lnTo>
                    <a:lnTo>
                      <a:pt x="265" y="10755"/>
                    </a:lnTo>
                    <a:close/>
                    <a:moveTo>
                      <a:pt x="0" y="16089"/>
                    </a:moveTo>
                    <a:lnTo>
                      <a:pt x="0" y="21201"/>
                    </a:lnTo>
                    <a:lnTo>
                      <a:pt x="265" y="21201"/>
                    </a:lnTo>
                    <a:lnTo>
                      <a:pt x="265" y="16089"/>
                    </a:lnTo>
                    <a:close/>
                    <a:moveTo>
                      <a:pt x="0" y="21466"/>
                    </a:moveTo>
                    <a:lnTo>
                      <a:pt x="0" y="26579"/>
                    </a:lnTo>
                    <a:lnTo>
                      <a:pt x="265" y="26579"/>
                    </a:lnTo>
                    <a:lnTo>
                      <a:pt x="265" y="21466"/>
                    </a:lnTo>
                    <a:close/>
                    <a:moveTo>
                      <a:pt x="0" y="26843"/>
                    </a:moveTo>
                    <a:lnTo>
                      <a:pt x="0" y="31956"/>
                    </a:lnTo>
                    <a:lnTo>
                      <a:pt x="265" y="31956"/>
                    </a:lnTo>
                    <a:lnTo>
                      <a:pt x="265" y="26843"/>
                    </a:lnTo>
                    <a:close/>
                    <a:moveTo>
                      <a:pt x="0" y="32221"/>
                    </a:moveTo>
                    <a:lnTo>
                      <a:pt x="0" y="37334"/>
                    </a:lnTo>
                    <a:lnTo>
                      <a:pt x="265" y="37334"/>
                    </a:lnTo>
                    <a:lnTo>
                      <a:pt x="265" y="32221"/>
                    </a:lnTo>
                    <a:close/>
                    <a:moveTo>
                      <a:pt x="0" y="37598"/>
                    </a:moveTo>
                    <a:lnTo>
                      <a:pt x="0" y="42711"/>
                    </a:lnTo>
                    <a:lnTo>
                      <a:pt x="265" y="42711"/>
                    </a:lnTo>
                    <a:lnTo>
                      <a:pt x="265" y="37598"/>
                    </a:lnTo>
                    <a:close/>
                    <a:moveTo>
                      <a:pt x="0" y="42975"/>
                    </a:moveTo>
                    <a:lnTo>
                      <a:pt x="0" y="48088"/>
                    </a:lnTo>
                    <a:lnTo>
                      <a:pt x="265" y="48088"/>
                    </a:lnTo>
                    <a:lnTo>
                      <a:pt x="265" y="42975"/>
                    </a:lnTo>
                    <a:close/>
                    <a:moveTo>
                      <a:pt x="0" y="48353"/>
                    </a:moveTo>
                    <a:lnTo>
                      <a:pt x="0"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59"/>
              <p:cNvSpPr/>
              <p:nvPr/>
            </p:nvSpPr>
            <p:spPr>
              <a:xfrm>
                <a:off x="2497050" y="2853625"/>
                <a:ext cx="6625" cy="124550"/>
              </a:xfrm>
              <a:custGeom>
                <a:avLst/>
                <a:gdLst/>
                <a:ahLst/>
                <a:cxnLst/>
                <a:rect l="l" t="t" r="r" b="b"/>
                <a:pathLst>
                  <a:path w="265" h="4982" fill="none" extrusionOk="0">
                    <a:moveTo>
                      <a:pt x="265" y="1"/>
                    </a:moveTo>
                    <a:lnTo>
                      <a:pt x="0" y="1"/>
                    </a:lnTo>
                    <a:lnTo>
                      <a:pt x="0" y="4981"/>
                    </a:lnTo>
                    <a:lnTo>
                      <a:pt x="265" y="4981"/>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59"/>
              <p:cNvSpPr/>
              <p:nvPr/>
            </p:nvSpPr>
            <p:spPr>
              <a:xfrm>
                <a:off x="2497050" y="2719200"/>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59"/>
              <p:cNvSpPr/>
              <p:nvPr/>
            </p:nvSpPr>
            <p:spPr>
              <a:xfrm>
                <a:off x="2497050" y="2584750"/>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59"/>
              <p:cNvSpPr/>
              <p:nvPr/>
            </p:nvSpPr>
            <p:spPr>
              <a:xfrm>
                <a:off x="2497050" y="2450325"/>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59"/>
              <p:cNvSpPr/>
              <p:nvPr/>
            </p:nvSpPr>
            <p:spPr>
              <a:xfrm>
                <a:off x="2497050" y="2315900"/>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59"/>
              <p:cNvSpPr/>
              <p:nvPr/>
            </p:nvSpPr>
            <p:spPr>
              <a:xfrm>
                <a:off x="2497050" y="2181450"/>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59"/>
              <p:cNvSpPr/>
              <p:nvPr/>
            </p:nvSpPr>
            <p:spPr>
              <a:xfrm>
                <a:off x="2497050" y="2047025"/>
                <a:ext cx="6625" cy="127850"/>
              </a:xfrm>
              <a:custGeom>
                <a:avLst/>
                <a:gdLst/>
                <a:ahLst/>
                <a:cxnLst/>
                <a:rect l="l" t="t" r="r" b="b"/>
                <a:pathLst>
                  <a:path w="265" h="5114" fill="none" extrusionOk="0">
                    <a:moveTo>
                      <a:pt x="265" y="1"/>
                    </a:moveTo>
                    <a:lnTo>
                      <a:pt x="0" y="1"/>
                    </a:lnTo>
                    <a:lnTo>
                      <a:pt x="0" y="5113"/>
                    </a:lnTo>
                    <a:lnTo>
                      <a:pt x="265" y="5113"/>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59"/>
              <p:cNvSpPr/>
              <p:nvPr/>
            </p:nvSpPr>
            <p:spPr>
              <a:xfrm>
                <a:off x="2497050" y="1913700"/>
                <a:ext cx="6625" cy="126750"/>
              </a:xfrm>
              <a:custGeom>
                <a:avLst/>
                <a:gdLst/>
                <a:ahLst/>
                <a:cxnLst/>
                <a:rect l="l" t="t" r="r" b="b"/>
                <a:pathLst>
                  <a:path w="265" h="5070" fill="none" extrusionOk="0">
                    <a:moveTo>
                      <a:pt x="265" y="0"/>
                    </a:moveTo>
                    <a:lnTo>
                      <a:pt x="0" y="0"/>
                    </a:lnTo>
                    <a:lnTo>
                      <a:pt x="0" y="5069"/>
                    </a:lnTo>
                    <a:lnTo>
                      <a:pt x="265" y="5069"/>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59"/>
              <p:cNvSpPr/>
              <p:nvPr/>
            </p:nvSpPr>
            <p:spPr>
              <a:xfrm>
                <a:off x="2497050" y="1779250"/>
                <a:ext cx="6625" cy="126750"/>
              </a:xfrm>
              <a:custGeom>
                <a:avLst/>
                <a:gdLst/>
                <a:ahLst/>
                <a:cxnLst/>
                <a:rect l="l" t="t" r="r" b="b"/>
                <a:pathLst>
                  <a:path w="265" h="5070" fill="none" extrusionOk="0">
                    <a:moveTo>
                      <a:pt x="265" y="1"/>
                    </a:moveTo>
                    <a:lnTo>
                      <a:pt x="0" y="1"/>
                    </a:lnTo>
                    <a:lnTo>
                      <a:pt x="0" y="5070"/>
                    </a:lnTo>
                    <a:lnTo>
                      <a:pt x="265" y="5070"/>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59"/>
              <p:cNvSpPr/>
              <p:nvPr/>
            </p:nvSpPr>
            <p:spPr>
              <a:xfrm>
                <a:off x="2497050" y="1644825"/>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59"/>
              <p:cNvSpPr/>
              <p:nvPr/>
            </p:nvSpPr>
            <p:spPr>
              <a:xfrm>
                <a:off x="2631475" y="1644825"/>
                <a:ext cx="6650" cy="1333350"/>
              </a:xfrm>
              <a:custGeom>
                <a:avLst/>
                <a:gdLst/>
                <a:ahLst/>
                <a:cxnLst/>
                <a:rect l="l" t="t" r="r" b="b"/>
                <a:pathLst>
                  <a:path w="266" h="53334" extrusionOk="0">
                    <a:moveTo>
                      <a:pt x="1" y="0"/>
                    </a:moveTo>
                    <a:lnTo>
                      <a:pt x="1" y="5113"/>
                    </a:lnTo>
                    <a:lnTo>
                      <a:pt x="265" y="5113"/>
                    </a:lnTo>
                    <a:lnTo>
                      <a:pt x="265" y="0"/>
                    </a:lnTo>
                    <a:close/>
                    <a:moveTo>
                      <a:pt x="1" y="5378"/>
                    </a:moveTo>
                    <a:lnTo>
                      <a:pt x="1" y="10447"/>
                    </a:lnTo>
                    <a:lnTo>
                      <a:pt x="265" y="10447"/>
                    </a:lnTo>
                    <a:lnTo>
                      <a:pt x="265" y="5378"/>
                    </a:lnTo>
                    <a:close/>
                    <a:moveTo>
                      <a:pt x="1" y="10755"/>
                    </a:moveTo>
                    <a:lnTo>
                      <a:pt x="1" y="15824"/>
                    </a:lnTo>
                    <a:lnTo>
                      <a:pt x="265" y="15824"/>
                    </a:lnTo>
                    <a:lnTo>
                      <a:pt x="265" y="10755"/>
                    </a:lnTo>
                    <a:close/>
                    <a:moveTo>
                      <a:pt x="1" y="16089"/>
                    </a:moveTo>
                    <a:lnTo>
                      <a:pt x="1" y="21201"/>
                    </a:lnTo>
                    <a:lnTo>
                      <a:pt x="265" y="21201"/>
                    </a:lnTo>
                    <a:lnTo>
                      <a:pt x="265" y="16089"/>
                    </a:lnTo>
                    <a:close/>
                    <a:moveTo>
                      <a:pt x="1" y="21466"/>
                    </a:moveTo>
                    <a:lnTo>
                      <a:pt x="1" y="26579"/>
                    </a:lnTo>
                    <a:lnTo>
                      <a:pt x="265" y="26579"/>
                    </a:lnTo>
                    <a:lnTo>
                      <a:pt x="265" y="21466"/>
                    </a:lnTo>
                    <a:close/>
                    <a:moveTo>
                      <a:pt x="1" y="26843"/>
                    </a:moveTo>
                    <a:lnTo>
                      <a:pt x="1" y="31956"/>
                    </a:lnTo>
                    <a:lnTo>
                      <a:pt x="265" y="31956"/>
                    </a:lnTo>
                    <a:lnTo>
                      <a:pt x="265" y="26843"/>
                    </a:lnTo>
                    <a:close/>
                    <a:moveTo>
                      <a:pt x="1" y="32221"/>
                    </a:moveTo>
                    <a:lnTo>
                      <a:pt x="1" y="37334"/>
                    </a:lnTo>
                    <a:lnTo>
                      <a:pt x="265" y="37334"/>
                    </a:lnTo>
                    <a:lnTo>
                      <a:pt x="265" y="32221"/>
                    </a:lnTo>
                    <a:close/>
                    <a:moveTo>
                      <a:pt x="1" y="37598"/>
                    </a:moveTo>
                    <a:lnTo>
                      <a:pt x="1" y="42711"/>
                    </a:lnTo>
                    <a:lnTo>
                      <a:pt x="265" y="42711"/>
                    </a:lnTo>
                    <a:lnTo>
                      <a:pt x="265" y="37598"/>
                    </a:lnTo>
                    <a:close/>
                    <a:moveTo>
                      <a:pt x="1" y="42975"/>
                    </a:moveTo>
                    <a:lnTo>
                      <a:pt x="1" y="48088"/>
                    </a:lnTo>
                    <a:lnTo>
                      <a:pt x="265" y="48088"/>
                    </a:lnTo>
                    <a:lnTo>
                      <a:pt x="265" y="42975"/>
                    </a:lnTo>
                    <a:close/>
                    <a:moveTo>
                      <a:pt x="1" y="48353"/>
                    </a:moveTo>
                    <a:lnTo>
                      <a:pt x="1"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59"/>
              <p:cNvSpPr/>
              <p:nvPr/>
            </p:nvSpPr>
            <p:spPr>
              <a:xfrm>
                <a:off x="2631475" y="2853625"/>
                <a:ext cx="6650" cy="124550"/>
              </a:xfrm>
              <a:custGeom>
                <a:avLst/>
                <a:gdLst/>
                <a:ahLst/>
                <a:cxnLst/>
                <a:rect l="l" t="t" r="r" b="b"/>
                <a:pathLst>
                  <a:path w="266" h="4982" fill="none" extrusionOk="0">
                    <a:moveTo>
                      <a:pt x="265" y="1"/>
                    </a:moveTo>
                    <a:lnTo>
                      <a:pt x="1" y="1"/>
                    </a:lnTo>
                    <a:lnTo>
                      <a:pt x="1" y="4981"/>
                    </a:lnTo>
                    <a:lnTo>
                      <a:pt x="265" y="4981"/>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59"/>
              <p:cNvSpPr/>
              <p:nvPr/>
            </p:nvSpPr>
            <p:spPr>
              <a:xfrm>
                <a:off x="2631475" y="2719200"/>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59"/>
              <p:cNvSpPr/>
              <p:nvPr/>
            </p:nvSpPr>
            <p:spPr>
              <a:xfrm>
                <a:off x="2631475" y="2584750"/>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59"/>
              <p:cNvSpPr/>
              <p:nvPr/>
            </p:nvSpPr>
            <p:spPr>
              <a:xfrm>
                <a:off x="2631475" y="2450325"/>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59"/>
              <p:cNvSpPr/>
              <p:nvPr/>
            </p:nvSpPr>
            <p:spPr>
              <a:xfrm>
                <a:off x="2631475" y="2315900"/>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59"/>
              <p:cNvSpPr/>
              <p:nvPr/>
            </p:nvSpPr>
            <p:spPr>
              <a:xfrm>
                <a:off x="2631475" y="2181450"/>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59"/>
              <p:cNvSpPr/>
              <p:nvPr/>
            </p:nvSpPr>
            <p:spPr>
              <a:xfrm>
                <a:off x="2631475" y="2047025"/>
                <a:ext cx="6650" cy="127850"/>
              </a:xfrm>
              <a:custGeom>
                <a:avLst/>
                <a:gdLst/>
                <a:ahLst/>
                <a:cxnLst/>
                <a:rect l="l" t="t" r="r" b="b"/>
                <a:pathLst>
                  <a:path w="266" h="5114" fill="none" extrusionOk="0">
                    <a:moveTo>
                      <a:pt x="265" y="1"/>
                    </a:moveTo>
                    <a:lnTo>
                      <a:pt x="1" y="1"/>
                    </a:lnTo>
                    <a:lnTo>
                      <a:pt x="1" y="5113"/>
                    </a:lnTo>
                    <a:lnTo>
                      <a:pt x="265" y="5113"/>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59"/>
              <p:cNvSpPr/>
              <p:nvPr/>
            </p:nvSpPr>
            <p:spPr>
              <a:xfrm>
                <a:off x="2631475" y="1913700"/>
                <a:ext cx="6650" cy="126750"/>
              </a:xfrm>
              <a:custGeom>
                <a:avLst/>
                <a:gdLst/>
                <a:ahLst/>
                <a:cxnLst/>
                <a:rect l="l" t="t" r="r" b="b"/>
                <a:pathLst>
                  <a:path w="266" h="5070" fill="none" extrusionOk="0">
                    <a:moveTo>
                      <a:pt x="265" y="0"/>
                    </a:moveTo>
                    <a:lnTo>
                      <a:pt x="1" y="0"/>
                    </a:lnTo>
                    <a:lnTo>
                      <a:pt x="1" y="5069"/>
                    </a:lnTo>
                    <a:lnTo>
                      <a:pt x="265" y="5069"/>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59"/>
              <p:cNvSpPr/>
              <p:nvPr/>
            </p:nvSpPr>
            <p:spPr>
              <a:xfrm>
                <a:off x="2631475" y="1779250"/>
                <a:ext cx="6650" cy="126750"/>
              </a:xfrm>
              <a:custGeom>
                <a:avLst/>
                <a:gdLst/>
                <a:ahLst/>
                <a:cxnLst/>
                <a:rect l="l" t="t" r="r" b="b"/>
                <a:pathLst>
                  <a:path w="266" h="5070" fill="none" extrusionOk="0">
                    <a:moveTo>
                      <a:pt x="265" y="1"/>
                    </a:moveTo>
                    <a:lnTo>
                      <a:pt x="1" y="1"/>
                    </a:lnTo>
                    <a:lnTo>
                      <a:pt x="1" y="5070"/>
                    </a:lnTo>
                    <a:lnTo>
                      <a:pt x="265" y="5070"/>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59"/>
              <p:cNvSpPr/>
              <p:nvPr/>
            </p:nvSpPr>
            <p:spPr>
              <a:xfrm>
                <a:off x="2631475" y="1644825"/>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59"/>
              <p:cNvSpPr/>
              <p:nvPr/>
            </p:nvSpPr>
            <p:spPr>
              <a:xfrm>
                <a:off x="2761500" y="1645925"/>
                <a:ext cx="7750" cy="1336650"/>
              </a:xfrm>
              <a:custGeom>
                <a:avLst/>
                <a:gdLst/>
                <a:ahLst/>
                <a:cxnLst/>
                <a:rect l="l" t="t" r="r" b="b"/>
                <a:pathLst>
                  <a:path w="310" h="53466" extrusionOk="0">
                    <a:moveTo>
                      <a:pt x="1" y="1"/>
                    </a:moveTo>
                    <a:lnTo>
                      <a:pt x="1" y="5069"/>
                    </a:lnTo>
                    <a:lnTo>
                      <a:pt x="309" y="5069"/>
                    </a:lnTo>
                    <a:lnTo>
                      <a:pt x="309" y="1"/>
                    </a:lnTo>
                    <a:close/>
                    <a:moveTo>
                      <a:pt x="1" y="5334"/>
                    </a:moveTo>
                    <a:lnTo>
                      <a:pt x="1" y="10403"/>
                    </a:lnTo>
                    <a:lnTo>
                      <a:pt x="309" y="10403"/>
                    </a:lnTo>
                    <a:lnTo>
                      <a:pt x="309" y="5334"/>
                    </a:lnTo>
                    <a:close/>
                    <a:moveTo>
                      <a:pt x="1" y="10711"/>
                    </a:moveTo>
                    <a:lnTo>
                      <a:pt x="1" y="15780"/>
                    </a:lnTo>
                    <a:lnTo>
                      <a:pt x="309" y="15780"/>
                    </a:lnTo>
                    <a:lnTo>
                      <a:pt x="309" y="10711"/>
                    </a:lnTo>
                    <a:close/>
                    <a:moveTo>
                      <a:pt x="1" y="16045"/>
                    </a:moveTo>
                    <a:lnTo>
                      <a:pt x="1" y="21157"/>
                    </a:lnTo>
                    <a:lnTo>
                      <a:pt x="309" y="21157"/>
                    </a:lnTo>
                    <a:lnTo>
                      <a:pt x="309" y="16045"/>
                    </a:lnTo>
                    <a:close/>
                    <a:moveTo>
                      <a:pt x="1" y="21422"/>
                    </a:moveTo>
                    <a:lnTo>
                      <a:pt x="1" y="26535"/>
                    </a:lnTo>
                    <a:lnTo>
                      <a:pt x="309" y="26535"/>
                    </a:lnTo>
                    <a:lnTo>
                      <a:pt x="309" y="21422"/>
                    </a:lnTo>
                    <a:close/>
                    <a:moveTo>
                      <a:pt x="1" y="26799"/>
                    </a:moveTo>
                    <a:lnTo>
                      <a:pt x="1" y="31912"/>
                    </a:lnTo>
                    <a:lnTo>
                      <a:pt x="309" y="31912"/>
                    </a:lnTo>
                    <a:lnTo>
                      <a:pt x="309" y="26799"/>
                    </a:lnTo>
                    <a:close/>
                    <a:moveTo>
                      <a:pt x="1" y="32177"/>
                    </a:moveTo>
                    <a:lnTo>
                      <a:pt x="1" y="37290"/>
                    </a:lnTo>
                    <a:lnTo>
                      <a:pt x="309" y="37290"/>
                    </a:lnTo>
                    <a:lnTo>
                      <a:pt x="309" y="32177"/>
                    </a:lnTo>
                    <a:close/>
                    <a:moveTo>
                      <a:pt x="1" y="37554"/>
                    </a:moveTo>
                    <a:lnTo>
                      <a:pt x="1" y="42667"/>
                    </a:lnTo>
                    <a:lnTo>
                      <a:pt x="309" y="42667"/>
                    </a:lnTo>
                    <a:lnTo>
                      <a:pt x="309" y="37554"/>
                    </a:lnTo>
                    <a:close/>
                    <a:moveTo>
                      <a:pt x="1" y="42931"/>
                    </a:moveTo>
                    <a:lnTo>
                      <a:pt x="1" y="48044"/>
                    </a:lnTo>
                    <a:lnTo>
                      <a:pt x="309" y="48044"/>
                    </a:lnTo>
                    <a:lnTo>
                      <a:pt x="309" y="42931"/>
                    </a:lnTo>
                    <a:close/>
                    <a:moveTo>
                      <a:pt x="1" y="48309"/>
                    </a:moveTo>
                    <a:lnTo>
                      <a:pt x="1" y="53289"/>
                    </a:lnTo>
                    <a:lnTo>
                      <a:pt x="265" y="53289"/>
                    </a:lnTo>
                    <a:lnTo>
                      <a:pt x="265" y="53466"/>
                    </a:lnTo>
                    <a:lnTo>
                      <a:pt x="309" y="53466"/>
                    </a:lnTo>
                    <a:lnTo>
                      <a:pt x="309" y="48309"/>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59"/>
              <p:cNvSpPr/>
              <p:nvPr/>
            </p:nvSpPr>
            <p:spPr>
              <a:xfrm>
                <a:off x="2761500" y="1645925"/>
                <a:ext cx="7750" cy="1336650"/>
              </a:xfrm>
              <a:custGeom>
                <a:avLst/>
                <a:gdLst/>
                <a:ahLst/>
                <a:cxnLst/>
                <a:rect l="l" t="t" r="r" b="b"/>
                <a:pathLst>
                  <a:path w="310" h="53466" fill="none" extrusionOk="0">
                    <a:moveTo>
                      <a:pt x="309" y="1"/>
                    </a:moveTo>
                    <a:lnTo>
                      <a:pt x="1" y="1"/>
                    </a:lnTo>
                    <a:lnTo>
                      <a:pt x="1" y="5069"/>
                    </a:lnTo>
                    <a:lnTo>
                      <a:pt x="309" y="5069"/>
                    </a:lnTo>
                    <a:lnTo>
                      <a:pt x="309" y="5334"/>
                    </a:lnTo>
                    <a:lnTo>
                      <a:pt x="1" y="5334"/>
                    </a:lnTo>
                    <a:lnTo>
                      <a:pt x="1" y="10403"/>
                    </a:lnTo>
                    <a:lnTo>
                      <a:pt x="309" y="10403"/>
                    </a:lnTo>
                    <a:lnTo>
                      <a:pt x="309" y="10711"/>
                    </a:lnTo>
                    <a:lnTo>
                      <a:pt x="1" y="10711"/>
                    </a:lnTo>
                    <a:lnTo>
                      <a:pt x="1" y="15780"/>
                    </a:lnTo>
                    <a:lnTo>
                      <a:pt x="309" y="15780"/>
                    </a:lnTo>
                    <a:lnTo>
                      <a:pt x="309" y="16045"/>
                    </a:lnTo>
                    <a:lnTo>
                      <a:pt x="1" y="16045"/>
                    </a:lnTo>
                    <a:lnTo>
                      <a:pt x="1" y="21157"/>
                    </a:lnTo>
                    <a:lnTo>
                      <a:pt x="309" y="21157"/>
                    </a:lnTo>
                    <a:lnTo>
                      <a:pt x="309" y="21422"/>
                    </a:lnTo>
                    <a:lnTo>
                      <a:pt x="1" y="21422"/>
                    </a:lnTo>
                    <a:lnTo>
                      <a:pt x="1" y="26535"/>
                    </a:lnTo>
                    <a:lnTo>
                      <a:pt x="309" y="26535"/>
                    </a:lnTo>
                    <a:lnTo>
                      <a:pt x="309" y="26799"/>
                    </a:lnTo>
                    <a:lnTo>
                      <a:pt x="1" y="26799"/>
                    </a:lnTo>
                    <a:lnTo>
                      <a:pt x="1" y="31912"/>
                    </a:lnTo>
                    <a:lnTo>
                      <a:pt x="309" y="31912"/>
                    </a:lnTo>
                    <a:lnTo>
                      <a:pt x="309" y="32177"/>
                    </a:lnTo>
                    <a:lnTo>
                      <a:pt x="1" y="32177"/>
                    </a:lnTo>
                    <a:lnTo>
                      <a:pt x="1" y="37290"/>
                    </a:lnTo>
                    <a:lnTo>
                      <a:pt x="309" y="37290"/>
                    </a:lnTo>
                    <a:lnTo>
                      <a:pt x="309" y="37554"/>
                    </a:lnTo>
                    <a:lnTo>
                      <a:pt x="1" y="37554"/>
                    </a:lnTo>
                    <a:lnTo>
                      <a:pt x="1" y="42667"/>
                    </a:lnTo>
                    <a:lnTo>
                      <a:pt x="309" y="42667"/>
                    </a:lnTo>
                    <a:lnTo>
                      <a:pt x="309" y="42931"/>
                    </a:lnTo>
                    <a:lnTo>
                      <a:pt x="1" y="42931"/>
                    </a:lnTo>
                    <a:lnTo>
                      <a:pt x="1" y="48044"/>
                    </a:lnTo>
                    <a:lnTo>
                      <a:pt x="309" y="48044"/>
                    </a:lnTo>
                    <a:lnTo>
                      <a:pt x="309" y="48309"/>
                    </a:lnTo>
                    <a:lnTo>
                      <a:pt x="1" y="48309"/>
                    </a:lnTo>
                    <a:lnTo>
                      <a:pt x="1" y="53289"/>
                    </a:lnTo>
                    <a:lnTo>
                      <a:pt x="265" y="53289"/>
                    </a:lnTo>
                    <a:lnTo>
                      <a:pt x="265" y="53466"/>
                    </a:lnTo>
                    <a:lnTo>
                      <a:pt x="309" y="53466"/>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59"/>
              <p:cNvSpPr/>
              <p:nvPr/>
            </p:nvSpPr>
            <p:spPr>
              <a:xfrm>
                <a:off x="2093750" y="1638225"/>
                <a:ext cx="675500" cy="6625"/>
              </a:xfrm>
              <a:custGeom>
                <a:avLst/>
                <a:gdLst/>
                <a:ahLst/>
                <a:cxnLst/>
                <a:rect l="l" t="t" r="r" b="b"/>
                <a:pathLst>
                  <a:path w="27020" h="265" extrusionOk="0">
                    <a:moveTo>
                      <a:pt x="0" y="0"/>
                    </a:moveTo>
                    <a:lnTo>
                      <a:pt x="0" y="220"/>
                    </a:lnTo>
                    <a:lnTo>
                      <a:pt x="265" y="220"/>
                    </a:lnTo>
                    <a:lnTo>
                      <a:pt x="265" y="264"/>
                    </a:lnTo>
                    <a:lnTo>
                      <a:pt x="5378" y="264"/>
                    </a:lnTo>
                    <a:lnTo>
                      <a:pt x="5378" y="220"/>
                    </a:lnTo>
                    <a:lnTo>
                      <a:pt x="5642" y="220"/>
                    </a:lnTo>
                    <a:lnTo>
                      <a:pt x="5642" y="264"/>
                    </a:lnTo>
                    <a:lnTo>
                      <a:pt x="10755" y="264"/>
                    </a:lnTo>
                    <a:lnTo>
                      <a:pt x="10755" y="220"/>
                    </a:lnTo>
                    <a:lnTo>
                      <a:pt x="11020" y="220"/>
                    </a:lnTo>
                    <a:lnTo>
                      <a:pt x="11020" y="264"/>
                    </a:lnTo>
                    <a:lnTo>
                      <a:pt x="16132" y="264"/>
                    </a:lnTo>
                    <a:lnTo>
                      <a:pt x="16132" y="220"/>
                    </a:lnTo>
                    <a:lnTo>
                      <a:pt x="16397" y="220"/>
                    </a:lnTo>
                    <a:lnTo>
                      <a:pt x="16397" y="264"/>
                    </a:lnTo>
                    <a:lnTo>
                      <a:pt x="21510" y="264"/>
                    </a:lnTo>
                    <a:lnTo>
                      <a:pt x="21510" y="220"/>
                    </a:lnTo>
                    <a:lnTo>
                      <a:pt x="21774" y="220"/>
                    </a:lnTo>
                    <a:lnTo>
                      <a:pt x="21774" y="264"/>
                    </a:lnTo>
                    <a:lnTo>
                      <a:pt x="27019" y="264"/>
                    </a:lnTo>
                    <a:lnTo>
                      <a:pt x="2701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59"/>
              <p:cNvSpPr/>
              <p:nvPr/>
            </p:nvSpPr>
            <p:spPr>
              <a:xfrm>
                <a:off x="2093750" y="1638225"/>
                <a:ext cx="675500" cy="6625"/>
              </a:xfrm>
              <a:custGeom>
                <a:avLst/>
                <a:gdLst/>
                <a:ahLst/>
                <a:cxnLst/>
                <a:rect l="l" t="t" r="r" b="b"/>
                <a:pathLst>
                  <a:path w="27020" h="265" fill="none" extrusionOk="0">
                    <a:moveTo>
                      <a:pt x="27019" y="0"/>
                    </a:moveTo>
                    <a:lnTo>
                      <a:pt x="0" y="0"/>
                    </a:lnTo>
                    <a:lnTo>
                      <a:pt x="0" y="220"/>
                    </a:lnTo>
                    <a:lnTo>
                      <a:pt x="265" y="220"/>
                    </a:lnTo>
                    <a:lnTo>
                      <a:pt x="265" y="264"/>
                    </a:lnTo>
                    <a:lnTo>
                      <a:pt x="5378" y="264"/>
                    </a:lnTo>
                    <a:lnTo>
                      <a:pt x="5378" y="220"/>
                    </a:lnTo>
                    <a:lnTo>
                      <a:pt x="5642" y="220"/>
                    </a:lnTo>
                    <a:lnTo>
                      <a:pt x="5642" y="264"/>
                    </a:lnTo>
                    <a:lnTo>
                      <a:pt x="10755" y="264"/>
                    </a:lnTo>
                    <a:lnTo>
                      <a:pt x="10755" y="220"/>
                    </a:lnTo>
                    <a:lnTo>
                      <a:pt x="11020" y="220"/>
                    </a:lnTo>
                    <a:lnTo>
                      <a:pt x="11020" y="264"/>
                    </a:lnTo>
                    <a:lnTo>
                      <a:pt x="16132" y="264"/>
                    </a:lnTo>
                    <a:lnTo>
                      <a:pt x="16132" y="220"/>
                    </a:lnTo>
                    <a:lnTo>
                      <a:pt x="16397" y="220"/>
                    </a:lnTo>
                    <a:lnTo>
                      <a:pt x="16397" y="264"/>
                    </a:lnTo>
                    <a:lnTo>
                      <a:pt x="21510" y="264"/>
                    </a:lnTo>
                    <a:lnTo>
                      <a:pt x="21510" y="220"/>
                    </a:lnTo>
                    <a:lnTo>
                      <a:pt x="21774" y="220"/>
                    </a:lnTo>
                    <a:lnTo>
                      <a:pt x="21774" y="264"/>
                    </a:lnTo>
                    <a:lnTo>
                      <a:pt x="27019" y="264"/>
                    </a:lnTo>
                    <a:lnTo>
                      <a:pt x="2701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59"/>
              <p:cNvSpPr/>
              <p:nvPr/>
            </p:nvSpPr>
            <p:spPr>
              <a:xfrm>
                <a:off x="2093750" y="1643725"/>
                <a:ext cx="6625" cy="1125"/>
              </a:xfrm>
              <a:custGeom>
                <a:avLst/>
                <a:gdLst/>
                <a:ahLst/>
                <a:cxnLst/>
                <a:rect l="l" t="t" r="r" b="b"/>
                <a:pathLst>
                  <a:path w="265" h="45" extrusionOk="0">
                    <a:moveTo>
                      <a:pt x="0" y="0"/>
                    </a:moveTo>
                    <a:lnTo>
                      <a:pt x="0" y="44"/>
                    </a:lnTo>
                    <a:lnTo>
                      <a:pt x="265"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59"/>
              <p:cNvSpPr/>
              <p:nvPr/>
            </p:nvSpPr>
            <p:spPr>
              <a:xfrm>
                <a:off x="2093750" y="1643725"/>
                <a:ext cx="6625" cy="1125"/>
              </a:xfrm>
              <a:custGeom>
                <a:avLst/>
                <a:gdLst/>
                <a:ahLst/>
                <a:cxnLst/>
                <a:rect l="l" t="t" r="r" b="b"/>
                <a:pathLst>
                  <a:path w="265" h="45" fill="none" extrusionOk="0">
                    <a:moveTo>
                      <a:pt x="265" y="0"/>
                    </a:moveTo>
                    <a:lnTo>
                      <a:pt x="0" y="0"/>
                    </a:lnTo>
                    <a:lnTo>
                      <a:pt x="0" y="44"/>
                    </a:lnTo>
                    <a:lnTo>
                      <a:pt x="265" y="44"/>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59"/>
              <p:cNvSpPr/>
              <p:nvPr/>
            </p:nvSpPr>
            <p:spPr>
              <a:xfrm>
                <a:off x="2228175" y="1643725"/>
                <a:ext cx="6650" cy="1125"/>
              </a:xfrm>
              <a:custGeom>
                <a:avLst/>
                <a:gdLst/>
                <a:ahLst/>
                <a:cxnLst/>
                <a:rect l="l" t="t" r="r" b="b"/>
                <a:pathLst>
                  <a:path w="266" h="45" extrusionOk="0">
                    <a:moveTo>
                      <a:pt x="1" y="0"/>
                    </a:moveTo>
                    <a:lnTo>
                      <a:pt x="1" y="44"/>
                    </a:lnTo>
                    <a:lnTo>
                      <a:pt x="265"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59"/>
              <p:cNvSpPr/>
              <p:nvPr/>
            </p:nvSpPr>
            <p:spPr>
              <a:xfrm>
                <a:off x="2228175" y="1643725"/>
                <a:ext cx="6650" cy="1125"/>
              </a:xfrm>
              <a:custGeom>
                <a:avLst/>
                <a:gdLst/>
                <a:ahLst/>
                <a:cxnLst/>
                <a:rect l="l" t="t" r="r" b="b"/>
                <a:pathLst>
                  <a:path w="266" h="45" fill="none" extrusionOk="0">
                    <a:moveTo>
                      <a:pt x="265" y="0"/>
                    </a:moveTo>
                    <a:lnTo>
                      <a:pt x="1" y="0"/>
                    </a:lnTo>
                    <a:lnTo>
                      <a:pt x="1" y="44"/>
                    </a:lnTo>
                    <a:lnTo>
                      <a:pt x="265" y="44"/>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59"/>
              <p:cNvSpPr/>
              <p:nvPr/>
            </p:nvSpPr>
            <p:spPr>
              <a:xfrm>
                <a:off x="2362625" y="1643725"/>
                <a:ext cx="6625" cy="1125"/>
              </a:xfrm>
              <a:custGeom>
                <a:avLst/>
                <a:gdLst/>
                <a:ahLst/>
                <a:cxnLst/>
                <a:rect l="l" t="t" r="r" b="b"/>
                <a:pathLst>
                  <a:path w="265" h="45" extrusionOk="0">
                    <a:moveTo>
                      <a:pt x="0" y="0"/>
                    </a:moveTo>
                    <a:lnTo>
                      <a:pt x="0" y="44"/>
                    </a:lnTo>
                    <a:lnTo>
                      <a:pt x="265"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59"/>
              <p:cNvSpPr/>
              <p:nvPr/>
            </p:nvSpPr>
            <p:spPr>
              <a:xfrm>
                <a:off x="2362625" y="1643725"/>
                <a:ext cx="6625" cy="1125"/>
              </a:xfrm>
              <a:custGeom>
                <a:avLst/>
                <a:gdLst/>
                <a:ahLst/>
                <a:cxnLst/>
                <a:rect l="l" t="t" r="r" b="b"/>
                <a:pathLst>
                  <a:path w="265" h="45" fill="none" extrusionOk="0">
                    <a:moveTo>
                      <a:pt x="265" y="0"/>
                    </a:moveTo>
                    <a:lnTo>
                      <a:pt x="0" y="0"/>
                    </a:lnTo>
                    <a:lnTo>
                      <a:pt x="0" y="44"/>
                    </a:lnTo>
                    <a:lnTo>
                      <a:pt x="265" y="44"/>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59"/>
              <p:cNvSpPr/>
              <p:nvPr/>
            </p:nvSpPr>
            <p:spPr>
              <a:xfrm>
                <a:off x="2497050" y="1643725"/>
                <a:ext cx="6625" cy="1125"/>
              </a:xfrm>
              <a:custGeom>
                <a:avLst/>
                <a:gdLst/>
                <a:ahLst/>
                <a:cxnLst/>
                <a:rect l="l" t="t" r="r" b="b"/>
                <a:pathLst>
                  <a:path w="265" h="45" extrusionOk="0">
                    <a:moveTo>
                      <a:pt x="0" y="0"/>
                    </a:moveTo>
                    <a:lnTo>
                      <a:pt x="0" y="44"/>
                    </a:lnTo>
                    <a:lnTo>
                      <a:pt x="265"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59"/>
              <p:cNvSpPr/>
              <p:nvPr/>
            </p:nvSpPr>
            <p:spPr>
              <a:xfrm>
                <a:off x="2497050" y="1643725"/>
                <a:ext cx="6625" cy="1125"/>
              </a:xfrm>
              <a:custGeom>
                <a:avLst/>
                <a:gdLst/>
                <a:ahLst/>
                <a:cxnLst/>
                <a:rect l="l" t="t" r="r" b="b"/>
                <a:pathLst>
                  <a:path w="265" h="45" fill="none" extrusionOk="0">
                    <a:moveTo>
                      <a:pt x="265" y="0"/>
                    </a:moveTo>
                    <a:lnTo>
                      <a:pt x="0" y="0"/>
                    </a:lnTo>
                    <a:lnTo>
                      <a:pt x="0" y="44"/>
                    </a:lnTo>
                    <a:lnTo>
                      <a:pt x="265" y="44"/>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59"/>
              <p:cNvSpPr/>
              <p:nvPr/>
            </p:nvSpPr>
            <p:spPr>
              <a:xfrm>
                <a:off x="2631475" y="1643725"/>
                <a:ext cx="6650" cy="1125"/>
              </a:xfrm>
              <a:custGeom>
                <a:avLst/>
                <a:gdLst/>
                <a:ahLst/>
                <a:cxnLst/>
                <a:rect l="l" t="t" r="r" b="b"/>
                <a:pathLst>
                  <a:path w="266" h="45" extrusionOk="0">
                    <a:moveTo>
                      <a:pt x="1" y="0"/>
                    </a:moveTo>
                    <a:lnTo>
                      <a:pt x="1" y="44"/>
                    </a:lnTo>
                    <a:lnTo>
                      <a:pt x="265"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59"/>
              <p:cNvSpPr/>
              <p:nvPr/>
            </p:nvSpPr>
            <p:spPr>
              <a:xfrm>
                <a:off x="2631475" y="1643725"/>
                <a:ext cx="6650" cy="1125"/>
              </a:xfrm>
              <a:custGeom>
                <a:avLst/>
                <a:gdLst/>
                <a:ahLst/>
                <a:cxnLst/>
                <a:rect l="l" t="t" r="r" b="b"/>
                <a:pathLst>
                  <a:path w="266" h="45" fill="none" extrusionOk="0">
                    <a:moveTo>
                      <a:pt x="265" y="0"/>
                    </a:moveTo>
                    <a:lnTo>
                      <a:pt x="1" y="0"/>
                    </a:lnTo>
                    <a:lnTo>
                      <a:pt x="1" y="44"/>
                    </a:lnTo>
                    <a:lnTo>
                      <a:pt x="265" y="44"/>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59"/>
              <p:cNvSpPr/>
              <p:nvPr/>
            </p:nvSpPr>
            <p:spPr>
              <a:xfrm>
                <a:off x="2100350" y="1772650"/>
                <a:ext cx="661175" cy="6625"/>
              </a:xfrm>
              <a:custGeom>
                <a:avLst/>
                <a:gdLst/>
                <a:ahLst/>
                <a:cxnLst/>
                <a:rect l="l" t="t" r="r" b="b"/>
                <a:pathLst>
                  <a:path w="26447"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59"/>
              <p:cNvSpPr/>
              <p:nvPr/>
            </p:nvSpPr>
            <p:spPr>
              <a:xfrm>
                <a:off x="2100350" y="17726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59"/>
              <p:cNvSpPr/>
              <p:nvPr/>
            </p:nvSpPr>
            <p:spPr>
              <a:xfrm>
                <a:off x="2234800" y="1772650"/>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59"/>
              <p:cNvSpPr/>
              <p:nvPr/>
            </p:nvSpPr>
            <p:spPr>
              <a:xfrm>
                <a:off x="2369225" y="1772650"/>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59"/>
              <p:cNvSpPr/>
              <p:nvPr/>
            </p:nvSpPr>
            <p:spPr>
              <a:xfrm>
                <a:off x="2503650" y="17726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59"/>
              <p:cNvSpPr/>
              <p:nvPr/>
            </p:nvSpPr>
            <p:spPr>
              <a:xfrm>
                <a:off x="2638100" y="1772650"/>
                <a:ext cx="123425" cy="6625"/>
              </a:xfrm>
              <a:custGeom>
                <a:avLst/>
                <a:gdLst/>
                <a:ahLst/>
                <a:cxnLst/>
                <a:rect l="l" t="t" r="r" b="b"/>
                <a:pathLst>
                  <a:path w="4937" h="265" fill="none" extrusionOk="0">
                    <a:moveTo>
                      <a:pt x="4937" y="0"/>
                    </a:moveTo>
                    <a:lnTo>
                      <a:pt x="0" y="0"/>
                    </a:lnTo>
                    <a:lnTo>
                      <a:pt x="0" y="265"/>
                    </a:lnTo>
                    <a:lnTo>
                      <a:pt x="4937" y="265"/>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59"/>
              <p:cNvSpPr/>
              <p:nvPr/>
            </p:nvSpPr>
            <p:spPr>
              <a:xfrm>
                <a:off x="2093750" y="17726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59"/>
              <p:cNvSpPr/>
              <p:nvPr/>
            </p:nvSpPr>
            <p:spPr>
              <a:xfrm>
                <a:off x="2093750" y="17726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59"/>
              <p:cNvSpPr/>
              <p:nvPr/>
            </p:nvSpPr>
            <p:spPr>
              <a:xfrm>
                <a:off x="2228175" y="17726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59"/>
              <p:cNvSpPr/>
              <p:nvPr/>
            </p:nvSpPr>
            <p:spPr>
              <a:xfrm>
                <a:off x="2228175" y="17726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59"/>
              <p:cNvSpPr/>
              <p:nvPr/>
            </p:nvSpPr>
            <p:spPr>
              <a:xfrm>
                <a:off x="2362625" y="17726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59"/>
              <p:cNvSpPr/>
              <p:nvPr/>
            </p:nvSpPr>
            <p:spPr>
              <a:xfrm>
                <a:off x="2362625" y="17726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59"/>
              <p:cNvSpPr/>
              <p:nvPr/>
            </p:nvSpPr>
            <p:spPr>
              <a:xfrm>
                <a:off x="2497050" y="17726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59"/>
              <p:cNvSpPr/>
              <p:nvPr/>
            </p:nvSpPr>
            <p:spPr>
              <a:xfrm>
                <a:off x="2497050" y="17726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59"/>
              <p:cNvSpPr/>
              <p:nvPr/>
            </p:nvSpPr>
            <p:spPr>
              <a:xfrm>
                <a:off x="2631475" y="17726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59"/>
              <p:cNvSpPr/>
              <p:nvPr/>
            </p:nvSpPr>
            <p:spPr>
              <a:xfrm>
                <a:off x="2631475" y="17726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59"/>
              <p:cNvSpPr/>
              <p:nvPr/>
            </p:nvSpPr>
            <p:spPr>
              <a:xfrm>
                <a:off x="2761500" y="1772650"/>
                <a:ext cx="7750" cy="6625"/>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59"/>
              <p:cNvSpPr/>
              <p:nvPr/>
            </p:nvSpPr>
            <p:spPr>
              <a:xfrm>
                <a:off x="2761500" y="1772650"/>
                <a:ext cx="7750" cy="6625"/>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59"/>
              <p:cNvSpPr/>
              <p:nvPr/>
            </p:nvSpPr>
            <p:spPr>
              <a:xfrm>
                <a:off x="2100350" y="1905975"/>
                <a:ext cx="661175" cy="7750"/>
              </a:xfrm>
              <a:custGeom>
                <a:avLst/>
                <a:gdLst/>
                <a:ahLst/>
                <a:cxnLst/>
                <a:rect l="l" t="t" r="r" b="b"/>
                <a:pathLst>
                  <a:path w="26447" h="310" extrusionOk="0">
                    <a:moveTo>
                      <a:pt x="1" y="1"/>
                    </a:moveTo>
                    <a:lnTo>
                      <a:pt x="1" y="309"/>
                    </a:lnTo>
                    <a:lnTo>
                      <a:pt x="5114" y="309"/>
                    </a:lnTo>
                    <a:lnTo>
                      <a:pt x="5114" y="1"/>
                    </a:lnTo>
                    <a:close/>
                    <a:moveTo>
                      <a:pt x="5378" y="1"/>
                    </a:moveTo>
                    <a:lnTo>
                      <a:pt x="5378" y="309"/>
                    </a:lnTo>
                    <a:lnTo>
                      <a:pt x="10491" y="309"/>
                    </a:lnTo>
                    <a:lnTo>
                      <a:pt x="10491" y="1"/>
                    </a:lnTo>
                    <a:close/>
                    <a:moveTo>
                      <a:pt x="10756" y="1"/>
                    </a:moveTo>
                    <a:lnTo>
                      <a:pt x="10756" y="309"/>
                    </a:lnTo>
                    <a:lnTo>
                      <a:pt x="15868" y="309"/>
                    </a:lnTo>
                    <a:lnTo>
                      <a:pt x="15868" y="1"/>
                    </a:lnTo>
                    <a:close/>
                    <a:moveTo>
                      <a:pt x="16133" y="1"/>
                    </a:moveTo>
                    <a:lnTo>
                      <a:pt x="16133" y="309"/>
                    </a:lnTo>
                    <a:lnTo>
                      <a:pt x="21246" y="309"/>
                    </a:lnTo>
                    <a:lnTo>
                      <a:pt x="21246" y="1"/>
                    </a:lnTo>
                    <a:close/>
                    <a:moveTo>
                      <a:pt x="21510" y="1"/>
                    </a:moveTo>
                    <a:lnTo>
                      <a:pt x="21510" y="309"/>
                    </a:lnTo>
                    <a:lnTo>
                      <a:pt x="26447" y="309"/>
                    </a:lnTo>
                    <a:lnTo>
                      <a:pt x="264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59"/>
              <p:cNvSpPr/>
              <p:nvPr/>
            </p:nvSpPr>
            <p:spPr>
              <a:xfrm>
                <a:off x="2100350" y="1905975"/>
                <a:ext cx="127850" cy="7750"/>
              </a:xfrm>
              <a:custGeom>
                <a:avLst/>
                <a:gdLst/>
                <a:ahLst/>
                <a:cxnLst/>
                <a:rect l="l" t="t" r="r" b="b"/>
                <a:pathLst>
                  <a:path w="5114" h="310" fill="none" extrusionOk="0">
                    <a:moveTo>
                      <a:pt x="5114" y="1"/>
                    </a:moveTo>
                    <a:lnTo>
                      <a:pt x="1" y="1"/>
                    </a:lnTo>
                    <a:lnTo>
                      <a:pt x="1" y="309"/>
                    </a:lnTo>
                    <a:lnTo>
                      <a:pt x="5114" y="309"/>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59"/>
              <p:cNvSpPr/>
              <p:nvPr/>
            </p:nvSpPr>
            <p:spPr>
              <a:xfrm>
                <a:off x="2234800" y="1905975"/>
                <a:ext cx="127850" cy="7750"/>
              </a:xfrm>
              <a:custGeom>
                <a:avLst/>
                <a:gdLst/>
                <a:ahLst/>
                <a:cxnLst/>
                <a:rect l="l" t="t" r="r" b="b"/>
                <a:pathLst>
                  <a:path w="5114" h="310" fill="none" extrusionOk="0">
                    <a:moveTo>
                      <a:pt x="5113" y="1"/>
                    </a:moveTo>
                    <a:lnTo>
                      <a:pt x="0" y="1"/>
                    </a:lnTo>
                    <a:lnTo>
                      <a:pt x="0" y="309"/>
                    </a:lnTo>
                    <a:lnTo>
                      <a:pt x="5113" y="309"/>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59"/>
              <p:cNvSpPr/>
              <p:nvPr/>
            </p:nvSpPr>
            <p:spPr>
              <a:xfrm>
                <a:off x="2369225" y="1905975"/>
                <a:ext cx="127850" cy="7750"/>
              </a:xfrm>
              <a:custGeom>
                <a:avLst/>
                <a:gdLst/>
                <a:ahLst/>
                <a:cxnLst/>
                <a:rect l="l" t="t" r="r" b="b"/>
                <a:pathLst>
                  <a:path w="5114" h="310" fill="none" extrusionOk="0">
                    <a:moveTo>
                      <a:pt x="5113" y="1"/>
                    </a:moveTo>
                    <a:lnTo>
                      <a:pt x="1" y="1"/>
                    </a:lnTo>
                    <a:lnTo>
                      <a:pt x="1" y="309"/>
                    </a:lnTo>
                    <a:lnTo>
                      <a:pt x="5113" y="309"/>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59"/>
              <p:cNvSpPr/>
              <p:nvPr/>
            </p:nvSpPr>
            <p:spPr>
              <a:xfrm>
                <a:off x="2503650" y="1905975"/>
                <a:ext cx="127850" cy="7750"/>
              </a:xfrm>
              <a:custGeom>
                <a:avLst/>
                <a:gdLst/>
                <a:ahLst/>
                <a:cxnLst/>
                <a:rect l="l" t="t" r="r" b="b"/>
                <a:pathLst>
                  <a:path w="5114" h="310" fill="none" extrusionOk="0">
                    <a:moveTo>
                      <a:pt x="5114" y="1"/>
                    </a:moveTo>
                    <a:lnTo>
                      <a:pt x="1" y="1"/>
                    </a:lnTo>
                    <a:lnTo>
                      <a:pt x="1" y="309"/>
                    </a:lnTo>
                    <a:lnTo>
                      <a:pt x="5114" y="309"/>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59"/>
              <p:cNvSpPr/>
              <p:nvPr/>
            </p:nvSpPr>
            <p:spPr>
              <a:xfrm>
                <a:off x="2638100" y="1905975"/>
                <a:ext cx="123425" cy="7750"/>
              </a:xfrm>
              <a:custGeom>
                <a:avLst/>
                <a:gdLst/>
                <a:ahLst/>
                <a:cxnLst/>
                <a:rect l="l" t="t" r="r" b="b"/>
                <a:pathLst>
                  <a:path w="4937" h="310" fill="none" extrusionOk="0">
                    <a:moveTo>
                      <a:pt x="4937" y="1"/>
                    </a:moveTo>
                    <a:lnTo>
                      <a:pt x="0" y="1"/>
                    </a:lnTo>
                    <a:lnTo>
                      <a:pt x="0" y="309"/>
                    </a:lnTo>
                    <a:lnTo>
                      <a:pt x="4937" y="309"/>
                    </a:lnTo>
                    <a:lnTo>
                      <a:pt x="4937"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59"/>
              <p:cNvSpPr/>
              <p:nvPr/>
            </p:nvSpPr>
            <p:spPr>
              <a:xfrm>
                <a:off x="2093750" y="1905975"/>
                <a:ext cx="6625" cy="7750"/>
              </a:xfrm>
              <a:custGeom>
                <a:avLst/>
                <a:gdLst/>
                <a:ahLst/>
                <a:cxnLst/>
                <a:rect l="l" t="t" r="r" b="b"/>
                <a:pathLst>
                  <a:path w="265" h="310" extrusionOk="0">
                    <a:moveTo>
                      <a:pt x="0" y="1"/>
                    </a:moveTo>
                    <a:lnTo>
                      <a:pt x="0" y="309"/>
                    </a:lnTo>
                    <a:lnTo>
                      <a:pt x="265" y="309"/>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59"/>
              <p:cNvSpPr/>
              <p:nvPr/>
            </p:nvSpPr>
            <p:spPr>
              <a:xfrm>
                <a:off x="2093750" y="1905975"/>
                <a:ext cx="6625" cy="7750"/>
              </a:xfrm>
              <a:custGeom>
                <a:avLst/>
                <a:gdLst/>
                <a:ahLst/>
                <a:cxnLst/>
                <a:rect l="l" t="t" r="r" b="b"/>
                <a:pathLst>
                  <a:path w="265" h="310" fill="none" extrusionOk="0">
                    <a:moveTo>
                      <a:pt x="265" y="1"/>
                    </a:moveTo>
                    <a:lnTo>
                      <a:pt x="0" y="1"/>
                    </a:lnTo>
                    <a:lnTo>
                      <a:pt x="0" y="309"/>
                    </a:lnTo>
                    <a:lnTo>
                      <a:pt x="265" y="30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59"/>
              <p:cNvSpPr/>
              <p:nvPr/>
            </p:nvSpPr>
            <p:spPr>
              <a:xfrm>
                <a:off x="2228175" y="1905975"/>
                <a:ext cx="6650" cy="7750"/>
              </a:xfrm>
              <a:custGeom>
                <a:avLst/>
                <a:gdLst/>
                <a:ahLst/>
                <a:cxnLst/>
                <a:rect l="l" t="t" r="r" b="b"/>
                <a:pathLst>
                  <a:path w="266" h="310" extrusionOk="0">
                    <a:moveTo>
                      <a:pt x="1" y="1"/>
                    </a:moveTo>
                    <a:lnTo>
                      <a:pt x="1" y="309"/>
                    </a:lnTo>
                    <a:lnTo>
                      <a:pt x="265" y="309"/>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59"/>
              <p:cNvSpPr/>
              <p:nvPr/>
            </p:nvSpPr>
            <p:spPr>
              <a:xfrm>
                <a:off x="2228175" y="1905975"/>
                <a:ext cx="6650" cy="7750"/>
              </a:xfrm>
              <a:custGeom>
                <a:avLst/>
                <a:gdLst/>
                <a:ahLst/>
                <a:cxnLst/>
                <a:rect l="l" t="t" r="r" b="b"/>
                <a:pathLst>
                  <a:path w="266" h="310" fill="none" extrusionOk="0">
                    <a:moveTo>
                      <a:pt x="265" y="1"/>
                    </a:moveTo>
                    <a:lnTo>
                      <a:pt x="1" y="1"/>
                    </a:lnTo>
                    <a:lnTo>
                      <a:pt x="1" y="309"/>
                    </a:lnTo>
                    <a:lnTo>
                      <a:pt x="265" y="30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59"/>
              <p:cNvSpPr/>
              <p:nvPr/>
            </p:nvSpPr>
            <p:spPr>
              <a:xfrm>
                <a:off x="2362625" y="1905975"/>
                <a:ext cx="6625" cy="7750"/>
              </a:xfrm>
              <a:custGeom>
                <a:avLst/>
                <a:gdLst/>
                <a:ahLst/>
                <a:cxnLst/>
                <a:rect l="l" t="t" r="r" b="b"/>
                <a:pathLst>
                  <a:path w="265" h="310" extrusionOk="0">
                    <a:moveTo>
                      <a:pt x="0" y="1"/>
                    </a:moveTo>
                    <a:lnTo>
                      <a:pt x="0" y="309"/>
                    </a:lnTo>
                    <a:lnTo>
                      <a:pt x="265" y="309"/>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59"/>
              <p:cNvSpPr/>
              <p:nvPr/>
            </p:nvSpPr>
            <p:spPr>
              <a:xfrm>
                <a:off x="2362625" y="1905975"/>
                <a:ext cx="6625" cy="7750"/>
              </a:xfrm>
              <a:custGeom>
                <a:avLst/>
                <a:gdLst/>
                <a:ahLst/>
                <a:cxnLst/>
                <a:rect l="l" t="t" r="r" b="b"/>
                <a:pathLst>
                  <a:path w="265" h="310" fill="none" extrusionOk="0">
                    <a:moveTo>
                      <a:pt x="265" y="1"/>
                    </a:moveTo>
                    <a:lnTo>
                      <a:pt x="0" y="1"/>
                    </a:lnTo>
                    <a:lnTo>
                      <a:pt x="0" y="309"/>
                    </a:lnTo>
                    <a:lnTo>
                      <a:pt x="265" y="30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59"/>
              <p:cNvSpPr/>
              <p:nvPr/>
            </p:nvSpPr>
            <p:spPr>
              <a:xfrm>
                <a:off x="2497050" y="1905975"/>
                <a:ext cx="6625" cy="7750"/>
              </a:xfrm>
              <a:custGeom>
                <a:avLst/>
                <a:gdLst/>
                <a:ahLst/>
                <a:cxnLst/>
                <a:rect l="l" t="t" r="r" b="b"/>
                <a:pathLst>
                  <a:path w="265" h="310" extrusionOk="0">
                    <a:moveTo>
                      <a:pt x="0" y="1"/>
                    </a:moveTo>
                    <a:lnTo>
                      <a:pt x="0" y="309"/>
                    </a:lnTo>
                    <a:lnTo>
                      <a:pt x="265" y="309"/>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59"/>
              <p:cNvSpPr/>
              <p:nvPr/>
            </p:nvSpPr>
            <p:spPr>
              <a:xfrm>
                <a:off x="2497050" y="1905975"/>
                <a:ext cx="6625" cy="7750"/>
              </a:xfrm>
              <a:custGeom>
                <a:avLst/>
                <a:gdLst/>
                <a:ahLst/>
                <a:cxnLst/>
                <a:rect l="l" t="t" r="r" b="b"/>
                <a:pathLst>
                  <a:path w="265" h="310" fill="none" extrusionOk="0">
                    <a:moveTo>
                      <a:pt x="265" y="1"/>
                    </a:moveTo>
                    <a:lnTo>
                      <a:pt x="0" y="1"/>
                    </a:lnTo>
                    <a:lnTo>
                      <a:pt x="0" y="309"/>
                    </a:lnTo>
                    <a:lnTo>
                      <a:pt x="265" y="30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59"/>
              <p:cNvSpPr/>
              <p:nvPr/>
            </p:nvSpPr>
            <p:spPr>
              <a:xfrm>
                <a:off x="2631475" y="1905975"/>
                <a:ext cx="6650" cy="7750"/>
              </a:xfrm>
              <a:custGeom>
                <a:avLst/>
                <a:gdLst/>
                <a:ahLst/>
                <a:cxnLst/>
                <a:rect l="l" t="t" r="r" b="b"/>
                <a:pathLst>
                  <a:path w="266" h="310" extrusionOk="0">
                    <a:moveTo>
                      <a:pt x="1" y="1"/>
                    </a:moveTo>
                    <a:lnTo>
                      <a:pt x="1" y="309"/>
                    </a:lnTo>
                    <a:lnTo>
                      <a:pt x="265" y="309"/>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59"/>
              <p:cNvSpPr/>
              <p:nvPr/>
            </p:nvSpPr>
            <p:spPr>
              <a:xfrm>
                <a:off x="2631475" y="1905975"/>
                <a:ext cx="6650" cy="7750"/>
              </a:xfrm>
              <a:custGeom>
                <a:avLst/>
                <a:gdLst/>
                <a:ahLst/>
                <a:cxnLst/>
                <a:rect l="l" t="t" r="r" b="b"/>
                <a:pathLst>
                  <a:path w="266" h="310" fill="none" extrusionOk="0">
                    <a:moveTo>
                      <a:pt x="265" y="1"/>
                    </a:moveTo>
                    <a:lnTo>
                      <a:pt x="1" y="1"/>
                    </a:lnTo>
                    <a:lnTo>
                      <a:pt x="1" y="309"/>
                    </a:lnTo>
                    <a:lnTo>
                      <a:pt x="265" y="30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59"/>
              <p:cNvSpPr/>
              <p:nvPr/>
            </p:nvSpPr>
            <p:spPr>
              <a:xfrm>
                <a:off x="2761500" y="1905975"/>
                <a:ext cx="7750" cy="7750"/>
              </a:xfrm>
              <a:custGeom>
                <a:avLst/>
                <a:gdLst/>
                <a:ahLst/>
                <a:cxnLst/>
                <a:rect l="l" t="t" r="r" b="b"/>
                <a:pathLst>
                  <a:path w="310" h="310" extrusionOk="0">
                    <a:moveTo>
                      <a:pt x="1" y="1"/>
                    </a:moveTo>
                    <a:lnTo>
                      <a:pt x="1" y="309"/>
                    </a:lnTo>
                    <a:lnTo>
                      <a:pt x="309" y="309"/>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59"/>
              <p:cNvSpPr/>
              <p:nvPr/>
            </p:nvSpPr>
            <p:spPr>
              <a:xfrm>
                <a:off x="2761500" y="1905975"/>
                <a:ext cx="7750" cy="7750"/>
              </a:xfrm>
              <a:custGeom>
                <a:avLst/>
                <a:gdLst/>
                <a:ahLst/>
                <a:cxnLst/>
                <a:rect l="l" t="t" r="r" b="b"/>
                <a:pathLst>
                  <a:path w="310" h="310" fill="none" extrusionOk="0">
                    <a:moveTo>
                      <a:pt x="309" y="1"/>
                    </a:moveTo>
                    <a:lnTo>
                      <a:pt x="1" y="1"/>
                    </a:lnTo>
                    <a:lnTo>
                      <a:pt x="1" y="309"/>
                    </a:lnTo>
                    <a:lnTo>
                      <a:pt x="309" y="309"/>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59"/>
              <p:cNvSpPr/>
              <p:nvPr/>
            </p:nvSpPr>
            <p:spPr>
              <a:xfrm>
                <a:off x="2100350" y="2040425"/>
                <a:ext cx="661175" cy="6625"/>
              </a:xfrm>
              <a:custGeom>
                <a:avLst/>
                <a:gdLst/>
                <a:ahLst/>
                <a:cxnLst/>
                <a:rect l="l" t="t" r="r" b="b"/>
                <a:pathLst>
                  <a:path w="26447"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9"/>
              <p:cNvSpPr/>
              <p:nvPr/>
            </p:nvSpPr>
            <p:spPr>
              <a:xfrm>
                <a:off x="2100350" y="20404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9"/>
              <p:cNvSpPr/>
              <p:nvPr/>
            </p:nvSpPr>
            <p:spPr>
              <a:xfrm>
                <a:off x="2234800" y="2040425"/>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9"/>
              <p:cNvSpPr/>
              <p:nvPr/>
            </p:nvSpPr>
            <p:spPr>
              <a:xfrm>
                <a:off x="2369225" y="2040425"/>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59"/>
              <p:cNvSpPr/>
              <p:nvPr/>
            </p:nvSpPr>
            <p:spPr>
              <a:xfrm>
                <a:off x="2503650" y="20404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59"/>
              <p:cNvSpPr/>
              <p:nvPr/>
            </p:nvSpPr>
            <p:spPr>
              <a:xfrm>
                <a:off x="2638100" y="2040425"/>
                <a:ext cx="123425" cy="6625"/>
              </a:xfrm>
              <a:custGeom>
                <a:avLst/>
                <a:gdLst/>
                <a:ahLst/>
                <a:cxnLst/>
                <a:rect l="l" t="t" r="r" b="b"/>
                <a:pathLst>
                  <a:path w="4937" h="265" fill="none" extrusionOk="0">
                    <a:moveTo>
                      <a:pt x="4937" y="0"/>
                    </a:moveTo>
                    <a:lnTo>
                      <a:pt x="0" y="0"/>
                    </a:lnTo>
                    <a:lnTo>
                      <a:pt x="0" y="265"/>
                    </a:lnTo>
                    <a:lnTo>
                      <a:pt x="4937" y="265"/>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9"/>
              <p:cNvSpPr/>
              <p:nvPr/>
            </p:nvSpPr>
            <p:spPr>
              <a:xfrm>
                <a:off x="2093750" y="20404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9"/>
              <p:cNvSpPr/>
              <p:nvPr/>
            </p:nvSpPr>
            <p:spPr>
              <a:xfrm>
                <a:off x="2093750" y="20404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9"/>
              <p:cNvSpPr/>
              <p:nvPr/>
            </p:nvSpPr>
            <p:spPr>
              <a:xfrm>
                <a:off x="2228175" y="20404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59"/>
              <p:cNvSpPr/>
              <p:nvPr/>
            </p:nvSpPr>
            <p:spPr>
              <a:xfrm>
                <a:off x="2228175" y="20404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59"/>
              <p:cNvSpPr/>
              <p:nvPr/>
            </p:nvSpPr>
            <p:spPr>
              <a:xfrm>
                <a:off x="2362625" y="20404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59"/>
              <p:cNvSpPr/>
              <p:nvPr/>
            </p:nvSpPr>
            <p:spPr>
              <a:xfrm>
                <a:off x="2362625" y="20404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9"/>
              <p:cNvSpPr/>
              <p:nvPr/>
            </p:nvSpPr>
            <p:spPr>
              <a:xfrm>
                <a:off x="2497050" y="20404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59"/>
              <p:cNvSpPr/>
              <p:nvPr/>
            </p:nvSpPr>
            <p:spPr>
              <a:xfrm>
                <a:off x="2497050" y="20404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9"/>
              <p:cNvSpPr/>
              <p:nvPr/>
            </p:nvSpPr>
            <p:spPr>
              <a:xfrm>
                <a:off x="2631475" y="20404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9"/>
              <p:cNvSpPr/>
              <p:nvPr/>
            </p:nvSpPr>
            <p:spPr>
              <a:xfrm>
                <a:off x="2631475" y="20404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9"/>
              <p:cNvSpPr/>
              <p:nvPr/>
            </p:nvSpPr>
            <p:spPr>
              <a:xfrm>
                <a:off x="2761500" y="2040425"/>
                <a:ext cx="7750" cy="6625"/>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9"/>
              <p:cNvSpPr/>
              <p:nvPr/>
            </p:nvSpPr>
            <p:spPr>
              <a:xfrm>
                <a:off x="2761500" y="2040425"/>
                <a:ext cx="7750" cy="6625"/>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59"/>
              <p:cNvSpPr/>
              <p:nvPr/>
            </p:nvSpPr>
            <p:spPr>
              <a:xfrm>
                <a:off x="2100350" y="2174850"/>
                <a:ext cx="661175" cy="6625"/>
              </a:xfrm>
              <a:custGeom>
                <a:avLst/>
                <a:gdLst/>
                <a:ahLst/>
                <a:cxnLst/>
                <a:rect l="l" t="t" r="r" b="b"/>
                <a:pathLst>
                  <a:path w="26447"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59"/>
              <p:cNvSpPr/>
              <p:nvPr/>
            </p:nvSpPr>
            <p:spPr>
              <a:xfrm>
                <a:off x="2100350" y="21748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9"/>
              <p:cNvSpPr/>
              <p:nvPr/>
            </p:nvSpPr>
            <p:spPr>
              <a:xfrm>
                <a:off x="2234800" y="2174850"/>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59"/>
              <p:cNvSpPr/>
              <p:nvPr/>
            </p:nvSpPr>
            <p:spPr>
              <a:xfrm>
                <a:off x="2369225" y="2174850"/>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59"/>
              <p:cNvSpPr/>
              <p:nvPr/>
            </p:nvSpPr>
            <p:spPr>
              <a:xfrm>
                <a:off x="2503650" y="21748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59"/>
              <p:cNvSpPr/>
              <p:nvPr/>
            </p:nvSpPr>
            <p:spPr>
              <a:xfrm>
                <a:off x="2638100" y="2174850"/>
                <a:ext cx="123425" cy="6625"/>
              </a:xfrm>
              <a:custGeom>
                <a:avLst/>
                <a:gdLst/>
                <a:ahLst/>
                <a:cxnLst/>
                <a:rect l="l" t="t" r="r" b="b"/>
                <a:pathLst>
                  <a:path w="4937" h="265" fill="none" extrusionOk="0">
                    <a:moveTo>
                      <a:pt x="4937" y="0"/>
                    </a:moveTo>
                    <a:lnTo>
                      <a:pt x="0" y="0"/>
                    </a:lnTo>
                    <a:lnTo>
                      <a:pt x="0" y="265"/>
                    </a:lnTo>
                    <a:lnTo>
                      <a:pt x="4937" y="265"/>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59"/>
              <p:cNvSpPr/>
              <p:nvPr/>
            </p:nvSpPr>
            <p:spPr>
              <a:xfrm>
                <a:off x="2093750" y="21748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59"/>
              <p:cNvSpPr/>
              <p:nvPr/>
            </p:nvSpPr>
            <p:spPr>
              <a:xfrm>
                <a:off x="2093750" y="21748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59"/>
              <p:cNvSpPr/>
              <p:nvPr/>
            </p:nvSpPr>
            <p:spPr>
              <a:xfrm>
                <a:off x="2228175" y="21748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59"/>
              <p:cNvSpPr/>
              <p:nvPr/>
            </p:nvSpPr>
            <p:spPr>
              <a:xfrm>
                <a:off x="2228175" y="21748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59"/>
              <p:cNvSpPr/>
              <p:nvPr/>
            </p:nvSpPr>
            <p:spPr>
              <a:xfrm>
                <a:off x="2362625" y="21748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59"/>
              <p:cNvSpPr/>
              <p:nvPr/>
            </p:nvSpPr>
            <p:spPr>
              <a:xfrm>
                <a:off x="2362625" y="21748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59"/>
              <p:cNvSpPr/>
              <p:nvPr/>
            </p:nvSpPr>
            <p:spPr>
              <a:xfrm>
                <a:off x="2497050" y="21748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59"/>
              <p:cNvSpPr/>
              <p:nvPr/>
            </p:nvSpPr>
            <p:spPr>
              <a:xfrm>
                <a:off x="2497050" y="21748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59"/>
              <p:cNvSpPr/>
              <p:nvPr/>
            </p:nvSpPr>
            <p:spPr>
              <a:xfrm>
                <a:off x="2631475" y="21748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59"/>
              <p:cNvSpPr/>
              <p:nvPr/>
            </p:nvSpPr>
            <p:spPr>
              <a:xfrm>
                <a:off x="2631475" y="21748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59"/>
              <p:cNvSpPr/>
              <p:nvPr/>
            </p:nvSpPr>
            <p:spPr>
              <a:xfrm>
                <a:off x="2761500" y="2174850"/>
                <a:ext cx="7750" cy="6625"/>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59"/>
              <p:cNvSpPr/>
              <p:nvPr/>
            </p:nvSpPr>
            <p:spPr>
              <a:xfrm>
                <a:off x="2761500" y="2174850"/>
                <a:ext cx="7750" cy="6625"/>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59"/>
              <p:cNvSpPr/>
              <p:nvPr/>
            </p:nvSpPr>
            <p:spPr>
              <a:xfrm>
                <a:off x="2100350" y="2309275"/>
                <a:ext cx="661175" cy="6650"/>
              </a:xfrm>
              <a:custGeom>
                <a:avLst/>
                <a:gdLst/>
                <a:ahLst/>
                <a:cxnLst/>
                <a:rect l="l" t="t" r="r" b="b"/>
                <a:pathLst>
                  <a:path w="26447" h="266" extrusionOk="0">
                    <a:moveTo>
                      <a:pt x="1" y="1"/>
                    </a:moveTo>
                    <a:lnTo>
                      <a:pt x="1" y="265"/>
                    </a:lnTo>
                    <a:lnTo>
                      <a:pt x="5114" y="265"/>
                    </a:lnTo>
                    <a:lnTo>
                      <a:pt x="5114" y="1"/>
                    </a:lnTo>
                    <a:close/>
                    <a:moveTo>
                      <a:pt x="5378" y="1"/>
                    </a:moveTo>
                    <a:lnTo>
                      <a:pt x="5378" y="265"/>
                    </a:lnTo>
                    <a:lnTo>
                      <a:pt x="10491" y="265"/>
                    </a:lnTo>
                    <a:lnTo>
                      <a:pt x="10491" y="1"/>
                    </a:lnTo>
                    <a:close/>
                    <a:moveTo>
                      <a:pt x="10756" y="1"/>
                    </a:moveTo>
                    <a:lnTo>
                      <a:pt x="10756" y="265"/>
                    </a:lnTo>
                    <a:lnTo>
                      <a:pt x="15868" y="265"/>
                    </a:lnTo>
                    <a:lnTo>
                      <a:pt x="15868" y="1"/>
                    </a:lnTo>
                    <a:close/>
                    <a:moveTo>
                      <a:pt x="16133" y="1"/>
                    </a:moveTo>
                    <a:lnTo>
                      <a:pt x="16133" y="265"/>
                    </a:lnTo>
                    <a:lnTo>
                      <a:pt x="21246" y="265"/>
                    </a:lnTo>
                    <a:lnTo>
                      <a:pt x="21246" y="1"/>
                    </a:lnTo>
                    <a:close/>
                    <a:moveTo>
                      <a:pt x="21510" y="1"/>
                    </a:moveTo>
                    <a:lnTo>
                      <a:pt x="21510" y="265"/>
                    </a:lnTo>
                    <a:lnTo>
                      <a:pt x="26447" y="265"/>
                    </a:lnTo>
                    <a:lnTo>
                      <a:pt x="264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59"/>
              <p:cNvSpPr/>
              <p:nvPr/>
            </p:nvSpPr>
            <p:spPr>
              <a:xfrm>
                <a:off x="2100350" y="2309275"/>
                <a:ext cx="127850" cy="6650"/>
              </a:xfrm>
              <a:custGeom>
                <a:avLst/>
                <a:gdLst/>
                <a:ahLst/>
                <a:cxnLst/>
                <a:rect l="l" t="t" r="r" b="b"/>
                <a:pathLst>
                  <a:path w="5114" h="266"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59"/>
              <p:cNvSpPr/>
              <p:nvPr/>
            </p:nvSpPr>
            <p:spPr>
              <a:xfrm>
                <a:off x="2234800" y="2309275"/>
                <a:ext cx="127850" cy="6650"/>
              </a:xfrm>
              <a:custGeom>
                <a:avLst/>
                <a:gdLst/>
                <a:ahLst/>
                <a:cxnLst/>
                <a:rect l="l" t="t" r="r" b="b"/>
                <a:pathLst>
                  <a:path w="5114" h="266" fill="none" extrusionOk="0">
                    <a:moveTo>
                      <a:pt x="5113" y="1"/>
                    </a:moveTo>
                    <a:lnTo>
                      <a:pt x="0" y="1"/>
                    </a:lnTo>
                    <a:lnTo>
                      <a:pt x="0"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59"/>
              <p:cNvSpPr/>
              <p:nvPr/>
            </p:nvSpPr>
            <p:spPr>
              <a:xfrm>
                <a:off x="2369225" y="2309275"/>
                <a:ext cx="127850" cy="6650"/>
              </a:xfrm>
              <a:custGeom>
                <a:avLst/>
                <a:gdLst/>
                <a:ahLst/>
                <a:cxnLst/>
                <a:rect l="l" t="t" r="r" b="b"/>
                <a:pathLst>
                  <a:path w="5114" h="266" fill="none" extrusionOk="0">
                    <a:moveTo>
                      <a:pt x="5113" y="1"/>
                    </a:moveTo>
                    <a:lnTo>
                      <a:pt x="1" y="1"/>
                    </a:lnTo>
                    <a:lnTo>
                      <a:pt x="1"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59"/>
              <p:cNvSpPr/>
              <p:nvPr/>
            </p:nvSpPr>
            <p:spPr>
              <a:xfrm>
                <a:off x="2503650" y="2309275"/>
                <a:ext cx="127850" cy="6650"/>
              </a:xfrm>
              <a:custGeom>
                <a:avLst/>
                <a:gdLst/>
                <a:ahLst/>
                <a:cxnLst/>
                <a:rect l="l" t="t" r="r" b="b"/>
                <a:pathLst>
                  <a:path w="5114" h="266"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59"/>
              <p:cNvSpPr/>
              <p:nvPr/>
            </p:nvSpPr>
            <p:spPr>
              <a:xfrm>
                <a:off x="2638100" y="2309275"/>
                <a:ext cx="123425" cy="6650"/>
              </a:xfrm>
              <a:custGeom>
                <a:avLst/>
                <a:gdLst/>
                <a:ahLst/>
                <a:cxnLst/>
                <a:rect l="l" t="t" r="r" b="b"/>
                <a:pathLst>
                  <a:path w="4937" h="266" fill="none" extrusionOk="0">
                    <a:moveTo>
                      <a:pt x="4937" y="1"/>
                    </a:moveTo>
                    <a:lnTo>
                      <a:pt x="0" y="1"/>
                    </a:lnTo>
                    <a:lnTo>
                      <a:pt x="0" y="265"/>
                    </a:lnTo>
                    <a:lnTo>
                      <a:pt x="4937" y="265"/>
                    </a:lnTo>
                    <a:lnTo>
                      <a:pt x="4937"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59"/>
              <p:cNvSpPr/>
              <p:nvPr/>
            </p:nvSpPr>
            <p:spPr>
              <a:xfrm>
                <a:off x="2093750" y="23092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59"/>
              <p:cNvSpPr/>
              <p:nvPr/>
            </p:nvSpPr>
            <p:spPr>
              <a:xfrm>
                <a:off x="2093750" y="23092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59"/>
              <p:cNvSpPr/>
              <p:nvPr/>
            </p:nvSpPr>
            <p:spPr>
              <a:xfrm>
                <a:off x="2228175" y="2309275"/>
                <a:ext cx="6650" cy="6650"/>
              </a:xfrm>
              <a:custGeom>
                <a:avLst/>
                <a:gdLst/>
                <a:ahLst/>
                <a:cxnLst/>
                <a:rect l="l" t="t" r="r" b="b"/>
                <a:pathLst>
                  <a:path w="266" h="266"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59"/>
              <p:cNvSpPr/>
              <p:nvPr/>
            </p:nvSpPr>
            <p:spPr>
              <a:xfrm>
                <a:off x="2228175" y="2309275"/>
                <a:ext cx="6650" cy="6650"/>
              </a:xfrm>
              <a:custGeom>
                <a:avLst/>
                <a:gdLst/>
                <a:ahLst/>
                <a:cxnLst/>
                <a:rect l="l" t="t" r="r" b="b"/>
                <a:pathLst>
                  <a:path w="266" h="266"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59"/>
              <p:cNvSpPr/>
              <p:nvPr/>
            </p:nvSpPr>
            <p:spPr>
              <a:xfrm>
                <a:off x="2362625" y="23092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59"/>
              <p:cNvSpPr/>
              <p:nvPr/>
            </p:nvSpPr>
            <p:spPr>
              <a:xfrm>
                <a:off x="2362625" y="23092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59"/>
              <p:cNvSpPr/>
              <p:nvPr/>
            </p:nvSpPr>
            <p:spPr>
              <a:xfrm>
                <a:off x="2497050" y="23092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59"/>
              <p:cNvSpPr/>
              <p:nvPr/>
            </p:nvSpPr>
            <p:spPr>
              <a:xfrm>
                <a:off x="2497050" y="23092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59"/>
              <p:cNvSpPr/>
              <p:nvPr/>
            </p:nvSpPr>
            <p:spPr>
              <a:xfrm>
                <a:off x="2631475" y="2309275"/>
                <a:ext cx="6650" cy="6650"/>
              </a:xfrm>
              <a:custGeom>
                <a:avLst/>
                <a:gdLst/>
                <a:ahLst/>
                <a:cxnLst/>
                <a:rect l="l" t="t" r="r" b="b"/>
                <a:pathLst>
                  <a:path w="266" h="266"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59"/>
              <p:cNvSpPr/>
              <p:nvPr/>
            </p:nvSpPr>
            <p:spPr>
              <a:xfrm>
                <a:off x="2631475" y="2309275"/>
                <a:ext cx="6650" cy="6650"/>
              </a:xfrm>
              <a:custGeom>
                <a:avLst/>
                <a:gdLst/>
                <a:ahLst/>
                <a:cxnLst/>
                <a:rect l="l" t="t" r="r" b="b"/>
                <a:pathLst>
                  <a:path w="266" h="266"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59"/>
              <p:cNvSpPr/>
              <p:nvPr/>
            </p:nvSpPr>
            <p:spPr>
              <a:xfrm>
                <a:off x="2761500" y="2309275"/>
                <a:ext cx="7750" cy="6650"/>
              </a:xfrm>
              <a:custGeom>
                <a:avLst/>
                <a:gdLst/>
                <a:ahLst/>
                <a:cxnLst/>
                <a:rect l="l" t="t" r="r" b="b"/>
                <a:pathLst>
                  <a:path w="310" h="266" extrusionOk="0">
                    <a:moveTo>
                      <a:pt x="1" y="1"/>
                    </a:moveTo>
                    <a:lnTo>
                      <a:pt x="1" y="265"/>
                    </a:lnTo>
                    <a:lnTo>
                      <a:pt x="309" y="265"/>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59"/>
              <p:cNvSpPr/>
              <p:nvPr/>
            </p:nvSpPr>
            <p:spPr>
              <a:xfrm>
                <a:off x="2761500" y="2309275"/>
                <a:ext cx="7750" cy="6650"/>
              </a:xfrm>
              <a:custGeom>
                <a:avLst/>
                <a:gdLst/>
                <a:ahLst/>
                <a:cxnLst/>
                <a:rect l="l" t="t" r="r" b="b"/>
                <a:pathLst>
                  <a:path w="310" h="266" fill="none" extrusionOk="0">
                    <a:moveTo>
                      <a:pt x="309" y="1"/>
                    </a:moveTo>
                    <a:lnTo>
                      <a:pt x="1" y="1"/>
                    </a:lnTo>
                    <a:lnTo>
                      <a:pt x="1" y="265"/>
                    </a:lnTo>
                    <a:lnTo>
                      <a:pt x="309" y="265"/>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59"/>
              <p:cNvSpPr/>
              <p:nvPr/>
            </p:nvSpPr>
            <p:spPr>
              <a:xfrm>
                <a:off x="2100350" y="2443725"/>
                <a:ext cx="661175" cy="6625"/>
              </a:xfrm>
              <a:custGeom>
                <a:avLst/>
                <a:gdLst/>
                <a:ahLst/>
                <a:cxnLst/>
                <a:rect l="l" t="t" r="r" b="b"/>
                <a:pathLst>
                  <a:path w="26447"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59"/>
              <p:cNvSpPr/>
              <p:nvPr/>
            </p:nvSpPr>
            <p:spPr>
              <a:xfrm>
                <a:off x="2100350" y="24437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59"/>
              <p:cNvSpPr/>
              <p:nvPr/>
            </p:nvSpPr>
            <p:spPr>
              <a:xfrm>
                <a:off x="2234800" y="2443725"/>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59"/>
              <p:cNvSpPr/>
              <p:nvPr/>
            </p:nvSpPr>
            <p:spPr>
              <a:xfrm>
                <a:off x="2369225" y="2443725"/>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59"/>
              <p:cNvSpPr/>
              <p:nvPr/>
            </p:nvSpPr>
            <p:spPr>
              <a:xfrm>
                <a:off x="2503650" y="24437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59"/>
              <p:cNvSpPr/>
              <p:nvPr/>
            </p:nvSpPr>
            <p:spPr>
              <a:xfrm>
                <a:off x="2638100" y="2443725"/>
                <a:ext cx="123425" cy="6625"/>
              </a:xfrm>
              <a:custGeom>
                <a:avLst/>
                <a:gdLst/>
                <a:ahLst/>
                <a:cxnLst/>
                <a:rect l="l" t="t" r="r" b="b"/>
                <a:pathLst>
                  <a:path w="4937" h="265" fill="none" extrusionOk="0">
                    <a:moveTo>
                      <a:pt x="4937" y="0"/>
                    </a:moveTo>
                    <a:lnTo>
                      <a:pt x="0" y="0"/>
                    </a:lnTo>
                    <a:lnTo>
                      <a:pt x="0" y="265"/>
                    </a:lnTo>
                    <a:lnTo>
                      <a:pt x="4937" y="265"/>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59"/>
              <p:cNvSpPr/>
              <p:nvPr/>
            </p:nvSpPr>
            <p:spPr>
              <a:xfrm>
                <a:off x="2093750" y="24437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59"/>
              <p:cNvSpPr/>
              <p:nvPr/>
            </p:nvSpPr>
            <p:spPr>
              <a:xfrm>
                <a:off x="2093750" y="24437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59"/>
              <p:cNvSpPr/>
              <p:nvPr/>
            </p:nvSpPr>
            <p:spPr>
              <a:xfrm>
                <a:off x="2228175" y="24437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59"/>
              <p:cNvSpPr/>
              <p:nvPr/>
            </p:nvSpPr>
            <p:spPr>
              <a:xfrm>
                <a:off x="2228175" y="24437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59"/>
              <p:cNvSpPr/>
              <p:nvPr/>
            </p:nvSpPr>
            <p:spPr>
              <a:xfrm>
                <a:off x="2362625" y="24437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59"/>
              <p:cNvSpPr/>
              <p:nvPr/>
            </p:nvSpPr>
            <p:spPr>
              <a:xfrm>
                <a:off x="2362625" y="24437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59"/>
              <p:cNvSpPr/>
              <p:nvPr/>
            </p:nvSpPr>
            <p:spPr>
              <a:xfrm>
                <a:off x="2497050" y="24437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59"/>
              <p:cNvSpPr/>
              <p:nvPr/>
            </p:nvSpPr>
            <p:spPr>
              <a:xfrm>
                <a:off x="2497050" y="24437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59"/>
              <p:cNvSpPr/>
              <p:nvPr/>
            </p:nvSpPr>
            <p:spPr>
              <a:xfrm>
                <a:off x="2631475" y="24437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59"/>
              <p:cNvSpPr/>
              <p:nvPr/>
            </p:nvSpPr>
            <p:spPr>
              <a:xfrm>
                <a:off x="2631475" y="24437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59"/>
              <p:cNvSpPr/>
              <p:nvPr/>
            </p:nvSpPr>
            <p:spPr>
              <a:xfrm>
                <a:off x="2761500" y="2443725"/>
                <a:ext cx="7750" cy="6625"/>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59"/>
              <p:cNvSpPr/>
              <p:nvPr/>
            </p:nvSpPr>
            <p:spPr>
              <a:xfrm>
                <a:off x="2761500" y="2443725"/>
                <a:ext cx="7750" cy="6625"/>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59"/>
              <p:cNvSpPr/>
              <p:nvPr/>
            </p:nvSpPr>
            <p:spPr>
              <a:xfrm>
                <a:off x="2100350" y="2578150"/>
                <a:ext cx="661175" cy="6625"/>
              </a:xfrm>
              <a:custGeom>
                <a:avLst/>
                <a:gdLst/>
                <a:ahLst/>
                <a:cxnLst/>
                <a:rect l="l" t="t" r="r" b="b"/>
                <a:pathLst>
                  <a:path w="26447" h="265" extrusionOk="0">
                    <a:moveTo>
                      <a:pt x="1" y="1"/>
                    </a:moveTo>
                    <a:lnTo>
                      <a:pt x="1" y="265"/>
                    </a:lnTo>
                    <a:lnTo>
                      <a:pt x="5114" y="265"/>
                    </a:lnTo>
                    <a:lnTo>
                      <a:pt x="5114" y="1"/>
                    </a:lnTo>
                    <a:close/>
                    <a:moveTo>
                      <a:pt x="5378" y="1"/>
                    </a:moveTo>
                    <a:lnTo>
                      <a:pt x="5378" y="265"/>
                    </a:lnTo>
                    <a:lnTo>
                      <a:pt x="10491" y="265"/>
                    </a:lnTo>
                    <a:lnTo>
                      <a:pt x="10491" y="1"/>
                    </a:lnTo>
                    <a:close/>
                    <a:moveTo>
                      <a:pt x="10756" y="1"/>
                    </a:moveTo>
                    <a:lnTo>
                      <a:pt x="10756" y="265"/>
                    </a:lnTo>
                    <a:lnTo>
                      <a:pt x="15868" y="265"/>
                    </a:lnTo>
                    <a:lnTo>
                      <a:pt x="15868" y="1"/>
                    </a:lnTo>
                    <a:close/>
                    <a:moveTo>
                      <a:pt x="16133" y="1"/>
                    </a:moveTo>
                    <a:lnTo>
                      <a:pt x="16133" y="265"/>
                    </a:lnTo>
                    <a:lnTo>
                      <a:pt x="21246" y="265"/>
                    </a:lnTo>
                    <a:lnTo>
                      <a:pt x="21246" y="1"/>
                    </a:lnTo>
                    <a:close/>
                    <a:moveTo>
                      <a:pt x="21510" y="1"/>
                    </a:moveTo>
                    <a:lnTo>
                      <a:pt x="21510" y="265"/>
                    </a:lnTo>
                    <a:lnTo>
                      <a:pt x="26447" y="265"/>
                    </a:lnTo>
                    <a:lnTo>
                      <a:pt x="264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59"/>
              <p:cNvSpPr/>
              <p:nvPr/>
            </p:nvSpPr>
            <p:spPr>
              <a:xfrm>
                <a:off x="2100350" y="2578150"/>
                <a:ext cx="127850" cy="6625"/>
              </a:xfrm>
              <a:custGeom>
                <a:avLst/>
                <a:gdLst/>
                <a:ahLst/>
                <a:cxnLst/>
                <a:rect l="l" t="t" r="r" b="b"/>
                <a:pathLst>
                  <a:path w="5114" h="265"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59"/>
              <p:cNvSpPr/>
              <p:nvPr/>
            </p:nvSpPr>
            <p:spPr>
              <a:xfrm>
                <a:off x="2234800" y="2578150"/>
                <a:ext cx="127850" cy="6625"/>
              </a:xfrm>
              <a:custGeom>
                <a:avLst/>
                <a:gdLst/>
                <a:ahLst/>
                <a:cxnLst/>
                <a:rect l="l" t="t" r="r" b="b"/>
                <a:pathLst>
                  <a:path w="5114" h="265" fill="none" extrusionOk="0">
                    <a:moveTo>
                      <a:pt x="5113" y="1"/>
                    </a:moveTo>
                    <a:lnTo>
                      <a:pt x="0" y="1"/>
                    </a:lnTo>
                    <a:lnTo>
                      <a:pt x="0"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59"/>
              <p:cNvSpPr/>
              <p:nvPr/>
            </p:nvSpPr>
            <p:spPr>
              <a:xfrm>
                <a:off x="2369225" y="2578150"/>
                <a:ext cx="127850" cy="6625"/>
              </a:xfrm>
              <a:custGeom>
                <a:avLst/>
                <a:gdLst/>
                <a:ahLst/>
                <a:cxnLst/>
                <a:rect l="l" t="t" r="r" b="b"/>
                <a:pathLst>
                  <a:path w="5114" h="265" fill="none" extrusionOk="0">
                    <a:moveTo>
                      <a:pt x="5113" y="1"/>
                    </a:moveTo>
                    <a:lnTo>
                      <a:pt x="1" y="1"/>
                    </a:lnTo>
                    <a:lnTo>
                      <a:pt x="1"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59"/>
              <p:cNvSpPr/>
              <p:nvPr/>
            </p:nvSpPr>
            <p:spPr>
              <a:xfrm>
                <a:off x="2503650" y="2578150"/>
                <a:ext cx="127850" cy="6625"/>
              </a:xfrm>
              <a:custGeom>
                <a:avLst/>
                <a:gdLst/>
                <a:ahLst/>
                <a:cxnLst/>
                <a:rect l="l" t="t" r="r" b="b"/>
                <a:pathLst>
                  <a:path w="5114" h="265"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59"/>
              <p:cNvSpPr/>
              <p:nvPr/>
            </p:nvSpPr>
            <p:spPr>
              <a:xfrm>
                <a:off x="2638100" y="2578150"/>
                <a:ext cx="123425" cy="6625"/>
              </a:xfrm>
              <a:custGeom>
                <a:avLst/>
                <a:gdLst/>
                <a:ahLst/>
                <a:cxnLst/>
                <a:rect l="l" t="t" r="r" b="b"/>
                <a:pathLst>
                  <a:path w="4937" h="265" fill="none" extrusionOk="0">
                    <a:moveTo>
                      <a:pt x="4937" y="1"/>
                    </a:moveTo>
                    <a:lnTo>
                      <a:pt x="0" y="1"/>
                    </a:lnTo>
                    <a:lnTo>
                      <a:pt x="0" y="265"/>
                    </a:lnTo>
                    <a:lnTo>
                      <a:pt x="4937" y="265"/>
                    </a:lnTo>
                    <a:lnTo>
                      <a:pt x="4937"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59"/>
              <p:cNvSpPr/>
              <p:nvPr/>
            </p:nvSpPr>
            <p:spPr>
              <a:xfrm>
                <a:off x="2093750" y="2578150"/>
                <a:ext cx="6625" cy="6625"/>
              </a:xfrm>
              <a:custGeom>
                <a:avLst/>
                <a:gdLst/>
                <a:ahLst/>
                <a:cxnLst/>
                <a:rect l="l" t="t" r="r" b="b"/>
                <a:pathLst>
                  <a:path w="265" h="265"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59"/>
              <p:cNvSpPr/>
              <p:nvPr/>
            </p:nvSpPr>
            <p:spPr>
              <a:xfrm>
                <a:off x="2093750" y="2578150"/>
                <a:ext cx="6625" cy="6625"/>
              </a:xfrm>
              <a:custGeom>
                <a:avLst/>
                <a:gdLst/>
                <a:ahLst/>
                <a:cxnLst/>
                <a:rect l="l" t="t" r="r" b="b"/>
                <a:pathLst>
                  <a:path w="265" h="265"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59"/>
              <p:cNvSpPr/>
              <p:nvPr/>
            </p:nvSpPr>
            <p:spPr>
              <a:xfrm>
                <a:off x="2228175" y="2578150"/>
                <a:ext cx="6650" cy="6625"/>
              </a:xfrm>
              <a:custGeom>
                <a:avLst/>
                <a:gdLst/>
                <a:ahLst/>
                <a:cxnLst/>
                <a:rect l="l" t="t" r="r" b="b"/>
                <a:pathLst>
                  <a:path w="266" h="265"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59"/>
              <p:cNvSpPr/>
              <p:nvPr/>
            </p:nvSpPr>
            <p:spPr>
              <a:xfrm>
                <a:off x="2228175" y="2578150"/>
                <a:ext cx="6650" cy="6625"/>
              </a:xfrm>
              <a:custGeom>
                <a:avLst/>
                <a:gdLst/>
                <a:ahLst/>
                <a:cxnLst/>
                <a:rect l="l" t="t" r="r" b="b"/>
                <a:pathLst>
                  <a:path w="266" h="265"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59"/>
              <p:cNvSpPr/>
              <p:nvPr/>
            </p:nvSpPr>
            <p:spPr>
              <a:xfrm>
                <a:off x="2362625" y="2578150"/>
                <a:ext cx="6625" cy="6625"/>
              </a:xfrm>
              <a:custGeom>
                <a:avLst/>
                <a:gdLst/>
                <a:ahLst/>
                <a:cxnLst/>
                <a:rect l="l" t="t" r="r" b="b"/>
                <a:pathLst>
                  <a:path w="265" h="265"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59"/>
              <p:cNvSpPr/>
              <p:nvPr/>
            </p:nvSpPr>
            <p:spPr>
              <a:xfrm>
                <a:off x="2362625" y="2578150"/>
                <a:ext cx="6625" cy="6625"/>
              </a:xfrm>
              <a:custGeom>
                <a:avLst/>
                <a:gdLst/>
                <a:ahLst/>
                <a:cxnLst/>
                <a:rect l="l" t="t" r="r" b="b"/>
                <a:pathLst>
                  <a:path w="265" h="265"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59"/>
              <p:cNvSpPr/>
              <p:nvPr/>
            </p:nvSpPr>
            <p:spPr>
              <a:xfrm>
                <a:off x="2497050" y="2578150"/>
                <a:ext cx="6625" cy="6625"/>
              </a:xfrm>
              <a:custGeom>
                <a:avLst/>
                <a:gdLst/>
                <a:ahLst/>
                <a:cxnLst/>
                <a:rect l="l" t="t" r="r" b="b"/>
                <a:pathLst>
                  <a:path w="265" h="265"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59"/>
              <p:cNvSpPr/>
              <p:nvPr/>
            </p:nvSpPr>
            <p:spPr>
              <a:xfrm>
                <a:off x="2497050" y="2578150"/>
                <a:ext cx="6625" cy="6625"/>
              </a:xfrm>
              <a:custGeom>
                <a:avLst/>
                <a:gdLst/>
                <a:ahLst/>
                <a:cxnLst/>
                <a:rect l="l" t="t" r="r" b="b"/>
                <a:pathLst>
                  <a:path w="265" h="265"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59"/>
              <p:cNvSpPr/>
              <p:nvPr/>
            </p:nvSpPr>
            <p:spPr>
              <a:xfrm>
                <a:off x="2631475" y="2578150"/>
                <a:ext cx="6650" cy="6625"/>
              </a:xfrm>
              <a:custGeom>
                <a:avLst/>
                <a:gdLst/>
                <a:ahLst/>
                <a:cxnLst/>
                <a:rect l="l" t="t" r="r" b="b"/>
                <a:pathLst>
                  <a:path w="266" h="265"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59"/>
              <p:cNvSpPr/>
              <p:nvPr/>
            </p:nvSpPr>
            <p:spPr>
              <a:xfrm>
                <a:off x="2631475" y="2578150"/>
                <a:ext cx="6650" cy="6625"/>
              </a:xfrm>
              <a:custGeom>
                <a:avLst/>
                <a:gdLst/>
                <a:ahLst/>
                <a:cxnLst/>
                <a:rect l="l" t="t" r="r" b="b"/>
                <a:pathLst>
                  <a:path w="266" h="265"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59"/>
              <p:cNvSpPr/>
              <p:nvPr/>
            </p:nvSpPr>
            <p:spPr>
              <a:xfrm>
                <a:off x="2761500" y="2578150"/>
                <a:ext cx="7750" cy="6625"/>
              </a:xfrm>
              <a:custGeom>
                <a:avLst/>
                <a:gdLst/>
                <a:ahLst/>
                <a:cxnLst/>
                <a:rect l="l" t="t" r="r" b="b"/>
                <a:pathLst>
                  <a:path w="310" h="265" extrusionOk="0">
                    <a:moveTo>
                      <a:pt x="1" y="1"/>
                    </a:moveTo>
                    <a:lnTo>
                      <a:pt x="1" y="265"/>
                    </a:lnTo>
                    <a:lnTo>
                      <a:pt x="309" y="265"/>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59"/>
              <p:cNvSpPr/>
              <p:nvPr/>
            </p:nvSpPr>
            <p:spPr>
              <a:xfrm>
                <a:off x="2761500" y="2578150"/>
                <a:ext cx="7750" cy="6625"/>
              </a:xfrm>
              <a:custGeom>
                <a:avLst/>
                <a:gdLst/>
                <a:ahLst/>
                <a:cxnLst/>
                <a:rect l="l" t="t" r="r" b="b"/>
                <a:pathLst>
                  <a:path w="310" h="265" fill="none" extrusionOk="0">
                    <a:moveTo>
                      <a:pt x="309" y="1"/>
                    </a:moveTo>
                    <a:lnTo>
                      <a:pt x="1" y="1"/>
                    </a:lnTo>
                    <a:lnTo>
                      <a:pt x="1" y="265"/>
                    </a:lnTo>
                    <a:lnTo>
                      <a:pt x="309" y="265"/>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59"/>
              <p:cNvSpPr/>
              <p:nvPr/>
            </p:nvSpPr>
            <p:spPr>
              <a:xfrm>
                <a:off x="2100350" y="2712575"/>
                <a:ext cx="661175" cy="6650"/>
              </a:xfrm>
              <a:custGeom>
                <a:avLst/>
                <a:gdLst/>
                <a:ahLst/>
                <a:cxnLst/>
                <a:rect l="l" t="t" r="r" b="b"/>
                <a:pathLst>
                  <a:path w="26447" h="266" extrusionOk="0">
                    <a:moveTo>
                      <a:pt x="1" y="1"/>
                    </a:moveTo>
                    <a:lnTo>
                      <a:pt x="1" y="265"/>
                    </a:lnTo>
                    <a:lnTo>
                      <a:pt x="5114" y="265"/>
                    </a:lnTo>
                    <a:lnTo>
                      <a:pt x="5114" y="1"/>
                    </a:lnTo>
                    <a:close/>
                    <a:moveTo>
                      <a:pt x="5378" y="1"/>
                    </a:moveTo>
                    <a:lnTo>
                      <a:pt x="5378" y="265"/>
                    </a:lnTo>
                    <a:lnTo>
                      <a:pt x="10491" y="265"/>
                    </a:lnTo>
                    <a:lnTo>
                      <a:pt x="10491" y="1"/>
                    </a:lnTo>
                    <a:close/>
                    <a:moveTo>
                      <a:pt x="10756" y="1"/>
                    </a:moveTo>
                    <a:lnTo>
                      <a:pt x="10756" y="265"/>
                    </a:lnTo>
                    <a:lnTo>
                      <a:pt x="15868" y="265"/>
                    </a:lnTo>
                    <a:lnTo>
                      <a:pt x="15868" y="1"/>
                    </a:lnTo>
                    <a:close/>
                    <a:moveTo>
                      <a:pt x="16133" y="1"/>
                    </a:moveTo>
                    <a:lnTo>
                      <a:pt x="16133" y="265"/>
                    </a:lnTo>
                    <a:lnTo>
                      <a:pt x="21246" y="265"/>
                    </a:lnTo>
                    <a:lnTo>
                      <a:pt x="21246" y="1"/>
                    </a:lnTo>
                    <a:close/>
                    <a:moveTo>
                      <a:pt x="21510" y="1"/>
                    </a:moveTo>
                    <a:lnTo>
                      <a:pt x="21510" y="265"/>
                    </a:lnTo>
                    <a:lnTo>
                      <a:pt x="26447" y="265"/>
                    </a:lnTo>
                    <a:lnTo>
                      <a:pt x="264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59"/>
              <p:cNvSpPr/>
              <p:nvPr/>
            </p:nvSpPr>
            <p:spPr>
              <a:xfrm>
                <a:off x="2100350" y="2712575"/>
                <a:ext cx="127850" cy="6650"/>
              </a:xfrm>
              <a:custGeom>
                <a:avLst/>
                <a:gdLst/>
                <a:ahLst/>
                <a:cxnLst/>
                <a:rect l="l" t="t" r="r" b="b"/>
                <a:pathLst>
                  <a:path w="5114" h="266"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59"/>
              <p:cNvSpPr/>
              <p:nvPr/>
            </p:nvSpPr>
            <p:spPr>
              <a:xfrm>
                <a:off x="2234800" y="2712575"/>
                <a:ext cx="127850" cy="6650"/>
              </a:xfrm>
              <a:custGeom>
                <a:avLst/>
                <a:gdLst/>
                <a:ahLst/>
                <a:cxnLst/>
                <a:rect l="l" t="t" r="r" b="b"/>
                <a:pathLst>
                  <a:path w="5114" h="266" fill="none" extrusionOk="0">
                    <a:moveTo>
                      <a:pt x="5113" y="1"/>
                    </a:moveTo>
                    <a:lnTo>
                      <a:pt x="0" y="1"/>
                    </a:lnTo>
                    <a:lnTo>
                      <a:pt x="0"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59"/>
              <p:cNvSpPr/>
              <p:nvPr/>
            </p:nvSpPr>
            <p:spPr>
              <a:xfrm>
                <a:off x="2369225" y="2712575"/>
                <a:ext cx="127850" cy="6650"/>
              </a:xfrm>
              <a:custGeom>
                <a:avLst/>
                <a:gdLst/>
                <a:ahLst/>
                <a:cxnLst/>
                <a:rect l="l" t="t" r="r" b="b"/>
                <a:pathLst>
                  <a:path w="5114" h="266" fill="none" extrusionOk="0">
                    <a:moveTo>
                      <a:pt x="5113" y="1"/>
                    </a:moveTo>
                    <a:lnTo>
                      <a:pt x="1" y="1"/>
                    </a:lnTo>
                    <a:lnTo>
                      <a:pt x="1"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59"/>
              <p:cNvSpPr/>
              <p:nvPr/>
            </p:nvSpPr>
            <p:spPr>
              <a:xfrm>
                <a:off x="2503650" y="2712575"/>
                <a:ext cx="127850" cy="6650"/>
              </a:xfrm>
              <a:custGeom>
                <a:avLst/>
                <a:gdLst/>
                <a:ahLst/>
                <a:cxnLst/>
                <a:rect l="l" t="t" r="r" b="b"/>
                <a:pathLst>
                  <a:path w="5114" h="266"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59"/>
              <p:cNvSpPr/>
              <p:nvPr/>
            </p:nvSpPr>
            <p:spPr>
              <a:xfrm>
                <a:off x="2638100" y="2712575"/>
                <a:ext cx="123425" cy="6650"/>
              </a:xfrm>
              <a:custGeom>
                <a:avLst/>
                <a:gdLst/>
                <a:ahLst/>
                <a:cxnLst/>
                <a:rect l="l" t="t" r="r" b="b"/>
                <a:pathLst>
                  <a:path w="4937" h="266" fill="none" extrusionOk="0">
                    <a:moveTo>
                      <a:pt x="4937" y="1"/>
                    </a:moveTo>
                    <a:lnTo>
                      <a:pt x="0" y="1"/>
                    </a:lnTo>
                    <a:lnTo>
                      <a:pt x="0" y="265"/>
                    </a:lnTo>
                    <a:lnTo>
                      <a:pt x="4937" y="265"/>
                    </a:lnTo>
                    <a:lnTo>
                      <a:pt x="4937"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59"/>
              <p:cNvSpPr/>
              <p:nvPr/>
            </p:nvSpPr>
            <p:spPr>
              <a:xfrm>
                <a:off x="2093750" y="27125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59"/>
              <p:cNvSpPr/>
              <p:nvPr/>
            </p:nvSpPr>
            <p:spPr>
              <a:xfrm>
                <a:off x="2093750" y="27125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59"/>
              <p:cNvSpPr/>
              <p:nvPr/>
            </p:nvSpPr>
            <p:spPr>
              <a:xfrm>
                <a:off x="2228175" y="2712575"/>
                <a:ext cx="6650" cy="6650"/>
              </a:xfrm>
              <a:custGeom>
                <a:avLst/>
                <a:gdLst/>
                <a:ahLst/>
                <a:cxnLst/>
                <a:rect l="l" t="t" r="r" b="b"/>
                <a:pathLst>
                  <a:path w="266" h="266"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59"/>
              <p:cNvSpPr/>
              <p:nvPr/>
            </p:nvSpPr>
            <p:spPr>
              <a:xfrm>
                <a:off x="2228175" y="2712575"/>
                <a:ext cx="6650" cy="6650"/>
              </a:xfrm>
              <a:custGeom>
                <a:avLst/>
                <a:gdLst/>
                <a:ahLst/>
                <a:cxnLst/>
                <a:rect l="l" t="t" r="r" b="b"/>
                <a:pathLst>
                  <a:path w="266" h="266"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59"/>
              <p:cNvSpPr/>
              <p:nvPr/>
            </p:nvSpPr>
            <p:spPr>
              <a:xfrm>
                <a:off x="2362625" y="27125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59"/>
              <p:cNvSpPr/>
              <p:nvPr/>
            </p:nvSpPr>
            <p:spPr>
              <a:xfrm>
                <a:off x="2362625" y="27125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59"/>
              <p:cNvSpPr/>
              <p:nvPr/>
            </p:nvSpPr>
            <p:spPr>
              <a:xfrm>
                <a:off x="2497050" y="27125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59"/>
              <p:cNvSpPr/>
              <p:nvPr/>
            </p:nvSpPr>
            <p:spPr>
              <a:xfrm>
                <a:off x="2497050" y="27125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59"/>
              <p:cNvSpPr/>
              <p:nvPr/>
            </p:nvSpPr>
            <p:spPr>
              <a:xfrm>
                <a:off x="2631475" y="2712575"/>
                <a:ext cx="6650" cy="6650"/>
              </a:xfrm>
              <a:custGeom>
                <a:avLst/>
                <a:gdLst/>
                <a:ahLst/>
                <a:cxnLst/>
                <a:rect l="l" t="t" r="r" b="b"/>
                <a:pathLst>
                  <a:path w="266" h="266"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59"/>
              <p:cNvSpPr/>
              <p:nvPr/>
            </p:nvSpPr>
            <p:spPr>
              <a:xfrm>
                <a:off x="2631475" y="2712575"/>
                <a:ext cx="6650" cy="6650"/>
              </a:xfrm>
              <a:custGeom>
                <a:avLst/>
                <a:gdLst/>
                <a:ahLst/>
                <a:cxnLst/>
                <a:rect l="l" t="t" r="r" b="b"/>
                <a:pathLst>
                  <a:path w="266" h="266"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59"/>
              <p:cNvSpPr/>
              <p:nvPr/>
            </p:nvSpPr>
            <p:spPr>
              <a:xfrm>
                <a:off x="2761500" y="2712575"/>
                <a:ext cx="7750" cy="6650"/>
              </a:xfrm>
              <a:custGeom>
                <a:avLst/>
                <a:gdLst/>
                <a:ahLst/>
                <a:cxnLst/>
                <a:rect l="l" t="t" r="r" b="b"/>
                <a:pathLst>
                  <a:path w="310" h="266" extrusionOk="0">
                    <a:moveTo>
                      <a:pt x="1" y="1"/>
                    </a:moveTo>
                    <a:lnTo>
                      <a:pt x="1" y="265"/>
                    </a:lnTo>
                    <a:lnTo>
                      <a:pt x="309" y="265"/>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59"/>
              <p:cNvSpPr/>
              <p:nvPr/>
            </p:nvSpPr>
            <p:spPr>
              <a:xfrm>
                <a:off x="2761500" y="2712575"/>
                <a:ext cx="7750" cy="6650"/>
              </a:xfrm>
              <a:custGeom>
                <a:avLst/>
                <a:gdLst/>
                <a:ahLst/>
                <a:cxnLst/>
                <a:rect l="l" t="t" r="r" b="b"/>
                <a:pathLst>
                  <a:path w="310" h="266" fill="none" extrusionOk="0">
                    <a:moveTo>
                      <a:pt x="309" y="1"/>
                    </a:moveTo>
                    <a:lnTo>
                      <a:pt x="1" y="1"/>
                    </a:lnTo>
                    <a:lnTo>
                      <a:pt x="1" y="265"/>
                    </a:lnTo>
                    <a:lnTo>
                      <a:pt x="309" y="265"/>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59"/>
              <p:cNvSpPr/>
              <p:nvPr/>
            </p:nvSpPr>
            <p:spPr>
              <a:xfrm>
                <a:off x="2100350" y="2847025"/>
                <a:ext cx="661175" cy="6625"/>
              </a:xfrm>
              <a:custGeom>
                <a:avLst/>
                <a:gdLst/>
                <a:ahLst/>
                <a:cxnLst/>
                <a:rect l="l" t="t" r="r" b="b"/>
                <a:pathLst>
                  <a:path w="26447"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59"/>
              <p:cNvSpPr/>
              <p:nvPr/>
            </p:nvSpPr>
            <p:spPr>
              <a:xfrm>
                <a:off x="2100350" y="28470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59"/>
              <p:cNvSpPr/>
              <p:nvPr/>
            </p:nvSpPr>
            <p:spPr>
              <a:xfrm>
                <a:off x="2234800" y="2847025"/>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59"/>
              <p:cNvSpPr/>
              <p:nvPr/>
            </p:nvSpPr>
            <p:spPr>
              <a:xfrm>
                <a:off x="2369225" y="2847025"/>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59"/>
              <p:cNvSpPr/>
              <p:nvPr/>
            </p:nvSpPr>
            <p:spPr>
              <a:xfrm>
                <a:off x="2503650" y="28470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59"/>
              <p:cNvSpPr/>
              <p:nvPr/>
            </p:nvSpPr>
            <p:spPr>
              <a:xfrm>
                <a:off x="2638100" y="2847025"/>
                <a:ext cx="123425" cy="6625"/>
              </a:xfrm>
              <a:custGeom>
                <a:avLst/>
                <a:gdLst/>
                <a:ahLst/>
                <a:cxnLst/>
                <a:rect l="l" t="t" r="r" b="b"/>
                <a:pathLst>
                  <a:path w="4937" h="265" fill="none" extrusionOk="0">
                    <a:moveTo>
                      <a:pt x="4937" y="0"/>
                    </a:moveTo>
                    <a:lnTo>
                      <a:pt x="0" y="0"/>
                    </a:lnTo>
                    <a:lnTo>
                      <a:pt x="0" y="265"/>
                    </a:lnTo>
                    <a:lnTo>
                      <a:pt x="4937" y="265"/>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59"/>
              <p:cNvSpPr/>
              <p:nvPr/>
            </p:nvSpPr>
            <p:spPr>
              <a:xfrm>
                <a:off x="2093750" y="28470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59"/>
              <p:cNvSpPr/>
              <p:nvPr/>
            </p:nvSpPr>
            <p:spPr>
              <a:xfrm>
                <a:off x="2093750" y="28470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59"/>
              <p:cNvSpPr/>
              <p:nvPr/>
            </p:nvSpPr>
            <p:spPr>
              <a:xfrm>
                <a:off x="2228175" y="28470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59"/>
              <p:cNvSpPr/>
              <p:nvPr/>
            </p:nvSpPr>
            <p:spPr>
              <a:xfrm>
                <a:off x="2228175" y="28470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59"/>
              <p:cNvSpPr/>
              <p:nvPr/>
            </p:nvSpPr>
            <p:spPr>
              <a:xfrm>
                <a:off x="2362625" y="28470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59"/>
              <p:cNvSpPr/>
              <p:nvPr/>
            </p:nvSpPr>
            <p:spPr>
              <a:xfrm>
                <a:off x="2362625" y="28470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59"/>
              <p:cNvSpPr/>
              <p:nvPr/>
            </p:nvSpPr>
            <p:spPr>
              <a:xfrm>
                <a:off x="2497050" y="28470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59"/>
              <p:cNvSpPr/>
              <p:nvPr/>
            </p:nvSpPr>
            <p:spPr>
              <a:xfrm>
                <a:off x="2497050" y="28470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59"/>
              <p:cNvSpPr/>
              <p:nvPr/>
            </p:nvSpPr>
            <p:spPr>
              <a:xfrm>
                <a:off x="2631475" y="28470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59"/>
              <p:cNvSpPr/>
              <p:nvPr/>
            </p:nvSpPr>
            <p:spPr>
              <a:xfrm>
                <a:off x="2631475" y="28470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59"/>
              <p:cNvSpPr/>
              <p:nvPr/>
            </p:nvSpPr>
            <p:spPr>
              <a:xfrm>
                <a:off x="2761500" y="2847025"/>
                <a:ext cx="7750" cy="6625"/>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59"/>
              <p:cNvSpPr/>
              <p:nvPr/>
            </p:nvSpPr>
            <p:spPr>
              <a:xfrm>
                <a:off x="2761500" y="2847025"/>
                <a:ext cx="7750" cy="6625"/>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59"/>
              <p:cNvSpPr/>
              <p:nvPr/>
            </p:nvSpPr>
            <p:spPr>
              <a:xfrm>
                <a:off x="2100350" y="2978150"/>
                <a:ext cx="667800" cy="6625"/>
              </a:xfrm>
              <a:custGeom>
                <a:avLst/>
                <a:gdLst/>
                <a:ahLst/>
                <a:cxnLst/>
                <a:rect l="l" t="t" r="r" b="b"/>
                <a:pathLst>
                  <a:path w="26712"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711" y="265"/>
                    </a:lnTo>
                    <a:lnTo>
                      <a:pt x="26711" y="177"/>
                    </a:lnTo>
                    <a:lnTo>
                      <a:pt x="26447" y="177"/>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59"/>
              <p:cNvSpPr/>
              <p:nvPr/>
            </p:nvSpPr>
            <p:spPr>
              <a:xfrm>
                <a:off x="2100350" y="29781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59"/>
              <p:cNvSpPr/>
              <p:nvPr/>
            </p:nvSpPr>
            <p:spPr>
              <a:xfrm>
                <a:off x="2234800" y="2978150"/>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59"/>
              <p:cNvSpPr/>
              <p:nvPr/>
            </p:nvSpPr>
            <p:spPr>
              <a:xfrm>
                <a:off x="2369225" y="2978150"/>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59"/>
              <p:cNvSpPr/>
              <p:nvPr/>
            </p:nvSpPr>
            <p:spPr>
              <a:xfrm>
                <a:off x="2503650" y="29781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59"/>
              <p:cNvSpPr/>
              <p:nvPr/>
            </p:nvSpPr>
            <p:spPr>
              <a:xfrm>
                <a:off x="2638100" y="2978150"/>
                <a:ext cx="130050" cy="6625"/>
              </a:xfrm>
              <a:custGeom>
                <a:avLst/>
                <a:gdLst/>
                <a:ahLst/>
                <a:cxnLst/>
                <a:rect l="l" t="t" r="r" b="b"/>
                <a:pathLst>
                  <a:path w="5202" h="265" fill="none" extrusionOk="0">
                    <a:moveTo>
                      <a:pt x="4937" y="0"/>
                    </a:moveTo>
                    <a:lnTo>
                      <a:pt x="0" y="0"/>
                    </a:lnTo>
                    <a:lnTo>
                      <a:pt x="0" y="265"/>
                    </a:lnTo>
                    <a:lnTo>
                      <a:pt x="5201" y="265"/>
                    </a:lnTo>
                    <a:lnTo>
                      <a:pt x="5201" y="177"/>
                    </a:lnTo>
                    <a:lnTo>
                      <a:pt x="4937" y="177"/>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59"/>
              <p:cNvSpPr/>
              <p:nvPr/>
            </p:nvSpPr>
            <p:spPr>
              <a:xfrm>
                <a:off x="2094850" y="2978150"/>
                <a:ext cx="5525" cy="6625"/>
              </a:xfrm>
              <a:custGeom>
                <a:avLst/>
                <a:gdLst/>
                <a:ahLst/>
                <a:cxnLst/>
                <a:rect l="l" t="t" r="r" b="b"/>
                <a:pathLst>
                  <a:path w="221" h="265" extrusionOk="0">
                    <a:moveTo>
                      <a:pt x="0" y="0"/>
                    </a:moveTo>
                    <a:lnTo>
                      <a:pt x="0" y="265"/>
                    </a:lnTo>
                    <a:lnTo>
                      <a:pt x="221" y="265"/>
                    </a:lnTo>
                    <a:lnTo>
                      <a:pt x="22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59"/>
              <p:cNvSpPr/>
              <p:nvPr/>
            </p:nvSpPr>
            <p:spPr>
              <a:xfrm>
                <a:off x="2094850" y="2978150"/>
                <a:ext cx="5525" cy="6625"/>
              </a:xfrm>
              <a:custGeom>
                <a:avLst/>
                <a:gdLst/>
                <a:ahLst/>
                <a:cxnLst/>
                <a:rect l="l" t="t" r="r" b="b"/>
                <a:pathLst>
                  <a:path w="221" h="265" fill="none" extrusionOk="0">
                    <a:moveTo>
                      <a:pt x="221" y="0"/>
                    </a:moveTo>
                    <a:lnTo>
                      <a:pt x="0" y="0"/>
                    </a:lnTo>
                    <a:lnTo>
                      <a:pt x="0" y="265"/>
                    </a:lnTo>
                    <a:lnTo>
                      <a:pt x="221" y="265"/>
                    </a:lnTo>
                    <a:lnTo>
                      <a:pt x="221"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59"/>
              <p:cNvSpPr/>
              <p:nvPr/>
            </p:nvSpPr>
            <p:spPr>
              <a:xfrm>
                <a:off x="2228175" y="29781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59"/>
              <p:cNvSpPr/>
              <p:nvPr/>
            </p:nvSpPr>
            <p:spPr>
              <a:xfrm>
                <a:off x="2228175" y="29781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59"/>
              <p:cNvSpPr/>
              <p:nvPr/>
            </p:nvSpPr>
            <p:spPr>
              <a:xfrm>
                <a:off x="2362625" y="29781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59"/>
              <p:cNvSpPr/>
              <p:nvPr/>
            </p:nvSpPr>
            <p:spPr>
              <a:xfrm>
                <a:off x="2362625" y="29781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59"/>
              <p:cNvSpPr/>
              <p:nvPr/>
            </p:nvSpPr>
            <p:spPr>
              <a:xfrm>
                <a:off x="2497050" y="29781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59"/>
              <p:cNvSpPr/>
              <p:nvPr/>
            </p:nvSpPr>
            <p:spPr>
              <a:xfrm>
                <a:off x="2497050" y="29781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59"/>
              <p:cNvSpPr/>
              <p:nvPr/>
            </p:nvSpPr>
            <p:spPr>
              <a:xfrm>
                <a:off x="2631475" y="29781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59"/>
              <p:cNvSpPr/>
              <p:nvPr/>
            </p:nvSpPr>
            <p:spPr>
              <a:xfrm>
                <a:off x="2631475" y="29781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59"/>
              <p:cNvSpPr/>
              <p:nvPr/>
            </p:nvSpPr>
            <p:spPr>
              <a:xfrm>
                <a:off x="2761500" y="2978150"/>
                <a:ext cx="6650" cy="4425"/>
              </a:xfrm>
              <a:custGeom>
                <a:avLst/>
                <a:gdLst/>
                <a:ahLst/>
                <a:cxnLst/>
                <a:rect l="l" t="t" r="r" b="b"/>
                <a:pathLst>
                  <a:path w="266" h="177" extrusionOk="0">
                    <a:moveTo>
                      <a:pt x="1" y="0"/>
                    </a:moveTo>
                    <a:lnTo>
                      <a:pt x="1" y="177"/>
                    </a:lnTo>
                    <a:lnTo>
                      <a:pt x="265" y="177"/>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59"/>
              <p:cNvSpPr/>
              <p:nvPr/>
            </p:nvSpPr>
            <p:spPr>
              <a:xfrm>
                <a:off x="2761500" y="2978150"/>
                <a:ext cx="6650" cy="4425"/>
              </a:xfrm>
              <a:custGeom>
                <a:avLst/>
                <a:gdLst/>
                <a:ahLst/>
                <a:cxnLst/>
                <a:rect l="l" t="t" r="r" b="b"/>
                <a:pathLst>
                  <a:path w="266" h="177" fill="none" extrusionOk="0">
                    <a:moveTo>
                      <a:pt x="265" y="0"/>
                    </a:moveTo>
                    <a:lnTo>
                      <a:pt x="1" y="0"/>
                    </a:lnTo>
                    <a:lnTo>
                      <a:pt x="1" y="177"/>
                    </a:lnTo>
                    <a:lnTo>
                      <a:pt x="265" y="177"/>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59"/>
              <p:cNvSpPr/>
              <p:nvPr/>
            </p:nvSpPr>
            <p:spPr>
              <a:xfrm>
                <a:off x="2761500" y="1617275"/>
                <a:ext cx="7750" cy="47400"/>
              </a:xfrm>
              <a:custGeom>
                <a:avLst/>
                <a:gdLst/>
                <a:ahLst/>
                <a:cxnLst/>
                <a:rect l="l" t="t" r="r" b="b"/>
                <a:pathLst>
                  <a:path w="310" h="1896" extrusionOk="0">
                    <a:moveTo>
                      <a:pt x="1" y="1"/>
                    </a:moveTo>
                    <a:lnTo>
                      <a:pt x="1" y="1896"/>
                    </a:lnTo>
                    <a:lnTo>
                      <a:pt x="309" y="1896"/>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59"/>
              <p:cNvSpPr/>
              <p:nvPr/>
            </p:nvSpPr>
            <p:spPr>
              <a:xfrm>
                <a:off x="2741675" y="1638225"/>
                <a:ext cx="47400" cy="6625"/>
              </a:xfrm>
              <a:custGeom>
                <a:avLst/>
                <a:gdLst/>
                <a:ahLst/>
                <a:cxnLst/>
                <a:rect l="l" t="t" r="r" b="b"/>
                <a:pathLst>
                  <a:path w="1896" h="265" extrusionOk="0">
                    <a:moveTo>
                      <a:pt x="1" y="0"/>
                    </a:moveTo>
                    <a:lnTo>
                      <a:pt x="1" y="264"/>
                    </a:lnTo>
                    <a:lnTo>
                      <a:pt x="1896" y="264"/>
                    </a:ln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59"/>
              <p:cNvSpPr/>
              <p:nvPr/>
            </p:nvSpPr>
            <p:spPr>
              <a:xfrm>
                <a:off x="2761500" y="2288350"/>
                <a:ext cx="7750" cy="46300"/>
              </a:xfrm>
              <a:custGeom>
                <a:avLst/>
                <a:gdLst/>
                <a:ahLst/>
                <a:cxnLst/>
                <a:rect l="l" t="t" r="r" b="b"/>
                <a:pathLst>
                  <a:path w="310" h="1852" extrusionOk="0">
                    <a:moveTo>
                      <a:pt x="1" y="0"/>
                    </a:moveTo>
                    <a:lnTo>
                      <a:pt x="1" y="1852"/>
                    </a:lnTo>
                    <a:lnTo>
                      <a:pt x="309" y="1852"/>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59"/>
              <p:cNvSpPr/>
              <p:nvPr/>
            </p:nvSpPr>
            <p:spPr>
              <a:xfrm>
                <a:off x="2741675" y="2308175"/>
                <a:ext cx="47400" cy="6650"/>
              </a:xfrm>
              <a:custGeom>
                <a:avLst/>
                <a:gdLst/>
                <a:ahLst/>
                <a:cxnLst/>
                <a:rect l="l" t="t" r="r" b="b"/>
                <a:pathLst>
                  <a:path w="1896" h="266" extrusionOk="0">
                    <a:moveTo>
                      <a:pt x="1" y="1"/>
                    </a:moveTo>
                    <a:lnTo>
                      <a:pt x="1" y="265"/>
                    </a:lnTo>
                    <a:lnTo>
                      <a:pt x="1896" y="265"/>
                    </a:lnTo>
                    <a:lnTo>
                      <a:pt x="18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59"/>
              <p:cNvSpPr/>
              <p:nvPr/>
            </p:nvSpPr>
            <p:spPr>
              <a:xfrm>
                <a:off x="2091550" y="1617275"/>
                <a:ext cx="6625" cy="47400"/>
              </a:xfrm>
              <a:custGeom>
                <a:avLst/>
                <a:gdLst/>
                <a:ahLst/>
                <a:cxnLst/>
                <a:rect l="l" t="t" r="r" b="b"/>
                <a:pathLst>
                  <a:path w="265" h="1896" extrusionOk="0">
                    <a:moveTo>
                      <a:pt x="0" y="1"/>
                    </a:moveTo>
                    <a:lnTo>
                      <a:pt x="0" y="1896"/>
                    </a:lnTo>
                    <a:lnTo>
                      <a:pt x="265" y="1896"/>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59"/>
              <p:cNvSpPr/>
              <p:nvPr/>
            </p:nvSpPr>
            <p:spPr>
              <a:xfrm>
                <a:off x="2071700" y="1638225"/>
                <a:ext cx="47425" cy="6625"/>
              </a:xfrm>
              <a:custGeom>
                <a:avLst/>
                <a:gdLst/>
                <a:ahLst/>
                <a:cxnLst/>
                <a:rect l="l" t="t" r="r" b="b"/>
                <a:pathLst>
                  <a:path w="1897" h="265" extrusionOk="0">
                    <a:moveTo>
                      <a:pt x="1" y="0"/>
                    </a:moveTo>
                    <a:lnTo>
                      <a:pt x="1" y="264"/>
                    </a:lnTo>
                    <a:lnTo>
                      <a:pt x="1896" y="264"/>
                    </a:ln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59"/>
              <p:cNvSpPr/>
              <p:nvPr/>
            </p:nvSpPr>
            <p:spPr>
              <a:xfrm>
                <a:off x="2091550" y="2288350"/>
                <a:ext cx="6625" cy="46300"/>
              </a:xfrm>
              <a:custGeom>
                <a:avLst/>
                <a:gdLst/>
                <a:ahLst/>
                <a:cxnLst/>
                <a:rect l="l" t="t" r="r" b="b"/>
                <a:pathLst>
                  <a:path w="265" h="1852" extrusionOk="0">
                    <a:moveTo>
                      <a:pt x="0" y="0"/>
                    </a:moveTo>
                    <a:lnTo>
                      <a:pt x="0" y="1852"/>
                    </a:lnTo>
                    <a:lnTo>
                      <a:pt x="265" y="1852"/>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59"/>
              <p:cNvSpPr/>
              <p:nvPr/>
            </p:nvSpPr>
            <p:spPr>
              <a:xfrm>
                <a:off x="2071700" y="2308175"/>
                <a:ext cx="47425" cy="6650"/>
              </a:xfrm>
              <a:custGeom>
                <a:avLst/>
                <a:gdLst/>
                <a:ahLst/>
                <a:cxnLst/>
                <a:rect l="l" t="t" r="r" b="b"/>
                <a:pathLst>
                  <a:path w="1897" h="266" extrusionOk="0">
                    <a:moveTo>
                      <a:pt x="1" y="1"/>
                    </a:moveTo>
                    <a:lnTo>
                      <a:pt x="1" y="265"/>
                    </a:lnTo>
                    <a:lnTo>
                      <a:pt x="1896" y="265"/>
                    </a:lnTo>
                    <a:lnTo>
                      <a:pt x="18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59"/>
              <p:cNvSpPr/>
              <p:nvPr/>
            </p:nvSpPr>
            <p:spPr>
              <a:xfrm>
                <a:off x="2091550" y="2958325"/>
                <a:ext cx="6625" cy="46300"/>
              </a:xfrm>
              <a:custGeom>
                <a:avLst/>
                <a:gdLst/>
                <a:ahLst/>
                <a:cxnLst/>
                <a:rect l="l" t="t" r="r" b="b"/>
                <a:pathLst>
                  <a:path w="265" h="1852" extrusionOk="0">
                    <a:moveTo>
                      <a:pt x="0" y="0"/>
                    </a:moveTo>
                    <a:lnTo>
                      <a:pt x="0" y="1851"/>
                    </a:lnTo>
                    <a:lnTo>
                      <a:pt x="265" y="1851"/>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59"/>
              <p:cNvSpPr/>
              <p:nvPr/>
            </p:nvSpPr>
            <p:spPr>
              <a:xfrm>
                <a:off x="2071700" y="2978150"/>
                <a:ext cx="47425" cy="6625"/>
              </a:xfrm>
              <a:custGeom>
                <a:avLst/>
                <a:gdLst/>
                <a:ahLst/>
                <a:cxnLst/>
                <a:rect l="l" t="t" r="r" b="b"/>
                <a:pathLst>
                  <a:path w="1897" h="265" extrusionOk="0">
                    <a:moveTo>
                      <a:pt x="1" y="0"/>
                    </a:moveTo>
                    <a:lnTo>
                      <a:pt x="1" y="265"/>
                    </a:lnTo>
                    <a:lnTo>
                      <a:pt x="1896" y="265"/>
                    </a:ln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59"/>
              <p:cNvSpPr/>
              <p:nvPr/>
            </p:nvSpPr>
            <p:spPr>
              <a:xfrm>
                <a:off x="2761500" y="2958325"/>
                <a:ext cx="7750" cy="46300"/>
              </a:xfrm>
              <a:custGeom>
                <a:avLst/>
                <a:gdLst/>
                <a:ahLst/>
                <a:cxnLst/>
                <a:rect l="l" t="t" r="r" b="b"/>
                <a:pathLst>
                  <a:path w="310" h="1852" extrusionOk="0">
                    <a:moveTo>
                      <a:pt x="1" y="0"/>
                    </a:moveTo>
                    <a:lnTo>
                      <a:pt x="1" y="1851"/>
                    </a:lnTo>
                    <a:lnTo>
                      <a:pt x="309" y="1851"/>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59"/>
              <p:cNvSpPr/>
              <p:nvPr/>
            </p:nvSpPr>
            <p:spPr>
              <a:xfrm>
                <a:off x="2741675" y="2978150"/>
                <a:ext cx="47400" cy="6625"/>
              </a:xfrm>
              <a:custGeom>
                <a:avLst/>
                <a:gdLst/>
                <a:ahLst/>
                <a:cxnLst/>
                <a:rect l="l" t="t" r="r" b="b"/>
                <a:pathLst>
                  <a:path w="1896" h="265" extrusionOk="0">
                    <a:moveTo>
                      <a:pt x="1" y="0"/>
                    </a:moveTo>
                    <a:lnTo>
                      <a:pt x="1" y="265"/>
                    </a:lnTo>
                    <a:lnTo>
                      <a:pt x="1896" y="265"/>
                    </a:ln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46" name="Google Shape;2946;p59"/>
            <p:cNvGrpSpPr/>
            <p:nvPr/>
          </p:nvGrpSpPr>
          <p:grpSpPr>
            <a:xfrm>
              <a:off x="965147" y="444904"/>
              <a:ext cx="605939" cy="733425"/>
              <a:chOff x="854872" y="593529"/>
              <a:chExt cx="605939" cy="733425"/>
            </a:xfrm>
          </p:grpSpPr>
          <p:grpSp>
            <p:nvGrpSpPr>
              <p:cNvPr id="2947" name="Google Shape;2947;p59"/>
              <p:cNvGrpSpPr/>
              <p:nvPr/>
            </p:nvGrpSpPr>
            <p:grpSpPr>
              <a:xfrm>
                <a:off x="854872" y="749504"/>
                <a:ext cx="444014" cy="577450"/>
                <a:chOff x="2255047" y="690567"/>
                <a:chExt cx="444014" cy="577450"/>
              </a:xfrm>
            </p:grpSpPr>
            <p:sp>
              <p:nvSpPr>
                <p:cNvPr id="2948" name="Google Shape;2948;p59"/>
                <p:cNvSpPr/>
                <p:nvPr/>
              </p:nvSpPr>
              <p:spPr>
                <a:xfrm>
                  <a:off x="2255047" y="690567"/>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59"/>
                <p:cNvSpPr/>
                <p:nvPr/>
              </p:nvSpPr>
              <p:spPr>
                <a:xfrm>
                  <a:off x="2588630" y="690567"/>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50" name="Google Shape;2950;p59"/>
                <p:cNvCxnSpPr/>
                <p:nvPr/>
              </p:nvCxnSpPr>
              <p:spPr>
                <a:xfrm>
                  <a:off x="2320463" y="924475"/>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51" name="Google Shape;2951;p59"/>
                <p:cNvCxnSpPr/>
                <p:nvPr/>
              </p:nvCxnSpPr>
              <p:spPr>
                <a:xfrm>
                  <a:off x="2320463" y="979300"/>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52" name="Google Shape;2952;p59"/>
                <p:cNvCxnSpPr/>
                <p:nvPr/>
              </p:nvCxnSpPr>
              <p:spPr>
                <a:xfrm>
                  <a:off x="2320463" y="1031550"/>
                  <a:ext cx="313200" cy="0"/>
                </a:xfrm>
                <a:prstGeom prst="straightConnector1">
                  <a:avLst/>
                </a:prstGeom>
                <a:noFill/>
                <a:ln w="9525" cap="flat" cmpd="sng">
                  <a:solidFill>
                    <a:schemeClr val="dk1"/>
                  </a:solidFill>
                  <a:prstDash val="solid"/>
                  <a:round/>
                  <a:headEnd type="none" w="med" len="med"/>
                  <a:tailEnd type="none" w="med" len="med"/>
                </a:ln>
              </p:spPr>
            </p:cxnSp>
          </p:grpSp>
          <p:grpSp>
            <p:nvGrpSpPr>
              <p:cNvPr id="2953" name="Google Shape;2953;p59"/>
              <p:cNvGrpSpPr/>
              <p:nvPr/>
            </p:nvGrpSpPr>
            <p:grpSpPr>
              <a:xfrm>
                <a:off x="935835" y="671517"/>
                <a:ext cx="444014" cy="577450"/>
                <a:chOff x="2255047" y="690567"/>
                <a:chExt cx="444014" cy="577450"/>
              </a:xfrm>
            </p:grpSpPr>
            <p:sp>
              <p:nvSpPr>
                <p:cNvPr id="2954" name="Google Shape;2954;p59"/>
                <p:cNvSpPr/>
                <p:nvPr/>
              </p:nvSpPr>
              <p:spPr>
                <a:xfrm>
                  <a:off x="2255047" y="690567"/>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59"/>
                <p:cNvSpPr/>
                <p:nvPr/>
              </p:nvSpPr>
              <p:spPr>
                <a:xfrm>
                  <a:off x="2588630" y="690567"/>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56" name="Google Shape;2956;p59"/>
                <p:cNvCxnSpPr/>
                <p:nvPr/>
              </p:nvCxnSpPr>
              <p:spPr>
                <a:xfrm>
                  <a:off x="2320463" y="924475"/>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57" name="Google Shape;2957;p59"/>
                <p:cNvCxnSpPr/>
                <p:nvPr/>
              </p:nvCxnSpPr>
              <p:spPr>
                <a:xfrm>
                  <a:off x="2320463" y="979300"/>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58" name="Google Shape;2958;p59"/>
                <p:cNvCxnSpPr/>
                <p:nvPr/>
              </p:nvCxnSpPr>
              <p:spPr>
                <a:xfrm>
                  <a:off x="2320463" y="1031550"/>
                  <a:ext cx="313200" cy="0"/>
                </a:xfrm>
                <a:prstGeom prst="straightConnector1">
                  <a:avLst/>
                </a:prstGeom>
                <a:noFill/>
                <a:ln w="9525" cap="flat" cmpd="sng">
                  <a:solidFill>
                    <a:schemeClr val="dk1"/>
                  </a:solidFill>
                  <a:prstDash val="solid"/>
                  <a:round/>
                  <a:headEnd type="none" w="med" len="med"/>
                  <a:tailEnd type="none" w="med" len="med"/>
                </a:ln>
              </p:spPr>
            </p:cxnSp>
          </p:grpSp>
          <p:grpSp>
            <p:nvGrpSpPr>
              <p:cNvPr id="2959" name="Google Shape;2959;p59"/>
              <p:cNvGrpSpPr/>
              <p:nvPr/>
            </p:nvGrpSpPr>
            <p:grpSpPr>
              <a:xfrm>
                <a:off x="1016797" y="593529"/>
                <a:ext cx="444014" cy="577450"/>
                <a:chOff x="2255047" y="690567"/>
                <a:chExt cx="444014" cy="577450"/>
              </a:xfrm>
            </p:grpSpPr>
            <p:sp>
              <p:nvSpPr>
                <p:cNvPr id="2960" name="Google Shape;2960;p59"/>
                <p:cNvSpPr/>
                <p:nvPr/>
              </p:nvSpPr>
              <p:spPr>
                <a:xfrm>
                  <a:off x="2255047" y="690567"/>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59"/>
                <p:cNvSpPr/>
                <p:nvPr/>
              </p:nvSpPr>
              <p:spPr>
                <a:xfrm>
                  <a:off x="2588630" y="690567"/>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62" name="Google Shape;2962;p59"/>
                <p:cNvCxnSpPr/>
                <p:nvPr/>
              </p:nvCxnSpPr>
              <p:spPr>
                <a:xfrm>
                  <a:off x="2320463" y="924475"/>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63" name="Google Shape;2963;p59"/>
                <p:cNvCxnSpPr/>
                <p:nvPr/>
              </p:nvCxnSpPr>
              <p:spPr>
                <a:xfrm>
                  <a:off x="2320463" y="979300"/>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64" name="Google Shape;2964;p59"/>
                <p:cNvCxnSpPr/>
                <p:nvPr/>
              </p:nvCxnSpPr>
              <p:spPr>
                <a:xfrm>
                  <a:off x="2320463" y="1031550"/>
                  <a:ext cx="313200" cy="0"/>
                </a:xfrm>
                <a:prstGeom prst="straightConnector1">
                  <a:avLst/>
                </a:prstGeom>
                <a:noFill/>
                <a:ln w="9525" cap="flat" cmpd="sng">
                  <a:solidFill>
                    <a:schemeClr val="dk1"/>
                  </a:solidFill>
                  <a:prstDash val="solid"/>
                  <a:round/>
                  <a:headEnd type="none" w="med" len="med"/>
                  <a:tailEnd type="none" w="med" len="med"/>
                </a:ln>
              </p:spPr>
            </p:cxnSp>
          </p:grpSp>
        </p:grpSp>
      </p:grpSp>
      <p:sp>
        <p:nvSpPr>
          <p:cNvPr id="10" name="Google Shape;2622;p59">
            <a:extLst>
              <a:ext uri="{FF2B5EF4-FFF2-40B4-BE49-F238E27FC236}">
                <a16:creationId xmlns:a16="http://schemas.microsoft.com/office/drawing/2014/main" id="{76ED2ACC-6DD9-2FF5-F29B-D7486AD75256}"/>
              </a:ext>
            </a:extLst>
          </p:cNvPr>
          <p:cNvSpPr txBox="1">
            <a:spLocks/>
          </p:cNvSpPr>
          <p:nvPr/>
        </p:nvSpPr>
        <p:spPr>
          <a:xfrm>
            <a:off x="1087082" y="3989015"/>
            <a:ext cx="7160326" cy="762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9pPr>
          </a:lstStyle>
          <a:p>
            <a:pPr marL="0" indent="0" algn="just"/>
            <a:endParaRPr lang="en-US" sz="2200"/>
          </a:p>
        </p:txBody>
      </p:sp>
    </p:spTree>
    <p:extLst>
      <p:ext uri="{BB962C8B-B14F-4D97-AF65-F5344CB8AC3E}">
        <p14:creationId xmlns:p14="http://schemas.microsoft.com/office/powerpoint/2010/main" val="20219668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620"/>
        <p:cNvGrpSpPr/>
        <p:nvPr/>
      </p:nvGrpSpPr>
      <p:grpSpPr>
        <a:xfrm>
          <a:off x="0" y="0"/>
          <a:ext cx="0" cy="0"/>
          <a:chOff x="0" y="0"/>
          <a:chExt cx="0" cy="0"/>
        </a:xfrm>
      </p:grpSpPr>
      <p:sp>
        <p:nvSpPr>
          <p:cNvPr id="2627" name="Google Shape;2627;p59"/>
          <p:cNvSpPr txBox="1">
            <a:spLocks noGrp="1"/>
          </p:cNvSpPr>
          <p:nvPr>
            <p:ph type="title" idx="6"/>
          </p:nvPr>
        </p:nvSpPr>
        <p:spPr>
          <a:xfrm>
            <a:off x="1399138" y="549148"/>
            <a:ext cx="6343800" cy="572700"/>
          </a:xfrm>
          <a:prstGeom prst="rect">
            <a:avLst/>
          </a:prstGeom>
        </p:spPr>
        <p:txBody>
          <a:bodyPr spcFirstLastPara="1" wrap="square" lIns="91425" tIns="91425" rIns="91425" bIns="91425" anchor="ctr" anchorCtr="0">
            <a:noAutofit/>
          </a:bodyPr>
          <a:lstStyle/>
          <a:p>
            <a:r>
              <a:rPr lang="en-US"/>
              <a:t>Sequential search</a:t>
            </a:r>
            <a:endParaRPr lang="vi-VN"/>
          </a:p>
        </p:txBody>
      </p:sp>
      <p:grpSp>
        <p:nvGrpSpPr>
          <p:cNvPr id="2670" name="Google Shape;2670;p59"/>
          <p:cNvGrpSpPr/>
          <p:nvPr/>
        </p:nvGrpSpPr>
        <p:grpSpPr>
          <a:xfrm>
            <a:off x="787370" y="4281505"/>
            <a:ext cx="369130" cy="405607"/>
            <a:chOff x="787370" y="4281505"/>
            <a:chExt cx="369130" cy="405607"/>
          </a:xfrm>
        </p:grpSpPr>
        <p:grpSp>
          <p:nvGrpSpPr>
            <p:cNvPr id="2671" name="Google Shape;2671;p59"/>
            <p:cNvGrpSpPr/>
            <p:nvPr/>
          </p:nvGrpSpPr>
          <p:grpSpPr>
            <a:xfrm>
              <a:off x="787370" y="4281505"/>
              <a:ext cx="225414" cy="405607"/>
              <a:chOff x="8063823" y="2506947"/>
              <a:chExt cx="198009" cy="356296"/>
            </a:xfrm>
          </p:grpSpPr>
          <p:sp>
            <p:nvSpPr>
              <p:cNvPr id="2672" name="Google Shape;2672;p59"/>
              <p:cNvSpPr/>
              <p:nvPr/>
            </p:nvSpPr>
            <p:spPr>
              <a:xfrm>
                <a:off x="8063823" y="2506947"/>
                <a:ext cx="198009" cy="39628"/>
              </a:xfrm>
              <a:custGeom>
                <a:avLst/>
                <a:gdLst/>
                <a:ahLst/>
                <a:cxnLst/>
                <a:rect l="l" t="t" r="r" b="b"/>
                <a:pathLst>
                  <a:path w="4512" h="903" extrusionOk="0">
                    <a:moveTo>
                      <a:pt x="1" y="0"/>
                    </a:moveTo>
                    <a:lnTo>
                      <a:pt x="1" y="902"/>
                    </a:lnTo>
                    <a:lnTo>
                      <a:pt x="4511" y="902"/>
                    </a:lnTo>
                    <a:lnTo>
                      <a:pt x="4511"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59"/>
              <p:cNvSpPr/>
              <p:nvPr/>
            </p:nvSpPr>
            <p:spPr>
              <a:xfrm>
                <a:off x="8063823" y="2823615"/>
                <a:ext cx="198009" cy="39628"/>
              </a:xfrm>
              <a:custGeom>
                <a:avLst/>
                <a:gdLst/>
                <a:ahLst/>
                <a:cxnLst/>
                <a:rect l="l" t="t" r="r" b="b"/>
                <a:pathLst>
                  <a:path w="4512" h="903" extrusionOk="0">
                    <a:moveTo>
                      <a:pt x="1" y="1"/>
                    </a:moveTo>
                    <a:lnTo>
                      <a:pt x="1" y="903"/>
                    </a:lnTo>
                    <a:lnTo>
                      <a:pt x="4511" y="903"/>
                    </a:lnTo>
                    <a:lnTo>
                      <a:pt x="4511" y="1"/>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59"/>
              <p:cNvSpPr/>
              <p:nvPr/>
            </p:nvSpPr>
            <p:spPr>
              <a:xfrm>
                <a:off x="8082122" y="2546531"/>
                <a:ext cx="159917" cy="275642"/>
              </a:xfrm>
              <a:custGeom>
                <a:avLst/>
                <a:gdLst/>
                <a:ahLst/>
                <a:cxnLst/>
                <a:rect l="l" t="t" r="r" b="b"/>
                <a:pathLst>
                  <a:path w="3644" h="6281" extrusionOk="0">
                    <a:moveTo>
                      <a:pt x="0" y="0"/>
                    </a:moveTo>
                    <a:lnTo>
                      <a:pt x="0" y="1735"/>
                    </a:lnTo>
                    <a:lnTo>
                      <a:pt x="1214" y="2915"/>
                    </a:lnTo>
                    <a:lnTo>
                      <a:pt x="1214" y="3366"/>
                    </a:lnTo>
                    <a:lnTo>
                      <a:pt x="0" y="4511"/>
                    </a:lnTo>
                    <a:lnTo>
                      <a:pt x="0" y="6280"/>
                    </a:lnTo>
                    <a:lnTo>
                      <a:pt x="3643" y="6280"/>
                    </a:lnTo>
                    <a:lnTo>
                      <a:pt x="3643" y="4511"/>
                    </a:lnTo>
                    <a:lnTo>
                      <a:pt x="2463" y="3366"/>
                    </a:lnTo>
                    <a:lnTo>
                      <a:pt x="2463" y="2915"/>
                    </a:lnTo>
                    <a:lnTo>
                      <a:pt x="3643" y="1735"/>
                    </a:lnTo>
                    <a:lnTo>
                      <a:pt x="3643"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59"/>
              <p:cNvSpPr/>
              <p:nvPr/>
            </p:nvSpPr>
            <p:spPr>
              <a:xfrm>
                <a:off x="8086686" y="2756648"/>
                <a:ext cx="152281" cy="65520"/>
              </a:xfrm>
              <a:custGeom>
                <a:avLst/>
                <a:gdLst/>
                <a:ahLst/>
                <a:cxnLst/>
                <a:rect l="l" t="t" r="r" b="b"/>
                <a:pathLst>
                  <a:path w="3470" h="1493" extrusionOk="0">
                    <a:moveTo>
                      <a:pt x="1527" y="0"/>
                    </a:moveTo>
                    <a:lnTo>
                      <a:pt x="0" y="1492"/>
                    </a:lnTo>
                    <a:lnTo>
                      <a:pt x="3470" y="1492"/>
                    </a:lnTo>
                    <a:lnTo>
                      <a:pt x="19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59"/>
              <p:cNvSpPr/>
              <p:nvPr/>
            </p:nvSpPr>
            <p:spPr>
              <a:xfrm>
                <a:off x="8086686" y="2756648"/>
                <a:ext cx="152281" cy="65520"/>
              </a:xfrm>
              <a:custGeom>
                <a:avLst/>
                <a:gdLst/>
                <a:ahLst/>
                <a:cxnLst/>
                <a:rect l="l" t="t" r="r" b="b"/>
                <a:pathLst>
                  <a:path w="3470" h="1493" fill="none" extrusionOk="0">
                    <a:moveTo>
                      <a:pt x="1527" y="0"/>
                    </a:moveTo>
                    <a:lnTo>
                      <a:pt x="0" y="1492"/>
                    </a:lnTo>
                    <a:lnTo>
                      <a:pt x="3470" y="1492"/>
                    </a:lnTo>
                    <a:lnTo>
                      <a:pt x="194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59"/>
              <p:cNvSpPr/>
              <p:nvPr/>
            </p:nvSpPr>
            <p:spPr>
              <a:xfrm>
                <a:off x="8153654" y="2726192"/>
                <a:ext cx="18344" cy="19836"/>
              </a:xfrm>
              <a:custGeom>
                <a:avLst/>
                <a:gdLst/>
                <a:ahLst/>
                <a:cxnLst/>
                <a:rect l="l" t="t" r="r" b="b"/>
                <a:pathLst>
                  <a:path w="418" h="452" extrusionOk="0">
                    <a:moveTo>
                      <a:pt x="1" y="0"/>
                    </a:moveTo>
                    <a:lnTo>
                      <a:pt x="1" y="451"/>
                    </a:lnTo>
                    <a:lnTo>
                      <a:pt x="417" y="451"/>
                    </a:lnTo>
                    <a:lnTo>
                      <a:pt x="41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59"/>
              <p:cNvSpPr/>
              <p:nvPr/>
            </p:nvSpPr>
            <p:spPr>
              <a:xfrm>
                <a:off x="8153654" y="2698765"/>
                <a:ext cx="18344" cy="19836"/>
              </a:xfrm>
              <a:custGeom>
                <a:avLst/>
                <a:gdLst/>
                <a:ahLst/>
                <a:cxnLst/>
                <a:rect l="l" t="t" r="r" b="b"/>
                <a:pathLst>
                  <a:path w="418" h="452" extrusionOk="0">
                    <a:moveTo>
                      <a:pt x="1" y="1"/>
                    </a:moveTo>
                    <a:lnTo>
                      <a:pt x="1" y="452"/>
                    </a:lnTo>
                    <a:lnTo>
                      <a:pt x="417" y="452"/>
                    </a:lnTo>
                    <a:lnTo>
                      <a:pt x="41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59"/>
              <p:cNvSpPr/>
              <p:nvPr/>
            </p:nvSpPr>
            <p:spPr>
              <a:xfrm>
                <a:off x="8124734" y="2628726"/>
                <a:ext cx="74648" cy="27472"/>
              </a:xfrm>
              <a:custGeom>
                <a:avLst/>
                <a:gdLst/>
                <a:ahLst/>
                <a:cxnLst/>
                <a:rect l="l" t="t" r="r" b="b"/>
                <a:pathLst>
                  <a:path w="1701" h="626" extrusionOk="0">
                    <a:moveTo>
                      <a:pt x="1" y="1"/>
                    </a:moveTo>
                    <a:lnTo>
                      <a:pt x="660" y="625"/>
                    </a:lnTo>
                    <a:lnTo>
                      <a:pt x="1076" y="625"/>
                    </a:lnTo>
                    <a:lnTo>
                      <a:pt x="17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80" name="Google Shape;2680;p59"/>
            <p:cNvSpPr/>
            <p:nvPr/>
          </p:nvSpPr>
          <p:spPr>
            <a:xfrm>
              <a:off x="1064550" y="4376213"/>
              <a:ext cx="91950" cy="91100"/>
            </a:xfrm>
            <a:custGeom>
              <a:avLst/>
              <a:gdLst/>
              <a:ahLst/>
              <a:cxnLst/>
              <a:rect l="l" t="t" r="r" b="b"/>
              <a:pathLst>
                <a:path w="3678" h="3644" fill="none" extrusionOk="0">
                  <a:moveTo>
                    <a:pt x="3157" y="0"/>
                  </a:moveTo>
                  <a:lnTo>
                    <a:pt x="1839" y="1319"/>
                  </a:lnTo>
                  <a:lnTo>
                    <a:pt x="486" y="0"/>
                  </a:lnTo>
                  <a:lnTo>
                    <a:pt x="0" y="486"/>
                  </a:lnTo>
                  <a:lnTo>
                    <a:pt x="1319" y="1805"/>
                  </a:lnTo>
                  <a:lnTo>
                    <a:pt x="0" y="3158"/>
                  </a:lnTo>
                  <a:lnTo>
                    <a:pt x="486" y="3643"/>
                  </a:lnTo>
                  <a:lnTo>
                    <a:pt x="1839" y="2325"/>
                  </a:lnTo>
                  <a:lnTo>
                    <a:pt x="3157" y="3643"/>
                  </a:lnTo>
                  <a:lnTo>
                    <a:pt x="3678" y="3158"/>
                  </a:lnTo>
                  <a:lnTo>
                    <a:pt x="2325" y="1805"/>
                  </a:lnTo>
                  <a:lnTo>
                    <a:pt x="3678" y="486"/>
                  </a:lnTo>
                  <a:lnTo>
                    <a:pt x="3157" y="0"/>
                  </a:lnTo>
                  <a:lnTo>
                    <a:pt x="3157" y="0"/>
                  </a:lnTo>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81" name="Google Shape;2681;p59"/>
          <p:cNvGrpSpPr/>
          <p:nvPr/>
        </p:nvGrpSpPr>
        <p:grpSpPr>
          <a:xfrm>
            <a:off x="8009738" y="444900"/>
            <a:ext cx="739738" cy="499927"/>
            <a:chOff x="8009738" y="444900"/>
            <a:chExt cx="739738" cy="499927"/>
          </a:xfrm>
        </p:grpSpPr>
        <p:grpSp>
          <p:nvGrpSpPr>
            <p:cNvPr id="2682" name="Google Shape;2682;p59"/>
            <p:cNvGrpSpPr/>
            <p:nvPr/>
          </p:nvGrpSpPr>
          <p:grpSpPr>
            <a:xfrm>
              <a:off x="8114513" y="444900"/>
              <a:ext cx="634963" cy="406652"/>
              <a:chOff x="8114513" y="444900"/>
              <a:chExt cx="634963" cy="406652"/>
            </a:xfrm>
          </p:grpSpPr>
          <p:sp>
            <p:nvSpPr>
              <p:cNvPr id="2683" name="Google Shape;2683;p59"/>
              <p:cNvSpPr/>
              <p:nvPr/>
            </p:nvSpPr>
            <p:spPr>
              <a:xfrm>
                <a:off x="8114513" y="444900"/>
                <a:ext cx="634950" cy="59000"/>
              </a:xfrm>
              <a:custGeom>
                <a:avLst/>
                <a:gdLst/>
                <a:ahLst/>
                <a:cxnLst/>
                <a:rect l="l" t="t" r="r" b="b"/>
                <a:pathLst>
                  <a:path w="25398" h="2360" extrusionOk="0">
                    <a:moveTo>
                      <a:pt x="1" y="0"/>
                    </a:moveTo>
                    <a:lnTo>
                      <a:pt x="1" y="2359"/>
                    </a:lnTo>
                    <a:lnTo>
                      <a:pt x="25398" y="2359"/>
                    </a:lnTo>
                    <a:lnTo>
                      <a:pt x="25398"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59"/>
              <p:cNvSpPr/>
              <p:nvPr/>
            </p:nvSpPr>
            <p:spPr>
              <a:xfrm>
                <a:off x="8706063" y="463100"/>
                <a:ext cx="21725" cy="20850"/>
              </a:xfrm>
              <a:custGeom>
                <a:avLst/>
                <a:gdLst/>
                <a:ahLst/>
                <a:cxnLst/>
                <a:rect l="l" t="t" r="r" b="b"/>
                <a:pathLst>
                  <a:path w="869" h="834" fill="none" extrusionOk="0">
                    <a:moveTo>
                      <a:pt x="1" y="1"/>
                    </a:moveTo>
                    <a:lnTo>
                      <a:pt x="868" y="833"/>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59"/>
              <p:cNvSpPr/>
              <p:nvPr/>
            </p:nvSpPr>
            <p:spPr>
              <a:xfrm>
                <a:off x="8706063" y="463100"/>
                <a:ext cx="21725" cy="20850"/>
              </a:xfrm>
              <a:custGeom>
                <a:avLst/>
                <a:gdLst/>
                <a:ahLst/>
                <a:cxnLst/>
                <a:rect l="l" t="t" r="r" b="b"/>
                <a:pathLst>
                  <a:path w="869" h="834" fill="none" extrusionOk="0">
                    <a:moveTo>
                      <a:pt x="868" y="1"/>
                    </a:moveTo>
                    <a:lnTo>
                      <a:pt x="1" y="833"/>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59"/>
              <p:cNvSpPr/>
              <p:nvPr/>
            </p:nvSpPr>
            <p:spPr>
              <a:xfrm>
                <a:off x="8114525" y="503900"/>
                <a:ext cx="634950" cy="347652"/>
              </a:xfrm>
              <a:custGeom>
                <a:avLst/>
                <a:gdLst/>
                <a:ahLst/>
                <a:cxnLst/>
                <a:rect l="l" t="t" r="r" b="b"/>
                <a:pathLst>
                  <a:path w="25398" h="2360" extrusionOk="0">
                    <a:moveTo>
                      <a:pt x="1" y="0"/>
                    </a:moveTo>
                    <a:lnTo>
                      <a:pt x="1" y="2359"/>
                    </a:lnTo>
                    <a:lnTo>
                      <a:pt x="25398" y="2359"/>
                    </a:lnTo>
                    <a:lnTo>
                      <a:pt x="25398"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87" name="Google Shape;2687;p59"/>
            <p:cNvGrpSpPr/>
            <p:nvPr/>
          </p:nvGrpSpPr>
          <p:grpSpPr>
            <a:xfrm>
              <a:off x="8009738" y="538175"/>
              <a:ext cx="634963" cy="406652"/>
              <a:chOff x="8009738" y="538175"/>
              <a:chExt cx="634963" cy="406652"/>
            </a:xfrm>
          </p:grpSpPr>
          <p:sp>
            <p:nvSpPr>
              <p:cNvPr id="2688" name="Google Shape;2688;p59"/>
              <p:cNvSpPr/>
              <p:nvPr/>
            </p:nvSpPr>
            <p:spPr>
              <a:xfrm>
                <a:off x="8009738" y="538175"/>
                <a:ext cx="634950" cy="59000"/>
              </a:xfrm>
              <a:custGeom>
                <a:avLst/>
                <a:gdLst/>
                <a:ahLst/>
                <a:cxnLst/>
                <a:rect l="l" t="t" r="r" b="b"/>
                <a:pathLst>
                  <a:path w="25398" h="2360" extrusionOk="0">
                    <a:moveTo>
                      <a:pt x="1" y="0"/>
                    </a:moveTo>
                    <a:lnTo>
                      <a:pt x="1" y="2359"/>
                    </a:lnTo>
                    <a:lnTo>
                      <a:pt x="25398" y="2359"/>
                    </a:lnTo>
                    <a:lnTo>
                      <a:pt x="25398"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59"/>
              <p:cNvSpPr/>
              <p:nvPr/>
            </p:nvSpPr>
            <p:spPr>
              <a:xfrm>
                <a:off x="8601288" y="556375"/>
                <a:ext cx="21725" cy="20850"/>
              </a:xfrm>
              <a:custGeom>
                <a:avLst/>
                <a:gdLst/>
                <a:ahLst/>
                <a:cxnLst/>
                <a:rect l="l" t="t" r="r" b="b"/>
                <a:pathLst>
                  <a:path w="869" h="834" fill="none" extrusionOk="0">
                    <a:moveTo>
                      <a:pt x="1" y="1"/>
                    </a:moveTo>
                    <a:lnTo>
                      <a:pt x="868" y="833"/>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59"/>
              <p:cNvSpPr/>
              <p:nvPr/>
            </p:nvSpPr>
            <p:spPr>
              <a:xfrm>
                <a:off x="8601288" y="556375"/>
                <a:ext cx="21725" cy="20850"/>
              </a:xfrm>
              <a:custGeom>
                <a:avLst/>
                <a:gdLst/>
                <a:ahLst/>
                <a:cxnLst/>
                <a:rect l="l" t="t" r="r" b="b"/>
                <a:pathLst>
                  <a:path w="869" h="834" fill="none" extrusionOk="0">
                    <a:moveTo>
                      <a:pt x="868" y="1"/>
                    </a:moveTo>
                    <a:lnTo>
                      <a:pt x="1" y="833"/>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59"/>
              <p:cNvSpPr/>
              <p:nvPr/>
            </p:nvSpPr>
            <p:spPr>
              <a:xfrm>
                <a:off x="8009750" y="597175"/>
                <a:ext cx="634950" cy="347652"/>
              </a:xfrm>
              <a:custGeom>
                <a:avLst/>
                <a:gdLst/>
                <a:ahLst/>
                <a:cxnLst/>
                <a:rect l="l" t="t" r="r" b="b"/>
                <a:pathLst>
                  <a:path w="25398" h="2360" extrusionOk="0">
                    <a:moveTo>
                      <a:pt x="1" y="0"/>
                    </a:moveTo>
                    <a:lnTo>
                      <a:pt x="1" y="2359"/>
                    </a:lnTo>
                    <a:lnTo>
                      <a:pt x="25398" y="2359"/>
                    </a:lnTo>
                    <a:lnTo>
                      <a:pt x="25398"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692" name="Google Shape;2692;p59"/>
          <p:cNvGrpSpPr/>
          <p:nvPr/>
        </p:nvGrpSpPr>
        <p:grpSpPr>
          <a:xfrm>
            <a:off x="706408" y="-1469152"/>
            <a:ext cx="1218677" cy="2647482"/>
            <a:chOff x="706408" y="-1469152"/>
            <a:chExt cx="1218677" cy="2647482"/>
          </a:xfrm>
        </p:grpSpPr>
        <p:grpSp>
          <p:nvGrpSpPr>
            <p:cNvPr id="2693" name="Google Shape;2693;p59"/>
            <p:cNvGrpSpPr/>
            <p:nvPr/>
          </p:nvGrpSpPr>
          <p:grpSpPr>
            <a:xfrm>
              <a:off x="706408" y="-1469152"/>
              <a:ext cx="1218677" cy="2356830"/>
              <a:chOff x="2071700" y="1617275"/>
              <a:chExt cx="717375" cy="1387350"/>
            </a:xfrm>
          </p:grpSpPr>
          <p:sp>
            <p:nvSpPr>
              <p:cNvPr id="2694" name="Google Shape;2694;p59"/>
              <p:cNvSpPr/>
              <p:nvPr/>
            </p:nvSpPr>
            <p:spPr>
              <a:xfrm>
                <a:off x="2093750" y="1644825"/>
                <a:ext cx="6625" cy="1339950"/>
              </a:xfrm>
              <a:custGeom>
                <a:avLst/>
                <a:gdLst/>
                <a:ahLst/>
                <a:cxnLst/>
                <a:rect l="l" t="t" r="r" b="b"/>
                <a:pathLst>
                  <a:path w="265" h="53598" extrusionOk="0">
                    <a:moveTo>
                      <a:pt x="0" y="0"/>
                    </a:moveTo>
                    <a:lnTo>
                      <a:pt x="0" y="5113"/>
                    </a:lnTo>
                    <a:lnTo>
                      <a:pt x="265" y="5113"/>
                    </a:lnTo>
                    <a:lnTo>
                      <a:pt x="265" y="0"/>
                    </a:lnTo>
                    <a:close/>
                    <a:moveTo>
                      <a:pt x="0" y="5378"/>
                    </a:moveTo>
                    <a:lnTo>
                      <a:pt x="0" y="10447"/>
                    </a:lnTo>
                    <a:lnTo>
                      <a:pt x="265" y="10447"/>
                    </a:lnTo>
                    <a:lnTo>
                      <a:pt x="265" y="5378"/>
                    </a:lnTo>
                    <a:close/>
                    <a:moveTo>
                      <a:pt x="0" y="10755"/>
                    </a:moveTo>
                    <a:lnTo>
                      <a:pt x="0" y="15824"/>
                    </a:lnTo>
                    <a:lnTo>
                      <a:pt x="265" y="15824"/>
                    </a:lnTo>
                    <a:lnTo>
                      <a:pt x="265" y="10755"/>
                    </a:lnTo>
                    <a:close/>
                    <a:moveTo>
                      <a:pt x="0" y="16089"/>
                    </a:moveTo>
                    <a:lnTo>
                      <a:pt x="0" y="21201"/>
                    </a:lnTo>
                    <a:lnTo>
                      <a:pt x="265" y="21201"/>
                    </a:lnTo>
                    <a:lnTo>
                      <a:pt x="265" y="16089"/>
                    </a:lnTo>
                    <a:close/>
                    <a:moveTo>
                      <a:pt x="0" y="21466"/>
                    </a:moveTo>
                    <a:lnTo>
                      <a:pt x="0" y="26579"/>
                    </a:lnTo>
                    <a:lnTo>
                      <a:pt x="265" y="26579"/>
                    </a:lnTo>
                    <a:lnTo>
                      <a:pt x="265" y="21466"/>
                    </a:lnTo>
                    <a:close/>
                    <a:moveTo>
                      <a:pt x="0" y="26843"/>
                    </a:moveTo>
                    <a:lnTo>
                      <a:pt x="0" y="31956"/>
                    </a:lnTo>
                    <a:lnTo>
                      <a:pt x="265" y="31956"/>
                    </a:lnTo>
                    <a:lnTo>
                      <a:pt x="265" y="26843"/>
                    </a:lnTo>
                    <a:close/>
                    <a:moveTo>
                      <a:pt x="0" y="32221"/>
                    </a:moveTo>
                    <a:lnTo>
                      <a:pt x="0" y="37334"/>
                    </a:lnTo>
                    <a:lnTo>
                      <a:pt x="265" y="37334"/>
                    </a:lnTo>
                    <a:lnTo>
                      <a:pt x="265" y="32221"/>
                    </a:lnTo>
                    <a:close/>
                    <a:moveTo>
                      <a:pt x="0" y="37598"/>
                    </a:moveTo>
                    <a:lnTo>
                      <a:pt x="0" y="42711"/>
                    </a:lnTo>
                    <a:lnTo>
                      <a:pt x="265" y="42711"/>
                    </a:lnTo>
                    <a:lnTo>
                      <a:pt x="265" y="37598"/>
                    </a:lnTo>
                    <a:close/>
                    <a:moveTo>
                      <a:pt x="0" y="42975"/>
                    </a:moveTo>
                    <a:lnTo>
                      <a:pt x="0" y="48088"/>
                    </a:lnTo>
                    <a:lnTo>
                      <a:pt x="265" y="48088"/>
                    </a:lnTo>
                    <a:lnTo>
                      <a:pt x="265" y="42975"/>
                    </a:lnTo>
                    <a:close/>
                    <a:moveTo>
                      <a:pt x="0" y="48353"/>
                    </a:moveTo>
                    <a:lnTo>
                      <a:pt x="0" y="53598"/>
                    </a:lnTo>
                    <a:lnTo>
                      <a:pt x="44" y="53598"/>
                    </a:lnTo>
                    <a:lnTo>
                      <a:pt x="44"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59"/>
              <p:cNvSpPr/>
              <p:nvPr/>
            </p:nvSpPr>
            <p:spPr>
              <a:xfrm>
                <a:off x="2093750" y="1643725"/>
                <a:ext cx="6625" cy="1341050"/>
              </a:xfrm>
              <a:custGeom>
                <a:avLst/>
                <a:gdLst/>
                <a:ahLst/>
                <a:cxnLst/>
                <a:rect l="l" t="t" r="r" b="b"/>
                <a:pathLst>
                  <a:path w="265" h="53642" fill="none" extrusionOk="0">
                    <a:moveTo>
                      <a:pt x="0" y="0"/>
                    </a:moveTo>
                    <a:lnTo>
                      <a:pt x="0" y="0"/>
                    </a:lnTo>
                    <a:lnTo>
                      <a:pt x="0" y="53642"/>
                    </a:lnTo>
                    <a:lnTo>
                      <a:pt x="265" y="53642"/>
                    </a:lnTo>
                    <a:lnTo>
                      <a:pt x="44" y="53642"/>
                    </a:lnTo>
                    <a:lnTo>
                      <a:pt x="44" y="53377"/>
                    </a:lnTo>
                    <a:lnTo>
                      <a:pt x="265" y="53377"/>
                    </a:lnTo>
                    <a:lnTo>
                      <a:pt x="265" y="48397"/>
                    </a:lnTo>
                    <a:lnTo>
                      <a:pt x="0" y="48397"/>
                    </a:lnTo>
                    <a:lnTo>
                      <a:pt x="0" y="48132"/>
                    </a:lnTo>
                    <a:lnTo>
                      <a:pt x="265" y="48132"/>
                    </a:lnTo>
                    <a:lnTo>
                      <a:pt x="265" y="43019"/>
                    </a:lnTo>
                    <a:lnTo>
                      <a:pt x="0" y="43019"/>
                    </a:lnTo>
                    <a:lnTo>
                      <a:pt x="0" y="42755"/>
                    </a:lnTo>
                    <a:lnTo>
                      <a:pt x="265" y="42755"/>
                    </a:lnTo>
                    <a:lnTo>
                      <a:pt x="265" y="37642"/>
                    </a:lnTo>
                    <a:lnTo>
                      <a:pt x="0" y="37642"/>
                    </a:lnTo>
                    <a:lnTo>
                      <a:pt x="0" y="37378"/>
                    </a:lnTo>
                    <a:lnTo>
                      <a:pt x="265" y="37378"/>
                    </a:lnTo>
                    <a:lnTo>
                      <a:pt x="265" y="32265"/>
                    </a:lnTo>
                    <a:lnTo>
                      <a:pt x="0" y="32265"/>
                    </a:lnTo>
                    <a:lnTo>
                      <a:pt x="0" y="32000"/>
                    </a:lnTo>
                    <a:lnTo>
                      <a:pt x="265" y="32000"/>
                    </a:lnTo>
                    <a:lnTo>
                      <a:pt x="265" y="26887"/>
                    </a:lnTo>
                    <a:lnTo>
                      <a:pt x="0" y="26887"/>
                    </a:lnTo>
                    <a:lnTo>
                      <a:pt x="0" y="26623"/>
                    </a:lnTo>
                    <a:lnTo>
                      <a:pt x="265" y="26623"/>
                    </a:lnTo>
                    <a:lnTo>
                      <a:pt x="265" y="21510"/>
                    </a:lnTo>
                    <a:lnTo>
                      <a:pt x="0" y="21510"/>
                    </a:lnTo>
                    <a:lnTo>
                      <a:pt x="0" y="21245"/>
                    </a:lnTo>
                    <a:lnTo>
                      <a:pt x="265" y="21245"/>
                    </a:lnTo>
                    <a:lnTo>
                      <a:pt x="265" y="16133"/>
                    </a:lnTo>
                    <a:lnTo>
                      <a:pt x="0" y="16133"/>
                    </a:lnTo>
                    <a:lnTo>
                      <a:pt x="0" y="15868"/>
                    </a:lnTo>
                    <a:lnTo>
                      <a:pt x="265" y="15868"/>
                    </a:lnTo>
                    <a:lnTo>
                      <a:pt x="265" y="10799"/>
                    </a:lnTo>
                    <a:lnTo>
                      <a:pt x="0" y="10799"/>
                    </a:lnTo>
                    <a:lnTo>
                      <a:pt x="0" y="10491"/>
                    </a:lnTo>
                    <a:lnTo>
                      <a:pt x="265" y="10491"/>
                    </a:lnTo>
                    <a:lnTo>
                      <a:pt x="265" y="5422"/>
                    </a:lnTo>
                    <a:lnTo>
                      <a:pt x="0" y="5422"/>
                    </a:lnTo>
                    <a:lnTo>
                      <a:pt x="0" y="5157"/>
                    </a:lnTo>
                    <a:lnTo>
                      <a:pt x="265" y="5157"/>
                    </a:lnTo>
                    <a:lnTo>
                      <a:pt x="265" y="44"/>
                    </a:lnTo>
                    <a:lnTo>
                      <a:pt x="0" y="44"/>
                    </a:lnTo>
                    <a:lnTo>
                      <a:pt x="0"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59"/>
              <p:cNvSpPr/>
              <p:nvPr/>
            </p:nvSpPr>
            <p:spPr>
              <a:xfrm>
                <a:off x="2228175" y="1644825"/>
                <a:ext cx="6650" cy="1333350"/>
              </a:xfrm>
              <a:custGeom>
                <a:avLst/>
                <a:gdLst/>
                <a:ahLst/>
                <a:cxnLst/>
                <a:rect l="l" t="t" r="r" b="b"/>
                <a:pathLst>
                  <a:path w="266" h="53334" extrusionOk="0">
                    <a:moveTo>
                      <a:pt x="1" y="0"/>
                    </a:moveTo>
                    <a:lnTo>
                      <a:pt x="1" y="5113"/>
                    </a:lnTo>
                    <a:lnTo>
                      <a:pt x="265" y="5113"/>
                    </a:lnTo>
                    <a:lnTo>
                      <a:pt x="265" y="0"/>
                    </a:lnTo>
                    <a:close/>
                    <a:moveTo>
                      <a:pt x="1" y="5378"/>
                    </a:moveTo>
                    <a:lnTo>
                      <a:pt x="1" y="10447"/>
                    </a:lnTo>
                    <a:lnTo>
                      <a:pt x="265" y="10447"/>
                    </a:lnTo>
                    <a:lnTo>
                      <a:pt x="265" y="5378"/>
                    </a:lnTo>
                    <a:close/>
                    <a:moveTo>
                      <a:pt x="1" y="10755"/>
                    </a:moveTo>
                    <a:lnTo>
                      <a:pt x="1" y="15824"/>
                    </a:lnTo>
                    <a:lnTo>
                      <a:pt x="265" y="15824"/>
                    </a:lnTo>
                    <a:lnTo>
                      <a:pt x="265" y="10755"/>
                    </a:lnTo>
                    <a:close/>
                    <a:moveTo>
                      <a:pt x="1" y="16089"/>
                    </a:moveTo>
                    <a:lnTo>
                      <a:pt x="1" y="21201"/>
                    </a:lnTo>
                    <a:lnTo>
                      <a:pt x="265" y="21201"/>
                    </a:lnTo>
                    <a:lnTo>
                      <a:pt x="265" y="16089"/>
                    </a:lnTo>
                    <a:close/>
                    <a:moveTo>
                      <a:pt x="1" y="21466"/>
                    </a:moveTo>
                    <a:lnTo>
                      <a:pt x="1" y="26579"/>
                    </a:lnTo>
                    <a:lnTo>
                      <a:pt x="265" y="26579"/>
                    </a:lnTo>
                    <a:lnTo>
                      <a:pt x="265" y="21466"/>
                    </a:lnTo>
                    <a:close/>
                    <a:moveTo>
                      <a:pt x="1" y="26843"/>
                    </a:moveTo>
                    <a:lnTo>
                      <a:pt x="1" y="31956"/>
                    </a:lnTo>
                    <a:lnTo>
                      <a:pt x="265" y="31956"/>
                    </a:lnTo>
                    <a:lnTo>
                      <a:pt x="265" y="26843"/>
                    </a:lnTo>
                    <a:close/>
                    <a:moveTo>
                      <a:pt x="1" y="32221"/>
                    </a:moveTo>
                    <a:lnTo>
                      <a:pt x="1" y="37334"/>
                    </a:lnTo>
                    <a:lnTo>
                      <a:pt x="265" y="37334"/>
                    </a:lnTo>
                    <a:lnTo>
                      <a:pt x="265" y="32221"/>
                    </a:lnTo>
                    <a:close/>
                    <a:moveTo>
                      <a:pt x="1" y="37598"/>
                    </a:moveTo>
                    <a:lnTo>
                      <a:pt x="1" y="42711"/>
                    </a:lnTo>
                    <a:lnTo>
                      <a:pt x="265" y="42711"/>
                    </a:lnTo>
                    <a:lnTo>
                      <a:pt x="265" y="37598"/>
                    </a:lnTo>
                    <a:close/>
                    <a:moveTo>
                      <a:pt x="1" y="42975"/>
                    </a:moveTo>
                    <a:lnTo>
                      <a:pt x="1" y="48088"/>
                    </a:lnTo>
                    <a:lnTo>
                      <a:pt x="265" y="48088"/>
                    </a:lnTo>
                    <a:lnTo>
                      <a:pt x="265" y="42975"/>
                    </a:lnTo>
                    <a:close/>
                    <a:moveTo>
                      <a:pt x="1" y="48353"/>
                    </a:moveTo>
                    <a:lnTo>
                      <a:pt x="1"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59"/>
              <p:cNvSpPr/>
              <p:nvPr/>
            </p:nvSpPr>
            <p:spPr>
              <a:xfrm>
                <a:off x="2228175" y="2853625"/>
                <a:ext cx="6650" cy="124550"/>
              </a:xfrm>
              <a:custGeom>
                <a:avLst/>
                <a:gdLst/>
                <a:ahLst/>
                <a:cxnLst/>
                <a:rect l="l" t="t" r="r" b="b"/>
                <a:pathLst>
                  <a:path w="266" h="4982" fill="none" extrusionOk="0">
                    <a:moveTo>
                      <a:pt x="265" y="1"/>
                    </a:moveTo>
                    <a:lnTo>
                      <a:pt x="1" y="1"/>
                    </a:lnTo>
                    <a:lnTo>
                      <a:pt x="1" y="4981"/>
                    </a:lnTo>
                    <a:lnTo>
                      <a:pt x="265" y="4981"/>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59"/>
              <p:cNvSpPr/>
              <p:nvPr/>
            </p:nvSpPr>
            <p:spPr>
              <a:xfrm>
                <a:off x="2228175" y="2719200"/>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59"/>
              <p:cNvSpPr/>
              <p:nvPr/>
            </p:nvSpPr>
            <p:spPr>
              <a:xfrm>
                <a:off x="2228175" y="2584750"/>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59"/>
              <p:cNvSpPr/>
              <p:nvPr/>
            </p:nvSpPr>
            <p:spPr>
              <a:xfrm>
                <a:off x="2228175" y="2450325"/>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59"/>
              <p:cNvSpPr/>
              <p:nvPr/>
            </p:nvSpPr>
            <p:spPr>
              <a:xfrm>
                <a:off x="2228175" y="2315900"/>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59"/>
              <p:cNvSpPr/>
              <p:nvPr/>
            </p:nvSpPr>
            <p:spPr>
              <a:xfrm>
                <a:off x="2228175" y="2181450"/>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59"/>
              <p:cNvSpPr/>
              <p:nvPr/>
            </p:nvSpPr>
            <p:spPr>
              <a:xfrm>
                <a:off x="2228175" y="2047025"/>
                <a:ext cx="6650" cy="127850"/>
              </a:xfrm>
              <a:custGeom>
                <a:avLst/>
                <a:gdLst/>
                <a:ahLst/>
                <a:cxnLst/>
                <a:rect l="l" t="t" r="r" b="b"/>
                <a:pathLst>
                  <a:path w="266" h="5114" fill="none" extrusionOk="0">
                    <a:moveTo>
                      <a:pt x="265" y="1"/>
                    </a:moveTo>
                    <a:lnTo>
                      <a:pt x="1" y="1"/>
                    </a:lnTo>
                    <a:lnTo>
                      <a:pt x="1" y="5113"/>
                    </a:lnTo>
                    <a:lnTo>
                      <a:pt x="265" y="5113"/>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59"/>
              <p:cNvSpPr/>
              <p:nvPr/>
            </p:nvSpPr>
            <p:spPr>
              <a:xfrm>
                <a:off x="2228175" y="1913700"/>
                <a:ext cx="6650" cy="126750"/>
              </a:xfrm>
              <a:custGeom>
                <a:avLst/>
                <a:gdLst/>
                <a:ahLst/>
                <a:cxnLst/>
                <a:rect l="l" t="t" r="r" b="b"/>
                <a:pathLst>
                  <a:path w="266" h="5070" fill="none" extrusionOk="0">
                    <a:moveTo>
                      <a:pt x="265" y="0"/>
                    </a:moveTo>
                    <a:lnTo>
                      <a:pt x="1" y="0"/>
                    </a:lnTo>
                    <a:lnTo>
                      <a:pt x="1" y="5069"/>
                    </a:lnTo>
                    <a:lnTo>
                      <a:pt x="265" y="5069"/>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59"/>
              <p:cNvSpPr/>
              <p:nvPr/>
            </p:nvSpPr>
            <p:spPr>
              <a:xfrm>
                <a:off x="2228175" y="1779250"/>
                <a:ext cx="6650" cy="126750"/>
              </a:xfrm>
              <a:custGeom>
                <a:avLst/>
                <a:gdLst/>
                <a:ahLst/>
                <a:cxnLst/>
                <a:rect l="l" t="t" r="r" b="b"/>
                <a:pathLst>
                  <a:path w="266" h="5070" fill="none" extrusionOk="0">
                    <a:moveTo>
                      <a:pt x="265" y="1"/>
                    </a:moveTo>
                    <a:lnTo>
                      <a:pt x="1" y="1"/>
                    </a:lnTo>
                    <a:lnTo>
                      <a:pt x="1" y="5070"/>
                    </a:lnTo>
                    <a:lnTo>
                      <a:pt x="265" y="5070"/>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59"/>
              <p:cNvSpPr/>
              <p:nvPr/>
            </p:nvSpPr>
            <p:spPr>
              <a:xfrm>
                <a:off x="2228175" y="1644825"/>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59"/>
              <p:cNvSpPr/>
              <p:nvPr/>
            </p:nvSpPr>
            <p:spPr>
              <a:xfrm>
                <a:off x="2362625" y="1644825"/>
                <a:ext cx="6625" cy="1333350"/>
              </a:xfrm>
              <a:custGeom>
                <a:avLst/>
                <a:gdLst/>
                <a:ahLst/>
                <a:cxnLst/>
                <a:rect l="l" t="t" r="r" b="b"/>
                <a:pathLst>
                  <a:path w="265" h="53334" extrusionOk="0">
                    <a:moveTo>
                      <a:pt x="0" y="0"/>
                    </a:moveTo>
                    <a:lnTo>
                      <a:pt x="0" y="5113"/>
                    </a:lnTo>
                    <a:lnTo>
                      <a:pt x="265" y="5113"/>
                    </a:lnTo>
                    <a:lnTo>
                      <a:pt x="265" y="0"/>
                    </a:lnTo>
                    <a:close/>
                    <a:moveTo>
                      <a:pt x="0" y="5378"/>
                    </a:moveTo>
                    <a:lnTo>
                      <a:pt x="0" y="10447"/>
                    </a:lnTo>
                    <a:lnTo>
                      <a:pt x="265" y="10447"/>
                    </a:lnTo>
                    <a:lnTo>
                      <a:pt x="265" y="5378"/>
                    </a:lnTo>
                    <a:close/>
                    <a:moveTo>
                      <a:pt x="0" y="10755"/>
                    </a:moveTo>
                    <a:lnTo>
                      <a:pt x="0" y="15824"/>
                    </a:lnTo>
                    <a:lnTo>
                      <a:pt x="265" y="15824"/>
                    </a:lnTo>
                    <a:lnTo>
                      <a:pt x="265" y="10755"/>
                    </a:lnTo>
                    <a:close/>
                    <a:moveTo>
                      <a:pt x="0" y="16089"/>
                    </a:moveTo>
                    <a:lnTo>
                      <a:pt x="0" y="21201"/>
                    </a:lnTo>
                    <a:lnTo>
                      <a:pt x="265" y="21201"/>
                    </a:lnTo>
                    <a:lnTo>
                      <a:pt x="265" y="16089"/>
                    </a:lnTo>
                    <a:close/>
                    <a:moveTo>
                      <a:pt x="0" y="21466"/>
                    </a:moveTo>
                    <a:lnTo>
                      <a:pt x="0" y="26579"/>
                    </a:lnTo>
                    <a:lnTo>
                      <a:pt x="265" y="26579"/>
                    </a:lnTo>
                    <a:lnTo>
                      <a:pt x="265" y="21466"/>
                    </a:lnTo>
                    <a:close/>
                    <a:moveTo>
                      <a:pt x="0" y="26843"/>
                    </a:moveTo>
                    <a:lnTo>
                      <a:pt x="0" y="31956"/>
                    </a:lnTo>
                    <a:lnTo>
                      <a:pt x="265" y="31956"/>
                    </a:lnTo>
                    <a:lnTo>
                      <a:pt x="265" y="26843"/>
                    </a:lnTo>
                    <a:close/>
                    <a:moveTo>
                      <a:pt x="0" y="32221"/>
                    </a:moveTo>
                    <a:lnTo>
                      <a:pt x="0" y="37334"/>
                    </a:lnTo>
                    <a:lnTo>
                      <a:pt x="265" y="37334"/>
                    </a:lnTo>
                    <a:lnTo>
                      <a:pt x="265" y="32221"/>
                    </a:lnTo>
                    <a:close/>
                    <a:moveTo>
                      <a:pt x="0" y="37598"/>
                    </a:moveTo>
                    <a:lnTo>
                      <a:pt x="0" y="42711"/>
                    </a:lnTo>
                    <a:lnTo>
                      <a:pt x="265" y="42711"/>
                    </a:lnTo>
                    <a:lnTo>
                      <a:pt x="265" y="37598"/>
                    </a:lnTo>
                    <a:close/>
                    <a:moveTo>
                      <a:pt x="0" y="42975"/>
                    </a:moveTo>
                    <a:lnTo>
                      <a:pt x="0" y="48088"/>
                    </a:lnTo>
                    <a:lnTo>
                      <a:pt x="265" y="48088"/>
                    </a:lnTo>
                    <a:lnTo>
                      <a:pt x="265" y="42975"/>
                    </a:lnTo>
                    <a:close/>
                    <a:moveTo>
                      <a:pt x="0" y="48353"/>
                    </a:moveTo>
                    <a:lnTo>
                      <a:pt x="0"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59"/>
              <p:cNvSpPr/>
              <p:nvPr/>
            </p:nvSpPr>
            <p:spPr>
              <a:xfrm>
                <a:off x="2362625" y="2853625"/>
                <a:ext cx="6625" cy="124550"/>
              </a:xfrm>
              <a:custGeom>
                <a:avLst/>
                <a:gdLst/>
                <a:ahLst/>
                <a:cxnLst/>
                <a:rect l="l" t="t" r="r" b="b"/>
                <a:pathLst>
                  <a:path w="265" h="4982" fill="none" extrusionOk="0">
                    <a:moveTo>
                      <a:pt x="265" y="1"/>
                    </a:moveTo>
                    <a:lnTo>
                      <a:pt x="0" y="1"/>
                    </a:lnTo>
                    <a:lnTo>
                      <a:pt x="0" y="4981"/>
                    </a:lnTo>
                    <a:lnTo>
                      <a:pt x="265" y="4981"/>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59"/>
              <p:cNvSpPr/>
              <p:nvPr/>
            </p:nvSpPr>
            <p:spPr>
              <a:xfrm>
                <a:off x="2362625" y="2719200"/>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59"/>
              <p:cNvSpPr/>
              <p:nvPr/>
            </p:nvSpPr>
            <p:spPr>
              <a:xfrm>
                <a:off x="2362625" y="2584750"/>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59"/>
              <p:cNvSpPr/>
              <p:nvPr/>
            </p:nvSpPr>
            <p:spPr>
              <a:xfrm>
                <a:off x="2362625" y="2450325"/>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59"/>
              <p:cNvSpPr/>
              <p:nvPr/>
            </p:nvSpPr>
            <p:spPr>
              <a:xfrm>
                <a:off x="2362625" y="2315900"/>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59"/>
              <p:cNvSpPr/>
              <p:nvPr/>
            </p:nvSpPr>
            <p:spPr>
              <a:xfrm>
                <a:off x="2362625" y="2181450"/>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59"/>
              <p:cNvSpPr/>
              <p:nvPr/>
            </p:nvSpPr>
            <p:spPr>
              <a:xfrm>
                <a:off x="2362625" y="2047025"/>
                <a:ext cx="6625" cy="127850"/>
              </a:xfrm>
              <a:custGeom>
                <a:avLst/>
                <a:gdLst/>
                <a:ahLst/>
                <a:cxnLst/>
                <a:rect l="l" t="t" r="r" b="b"/>
                <a:pathLst>
                  <a:path w="265" h="5114" fill="none" extrusionOk="0">
                    <a:moveTo>
                      <a:pt x="265" y="1"/>
                    </a:moveTo>
                    <a:lnTo>
                      <a:pt x="0" y="1"/>
                    </a:lnTo>
                    <a:lnTo>
                      <a:pt x="0" y="5113"/>
                    </a:lnTo>
                    <a:lnTo>
                      <a:pt x="265" y="5113"/>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59"/>
              <p:cNvSpPr/>
              <p:nvPr/>
            </p:nvSpPr>
            <p:spPr>
              <a:xfrm>
                <a:off x="2362625" y="1913700"/>
                <a:ext cx="6625" cy="126750"/>
              </a:xfrm>
              <a:custGeom>
                <a:avLst/>
                <a:gdLst/>
                <a:ahLst/>
                <a:cxnLst/>
                <a:rect l="l" t="t" r="r" b="b"/>
                <a:pathLst>
                  <a:path w="265" h="5070" fill="none" extrusionOk="0">
                    <a:moveTo>
                      <a:pt x="265" y="0"/>
                    </a:moveTo>
                    <a:lnTo>
                      <a:pt x="0" y="0"/>
                    </a:lnTo>
                    <a:lnTo>
                      <a:pt x="0" y="5069"/>
                    </a:lnTo>
                    <a:lnTo>
                      <a:pt x="265" y="5069"/>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59"/>
              <p:cNvSpPr/>
              <p:nvPr/>
            </p:nvSpPr>
            <p:spPr>
              <a:xfrm>
                <a:off x="2362625" y="1779250"/>
                <a:ext cx="6625" cy="126750"/>
              </a:xfrm>
              <a:custGeom>
                <a:avLst/>
                <a:gdLst/>
                <a:ahLst/>
                <a:cxnLst/>
                <a:rect l="l" t="t" r="r" b="b"/>
                <a:pathLst>
                  <a:path w="265" h="5070" fill="none" extrusionOk="0">
                    <a:moveTo>
                      <a:pt x="265" y="1"/>
                    </a:moveTo>
                    <a:lnTo>
                      <a:pt x="0" y="1"/>
                    </a:lnTo>
                    <a:lnTo>
                      <a:pt x="0" y="5070"/>
                    </a:lnTo>
                    <a:lnTo>
                      <a:pt x="265" y="5070"/>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59"/>
              <p:cNvSpPr/>
              <p:nvPr/>
            </p:nvSpPr>
            <p:spPr>
              <a:xfrm>
                <a:off x="2362625" y="1644825"/>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59"/>
              <p:cNvSpPr/>
              <p:nvPr/>
            </p:nvSpPr>
            <p:spPr>
              <a:xfrm>
                <a:off x="2497050" y="1644825"/>
                <a:ext cx="6625" cy="1333350"/>
              </a:xfrm>
              <a:custGeom>
                <a:avLst/>
                <a:gdLst/>
                <a:ahLst/>
                <a:cxnLst/>
                <a:rect l="l" t="t" r="r" b="b"/>
                <a:pathLst>
                  <a:path w="265" h="53334" extrusionOk="0">
                    <a:moveTo>
                      <a:pt x="0" y="0"/>
                    </a:moveTo>
                    <a:lnTo>
                      <a:pt x="0" y="5113"/>
                    </a:lnTo>
                    <a:lnTo>
                      <a:pt x="265" y="5113"/>
                    </a:lnTo>
                    <a:lnTo>
                      <a:pt x="265" y="0"/>
                    </a:lnTo>
                    <a:close/>
                    <a:moveTo>
                      <a:pt x="0" y="5378"/>
                    </a:moveTo>
                    <a:lnTo>
                      <a:pt x="0" y="10447"/>
                    </a:lnTo>
                    <a:lnTo>
                      <a:pt x="265" y="10447"/>
                    </a:lnTo>
                    <a:lnTo>
                      <a:pt x="265" y="5378"/>
                    </a:lnTo>
                    <a:close/>
                    <a:moveTo>
                      <a:pt x="0" y="10755"/>
                    </a:moveTo>
                    <a:lnTo>
                      <a:pt x="0" y="15824"/>
                    </a:lnTo>
                    <a:lnTo>
                      <a:pt x="265" y="15824"/>
                    </a:lnTo>
                    <a:lnTo>
                      <a:pt x="265" y="10755"/>
                    </a:lnTo>
                    <a:close/>
                    <a:moveTo>
                      <a:pt x="0" y="16089"/>
                    </a:moveTo>
                    <a:lnTo>
                      <a:pt x="0" y="21201"/>
                    </a:lnTo>
                    <a:lnTo>
                      <a:pt x="265" y="21201"/>
                    </a:lnTo>
                    <a:lnTo>
                      <a:pt x="265" y="16089"/>
                    </a:lnTo>
                    <a:close/>
                    <a:moveTo>
                      <a:pt x="0" y="21466"/>
                    </a:moveTo>
                    <a:lnTo>
                      <a:pt x="0" y="26579"/>
                    </a:lnTo>
                    <a:lnTo>
                      <a:pt x="265" y="26579"/>
                    </a:lnTo>
                    <a:lnTo>
                      <a:pt x="265" y="21466"/>
                    </a:lnTo>
                    <a:close/>
                    <a:moveTo>
                      <a:pt x="0" y="26843"/>
                    </a:moveTo>
                    <a:lnTo>
                      <a:pt x="0" y="31956"/>
                    </a:lnTo>
                    <a:lnTo>
                      <a:pt x="265" y="31956"/>
                    </a:lnTo>
                    <a:lnTo>
                      <a:pt x="265" y="26843"/>
                    </a:lnTo>
                    <a:close/>
                    <a:moveTo>
                      <a:pt x="0" y="32221"/>
                    </a:moveTo>
                    <a:lnTo>
                      <a:pt x="0" y="37334"/>
                    </a:lnTo>
                    <a:lnTo>
                      <a:pt x="265" y="37334"/>
                    </a:lnTo>
                    <a:lnTo>
                      <a:pt x="265" y="32221"/>
                    </a:lnTo>
                    <a:close/>
                    <a:moveTo>
                      <a:pt x="0" y="37598"/>
                    </a:moveTo>
                    <a:lnTo>
                      <a:pt x="0" y="42711"/>
                    </a:lnTo>
                    <a:lnTo>
                      <a:pt x="265" y="42711"/>
                    </a:lnTo>
                    <a:lnTo>
                      <a:pt x="265" y="37598"/>
                    </a:lnTo>
                    <a:close/>
                    <a:moveTo>
                      <a:pt x="0" y="42975"/>
                    </a:moveTo>
                    <a:lnTo>
                      <a:pt x="0" y="48088"/>
                    </a:lnTo>
                    <a:lnTo>
                      <a:pt x="265" y="48088"/>
                    </a:lnTo>
                    <a:lnTo>
                      <a:pt x="265" y="42975"/>
                    </a:lnTo>
                    <a:close/>
                    <a:moveTo>
                      <a:pt x="0" y="48353"/>
                    </a:moveTo>
                    <a:lnTo>
                      <a:pt x="0"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59"/>
              <p:cNvSpPr/>
              <p:nvPr/>
            </p:nvSpPr>
            <p:spPr>
              <a:xfrm>
                <a:off x="2497050" y="2853625"/>
                <a:ext cx="6625" cy="124550"/>
              </a:xfrm>
              <a:custGeom>
                <a:avLst/>
                <a:gdLst/>
                <a:ahLst/>
                <a:cxnLst/>
                <a:rect l="l" t="t" r="r" b="b"/>
                <a:pathLst>
                  <a:path w="265" h="4982" fill="none" extrusionOk="0">
                    <a:moveTo>
                      <a:pt x="265" y="1"/>
                    </a:moveTo>
                    <a:lnTo>
                      <a:pt x="0" y="1"/>
                    </a:lnTo>
                    <a:lnTo>
                      <a:pt x="0" y="4981"/>
                    </a:lnTo>
                    <a:lnTo>
                      <a:pt x="265" y="4981"/>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59"/>
              <p:cNvSpPr/>
              <p:nvPr/>
            </p:nvSpPr>
            <p:spPr>
              <a:xfrm>
                <a:off x="2497050" y="2719200"/>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59"/>
              <p:cNvSpPr/>
              <p:nvPr/>
            </p:nvSpPr>
            <p:spPr>
              <a:xfrm>
                <a:off x="2497050" y="2584750"/>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59"/>
              <p:cNvSpPr/>
              <p:nvPr/>
            </p:nvSpPr>
            <p:spPr>
              <a:xfrm>
                <a:off x="2497050" y="2450325"/>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59"/>
              <p:cNvSpPr/>
              <p:nvPr/>
            </p:nvSpPr>
            <p:spPr>
              <a:xfrm>
                <a:off x="2497050" y="2315900"/>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59"/>
              <p:cNvSpPr/>
              <p:nvPr/>
            </p:nvSpPr>
            <p:spPr>
              <a:xfrm>
                <a:off x="2497050" y="2181450"/>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59"/>
              <p:cNvSpPr/>
              <p:nvPr/>
            </p:nvSpPr>
            <p:spPr>
              <a:xfrm>
                <a:off x="2497050" y="2047025"/>
                <a:ext cx="6625" cy="127850"/>
              </a:xfrm>
              <a:custGeom>
                <a:avLst/>
                <a:gdLst/>
                <a:ahLst/>
                <a:cxnLst/>
                <a:rect l="l" t="t" r="r" b="b"/>
                <a:pathLst>
                  <a:path w="265" h="5114" fill="none" extrusionOk="0">
                    <a:moveTo>
                      <a:pt x="265" y="1"/>
                    </a:moveTo>
                    <a:lnTo>
                      <a:pt x="0" y="1"/>
                    </a:lnTo>
                    <a:lnTo>
                      <a:pt x="0" y="5113"/>
                    </a:lnTo>
                    <a:lnTo>
                      <a:pt x="265" y="5113"/>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59"/>
              <p:cNvSpPr/>
              <p:nvPr/>
            </p:nvSpPr>
            <p:spPr>
              <a:xfrm>
                <a:off x="2497050" y="1913700"/>
                <a:ext cx="6625" cy="126750"/>
              </a:xfrm>
              <a:custGeom>
                <a:avLst/>
                <a:gdLst/>
                <a:ahLst/>
                <a:cxnLst/>
                <a:rect l="l" t="t" r="r" b="b"/>
                <a:pathLst>
                  <a:path w="265" h="5070" fill="none" extrusionOk="0">
                    <a:moveTo>
                      <a:pt x="265" y="0"/>
                    </a:moveTo>
                    <a:lnTo>
                      <a:pt x="0" y="0"/>
                    </a:lnTo>
                    <a:lnTo>
                      <a:pt x="0" y="5069"/>
                    </a:lnTo>
                    <a:lnTo>
                      <a:pt x="265" y="5069"/>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59"/>
              <p:cNvSpPr/>
              <p:nvPr/>
            </p:nvSpPr>
            <p:spPr>
              <a:xfrm>
                <a:off x="2497050" y="1779250"/>
                <a:ext cx="6625" cy="126750"/>
              </a:xfrm>
              <a:custGeom>
                <a:avLst/>
                <a:gdLst/>
                <a:ahLst/>
                <a:cxnLst/>
                <a:rect l="l" t="t" r="r" b="b"/>
                <a:pathLst>
                  <a:path w="265" h="5070" fill="none" extrusionOk="0">
                    <a:moveTo>
                      <a:pt x="265" y="1"/>
                    </a:moveTo>
                    <a:lnTo>
                      <a:pt x="0" y="1"/>
                    </a:lnTo>
                    <a:lnTo>
                      <a:pt x="0" y="5070"/>
                    </a:lnTo>
                    <a:lnTo>
                      <a:pt x="265" y="5070"/>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59"/>
              <p:cNvSpPr/>
              <p:nvPr/>
            </p:nvSpPr>
            <p:spPr>
              <a:xfrm>
                <a:off x="2497050" y="1644825"/>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59"/>
              <p:cNvSpPr/>
              <p:nvPr/>
            </p:nvSpPr>
            <p:spPr>
              <a:xfrm>
                <a:off x="2631475" y="1644825"/>
                <a:ext cx="6650" cy="1333350"/>
              </a:xfrm>
              <a:custGeom>
                <a:avLst/>
                <a:gdLst/>
                <a:ahLst/>
                <a:cxnLst/>
                <a:rect l="l" t="t" r="r" b="b"/>
                <a:pathLst>
                  <a:path w="266" h="53334" extrusionOk="0">
                    <a:moveTo>
                      <a:pt x="1" y="0"/>
                    </a:moveTo>
                    <a:lnTo>
                      <a:pt x="1" y="5113"/>
                    </a:lnTo>
                    <a:lnTo>
                      <a:pt x="265" y="5113"/>
                    </a:lnTo>
                    <a:lnTo>
                      <a:pt x="265" y="0"/>
                    </a:lnTo>
                    <a:close/>
                    <a:moveTo>
                      <a:pt x="1" y="5378"/>
                    </a:moveTo>
                    <a:lnTo>
                      <a:pt x="1" y="10447"/>
                    </a:lnTo>
                    <a:lnTo>
                      <a:pt x="265" y="10447"/>
                    </a:lnTo>
                    <a:lnTo>
                      <a:pt x="265" y="5378"/>
                    </a:lnTo>
                    <a:close/>
                    <a:moveTo>
                      <a:pt x="1" y="10755"/>
                    </a:moveTo>
                    <a:lnTo>
                      <a:pt x="1" y="15824"/>
                    </a:lnTo>
                    <a:lnTo>
                      <a:pt x="265" y="15824"/>
                    </a:lnTo>
                    <a:lnTo>
                      <a:pt x="265" y="10755"/>
                    </a:lnTo>
                    <a:close/>
                    <a:moveTo>
                      <a:pt x="1" y="16089"/>
                    </a:moveTo>
                    <a:lnTo>
                      <a:pt x="1" y="21201"/>
                    </a:lnTo>
                    <a:lnTo>
                      <a:pt x="265" y="21201"/>
                    </a:lnTo>
                    <a:lnTo>
                      <a:pt x="265" y="16089"/>
                    </a:lnTo>
                    <a:close/>
                    <a:moveTo>
                      <a:pt x="1" y="21466"/>
                    </a:moveTo>
                    <a:lnTo>
                      <a:pt x="1" y="26579"/>
                    </a:lnTo>
                    <a:lnTo>
                      <a:pt x="265" y="26579"/>
                    </a:lnTo>
                    <a:lnTo>
                      <a:pt x="265" y="21466"/>
                    </a:lnTo>
                    <a:close/>
                    <a:moveTo>
                      <a:pt x="1" y="26843"/>
                    </a:moveTo>
                    <a:lnTo>
                      <a:pt x="1" y="31956"/>
                    </a:lnTo>
                    <a:lnTo>
                      <a:pt x="265" y="31956"/>
                    </a:lnTo>
                    <a:lnTo>
                      <a:pt x="265" y="26843"/>
                    </a:lnTo>
                    <a:close/>
                    <a:moveTo>
                      <a:pt x="1" y="32221"/>
                    </a:moveTo>
                    <a:lnTo>
                      <a:pt x="1" y="37334"/>
                    </a:lnTo>
                    <a:lnTo>
                      <a:pt x="265" y="37334"/>
                    </a:lnTo>
                    <a:lnTo>
                      <a:pt x="265" y="32221"/>
                    </a:lnTo>
                    <a:close/>
                    <a:moveTo>
                      <a:pt x="1" y="37598"/>
                    </a:moveTo>
                    <a:lnTo>
                      <a:pt x="1" y="42711"/>
                    </a:lnTo>
                    <a:lnTo>
                      <a:pt x="265" y="42711"/>
                    </a:lnTo>
                    <a:lnTo>
                      <a:pt x="265" y="37598"/>
                    </a:lnTo>
                    <a:close/>
                    <a:moveTo>
                      <a:pt x="1" y="42975"/>
                    </a:moveTo>
                    <a:lnTo>
                      <a:pt x="1" y="48088"/>
                    </a:lnTo>
                    <a:lnTo>
                      <a:pt x="265" y="48088"/>
                    </a:lnTo>
                    <a:lnTo>
                      <a:pt x="265" y="42975"/>
                    </a:lnTo>
                    <a:close/>
                    <a:moveTo>
                      <a:pt x="1" y="48353"/>
                    </a:moveTo>
                    <a:lnTo>
                      <a:pt x="1"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59"/>
              <p:cNvSpPr/>
              <p:nvPr/>
            </p:nvSpPr>
            <p:spPr>
              <a:xfrm>
                <a:off x="2631475" y="2853625"/>
                <a:ext cx="6650" cy="124550"/>
              </a:xfrm>
              <a:custGeom>
                <a:avLst/>
                <a:gdLst/>
                <a:ahLst/>
                <a:cxnLst/>
                <a:rect l="l" t="t" r="r" b="b"/>
                <a:pathLst>
                  <a:path w="266" h="4982" fill="none" extrusionOk="0">
                    <a:moveTo>
                      <a:pt x="265" y="1"/>
                    </a:moveTo>
                    <a:lnTo>
                      <a:pt x="1" y="1"/>
                    </a:lnTo>
                    <a:lnTo>
                      <a:pt x="1" y="4981"/>
                    </a:lnTo>
                    <a:lnTo>
                      <a:pt x="265" y="4981"/>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59"/>
              <p:cNvSpPr/>
              <p:nvPr/>
            </p:nvSpPr>
            <p:spPr>
              <a:xfrm>
                <a:off x="2631475" y="2719200"/>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59"/>
              <p:cNvSpPr/>
              <p:nvPr/>
            </p:nvSpPr>
            <p:spPr>
              <a:xfrm>
                <a:off x="2631475" y="2584750"/>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59"/>
              <p:cNvSpPr/>
              <p:nvPr/>
            </p:nvSpPr>
            <p:spPr>
              <a:xfrm>
                <a:off x="2631475" y="2450325"/>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59"/>
              <p:cNvSpPr/>
              <p:nvPr/>
            </p:nvSpPr>
            <p:spPr>
              <a:xfrm>
                <a:off x="2631475" y="2315900"/>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59"/>
              <p:cNvSpPr/>
              <p:nvPr/>
            </p:nvSpPr>
            <p:spPr>
              <a:xfrm>
                <a:off x="2631475" y="2181450"/>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59"/>
              <p:cNvSpPr/>
              <p:nvPr/>
            </p:nvSpPr>
            <p:spPr>
              <a:xfrm>
                <a:off x="2631475" y="2047025"/>
                <a:ext cx="6650" cy="127850"/>
              </a:xfrm>
              <a:custGeom>
                <a:avLst/>
                <a:gdLst/>
                <a:ahLst/>
                <a:cxnLst/>
                <a:rect l="l" t="t" r="r" b="b"/>
                <a:pathLst>
                  <a:path w="266" h="5114" fill="none" extrusionOk="0">
                    <a:moveTo>
                      <a:pt x="265" y="1"/>
                    </a:moveTo>
                    <a:lnTo>
                      <a:pt x="1" y="1"/>
                    </a:lnTo>
                    <a:lnTo>
                      <a:pt x="1" y="5113"/>
                    </a:lnTo>
                    <a:lnTo>
                      <a:pt x="265" y="5113"/>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59"/>
              <p:cNvSpPr/>
              <p:nvPr/>
            </p:nvSpPr>
            <p:spPr>
              <a:xfrm>
                <a:off x="2631475" y="1913700"/>
                <a:ext cx="6650" cy="126750"/>
              </a:xfrm>
              <a:custGeom>
                <a:avLst/>
                <a:gdLst/>
                <a:ahLst/>
                <a:cxnLst/>
                <a:rect l="l" t="t" r="r" b="b"/>
                <a:pathLst>
                  <a:path w="266" h="5070" fill="none" extrusionOk="0">
                    <a:moveTo>
                      <a:pt x="265" y="0"/>
                    </a:moveTo>
                    <a:lnTo>
                      <a:pt x="1" y="0"/>
                    </a:lnTo>
                    <a:lnTo>
                      <a:pt x="1" y="5069"/>
                    </a:lnTo>
                    <a:lnTo>
                      <a:pt x="265" y="5069"/>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59"/>
              <p:cNvSpPr/>
              <p:nvPr/>
            </p:nvSpPr>
            <p:spPr>
              <a:xfrm>
                <a:off x="2631475" y="1779250"/>
                <a:ext cx="6650" cy="126750"/>
              </a:xfrm>
              <a:custGeom>
                <a:avLst/>
                <a:gdLst/>
                <a:ahLst/>
                <a:cxnLst/>
                <a:rect l="l" t="t" r="r" b="b"/>
                <a:pathLst>
                  <a:path w="266" h="5070" fill="none" extrusionOk="0">
                    <a:moveTo>
                      <a:pt x="265" y="1"/>
                    </a:moveTo>
                    <a:lnTo>
                      <a:pt x="1" y="1"/>
                    </a:lnTo>
                    <a:lnTo>
                      <a:pt x="1" y="5070"/>
                    </a:lnTo>
                    <a:lnTo>
                      <a:pt x="265" y="5070"/>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59"/>
              <p:cNvSpPr/>
              <p:nvPr/>
            </p:nvSpPr>
            <p:spPr>
              <a:xfrm>
                <a:off x="2631475" y="1644825"/>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59"/>
              <p:cNvSpPr/>
              <p:nvPr/>
            </p:nvSpPr>
            <p:spPr>
              <a:xfrm>
                <a:off x="2761500" y="1645925"/>
                <a:ext cx="7750" cy="1336650"/>
              </a:xfrm>
              <a:custGeom>
                <a:avLst/>
                <a:gdLst/>
                <a:ahLst/>
                <a:cxnLst/>
                <a:rect l="l" t="t" r="r" b="b"/>
                <a:pathLst>
                  <a:path w="310" h="53466" extrusionOk="0">
                    <a:moveTo>
                      <a:pt x="1" y="1"/>
                    </a:moveTo>
                    <a:lnTo>
                      <a:pt x="1" y="5069"/>
                    </a:lnTo>
                    <a:lnTo>
                      <a:pt x="309" y="5069"/>
                    </a:lnTo>
                    <a:lnTo>
                      <a:pt x="309" y="1"/>
                    </a:lnTo>
                    <a:close/>
                    <a:moveTo>
                      <a:pt x="1" y="5334"/>
                    </a:moveTo>
                    <a:lnTo>
                      <a:pt x="1" y="10403"/>
                    </a:lnTo>
                    <a:lnTo>
                      <a:pt x="309" y="10403"/>
                    </a:lnTo>
                    <a:lnTo>
                      <a:pt x="309" y="5334"/>
                    </a:lnTo>
                    <a:close/>
                    <a:moveTo>
                      <a:pt x="1" y="10711"/>
                    </a:moveTo>
                    <a:lnTo>
                      <a:pt x="1" y="15780"/>
                    </a:lnTo>
                    <a:lnTo>
                      <a:pt x="309" y="15780"/>
                    </a:lnTo>
                    <a:lnTo>
                      <a:pt x="309" y="10711"/>
                    </a:lnTo>
                    <a:close/>
                    <a:moveTo>
                      <a:pt x="1" y="16045"/>
                    </a:moveTo>
                    <a:lnTo>
                      <a:pt x="1" y="21157"/>
                    </a:lnTo>
                    <a:lnTo>
                      <a:pt x="309" y="21157"/>
                    </a:lnTo>
                    <a:lnTo>
                      <a:pt x="309" y="16045"/>
                    </a:lnTo>
                    <a:close/>
                    <a:moveTo>
                      <a:pt x="1" y="21422"/>
                    </a:moveTo>
                    <a:lnTo>
                      <a:pt x="1" y="26535"/>
                    </a:lnTo>
                    <a:lnTo>
                      <a:pt x="309" y="26535"/>
                    </a:lnTo>
                    <a:lnTo>
                      <a:pt x="309" y="21422"/>
                    </a:lnTo>
                    <a:close/>
                    <a:moveTo>
                      <a:pt x="1" y="26799"/>
                    </a:moveTo>
                    <a:lnTo>
                      <a:pt x="1" y="31912"/>
                    </a:lnTo>
                    <a:lnTo>
                      <a:pt x="309" y="31912"/>
                    </a:lnTo>
                    <a:lnTo>
                      <a:pt x="309" y="26799"/>
                    </a:lnTo>
                    <a:close/>
                    <a:moveTo>
                      <a:pt x="1" y="32177"/>
                    </a:moveTo>
                    <a:lnTo>
                      <a:pt x="1" y="37290"/>
                    </a:lnTo>
                    <a:lnTo>
                      <a:pt x="309" y="37290"/>
                    </a:lnTo>
                    <a:lnTo>
                      <a:pt x="309" y="32177"/>
                    </a:lnTo>
                    <a:close/>
                    <a:moveTo>
                      <a:pt x="1" y="37554"/>
                    </a:moveTo>
                    <a:lnTo>
                      <a:pt x="1" y="42667"/>
                    </a:lnTo>
                    <a:lnTo>
                      <a:pt x="309" y="42667"/>
                    </a:lnTo>
                    <a:lnTo>
                      <a:pt x="309" y="37554"/>
                    </a:lnTo>
                    <a:close/>
                    <a:moveTo>
                      <a:pt x="1" y="42931"/>
                    </a:moveTo>
                    <a:lnTo>
                      <a:pt x="1" y="48044"/>
                    </a:lnTo>
                    <a:lnTo>
                      <a:pt x="309" y="48044"/>
                    </a:lnTo>
                    <a:lnTo>
                      <a:pt x="309" y="42931"/>
                    </a:lnTo>
                    <a:close/>
                    <a:moveTo>
                      <a:pt x="1" y="48309"/>
                    </a:moveTo>
                    <a:lnTo>
                      <a:pt x="1" y="53289"/>
                    </a:lnTo>
                    <a:lnTo>
                      <a:pt x="265" y="53289"/>
                    </a:lnTo>
                    <a:lnTo>
                      <a:pt x="265" y="53466"/>
                    </a:lnTo>
                    <a:lnTo>
                      <a:pt x="309" y="53466"/>
                    </a:lnTo>
                    <a:lnTo>
                      <a:pt x="309" y="48309"/>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59"/>
              <p:cNvSpPr/>
              <p:nvPr/>
            </p:nvSpPr>
            <p:spPr>
              <a:xfrm>
                <a:off x="2761500" y="1645925"/>
                <a:ext cx="7750" cy="1336650"/>
              </a:xfrm>
              <a:custGeom>
                <a:avLst/>
                <a:gdLst/>
                <a:ahLst/>
                <a:cxnLst/>
                <a:rect l="l" t="t" r="r" b="b"/>
                <a:pathLst>
                  <a:path w="310" h="53466" fill="none" extrusionOk="0">
                    <a:moveTo>
                      <a:pt x="309" y="1"/>
                    </a:moveTo>
                    <a:lnTo>
                      <a:pt x="1" y="1"/>
                    </a:lnTo>
                    <a:lnTo>
                      <a:pt x="1" y="5069"/>
                    </a:lnTo>
                    <a:lnTo>
                      <a:pt x="309" y="5069"/>
                    </a:lnTo>
                    <a:lnTo>
                      <a:pt x="309" y="5334"/>
                    </a:lnTo>
                    <a:lnTo>
                      <a:pt x="1" y="5334"/>
                    </a:lnTo>
                    <a:lnTo>
                      <a:pt x="1" y="10403"/>
                    </a:lnTo>
                    <a:lnTo>
                      <a:pt x="309" y="10403"/>
                    </a:lnTo>
                    <a:lnTo>
                      <a:pt x="309" y="10711"/>
                    </a:lnTo>
                    <a:lnTo>
                      <a:pt x="1" y="10711"/>
                    </a:lnTo>
                    <a:lnTo>
                      <a:pt x="1" y="15780"/>
                    </a:lnTo>
                    <a:lnTo>
                      <a:pt x="309" y="15780"/>
                    </a:lnTo>
                    <a:lnTo>
                      <a:pt x="309" y="16045"/>
                    </a:lnTo>
                    <a:lnTo>
                      <a:pt x="1" y="16045"/>
                    </a:lnTo>
                    <a:lnTo>
                      <a:pt x="1" y="21157"/>
                    </a:lnTo>
                    <a:lnTo>
                      <a:pt x="309" y="21157"/>
                    </a:lnTo>
                    <a:lnTo>
                      <a:pt x="309" y="21422"/>
                    </a:lnTo>
                    <a:lnTo>
                      <a:pt x="1" y="21422"/>
                    </a:lnTo>
                    <a:lnTo>
                      <a:pt x="1" y="26535"/>
                    </a:lnTo>
                    <a:lnTo>
                      <a:pt x="309" y="26535"/>
                    </a:lnTo>
                    <a:lnTo>
                      <a:pt x="309" y="26799"/>
                    </a:lnTo>
                    <a:lnTo>
                      <a:pt x="1" y="26799"/>
                    </a:lnTo>
                    <a:lnTo>
                      <a:pt x="1" y="31912"/>
                    </a:lnTo>
                    <a:lnTo>
                      <a:pt x="309" y="31912"/>
                    </a:lnTo>
                    <a:lnTo>
                      <a:pt x="309" y="32177"/>
                    </a:lnTo>
                    <a:lnTo>
                      <a:pt x="1" y="32177"/>
                    </a:lnTo>
                    <a:lnTo>
                      <a:pt x="1" y="37290"/>
                    </a:lnTo>
                    <a:lnTo>
                      <a:pt x="309" y="37290"/>
                    </a:lnTo>
                    <a:lnTo>
                      <a:pt x="309" y="37554"/>
                    </a:lnTo>
                    <a:lnTo>
                      <a:pt x="1" y="37554"/>
                    </a:lnTo>
                    <a:lnTo>
                      <a:pt x="1" y="42667"/>
                    </a:lnTo>
                    <a:lnTo>
                      <a:pt x="309" y="42667"/>
                    </a:lnTo>
                    <a:lnTo>
                      <a:pt x="309" y="42931"/>
                    </a:lnTo>
                    <a:lnTo>
                      <a:pt x="1" y="42931"/>
                    </a:lnTo>
                    <a:lnTo>
                      <a:pt x="1" y="48044"/>
                    </a:lnTo>
                    <a:lnTo>
                      <a:pt x="309" y="48044"/>
                    </a:lnTo>
                    <a:lnTo>
                      <a:pt x="309" y="48309"/>
                    </a:lnTo>
                    <a:lnTo>
                      <a:pt x="1" y="48309"/>
                    </a:lnTo>
                    <a:lnTo>
                      <a:pt x="1" y="53289"/>
                    </a:lnTo>
                    <a:lnTo>
                      <a:pt x="265" y="53289"/>
                    </a:lnTo>
                    <a:lnTo>
                      <a:pt x="265" y="53466"/>
                    </a:lnTo>
                    <a:lnTo>
                      <a:pt x="309" y="53466"/>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59"/>
              <p:cNvSpPr/>
              <p:nvPr/>
            </p:nvSpPr>
            <p:spPr>
              <a:xfrm>
                <a:off x="2093750" y="1638225"/>
                <a:ext cx="675500" cy="6625"/>
              </a:xfrm>
              <a:custGeom>
                <a:avLst/>
                <a:gdLst/>
                <a:ahLst/>
                <a:cxnLst/>
                <a:rect l="l" t="t" r="r" b="b"/>
                <a:pathLst>
                  <a:path w="27020" h="265" extrusionOk="0">
                    <a:moveTo>
                      <a:pt x="0" y="0"/>
                    </a:moveTo>
                    <a:lnTo>
                      <a:pt x="0" y="220"/>
                    </a:lnTo>
                    <a:lnTo>
                      <a:pt x="265" y="220"/>
                    </a:lnTo>
                    <a:lnTo>
                      <a:pt x="265" y="264"/>
                    </a:lnTo>
                    <a:lnTo>
                      <a:pt x="5378" y="264"/>
                    </a:lnTo>
                    <a:lnTo>
                      <a:pt x="5378" y="220"/>
                    </a:lnTo>
                    <a:lnTo>
                      <a:pt x="5642" y="220"/>
                    </a:lnTo>
                    <a:lnTo>
                      <a:pt x="5642" y="264"/>
                    </a:lnTo>
                    <a:lnTo>
                      <a:pt x="10755" y="264"/>
                    </a:lnTo>
                    <a:lnTo>
                      <a:pt x="10755" y="220"/>
                    </a:lnTo>
                    <a:lnTo>
                      <a:pt x="11020" y="220"/>
                    </a:lnTo>
                    <a:lnTo>
                      <a:pt x="11020" y="264"/>
                    </a:lnTo>
                    <a:lnTo>
                      <a:pt x="16132" y="264"/>
                    </a:lnTo>
                    <a:lnTo>
                      <a:pt x="16132" y="220"/>
                    </a:lnTo>
                    <a:lnTo>
                      <a:pt x="16397" y="220"/>
                    </a:lnTo>
                    <a:lnTo>
                      <a:pt x="16397" y="264"/>
                    </a:lnTo>
                    <a:lnTo>
                      <a:pt x="21510" y="264"/>
                    </a:lnTo>
                    <a:lnTo>
                      <a:pt x="21510" y="220"/>
                    </a:lnTo>
                    <a:lnTo>
                      <a:pt x="21774" y="220"/>
                    </a:lnTo>
                    <a:lnTo>
                      <a:pt x="21774" y="264"/>
                    </a:lnTo>
                    <a:lnTo>
                      <a:pt x="27019" y="264"/>
                    </a:lnTo>
                    <a:lnTo>
                      <a:pt x="2701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59"/>
              <p:cNvSpPr/>
              <p:nvPr/>
            </p:nvSpPr>
            <p:spPr>
              <a:xfrm>
                <a:off x="2093750" y="1638225"/>
                <a:ext cx="675500" cy="6625"/>
              </a:xfrm>
              <a:custGeom>
                <a:avLst/>
                <a:gdLst/>
                <a:ahLst/>
                <a:cxnLst/>
                <a:rect l="l" t="t" r="r" b="b"/>
                <a:pathLst>
                  <a:path w="27020" h="265" fill="none" extrusionOk="0">
                    <a:moveTo>
                      <a:pt x="27019" y="0"/>
                    </a:moveTo>
                    <a:lnTo>
                      <a:pt x="0" y="0"/>
                    </a:lnTo>
                    <a:lnTo>
                      <a:pt x="0" y="220"/>
                    </a:lnTo>
                    <a:lnTo>
                      <a:pt x="265" y="220"/>
                    </a:lnTo>
                    <a:lnTo>
                      <a:pt x="265" y="264"/>
                    </a:lnTo>
                    <a:lnTo>
                      <a:pt x="5378" y="264"/>
                    </a:lnTo>
                    <a:lnTo>
                      <a:pt x="5378" y="220"/>
                    </a:lnTo>
                    <a:lnTo>
                      <a:pt x="5642" y="220"/>
                    </a:lnTo>
                    <a:lnTo>
                      <a:pt x="5642" y="264"/>
                    </a:lnTo>
                    <a:lnTo>
                      <a:pt x="10755" y="264"/>
                    </a:lnTo>
                    <a:lnTo>
                      <a:pt x="10755" y="220"/>
                    </a:lnTo>
                    <a:lnTo>
                      <a:pt x="11020" y="220"/>
                    </a:lnTo>
                    <a:lnTo>
                      <a:pt x="11020" y="264"/>
                    </a:lnTo>
                    <a:lnTo>
                      <a:pt x="16132" y="264"/>
                    </a:lnTo>
                    <a:lnTo>
                      <a:pt x="16132" y="220"/>
                    </a:lnTo>
                    <a:lnTo>
                      <a:pt x="16397" y="220"/>
                    </a:lnTo>
                    <a:lnTo>
                      <a:pt x="16397" y="264"/>
                    </a:lnTo>
                    <a:lnTo>
                      <a:pt x="21510" y="264"/>
                    </a:lnTo>
                    <a:lnTo>
                      <a:pt x="21510" y="220"/>
                    </a:lnTo>
                    <a:lnTo>
                      <a:pt x="21774" y="220"/>
                    </a:lnTo>
                    <a:lnTo>
                      <a:pt x="21774" y="264"/>
                    </a:lnTo>
                    <a:lnTo>
                      <a:pt x="27019" y="264"/>
                    </a:lnTo>
                    <a:lnTo>
                      <a:pt x="2701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59"/>
              <p:cNvSpPr/>
              <p:nvPr/>
            </p:nvSpPr>
            <p:spPr>
              <a:xfrm>
                <a:off x="2093750" y="1643725"/>
                <a:ext cx="6625" cy="1125"/>
              </a:xfrm>
              <a:custGeom>
                <a:avLst/>
                <a:gdLst/>
                <a:ahLst/>
                <a:cxnLst/>
                <a:rect l="l" t="t" r="r" b="b"/>
                <a:pathLst>
                  <a:path w="265" h="45" extrusionOk="0">
                    <a:moveTo>
                      <a:pt x="0" y="0"/>
                    </a:moveTo>
                    <a:lnTo>
                      <a:pt x="0" y="44"/>
                    </a:lnTo>
                    <a:lnTo>
                      <a:pt x="265"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59"/>
              <p:cNvSpPr/>
              <p:nvPr/>
            </p:nvSpPr>
            <p:spPr>
              <a:xfrm>
                <a:off x="2093750" y="1643725"/>
                <a:ext cx="6625" cy="1125"/>
              </a:xfrm>
              <a:custGeom>
                <a:avLst/>
                <a:gdLst/>
                <a:ahLst/>
                <a:cxnLst/>
                <a:rect l="l" t="t" r="r" b="b"/>
                <a:pathLst>
                  <a:path w="265" h="45" fill="none" extrusionOk="0">
                    <a:moveTo>
                      <a:pt x="265" y="0"/>
                    </a:moveTo>
                    <a:lnTo>
                      <a:pt x="0" y="0"/>
                    </a:lnTo>
                    <a:lnTo>
                      <a:pt x="0" y="44"/>
                    </a:lnTo>
                    <a:lnTo>
                      <a:pt x="265" y="44"/>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59"/>
              <p:cNvSpPr/>
              <p:nvPr/>
            </p:nvSpPr>
            <p:spPr>
              <a:xfrm>
                <a:off x="2228175" y="1643725"/>
                <a:ext cx="6650" cy="1125"/>
              </a:xfrm>
              <a:custGeom>
                <a:avLst/>
                <a:gdLst/>
                <a:ahLst/>
                <a:cxnLst/>
                <a:rect l="l" t="t" r="r" b="b"/>
                <a:pathLst>
                  <a:path w="266" h="45" extrusionOk="0">
                    <a:moveTo>
                      <a:pt x="1" y="0"/>
                    </a:moveTo>
                    <a:lnTo>
                      <a:pt x="1" y="44"/>
                    </a:lnTo>
                    <a:lnTo>
                      <a:pt x="265"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59"/>
              <p:cNvSpPr/>
              <p:nvPr/>
            </p:nvSpPr>
            <p:spPr>
              <a:xfrm>
                <a:off x="2228175" y="1643725"/>
                <a:ext cx="6650" cy="1125"/>
              </a:xfrm>
              <a:custGeom>
                <a:avLst/>
                <a:gdLst/>
                <a:ahLst/>
                <a:cxnLst/>
                <a:rect l="l" t="t" r="r" b="b"/>
                <a:pathLst>
                  <a:path w="266" h="45" fill="none" extrusionOk="0">
                    <a:moveTo>
                      <a:pt x="265" y="0"/>
                    </a:moveTo>
                    <a:lnTo>
                      <a:pt x="1" y="0"/>
                    </a:lnTo>
                    <a:lnTo>
                      <a:pt x="1" y="44"/>
                    </a:lnTo>
                    <a:lnTo>
                      <a:pt x="265" y="44"/>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59"/>
              <p:cNvSpPr/>
              <p:nvPr/>
            </p:nvSpPr>
            <p:spPr>
              <a:xfrm>
                <a:off x="2362625" y="1643725"/>
                <a:ext cx="6625" cy="1125"/>
              </a:xfrm>
              <a:custGeom>
                <a:avLst/>
                <a:gdLst/>
                <a:ahLst/>
                <a:cxnLst/>
                <a:rect l="l" t="t" r="r" b="b"/>
                <a:pathLst>
                  <a:path w="265" h="45" extrusionOk="0">
                    <a:moveTo>
                      <a:pt x="0" y="0"/>
                    </a:moveTo>
                    <a:lnTo>
                      <a:pt x="0" y="44"/>
                    </a:lnTo>
                    <a:lnTo>
                      <a:pt x="265"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59"/>
              <p:cNvSpPr/>
              <p:nvPr/>
            </p:nvSpPr>
            <p:spPr>
              <a:xfrm>
                <a:off x="2362625" y="1643725"/>
                <a:ext cx="6625" cy="1125"/>
              </a:xfrm>
              <a:custGeom>
                <a:avLst/>
                <a:gdLst/>
                <a:ahLst/>
                <a:cxnLst/>
                <a:rect l="l" t="t" r="r" b="b"/>
                <a:pathLst>
                  <a:path w="265" h="45" fill="none" extrusionOk="0">
                    <a:moveTo>
                      <a:pt x="265" y="0"/>
                    </a:moveTo>
                    <a:lnTo>
                      <a:pt x="0" y="0"/>
                    </a:lnTo>
                    <a:lnTo>
                      <a:pt x="0" y="44"/>
                    </a:lnTo>
                    <a:lnTo>
                      <a:pt x="265" y="44"/>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59"/>
              <p:cNvSpPr/>
              <p:nvPr/>
            </p:nvSpPr>
            <p:spPr>
              <a:xfrm>
                <a:off x="2497050" y="1643725"/>
                <a:ext cx="6625" cy="1125"/>
              </a:xfrm>
              <a:custGeom>
                <a:avLst/>
                <a:gdLst/>
                <a:ahLst/>
                <a:cxnLst/>
                <a:rect l="l" t="t" r="r" b="b"/>
                <a:pathLst>
                  <a:path w="265" h="45" extrusionOk="0">
                    <a:moveTo>
                      <a:pt x="0" y="0"/>
                    </a:moveTo>
                    <a:lnTo>
                      <a:pt x="0" y="44"/>
                    </a:lnTo>
                    <a:lnTo>
                      <a:pt x="265"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59"/>
              <p:cNvSpPr/>
              <p:nvPr/>
            </p:nvSpPr>
            <p:spPr>
              <a:xfrm>
                <a:off x="2497050" y="1643725"/>
                <a:ext cx="6625" cy="1125"/>
              </a:xfrm>
              <a:custGeom>
                <a:avLst/>
                <a:gdLst/>
                <a:ahLst/>
                <a:cxnLst/>
                <a:rect l="l" t="t" r="r" b="b"/>
                <a:pathLst>
                  <a:path w="265" h="45" fill="none" extrusionOk="0">
                    <a:moveTo>
                      <a:pt x="265" y="0"/>
                    </a:moveTo>
                    <a:lnTo>
                      <a:pt x="0" y="0"/>
                    </a:lnTo>
                    <a:lnTo>
                      <a:pt x="0" y="44"/>
                    </a:lnTo>
                    <a:lnTo>
                      <a:pt x="265" y="44"/>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59"/>
              <p:cNvSpPr/>
              <p:nvPr/>
            </p:nvSpPr>
            <p:spPr>
              <a:xfrm>
                <a:off x="2631475" y="1643725"/>
                <a:ext cx="6650" cy="1125"/>
              </a:xfrm>
              <a:custGeom>
                <a:avLst/>
                <a:gdLst/>
                <a:ahLst/>
                <a:cxnLst/>
                <a:rect l="l" t="t" r="r" b="b"/>
                <a:pathLst>
                  <a:path w="266" h="45" extrusionOk="0">
                    <a:moveTo>
                      <a:pt x="1" y="0"/>
                    </a:moveTo>
                    <a:lnTo>
                      <a:pt x="1" y="44"/>
                    </a:lnTo>
                    <a:lnTo>
                      <a:pt x="265"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59"/>
              <p:cNvSpPr/>
              <p:nvPr/>
            </p:nvSpPr>
            <p:spPr>
              <a:xfrm>
                <a:off x="2631475" y="1643725"/>
                <a:ext cx="6650" cy="1125"/>
              </a:xfrm>
              <a:custGeom>
                <a:avLst/>
                <a:gdLst/>
                <a:ahLst/>
                <a:cxnLst/>
                <a:rect l="l" t="t" r="r" b="b"/>
                <a:pathLst>
                  <a:path w="266" h="45" fill="none" extrusionOk="0">
                    <a:moveTo>
                      <a:pt x="265" y="0"/>
                    </a:moveTo>
                    <a:lnTo>
                      <a:pt x="1" y="0"/>
                    </a:lnTo>
                    <a:lnTo>
                      <a:pt x="1" y="44"/>
                    </a:lnTo>
                    <a:lnTo>
                      <a:pt x="265" y="44"/>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59"/>
              <p:cNvSpPr/>
              <p:nvPr/>
            </p:nvSpPr>
            <p:spPr>
              <a:xfrm>
                <a:off x="2100350" y="1772650"/>
                <a:ext cx="661175" cy="6625"/>
              </a:xfrm>
              <a:custGeom>
                <a:avLst/>
                <a:gdLst/>
                <a:ahLst/>
                <a:cxnLst/>
                <a:rect l="l" t="t" r="r" b="b"/>
                <a:pathLst>
                  <a:path w="26447"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59"/>
              <p:cNvSpPr/>
              <p:nvPr/>
            </p:nvSpPr>
            <p:spPr>
              <a:xfrm>
                <a:off x="2100350" y="17726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59"/>
              <p:cNvSpPr/>
              <p:nvPr/>
            </p:nvSpPr>
            <p:spPr>
              <a:xfrm>
                <a:off x="2234800" y="1772650"/>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59"/>
              <p:cNvSpPr/>
              <p:nvPr/>
            </p:nvSpPr>
            <p:spPr>
              <a:xfrm>
                <a:off x="2369225" y="1772650"/>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59"/>
              <p:cNvSpPr/>
              <p:nvPr/>
            </p:nvSpPr>
            <p:spPr>
              <a:xfrm>
                <a:off x="2503650" y="17726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59"/>
              <p:cNvSpPr/>
              <p:nvPr/>
            </p:nvSpPr>
            <p:spPr>
              <a:xfrm>
                <a:off x="2638100" y="1772650"/>
                <a:ext cx="123425" cy="6625"/>
              </a:xfrm>
              <a:custGeom>
                <a:avLst/>
                <a:gdLst/>
                <a:ahLst/>
                <a:cxnLst/>
                <a:rect l="l" t="t" r="r" b="b"/>
                <a:pathLst>
                  <a:path w="4937" h="265" fill="none" extrusionOk="0">
                    <a:moveTo>
                      <a:pt x="4937" y="0"/>
                    </a:moveTo>
                    <a:lnTo>
                      <a:pt x="0" y="0"/>
                    </a:lnTo>
                    <a:lnTo>
                      <a:pt x="0" y="265"/>
                    </a:lnTo>
                    <a:lnTo>
                      <a:pt x="4937" y="265"/>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59"/>
              <p:cNvSpPr/>
              <p:nvPr/>
            </p:nvSpPr>
            <p:spPr>
              <a:xfrm>
                <a:off x="2093750" y="17726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59"/>
              <p:cNvSpPr/>
              <p:nvPr/>
            </p:nvSpPr>
            <p:spPr>
              <a:xfrm>
                <a:off x="2093750" y="17726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59"/>
              <p:cNvSpPr/>
              <p:nvPr/>
            </p:nvSpPr>
            <p:spPr>
              <a:xfrm>
                <a:off x="2228175" y="17726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59"/>
              <p:cNvSpPr/>
              <p:nvPr/>
            </p:nvSpPr>
            <p:spPr>
              <a:xfrm>
                <a:off x="2228175" y="17726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59"/>
              <p:cNvSpPr/>
              <p:nvPr/>
            </p:nvSpPr>
            <p:spPr>
              <a:xfrm>
                <a:off x="2362625" y="17726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59"/>
              <p:cNvSpPr/>
              <p:nvPr/>
            </p:nvSpPr>
            <p:spPr>
              <a:xfrm>
                <a:off x="2362625" y="17726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59"/>
              <p:cNvSpPr/>
              <p:nvPr/>
            </p:nvSpPr>
            <p:spPr>
              <a:xfrm>
                <a:off x="2497050" y="17726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59"/>
              <p:cNvSpPr/>
              <p:nvPr/>
            </p:nvSpPr>
            <p:spPr>
              <a:xfrm>
                <a:off x="2497050" y="17726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59"/>
              <p:cNvSpPr/>
              <p:nvPr/>
            </p:nvSpPr>
            <p:spPr>
              <a:xfrm>
                <a:off x="2631475" y="17726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59"/>
              <p:cNvSpPr/>
              <p:nvPr/>
            </p:nvSpPr>
            <p:spPr>
              <a:xfrm>
                <a:off x="2631475" y="17726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59"/>
              <p:cNvSpPr/>
              <p:nvPr/>
            </p:nvSpPr>
            <p:spPr>
              <a:xfrm>
                <a:off x="2761500" y="1772650"/>
                <a:ext cx="7750" cy="6625"/>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59"/>
              <p:cNvSpPr/>
              <p:nvPr/>
            </p:nvSpPr>
            <p:spPr>
              <a:xfrm>
                <a:off x="2761500" y="1772650"/>
                <a:ext cx="7750" cy="6625"/>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59"/>
              <p:cNvSpPr/>
              <p:nvPr/>
            </p:nvSpPr>
            <p:spPr>
              <a:xfrm>
                <a:off x="2100350" y="1905975"/>
                <a:ext cx="661175" cy="7750"/>
              </a:xfrm>
              <a:custGeom>
                <a:avLst/>
                <a:gdLst/>
                <a:ahLst/>
                <a:cxnLst/>
                <a:rect l="l" t="t" r="r" b="b"/>
                <a:pathLst>
                  <a:path w="26447" h="310" extrusionOk="0">
                    <a:moveTo>
                      <a:pt x="1" y="1"/>
                    </a:moveTo>
                    <a:lnTo>
                      <a:pt x="1" y="309"/>
                    </a:lnTo>
                    <a:lnTo>
                      <a:pt x="5114" y="309"/>
                    </a:lnTo>
                    <a:lnTo>
                      <a:pt x="5114" y="1"/>
                    </a:lnTo>
                    <a:close/>
                    <a:moveTo>
                      <a:pt x="5378" y="1"/>
                    </a:moveTo>
                    <a:lnTo>
                      <a:pt x="5378" y="309"/>
                    </a:lnTo>
                    <a:lnTo>
                      <a:pt x="10491" y="309"/>
                    </a:lnTo>
                    <a:lnTo>
                      <a:pt x="10491" y="1"/>
                    </a:lnTo>
                    <a:close/>
                    <a:moveTo>
                      <a:pt x="10756" y="1"/>
                    </a:moveTo>
                    <a:lnTo>
                      <a:pt x="10756" y="309"/>
                    </a:lnTo>
                    <a:lnTo>
                      <a:pt x="15868" y="309"/>
                    </a:lnTo>
                    <a:lnTo>
                      <a:pt x="15868" y="1"/>
                    </a:lnTo>
                    <a:close/>
                    <a:moveTo>
                      <a:pt x="16133" y="1"/>
                    </a:moveTo>
                    <a:lnTo>
                      <a:pt x="16133" y="309"/>
                    </a:lnTo>
                    <a:lnTo>
                      <a:pt x="21246" y="309"/>
                    </a:lnTo>
                    <a:lnTo>
                      <a:pt x="21246" y="1"/>
                    </a:lnTo>
                    <a:close/>
                    <a:moveTo>
                      <a:pt x="21510" y="1"/>
                    </a:moveTo>
                    <a:lnTo>
                      <a:pt x="21510" y="309"/>
                    </a:lnTo>
                    <a:lnTo>
                      <a:pt x="26447" y="309"/>
                    </a:lnTo>
                    <a:lnTo>
                      <a:pt x="264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59"/>
              <p:cNvSpPr/>
              <p:nvPr/>
            </p:nvSpPr>
            <p:spPr>
              <a:xfrm>
                <a:off x="2100350" y="1905975"/>
                <a:ext cx="127850" cy="7750"/>
              </a:xfrm>
              <a:custGeom>
                <a:avLst/>
                <a:gdLst/>
                <a:ahLst/>
                <a:cxnLst/>
                <a:rect l="l" t="t" r="r" b="b"/>
                <a:pathLst>
                  <a:path w="5114" h="310" fill="none" extrusionOk="0">
                    <a:moveTo>
                      <a:pt x="5114" y="1"/>
                    </a:moveTo>
                    <a:lnTo>
                      <a:pt x="1" y="1"/>
                    </a:lnTo>
                    <a:lnTo>
                      <a:pt x="1" y="309"/>
                    </a:lnTo>
                    <a:lnTo>
                      <a:pt x="5114" y="309"/>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59"/>
              <p:cNvSpPr/>
              <p:nvPr/>
            </p:nvSpPr>
            <p:spPr>
              <a:xfrm>
                <a:off x="2234800" y="1905975"/>
                <a:ext cx="127850" cy="7750"/>
              </a:xfrm>
              <a:custGeom>
                <a:avLst/>
                <a:gdLst/>
                <a:ahLst/>
                <a:cxnLst/>
                <a:rect l="l" t="t" r="r" b="b"/>
                <a:pathLst>
                  <a:path w="5114" h="310" fill="none" extrusionOk="0">
                    <a:moveTo>
                      <a:pt x="5113" y="1"/>
                    </a:moveTo>
                    <a:lnTo>
                      <a:pt x="0" y="1"/>
                    </a:lnTo>
                    <a:lnTo>
                      <a:pt x="0" y="309"/>
                    </a:lnTo>
                    <a:lnTo>
                      <a:pt x="5113" y="309"/>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59"/>
              <p:cNvSpPr/>
              <p:nvPr/>
            </p:nvSpPr>
            <p:spPr>
              <a:xfrm>
                <a:off x="2369225" y="1905975"/>
                <a:ext cx="127850" cy="7750"/>
              </a:xfrm>
              <a:custGeom>
                <a:avLst/>
                <a:gdLst/>
                <a:ahLst/>
                <a:cxnLst/>
                <a:rect l="l" t="t" r="r" b="b"/>
                <a:pathLst>
                  <a:path w="5114" h="310" fill="none" extrusionOk="0">
                    <a:moveTo>
                      <a:pt x="5113" y="1"/>
                    </a:moveTo>
                    <a:lnTo>
                      <a:pt x="1" y="1"/>
                    </a:lnTo>
                    <a:lnTo>
                      <a:pt x="1" y="309"/>
                    </a:lnTo>
                    <a:lnTo>
                      <a:pt x="5113" y="309"/>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59"/>
              <p:cNvSpPr/>
              <p:nvPr/>
            </p:nvSpPr>
            <p:spPr>
              <a:xfrm>
                <a:off x="2503650" y="1905975"/>
                <a:ext cx="127850" cy="7750"/>
              </a:xfrm>
              <a:custGeom>
                <a:avLst/>
                <a:gdLst/>
                <a:ahLst/>
                <a:cxnLst/>
                <a:rect l="l" t="t" r="r" b="b"/>
                <a:pathLst>
                  <a:path w="5114" h="310" fill="none" extrusionOk="0">
                    <a:moveTo>
                      <a:pt x="5114" y="1"/>
                    </a:moveTo>
                    <a:lnTo>
                      <a:pt x="1" y="1"/>
                    </a:lnTo>
                    <a:lnTo>
                      <a:pt x="1" y="309"/>
                    </a:lnTo>
                    <a:lnTo>
                      <a:pt x="5114" y="309"/>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59"/>
              <p:cNvSpPr/>
              <p:nvPr/>
            </p:nvSpPr>
            <p:spPr>
              <a:xfrm>
                <a:off x="2638100" y="1905975"/>
                <a:ext cx="123425" cy="7750"/>
              </a:xfrm>
              <a:custGeom>
                <a:avLst/>
                <a:gdLst/>
                <a:ahLst/>
                <a:cxnLst/>
                <a:rect l="l" t="t" r="r" b="b"/>
                <a:pathLst>
                  <a:path w="4937" h="310" fill="none" extrusionOk="0">
                    <a:moveTo>
                      <a:pt x="4937" y="1"/>
                    </a:moveTo>
                    <a:lnTo>
                      <a:pt x="0" y="1"/>
                    </a:lnTo>
                    <a:lnTo>
                      <a:pt x="0" y="309"/>
                    </a:lnTo>
                    <a:lnTo>
                      <a:pt x="4937" y="309"/>
                    </a:lnTo>
                    <a:lnTo>
                      <a:pt x="4937"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59"/>
              <p:cNvSpPr/>
              <p:nvPr/>
            </p:nvSpPr>
            <p:spPr>
              <a:xfrm>
                <a:off x="2093750" y="1905975"/>
                <a:ext cx="6625" cy="7750"/>
              </a:xfrm>
              <a:custGeom>
                <a:avLst/>
                <a:gdLst/>
                <a:ahLst/>
                <a:cxnLst/>
                <a:rect l="l" t="t" r="r" b="b"/>
                <a:pathLst>
                  <a:path w="265" h="310" extrusionOk="0">
                    <a:moveTo>
                      <a:pt x="0" y="1"/>
                    </a:moveTo>
                    <a:lnTo>
                      <a:pt x="0" y="309"/>
                    </a:lnTo>
                    <a:lnTo>
                      <a:pt x="265" y="309"/>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59"/>
              <p:cNvSpPr/>
              <p:nvPr/>
            </p:nvSpPr>
            <p:spPr>
              <a:xfrm>
                <a:off x="2093750" y="1905975"/>
                <a:ext cx="6625" cy="7750"/>
              </a:xfrm>
              <a:custGeom>
                <a:avLst/>
                <a:gdLst/>
                <a:ahLst/>
                <a:cxnLst/>
                <a:rect l="l" t="t" r="r" b="b"/>
                <a:pathLst>
                  <a:path w="265" h="310" fill="none" extrusionOk="0">
                    <a:moveTo>
                      <a:pt x="265" y="1"/>
                    </a:moveTo>
                    <a:lnTo>
                      <a:pt x="0" y="1"/>
                    </a:lnTo>
                    <a:lnTo>
                      <a:pt x="0" y="309"/>
                    </a:lnTo>
                    <a:lnTo>
                      <a:pt x="265" y="30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59"/>
              <p:cNvSpPr/>
              <p:nvPr/>
            </p:nvSpPr>
            <p:spPr>
              <a:xfrm>
                <a:off x="2228175" y="1905975"/>
                <a:ext cx="6650" cy="7750"/>
              </a:xfrm>
              <a:custGeom>
                <a:avLst/>
                <a:gdLst/>
                <a:ahLst/>
                <a:cxnLst/>
                <a:rect l="l" t="t" r="r" b="b"/>
                <a:pathLst>
                  <a:path w="266" h="310" extrusionOk="0">
                    <a:moveTo>
                      <a:pt x="1" y="1"/>
                    </a:moveTo>
                    <a:lnTo>
                      <a:pt x="1" y="309"/>
                    </a:lnTo>
                    <a:lnTo>
                      <a:pt x="265" y="309"/>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59"/>
              <p:cNvSpPr/>
              <p:nvPr/>
            </p:nvSpPr>
            <p:spPr>
              <a:xfrm>
                <a:off x="2228175" y="1905975"/>
                <a:ext cx="6650" cy="7750"/>
              </a:xfrm>
              <a:custGeom>
                <a:avLst/>
                <a:gdLst/>
                <a:ahLst/>
                <a:cxnLst/>
                <a:rect l="l" t="t" r="r" b="b"/>
                <a:pathLst>
                  <a:path w="266" h="310" fill="none" extrusionOk="0">
                    <a:moveTo>
                      <a:pt x="265" y="1"/>
                    </a:moveTo>
                    <a:lnTo>
                      <a:pt x="1" y="1"/>
                    </a:lnTo>
                    <a:lnTo>
                      <a:pt x="1" y="309"/>
                    </a:lnTo>
                    <a:lnTo>
                      <a:pt x="265" y="30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59"/>
              <p:cNvSpPr/>
              <p:nvPr/>
            </p:nvSpPr>
            <p:spPr>
              <a:xfrm>
                <a:off x="2362625" y="1905975"/>
                <a:ext cx="6625" cy="7750"/>
              </a:xfrm>
              <a:custGeom>
                <a:avLst/>
                <a:gdLst/>
                <a:ahLst/>
                <a:cxnLst/>
                <a:rect l="l" t="t" r="r" b="b"/>
                <a:pathLst>
                  <a:path w="265" h="310" extrusionOk="0">
                    <a:moveTo>
                      <a:pt x="0" y="1"/>
                    </a:moveTo>
                    <a:lnTo>
                      <a:pt x="0" y="309"/>
                    </a:lnTo>
                    <a:lnTo>
                      <a:pt x="265" y="309"/>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59"/>
              <p:cNvSpPr/>
              <p:nvPr/>
            </p:nvSpPr>
            <p:spPr>
              <a:xfrm>
                <a:off x="2362625" y="1905975"/>
                <a:ext cx="6625" cy="7750"/>
              </a:xfrm>
              <a:custGeom>
                <a:avLst/>
                <a:gdLst/>
                <a:ahLst/>
                <a:cxnLst/>
                <a:rect l="l" t="t" r="r" b="b"/>
                <a:pathLst>
                  <a:path w="265" h="310" fill="none" extrusionOk="0">
                    <a:moveTo>
                      <a:pt x="265" y="1"/>
                    </a:moveTo>
                    <a:lnTo>
                      <a:pt x="0" y="1"/>
                    </a:lnTo>
                    <a:lnTo>
                      <a:pt x="0" y="309"/>
                    </a:lnTo>
                    <a:lnTo>
                      <a:pt x="265" y="30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59"/>
              <p:cNvSpPr/>
              <p:nvPr/>
            </p:nvSpPr>
            <p:spPr>
              <a:xfrm>
                <a:off x="2497050" y="1905975"/>
                <a:ext cx="6625" cy="7750"/>
              </a:xfrm>
              <a:custGeom>
                <a:avLst/>
                <a:gdLst/>
                <a:ahLst/>
                <a:cxnLst/>
                <a:rect l="l" t="t" r="r" b="b"/>
                <a:pathLst>
                  <a:path w="265" h="310" extrusionOk="0">
                    <a:moveTo>
                      <a:pt x="0" y="1"/>
                    </a:moveTo>
                    <a:lnTo>
                      <a:pt x="0" y="309"/>
                    </a:lnTo>
                    <a:lnTo>
                      <a:pt x="265" y="309"/>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59"/>
              <p:cNvSpPr/>
              <p:nvPr/>
            </p:nvSpPr>
            <p:spPr>
              <a:xfrm>
                <a:off x="2497050" y="1905975"/>
                <a:ext cx="6625" cy="7750"/>
              </a:xfrm>
              <a:custGeom>
                <a:avLst/>
                <a:gdLst/>
                <a:ahLst/>
                <a:cxnLst/>
                <a:rect l="l" t="t" r="r" b="b"/>
                <a:pathLst>
                  <a:path w="265" h="310" fill="none" extrusionOk="0">
                    <a:moveTo>
                      <a:pt x="265" y="1"/>
                    </a:moveTo>
                    <a:lnTo>
                      <a:pt x="0" y="1"/>
                    </a:lnTo>
                    <a:lnTo>
                      <a:pt x="0" y="309"/>
                    </a:lnTo>
                    <a:lnTo>
                      <a:pt x="265" y="30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59"/>
              <p:cNvSpPr/>
              <p:nvPr/>
            </p:nvSpPr>
            <p:spPr>
              <a:xfrm>
                <a:off x="2631475" y="1905975"/>
                <a:ext cx="6650" cy="7750"/>
              </a:xfrm>
              <a:custGeom>
                <a:avLst/>
                <a:gdLst/>
                <a:ahLst/>
                <a:cxnLst/>
                <a:rect l="l" t="t" r="r" b="b"/>
                <a:pathLst>
                  <a:path w="266" h="310" extrusionOk="0">
                    <a:moveTo>
                      <a:pt x="1" y="1"/>
                    </a:moveTo>
                    <a:lnTo>
                      <a:pt x="1" y="309"/>
                    </a:lnTo>
                    <a:lnTo>
                      <a:pt x="265" y="309"/>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59"/>
              <p:cNvSpPr/>
              <p:nvPr/>
            </p:nvSpPr>
            <p:spPr>
              <a:xfrm>
                <a:off x="2631475" y="1905975"/>
                <a:ext cx="6650" cy="7750"/>
              </a:xfrm>
              <a:custGeom>
                <a:avLst/>
                <a:gdLst/>
                <a:ahLst/>
                <a:cxnLst/>
                <a:rect l="l" t="t" r="r" b="b"/>
                <a:pathLst>
                  <a:path w="266" h="310" fill="none" extrusionOk="0">
                    <a:moveTo>
                      <a:pt x="265" y="1"/>
                    </a:moveTo>
                    <a:lnTo>
                      <a:pt x="1" y="1"/>
                    </a:lnTo>
                    <a:lnTo>
                      <a:pt x="1" y="309"/>
                    </a:lnTo>
                    <a:lnTo>
                      <a:pt x="265" y="30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59"/>
              <p:cNvSpPr/>
              <p:nvPr/>
            </p:nvSpPr>
            <p:spPr>
              <a:xfrm>
                <a:off x="2761500" y="1905975"/>
                <a:ext cx="7750" cy="7750"/>
              </a:xfrm>
              <a:custGeom>
                <a:avLst/>
                <a:gdLst/>
                <a:ahLst/>
                <a:cxnLst/>
                <a:rect l="l" t="t" r="r" b="b"/>
                <a:pathLst>
                  <a:path w="310" h="310" extrusionOk="0">
                    <a:moveTo>
                      <a:pt x="1" y="1"/>
                    </a:moveTo>
                    <a:lnTo>
                      <a:pt x="1" y="309"/>
                    </a:lnTo>
                    <a:lnTo>
                      <a:pt x="309" y="309"/>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59"/>
              <p:cNvSpPr/>
              <p:nvPr/>
            </p:nvSpPr>
            <p:spPr>
              <a:xfrm>
                <a:off x="2761500" y="1905975"/>
                <a:ext cx="7750" cy="7750"/>
              </a:xfrm>
              <a:custGeom>
                <a:avLst/>
                <a:gdLst/>
                <a:ahLst/>
                <a:cxnLst/>
                <a:rect l="l" t="t" r="r" b="b"/>
                <a:pathLst>
                  <a:path w="310" h="310" fill="none" extrusionOk="0">
                    <a:moveTo>
                      <a:pt x="309" y="1"/>
                    </a:moveTo>
                    <a:lnTo>
                      <a:pt x="1" y="1"/>
                    </a:lnTo>
                    <a:lnTo>
                      <a:pt x="1" y="309"/>
                    </a:lnTo>
                    <a:lnTo>
                      <a:pt x="309" y="309"/>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59"/>
              <p:cNvSpPr/>
              <p:nvPr/>
            </p:nvSpPr>
            <p:spPr>
              <a:xfrm>
                <a:off x="2100350" y="2040425"/>
                <a:ext cx="661175" cy="6625"/>
              </a:xfrm>
              <a:custGeom>
                <a:avLst/>
                <a:gdLst/>
                <a:ahLst/>
                <a:cxnLst/>
                <a:rect l="l" t="t" r="r" b="b"/>
                <a:pathLst>
                  <a:path w="26447"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9"/>
              <p:cNvSpPr/>
              <p:nvPr/>
            </p:nvSpPr>
            <p:spPr>
              <a:xfrm>
                <a:off x="2100350" y="20404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9"/>
              <p:cNvSpPr/>
              <p:nvPr/>
            </p:nvSpPr>
            <p:spPr>
              <a:xfrm>
                <a:off x="2234800" y="2040425"/>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9"/>
              <p:cNvSpPr/>
              <p:nvPr/>
            </p:nvSpPr>
            <p:spPr>
              <a:xfrm>
                <a:off x="2369225" y="2040425"/>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59"/>
              <p:cNvSpPr/>
              <p:nvPr/>
            </p:nvSpPr>
            <p:spPr>
              <a:xfrm>
                <a:off x="2503650" y="20404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59"/>
              <p:cNvSpPr/>
              <p:nvPr/>
            </p:nvSpPr>
            <p:spPr>
              <a:xfrm>
                <a:off x="2638100" y="2040425"/>
                <a:ext cx="123425" cy="6625"/>
              </a:xfrm>
              <a:custGeom>
                <a:avLst/>
                <a:gdLst/>
                <a:ahLst/>
                <a:cxnLst/>
                <a:rect l="l" t="t" r="r" b="b"/>
                <a:pathLst>
                  <a:path w="4937" h="265" fill="none" extrusionOk="0">
                    <a:moveTo>
                      <a:pt x="4937" y="0"/>
                    </a:moveTo>
                    <a:lnTo>
                      <a:pt x="0" y="0"/>
                    </a:lnTo>
                    <a:lnTo>
                      <a:pt x="0" y="265"/>
                    </a:lnTo>
                    <a:lnTo>
                      <a:pt x="4937" y="265"/>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9"/>
              <p:cNvSpPr/>
              <p:nvPr/>
            </p:nvSpPr>
            <p:spPr>
              <a:xfrm>
                <a:off x="2093750" y="20404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9"/>
              <p:cNvSpPr/>
              <p:nvPr/>
            </p:nvSpPr>
            <p:spPr>
              <a:xfrm>
                <a:off x="2093750" y="20404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9"/>
              <p:cNvSpPr/>
              <p:nvPr/>
            </p:nvSpPr>
            <p:spPr>
              <a:xfrm>
                <a:off x="2228175" y="20404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59"/>
              <p:cNvSpPr/>
              <p:nvPr/>
            </p:nvSpPr>
            <p:spPr>
              <a:xfrm>
                <a:off x="2228175" y="20404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59"/>
              <p:cNvSpPr/>
              <p:nvPr/>
            </p:nvSpPr>
            <p:spPr>
              <a:xfrm>
                <a:off x="2362625" y="20404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59"/>
              <p:cNvSpPr/>
              <p:nvPr/>
            </p:nvSpPr>
            <p:spPr>
              <a:xfrm>
                <a:off x="2362625" y="20404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9"/>
              <p:cNvSpPr/>
              <p:nvPr/>
            </p:nvSpPr>
            <p:spPr>
              <a:xfrm>
                <a:off x="2497050" y="20404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59"/>
              <p:cNvSpPr/>
              <p:nvPr/>
            </p:nvSpPr>
            <p:spPr>
              <a:xfrm>
                <a:off x="2497050" y="20404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9"/>
              <p:cNvSpPr/>
              <p:nvPr/>
            </p:nvSpPr>
            <p:spPr>
              <a:xfrm>
                <a:off x="2631475" y="20404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9"/>
              <p:cNvSpPr/>
              <p:nvPr/>
            </p:nvSpPr>
            <p:spPr>
              <a:xfrm>
                <a:off x="2631475" y="20404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9"/>
              <p:cNvSpPr/>
              <p:nvPr/>
            </p:nvSpPr>
            <p:spPr>
              <a:xfrm>
                <a:off x="2761500" y="2040425"/>
                <a:ext cx="7750" cy="6625"/>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9"/>
              <p:cNvSpPr/>
              <p:nvPr/>
            </p:nvSpPr>
            <p:spPr>
              <a:xfrm>
                <a:off x="2761500" y="2040425"/>
                <a:ext cx="7750" cy="6625"/>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59"/>
              <p:cNvSpPr/>
              <p:nvPr/>
            </p:nvSpPr>
            <p:spPr>
              <a:xfrm>
                <a:off x="2100350" y="2174850"/>
                <a:ext cx="661175" cy="6625"/>
              </a:xfrm>
              <a:custGeom>
                <a:avLst/>
                <a:gdLst/>
                <a:ahLst/>
                <a:cxnLst/>
                <a:rect l="l" t="t" r="r" b="b"/>
                <a:pathLst>
                  <a:path w="26447"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59"/>
              <p:cNvSpPr/>
              <p:nvPr/>
            </p:nvSpPr>
            <p:spPr>
              <a:xfrm>
                <a:off x="2100350" y="21748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9"/>
              <p:cNvSpPr/>
              <p:nvPr/>
            </p:nvSpPr>
            <p:spPr>
              <a:xfrm>
                <a:off x="2234800" y="2174850"/>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59"/>
              <p:cNvSpPr/>
              <p:nvPr/>
            </p:nvSpPr>
            <p:spPr>
              <a:xfrm>
                <a:off x="2369225" y="2174850"/>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59"/>
              <p:cNvSpPr/>
              <p:nvPr/>
            </p:nvSpPr>
            <p:spPr>
              <a:xfrm>
                <a:off x="2503650" y="21748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59"/>
              <p:cNvSpPr/>
              <p:nvPr/>
            </p:nvSpPr>
            <p:spPr>
              <a:xfrm>
                <a:off x="2638100" y="2174850"/>
                <a:ext cx="123425" cy="6625"/>
              </a:xfrm>
              <a:custGeom>
                <a:avLst/>
                <a:gdLst/>
                <a:ahLst/>
                <a:cxnLst/>
                <a:rect l="l" t="t" r="r" b="b"/>
                <a:pathLst>
                  <a:path w="4937" h="265" fill="none" extrusionOk="0">
                    <a:moveTo>
                      <a:pt x="4937" y="0"/>
                    </a:moveTo>
                    <a:lnTo>
                      <a:pt x="0" y="0"/>
                    </a:lnTo>
                    <a:lnTo>
                      <a:pt x="0" y="265"/>
                    </a:lnTo>
                    <a:lnTo>
                      <a:pt x="4937" y="265"/>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59"/>
              <p:cNvSpPr/>
              <p:nvPr/>
            </p:nvSpPr>
            <p:spPr>
              <a:xfrm>
                <a:off x="2093750" y="21748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59"/>
              <p:cNvSpPr/>
              <p:nvPr/>
            </p:nvSpPr>
            <p:spPr>
              <a:xfrm>
                <a:off x="2093750" y="21748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59"/>
              <p:cNvSpPr/>
              <p:nvPr/>
            </p:nvSpPr>
            <p:spPr>
              <a:xfrm>
                <a:off x="2228175" y="21748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59"/>
              <p:cNvSpPr/>
              <p:nvPr/>
            </p:nvSpPr>
            <p:spPr>
              <a:xfrm>
                <a:off x="2228175" y="21748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59"/>
              <p:cNvSpPr/>
              <p:nvPr/>
            </p:nvSpPr>
            <p:spPr>
              <a:xfrm>
                <a:off x="2362625" y="21748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59"/>
              <p:cNvSpPr/>
              <p:nvPr/>
            </p:nvSpPr>
            <p:spPr>
              <a:xfrm>
                <a:off x="2362625" y="21748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59"/>
              <p:cNvSpPr/>
              <p:nvPr/>
            </p:nvSpPr>
            <p:spPr>
              <a:xfrm>
                <a:off x="2497050" y="21748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59"/>
              <p:cNvSpPr/>
              <p:nvPr/>
            </p:nvSpPr>
            <p:spPr>
              <a:xfrm>
                <a:off x="2497050" y="21748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59"/>
              <p:cNvSpPr/>
              <p:nvPr/>
            </p:nvSpPr>
            <p:spPr>
              <a:xfrm>
                <a:off x="2631475" y="21748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59"/>
              <p:cNvSpPr/>
              <p:nvPr/>
            </p:nvSpPr>
            <p:spPr>
              <a:xfrm>
                <a:off x="2631475" y="21748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59"/>
              <p:cNvSpPr/>
              <p:nvPr/>
            </p:nvSpPr>
            <p:spPr>
              <a:xfrm>
                <a:off x="2761500" y="2174850"/>
                <a:ext cx="7750" cy="6625"/>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59"/>
              <p:cNvSpPr/>
              <p:nvPr/>
            </p:nvSpPr>
            <p:spPr>
              <a:xfrm>
                <a:off x="2761500" y="2174850"/>
                <a:ext cx="7750" cy="6625"/>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59"/>
              <p:cNvSpPr/>
              <p:nvPr/>
            </p:nvSpPr>
            <p:spPr>
              <a:xfrm>
                <a:off x="2100350" y="2309275"/>
                <a:ext cx="661175" cy="6650"/>
              </a:xfrm>
              <a:custGeom>
                <a:avLst/>
                <a:gdLst/>
                <a:ahLst/>
                <a:cxnLst/>
                <a:rect l="l" t="t" r="r" b="b"/>
                <a:pathLst>
                  <a:path w="26447" h="266" extrusionOk="0">
                    <a:moveTo>
                      <a:pt x="1" y="1"/>
                    </a:moveTo>
                    <a:lnTo>
                      <a:pt x="1" y="265"/>
                    </a:lnTo>
                    <a:lnTo>
                      <a:pt x="5114" y="265"/>
                    </a:lnTo>
                    <a:lnTo>
                      <a:pt x="5114" y="1"/>
                    </a:lnTo>
                    <a:close/>
                    <a:moveTo>
                      <a:pt x="5378" y="1"/>
                    </a:moveTo>
                    <a:lnTo>
                      <a:pt x="5378" y="265"/>
                    </a:lnTo>
                    <a:lnTo>
                      <a:pt x="10491" y="265"/>
                    </a:lnTo>
                    <a:lnTo>
                      <a:pt x="10491" y="1"/>
                    </a:lnTo>
                    <a:close/>
                    <a:moveTo>
                      <a:pt x="10756" y="1"/>
                    </a:moveTo>
                    <a:lnTo>
                      <a:pt x="10756" y="265"/>
                    </a:lnTo>
                    <a:lnTo>
                      <a:pt x="15868" y="265"/>
                    </a:lnTo>
                    <a:lnTo>
                      <a:pt x="15868" y="1"/>
                    </a:lnTo>
                    <a:close/>
                    <a:moveTo>
                      <a:pt x="16133" y="1"/>
                    </a:moveTo>
                    <a:lnTo>
                      <a:pt x="16133" y="265"/>
                    </a:lnTo>
                    <a:lnTo>
                      <a:pt x="21246" y="265"/>
                    </a:lnTo>
                    <a:lnTo>
                      <a:pt x="21246" y="1"/>
                    </a:lnTo>
                    <a:close/>
                    <a:moveTo>
                      <a:pt x="21510" y="1"/>
                    </a:moveTo>
                    <a:lnTo>
                      <a:pt x="21510" y="265"/>
                    </a:lnTo>
                    <a:lnTo>
                      <a:pt x="26447" y="265"/>
                    </a:lnTo>
                    <a:lnTo>
                      <a:pt x="264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59"/>
              <p:cNvSpPr/>
              <p:nvPr/>
            </p:nvSpPr>
            <p:spPr>
              <a:xfrm>
                <a:off x="2100350" y="2309275"/>
                <a:ext cx="127850" cy="6650"/>
              </a:xfrm>
              <a:custGeom>
                <a:avLst/>
                <a:gdLst/>
                <a:ahLst/>
                <a:cxnLst/>
                <a:rect l="l" t="t" r="r" b="b"/>
                <a:pathLst>
                  <a:path w="5114" h="266"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59"/>
              <p:cNvSpPr/>
              <p:nvPr/>
            </p:nvSpPr>
            <p:spPr>
              <a:xfrm>
                <a:off x="2234800" y="2309275"/>
                <a:ext cx="127850" cy="6650"/>
              </a:xfrm>
              <a:custGeom>
                <a:avLst/>
                <a:gdLst/>
                <a:ahLst/>
                <a:cxnLst/>
                <a:rect l="l" t="t" r="r" b="b"/>
                <a:pathLst>
                  <a:path w="5114" h="266" fill="none" extrusionOk="0">
                    <a:moveTo>
                      <a:pt x="5113" y="1"/>
                    </a:moveTo>
                    <a:lnTo>
                      <a:pt x="0" y="1"/>
                    </a:lnTo>
                    <a:lnTo>
                      <a:pt x="0"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59"/>
              <p:cNvSpPr/>
              <p:nvPr/>
            </p:nvSpPr>
            <p:spPr>
              <a:xfrm>
                <a:off x="2369225" y="2309275"/>
                <a:ext cx="127850" cy="6650"/>
              </a:xfrm>
              <a:custGeom>
                <a:avLst/>
                <a:gdLst/>
                <a:ahLst/>
                <a:cxnLst/>
                <a:rect l="l" t="t" r="r" b="b"/>
                <a:pathLst>
                  <a:path w="5114" h="266" fill="none" extrusionOk="0">
                    <a:moveTo>
                      <a:pt x="5113" y="1"/>
                    </a:moveTo>
                    <a:lnTo>
                      <a:pt x="1" y="1"/>
                    </a:lnTo>
                    <a:lnTo>
                      <a:pt x="1"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59"/>
              <p:cNvSpPr/>
              <p:nvPr/>
            </p:nvSpPr>
            <p:spPr>
              <a:xfrm>
                <a:off x="2503650" y="2309275"/>
                <a:ext cx="127850" cy="6650"/>
              </a:xfrm>
              <a:custGeom>
                <a:avLst/>
                <a:gdLst/>
                <a:ahLst/>
                <a:cxnLst/>
                <a:rect l="l" t="t" r="r" b="b"/>
                <a:pathLst>
                  <a:path w="5114" h="266"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59"/>
              <p:cNvSpPr/>
              <p:nvPr/>
            </p:nvSpPr>
            <p:spPr>
              <a:xfrm>
                <a:off x="2638100" y="2309275"/>
                <a:ext cx="123425" cy="6650"/>
              </a:xfrm>
              <a:custGeom>
                <a:avLst/>
                <a:gdLst/>
                <a:ahLst/>
                <a:cxnLst/>
                <a:rect l="l" t="t" r="r" b="b"/>
                <a:pathLst>
                  <a:path w="4937" h="266" fill="none" extrusionOk="0">
                    <a:moveTo>
                      <a:pt x="4937" y="1"/>
                    </a:moveTo>
                    <a:lnTo>
                      <a:pt x="0" y="1"/>
                    </a:lnTo>
                    <a:lnTo>
                      <a:pt x="0" y="265"/>
                    </a:lnTo>
                    <a:lnTo>
                      <a:pt x="4937" y="265"/>
                    </a:lnTo>
                    <a:lnTo>
                      <a:pt x="4937"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59"/>
              <p:cNvSpPr/>
              <p:nvPr/>
            </p:nvSpPr>
            <p:spPr>
              <a:xfrm>
                <a:off x="2093750" y="23092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59"/>
              <p:cNvSpPr/>
              <p:nvPr/>
            </p:nvSpPr>
            <p:spPr>
              <a:xfrm>
                <a:off x="2093750" y="23092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59"/>
              <p:cNvSpPr/>
              <p:nvPr/>
            </p:nvSpPr>
            <p:spPr>
              <a:xfrm>
                <a:off x="2228175" y="2309275"/>
                <a:ext cx="6650" cy="6650"/>
              </a:xfrm>
              <a:custGeom>
                <a:avLst/>
                <a:gdLst/>
                <a:ahLst/>
                <a:cxnLst/>
                <a:rect l="l" t="t" r="r" b="b"/>
                <a:pathLst>
                  <a:path w="266" h="266"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59"/>
              <p:cNvSpPr/>
              <p:nvPr/>
            </p:nvSpPr>
            <p:spPr>
              <a:xfrm>
                <a:off x="2228175" y="2309275"/>
                <a:ext cx="6650" cy="6650"/>
              </a:xfrm>
              <a:custGeom>
                <a:avLst/>
                <a:gdLst/>
                <a:ahLst/>
                <a:cxnLst/>
                <a:rect l="l" t="t" r="r" b="b"/>
                <a:pathLst>
                  <a:path w="266" h="266"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59"/>
              <p:cNvSpPr/>
              <p:nvPr/>
            </p:nvSpPr>
            <p:spPr>
              <a:xfrm>
                <a:off x="2362625" y="23092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59"/>
              <p:cNvSpPr/>
              <p:nvPr/>
            </p:nvSpPr>
            <p:spPr>
              <a:xfrm>
                <a:off x="2362625" y="23092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59"/>
              <p:cNvSpPr/>
              <p:nvPr/>
            </p:nvSpPr>
            <p:spPr>
              <a:xfrm>
                <a:off x="2497050" y="23092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59"/>
              <p:cNvSpPr/>
              <p:nvPr/>
            </p:nvSpPr>
            <p:spPr>
              <a:xfrm>
                <a:off x="2497050" y="23092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59"/>
              <p:cNvSpPr/>
              <p:nvPr/>
            </p:nvSpPr>
            <p:spPr>
              <a:xfrm>
                <a:off x="2631475" y="2309275"/>
                <a:ext cx="6650" cy="6650"/>
              </a:xfrm>
              <a:custGeom>
                <a:avLst/>
                <a:gdLst/>
                <a:ahLst/>
                <a:cxnLst/>
                <a:rect l="l" t="t" r="r" b="b"/>
                <a:pathLst>
                  <a:path w="266" h="266"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59"/>
              <p:cNvSpPr/>
              <p:nvPr/>
            </p:nvSpPr>
            <p:spPr>
              <a:xfrm>
                <a:off x="2631475" y="2309275"/>
                <a:ext cx="6650" cy="6650"/>
              </a:xfrm>
              <a:custGeom>
                <a:avLst/>
                <a:gdLst/>
                <a:ahLst/>
                <a:cxnLst/>
                <a:rect l="l" t="t" r="r" b="b"/>
                <a:pathLst>
                  <a:path w="266" h="266"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59"/>
              <p:cNvSpPr/>
              <p:nvPr/>
            </p:nvSpPr>
            <p:spPr>
              <a:xfrm>
                <a:off x="2761500" y="2309275"/>
                <a:ext cx="7750" cy="6650"/>
              </a:xfrm>
              <a:custGeom>
                <a:avLst/>
                <a:gdLst/>
                <a:ahLst/>
                <a:cxnLst/>
                <a:rect l="l" t="t" r="r" b="b"/>
                <a:pathLst>
                  <a:path w="310" h="266" extrusionOk="0">
                    <a:moveTo>
                      <a:pt x="1" y="1"/>
                    </a:moveTo>
                    <a:lnTo>
                      <a:pt x="1" y="265"/>
                    </a:lnTo>
                    <a:lnTo>
                      <a:pt x="309" y="265"/>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59"/>
              <p:cNvSpPr/>
              <p:nvPr/>
            </p:nvSpPr>
            <p:spPr>
              <a:xfrm>
                <a:off x="2761500" y="2309275"/>
                <a:ext cx="7750" cy="6650"/>
              </a:xfrm>
              <a:custGeom>
                <a:avLst/>
                <a:gdLst/>
                <a:ahLst/>
                <a:cxnLst/>
                <a:rect l="l" t="t" r="r" b="b"/>
                <a:pathLst>
                  <a:path w="310" h="266" fill="none" extrusionOk="0">
                    <a:moveTo>
                      <a:pt x="309" y="1"/>
                    </a:moveTo>
                    <a:lnTo>
                      <a:pt x="1" y="1"/>
                    </a:lnTo>
                    <a:lnTo>
                      <a:pt x="1" y="265"/>
                    </a:lnTo>
                    <a:lnTo>
                      <a:pt x="309" y="265"/>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59"/>
              <p:cNvSpPr/>
              <p:nvPr/>
            </p:nvSpPr>
            <p:spPr>
              <a:xfrm>
                <a:off x="2100350" y="2443725"/>
                <a:ext cx="661175" cy="6625"/>
              </a:xfrm>
              <a:custGeom>
                <a:avLst/>
                <a:gdLst/>
                <a:ahLst/>
                <a:cxnLst/>
                <a:rect l="l" t="t" r="r" b="b"/>
                <a:pathLst>
                  <a:path w="26447"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59"/>
              <p:cNvSpPr/>
              <p:nvPr/>
            </p:nvSpPr>
            <p:spPr>
              <a:xfrm>
                <a:off x="2100350" y="24437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59"/>
              <p:cNvSpPr/>
              <p:nvPr/>
            </p:nvSpPr>
            <p:spPr>
              <a:xfrm>
                <a:off x="2234800" y="2443725"/>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59"/>
              <p:cNvSpPr/>
              <p:nvPr/>
            </p:nvSpPr>
            <p:spPr>
              <a:xfrm>
                <a:off x="2369225" y="2443725"/>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59"/>
              <p:cNvSpPr/>
              <p:nvPr/>
            </p:nvSpPr>
            <p:spPr>
              <a:xfrm>
                <a:off x="2503650" y="24437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59"/>
              <p:cNvSpPr/>
              <p:nvPr/>
            </p:nvSpPr>
            <p:spPr>
              <a:xfrm>
                <a:off x="2638100" y="2443725"/>
                <a:ext cx="123425" cy="6625"/>
              </a:xfrm>
              <a:custGeom>
                <a:avLst/>
                <a:gdLst/>
                <a:ahLst/>
                <a:cxnLst/>
                <a:rect l="l" t="t" r="r" b="b"/>
                <a:pathLst>
                  <a:path w="4937" h="265" fill="none" extrusionOk="0">
                    <a:moveTo>
                      <a:pt x="4937" y="0"/>
                    </a:moveTo>
                    <a:lnTo>
                      <a:pt x="0" y="0"/>
                    </a:lnTo>
                    <a:lnTo>
                      <a:pt x="0" y="265"/>
                    </a:lnTo>
                    <a:lnTo>
                      <a:pt x="4937" y="265"/>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59"/>
              <p:cNvSpPr/>
              <p:nvPr/>
            </p:nvSpPr>
            <p:spPr>
              <a:xfrm>
                <a:off x="2093750" y="24437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59"/>
              <p:cNvSpPr/>
              <p:nvPr/>
            </p:nvSpPr>
            <p:spPr>
              <a:xfrm>
                <a:off x="2093750" y="24437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59"/>
              <p:cNvSpPr/>
              <p:nvPr/>
            </p:nvSpPr>
            <p:spPr>
              <a:xfrm>
                <a:off x="2228175" y="24437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59"/>
              <p:cNvSpPr/>
              <p:nvPr/>
            </p:nvSpPr>
            <p:spPr>
              <a:xfrm>
                <a:off x="2228175" y="24437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59"/>
              <p:cNvSpPr/>
              <p:nvPr/>
            </p:nvSpPr>
            <p:spPr>
              <a:xfrm>
                <a:off x="2362625" y="24437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59"/>
              <p:cNvSpPr/>
              <p:nvPr/>
            </p:nvSpPr>
            <p:spPr>
              <a:xfrm>
                <a:off x="2362625" y="24437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59"/>
              <p:cNvSpPr/>
              <p:nvPr/>
            </p:nvSpPr>
            <p:spPr>
              <a:xfrm>
                <a:off x="2497050" y="24437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59"/>
              <p:cNvSpPr/>
              <p:nvPr/>
            </p:nvSpPr>
            <p:spPr>
              <a:xfrm>
                <a:off x="2497050" y="24437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59"/>
              <p:cNvSpPr/>
              <p:nvPr/>
            </p:nvSpPr>
            <p:spPr>
              <a:xfrm>
                <a:off x="2631475" y="24437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59"/>
              <p:cNvSpPr/>
              <p:nvPr/>
            </p:nvSpPr>
            <p:spPr>
              <a:xfrm>
                <a:off x="2631475" y="24437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59"/>
              <p:cNvSpPr/>
              <p:nvPr/>
            </p:nvSpPr>
            <p:spPr>
              <a:xfrm>
                <a:off x="2761500" y="2443725"/>
                <a:ext cx="7750" cy="6625"/>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59"/>
              <p:cNvSpPr/>
              <p:nvPr/>
            </p:nvSpPr>
            <p:spPr>
              <a:xfrm>
                <a:off x="2761500" y="2443725"/>
                <a:ext cx="7750" cy="6625"/>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59"/>
              <p:cNvSpPr/>
              <p:nvPr/>
            </p:nvSpPr>
            <p:spPr>
              <a:xfrm>
                <a:off x="2100350" y="2578150"/>
                <a:ext cx="661175" cy="6625"/>
              </a:xfrm>
              <a:custGeom>
                <a:avLst/>
                <a:gdLst/>
                <a:ahLst/>
                <a:cxnLst/>
                <a:rect l="l" t="t" r="r" b="b"/>
                <a:pathLst>
                  <a:path w="26447" h="265" extrusionOk="0">
                    <a:moveTo>
                      <a:pt x="1" y="1"/>
                    </a:moveTo>
                    <a:lnTo>
                      <a:pt x="1" y="265"/>
                    </a:lnTo>
                    <a:lnTo>
                      <a:pt x="5114" y="265"/>
                    </a:lnTo>
                    <a:lnTo>
                      <a:pt x="5114" y="1"/>
                    </a:lnTo>
                    <a:close/>
                    <a:moveTo>
                      <a:pt x="5378" y="1"/>
                    </a:moveTo>
                    <a:lnTo>
                      <a:pt x="5378" y="265"/>
                    </a:lnTo>
                    <a:lnTo>
                      <a:pt x="10491" y="265"/>
                    </a:lnTo>
                    <a:lnTo>
                      <a:pt x="10491" y="1"/>
                    </a:lnTo>
                    <a:close/>
                    <a:moveTo>
                      <a:pt x="10756" y="1"/>
                    </a:moveTo>
                    <a:lnTo>
                      <a:pt x="10756" y="265"/>
                    </a:lnTo>
                    <a:lnTo>
                      <a:pt x="15868" y="265"/>
                    </a:lnTo>
                    <a:lnTo>
                      <a:pt x="15868" y="1"/>
                    </a:lnTo>
                    <a:close/>
                    <a:moveTo>
                      <a:pt x="16133" y="1"/>
                    </a:moveTo>
                    <a:lnTo>
                      <a:pt x="16133" y="265"/>
                    </a:lnTo>
                    <a:lnTo>
                      <a:pt x="21246" y="265"/>
                    </a:lnTo>
                    <a:lnTo>
                      <a:pt x="21246" y="1"/>
                    </a:lnTo>
                    <a:close/>
                    <a:moveTo>
                      <a:pt x="21510" y="1"/>
                    </a:moveTo>
                    <a:lnTo>
                      <a:pt x="21510" y="265"/>
                    </a:lnTo>
                    <a:lnTo>
                      <a:pt x="26447" y="265"/>
                    </a:lnTo>
                    <a:lnTo>
                      <a:pt x="264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59"/>
              <p:cNvSpPr/>
              <p:nvPr/>
            </p:nvSpPr>
            <p:spPr>
              <a:xfrm>
                <a:off x="2100350" y="2578150"/>
                <a:ext cx="127850" cy="6625"/>
              </a:xfrm>
              <a:custGeom>
                <a:avLst/>
                <a:gdLst/>
                <a:ahLst/>
                <a:cxnLst/>
                <a:rect l="l" t="t" r="r" b="b"/>
                <a:pathLst>
                  <a:path w="5114" h="265"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59"/>
              <p:cNvSpPr/>
              <p:nvPr/>
            </p:nvSpPr>
            <p:spPr>
              <a:xfrm>
                <a:off x="2234800" y="2578150"/>
                <a:ext cx="127850" cy="6625"/>
              </a:xfrm>
              <a:custGeom>
                <a:avLst/>
                <a:gdLst/>
                <a:ahLst/>
                <a:cxnLst/>
                <a:rect l="l" t="t" r="r" b="b"/>
                <a:pathLst>
                  <a:path w="5114" h="265" fill="none" extrusionOk="0">
                    <a:moveTo>
                      <a:pt x="5113" y="1"/>
                    </a:moveTo>
                    <a:lnTo>
                      <a:pt x="0" y="1"/>
                    </a:lnTo>
                    <a:lnTo>
                      <a:pt x="0"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59"/>
              <p:cNvSpPr/>
              <p:nvPr/>
            </p:nvSpPr>
            <p:spPr>
              <a:xfrm>
                <a:off x="2369225" y="2578150"/>
                <a:ext cx="127850" cy="6625"/>
              </a:xfrm>
              <a:custGeom>
                <a:avLst/>
                <a:gdLst/>
                <a:ahLst/>
                <a:cxnLst/>
                <a:rect l="l" t="t" r="r" b="b"/>
                <a:pathLst>
                  <a:path w="5114" h="265" fill="none" extrusionOk="0">
                    <a:moveTo>
                      <a:pt x="5113" y="1"/>
                    </a:moveTo>
                    <a:lnTo>
                      <a:pt x="1" y="1"/>
                    </a:lnTo>
                    <a:lnTo>
                      <a:pt x="1"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59"/>
              <p:cNvSpPr/>
              <p:nvPr/>
            </p:nvSpPr>
            <p:spPr>
              <a:xfrm>
                <a:off x="2503650" y="2578150"/>
                <a:ext cx="127850" cy="6625"/>
              </a:xfrm>
              <a:custGeom>
                <a:avLst/>
                <a:gdLst/>
                <a:ahLst/>
                <a:cxnLst/>
                <a:rect l="l" t="t" r="r" b="b"/>
                <a:pathLst>
                  <a:path w="5114" h="265"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59"/>
              <p:cNvSpPr/>
              <p:nvPr/>
            </p:nvSpPr>
            <p:spPr>
              <a:xfrm>
                <a:off x="2638100" y="2578150"/>
                <a:ext cx="123425" cy="6625"/>
              </a:xfrm>
              <a:custGeom>
                <a:avLst/>
                <a:gdLst/>
                <a:ahLst/>
                <a:cxnLst/>
                <a:rect l="l" t="t" r="r" b="b"/>
                <a:pathLst>
                  <a:path w="4937" h="265" fill="none" extrusionOk="0">
                    <a:moveTo>
                      <a:pt x="4937" y="1"/>
                    </a:moveTo>
                    <a:lnTo>
                      <a:pt x="0" y="1"/>
                    </a:lnTo>
                    <a:lnTo>
                      <a:pt x="0" y="265"/>
                    </a:lnTo>
                    <a:lnTo>
                      <a:pt x="4937" y="265"/>
                    </a:lnTo>
                    <a:lnTo>
                      <a:pt x="4937"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59"/>
              <p:cNvSpPr/>
              <p:nvPr/>
            </p:nvSpPr>
            <p:spPr>
              <a:xfrm>
                <a:off x="2093750" y="2578150"/>
                <a:ext cx="6625" cy="6625"/>
              </a:xfrm>
              <a:custGeom>
                <a:avLst/>
                <a:gdLst/>
                <a:ahLst/>
                <a:cxnLst/>
                <a:rect l="l" t="t" r="r" b="b"/>
                <a:pathLst>
                  <a:path w="265" h="265"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59"/>
              <p:cNvSpPr/>
              <p:nvPr/>
            </p:nvSpPr>
            <p:spPr>
              <a:xfrm>
                <a:off x="2093750" y="2578150"/>
                <a:ext cx="6625" cy="6625"/>
              </a:xfrm>
              <a:custGeom>
                <a:avLst/>
                <a:gdLst/>
                <a:ahLst/>
                <a:cxnLst/>
                <a:rect l="l" t="t" r="r" b="b"/>
                <a:pathLst>
                  <a:path w="265" h="265"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59"/>
              <p:cNvSpPr/>
              <p:nvPr/>
            </p:nvSpPr>
            <p:spPr>
              <a:xfrm>
                <a:off x="2228175" y="2578150"/>
                <a:ext cx="6650" cy="6625"/>
              </a:xfrm>
              <a:custGeom>
                <a:avLst/>
                <a:gdLst/>
                <a:ahLst/>
                <a:cxnLst/>
                <a:rect l="l" t="t" r="r" b="b"/>
                <a:pathLst>
                  <a:path w="266" h="265"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59"/>
              <p:cNvSpPr/>
              <p:nvPr/>
            </p:nvSpPr>
            <p:spPr>
              <a:xfrm>
                <a:off x="2228175" y="2578150"/>
                <a:ext cx="6650" cy="6625"/>
              </a:xfrm>
              <a:custGeom>
                <a:avLst/>
                <a:gdLst/>
                <a:ahLst/>
                <a:cxnLst/>
                <a:rect l="l" t="t" r="r" b="b"/>
                <a:pathLst>
                  <a:path w="266" h="265"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59"/>
              <p:cNvSpPr/>
              <p:nvPr/>
            </p:nvSpPr>
            <p:spPr>
              <a:xfrm>
                <a:off x="2362625" y="2578150"/>
                <a:ext cx="6625" cy="6625"/>
              </a:xfrm>
              <a:custGeom>
                <a:avLst/>
                <a:gdLst/>
                <a:ahLst/>
                <a:cxnLst/>
                <a:rect l="l" t="t" r="r" b="b"/>
                <a:pathLst>
                  <a:path w="265" h="265"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59"/>
              <p:cNvSpPr/>
              <p:nvPr/>
            </p:nvSpPr>
            <p:spPr>
              <a:xfrm>
                <a:off x="2362625" y="2578150"/>
                <a:ext cx="6625" cy="6625"/>
              </a:xfrm>
              <a:custGeom>
                <a:avLst/>
                <a:gdLst/>
                <a:ahLst/>
                <a:cxnLst/>
                <a:rect l="l" t="t" r="r" b="b"/>
                <a:pathLst>
                  <a:path w="265" h="265"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59"/>
              <p:cNvSpPr/>
              <p:nvPr/>
            </p:nvSpPr>
            <p:spPr>
              <a:xfrm>
                <a:off x="2497050" y="2578150"/>
                <a:ext cx="6625" cy="6625"/>
              </a:xfrm>
              <a:custGeom>
                <a:avLst/>
                <a:gdLst/>
                <a:ahLst/>
                <a:cxnLst/>
                <a:rect l="l" t="t" r="r" b="b"/>
                <a:pathLst>
                  <a:path w="265" h="265"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59"/>
              <p:cNvSpPr/>
              <p:nvPr/>
            </p:nvSpPr>
            <p:spPr>
              <a:xfrm>
                <a:off x="2497050" y="2578150"/>
                <a:ext cx="6625" cy="6625"/>
              </a:xfrm>
              <a:custGeom>
                <a:avLst/>
                <a:gdLst/>
                <a:ahLst/>
                <a:cxnLst/>
                <a:rect l="l" t="t" r="r" b="b"/>
                <a:pathLst>
                  <a:path w="265" h="265"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59"/>
              <p:cNvSpPr/>
              <p:nvPr/>
            </p:nvSpPr>
            <p:spPr>
              <a:xfrm>
                <a:off x="2631475" y="2578150"/>
                <a:ext cx="6650" cy="6625"/>
              </a:xfrm>
              <a:custGeom>
                <a:avLst/>
                <a:gdLst/>
                <a:ahLst/>
                <a:cxnLst/>
                <a:rect l="l" t="t" r="r" b="b"/>
                <a:pathLst>
                  <a:path w="266" h="265"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59"/>
              <p:cNvSpPr/>
              <p:nvPr/>
            </p:nvSpPr>
            <p:spPr>
              <a:xfrm>
                <a:off x="2631475" y="2578150"/>
                <a:ext cx="6650" cy="6625"/>
              </a:xfrm>
              <a:custGeom>
                <a:avLst/>
                <a:gdLst/>
                <a:ahLst/>
                <a:cxnLst/>
                <a:rect l="l" t="t" r="r" b="b"/>
                <a:pathLst>
                  <a:path w="266" h="265"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59"/>
              <p:cNvSpPr/>
              <p:nvPr/>
            </p:nvSpPr>
            <p:spPr>
              <a:xfrm>
                <a:off x="2761500" y="2578150"/>
                <a:ext cx="7750" cy="6625"/>
              </a:xfrm>
              <a:custGeom>
                <a:avLst/>
                <a:gdLst/>
                <a:ahLst/>
                <a:cxnLst/>
                <a:rect l="l" t="t" r="r" b="b"/>
                <a:pathLst>
                  <a:path w="310" h="265" extrusionOk="0">
                    <a:moveTo>
                      <a:pt x="1" y="1"/>
                    </a:moveTo>
                    <a:lnTo>
                      <a:pt x="1" y="265"/>
                    </a:lnTo>
                    <a:lnTo>
                      <a:pt x="309" y="265"/>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59"/>
              <p:cNvSpPr/>
              <p:nvPr/>
            </p:nvSpPr>
            <p:spPr>
              <a:xfrm>
                <a:off x="2761500" y="2578150"/>
                <a:ext cx="7750" cy="6625"/>
              </a:xfrm>
              <a:custGeom>
                <a:avLst/>
                <a:gdLst/>
                <a:ahLst/>
                <a:cxnLst/>
                <a:rect l="l" t="t" r="r" b="b"/>
                <a:pathLst>
                  <a:path w="310" h="265" fill="none" extrusionOk="0">
                    <a:moveTo>
                      <a:pt x="309" y="1"/>
                    </a:moveTo>
                    <a:lnTo>
                      <a:pt x="1" y="1"/>
                    </a:lnTo>
                    <a:lnTo>
                      <a:pt x="1" y="265"/>
                    </a:lnTo>
                    <a:lnTo>
                      <a:pt x="309" y="265"/>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59"/>
              <p:cNvSpPr/>
              <p:nvPr/>
            </p:nvSpPr>
            <p:spPr>
              <a:xfrm>
                <a:off x="2100350" y="2712575"/>
                <a:ext cx="661175" cy="6650"/>
              </a:xfrm>
              <a:custGeom>
                <a:avLst/>
                <a:gdLst/>
                <a:ahLst/>
                <a:cxnLst/>
                <a:rect l="l" t="t" r="r" b="b"/>
                <a:pathLst>
                  <a:path w="26447" h="266" extrusionOk="0">
                    <a:moveTo>
                      <a:pt x="1" y="1"/>
                    </a:moveTo>
                    <a:lnTo>
                      <a:pt x="1" y="265"/>
                    </a:lnTo>
                    <a:lnTo>
                      <a:pt x="5114" y="265"/>
                    </a:lnTo>
                    <a:lnTo>
                      <a:pt x="5114" y="1"/>
                    </a:lnTo>
                    <a:close/>
                    <a:moveTo>
                      <a:pt x="5378" y="1"/>
                    </a:moveTo>
                    <a:lnTo>
                      <a:pt x="5378" y="265"/>
                    </a:lnTo>
                    <a:lnTo>
                      <a:pt x="10491" y="265"/>
                    </a:lnTo>
                    <a:lnTo>
                      <a:pt x="10491" y="1"/>
                    </a:lnTo>
                    <a:close/>
                    <a:moveTo>
                      <a:pt x="10756" y="1"/>
                    </a:moveTo>
                    <a:lnTo>
                      <a:pt x="10756" y="265"/>
                    </a:lnTo>
                    <a:lnTo>
                      <a:pt x="15868" y="265"/>
                    </a:lnTo>
                    <a:lnTo>
                      <a:pt x="15868" y="1"/>
                    </a:lnTo>
                    <a:close/>
                    <a:moveTo>
                      <a:pt x="16133" y="1"/>
                    </a:moveTo>
                    <a:lnTo>
                      <a:pt x="16133" y="265"/>
                    </a:lnTo>
                    <a:lnTo>
                      <a:pt x="21246" y="265"/>
                    </a:lnTo>
                    <a:lnTo>
                      <a:pt x="21246" y="1"/>
                    </a:lnTo>
                    <a:close/>
                    <a:moveTo>
                      <a:pt x="21510" y="1"/>
                    </a:moveTo>
                    <a:lnTo>
                      <a:pt x="21510" y="265"/>
                    </a:lnTo>
                    <a:lnTo>
                      <a:pt x="26447" y="265"/>
                    </a:lnTo>
                    <a:lnTo>
                      <a:pt x="264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59"/>
              <p:cNvSpPr/>
              <p:nvPr/>
            </p:nvSpPr>
            <p:spPr>
              <a:xfrm>
                <a:off x="2100350" y="2712575"/>
                <a:ext cx="127850" cy="6650"/>
              </a:xfrm>
              <a:custGeom>
                <a:avLst/>
                <a:gdLst/>
                <a:ahLst/>
                <a:cxnLst/>
                <a:rect l="l" t="t" r="r" b="b"/>
                <a:pathLst>
                  <a:path w="5114" h="266"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59"/>
              <p:cNvSpPr/>
              <p:nvPr/>
            </p:nvSpPr>
            <p:spPr>
              <a:xfrm>
                <a:off x="2234800" y="2712575"/>
                <a:ext cx="127850" cy="6650"/>
              </a:xfrm>
              <a:custGeom>
                <a:avLst/>
                <a:gdLst/>
                <a:ahLst/>
                <a:cxnLst/>
                <a:rect l="l" t="t" r="r" b="b"/>
                <a:pathLst>
                  <a:path w="5114" h="266" fill="none" extrusionOk="0">
                    <a:moveTo>
                      <a:pt x="5113" y="1"/>
                    </a:moveTo>
                    <a:lnTo>
                      <a:pt x="0" y="1"/>
                    </a:lnTo>
                    <a:lnTo>
                      <a:pt x="0"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59"/>
              <p:cNvSpPr/>
              <p:nvPr/>
            </p:nvSpPr>
            <p:spPr>
              <a:xfrm>
                <a:off x="2369225" y="2712575"/>
                <a:ext cx="127850" cy="6650"/>
              </a:xfrm>
              <a:custGeom>
                <a:avLst/>
                <a:gdLst/>
                <a:ahLst/>
                <a:cxnLst/>
                <a:rect l="l" t="t" r="r" b="b"/>
                <a:pathLst>
                  <a:path w="5114" h="266" fill="none" extrusionOk="0">
                    <a:moveTo>
                      <a:pt x="5113" y="1"/>
                    </a:moveTo>
                    <a:lnTo>
                      <a:pt x="1" y="1"/>
                    </a:lnTo>
                    <a:lnTo>
                      <a:pt x="1"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59"/>
              <p:cNvSpPr/>
              <p:nvPr/>
            </p:nvSpPr>
            <p:spPr>
              <a:xfrm>
                <a:off x="2503650" y="2712575"/>
                <a:ext cx="127850" cy="6650"/>
              </a:xfrm>
              <a:custGeom>
                <a:avLst/>
                <a:gdLst/>
                <a:ahLst/>
                <a:cxnLst/>
                <a:rect l="l" t="t" r="r" b="b"/>
                <a:pathLst>
                  <a:path w="5114" h="266"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59"/>
              <p:cNvSpPr/>
              <p:nvPr/>
            </p:nvSpPr>
            <p:spPr>
              <a:xfrm>
                <a:off x="2638100" y="2712575"/>
                <a:ext cx="123425" cy="6650"/>
              </a:xfrm>
              <a:custGeom>
                <a:avLst/>
                <a:gdLst/>
                <a:ahLst/>
                <a:cxnLst/>
                <a:rect l="l" t="t" r="r" b="b"/>
                <a:pathLst>
                  <a:path w="4937" h="266" fill="none" extrusionOk="0">
                    <a:moveTo>
                      <a:pt x="4937" y="1"/>
                    </a:moveTo>
                    <a:lnTo>
                      <a:pt x="0" y="1"/>
                    </a:lnTo>
                    <a:lnTo>
                      <a:pt x="0" y="265"/>
                    </a:lnTo>
                    <a:lnTo>
                      <a:pt x="4937" y="265"/>
                    </a:lnTo>
                    <a:lnTo>
                      <a:pt x="4937"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59"/>
              <p:cNvSpPr/>
              <p:nvPr/>
            </p:nvSpPr>
            <p:spPr>
              <a:xfrm>
                <a:off x="2093750" y="27125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59"/>
              <p:cNvSpPr/>
              <p:nvPr/>
            </p:nvSpPr>
            <p:spPr>
              <a:xfrm>
                <a:off x="2093750" y="27125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59"/>
              <p:cNvSpPr/>
              <p:nvPr/>
            </p:nvSpPr>
            <p:spPr>
              <a:xfrm>
                <a:off x="2228175" y="2712575"/>
                <a:ext cx="6650" cy="6650"/>
              </a:xfrm>
              <a:custGeom>
                <a:avLst/>
                <a:gdLst/>
                <a:ahLst/>
                <a:cxnLst/>
                <a:rect l="l" t="t" r="r" b="b"/>
                <a:pathLst>
                  <a:path w="266" h="266"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59"/>
              <p:cNvSpPr/>
              <p:nvPr/>
            </p:nvSpPr>
            <p:spPr>
              <a:xfrm>
                <a:off x="2228175" y="2712575"/>
                <a:ext cx="6650" cy="6650"/>
              </a:xfrm>
              <a:custGeom>
                <a:avLst/>
                <a:gdLst/>
                <a:ahLst/>
                <a:cxnLst/>
                <a:rect l="l" t="t" r="r" b="b"/>
                <a:pathLst>
                  <a:path w="266" h="266"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59"/>
              <p:cNvSpPr/>
              <p:nvPr/>
            </p:nvSpPr>
            <p:spPr>
              <a:xfrm>
                <a:off x="2362625" y="27125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59"/>
              <p:cNvSpPr/>
              <p:nvPr/>
            </p:nvSpPr>
            <p:spPr>
              <a:xfrm>
                <a:off x="2362625" y="27125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59"/>
              <p:cNvSpPr/>
              <p:nvPr/>
            </p:nvSpPr>
            <p:spPr>
              <a:xfrm>
                <a:off x="2497050" y="27125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59"/>
              <p:cNvSpPr/>
              <p:nvPr/>
            </p:nvSpPr>
            <p:spPr>
              <a:xfrm>
                <a:off x="2497050" y="27125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59"/>
              <p:cNvSpPr/>
              <p:nvPr/>
            </p:nvSpPr>
            <p:spPr>
              <a:xfrm>
                <a:off x="2631475" y="2712575"/>
                <a:ext cx="6650" cy="6650"/>
              </a:xfrm>
              <a:custGeom>
                <a:avLst/>
                <a:gdLst/>
                <a:ahLst/>
                <a:cxnLst/>
                <a:rect l="l" t="t" r="r" b="b"/>
                <a:pathLst>
                  <a:path w="266" h="266"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59"/>
              <p:cNvSpPr/>
              <p:nvPr/>
            </p:nvSpPr>
            <p:spPr>
              <a:xfrm>
                <a:off x="2631475" y="2712575"/>
                <a:ext cx="6650" cy="6650"/>
              </a:xfrm>
              <a:custGeom>
                <a:avLst/>
                <a:gdLst/>
                <a:ahLst/>
                <a:cxnLst/>
                <a:rect l="l" t="t" r="r" b="b"/>
                <a:pathLst>
                  <a:path w="266" h="266"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59"/>
              <p:cNvSpPr/>
              <p:nvPr/>
            </p:nvSpPr>
            <p:spPr>
              <a:xfrm>
                <a:off x="2761500" y="2712575"/>
                <a:ext cx="7750" cy="6650"/>
              </a:xfrm>
              <a:custGeom>
                <a:avLst/>
                <a:gdLst/>
                <a:ahLst/>
                <a:cxnLst/>
                <a:rect l="l" t="t" r="r" b="b"/>
                <a:pathLst>
                  <a:path w="310" h="266" extrusionOk="0">
                    <a:moveTo>
                      <a:pt x="1" y="1"/>
                    </a:moveTo>
                    <a:lnTo>
                      <a:pt x="1" y="265"/>
                    </a:lnTo>
                    <a:lnTo>
                      <a:pt x="309" y="265"/>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59"/>
              <p:cNvSpPr/>
              <p:nvPr/>
            </p:nvSpPr>
            <p:spPr>
              <a:xfrm>
                <a:off x="2761500" y="2712575"/>
                <a:ext cx="7750" cy="6650"/>
              </a:xfrm>
              <a:custGeom>
                <a:avLst/>
                <a:gdLst/>
                <a:ahLst/>
                <a:cxnLst/>
                <a:rect l="l" t="t" r="r" b="b"/>
                <a:pathLst>
                  <a:path w="310" h="266" fill="none" extrusionOk="0">
                    <a:moveTo>
                      <a:pt x="309" y="1"/>
                    </a:moveTo>
                    <a:lnTo>
                      <a:pt x="1" y="1"/>
                    </a:lnTo>
                    <a:lnTo>
                      <a:pt x="1" y="265"/>
                    </a:lnTo>
                    <a:lnTo>
                      <a:pt x="309" y="265"/>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59"/>
              <p:cNvSpPr/>
              <p:nvPr/>
            </p:nvSpPr>
            <p:spPr>
              <a:xfrm>
                <a:off x="2100350" y="2847025"/>
                <a:ext cx="661175" cy="6625"/>
              </a:xfrm>
              <a:custGeom>
                <a:avLst/>
                <a:gdLst/>
                <a:ahLst/>
                <a:cxnLst/>
                <a:rect l="l" t="t" r="r" b="b"/>
                <a:pathLst>
                  <a:path w="26447"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59"/>
              <p:cNvSpPr/>
              <p:nvPr/>
            </p:nvSpPr>
            <p:spPr>
              <a:xfrm>
                <a:off x="2100350" y="28470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59"/>
              <p:cNvSpPr/>
              <p:nvPr/>
            </p:nvSpPr>
            <p:spPr>
              <a:xfrm>
                <a:off x="2234800" y="2847025"/>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59"/>
              <p:cNvSpPr/>
              <p:nvPr/>
            </p:nvSpPr>
            <p:spPr>
              <a:xfrm>
                <a:off x="2369225" y="2847025"/>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59"/>
              <p:cNvSpPr/>
              <p:nvPr/>
            </p:nvSpPr>
            <p:spPr>
              <a:xfrm>
                <a:off x="2503650" y="28470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59"/>
              <p:cNvSpPr/>
              <p:nvPr/>
            </p:nvSpPr>
            <p:spPr>
              <a:xfrm>
                <a:off x="2638100" y="2847025"/>
                <a:ext cx="123425" cy="6625"/>
              </a:xfrm>
              <a:custGeom>
                <a:avLst/>
                <a:gdLst/>
                <a:ahLst/>
                <a:cxnLst/>
                <a:rect l="l" t="t" r="r" b="b"/>
                <a:pathLst>
                  <a:path w="4937" h="265" fill="none" extrusionOk="0">
                    <a:moveTo>
                      <a:pt x="4937" y="0"/>
                    </a:moveTo>
                    <a:lnTo>
                      <a:pt x="0" y="0"/>
                    </a:lnTo>
                    <a:lnTo>
                      <a:pt x="0" y="265"/>
                    </a:lnTo>
                    <a:lnTo>
                      <a:pt x="4937" y="265"/>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59"/>
              <p:cNvSpPr/>
              <p:nvPr/>
            </p:nvSpPr>
            <p:spPr>
              <a:xfrm>
                <a:off x="2093750" y="28470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59"/>
              <p:cNvSpPr/>
              <p:nvPr/>
            </p:nvSpPr>
            <p:spPr>
              <a:xfrm>
                <a:off x="2093750" y="28470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59"/>
              <p:cNvSpPr/>
              <p:nvPr/>
            </p:nvSpPr>
            <p:spPr>
              <a:xfrm>
                <a:off x="2228175" y="28470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59"/>
              <p:cNvSpPr/>
              <p:nvPr/>
            </p:nvSpPr>
            <p:spPr>
              <a:xfrm>
                <a:off x="2228175" y="28470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59"/>
              <p:cNvSpPr/>
              <p:nvPr/>
            </p:nvSpPr>
            <p:spPr>
              <a:xfrm>
                <a:off x="2362625" y="28470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59"/>
              <p:cNvSpPr/>
              <p:nvPr/>
            </p:nvSpPr>
            <p:spPr>
              <a:xfrm>
                <a:off x="2362625" y="28470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59"/>
              <p:cNvSpPr/>
              <p:nvPr/>
            </p:nvSpPr>
            <p:spPr>
              <a:xfrm>
                <a:off x="2497050" y="28470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59"/>
              <p:cNvSpPr/>
              <p:nvPr/>
            </p:nvSpPr>
            <p:spPr>
              <a:xfrm>
                <a:off x="2497050" y="28470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59"/>
              <p:cNvSpPr/>
              <p:nvPr/>
            </p:nvSpPr>
            <p:spPr>
              <a:xfrm>
                <a:off x="2631475" y="28470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59"/>
              <p:cNvSpPr/>
              <p:nvPr/>
            </p:nvSpPr>
            <p:spPr>
              <a:xfrm>
                <a:off x="2631475" y="28470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59"/>
              <p:cNvSpPr/>
              <p:nvPr/>
            </p:nvSpPr>
            <p:spPr>
              <a:xfrm>
                <a:off x="2761500" y="2847025"/>
                <a:ext cx="7750" cy="6625"/>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59"/>
              <p:cNvSpPr/>
              <p:nvPr/>
            </p:nvSpPr>
            <p:spPr>
              <a:xfrm>
                <a:off x="2761500" y="2847025"/>
                <a:ext cx="7750" cy="6625"/>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59"/>
              <p:cNvSpPr/>
              <p:nvPr/>
            </p:nvSpPr>
            <p:spPr>
              <a:xfrm>
                <a:off x="2100350" y="2978150"/>
                <a:ext cx="667800" cy="6625"/>
              </a:xfrm>
              <a:custGeom>
                <a:avLst/>
                <a:gdLst/>
                <a:ahLst/>
                <a:cxnLst/>
                <a:rect l="l" t="t" r="r" b="b"/>
                <a:pathLst>
                  <a:path w="26712"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711" y="265"/>
                    </a:lnTo>
                    <a:lnTo>
                      <a:pt x="26711" y="177"/>
                    </a:lnTo>
                    <a:lnTo>
                      <a:pt x="26447" y="177"/>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59"/>
              <p:cNvSpPr/>
              <p:nvPr/>
            </p:nvSpPr>
            <p:spPr>
              <a:xfrm>
                <a:off x="2100350" y="29781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59"/>
              <p:cNvSpPr/>
              <p:nvPr/>
            </p:nvSpPr>
            <p:spPr>
              <a:xfrm>
                <a:off x="2234800" y="2978150"/>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59"/>
              <p:cNvSpPr/>
              <p:nvPr/>
            </p:nvSpPr>
            <p:spPr>
              <a:xfrm>
                <a:off x="2369225" y="2978150"/>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59"/>
              <p:cNvSpPr/>
              <p:nvPr/>
            </p:nvSpPr>
            <p:spPr>
              <a:xfrm>
                <a:off x="2503650" y="29781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59"/>
              <p:cNvSpPr/>
              <p:nvPr/>
            </p:nvSpPr>
            <p:spPr>
              <a:xfrm>
                <a:off x="2638100" y="2978150"/>
                <a:ext cx="130050" cy="6625"/>
              </a:xfrm>
              <a:custGeom>
                <a:avLst/>
                <a:gdLst/>
                <a:ahLst/>
                <a:cxnLst/>
                <a:rect l="l" t="t" r="r" b="b"/>
                <a:pathLst>
                  <a:path w="5202" h="265" fill="none" extrusionOk="0">
                    <a:moveTo>
                      <a:pt x="4937" y="0"/>
                    </a:moveTo>
                    <a:lnTo>
                      <a:pt x="0" y="0"/>
                    </a:lnTo>
                    <a:lnTo>
                      <a:pt x="0" y="265"/>
                    </a:lnTo>
                    <a:lnTo>
                      <a:pt x="5201" y="265"/>
                    </a:lnTo>
                    <a:lnTo>
                      <a:pt x="5201" y="177"/>
                    </a:lnTo>
                    <a:lnTo>
                      <a:pt x="4937" y="177"/>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59"/>
              <p:cNvSpPr/>
              <p:nvPr/>
            </p:nvSpPr>
            <p:spPr>
              <a:xfrm>
                <a:off x="2094850" y="2978150"/>
                <a:ext cx="5525" cy="6625"/>
              </a:xfrm>
              <a:custGeom>
                <a:avLst/>
                <a:gdLst/>
                <a:ahLst/>
                <a:cxnLst/>
                <a:rect l="l" t="t" r="r" b="b"/>
                <a:pathLst>
                  <a:path w="221" h="265" extrusionOk="0">
                    <a:moveTo>
                      <a:pt x="0" y="0"/>
                    </a:moveTo>
                    <a:lnTo>
                      <a:pt x="0" y="265"/>
                    </a:lnTo>
                    <a:lnTo>
                      <a:pt x="221" y="265"/>
                    </a:lnTo>
                    <a:lnTo>
                      <a:pt x="22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59"/>
              <p:cNvSpPr/>
              <p:nvPr/>
            </p:nvSpPr>
            <p:spPr>
              <a:xfrm>
                <a:off x="2094850" y="2978150"/>
                <a:ext cx="5525" cy="6625"/>
              </a:xfrm>
              <a:custGeom>
                <a:avLst/>
                <a:gdLst/>
                <a:ahLst/>
                <a:cxnLst/>
                <a:rect l="l" t="t" r="r" b="b"/>
                <a:pathLst>
                  <a:path w="221" h="265" fill="none" extrusionOk="0">
                    <a:moveTo>
                      <a:pt x="221" y="0"/>
                    </a:moveTo>
                    <a:lnTo>
                      <a:pt x="0" y="0"/>
                    </a:lnTo>
                    <a:lnTo>
                      <a:pt x="0" y="265"/>
                    </a:lnTo>
                    <a:lnTo>
                      <a:pt x="221" y="265"/>
                    </a:lnTo>
                    <a:lnTo>
                      <a:pt x="221"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59"/>
              <p:cNvSpPr/>
              <p:nvPr/>
            </p:nvSpPr>
            <p:spPr>
              <a:xfrm>
                <a:off x="2228175" y="29781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59"/>
              <p:cNvSpPr/>
              <p:nvPr/>
            </p:nvSpPr>
            <p:spPr>
              <a:xfrm>
                <a:off x="2228175" y="29781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59"/>
              <p:cNvSpPr/>
              <p:nvPr/>
            </p:nvSpPr>
            <p:spPr>
              <a:xfrm>
                <a:off x="2362625" y="29781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59"/>
              <p:cNvSpPr/>
              <p:nvPr/>
            </p:nvSpPr>
            <p:spPr>
              <a:xfrm>
                <a:off x="2362625" y="29781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59"/>
              <p:cNvSpPr/>
              <p:nvPr/>
            </p:nvSpPr>
            <p:spPr>
              <a:xfrm>
                <a:off x="2497050" y="29781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59"/>
              <p:cNvSpPr/>
              <p:nvPr/>
            </p:nvSpPr>
            <p:spPr>
              <a:xfrm>
                <a:off x="2497050" y="29781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59"/>
              <p:cNvSpPr/>
              <p:nvPr/>
            </p:nvSpPr>
            <p:spPr>
              <a:xfrm>
                <a:off x="2631475" y="29781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59"/>
              <p:cNvSpPr/>
              <p:nvPr/>
            </p:nvSpPr>
            <p:spPr>
              <a:xfrm>
                <a:off x="2631475" y="29781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59"/>
              <p:cNvSpPr/>
              <p:nvPr/>
            </p:nvSpPr>
            <p:spPr>
              <a:xfrm>
                <a:off x="2761500" y="2978150"/>
                <a:ext cx="6650" cy="4425"/>
              </a:xfrm>
              <a:custGeom>
                <a:avLst/>
                <a:gdLst/>
                <a:ahLst/>
                <a:cxnLst/>
                <a:rect l="l" t="t" r="r" b="b"/>
                <a:pathLst>
                  <a:path w="266" h="177" extrusionOk="0">
                    <a:moveTo>
                      <a:pt x="1" y="0"/>
                    </a:moveTo>
                    <a:lnTo>
                      <a:pt x="1" y="177"/>
                    </a:lnTo>
                    <a:lnTo>
                      <a:pt x="265" y="177"/>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59"/>
              <p:cNvSpPr/>
              <p:nvPr/>
            </p:nvSpPr>
            <p:spPr>
              <a:xfrm>
                <a:off x="2761500" y="2978150"/>
                <a:ext cx="6650" cy="4425"/>
              </a:xfrm>
              <a:custGeom>
                <a:avLst/>
                <a:gdLst/>
                <a:ahLst/>
                <a:cxnLst/>
                <a:rect l="l" t="t" r="r" b="b"/>
                <a:pathLst>
                  <a:path w="266" h="177" fill="none" extrusionOk="0">
                    <a:moveTo>
                      <a:pt x="265" y="0"/>
                    </a:moveTo>
                    <a:lnTo>
                      <a:pt x="1" y="0"/>
                    </a:lnTo>
                    <a:lnTo>
                      <a:pt x="1" y="177"/>
                    </a:lnTo>
                    <a:lnTo>
                      <a:pt x="265" y="177"/>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59"/>
              <p:cNvSpPr/>
              <p:nvPr/>
            </p:nvSpPr>
            <p:spPr>
              <a:xfrm>
                <a:off x="2761500" y="1617275"/>
                <a:ext cx="7750" cy="47400"/>
              </a:xfrm>
              <a:custGeom>
                <a:avLst/>
                <a:gdLst/>
                <a:ahLst/>
                <a:cxnLst/>
                <a:rect l="l" t="t" r="r" b="b"/>
                <a:pathLst>
                  <a:path w="310" h="1896" extrusionOk="0">
                    <a:moveTo>
                      <a:pt x="1" y="1"/>
                    </a:moveTo>
                    <a:lnTo>
                      <a:pt x="1" y="1896"/>
                    </a:lnTo>
                    <a:lnTo>
                      <a:pt x="309" y="1896"/>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59"/>
              <p:cNvSpPr/>
              <p:nvPr/>
            </p:nvSpPr>
            <p:spPr>
              <a:xfrm>
                <a:off x="2741675" y="1638225"/>
                <a:ext cx="47400" cy="6625"/>
              </a:xfrm>
              <a:custGeom>
                <a:avLst/>
                <a:gdLst/>
                <a:ahLst/>
                <a:cxnLst/>
                <a:rect l="l" t="t" r="r" b="b"/>
                <a:pathLst>
                  <a:path w="1896" h="265" extrusionOk="0">
                    <a:moveTo>
                      <a:pt x="1" y="0"/>
                    </a:moveTo>
                    <a:lnTo>
                      <a:pt x="1" y="264"/>
                    </a:lnTo>
                    <a:lnTo>
                      <a:pt x="1896" y="264"/>
                    </a:ln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59"/>
              <p:cNvSpPr/>
              <p:nvPr/>
            </p:nvSpPr>
            <p:spPr>
              <a:xfrm>
                <a:off x="2761500" y="2288350"/>
                <a:ext cx="7750" cy="46300"/>
              </a:xfrm>
              <a:custGeom>
                <a:avLst/>
                <a:gdLst/>
                <a:ahLst/>
                <a:cxnLst/>
                <a:rect l="l" t="t" r="r" b="b"/>
                <a:pathLst>
                  <a:path w="310" h="1852" extrusionOk="0">
                    <a:moveTo>
                      <a:pt x="1" y="0"/>
                    </a:moveTo>
                    <a:lnTo>
                      <a:pt x="1" y="1852"/>
                    </a:lnTo>
                    <a:lnTo>
                      <a:pt x="309" y="1852"/>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59"/>
              <p:cNvSpPr/>
              <p:nvPr/>
            </p:nvSpPr>
            <p:spPr>
              <a:xfrm>
                <a:off x="2741675" y="2308175"/>
                <a:ext cx="47400" cy="6650"/>
              </a:xfrm>
              <a:custGeom>
                <a:avLst/>
                <a:gdLst/>
                <a:ahLst/>
                <a:cxnLst/>
                <a:rect l="l" t="t" r="r" b="b"/>
                <a:pathLst>
                  <a:path w="1896" h="266" extrusionOk="0">
                    <a:moveTo>
                      <a:pt x="1" y="1"/>
                    </a:moveTo>
                    <a:lnTo>
                      <a:pt x="1" y="265"/>
                    </a:lnTo>
                    <a:lnTo>
                      <a:pt x="1896" y="265"/>
                    </a:lnTo>
                    <a:lnTo>
                      <a:pt x="18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59"/>
              <p:cNvSpPr/>
              <p:nvPr/>
            </p:nvSpPr>
            <p:spPr>
              <a:xfrm>
                <a:off x="2091550" y="1617275"/>
                <a:ext cx="6625" cy="47400"/>
              </a:xfrm>
              <a:custGeom>
                <a:avLst/>
                <a:gdLst/>
                <a:ahLst/>
                <a:cxnLst/>
                <a:rect l="l" t="t" r="r" b="b"/>
                <a:pathLst>
                  <a:path w="265" h="1896" extrusionOk="0">
                    <a:moveTo>
                      <a:pt x="0" y="1"/>
                    </a:moveTo>
                    <a:lnTo>
                      <a:pt x="0" y="1896"/>
                    </a:lnTo>
                    <a:lnTo>
                      <a:pt x="265" y="1896"/>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59"/>
              <p:cNvSpPr/>
              <p:nvPr/>
            </p:nvSpPr>
            <p:spPr>
              <a:xfrm>
                <a:off x="2071700" y="1638225"/>
                <a:ext cx="47425" cy="6625"/>
              </a:xfrm>
              <a:custGeom>
                <a:avLst/>
                <a:gdLst/>
                <a:ahLst/>
                <a:cxnLst/>
                <a:rect l="l" t="t" r="r" b="b"/>
                <a:pathLst>
                  <a:path w="1897" h="265" extrusionOk="0">
                    <a:moveTo>
                      <a:pt x="1" y="0"/>
                    </a:moveTo>
                    <a:lnTo>
                      <a:pt x="1" y="264"/>
                    </a:lnTo>
                    <a:lnTo>
                      <a:pt x="1896" y="264"/>
                    </a:ln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59"/>
              <p:cNvSpPr/>
              <p:nvPr/>
            </p:nvSpPr>
            <p:spPr>
              <a:xfrm>
                <a:off x="2091550" y="2288350"/>
                <a:ext cx="6625" cy="46300"/>
              </a:xfrm>
              <a:custGeom>
                <a:avLst/>
                <a:gdLst/>
                <a:ahLst/>
                <a:cxnLst/>
                <a:rect l="l" t="t" r="r" b="b"/>
                <a:pathLst>
                  <a:path w="265" h="1852" extrusionOk="0">
                    <a:moveTo>
                      <a:pt x="0" y="0"/>
                    </a:moveTo>
                    <a:lnTo>
                      <a:pt x="0" y="1852"/>
                    </a:lnTo>
                    <a:lnTo>
                      <a:pt x="265" y="1852"/>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59"/>
              <p:cNvSpPr/>
              <p:nvPr/>
            </p:nvSpPr>
            <p:spPr>
              <a:xfrm>
                <a:off x="2071700" y="2308175"/>
                <a:ext cx="47425" cy="6650"/>
              </a:xfrm>
              <a:custGeom>
                <a:avLst/>
                <a:gdLst/>
                <a:ahLst/>
                <a:cxnLst/>
                <a:rect l="l" t="t" r="r" b="b"/>
                <a:pathLst>
                  <a:path w="1897" h="266" extrusionOk="0">
                    <a:moveTo>
                      <a:pt x="1" y="1"/>
                    </a:moveTo>
                    <a:lnTo>
                      <a:pt x="1" y="265"/>
                    </a:lnTo>
                    <a:lnTo>
                      <a:pt x="1896" y="265"/>
                    </a:lnTo>
                    <a:lnTo>
                      <a:pt x="18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59"/>
              <p:cNvSpPr/>
              <p:nvPr/>
            </p:nvSpPr>
            <p:spPr>
              <a:xfrm>
                <a:off x="2091550" y="2958325"/>
                <a:ext cx="6625" cy="46300"/>
              </a:xfrm>
              <a:custGeom>
                <a:avLst/>
                <a:gdLst/>
                <a:ahLst/>
                <a:cxnLst/>
                <a:rect l="l" t="t" r="r" b="b"/>
                <a:pathLst>
                  <a:path w="265" h="1852" extrusionOk="0">
                    <a:moveTo>
                      <a:pt x="0" y="0"/>
                    </a:moveTo>
                    <a:lnTo>
                      <a:pt x="0" y="1851"/>
                    </a:lnTo>
                    <a:lnTo>
                      <a:pt x="265" y="1851"/>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59"/>
              <p:cNvSpPr/>
              <p:nvPr/>
            </p:nvSpPr>
            <p:spPr>
              <a:xfrm>
                <a:off x="2071700" y="2978150"/>
                <a:ext cx="47425" cy="6625"/>
              </a:xfrm>
              <a:custGeom>
                <a:avLst/>
                <a:gdLst/>
                <a:ahLst/>
                <a:cxnLst/>
                <a:rect l="l" t="t" r="r" b="b"/>
                <a:pathLst>
                  <a:path w="1897" h="265" extrusionOk="0">
                    <a:moveTo>
                      <a:pt x="1" y="0"/>
                    </a:moveTo>
                    <a:lnTo>
                      <a:pt x="1" y="265"/>
                    </a:lnTo>
                    <a:lnTo>
                      <a:pt x="1896" y="265"/>
                    </a:ln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59"/>
              <p:cNvSpPr/>
              <p:nvPr/>
            </p:nvSpPr>
            <p:spPr>
              <a:xfrm>
                <a:off x="2761500" y="2958325"/>
                <a:ext cx="7750" cy="46300"/>
              </a:xfrm>
              <a:custGeom>
                <a:avLst/>
                <a:gdLst/>
                <a:ahLst/>
                <a:cxnLst/>
                <a:rect l="l" t="t" r="r" b="b"/>
                <a:pathLst>
                  <a:path w="310" h="1852" extrusionOk="0">
                    <a:moveTo>
                      <a:pt x="1" y="0"/>
                    </a:moveTo>
                    <a:lnTo>
                      <a:pt x="1" y="1851"/>
                    </a:lnTo>
                    <a:lnTo>
                      <a:pt x="309" y="1851"/>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59"/>
              <p:cNvSpPr/>
              <p:nvPr/>
            </p:nvSpPr>
            <p:spPr>
              <a:xfrm>
                <a:off x="2741675" y="2978150"/>
                <a:ext cx="47400" cy="6625"/>
              </a:xfrm>
              <a:custGeom>
                <a:avLst/>
                <a:gdLst/>
                <a:ahLst/>
                <a:cxnLst/>
                <a:rect l="l" t="t" r="r" b="b"/>
                <a:pathLst>
                  <a:path w="1896" h="265" extrusionOk="0">
                    <a:moveTo>
                      <a:pt x="1" y="0"/>
                    </a:moveTo>
                    <a:lnTo>
                      <a:pt x="1" y="265"/>
                    </a:lnTo>
                    <a:lnTo>
                      <a:pt x="1896" y="265"/>
                    </a:ln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46" name="Google Shape;2946;p59"/>
            <p:cNvGrpSpPr/>
            <p:nvPr/>
          </p:nvGrpSpPr>
          <p:grpSpPr>
            <a:xfrm>
              <a:off x="965147" y="444904"/>
              <a:ext cx="605939" cy="733425"/>
              <a:chOff x="854872" y="593529"/>
              <a:chExt cx="605939" cy="733425"/>
            </a:xfrm>
          </p:grpSpPr>
          <p:grpSp>
            <p:nvGrpSpPr>
              <p:cNvPr id="2947" name="Google Shape;2947;p59"/>
              <p:cNvGrpSpPr/>
              <p:nvPr/>
            </p:nvGrpSpPr>
            <p:grpSpPr>
              <a:xfrm>
                <a:off x="854872" y="749504"/>
                <a:ext cx="444014" cy="577450"/>
                <a:chOff x="2255047" y="690567"/>
                <a:chExt cx="444014" cy="577450"/>
              </a:xfrm>
            </p:grpSpPr>
            <p:sp>
              <p:nvSpPr>
                <p:cNvPr id="2948" name="Google Shape;2948;p59"/>
                <p:cNvSpPr/>
                <p:nvPr/>
              </p:nvSpPr>
              <p:spPr>
                <a:xfrm>
                  <a:off x="2255047" y="690567"/>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59"/>
                <p:cNvSpPr/>
                <p:nvPr/>
              </p:nvSpPr>
              <p:spPr>
                <a:xfrm>
                  <a:off x="2588630" y="690567"/>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50" name="Google Shape;2950;p59"/>
                <p:cNvCxnSpPr/>
                <p:nvPr/>
              </p:nvCxnSpPr>
              <p:spPr>
                <a:xfrm>
                  <a:off x="2320463" y="924475"/>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51" name="Google Shape;2951;p59"/>
                <p:cNvCxnSpPr/>
                <p:nvPr/>
              </p:nvCxnSpPr>
              <p:spPr>
                <a:xfrm>
                  <a:off x="2320463" y="979300"/>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52" name="Google Shape;2952;p59"/>
                <p:cNvCxnSpPr/>
                <p:nvPr/>
              </p:nvCxnSpPr>
              <p:spPr>
                <a:xfrm>
                  <a:off x="2320463" y="1031550"/>
                  <a:ext cx="313200" cy="0"/>
                </a:xfrm>
                <a:prstGeom prst="straightConnector1">
                  <a:avLst/>
                </a:prstGeom>
                <a:noFill/>
                <a:ln w="9525" cap="flat" cmpd="sng">
                  <a:solidFill>
                    <a:schemeClr val="dk1"/>
                  </a:solidFill>
                  <a:prstDash val="solid"/>
                  <a:round/>
                  <a:headEnd type="none" w="med" len="med"/>
                  <a:tailEnd type="none" w="med" len="med"/>
                </a:ln>
              </p:spPr>
            </p:cxnSp>
          </p:grpSp>
          <p:grpSp>
            <p:nvGrpSpPr>
              <p:cNvPr id="2953" name="Google Shape;2953;p59"/>
              <p:cNvGrpSpPr/>
              <p:nvPr/>
            </p:nvGrpSpPr>
            <p:grpSpPr>
              <a:xfrm>
                <a:off x="935835" y="671517"/>
                <a:ext cx="444014" cy="577450"/>
                <a:chOff x="2255047" y="690567"/>
                <a:chExt cx="444014" cy="577450"/>
              </a:xfrm>
            </p:grpSpPr>
            <p:sp>
              <p:nvSpPr>
                <p:cNvPr id="2954" name="Google Shape;2954;p59"/>
                <p:cNvSpPr/>
                <p:nvPr/>
              </p:nvSpPr>
              <p:spPr>
                <a:xfrm>
                  <a:off x="2255047" y="690567"/>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59"/>
                <p:cNvSpPr/>
                <p:nvPr/>
              </p:nvSpPr>
              <p:spPr>
                <a:xfrm>
                  <a:off x="2588630" y="690567"/>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56" name="Google Shape;2956;p59"/>
                <p:cNvCxnSpPr/>
                <p:nvPr/>
              </p:nvCxnSpPr>
              <p:spPr>
                <a:xfrm>
                  <a:off x="2320463" y="924475"/>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57" name="Google Shape;2957;p59"/>
                <p:cNvCxnSpPr/>
                <p:nvPr/>
              </p:nvCxnSpPr>
              <p:spPr>
                <a:xfrm>
                  <a:off x="2320463" y="979300"/>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58" name="Google Shape;2958;p59"/>
                <p:cNvCxnSpPr/>
                <p:nvPr/>
              </p:nvCxnSpPr>
              <p:spPr>
                <a:xfrm>
                  <a:off x="2320463" y="1031550"/>
                  <a:ext cx="313200" cy="0"/>
                </a:xfrm>
                <a:prstGeom prst="straightConnector1">
                  <a:avLst/>
                </a:prstGeom>
                <a:noFill/>
                <a:ln w="9525" cap="flat" cmpd="sng">
                  <a:solidFill>
                    <a:schemeClr val="dk1"/>
                  </a:solidFill>
                  <a:prstDash val="solid"/>
                  <a:round/>
                  <a:headEnd type="none" w="med" len="med"/>
                  <a:tailEnd type="none" w="med" len="med"/>
                </a:ln>
              </p:spPr>
            </p:cxnSp>
          </p:grpSp>
          <p:grpSp>
            <p:nvGrpSpPr>
              <p:cNvPr id="2959" name="Google Shape;2959;p59"/>
              <p:cNvGrpSpPr/>
              <p:nvPr/>
            </p:nvGrpSpPr>
            <p:grpSpPr>
              <a:xfrm>
                <a:off x="1016797" y="593529"/>
                <a:ext cx="444014" cy="577450"/>
                <a:chOff x="2255047" y="690567"/>
                <a:chExt cx="444014" cy="577450"/>
              </a:xfrm>
            </p:grpSpPr>
            <p:sp>
              <p:nvSpPr>
                <p:cNvPr id="2960" name="Google Shape;2960;p59"/>
                <p:cNvSpPr/>
                <p:nvPr/>
              </p:nvSpPr>
              <p:spPr>
                <a:xfrm>
                  <a:off x="2255047" y="690567"/>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59"/>
                <p:cNvSpPr/>
                <p:nvPr/>
              </p:nvSpPr>
              <p:spPr>
                <a:xfrm>
                  <a:off x="2588630" y="690567"/>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62" name="Google Shape;2962;p59"/>
                <p:cNvCxnSpPr/>
                <p:nvPr/>
              </p:nvCxnSpPr>
              <p:spPr>
                <a:xfrm>
                  <a:off x="2320463" y="924475"/>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63" name="Google Shape;2963;p59"/>
                <p:cNvCxnSpPr/>
                <p:nvPr/>
              </p:nvCxnSpPr>
              <p:spPr>
                <a:xfrm>
                  <a:off x="2320463" y="979300"/>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64" name="Google Shape;2964;p59"/>
                <p:cNvCxnSpPr/>
                <p:nvPr/>
              </p:nvCxnSpPr>
              <p:spPr>
                <a:xfrm>
                  <a:off x="2320463" y="1031550"/>
                  <a:ext cx="313200" cy="0"/>
                </a:xfrm>
                <a:prstGeom prst="straightConnector1">
                  <a:avLst/>
                </a:prstGeom>
                <a:noFill/>
                <a:ln w="9525" cap="flat" cmpd="sng">
                  <a:solidFill>
                    <a:schemeClr val="dk1"/>
                  </a:solidFill>
                  <a:prstDash val="solid"/>
                  <a:round/>
                  <a:headEnd type="none" w="med" len="med"/>
                  <a:tailEnd type="none" w="med" len="med"/>
                </a:ln>
              </p:spPr>
            </p:cxnSp>
          </p:grpSp>
        </p:grpSp>
      </p:grpSp>
      <p:sp>
        <p:nvSpPr>
          <p:cNvPr id="10" name="Google Shape;2622;p59">
            <a:extLst>
              <a:ext uri="{FF2B5EF4-FFF2-40B4-BE49-F238E27FC236}">
                <a16:creationId xmlns:a16="http://schemas.microsoft.com/office/drawing/2014/main" id="{76ED2ACC-6DD9-2FF5-F29B-D7486AD75256}"/>
              </a:ext>
            </a:extLst>
          </p:cNvPr>
          <p:cNvSpPr txBox="1">
            <a:spLocks/>
          </p:cNvSpPr>
          <p:nvPr/>
        </p:nvSpPr>
        <p:spPr>
          <a:xfrm>
            <a:off x="1087082" y="3989015"/>
            <a:ext cx="7160326" cy="762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9pPr>
          </a:lstStyle>
          <a:p>
            <a:pPr marL="0" indent="0" algn="just"/>
            <a:endParaRPr lang="en-US" sz="2200"/>
          </a:p>
        </p:txBody>
      </p:sp>
      <p:grpSp>
        <p:nvGrpSpPr>
          <p:cNvPr id="2" name="Google Shape;1829;p50">
            <a:extLst>
              <a:ext uri="{FF2B5EF4-FFF2-40B4-BE49-F238E27FC236}">
                <a16:creationId xmlns:a16="http://schemas.microsoft.com/office/drawing/2014/main" id="{A2E860FF-70C0-4ADC-31C3-C44C87BC9614}"/>
              </a:ext>
            </a:extLst>
          </p:cNvPr>
          <p:cNvGrpSpPr/>
          <p:nvPr/>
        </p:nvGrpSpPr>
        <p:grpSpPr>
          <a:xfrm>
            <a:off x="1668609" y="1428002"/>
            <a:ext cx="5819710" cy="3212350"/>
            <a:chOff x="1662150" y="965574"/>
            <a:chExt cx="5819710" cy="3212350"/>
          </a:xfrm>
        </p:grpSpPr>
        <p:sp>
          <p:nvSpPr>
            <p:cNvPr id="3" name="Google Shape;1830;p50">
              <a:extLst>
                <a:ext uri="{FF2B5EF4-FFF2-40B4-BE49-F238E27FC236}">
                  <a16:creationId xmlns:a16="http://schemas.microsoft.com/office/drawing/2014/main" id="{1277E6FB-0DF8-A528-FE53-D7356A241746}"/>
                </a:ext>
              </a:extLst>
            </p:cNvPr>
            <p:cNvSpPr/>
            <p:nvPr/>
          </p:nvSpPr>
          <p:spPr>
            <a:xfrm>
              <a:off x="1665638" y="1292501"/>
              <a:ext cx="5816222" cy="2885423"/>
            </a:xfrm>
            <a:custGeom>
              <a:avLst/>
              <a:gdLst/>
              <a:ahLst/>
              <a:cxnLst/>
              <a:rect l="l" t="t" r="r" b="b"/>
              <a:pathLst>
                <a:path w="58289" h="52980" extrusionOk="0">
                  <a:moveTo>
                    <a:pt x="1" y="0"/>
                  </a:moveTo>
                  <a:lnTo>
                    <a:pt x="1" y="52980"/>
                  </a:lnTo>
                  <a:lnTo>
                    <a:pt x="58289" y="52980"/>
                  </a:lnTo>
                  <a:lnTo>
                    <a:pt x="58289" y="0"/>
                  </a:lnTo>
                  <a:close/>
                </a:path>
              </a:pathLst>
            </a:custGeom>
            <a:solidFill>
              <a:schemeClr val="dk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 name="Google Shape;1831;p50">
              <a:extLst>
                <a:ext uri="{FF2B5EF4-FFF2-40B4-BE49-F238E27FC236}">
                  <a16:creationId xmlns:a16="http://schemas.microsoft.com/office/drawing/2014/main" id="{0746E57D-DA33-6CCE-C38F-6D72089FAEE2}"/>
                </a:ext>
              </a:extLst>
            </p:cNvPr>
            <p:cNvGrpSpPr/>
            <p:nvPr/>
          </p:nvGrpSpPr>
          <p:grpSpPr>
            <a:xfrm>
              <a:off x="1662150" y="965574"/>
              <a:ext cx="5819675" cy="326925"/>
              <a:chOff x="1662163" y="959424"/>
              <a:chExt cx="5819675" cy="326925"/>
            </a:xfrm>
          </p:grpSpPr>
          <p:sp>
            <p:nvSpPr>
              <p:cNvPr id="5" name="Google Shape;1832;p50">
                <a:extLst>
                  <a:ext uri="{FF2B5EF4-FFF2-40B4-BE49-F238E27FC236}">
                    <a16:creationId xmlns:a16="http://schemas.microsoft.com/office/drawing/2014/main" id="{93E1C9D3-47AD-B55E-5210-C04748C7B1BD}"/>
                  </a:ext>
                </a:extLst>
              </p:cNvPr>
              <p:cNvSpPr/>
              <p:nvPr/>
            </p:nvSpPr>
            <p:spPr>
              <a:xfrm>
                <a:off x="1662163" y="959425"/>
                <a:ext cx="5819675" cy="326923"/>
              </a:xfrm>
              <a:custGeom>
                <a:avLst/>
                <a:gdLst/>
                <a:ahLst/>
                <a:cxnLst/>
                <a:rect l="l" t="t" r="r" b="b"/>
                <a:pathLst>
                  <a:path w="58255" h="3991" extrusionOk="0">
                    <a:moveTo>
                      <a:pt x="1" y="0"/>
                    </a:moveTo>
                    <a:lnTo>
                      <a:pt x="1" y="3990"/>
                    </a:lnTo>
                    <a:lnTo>
                      <a:pt x="58254" y="3990"/>
                    </a:lnTo>
                    <a:lnTo>
                      <a:pt x="58254" y="0"/>
                    </a:ln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 name="Google Shape;1833;p50">
                <a:extLst>
                  <a:ext uri="{FF2B5EF4-FFF2-40B4-BE49-F238E27FC236}">
                    <a16:creationId xmlns:a16="http://schemas.microsoft.com/office/drawing/2014/main" id="{77ACED33-11E3-F73A-8614-BE469DD1EEF3}"/>
                  </a:ext>
                </a:extLst>
              </p:cNvPr>
              <p:cNvGrpSpPr/>
              <p:nvPr/>
            </p:nvGrpSpPr>
            <p:grpSpPr>
              <a:xfrm>
                <a:off x="1764526" y="959424"/>
                <a:ext cx="5589241" cy="326925"/>
                <a:chOff x="1764526" y="959424"/>
                <a:chExt cx="5589241" cy="326925"/>
              </a:xfrm>
            </p:grpSpPr>
            <p:sp>
              <p:nvSpPr>
                <p:cNvPr id="7" name="Google Shape;1834;p50">
                  <a:extLst>
                    <a:ext uri="{FF2B5EF4-FFF2-40B4-BE49-F238E27FC236}">
                      <a16:creationId xmlns:a16="http://schemas.microsoft.com/office/drawing/2014/main" id="{0D8D1FD7-220C-13B0-EC3A-AFBB3F066CD0}"/>
                    </a:ext>
                  </a:extLst>
                </p:cNvPr>
                <p:cNvSpPr/>
                <p:nvPr/>
              </p:nvSpPr>
              <p:spPr>
                <a:xfrm>
                  <a:off x="1980533" y="959424"/>
                  <a:ext cx="17119" cy="326925"/>
                </a:xfrm>
                <a:custGeom>
                  <a:avLst/>
                  <a:gdLst/>
                  <a:ahLst/>
                  <a:cxnLst/>
                  <a:rect l="l" t="t" r="r" b="b"/>
                  <a:pathLst>
                    <a:path w="209" h="3991" extrusionOk="0">
                      <a:moveTo>
                        <a:pt x="1" y="0"/>
                      </a:moveTo>
                      <a:lnTo>
                        <a:pt x="1" y="3990"/>
                      </a:lnTo>
                      <a:lnTo>
                        <a:pt x="209" y="3990"/>
                      </a:lnTo>
                      <a:lnTo>
                        <a:pt x="2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835;p50">
                  <a:extLst>
                    <a:ext uri="{FF2B5EF4-FFF2-40B4-BE49-F238E27FC236}">
                      <a16:creationId xmlns:a16="http://schemas.microsoft.com/office/drawing/2014/main" id="{2F0D76CF-9439-DBDF-E726-ABF6C0E39920}"/>
                    </a:ext>
                  </a:extLst>
                </p:cNvPr>
                <p:cNvSpPr/>
                <p:nvPr/>
              </p:nvSpPr>
              <p:spPr>
                <a:xfrm>
                  <a:off x="1764526" y="1030443"/>
                  <a:ext cx="105256" cy="184802"/>
                </a:xfrm>
                <a:custGeom>
                  <a:avLst/>
                  <a:gdLst/>
                  <a:ahLst/>
                  <a:cxnLst/>
                  <a:rect l="l" t="t" r="r" b="b"/>
                  <a:pathLst>
                    <a:path w="1285" h="2256" extrusionOk="0">
                      <a:moveTo>
                        <a:pt x="1285" y="1"/>
                      </a:moveTo>
                      <a:lnTo>
                        <a:pt x="1" y="1146"/>
                      </a:lnTo>
                      <a:lnTo>
                        <a:pt x="1285" y="2256"/>
                      </a:lnTo>
                      <a:lnTo>
                        <a:pt x="128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836;p50">
                  <a:extLst>
                    <a:ext uri="{FF2B5EF4-FFF2-40B4-BE49-F238E27FC236}">
                      <a16:creationId xmlns:a16="http://schemas.microsoft.com/office/drawing/2014/main" id="{C32E110A-7766-26B9-8673-CC966165C637}"/>
                    </a:ext>
                  </a:extLst>
                </p:cNvPr>
                <p:cNvSpPr/>
                <p:nvPr/>
              </p:nvSpPr>
              <p:spPr>
                <a:xfrm>
                  <a:off x="7117856" y="959424"/>
                  <a:ext cx="17120" cy="326923"/>
                </a:xfrm>
                <a:custGeom>
                  <a:avLst/>
                  <a:gdLst/>
                  <a:ahLst/>
                  <a:cxnLst/>
                  <a:rect l="l" t="t" r="r" b="b"/>
                  <a:pathLst>
                    <a:path w="209" h="3991" extrusionOk="0">
                      <a:moveTo>
                        <a:pt x="0" y="0"/>
                      </a:moveTo>
                      <a:lnTo>
                        <a:pt x="0" y="3990"/>
                      </a:lnTo>
                      <a:lnTo>
                        <a:pt x="208" y="3990"/>
                      </a:lnTo>
                      <a:lnTo>
                        <a:pt x="20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837;p50">
                  <a:extLst>
                    <a:ext uri="{FF2B5EF4-FFF2-40B4-BE49-F238E27FC236}">
                      <a16:creationId xmlns:a16="http://schemas.microsoft.com/office/drawing/2014/main" id="{FE7E2570-9FCE-A140-B6A4-F825B6F14A47}"/>
                    </a:ext>
                  </a:extLst>
                </p:cNvPr>
                <p:cNvSpPr/>
                <p:nvPr/>
              </p:nvSpPr>
              <p:spPr>
                <a:xfrm>
                  <a:off x="7245724" y="1030443"/>
                  <a:ext cx="108043" cy="184800"/>
                </a:xfrm>
                <a:custGeom>
                  <a:avLst/>
                  <a:gdLst/>
                  <a:ahLst/>
                  <a:cxnLst/>
                  <a:rect l="l" t="t" r="r" b="b"/>
                  <a:pathLst>
                    <a:path w="1319" h="2256" extrusionOk="0">
                      <a:moveTo>
                        <a:pt x="0" y="1"/>
                      </a:moveTo>
                      <a:lnTo>
                        <a:pt x="0" y="2256"/>
                      </a:lnTo>
                      <a:lnTo>
                        <a:pt x="1319" y="1146"/>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12" name="Google Shape;2622;p59">
            <a:extLst>
              <a:ext uri="{FF2B5EF4-FFF2-40B4-BE49-F238E27FC236}">
                <a16:creationId xmlns:a16="http://schemas.microsoft.com/office/drawing/2014/main" id="{44684954-CCB3-D4E4-D7DF-BA1B9B63B9BC}"/>
              </a:ext>
            </a:extLst>
          </p:cNvPr>
          <p:cNvSpPr txBox="1">
            <a:spLocks/>
          </p:cNvSpPr>
          <p:nvPr/>
        </p:nvSpPr>
        <p:spPr>
          <a:xfrm>
            <a:off x="2068507" y="1463861"/>
            <a:ext cx="4991386" cy="25512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9pPr>
          </a:lstStyle>
          <a:p>
            <a:pPr marL="0" indent="0"/>
            <a:r>
              <a:rPr lang="en-US" sz="2200"/>
              <a:t>Problem</a:t>
            </a:r>
            <a:endParaRPr lang="vi-VN"/>
          </a:p>
        </p:txBody>
      </p:sp>
      <p:sp>
        <p:nvSpPr>
          <p:cNvPr id="15" name="Hộp Văn bản 14">
            <a:extLst>
              <a:ext uri="{FF2B5EF4-FFF2-40B4-BE49-F238E27FC236}">
                <a16:creationId xmlns:a16="http://schemas.microsoft.com/office/drawing/2014/main" id="{9BF44680-5D5D-26D2-C4AF-15BEA19FFFEC}"/>
              </a:ext>
            </a:extLst>
          </p:cNvPr>
          <p:cNvSpPr txBox="1"/>
          <p:nvPr/>
        </p:nvSpPr>
        <p:spPr>
          <a:xfrm>
            <a:off x="3274218" y="3016250"/>
            <a:ext cx="2743200" cy="45720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vi-VN"/>
          </a:p>
        </p:txBody>
      </p:sp>
      <p:sp>
        <p:nvSpPr>
          <p:cNvPr id="16" name="Hộp Văn bản 15">
            <a:extLst>
              <a:ext uri="{FF2B5EF4-FFF2-40B4-BE49-F238E27FC236}">
                <a16:creationId xmlns:a16="http://schemas.microsoft.com/office/drawing/2014/main" id="{D6115499-DE73-4169-0241-DF4253726C96}"/>
              </a:ext>
            </a:extLst>
          </p:cNvPr>
          <p:cNvSpPr txBox="1"/>
          <p:nvPr/>
        </p:nvSpPr>
        <p:spPr>
          <a:xfrm>
            <a:off x="2480468" y="2857500"/>
            <a:ext cx="2743200" cy="45720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vi-VN"/>
          </a:p>
        </p:txBody>
      </p:sp>
      <p:sp>
        <p:nvSpPr>
          <p:cNvPr id="17" name="Hộp Văn bản 16">
            <a:extLst>
              <a:ext uri="{FF2B5EF4-FFF2-40B4-BE49-F238E27FC236}">
                <a16:creationId xmlns:a16="http://schemas.microsoft.com/office/drawing/2014/main" id="{5B8E815E-9304-A654-8BAF-BE2AEDBD8570}"/>
              </a:ext>
            </a:extLst>
          </p:cNvPr>
          <p:cNvSpPr txBox="1"/>
          <p:nvPr/>
        </p:nvSpPr>
        <p:spPr>
          <a:xfrm>
            <a:off x="2718593" y="2381250"/>
            <a:ext cx="2202656" cy="153789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vi-VN"/>
          </a:p>
        </p:txBody>
      </p:sp>
      <p:sp>
        <p:nvSpPr>
          <p:cNvPr id="18" name="Hộp Văn bản 17">
            <a:extLst>
              <a:ext uri="{FF2B5EF4-FFF2-40B4-BE49-F238E27FC236}">
                <a16:creationId xmlns:a16="http://schemas.microsoft.com/office/drawing/2014/main" id="{6D22A3AA-E1E9-67A6-6328-386912DBE76D}"/>
              </a:ext>
            </a:extLst>
          </p:cNvPr>
          <p:cNvSpPr txBox="1"/>
          <p:nvPr/>
        </p:nvSpPr>
        <p:spPr>
          <a:xfrm>
            <a:off x="3373437" y="2629296"/>
            <a:ext cx="2743200" cy="45720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vi-VN"/>
          </a:p>
        </p:txBody>
      </p:sp>
      <p:sp>
        <p:nvSpPr>
          <p:cNvPr id="19" name="Hộp Văn bản 18">
            <a:extLst>
              <a:ext uri="{FF2B5EF4-FFF2-40B4-BE49-F238E27FC236}">
                <a16:creationId xmlns:a16="http://schemas.microsoft.com/office/drawing/2014/main" id="{6E052F20-61F3-482B-A3D0-693BF7B3C2DA}"/>
              </a:ext>
            </a:extLst>
          </p:cNvPr>
          <p:cNvSpPr txBox="1"/>
          <p:nvPr/>
        </p:nvSpPr>
        <p:spPr>
          <a:xfrm>
            <a:off x="3055937" y="2321718"/>
            <a:ext cx="2743200" cy="45720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vi-VN"/>
          </a:p>
        </p:txBody>
      </p:sp>
      <p:sp>
        <p:nvSpPr>
          <p:cNvPr id="21" name="Google Shape;2622;p59">
            <a:extLst>
              <a:ext uri="{FF2B5EF4-FFF2-40B4-BE49-F238E27FC236}">
                <a16:creationId xmlns:a16="http://schemas.microsoft.com/office/drawing/2014/main" id="{0F0779B6-A053-CB8E-AD8C-5E9FB6FBEF15}"/>
              </a:ext>
            </a:extLst>
          </p:cNvPr>
          <p:cNvSpPr txBox="1">
            <a:spLocks noGrp="1"/>
          </p:cNvSpPr>
          <p:nvPr>
            <p:ph type="subTitle" idx="1"/>
          </p:nvPr>
        </p:nvSpPr>
        <p:spPr>
          <a:xfrm>
            <a:off x="1664815" y="2855516"/>
            <a:ext cx="5810951" cy="762000"/>
          </a:xfrm>
          <a:prstGeom prst="rect">
            <a:avLst/>
          </a:prstGeom>
        </p:spPr>
        <p:txBody>
          <a:bodyPr spcFirstLastPara="1" wrap="square" lIns="91425" tIns="91425" rIns="91425" bIns="91425" anchor="ctr" anchorCtr="0">
            <a:noAutofit/>
          </a:bodyPr>
          <a:lstStyle/>
          <a:p>
            <a:pPr marL="0" indent="0"/>
            <a:r>
              <a:rPr lang="en-US" sz="2200"/>
              <a:t>Search for a given item (some search key </a:t>
            </a:r>
            <a:r>
              <a:rPr lang="en-US" sz="2200" i="1"/>
              <a:t>K</a:t>
            </a:r>
            <a:r>
              <a:rPr lang="en-US" sz="2200"/>
              <a:t>) in a list of </a:t>
            </a:r>
            <a:r>
              <a:rPr lang="en-US" sz="2200" i="1"/>
              <a:t>n</a:t>
            </a:r>
            <a:r>
              <a:rPr lang="en-US" sz="2200"/>
              <a:t> elements</a:t>
            </a:r>
            <a:endParaRPr lang="vi-VN"/>
          </a:p>
        </p:txBody>
      </p:sp>
    </p:spTree>
    <p:extLst>
      <p:ext uri="{BB962C8B-B14F-4D97-AF65-F5344CB8AC3E}">
        <p14:creationId xmlns:p14="http://schemas.microsoft.com/office/powerpoint/2010/main" val="22445123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250"/>
        <p:cNvGrpSpPr/>
        <p:nvPr/>
      </p:nvGrpSpPr>
      <p:grpSpPr>
        <a:xfrm>
          <a:off x="0" y="0"/>
          <a:ext cx="0" cy="0"/>
          <a:chOff x="0" y="0"/>
          <a:chExt cx="0" cy="0"/>
        </a:xfrm>
      </p:grpSpPr>
      <p:sp>
        <p:nvSpPr>
          <p:cNvPr id="1251" name="Google Shape;1251;p45"/>
          <p:cNvSpPr txBox="1">
            <a:spLocks noGrp="1"/>
          </p:cNvSpPr>
          <p:nvPr>
            <p:ph type="title"/>
          </p:nvPr>
        </p:nvSpPr>
        <p:spPr>
          <a:xfrm>
            <a:off x="1699023" y="1846758"/>
            <a:ext cx="2886600"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400"/>
              <a:t>Introduction</a:t>
            </a:r>
            <a:endParaRPr sz="2400"/>
          </a:p>
        </p:txBody>
      </p:sp>
      <p:sp>
        <p:nvSpPr>
          <p:cNvPr id="1252" name="Google Shape;1252;p45"/>
          <p:cNvSpPr txBox="1">
            <a:spLocks noGrp="1"/>
          </p:cNvSpPr>
          <p:nvPr>
            <p:ph type="title" idx="2"/>
          </p:nvPr>
        </p:nvSpPr>
        <p:spPr>
          <a:xfrm>
            <a:off x="876667" y="1716408"/>
            <a:ext cx="804000" cy="745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a:t>
            </a:r>
            <a:endParaRPr/>
          </a:p>
        </p:txBody>
      </p:sp>
      <p:sp>
        <p:nvSpPr>
          <p:cNvPr id="1254" name="Google Shape;1254;p45"/>
          <p:cNvSpPr txBox="1">
            <a:spLocks noGrp="1"/>
          </p:cNvSpPr>
          <p:nvPr>
            <p:ph type="title" idx="3"/>
          </p:nvPr>
        </p:nvSpPr>
        <p:spPr>
          <a:xfrm>
            <a:off x="1400100" y="604850"/>
            <a:ext cx="63438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TABLE OF CONTENTS</a:t>
            </a:r>
            <a:endParaRPr/>
          </a:p>
        </p:txBody>
      </p:sp>
      <p:sp>
        <p:nvSpPr>
          <p:cNvPr id="1255" name="Google Shape;1255;p45"/>
          <p:cNvSpPr txBox="1">
            <a:spLocks noGrp="1"/>
          </p:cNvSpPr>
          <p:nvPr>
            <p:ph type="title" idx="4"/>
          </p:nvPr>
        </p:nvSpPr>
        <p:spPr>
          <a:xfrm>
            <a:off x="1695085" y="3233365"/>
            <a:ext cx="2865765"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400"/>
              <a:t>Pros and Cons</a:t>
            </a:r>
            <a:endParaRPr sz="2400"/>
          </a:p>
        </p:txBody>
      </p:sp>
      <p:sp>
        <p:nvSpPr>
          <p:cNvPr id="1256" name="Google Shape;1256;p45"/>
          <p:cNvSpPr txBox="1">
            <a:spLocks noGrp="1"/>
          </p:cNvSpPr>
          <p:nvPr>
            <p:ph type="title" idx="5"/>
          </p:nvPr>
        </p:nvSpPr>
        <p:spPr>
          <a:xfrm>
            <a:off x="853184" y="3103015"/>
            <a:ext cx="804000" cy="745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III</a:t>
            </a:r>
            <a:endParaRPr/>
          </a:p>
        </p:txBody>
      </p:sp>
      <p:sp>
        <p:nvSpPr>
          <p:cNvPr id="1261" name="Google Shape;1261;p45"/>
          <p:cNvSpPr txBox="1">
            <a:spLocks noGrp="1"/>
          </p:cNvSpPr>
          <p:nvPr>
            <p:ph type="title" idx="13"/>
          </p:nvPr>
        </p:nvSpPr>
        <p:spPr>
          <a:xfrm>
            <a:off x="5661254" y="1850588"/>
            <a:ext cx="3108465"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400" dirty="0"/>
              <a:t>Applications</a:t>
            </a:r>
            <a:endParaRPr sz="2400" dirty="0"/>
          </a:p>
        </p:txBody>
      </p:sp>
      <p:sp>
        <p:nvSpPr>
          <p:cNvPr id="1262" name="Google Shape;1262;p45"/>
          <p:cNvSpPr txBox="1">
            <a:spLocks noGrp="1"/>
          </p:cNvSpPr>
          <p:nvPr>
            <p:ph type="title" idx="14"/>
          </p:nvPr>
        </p:nvSpPr>
        <p:spPr>
          <a:xfrm>
            <a:off x="4745217" y="1716408"/>
            <a:ext cx="804000" cy="745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II</a:t>
            </a:r>
            <a:endParaRPr/>
          </a:p>
        </p:txBody>
      </p:sp>
      <p:sp>
        <p:nvSpPr>
          <p:cNvPr id="1264" name="Google Shape;1264;p45"/>
          <p:cNvSpPr txBox="1">
            <a:spLocks noGrp="1"/>
          </p:cNvSpPr>
          <p:nvPr>
            <p:ph type="title" idx="16"/>
          </p:nvPr>
        </p:nvSpPr>
        <p:spPr>
          <a:xfrm>
            <a:off x="5646898" y="3223062"/>
            <a:ext cx="2886600"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400"/>
              <a:t>Exercises</a:t>
            </a:r>
            <a:endParaRPr sz="2400"/>
          </a:p>
        </p:txBody>
      </p:sp>
      <p:sp>
        <p:nvSpPr>
          <p:cNvPr id="1265" name="Google Shape;1265;p45"/>
          <p:cNvSpPr txBox="1">
            <a:spLocks noGrp="1"/>
          </p:cNvSpPr>
          <p:nvPr>
            <p:ph type="title" idx="17"/>
          </p:nvPr>
        </p:nvSpPr>
        <p:spPr>
          <a:xfrm>
            <a:off x="4721734" y="3103015"/>
            <a:ext cx="804000" cy="745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IV</a:t>
            </a:r>
            <a:endParaRPr/>
          </a:p>
        </p:txBody>
      </p:sp>
      <p:grpSp>
        <p:nvGrpSpPr>
          <p:cNvPr id="1270" name="Google Shape;1270;p45"/>
          <p:cNvGrpSpPr/>
          <p:nvPr/>
        </p:nvGrpSpPr>
        <p:grpSpPr>
          <a:xfrm>
            <a:off x="824992" y="1672745"/>
            <a:ext cx="906150" cy="834425"/>
            <a:chOff x="1087275" y="1394225"/>
            <a:chExt cx="906150" cy="834425"/>
          </a:xfrm>
        </p:grpSpPr>
        <p:sp>
          <p:nvSpPr>
            <p:cNvPr id="1271" name="Google Shape;1271;p45"/>
            <p:cNvSpPr/>
            <p:nvPr/>
          </p:nvSpPr>
          <p:spPr>
            <a:xfrm>
              <a:off x="1495050" y="1394225"/>
              <a:ext cx="91800" cy="918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45"/>
            <p:cNvSpPr/>
            <p:nvPr/>
          </p:nvSpPr>
          <p:spPr>
            <a:xfrm>
              <a:off x="1495050" y="2136850"/>
              <a:ext cx="91800" cy="918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45"/>
            <p:cNvSpPr/>
            <p:nvPr/>
          </p:nvSpPr>
          <p:spPr>
            <a:xfrm>
              <a:off x="1087275" y="1745250"/>
              <a:ext cx="91800" cy="918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45"/>
            <p:cNvSpPr/>
            <p:nvPr/>
          </p:nvSpPr>
          <p:spPr>
            <a:xfrm>
              <a:off x="1901625" y="1745250"/>
              <a:ext cx="91800" cy="918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0" name="Google Shape;1280;p45"/>
          <p:cNvGrpSpPr/>
          <p:nvPr/>
        </p:nvGrpSpPr>
        <p:grpSpPr>
          <a:xfrm>
            <a:off x="4670659" y="3058565"/>
            <a:ext cx="906150" cy="834425"/>
            <a:chOff x="1087275" y="1394225"/>
            <a:chExt cx="906150" cy="834425"/>
          </a:xfrm>
        </p:grpSpPr>
        <p:sp>
          <p:nvSpPr>
            <p:cNvPr id="1281" name="Google Shape;1281;p45"/>
            <p:cNvSpPr/>
            <p:nvPr/>
          </p:nvSpPr>
          <p:spPr>
            <a:xfrm>
              <a:off x="1495050" y="1394225"/>
              <a:ext cx="91800" cy="918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45"/>
            <p:cNvSpPr/>
            <p:nvPr/>
          </p:nvSpPr>
          <p:spPr>
            <a:xfrm>
              <a:off x="1495050" y="2136850"/>
              <a:ext cx="91800" cy="918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45"/>
            <p:cNvSpPr/>
            <p:nvPr/>
          </p:nvSpPr>
          <p:spPr>
            <a:xfrm>
              <a:off x="1087275" y="1745250"/>
              <a:ext cx="91800" cy="918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45"/>
            <p:cNvSpPr/>
            <p:nvPr/>
          </p:nvSpPr>
          <p:spPr>
            <a:xfrm>
              <a:off x="1901625" y="1745250"/>
              <a:ext cx="91800" cy="918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5" name="Google Shape;1285;p45"/>
          <p:cNvGrpSpPr/>
          <p:nvPr/>
        </p:nvGrpSpPr>
        <p:grpSpPr>
          <a:xfrm>
            <a:off x="801772" y="447667"/>
            <a:ext cx="531578" cy="663146"/>
            <a:chOff x="801772" y="447667"/>
            <a:chExt cx="531578" cy="663146"/>
          </a:xfrm>
        </p:grpSpPr>
        <p:sp>
          <p:nvSpPr>
            <p:cNvPr id="1286" name="Google Shape;1286;p45"/>
            <p:cNvSpPr/>
            <p:nvPr/>
          </p:nvSpPr>
          <p:spPr>
            <a:xfrm>
              <a:off x="801772" y="447667"/>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45"/>
            <p:cNvSpPr/>
            <p:nvPr/>
          </p:nvSpPr>
          <p:spPr>
            <a:xfrm>
              <a:off x="1135355" y="447667"/>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88" name="Google Shape;1288;p45"/>
            <p:cNvCxnSpPr/>
            <p:nvPr/>
          </p:nvCxnSpPr>
          <p:spPr>
            <a:xfrm>
              <a:off x="867188" y="681575"/>
              <a:ext cx="313200" cy="0"/>
            </a:xfrm>
            <a:prstGeom prst="straightConnector1">
              <a:avLst/>
            </a:prstGeom>
            <a:noFill/>
            <a:ln w="9525" cap="flat" cmpd="sng">
              <a:solidFill>
                <a:schemeClr val="dk1"/>
              </a:solidFill>
              <a:prstDash val="solid"/>
              <a:round/>
              <a:headEnd type="none" w="med" len="med"/>
              <a:tailEnd type="none" w="med" len="med"/>
            </a:ln>
          </p:spPr>
        </p:cxnSp>
        <p:cxnSp>
          <p:nvCxnSpPr>
            <p:cNvPr id="1289" name="Google Shape;1289;p45"/>
            <p:cNvCxnSpPr/>
            <p:nvPr/>
          </p:nvCxnSpPr>
          <p:spPr>
            <a:xfrm>
              <a:off x="867188" y="736400"/>
              <a:ext cx="313200" cy="0"/>
            </a:xfrm>
            <a:prstGeom prst="straightConnector1">
              <a:avLst/>
            </a:prstGeom>
            <a:noFill/>
            <a:ln w="9525" cap="flat" cmpd="sng">
              <a:solidFill>
                <a:schemeClr val="dk1"/>
              </a:solidFill>
              <a:prstDash val="solid"/>
              <a:round/>
              <a:headEnd type="none" w="med" len="med"/>
              <a:tailEnd type="none" w="med" len="med"/>
            </a:ln>
          </p:spPr>
        </p:cxnSp>
        <p:cxnSp>
          <p:nvCxnSpPr>
            <p:cNvPr id="1290" name="Google Shape;1290;p45"/>
            <p:cNvCxnSpPr/>
            <p:nvPr/>
          </p:nvCxnSpPr>
          <p:spPr>
            <a:xfrm>
              <a:off x="867188" y="788650"/>
              <a:ext cx="313200" cy="0"/>
            </a:xfrm>
            <a:prstGeom prst="straightConnector1">
              <a:avLst/>
            </a:prstGeom>
            <a:noFill/>
            <a:ln w="9525" cap="flat" cmpd="sng">
              <a:solidFill>
                <a:schemeClr val="dk1"/>
              </a:solidFill>
              <a:prstDash val="solid"/>
              <a:round/>
              <a:headEnd type="none" w="med" len="med"/>
              <a:tailEnd type="none" w="med" len="med"/>
            </a:ln>
          </p:spPr>
        </p:cxnSp>
        <p:sp>
          <p:nvSpPr>
            <p:cNvPr id="1291" name="Google Shape;1291;p45"/>
            <p:cNvSpPr/>
            <p:nvPr/>
          </p:nvSpPr>
          <p:spPr>
            <a:xfrm>
              <a:off x="1135350" y="912813"/>
              <a:ext cx="198000" cy="1980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45"/>
            <p:cNvSpPr/>
            <p:nvPr/>
          </p:nvSpPr>
          <p:spPr>
            <a:xfrm>
              <a:off x="1188375" y="966263"/>
              <a:ext cx="91950" cy="91100"/>
            </a:xfrm>
            <a:custGeom>
              <a:avLst/>
              <a:gdLst/>
              <a:ahLst/>
              <a:cxnLst/>
              <a:rect l="l" t="t" r="r" b="b"/>
              <a:pathLst>
                <a:path w="3678" h="3644" fill="none" extrusionOk="0">
                  <a:moveTo>
                    <a:pt x="3157" y="0"/>
                  </a:moveTo>
                  <a:lnTo>
                    <a:pt x="1839" y="1319"/>
                  </a:lnTo>
                  <a:lnTo>
                    <a:pt x="486" y="0"/>
                  </a:lnTo>
                  <a:lnTo>
                    <a:pt x="0" y="486"/>
                  </a:lnTo>
                  <a:lnTo>
                    <a:pt x="1319" y="1805"/>
                  </a:lnTo>
                  <a:lnTo>
                    <a:pt x="0" y="3158"/>
                  </a:lnTo>
                  <a:lnTo>
                    <a:pt x="486" y="3643"/>
                  </a:lnTo>
                  <a:lnTo>
                    <a:pt x="1839" y="2325"/>
                  </a:lnTo>
                  <a:lnTo>
                    <a:pt x="3157" y="3643"/>
                  </a:lnTo>
                  <a:lnTo>
                    <a:pt x="3678" y="3158"/>
                  </a:lnTo>
                  <a:lnTo>
                    <a:pt x="2325" y="1805"/>
                  </a:lnTo>
                  <a:lnTo>
                    <a:pt x="3678" y="486"/>
                  </a:lnTo>
                  <a:lnTo>
                    <a:pt x="3157" y="0"/>
                  </a:lnTo>
                  <a:lnTo>
                    <a:pt x="3157" y="0"/>
                  </a:lnTo>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5" name="Google Shape;1295;p45"/>
          <p:cNvGrpSpPr/>
          <p:nvPr/>
        </p:nvGrpSpPr>
        <p:grpSpPr>
          <a:xfrm>
            <a:off x="8073868" y="4011416"/>
            <a:ext cx="716260" cy="729834"/>
            <a:chOff x="8073868" y="4011416"/>
            <a:chExt cx="716260" cy="729834"/>
          </a:xfrm>
        </p:grpSpPr>
        <p:grpSp>
          <p:nvGrpSpPr>
            <p:cNvPr id="1296" name="Google Shape;1296;p45"/>
            <p:cNvGrpSpPr/>
            <p:nvPr/>
          </p:nvGrpSpPr>
          <p:grpSpPr>
            <a:xfrm>
              <a:off x="8273893" y="4239541"/>
              <a:ext cx="516235" cy="501709"/>
              <a:chOff x="8050056" y="3202466"/>
              <a:chExt cx="516235" cy="501709"/>
            </a:xfrm>
          </p:grpSpPr>
          <p:sp>
            <p:nvSpPr>
              <p:cNvPr id="1297" name="Google Shape;1297;p45"/>
              <p:cNvSpPr/>
              <p:nvPr/>
            </p:nvSpPr>
            <p:spPr>
              <a:xfrm>
                <a:off x="8050056" y="3202466"/>
                <a:ext cx="516235" cy="501709"/>
              </a:xfrm>
              <a:custGeom>
                <a:avLst/>
                <a:gdLst/>
                <a:ahLst/>
                <a:cxnLst/>
                <a:rect l="l" t="t" r="r" b="b"/>
                <a:pathLst>
                  <a:path w="23420" h="22761" extrusionOk="0">
                    <a:moveTo>
                      <a:pt x="1" y="1"/>
                    </a:moveTo>
                    <a:lnTo>
                      <a:pt x="1" y="22761"/>
                    </a:lnTo>
                    <a:lnTo>
                      <a:pt x="23420" y="22761"/>
                    </a:lnTo>
                    <a:lnTo>
                      <a:pt x="23420" y="1"/>
                    </a:ln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45"/>
              <p:cNvSpPr/>
              <p:nvPr/>
            </p:nvSpPr>
            <p:spPr>
              <a:xfrm>
                <a:off x="8082172" y="3298064"/>
                <a:ext cx="452004" cy="373995"/>
              </a:xfrm>
              <a:custGeom>
                <a:avLst/>
                <a:gdLst/>
                <a:ahLst/>
                <a:cxnLst/>
                <a:rect l="l" t="t" r="r" b="b"/>
                <a:pathLst>
                  <a:path w="20506" h="16967" extrusionOk="0">
                    <a:moveTo>
                      <a:pt x="1" y="1"/>
                    </a:moveTo>
                    <a:lnTo>
                      <a:pt x="1" y="16967"/>
                    </a:lnTo>
                    <a:lnTo>
                      <a:pt x="20506" y="16967"/>
                    </a:lnTo>
                    <a:lnTo>
                      <a:pt x="20506"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45"/>
              <p:cNvSpPr/>
              <p:nvPr/>
            </p:nvSpPr>
            <p:spPr>
              <a:xfrm>
                <a:off x="8424029" y="3249901"/>
                <a:ext cx="20676" cy="3064"/>
              </a:xfrm>
              <a:custGeom>
                <a:avLst/>
                <a:gdLst/>
                <a:ahLst/>
                <a:cxnLst/>
                <a:rect l="l" t="t" r="r" b="b"/>
                <a:pathLst>
                  <a:path w="938" h="139" extrusionOk="0">
                    <a:moveTo>
                      <a:pt x="1" y="0"/>
                    </a:moveTo>
                    <a:lnTo>
                      <a:pt x="1" y="139"/>
                    </a:lnTo>
                    <a:lnTo>
                      <a:pt x="937" y="139"/>
                    </a:lnTo>
                    <a:lnTo>
                      <a:pt x="93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45"/>
              <p:cNvSpPr/>
              <p:nvPr/>
            </p:nvSpPr>
            <p:spPr>
              <a:xfrm>
                <a:off x="8509686" y="3243002"/>
                <a:ext cx="16091" cy="16091"/>
              </a:xfrm>
              <a:custGeom>
                <a:avLst/>
                <a:gdLst/>
                <a:ahLst/>
                <a:cxnLst/>
                <a:rect l="l" t="t" r="r" b="b"/>
                <a:pathLst>
                  <a:path w="730" h="730" extrusionOk="0">
                    <a:moveTo>
                      <a:pt x="105" y="1"/>
                    </a:moveTo>
                    <a:lnTo>
                      <a:pt x="0" y="105"/>
                    </a:lnTo>
                    <a:lnTo>
                      <a:pt x="660" y="729"/>
                    </a:lnTo>
                    <a:lnTo>
                      <a:pt x="729" y="660"/>
                    </a:lnTo>
                    <a:lnTo>
                      <a:pt x="10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45"/>
              <p:cNvSpPr/>
              <p:nvPr/>
            </p:nvSpPr>
            <p:spPr>
              <a:xfrm>
                <a:off x="8509686" y="3243002"/>
                <a:ext cx="16091" cy="16091"/>
              </a:xfrm>
              <a:custGeom>
                <a:avLst/>
                <a:gdLst/>
                <a:ahLst/>
                <a:cxnLst/>
                <a:rect l="l" t="t" r="r" b="b"/>
                <a:pathLst>
                  <a:path w="730" h="730" extrusionOk="0">
                    <a:moveTo>
                      <a:pt x="660" y="1"/>
                    </a:moveTo>
                    <a:lnTo>
                      <a:pt x="0" y="660"/>
                    </a:lnTo>
                    <a:lnTo>
                      <a:pt x="105" y="729"/>
                    </a:lnTo>
                    <a:lnTo>
                      <a:pt x="729" y="105"/>
                    </a:lnTo>
                    <a:lnTo>
                      <a:pt x="66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45"/>
              <p:cNvSpPr/>
              <p:nvPr/>
            </p:nvSpPr>
            <p:spPr>
              <a:xfrm>
                <a:off x="8466857" y="3242252"/>
                <a:ext cx="18383" cy="17612"/>
              </a:xfrm>
              <a:custGeom>
                <a:avLst/>
                <a:gdLst/>
                <a:ahLst/>
                <a:cxnLst/>
                <a:rect l="l" t="t" r="r" b="b"/>
                <a:pathLst>
                  <a:path w="834" h="799" extrusionOk="0">
                    <a:moveTo>
                      <a:pt x="694" y="139"/>
                    </a:moveTo>
                    <a:lnTo>
                      <a:pt x="694" y="659"/>
                    </a:lnTo>
                    <a:lnTo>
                      <a:pt x="139" y="659"/>
                    </a:lnTo>
                    <a:lnTo>
                      <a:pt x="139" y="139"/>
                    </a:lnTo>
                    <a:close/>
                    <a:moveTo>
                      <a:pt x="1" y="0"/>
                    </a:moveTo>
                    <a:lnTo>
                      <a:pt x="1" y="798"/>
                    </a:lnTo>
                    <a:lnTo>
                      <a:pt x="833" y="798"/>
                    </a:lnTo>
                    <a:lnTo>
                      <a:pt x="83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3" name="Google Shape;1303;p45"/>
            <p:cNvGrpSpPr/>
            <p:nvPr/>
          </p:nvGrpSpPr>
          <p:grpSpPr>
            <a:xfrm>
              <a:off x="8173881" y="4125478"/>
              <a:ext cx="516235" cy="501709"/>
              <a:chOff x="8050056" y="3202466"/>
              <a:chExt cx="516235" cy="501709"/>
            </a:xfrm>
          </p:grpSpPr>
          <p:sp>
            <p:nvSpPr>
              <p:cNvPr id="1304" name="Google Shape;1304;p45"/>
              <p:cNvSpPr/>
              <p:nvPr/>
            </p:nvSpPr>
            <p:spPr>
              <a:xfrm>
                <a:off x="8050056" y="3202466"/>
                <a:ext cx="516235" cy="501709"/>
              </a:xfrm>
              <a:custGeom>
                <a:avLst/>
                <a:gdLst/>
                <a:ahLst/>
                <a:cxnLst/>
                <a:rect l="l" t="t" r="r" b="b"/>
                <a:pathLst>
                  <a:path w="23420" h="22761" extrusionOk="0">
                    <a:moveTo>
                      <a:pt x="1" y="1"/>
                    </a:moveTo>
                    <a:lnTo>
                      <a:pt x="1" y="22761"/>
                    </a:lnTo>
                    <a:lnTo>
                      <a:pt x="23420" y="22761"/>
                    </a:lnTo>
                    <a:lnTo>
                      <a:pt x="23420" y="1"/>
                    </a:ln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45"/>
              <p:cNvSpPr/>
              <p:nvPr/>
            </p:nvSpPr>
            <p:spPr>
              <a:xfrm>
                <a:off x="8082172" y="3298064"/>
                <a:ext cx="452004" cy="373995"/>
              </a:xfrm>
              <a:custGeom>
                <a:avLst/>
                <a:gdLst/>
                <a:ahLst/>
                <a:cxnLst/>
                <a:rect l="l" t="t" r="r" b="b"/>
                <a:pathLst>
                  <a:path w="20506" h="16967" extrusionOk="0">
                    <a:moveTo>
                      <a:pt x="1" y="1"/>
                    </a:moveTo>
                    <a:lnTo>
                      <a:pt x="1" y="16967"/>
                    </a:lnTo>
                    <a:lnTo>
                      <a:pt x="20506" y="16967"/>
                    </a:lnTo>
                    <a:lnTo>
                      <a:pt x="20506"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45"/>
              <p:cNvSpPr/>
              <p:nvPr/>
            </p:nvSpPr>
            <p:spPr>
              <a:xfrm>
                <a:off x="8424029" y="3249901"/>
                <a:ext cx="20676" cy="3064"/>
              </a:xfrm>
              <a:custGeom>
                <a:avLst/>
                <a:gdLst/>
                <a:ahLst/>
                <a:cxnLst/>
                <a:rect l="l" t="t" r="r" b="b"/>
                <a:pathLst>
                  <a:path w="938" h="139" extrusionOk="0">
                    <a:moveTo>
                      <a:pt x="1" y="0"/>
                    </a:moveTo>
                    <a:lnTo>
                      <a:pt x="1" y="139"/>
                    </a:lnTo>
                    <a:lnTo>
                      <a:pt x="937" y="139"/>
                    </a:lnTo>
                    <a:lnTo>
                      <a:pt x="93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45"/>
              <p:cNvSpPr/>
              <p:nvPr/>
            </p:nvSpPr>
            <p:spPr>
              <a:xfrm>
                <a:off x="8509686" y="3243002"/>
                <a:ext cx="16091" cy="16091"/>
              </a:xfrm>
              <a:custGeom>
                <a:avLst/>
                <a:gdLst/>
                <a:ahLst/>
                <a:cxnLst/>
                <a:rect l="l" t="t" r="r" b="b"/>
                <a:pathLst>
                  <a:path w="730" h="730" extrusionOk="0">
                    <a:moveTo>
                      <a:pt x="105" y="1"/>
                    </a:moveTo>
                    <a:lnTo>
                      <a:pt x="0" y="105"/>
                    </a:lnTo>
                    <a:lnTo>
                      <a:pt x="660" y="729"/>
                    </a:lnTo>
                    <a:lnTo>
                      <a:pt x="729" y="660"/>
                    </a:lnTo>
                    <a:lnTo>
                      <a:pt x="10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45"/>
              <p:cNvSpPr/>
              <p:nvPr/>
            </p:nvSpPr>
            <p:spPr>
              <a:xfrm>
                <a:off x="8509686" y="3243002"/>
                <a:ext cx="16091" cy="16091"/>
              </a:xfrm>
              <a:custGeom>
                <a:avLst/>
                <a:gdLst/>
                <a:ahLst/>
                <a:cxnLst/>
                <a:rect l="l" t="t" r="r" b="b"/>
                <a:pathLst>
                  <a:path w="730" h="730" extrusionOk="0">
                    <a:moveTo>
                      <a:pt x="660" y="1"/>
                    </a:moveTo>
                    <a:lnTo>
                      <a:pt x="0" y="660"/>
                    </a:lnTo>
                    <a:lnTo>
                      <a:pt x="105" y="729"/>
                    </a:lnTo>
                    <a:lnTo>
                      <a:pt x="729" y="105"/>
                    </a:lnTo>
                    <a:lnTo>
                      <a:pt x="66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45"/>
              <p:cNvSpPr/>
              <p:nvPr/>
            </p:nvSpPr>
            <p:spPr>
              <a:xfrm>
                <a:off x="8466857" y="3242252"/>
                <a:ext cx="18383" cy="17612"/>
              </a:xfrm>
              <a:custGeom>
                <a:avLst/>
                <a:gdLst/>
                <a:ahLst/>
                <a:cxnLst/>
                <a:rect l="l" t="t" r="r" b="b"/>
                <a:pathLst>
                  <a:path w="834" h="799" extrusionOk="0">
                    <a:moveTo>
                      <a:pt x="694" y="139"/>
                    </a:moveTo>
                    <a:lnTo>
                      <a:pt x="694" y="659"/>
                    </a:lnTo>
                    <a:lnTo>
                      <a:pt x="139" y="659"/>
                    </a:lnTo>
                    <a:lnTo>
                      <a:pt x="139" y="139"/>
                    </a:lnTo>
                    <a:close/>
                    <a:moveTo>
                      <a:pt x="1" y="0"/>
                    </a:moveTo>
                    <a:lnTo>
                      <a:pt x="1" y="798"/>
                    </a:lnTo>
                    <a:lnTo>
                      <a:pt x="833" y="798"/>
                    </a:lnTo>
                    <a:lnTo>
                      <a:pt x="83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0" name="Google Shape;1310;p45"/>
            <p:cNvGrpSpPr/>
            <p:nvPr/>
          </p:nvGrpSpPr>
          <p:grpSpPr>
            <a:xfrm>
              <a:off x="8073868" y="4011416"/>
              <a:ext cx="516235" cy="501709"/>
              <a:chOff x="8050056" y="3202466"/>
              <a:chExt cx="516235" cy="501709"/>
            </a:xfrm>
          </p:grpSpPr>
          <p:sp>
            <p:nvSpPr>
              <p:cNvPr id="1311" name="Google Shape;1311;p45"/>
              <p:cNvSpPr/>
              <p:nvPr/>
            </p:nvSpPr>
            <p:spPr>
              <a:xfrm>
                <a:off x="8050056" y="3202466"/>
                <a:ext cx="516235" cy="501709"/>
              </a:xfrm>
              <a:custGeom>
                <a:avLst/>
                <a:gdLst/>
                <a:ahLst/>
                <a:cxnLst/>
                <a:rect l="l" t="t" r="r" b="b"/>
                <a:pathLst>
                  <a:path w="23420" h="22761" extrusionOk="0">
                    <a:moveTo>
                      <a:pt x="1" y="1"/>
                    </a:moveTo>
                    <a:lnTo>
                      <a:pt x="1" y="22761"/>
                    </a:lnTo>
                    <a:lnTo>
                      <a:pt x="23420" y="22761"/>
                    </a:lnTo>
                    <a:lnTo>
                      <a:pt x="23420" y="1"/>
                    </a:ln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45"/>
              <p:cNvSpPr/>
              <p:nvPr/>
            </p:nvSpPr>
            <p:spPr>
              <a:xfrm>
                <a:off x="8082172" y="3298064"/>
                <a:ext cx="452004" cy="373995"/>
              </a:xfrm>
              <a:custGeom>
                <a:avLst/>
                <a:gdLst/>
                <a:ahLst/>
                <a:cxnLst/>
                <a:rect l="l" t="t" r="r" b="b"/>
                <a:pathLst>
                  <a:path w="20506" h="16967" extrusionOk="0">
                    <a:moveTo>
                      <a:pt x="1" y="1"/>
                    </a:moveTo>
                    <a:lnTo>
                      <a:pt x="1" y="16967"/>
                    </a:lnTo>
                    <a:lnTo>
                      <a:pt x="20506" y="16967"/>
                    </a:lnTo>
                    <a:lnTo>
                      <a:pt x="20506"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45"/>
              <p:cNvSpPr/>
              <p:nvPr/>
            </p:nvSpPr>
            <p:spPr>
              <a:xfrm>
                <a:off x="8424029" y="3249901"/>
                <a:ext cx="20676" cy="3064"/>
              </a:xfrm>
              <a:custGeom>
                <a:avLst/>
                <a:gdLst/>
                <a:ahLst/>
                <a:cxnLst/>
                <a:rect l="l" t="t" r="r" b="b"/>
                <a:pathLst>
                  <a:path w="938" h="139" extrusionOk="0">
                    <a:moveTo>
                      <a:pt x="1" y="0"/>
                    </a:moveTo>
                    <a:lnTo>
                      <a:pt x="1" y="139"/>
                    </a:lnTo>
                    <a:lnTo>
                      <a:pt x="937" y="139"/>
                    </a:lnTo>
                    <a:lnTo>
                      <a:pt x="93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45"/>
              <p:cNvSpPr/>
              <p:nvPr/>
            </p:nvSpPr>
            <p:spPr>
              <a:xfrm>
                <a:off x="8509686" y="3243002"/>
                <a:ext cx="16091" cy="16091"/>
              </a:xfrm>
              <a:custGeom>
                <a:avLst/>
                <a:gdLst/>
                <a:ahLst/>
                <a:cxnLst/>
                <a:rect l="l" t="t" r="r" b="b"/>
                <a:pathLst>
                  <a:path w="730" h="730" extrusionOk="0">
                    <a:moveTo>
                      <a:pt x="105" y="1"/>
                    </a:moveTo>
                    <a:lnTo>
                      <a:pt x="0" y="105"/>
                    </a:lnTo>
                    <a:lnTo>
                      <a:pt x="660" y="729"/>
                    </a:lnTo>
                    <a:lnTo>
                      <a:pt x="729" y="660"/>
                    </a:lnTo>
                    <a:lnTo>
                      <a:pt x="10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45"/>
              <p:cNvSpPr/>
              <p:nvPr/>
            </p:nvSpPr>
            <p:spPr>
              <a:xfrm>
                <a:off x="8509686" y="3243002"/>
                <a:ext cx="16091" cy="16091"/>
              </a:xfrm>
              <a:custGeom>
                <a:avLst/>
                <a:gdLst/>
                <a:ahLst/>
                <a:cxnLst/>
                <a:rect l="l" t="t" r="r" b="b"/>
                <a:pathLst>
                  <a:path w="730" h="730" extrusionOk="0">
                    <a:moveTo>
                      <a:pt x="660" y="1"/>
                    </a:moveTo>
                    <a:lnTo>
                      <a:pt x="0" y="660"/>
                    </a:lnTo>
                    <a:lnTo>
                      <a:pt x="105" y="729"/>
                    </a:lnTo>
                    <a:lnTo>
                      <a:pt x="729" y="105"/>
                    </a:lnTo>
                    <a:lnTo>
                      <a:pt x="66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45"/>
              <p:cNvSpPr/>
              <p:nvPr/>
            </p:nvSpPr>
            <p:spPr>
              <a:xfrm>
                <a:off x="8466857" y="3242252"/>
                <a:ext cx="18383" cy="17612"/>
              </a:xfrm>
              <a:custGeom>
                <a:avLst/>
                <a:gdLst/>
                <a:ahLst/>
                <a:cxnLst/>
                <a:rect l="l" t="t" r="r" b="b"/>
                <a:pathLst>
                  <a:path w="834" h="799" extrusionOk="0">
                    <a:moveTo>
                      <a:pt x="694" y="139"/>
                    </a:moveTo>
                    <a:lnTo>
                      <a:pt x="694" y="659"/>
                    </a:lnTo>
                    <a:lnTo>
                      <a:pt x="139" y="659"/>
                    </a:lnTo>
                    <a:lnTo>
                      <a:pt x="139" y="139"/>
                    </a:lnTo>
                    <a:close/>
                    <a:moveTo>
                      <a:pt x="1" y="0"/>
                    </a:moveTo>
                    <a:lnTo>
                      <a:pt x="1" y="798"/>
                    </a:lnTo>
                    <a:lnTo>
                      <a:pt x="833" y="798"/>
                    </a:lnTo>
                    <a:lnTo>
                      <a:pt x="83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674"/>
        <p:cNvGrpSpPr/>
        <p:nvPr/>
      </p:nvGrpSpPr>
      <p:grpSpPr>
        <a:xfrm>
          <a:off x="0" y="0"/>
          <a:ext cx="0" cy="0"/>
          <a:chOff x="0" y="0"/>
          <a:chExt cx="0" cy="0"/>
        </a:xfrm>
      </p:grpSpPr>
      <p:sp>
        <p:nvSpPr>
          <p:cNvPr id="1676" name="Google Shape;1676;p49"/>
          <p:cNvSpPr txBox="1">
            <a:spLocks noGrp="1"/>
          </p:cNvSpPr>
          <p:nvPr>
            <p:ph type="title"/>
          </p:nvPr>
        </p:nvSpPr>
        <p:spPr>
          <a:xfrm>
            <a:off x="1447725" y="477850"/>
            <a:ext cx="6343800" cy="572700"/>
          </a:xfrm>
          <a:prstGeom prst="rect">
            <a:avLst/>
          </a:prstGeom>
        </p:spPr>
        <p:txBody>
          <a:bodyPr spcFirstLastPara="1" wrap="square" lIns="91425" tIns="91425" rIns="91425" bIns="91425" anchor="ctr" anchorCtr="0">
            <a:noAutofit/>
          </a:bodyPr>
          <a:lstStyle/>
          <a:p>
            <a:r>
              <a:rPr lang="en"/>
              <a:t>Pseudocode</a:t>
            </a:r>
            <a:endParaRPr lang="vi-VN"/>
          </a:p>
        </p:txBody>
      </p:sp>
      <p:sp>
        <p:nvSpPr>
          <p:cNvPr id="1758" name="Google Shape;1758;p49"/>
          <p:cNvSpPr/>
          <p:nvPr/>
        </p:nvSpPr>
        <p:spPr>
          <a:xfrm>
            <a:off x="1257841" y="595276"/>
            <a:ext cx="20676" cy="3064"/>
          </a:xfrm>
          <a:custGeom>
            <a:avLst/>
            <a:gdLst/>
            <a:ahLst/>
            <a:cxnLst/>
            <a:rect l="l" t="t" r="r" b="b"/>
            <a:pathLst>
              <a:path w="938" h="139" extrusionOk="0">
                <a:moveTo>
                  <a:pt x="1" y="0"/>
                </a:moveTo>
                <a:lnTo>
                  <a:pt x="1" y="139"/>
                </a:lnTo>
                <a:lnTo>
                  <a:pt x="937" y="139"/>
                </a:lnTo>
                <a:lnTo>
                  <a:pt x="93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49"/>
          <p:cNvSpPr/>
          <p:nvPr/>
        </p:nvSpPr>
        <p:spPr>
          <a:xfrm>
            <a:off x="1300670" y="587627"/>
            <a:ext cx="18383" cy="17612"/>
          </a:xfrm>
          <a:custGeom>
            <a:avLst/>
            <a:gdLst/>
            <a:ahLst/>
            <a:cxnLst/>
            <a:rect l="l" t="t" r="r" b="b"/>
            <a:pathLst>
              <a:path w="834" h="799" extrusionOk="0">
                <a:moveTo>
                  <a:pt x="694" y="139"/>
                </a:moveTo>
                <a:lnTo>
                  <a:pt x="694" y="659"/>
                </a:lnTo>
                <a:lnTo>
                  <a:pt x="139" y="659"/>
                </a:lnTo>
                <a:lnTo>
                  <a:pt x="139" y="139"/>
                </a:lnTo>
                <a:close/>
                <a:moveTo>
                  <a:pt x="1" y="0"/>
                </a:moveTo>
                <a:lnTo>
                  <a:pt x="1" y="798"/>
                </a:lnTo>
                <a:lnTo>
                  <a:pt x="833" y="798"/>
                </a:lnTo>
                <a:lnTo>
                  <a:pt x="83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60" name="Google Shape;1760;p49"/>
          <p:cNvGrpSpPr/>
          <p:nvPr/>
        </p:nvGrpSpPr>
        <p:grpSpPr>
          <a:xfrm>
            <a:off x="711981" y="538185"/>
            <a:ext cx="741778" cy="741205"/>
            <a:chOff x="783856" y="433778"/>
            <a:chExt cx="616248" cy="615772"/>
          </a:xfrm>
        </p:grpSpPr>
        <p:sp>
          <p:nvSpPr>
            <p:cNvPr id="1761" name="Google Shape;1761;p49"/>
            <p:cNvSpPr/>
            <p:nvPr/>
          </p:nvSpPr>
          <p:spPr>
            <a:xfrm>
              <a:off x="883868" y="547841"/>
              <a:ext cx="516235" cy="501709"/>
            </a:xfrm>
            <a:custGeom>
              <a:avLst/>
              <a:gdLst/>
              <a:ahLst/>
              <a:cxnLst/>
              <a:rect l="l" t="t" r="r" b="b"/>
              <a:pathLst>
                <a:path w="23420" h="22761" extrusionOk="0">
                  <a:moveTo>
                    <a:pt x="1" y="1"/>
                  </a:moveTo>
                  <a:lnTo>
                    <a:pt x="1" y="22761"/>
                  </a:lnTo>
                  <a:lnTo>
                    <a:pt x="23420" y="22761"/>
                  </a:lnTo>
                  <a:lnTo>
                    <a:pt x="23420"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49"/>
            <p:cNvSpPr/>
            <p:nvPr/>
          </p:nvSpPr>
          <p:spPr>
            <a:xfrm>
              <a:off x="915984" y="643439"/>
              <a:ext cx="452004" cy="373995"/>
            </a:xfrm>
            <a:custGeom>
              <a:avLst/>
              <a:gdLst/>
              <a:ahLst/>
              <a:cxnLst/>
              <a:rect l="l" t="t" r="r" b="b"/>
              <a:pathLst>
                <a:path w="20506" h="16967" extrusionOk="0">
                  <a:moveTo>
                    <a:pt x="1" y="1"/>
                  </a:moveTo>
                  <a:lnTo>
                    <a:pt x="1" y="16967"/>
                  </a:lnTo>
                  <a:lnTo>
                    <a:pt x="20506" y="16967"/>
                  </a:lnTo>
                  <a:lnTo>
                    <a:pt x="20506"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63" name="Google Shape;1763;p49"/>
            <p:cNvGrpSpPr/>
            <p:nvPr/>
          </p:nvGrpSpPr>
          <p:grpSpPr>
            <a:xfrm>
              <a:off x="783856" y="433778"/>
              <a:ext cx="516235" cy="501709"/>
              <a:chOff x="783856" y="433778"/>
              <a:chExt cx="516235" cy="501709"/>
            </a:xfrm>
          </p:grpSpPr>
          <p:sp>
            <p:nvSpPr>
              <p:cNvPr id="1764" name="Google Shape;1764;p49"/>
              <p:cNvSpPr/>
              <p:nvPr/>
            </p:nvSpPr>
            <p:spPr>
              <a:xfrm>
                <a:off x="783856" y="433778"/>
                <a:ext cx="516235" cy="501709"/>
              </a:xfrm>
              <a:custGeom>
                <a:avLst/>
                <a:gdLst/>
                <a:ahLst/>
                <a:cxnLst/>
                <a:rect l="l" t="t" r="r" b="b"/>
                <a:pathLst>
                  <a:path w="23420" h="22761" extrusionOk="0">
                    <a:moveTo>
                      <a:pt x="1" y="1"/>
                    </a:moveTo>
                    <a:lnTo>
                      <a:pt x="1" y="22761"/>
                    </a:lnTo>
                    <a:lnTo>
                      <a:pt x="23420" y="22761"/>
                    </a:lnTo>
                    <a:lnTo>
                      <a:pt x="23420"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49"/>
              <p:cNvSpPr/>
              <p:nvPr/>
            </p:nvSpPr>
            <p:spPr>
              <a:xfrm>
                <a:off x="815972" y="529376"/>
                <a:ext cx="452004" cy="373995"/>
              </a:xfrm>
              <a:custGeom>
                <a:avLst/>
                <a:gdLst/>
                <a:ahLst/>
                <a:cxnLst/>
                <a:rect l="l" t="t" r="r" b="b"/>
                <a:pathLst>
                  <a:path w="20506" h="16967" extrusionOk="0">
                    <a:moveTo>
                      <a:pt x="1" y="1"/>
                    </a:moveTo>
                    <a:lnTo>
                      <a:pt x="1" y="16967"/>
                    </a:lnTo>
                    <a:lnTo>
                      <a:pt x="20506" y="16967"/>
                    </a:lnTo>
                    <a:lnTo>
                      <a:pt x="20506" y="1"/>
                    </a:ln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49"/>
              <p:cNvSpPr/>
              <p:nvPr/>
            </p:nvSpPr>
            <p:spPr>
              <a:xfrm>
                <a:off x="1157829" y="481213"/>
                <a:ext cx="20676" cy="3064"/>
              </a:xfrm>
              <a:custGeom>
                <a:avLst/>
                <a:gdLst/>
                <a:ahLst/>
                <a:cxnLst/>
                <a:rect l="l" t="t" r="r" b="b"/>
                <a:pathLst>
                  <a:path w="938" h="139" extrusionOk="0">
                    <a:moveTo>
                      <a:pt x="1" y="0"/>
                    </a:moveTo>
                    <a:lnTo>
                      <a:pt x="1" y="139"/>
                    </a:lnTo>
                    <a:lnTo>
                      <a:pt x="937" y="139"/>
                    </a:lnTo>
                    <a:lnTo>
                      <a:pt x="93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49"/>
              <p:cNvSpPr/>
              <p:nvPr/>
            </p:nvSpPr>
            <p:spPr>
              <a:xfrm>
                <a:off x="1243486" y="474314"/>
                <a:ext cx="16091" cy="16091"/>
              </a:xfrm>
              <a:custGeom>
                <a:avLst/>
                <a:gdLst/>
                <a:ahLst/>
                <a:cxnLst/>
                <a:rect l="l" t="t" r="r" b="b"/>
                <a:pathLst>
                  <a:path w="730" h="730" extrusionOk="0">
                    <a:moveTo>
                      <a:pt x="105" y="1"/>
                    </a:moveTo>
                    <a:lnTo>
                      <a:pt x="0" y="105"/>
                    </a:lnTo>
                    <a:lnTo>
                      <a:pt x="660" y="729"/>
                    </a:lnTo>
                    <a:lnTo>
                      <a:pt x="729" y="660"/>
                    </a:lnTo>
                    <a:lnTo>
                      <a:pt x="10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49"/>
              <p:cNvSpPr/>
              <p:nvPr/>
            </p:nvSpPr>
            <p:spPr>
              <a:xfrm>
                <a:off x="1243486" y="474314"/>
                <a:ext cx="16091" cy="16091"/>
              </a:xfrm>
              <a:custGeom>
                <a:avLst/>
                <a:gdLst/>
                <a:ahLst/>
                <a:cxnLst/>
                <a:rect l="l" t="t" r="r" b="b"/>
                <a:pathLst>
                  <a:path w="730" h="730" extrusionOk="0">
                    <a:moveTo>
                      <a:pt x="660" y="1"/>
                    </a:moveTo>
                    <a:lnTo>
                      <a:pt x="0" y="660"/>
                    </a:lnTo>
                    <a:lnTo>
                      <a:pt x="105" y="729"/>
                    </a:lnTo>
                    <a:lnTo>
                      <a:pt x="729" y="105"/>
                    </a:lnTo>
                    <a:lnTo>
                      <a:pt x="66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49"/>
              <p:cNvSpPr/>
              <p:nvPr/>
            </p:nvSpPr>
            <p:spPr>
              <a:xfrm>
                <a:off x="1200657" y="473565"/>
                <a:ext cx="18383" cy="17612"/>
              </a:xfrm>
              <a:custGeom>
                <a:avLst/>
                <a:gdLst/>
                <a:ahLst/>
                <a:cxnLst/>
                <a:rect l="l" t="t" r="r" b="b"/>
                <a:pathLst>
                  <a:path w="834" h="799" extrusionOk="0">
                    <a:moveTo>
                      <a:pt x="694" y="139"/>
                    </a:moveTo>
                    <a:lnTo>
                      <a:pt x="694" y="659"/>
                    </a:lnTo>
                    <a:lnTo>
                      <a:pt x="139" y="659"/>
                    </a:lnTo>
                    <a:lnTo>
                      <a:pt x="139" y="139"/>
                    </a:lnTo>
                    <a:close/>
                    <a:moveTo>
                      <a:pt x="1" y="0"/>
                    </a:moveTo>
                    <a:lnTo>
                      <a:pt x="1" y="798"/>
                    </a:lnTo>
                    <a:lnTo>
                      <a:pt x="833" y="798"/>
                    </a:lnTo>
                    <a:lnTo>
                      <a:pt x="83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770" name="Google Shape;1770;p49"/>
          <p:cNvGrpSpPr/>
          <p:nvPr/>
        </p:nvGrpSpPr>
        <p:grpSpPr>
          <a:xfrm>
            <a:off x="713285" y="3871904"/>
            <a:ext cx="739153" cy="733425"/>
            <a:chOff x="711997" y="3993954"/>
            <a:chExt cx="739153" cy="733425"/>
          </a:xfrm>
        </p:grpSpPr>
        <p:grpSp>
          <p:nvGrpSpPr>
            <p:cNvPr id="1771" name="Google Shape;1771;p49"/>
            <p:cNvGrpSpPr/>
            <p:nvPr/>
          </p:nvGrpSpPr>
          <p:grpSpPr>
            <a:xfrm>
              <a:off x="711997" y="3993954"/>
              <a:ext cx="605939" cy="733425"/>
              <a:chOff x="854872" y="593529"/>
              <a:chExt cx="605939" cy="733425"/>
            </a:xfrm>
          </p:grpSpPr>
          <p:grpSp>
            <p:nvGrpSpPr>
              <p:cNvPr id="1772" name="Google Shape;1772;p49"/>
              <p:cNvGrpSpPr/>
              <p:nvPr/>
            </p:nvGrpSpPr>
            <p:grpSpPr>
              <a:xfrm>
                <a:off x="854872" y="749504"/>
                <a:ext cx="444014" cy="577450"/>
                <a:chOff x="2255047" y="690567"/>
                <a:chExt cx="444014" cy="577450"/>
              </a:xfrm>
            </p:grpSpPr>
            <p:sp>
              <p:nvSpPr>
                <p:cNvPr id="1773" name="Google Shape;1773;p49"/>
                <p:cNvSpPr/>
                <p:nvPr/>
              </p:nvSpPr>
              <p:spPr>
                <a:xfrm>
                  <a:off x="2255047" y="690567"/>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49"/>
                <p:cNvSpPr/>
                <p:nvPr/>
              </p:nvSpPr>
              <p:spPr>
                <a:xfrm>
                  <a:off x="2588630" y="690567"/>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775" name="Google Shape;1775;p49"/>
                <p:cNvCxnSpPr/>
                <p:nvPr/>
              </p:nvCxnSpPr>
              <p:spPr>
                <a:xfrm>
                  <a:off x="2320463" y="924475"/>
                  <a:ext cx="313200" cy="0"/>
                </a:xfrm>
                <a:prstGeom prst="straightConnector1">
                  <a:avLst/>
                </a:prstGeom>
                <a:noFill/>
                <a:ln w="9525" cap="flat" cmpd="sng">
                  <a:solidFill>
                    <a:schemeClr val="dk1"/>
                  </a:solidFill>
                  <a:prstDash val="solid"/>
                  <a:round/>
                  <a:headEnd type="none" w="med" len="med"/>
                  <a:tailEnd type="none" w="med" len="med"/>
                </a:ln>
              </p:spPr>
            </p:cxnSp>
            <p:cxnSp>
              <p:nvCxnSpPr>
                <p:cNvPr id="1776" name="Google Shape;1776;p49"/>
                <p:cNvCxnSpPr/>
                <p:nvPr/>
              </p:nvCxnSpPr>
              <p:spPr>
                <a:xfrm>
                  <a:off x="2320463" y="979300"/>
                  <a:ext cx="313200" cy="0"/>
                </a:xfrm>
                <a:prstGeom prst="straightConnector1">
                  <a:avLst/>
                </a:prstGeom>
                <a:noFill/>
                <a:ln w="9525" cap="flat" cmpd="sng">
                  <a:solidFill>
                    <a:schemeClr val="dk1"/>
                  </a:solidFill>
                  <a:prstDash val="solid"/>
                  <a:round/>
                  <a:headEnd type="none" w="med" len="med"/>
                  <a:tailEnd type="none" w="med" len="med"/>
                </a:ln>
              </p:spPr>
            </p:cxnSp>
            <p:cxnSp>
              <p:nvCxnSpPr>
                <p:cNvPr id="1777" name="Google Shape;1777;p49"/>
                <p:cNvCxnSpPr/>
                <p:nvPr/>
              </p:nvCxnSpPr>
              <p:spPr>
                <a:xfrm>
                  <a:off x="2320463" y="1031550"/>
                  <a:ext cx="313200" cy="0"/>
                </a:xfrm>
                <a:prstGeom prst="straightConnector1">
                  <a:avLst/>
                </a:prstGeom>
                <a:noFill/>
                <a:ln w="9525" cap="flat" cmpd="sng">
                  <a:solidFill>
                    <a:schemeClr val="dk1"/>
                  </a:solidFill>
                  <a:prstDash val="solid"/>
                  <a:round/>
                  <a:headEnd type="none" w="med" len="med"/>
                  <a:tailEnd type="none" w="med" len="med"/>
                </a:ln>
              </p:spPr>
            </p:cxnSp>
          </p:grpSp>
          <p:grpSp>
            <p:nvGrpSpPr>
              <p:cNvPr id="1778" name="Google Shape;1778;p49"/>
              <p:cNvGrpSpPr/>
              <p:nvPr/>
            </p:nvGrpSpPr>
            <p:grpSpPr>
              <a:xfrm>
                <a:off x="935835" y="671517"/>
                <a:ext cx="444014" cy="577450"/>
                <a:chOff x="2255047" y="690567"/>
                <a:chExt cx="444014" cy="577450"/>
              </a:xfrm>
            </p:grpSpPr>
            <p:sp>
              <p:nvSpPr>
                <p:cNvPr id="1779" name="Google Shape;1779;p49"/>
                <p:cNvSpPr/>
                <p:nvPr/>
              </p:nvSpPr>
              <p:spPr>
                <a:xfrm>
                  <a:off x="2255047" y="690567"/>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49"/>
                <p:cNvSpPr/>
                <p:nvPr/>
              </p:nvSpPr>
              <p:spPr>
                <a:xfrm>
                  <a:off x="2588630" y="690567"/>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781" name="Google Shape;1781;p49"/>
                <p:cNvCxnSpPr/>
                <p:nvPr/>
              </p:nvCxnSpPr>
              <p:spPr>
                <a:xfrm>
                  <a:off x="2320463" y="924475"/>
                  <a:ext cx="313200" cy="0"/>
                </a:xfrm>
                <a:prstGeom prst="straightConnector1">
                  <a:avLst/>
                </a:prstGeom>
                <a:noFill/>
                <a:ln w="9525" cap="flat" cmpd="sng">
                  <a:solidFill>
                    <a:schemeClr val="dk1"/>
                  </a:solidFill>
                  <a:prstDash val="solid"/>
                  <a:round/>
                  <a:headEnd type="none" w="med" len="med"/>
                  <a:tailEnd type="none" w="med" len="med"/>
                </a:ln>
              </p:spPr>
            </p:cxnSp>
            <p:cxnSp>
              <p:nvCxnSpPr>
                <p:cNvPr id="1782" name="Google Shape;1782;p49"/>
                <p:cNvCxnSpPr/>
                <p:nvPr/>
              </p:nvCxnSpPr>
              <p:spPr>
                <a:xfrm>
                  <a:off x="2320463" y="979300"/>
                  <a:ext cx="313200" cy="0"/>
                </a:xfrm>
                <a:prstGeom prst="straightConnector1">
                  <a:avLst/>
                </a:prstGeom>
                <a:noFill/>
                <a:ln w="9525" cap="flat" cmpd="sng">
                  <a:solidFill>
                    <a:schemeClr val="dk1"/>
                  </a:solidFill>
                  <a:prstDash val="solid"/>
                  <a:round/>
                  <a:headEnd type="none" w="med" len="med"/>
                  <a:tailEnd type="none" w="med" len="med"/>
                </a:ln>
              </p:spPr>
            </p:cxnSp>
            <p:cxnSp>
              <p:nvCxnSpPr>
                <p:cNvPr id="1783" name="Google Shape;1783;p49"/>
                <p:cNvCxnSpPr/>
                <p:nvPr/>
              </p:nvCxnSpPr>
              <p:spPr>
                <a:xfrm>
                  <a:off x="2320463" y="1031550"/>
                  <a:ext cx="313200" cy="0"/>
                </a:xfrm>
                <a:prstGeom prst="straightConnector1">
                  <a:avLst/>
                </a:prstGeom>
                <a:noFill/>
                <a:ln w="9525" cap="flat" cmpd="sng">
                  <a:solidFill>
                    <a:schemeClr val="dk1"/>
                  </a:solidFill>
                  <a:prstDash val="solid"/>
                  <a:round/>
                  <a:headEnd type="none" w="med" len="med"/>
                  <a:tailEnd type="none" w="med" len="med"/>
                </a:ln>
              </p:spPr>
            </p:cxnSp>
          </p:grpSp>
          <p:grpSp>
            <p:nvGrpSpPr>
              <p:cNvPr id="1784" name="Google Shape;1784;p49"/>
              <p:cNvGrpSpPr/>
              <p:nvPr/>
            </p:nvGrpSpPr>
            <p:grpSpPr>
              <a:xfrm>
                <a:off x="1016797" y="593529"/>
                <a:ext cx="444014" cy="577450"/>
                <a:chOff x="2255047" y="690567"/>
                <a:chExt cx="444014" cy="577450"/>
              </a:xfrm>
            </p:grpSpPr>
            <p:sp>
              <p:nvSpPr>
                <p:cNvPr id="1785" name="Google Shape;1785;p49"/>
                <p:cNvSpPr/>
                <p:nvPr/>
              </p:nvSpPr>
              <p:spPr>
                <a:xfrm>
                  <a:off x="2255047" y="690567"/>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49"/>
                <p:cNvSpPr/>
                <p:nvPr/>
              </p:nvSpPr>
              <p:spPr>
                <a:xfrm>
                  <a:off x="2588630" y="690567"/>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787" name="Google Shape;1787;p49"/>
                <p:cNvCxnSpPr/>
                <p:nvPr/>
              </p:nvCxnSpPr>
              <p:spPr>
                <a:xfrm>
                  <a:off x="2320463" y="924475"/>
                  <a:ext cx="313200" cy="0"/>
                </a:xfrm>
                <a:prstGeom prst="straightConnector1">
                  <a:avLst/>
                </a:prstGeom>
                <a:noFill/>
                <a:ln w="9525" cap="flat" cmpd="sng">
                  <a:solidFill>
                    <a:schemeClr val="dk1"/>
                  </a:solidFill>
                  <a:prstDash val="solid"/>
                  <a:round/>
                  <a:headEnd type="none" w="med" len="med"/>
                  <a:tailEnd type="none" w="med" len="med"/>
                </a:ln>
              </p:spPr>
            </p:cxnSp>
            <p:cxnSp>
              <p:nvCxnSpPr>
                <p:cNvPr id="1788" name="Google Shape;1788;p49"/>
                <p:cNvCxnSpPr/>
                <p:nvPr/>
              </p:nvCxnSpPr>
              <p:spPr>
                <a:xfrm>
                  <a:off x="2320463" y="979300"/>
                  <a:ext cx="313200" cy="0"/>
                </a:xfrm>
                <a:prstGeom prst="straightConnector1">
                  <a:avLst/>
                </a:prstGeom>
                <a:noFill/>
                <a:ln w="9525" cap="flat" cmpd="sng">
                  <a:solidFill>
                    <a:schemeClr val="dk1"/>
                  </a:solidFill>
                  <a:prstDash val="solid"/>
                  <a:round/>
                  <a:headEnd type="none" w="med" len="med"/>
                  <a:tailEnd type="none" w="med" len="med"/>
                </a:ln>
              </p:spPr>
            </p:cxnSp>
            <p:cxnSp>
              <p:nvCxnSpPr>
                <p:cNvPr id="1789" name="Google Shape;1789;p49"/>
                <p:cNvCxnSpPr/>
                <p:nvPr/>
              </p:nvCxnSpPr>
              <p:spPr>
                <a:xfrm>
                  <a:off x="2320463" y="1031550"/>
                  <a:ext cx="313200" cy="0"/>
                </a:xfrm>
                <a:prstGeom prst="straightConnector1">
                  <a:avLst/>
                </a:prstGeom>
                <a:noFill/>
                <a:ln w="9525" cap="flat" cmpd="sng">
                  <a:solidFill>
                    <a:schemeClr val="dk1"/>
                  </a:solidFill>
                  <a:prstDash val="solid"/>
                  <a:round/>
                  <a:headEnd type="none" w="med" len="med"/>
                  <a:tailEnd type="none" w="med" len="med"/>
                </a:ln>
              </p:spPr>
            </p:cxnSp>
          </p:grpSp>
        </p:grpSp>
        <p:grpSp>
          <p:nvGrpSpPr>
            <p:cNvPr id="1790" name="Google Shape;1790;p49"/>
            <p:cNvGrpSpPr/>
            <p:nvPr/>
          </p:nvGrpSpPr>
          <p:grpSpPr>
            <a:xfrm>
              <a:off x="1205750" y="4359925"/>
              <a:ext cx="245400" cy="245400"/>
              <a:chOff x="904875" y="1114425"/>
              <a:chExt cx="245400" cy="245400"/>
            </a:xfrm>
          </p:grpSpPr>
          <p:sp>
            <p:nvSpPr>
              <p:cNvPr id="1791" name="Google Shape;1791;p49"/>
              <p:cNvSpPr/>
              <p:nvPr/>
            </p:nvSpPr>
            <p:spPr>
              <a:xfrm>
                <a:off x="904875" y="1114425"/>
                <a:ext cx="245400" cy="24540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49"/>
              <p:cNvSpPr/>
              <p:nvPr/>
            </p:nvSpPr>
            <p:spPr>
              <a:xfrm>
                <a:off x="981600" y="1196400"/>
                <a:ext cx="91950" cy="91100"/>
              </a:xfrm>
              <a:custGeom>
                <a:avLst/>
                <a:gdLst/>
                <a:ahLst/>
                <a:cxnLst/>
                <a:rect l="l" t="t" r="r" b="b"/>
                <a:pathLst>
                  <a:path w="3678" h="3644" fill="none" extrusionOk="0">
                    <a:moveTo>
                      <a:pt x="3157" y="0"/>
                    </a:moveTo>
                    <a:lnTo>
                      <a:pt x="1839" y="1319"/>
                    </a:lnTo>
                    <a:lnTo>
                      <a:pt x="486" y="0"/>
                    </a:lnTo>
                    <a:lnTo>
                      <a:pt x="0" y="486"/>
                    </a:lnTo>
                    <a:lnTo>
                      <a:pt x="1319" y="1805"/>
                    </a:lnTo>
                    <a:lnTo>
                      <a:pt x="0" y="3158"/>
                    </a:lnTo>
                    <a:lnTo>
                      <a:pt x="486" y="3643"/>
                    </a:lnTo>
                    <a:lnTo>
                      <a:pt x="1839" y="2325"/>
                    </a:lnTo>
                    <a:lnTo>
                      <a:pt x="3157" y="3643"/>
                    </a:lnTo>
                    <a:lnTo>
                      <a:pt x="3678" y="3158"/>
                    </a:lnTo>
                    <a:lnTo>
                      <a:pt x="2325" y="1805"/>
                    </a:lnTo>
                    <a:lnTo>
                      <a:pt x="3678" y="486"/>
                    </a:lnTo>
                    <a:lnTo>
                      <a:pt x="3157" y="0"/>
                    </a:lnTo>
                    <a:lnTo>
                      <a:pt x="3157" y="0"/>
                    </a:lnTo>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793" name="Google Shape;1793;p49"/>
          <p:cNvGrpSpPr/>
          <p:nvPr/>
        </p:nvGrpSpPr>
        <p:grpSpPr>
          <a:xfrm>
            <a:off x="7814613" y="4103616"/>
            <a:ext cx="617382" cy="501700"/>
            <a:chOff x="7801038" y="4225666"/>
            <a:chExt cx="617382" cy="501700"/>
          </a:xfrm>
        </p:grpSpPr>
        <p:grpSp>
          <p:nvGrpSpPr>
            <p:cNvPr id="1794" name="Google Shape;1794;p49"/>
            <p:cNvGrpSpPr/>
            <p:nvPr/>
          </p:nvGrpSpPr>
          <p:grpSpPr>
            <a:xfrm rot="10800000" flipH="1">
              <a:off x="8139623" y="4225666"/>
              <a:ext cx="278797" cy="501700"/>
              <a:chOff x="8063823" y="2506947"/>
              <a:chExt cx="198009" cy="356296"/>
            </a:xfrm>
          </p:grpSpPr>
          <p:sp>
            <p:nvSpPr>
              <p:cNvPr id="1795" name="Google Shape;1795;p49"/>
              <p:cNvSpPr/>
              <p:nvPr/>
            </p:nvSpPr>
            <p:spPr>
              <a:xfrm>
                <a:off x="8063823" y="2506947"/>
                <a:ext cx="198009" cy="39628"/>
              </a:xfrm>
              <a:custGeom>
                <a:avLst/>
                <a:gdLst/>
                <a:ahLst/>
                <a:cxnLst/>
                <a:rect l="l" t="t" r="r" b="b"/>
                <a:pathLst>
                  <a:path w="4512" h="903" extrusionOk="0">
                    <a:moveTo>
                      <a:pt x="1" y="0"/>
                    </a:moveTo>
                    <a:lnTo>
                      <a:pt x="1" y="902"/>
                    </a:lnTo>
                    <a:lnTo>
                      <a:pt x="4511" y="902"/>
                    </a:lnTo>
                    <a:lnTo>
                      <a:pt x="4511"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49"/>
              <p:cNvSpPr/>
              <p:nvPr/>
            </p:nvSpPr>
            <p:spPr>
              <a:xfrm>
                <a:off x="8063823" y="2823615"/>
                <a:ext cx="198009" cy="39628"/>
              </a:xfrm>
              <a:custGeom>
                <a:avLst/>
                <a:gdLst/>
                <a:ahLst/>
                <a:cxnLst/>
                <a:rect l="l" t="t" r="r" b="b"/>
                <a:pathLst>
                  <a:path w="4512" h="903" extrusionOk="0">
                    <a:moveTo>
                      <a:pt x="1" y="1"/>
                    </a:moveTo>
                    <a:lnTo>
                      <a:pt x="1" y="903"/>
                    </a:lnTo>
                    <a:lnTo>
                      <a:pt x="4511" y="903"/>
                    </a:lnTo>
                    <a:lnTo>
                      <a:pt x="4511" y="1"/>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49"/>
              <p:cNvSpPr/>
              <p:nvPr/>
            </p:nvSpPr>
            <p:spPr>
              <a:xfrm>
                <a:off x="8082122" y="2546531"/>
                <a:ext cx="159917" cy="275642"/>
              </a:xfrm>
              <a:custGeom>
                <a:avLst/>
                <a:gdLst/>
                <a:ahLst/>
                <a:cxnLst/>
                <a:rect l="l" t="t" r="r" b="b"/>
                <a:pathLst>
                  <a:path w="3644" h="6281" extrusionOk="0">
                    <a:moveTo>
                      <a:pt x="0" y="0"/>
                    </a:moveTo>
                    <a:lnTo>
                      <a:pt x="0" y="1735"/>
                    </a:lnTo>
                    <a:lnTo>
                      <a:pt x="1214" y="2915"/>
                    </a:lnTo>
                    <a:lnTo>
                      <a:pt x="1214" y="3366"/>
                    </a:lnTo>
                    <a:lnTo>
                      <a:pt x="0" y="4511"/>
                    </a:lnTo>
                    <a:lnTo>
                      <a:pt x="0" y="6280"/>
                    </a:lnTo>
                    <a:lnTo>
                      <a:pt x="3643" y="6280"/>
                    </a:lnTo>
                    <a:lnTo>
                      <a:pt x="3643" y="4511"/>
                    </a:lnTo>
                    <a:lnTo>
                      <a:pt x="2463" y="3366"/>
                    </a:lnTo>
                    <a:lnTo>
                      <a:pt x="2463" y="2915"/>
                    </a:lnTo>
                    <a:lnTo>
                      <a:pt x="3643" y="1735"/>
                    </a:lnTo>
                    <a:lnTo>
                      <a:pt x="3643"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49"/>
              <p:cNvSpPr/>
              <p:nvPr/>
            </p:nvSpPr>
            <p:spPr>
              <a:xfrm>
                <a:off x="8086686" y="2756648"/>
                <a:ext cx="152281" cy="65520"/>
              </a:xfrm>
              <a:custGeom>
                <a:avLst/>
                <a:gdLst/>
                <a:ahLst/>
                <a:cxnLst/>
                <a:rect l="l" t="t" r="r" b="b"/>
                <a:pathLst>
                  <a:path w="3470" h="1493" extrusionOk="0">
                    <a:moveTo>
                      <a:pt x="1527" y="0"/>
                    </a:moveTo>
                    <a:lnTo>
                      <a:pt x="0" y="1492"/>
                    </a:lnTo>
                    <a:lnTo>
                      <a:pt x="3470" y="1492"/>
                    </a:lnTo>
                    <a:lnTo>
                      <a:pt x="19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49"/>
              <p:cNvSpPr/>
              <p:nvPr/>
            </p:nvSpPr>
            <p:spPr>
              <a:xfrm>
                <a:off x="8086686" y="2756648"/>
                <a:ext cx="152281" cy="65520"/>
              </a:xfrm>
              <a:custGeom>
                <a:avLst/>
                <a:gdLst/>
                <a:ahLst/>
                <a:cxnLst/>
                <a:rect l="l" t="t" r="r" b="b"/>
                <a:pathLst>
                  <a:path w="3470" h="1493" fill="none" extrusionOk="0">
                    <a:moveTo>
                      <a:pt x="1527" y="0"/>
                    </a:moveTo>
                    <a:lnTo>
                      <a:pt x="0" y="1492"/>
                    </a:lnTo>
                    <a:lnTo>
                      <a:pt x="3470" y="1492"/>
                    </a:lnTo>
                    <a:lnTo>
                      <a:pt x="194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49"/>
              <p:cNvSpPr/>
              <p:nvPr/>
            </p:nvSpPr>
            <p:spPr>
              <a:xfrm>
                <a:off x="8153654" y="2726192"/>
                <a:ext cx="18344" cy="19836"/>
              </a:xfrm>
              <a:custGeom>
                <a:avLst/>
                <a:gdLst/>
                <a:ahLst/>
                <a:cxnLst/>
                <a:rect l="l" t="t" r="r" b="b"/>
                <a:pathLst>
                  <a:path w="418" h="452" extrusionOk="0">
                    <a:moveTo>
                      <a:pt x="1" y="0"/>
                    </a:moveTo>
                    <a:lnTo>
                      <a:pt x="1" y="451"/>
                    </a:lnTo>
                    <a:lnTo>
                      <a:pt x="417" y="451"/>
                    </a:lnTo>
                    <a:lnTo>
                      <a:pt x="41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49"/>
              <p:cNvSpPr/>
              <p:nvPr/>
            </p:nvSpPr>
            <p:spPr>
              <a:xfrm>
                <a:off x="8153654" y="2698765"/>
                <a:ext cx="18344" cy="19836"/>
              </a:xfrm>
              <a:custGeom>
                <a:avLst/>
                <a:gdLst/>
                <a:ahLst/>
                <a:cxnLst/>
                <a:rect l="l" t="t" r="r" b="b"/>
                <a:pathLst>
                  <a:path w="418" h="452" extrusionOk="0">
                    <a:moveTo>
                      <a:pt x="1" y="1"/>
                    </a:moveTo>
                    <a:lnTo>
                      <a:pt x="1" y="452"/>
                    </a:lnTo>
                    <a:lnTo>
                      <a:pt x="417" y="452"/>
                    </a:lnTo>
                    <a:lnTo>
                      <a:pt x="41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49"/>
              <p:cNvSpPr/>
              <p:nvPr/>
            </p:nvSpPr>
            <p:spPr>
              <a:xfrm>
                <a:off x="8124734" y="2628726"/>
                <a:ext cx="74648" cy="27472"/>
              </a:xfrm>
              <a:custGeom>
                <a:avLst/>
                <a:gdLst/>
                <a:ahLst/>
                <a:cxnLst/>
                <a:rect l="l" t="t" r="r" b="b"/>
                <a:pathLst>
                  <a:path w="1701" h="626" extrusionOk="0">
                    <a:moveTo>
                      <a:pt x="1" y="1"/>
                    </a:moveTo>
                    <a:lnTo>
                      <a:pt x="660" y="625"/>
                    </a:lnTo>
                    <a:lnTo>
                      <a:pt x="1076" y="625"/>
                    </a:lnTo>
                    <a:lnTo>
                      <a:pt x="17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03" name="Google Shape;1803;p49"/>
            <p:cNvSpPr/>
            <p:nvPr/>
          </p:nvSpPr>
          <p:spPr>
            <a:xfrm rot="-3189454">
              <a:off x="7839418" y="4379627"/>
              <a:ext cx="195657" cy="193803"/>
            </a:xfrm>
            <a:custGeom>
              <a:avLst/>
              <a:gdLst/>
              <a:ahLst/>
              <a:cxnLst/>
              <a:rect l="l" t="t" r="r" b="b"/>
              <a:pathLst>
                <a:path w="3678" h="3644" fill="none" extrusionOk="0">
                  <a:moveTo>
                    <a:pt x="3157" y="0"/>
                  </a:moveTo>
                  <a:lnTo>
                    <a:pt x="1839" y="1319"/>
                  </a:lnTo>
                  <a:lnTo>
                    <a:pt x="486" y="0"/>
                  </a:lnTo>
                  <a:lnTo>
                    <a:pt x="0" y="486"/>
                  </a:lnTo>
                  <a:lnTo>
                    <a:pt x="1319" y="1805"/>
                  </a:lnTo>
                  <a:lnTo>
                    <a:pt x="0" y="3158"/>
                  </a:lnTo>
                  <a:lnTo>
                    <a:pt x="486" y="3643"/>
                  </a:lnTo>
                  <a:lnTo>
                    <a:pt x="1839" y="2325"/>
                  </a:lnTo>
                  <a:lnTo>
                    <a:pt x="3157" y="3643"/>
                  </a:lnTo>
                  <a:lnTo>
                    <a:pt x="3678" y="3158"/>
                  </a:lnTo>
                  <a:lnTo>
                    <a:pt x="2325" y="1805"/>
                  </a:lnTo>
                  <a:lnTo>
                    <a:pt x="3678" y="486"/>
                  </a:lnTo>
                  <a:lnTo>
                    <a:pt x="3157" y="0"/>
                  </a:lnTo>
                  <a:lnTo>
                    <a:pt x="3157" y="0"/>
                  </a:lnTo>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 name="Tiêu đề phụ 19">
            <a:extLst>
              <a:ext uri="{FF2B5EF4-FFF2-40B4-BE49-F238E27FC236}">
                <a16:creationId xmlns:a16="http://schemas.microsoft.com/office/drawing/2014/main" id="{BDEBAD59-689F-027F-06AB-74508DBD6633}"/>
              </a:ext>
            </a:extLst>
          </p:cNvPr>
          <p:cNvSpPr>
            <a:spLocks noGrp="1"/>
          </p:cNvSpPr>
          <p:nvPr>
            <p:ph type="subTitle" idx="5"/>
          </p:nvPr>
        </p:nvSpPr>
        <p:spPr/>
        <p:txBody>
          <a:bodyPr/>
          <a:lstStyle/>
          <a:p>
            <a:endParaRPr lang="vi-VN"/>
          </a:p>
        </p:txBody>
      </p:sp>
      <p:sp>
        <p:nvSpPr>
          <p:cNvPr id="22" name="Tiêu đề phụ 21">
            <a:extLst>
              <a:ext uri="{FF2B5EF4-FFF2-40B4-BE49-F238E27FC236}">
                <a16:creationId xmlns:a16="http://schemas.microsoft.com/office/drawing/2014/main" id="{CB219708-777F-D9CA-5C8B-D36C1752C2A8}"/>
              </a:ext>
            </a:extLst>
          </p:cNvPr>
          <p:cNvSpPr>
            <a:spLocks noGrp="1"/>
          </p:cNvSpPr>
          <p:nvPr>
            <p:ph type="subTitle" idx="6"/>
          </p:nvPr>
        </p:nvSpPr>
        <p:spPr/>
        <p:txBody>
          <a:bodyPr/>
          <a:lstStyle/>
          <a:p>
            <a:endParaRPr lang="vi-VN"/>
          </a:p>
        </p:txBody>
      </p:sp>
      <p:sp>
        <p:nvSpPr>
          <p:cNvPr id="7" name="Hộp Văn bản 6">
            <a:extLst>
              <a:ext uri="{FF2B5EF4-FFF2-40B4-BE49-F238E27FC236}">
                <a16:creationId xmlns:a16="http://schemas.microsoft.com/office/drawing/2014/main" id="{3A588008-D1CC-B223-1BB0-28FAEC368A07}"/>
              </a:ext>
            </a:extLst>
          </p:cNvPr>
          <p:cNvSpPr txBox="1"/>
          <p:nvPr/>
        </p:nvSpPr>
        <p:spPr>
          <a:xfrm>
            <a:off x="3319462" y="4256342"/>
            <a:ext cx="2505075"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b="1" dirty="0">
                <a:latin typeface="DM Sans"/>
              </a:rPr>
              <a:t>Time complexity: ?</a:t>
            </a:r>
            <a:endParaRPr lang="vi-VN" sz="1600" b="1" dirty="0"/>
          </a:p>
        </p:txBody>
      </p:sp>
      <p:pic>
        <p:nvPicPr>
          <p:cNvPr id="3" name="Picture 2">
            <a:extLst>
              <a:ext uri="{FF2B5EF4-FFF2-40B4-BE49-F238E27FC236}">
                <a16:creationId xmlns:a16="http://schemas.microsoft.com/office/drawing/2014/main" id="{9DA302CC-8006-5F8B-08F5-621B35EFFC92}"/>
              </a:ext>
            </a:extLst>
          </p:cNvPr>
          <p:cNvPicPr>
            <a:picLocks noChangeAspect="1"/>
          </p:cNvPicPr>
          <p:nvPr/>
        </p:nvPicPr>
        <p:blipFill>
          <a:blip r:embed="rId3"/>
          <a:stretch>
            <a:fillRect/>
          </a:stretch>
        </p:blipFill>
        <p:spPr>
          <a:xfrm>
            <a:off x="1407470" y="945469"/>
            <a:ext cx="6329061" cy="3252563"/>
          </a:xfrm>
          <a:prstGeom prst="rect">
            <a:avLst/>
          </a:prstGeom>
        </p:spPr>
      </p:pic>
    </p:spTree>
    <p:extLst>
      <p:ext uri="{BB962C8B-B14F-4D97-AF65-F5344CB8AC3E}">
        <p14:creationId xmlns:p14="http://schemas.microsoft.com/office/powerpoint/2010/main" val="37764285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620"/>
        <p:cNvGrpSpPr/>
        <p:nvPr/>
      </p:nvGrpSpPr>
      <p:grpSpPr>
        <a:xfrm>
          <a:off x="0" y="0"/>
          <a:ext cx="0" cy="0"/>
          <a:chOff x="0" y="0"/>
          <a:chExt cx="0" cy="0"/>
        </a:xfrm>
      </p:grpSpPr>
      <p:sp>
        <p:nvSpPr>
          <p:cNvPr id="2627" name="Google Shape;2627;p59"/>
          <p:cNvSpPr txBox="1">
            <a:spLocks noGrp="1"/>
          </p:cNvSpPr>
          <p:nvPr>
            <p:ph type="title" idx="6"/>
          </p:nvPr>
        </p:nvSpPr>
        <p:spPr>
          <a:xfrm>
            <a:off x="1399138" y="549148"/>
            <a:ext cx="6343800" cy="572700"/>
          </a:xfrm>
          <a:prstGeom prst="rect">
            <a:avLst/>
          </a:prstGeom>
        </p:spPr>
        <p:txBody>
          <a:bodyPr spcFirstLastPara="1" wrap="square" lIns="91425" tIns="91425" rIns="91425" bIns="91425" anchor="ctr" anchorCtr="0">
            <a:noAutofit/>
          </a:bodyPr>
          <a:lstStyle/>
          <a:p>
            <a:r>
              <a:rPr lang="en-US"/>
              <a:t>String matching</a:t>
            </a:r>
            <a:endParaRPr lang="vi-VN"/>
          </a:p>
        </p:txBody>
      </p:sp>
      <p:grpSp>
        <p:nvGrpSpPr>
          <p:cNvPr id="2670" name="Google Shape;2670;p59"/>
          <p:cNvGrpSpPr/>
          <p:nvPr/>
        </p:nvGrpSpPr>
        <p:grpSpPr>
          <a:xfrm>
            <a:off x="787370" y="4281505"/>
            <a:ext cx="369130" cy="405607"/>
            <a:chOff x="787370" y="4281505"/>
            <a:chExt cx="369130" cy="405607"/>
          </a:xfrm>
        </p:grpSpPr>
        <p:grpSp>
          <p:nvGrpSpPr>
            <p:cNvPr id="2671" name="Google Shape;2671;p59"/>
            <p:cNvGrpSpPr/>
            <p:nvPr/>
          </p:nvGrpSpPr>
          <p:grpSpPr>
            <a:xfrm>
              <a:off x="787370" y="4281505"/>
              <a:ext cx="225414" cy="405607"/>
              <a:chOff x="8063823" y="2506947"/>
              <a:chExt cx="198009" cy="356296"/>
            </a:xfrm>
          </p:grpSpPr>
          <p:sp>
            <p:nvSpPr>
              <p:cNvPr id="2672" name="Google Shape;2672;p59"/>
              <p:cNvSpPr/>
              <p:nvPr/>
            </p:nvSpPr>
            <p:spPr>
              <a:xfrm>
                <a:off x="8063823" y="2506947"/>
                <a:ext cx="198009" cy="39628"/>
              </a:xfrm>
              <a:custGeom>
                <a:avLst/>
                <a:gdLst/>
                <a:ahLst/>
                <a:cxnLst/>
                <a:rect l="l" t="t" r="r" b="b"/>
                <a:pathLst>
                  <a:path w="4512" h="903" extrusionOk="0">
                    <a:moveTo>
                      <a:pt x="1" y="0"/>
                    </a:moveTo>
                    <a:lnTo>
                      <a:pt x="1" y="902"/>
                    </a:lnTo>
                    <a:lnTo>
                      <a:pt x="4511" y="902"/>
                    </a:lnTo>
                    <a:lnTo>
                      <a:pt x="4511"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59"/>
              <p:cNvSpPr/>
              <p:nvPr/>
            </p:nvSpPr>
            <p:spPr>
              <a:xfrm>
                <a:off x="8063823" y="2823615"/>
                <a:ext cx="198009" cy="39628"/>
              </a:xfrm>
              <a:custGeom>
                <a:avLst/>
                <a:gdLst/>
                <a:ahLst/>
                <a:cxnLst/>
                <a:rect l="l" t="t" r="r" b="b"/>
                <a:pathLst>
                  <a:path w="4512" h="903" extrusionOk="0">
                    <a:moveTo>
                      <a:pt x="1" y="1"/>
                    </a:moveTo>
                    <a:lnTo>
                      <a:pt x="1" y="903"/>
                    </a:lnTo>
                    <a:lnTo>
                      <a:pt x="4511" y="903"/>
                    </a:lnTo>
                    <a:lnTo>
                      <a:pt x="4511" y="1"/>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59"/>
              <p:cNvSpPr/>
              <p:nvPr/>
            </p:nvSpPr>
            <p:spPr>
              <a:xfrm>
                <a:off x="8082122" y="2546531"/>
                <a:ext cx="159917" cy="275642"/>
              </a:xfrm>
              <a:custGeom>
                <a:avLst/>
                <a:gdLst/>
                <a:ahLst/>
                <a:cxnLst/>
                <a:rect l="l" t="t" r="r" b="b"/>
                <a:pathLst>
                  <a:path w="3644" h="6281" extrusionOk="0">
                    <a:moveTo>
                      <a:pt x="0" y="0"/>
                    </a:moveTo>
                    <a:lnTo>
                      <a:pt x="0" y="1735"/>
                    </a:lnTo>
                    <a:lnTo>
                      <a:pt x="1214" y="2915"/>
                    </a:lnTo>
                    <a:lnTo>
                      <a:pt x="1214" y="3366"/>
                    </a:lnTo>
                    <a:lnTo>
                      <a:pt x="0" y="4511"/>
                    </a:lnTo>
                    <a:lnTo>
                      <a:pt x="0" y="6280"/>
                    </a:lnTo>
                    <a:lnTo>
                      <a:pt x="3643" y="6280"/>
                    </a:lnTo>
                    <a:lnTo>
                      <a:pt x="3643" y="4511"/>
                    </a:lnTo>
                    <a:lnTo>
                      <a:pt x="2463" y="3366"/>
                    </a:lnTo>
                    <a:lnTo>
                      <a:pt x="2463" y="2915"/>
                    </a:lnTo>
                    <a:lnTo>
                      <a:pt x="3643" y="1735"/>
                    </a:lnTo>
                    <a:lnTo>
                      <a:pt x="3643"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59"/>
              <p:cNvSpPr/>
              <p:nvPr/>
            </p:nvSpPr>
            <p:spPr>
              <a:xfrm>
                <a:off x="8086686" y="2756648"/>
                <a:ext cx="152281" cy="65520"/>
              </a:xfrm>
              <a:custGeom>
                <a:avLst/>
                <a:gdLst/>
                <a:ahLst/>
                <a:cxnLst/>
                <a:rect l="l" t="t" r="r" b="b"/>
                <a:pathLst>
                  <a:path w="3470" h="1493" extrusionOk="0">
                    <a:moveTo>
                      <a:pt x="1527" y="0"/>
                    </a:moveTo>
                    <a:lnTo>
                      <a:pt x="0" y="1492"/>
                    </a:lnTo>
                    <a:lnTo>
                      <a:pt x="3470" y="1492"/>
                    </a:lnTo>
                    <a:lnTo>
                      <a:pt x="19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59"/>
              <p:cNvSpPr/>
              <p:nvPr/>
            </p:nvSpPr>
            <p:spPr>
              <a:xfrm>
                <a:off x="8086686" y="2756648"/>
                <a:ext cx="152281" cy="65520"/>
              </a:xfrm>
              <a:custGeom>
                <a:avLst/>
                <a:gdLst/>
                <a:ahLst/>
                <a:cxnLst/>
                <a:rect l="l" t="t" r="r" b="b"/>
                <a:pathLst>
                  <a:path w="3470" h="1493" fill="none" extrusionOk="0">
                    <a:moveTo>
                      <a:pt x="1527" y="0"/>
                    </a:moveTo>
                    <a:lnTo>
                      <a:pt x="0" y="1492"/>
                    </a:lnTo>
                    <a:lnTo>
                      <a:pt x="3470" y="1492"/>
                    </a:lnTo>
                    <a:lnTo>
                      <a:pt x="194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59"/>
              <p:cNvSpPr/>
              <p:nvPr/>
            </p:nvSpPr>
            <p:spPr>
              <a:xfrm>
                <a:off x="8153654" y="2726192"/>
                <a:ext cx="18344" cy="19836"/>
              </a:xfrm>
              <a:custGeom>
                <a:avLst/>
                <a:gdLst/>
                <a:ahLst/>
                <a:cxnLst/>
                <a:rect l="l" t="t" r="r" b="b"/>
                <a:pathLst>
                  <a:path w="418" h="452" extrusionOk="0">
                    <a:moveTo>
                      <a:pt x="1" y="0"/>
                    </a:moveTo>
                    <a:lnTo>
                      <a:pt x="1" y="451"/>
                    </a:lnTo>
                    <a:lnTo>
                      <a:pt x="417" y="451"/>
                    </a:lnTo>
                    <a:lnTo>
                      <a:pt x="41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59"/>
              <p:cNvSpPr/>
              <p:nvPr/>
            </p:nvSpPr>
            <p:spPr>
              <a:xfrm>
                <a:off x="8153654" y="2698765"/>
                <a:ext cx="18344" cy="19836"/>
              </a:xfrm>
              <a:custGeom>
                <a:avLst/>
                <a:gdLst/>
                <a:ahLst/>
                <a:cxnLst/>
                <a:rect l="l" t="t" r="r" b="b"/>
                <a:pathLst>
                  <a:path w="418" h="452" extrusionOk="0">
                    <a:moveTo>
                      <a:pt x="1" y="1"/>
                    </a:moveTo>
                    <a:lnTo>
                      <a:pt x="1" y="452"/>
                    </a:lnTo>
                    <a:lnTo>
                      <a:pt x="417" y="452"/>
                    </a:lnTo>
                    <a:lnTo>
                      <a:pt x="41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59"/>
              <p:cNvSpPr/>
              <p:nvPr/>
            </p:nvSpPr>
            <p:spPr>
              <a:xfrm>
                <a:off x="8124734" y="2628726"/>
                <a:ext cx="74648" cy="27472"/>
              </a:xfrm>
              <a:custGeom>
                <a:avLst/>
                <a:gdLst/>
                <a:ahLst/>
                <a:cxnLst/>
                <a:rect l="l" t="t" r="r" b="b"/>
                <a:pathLst>
                  <a:path w="1701" h="626" extrusionOk="0">
                    <a:moveTo>
                      <a:pt x="1" y="1"/>
                    </a:moveTo>
                    <a:lnTo>
                      <a:pt x="660" y="625"/>
                    </a:lnTo>
                    <a:lnTo>
                      <a:pt x="1076" y="625"/>
                    </a:lnTo>
                    <a:lnTo>
                      <a:pt x="17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80" name="Google Shape;2680;p59"/>
            <p:cNvSpPr/>
            <p:nvPr/>
          </p:nvSpPr>
          <p:spPr>
            <a:xfrm>
              <a:off x="1064550" y="4376213"/>
              <a:ext cx="91950" cy="91100"/>
            </a:xfrm>
            <a:custGeom>
              <a:avLst/>
              <a:gdLst/>
              <a:ahLst/>
              <a:cxnLst/>
              <a:rect l="l" t="t" r="r" b="b"/>
              <a:pathLst>
                <a:path w="3678" h="3644" fill="none" extrusionOk="0">
                  <a:moveTo>
                    <a:pt x="3157" y="0"/>
                  </a:moveTo>
                  <a:lnTo>
                    <a:pt x="1839" y="1319"/>
                  </a:lnTo>
                  <a:lnTo>
                    <a:pt x="486" y="0"/>
                  </a:lnTo>
                  <a:lnTo>
                    <a:pt x="0" y="486"/>
                  </a:lnTo>
                  <a:lnTo>
                    <a:pt x="1319" y="1805"/>
                  </a:lnTo>
                  <a:lnTo>
                    <a:pt x="0" y="3158"/>
                  </a:lnTo>
                  <a:lnTo>
                    <a:pt x="486" y="3643"/>
                  </a:lnTo>
                  <a:lnTo>
                    <a:pt x="1839" y="2325"/>
                  </a:lnTo>
                  <a:lnTo>
                    <a:pt x="3157" y="3643"/>
                  </a:lnTo>
                  <a:lnTo>
                    <a:pt x="3678" y="3158"/>
                  </a:lnTo>
                  <a:lnTo>
                    <a:pt x="2325" y="1805"/>
                  </a:lnTo>
                  <a:lnTo>
                    <a:pt x="3678" y="486"/>
                  </a:lnTo>
                  <a:lnTo>
                    <a:pt x="3157" y="0"/>
                  </a:lnTo>
                  <a:lnTo>
                    <a:pt x="3157" y="0"/>
                  </a:lnTo>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81" name="Google Shape;2681;p59"/>
          <p:cNvGrpSpPr/>
          <p:nvPr/>
        </p:nvGrpSpPr>
        <p:grpSpPr>
          <a:xfrm>
            <a:off x="8009738" y="444900"/>
            <a:ext cx="739738" cy="499927"/>
            <a:chOff x="8009738" y="444900"/>
            <a:chExt cx="739738" cy="499927"/>
          </a:xfrm>
        </p:grpSpPr>
        <p:grpSp>
          <p:nvGrpSpPr>
            <p:cNvPr id="2682" name="Google Shape;2682;p59"/>
            <p:cNvGrpSpPr/>
            <p:nvPr/>
          </p:nvGrpSpPr>
          <p:grpSpPr>
            <a:xfrm>
              <a:off x="8114513" y="444900"/>
              <a:ext cx="634963" cy="406652"/>
              <a:chOff x="8114513" y="444900"/>
              <a:chExt cx="634963" cy="406652"/>
            </a:xfrm>
          </p:grpSpPr>
          <p:sp>
            <p:nvSpPr>
              <p:cNvPr id="2683" name="Google Shape;2683;p59"/>
              <p:cNvSpPr/>
              <p:nvPr/>
            </p:nvSpPr>
            <p:spPr>
              <a:xfrm>
                <a:off x="8114513" y="444900"/>
                <a:ext cx="634950" cy="59000"/>
              </a:xfrm>
              <a:custGeom>
                <a:avLst/>
                <a:gdLst/>
                <a:ahLst/>
                <a:cxnLst/>
                <a:rect l="l" t="t" r="r" b="b"/>
                <a:pathLst>
                  <a:path w="25398" h="2360" extrusionOk="0">
                    <a:moveTo>
                      <a:pt x="1" y="0"/>
                    </a:moveTo>
                    <a:lnTo>
                      <a:pt x="1" y="2359"/>
                    </a:lnTo>
                    <a:lnTo>
                      <a:pt x="25398" y="2359"/>
                    </a:lnTo>
                    <a:lnTo>
                      <a:pt x="25398"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59"/>
              <p:cNvSpPr/>
              <p:nvPr/>
            </p:nvSpPr>
            <p:spPr>
              <a:xfrm>
                <a:off x="8706063" y="463100"/>
                <a:ext cx="21725" cy="20850"/>
              </a:xfrm>
              <a:custGeom>
                <a:avLst/>
                <a:gdLst/>
                <a:ahLst/>
                <a:cxnLst/>
                <a:rect l="l" t="t" r="r" b="b"/>
                <a:pathLst>
                  <a:path w="869" h="834" fill="none" extrusionOk="0">
                    <a:moveTo>
                      <a:pt x="1" y="1"/>
                    </a:moveTo>
                    <a:lnTo>
                      <a:pt x="868" y="833"/>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59"/>
              <p:cNvSpPr/>
              <p:nvPr/>
            </p:nvSpPr>
            <p:spPr>
              <a:xfrm>
                <a:off x="8706063" y="463100"/>
                <a:ext cx="21725" cy="20850"/>
              </a:xfrm>
              <a:custGeom>
                <a:avLst/>
                <a:gdLst/>
                <a:ahLst/>
                <a:cxnLst/>
                <a:rect l="l" t="t" r="r" b="b"/>
                <a:pathLst>
                  <a:path w="869" h="834" fill="none" extrusionOk="0">
                    <a:moveTo>
                      <a:pt x="868" y="1"/>
                    </a:moveTo>
                    <a:lnTo>
                      <a:pt x="1" y="833"/>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59"/>
              <p:cNvSpPr/>
              <p:nvPr/>
            </p:nvSpPr>
            <p:spPr>
              <a:xfrm>
                <a:off x="8114525" y="503900"/>
                <a:ext cx="634950" cy="347652"/>
              </a:xfrm>
              <a:custGeom>
                <a:avLst/>
                <a:gdLst/>
                <a:ahLst/>
                <a:cxnLst/>
                <a:rect l="l" t="t" r="r" b="b"/>
                <a:pathLst>
                  <a:path w="25398" h="2360" extrusionOk="0">
                    <a:moveTo>
                      <a:pt x="1" y="0"/>
                    </a:moveTo>
                    <a:lnTo>
                      <a:pt x="1" y="2359"/>
                    </a:lnTo>
                    <a:lnTo>
                      <a:pt x="25398" y="2359"/>
                    </a:lnTo>
                    <a:lnTo>
                      <a:pt x="25398"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87" name="Google Shape;2687;p59"/>
            <p:cNvGrpSpPr/>
            <p:nvPr/>
          </p:nvGrpSpPr>
          <p:grpSpPr>
            <a:xfrm>
              <a:off x="8009738" y="538175"/>
              <a:ext cx="634963" cy="406652"/>
              <a:chOff x="8009738" y="538175"/>
              <a:chExt cx="634963" cy="406652"/>
            </a:xfrm>
          </p:grpSpPr>
          <p:sp>
            <p:nvSpPr>
              <p:cNvPr id="2688" name="Google Shape;2688;p59"/>
              <p:cNvSpPr/>
              <p:nvPr/>
            </p:nvSpPr>
            <p:spPr>
              <a:xfrm>
                <a:off x="8009738" y="538175"/>
                <a:ext cx="634950" cy="59000"/>
              </a:xfrm>
              <a:custGeom>
                <a:avLst/>
                <a:gdLst/>
                <a:ahLst/>
                <a:cxnLst/>
                <a:rect l="l" t="t" r="r" b="b"/>
                <a:pathLst>
                  <a:path w="25398" h="2360" extrusionOk="0">
                    <a:moveTo>
                      <a:pt x="1" y="0"/>
                    </a:moveTo>
                    <a:lnTo>
                      <a:pt x="1" y="2359"/>
                    </a:lnTo>
                    <a:lnTo>
                      <a:pt x="25398" y="2359"/>
                    </a:lnTo>
                    <a:lnTo>
                      <a:pt x="25398"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59"/>
              <p:cNvSpPr/>
              <p:nvPr/>
            </p:nvSpPr>
            <p:spPr>
              <a:xfrm>
                <a:off x="8601288" y="556375"/>
                <a:ext cx="21725" cy="20850"/>
              </a:xfrm>
              <a:custGeom>
                <a:avLst/>
                <a:gdLst/>
                <a:ahLst/>
                <a:cxnLst/>
                <a:rect l="l" t="t" r="r" b="b"/>
                <a:pathLst>
                  <a:path w="869" h="834" fill="none" extrusionOk="0">
                    <a:moveTo>
                      <a:pt x="1" y="1"/>
                    </a:moveTo>
                    <a:lnTo>
                      <a:pt x="868" y="833"/>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59"/>
              <p:cNvSpPr/>
              <p:nvPr/>
            </p:nvSpPr>
            <p:spPr>
              <a:xfrm>
                <a:off x="8601288" y="556375"/>
                <a:ext cx="21725" cy="20850"/>
              </a:xfrm>
              <a:custGeom>
                <a:avLst/>
                <a:gdLst/>
                <a:ahLst/>
                <a:cxnLst/>
                <a:rect l="l" t="t" r="r" b="b"/>
                <a:pathLst>
                  <a:path w="869" h="834" fill="none" extrusionOk="0">
                    <a:moveTo>
                      <a:pt x="868" y="1"/>
                    </a:moveTo>
                    <a:lnTo>
                      <a:pt x="1" y="833"/>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59"/>
              <p:cNvSpPr/>
              <p:nvPr/>
            </p:nvSpPr>
            <p:spPr>
              <a:xfrm>
                <a:off x="8009750" y="597175"/>
                <a:ext cx="634950" cy="347652"/>
              </a:xfrm>
              <a:custGeom>
                <a:avLst/>
                <a:gdLst/>
                <a:ahLst/>
                <a:cxnLst/>
                <a:rect l="l" t="t" r="r" b="b"/>
                <a:pathLst>
                  <a:path w="25398" h="2360" extrusionOk="0">
                    <a:moveTo>
                      <a:pt x="1" y="0"/>
                    </a:moveTo>
                    <a:lnTo>
                      <a:pt x="1" y="2359"/>
                    </a:lnTo>
                    <a:lnTo>
                      <a:pt x="25398" y="2359"/>
                    </a:lnTo>
                    <a:lnTo>
                      <a:pt x="25398"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692" name="Google Shape;2692;p59"/>
          <p:cNvGrpSpPr/>
          <p:nvPr/>
        </p:nvGrpSpPr>
        <p:grpSpPr>
          <a:xfrm>
            <a:off x="706408" y="-1469152"/>
            <a:ext cx="1218677" cy="2647482"/>
            <a:chOff x="706408" y="-1469152"/>
            <a:chExt cx="1218677" cy="2647482"/>
          </a:xfrm>
        </p:grpSpPr>
        <p:grpSp>
          <p:nvGrpSpPr>
            <p:cNvPr id="2693" name="Google Shape;2693;p59"/>
            <p:cNvGrpSpPr/>
            <p:nvPr/>
          </p:nvGrpSpPr>
          <p:grpSpPr>
            <a:xfrm>
              <a:off x="706408" y="-1469152"/>
              <a:ext cx="1218677" cy="2356830"/>
              <a:chOff x="2071700" y="1617275"/>
              <a:chExt cx="717375" cy="1387350"/>
            </a:xfrm>
          </p:grpSpPr>
          <p:sp>
            <p:nvSpPr>
              <p:cNvPr id="2694" name="Google Shape;2694;p59"/>
              <p:cNvSpPr/>
              <p:nvPr/>
            </p:nvSpPr>
            <p:spPr>
              <a:xfrm>
                <a:off x="2093750" y="1644825"/>
                <a:ext cx="6625" cy="1339950"/>
              </a:xfrm>
              <a:custGeom>
                <a:avLst/>
                <a:gdLst/>
                <a:ahLst/>
                <a:cxnLst/>
                <a:rect l="l" t="t" r="r" b="b"/>
                <a:pathLst>
                  <a:path w="265" h="53598" extrusionOk="0">
                    <a:moveTo>
                      <a:pt x="0" y="0"/>
                    </a:moveTo>
                    <a:lnTo>
                      <a:pt x="0" y="5113"/>
                    </a:lnTo>
                    <a:lnTo>
                      <a:pt x="265" y="5113"/>
                    </a:lnTo>
                    <a:lnTo>
                      <a:pt x="265" y="0"/>
                    </a:lnTo>
                    <a:close/>
                    <a:moveTo>
                      <a:pt x="0" y="5378"/>
                    </a:moveTo>
                    <a:lnTo>
                      <a:pt x="0" y="10447"/>
                    </a:lnTo>
                    <a:lnTo>
                      <a:pt x="265" y="10447"/>
                    </a:lnTo>
                    <a:lnTo>
                      <a:pt x="265" y="5378"/>
                    </a:lnTo>
                    <a:close/>
                    <a:moveTo>
                      <a:pt x="0" y="10755"/>
                    </a:moveTo>
                    <a:lnTo>
                      <a:pt x="0" y="15824"/>
                    </a:lnTo>
                    <a:lnTo>
                      <a:pt x="265" y="15824"/>
                    </a:lnTo>
                    <a:lnTo>
                      <a:pt x="265" y="10755"/>
                    </a:lnTo>
                    <a:close/>
                    <a:moveTo>
                      <a:pt x="0" y="16089"/>
                    </a:moveTo>
                    <a:lnTo>
                      <a:pt x="0" y="21201"/>
                    </a:lnTo>
                    <a:lnTo>
                      <a:pt x="265" y="21201"/>
                    </a:lnTo>
                    <a:lnTo>
                      <a:pt x="265" y="16089"/>
                    </a:lnTo>
                    <a:close/>
                    <a:moveTo>
                      <a:pt x="0" y="21466"/>
                    </a:moveTo>
                    <a:lnTo>
                      <a:pt x="0" y="26579"/>
                    </a:lnTo>
                    <a:lnTo>
                      <a:pt x="265" y="26579"/>
                    </a:lnTo>
                    <a:lnTo>
                      <a:pt x="265" y="21466"/>
                    </a:lnTo>
                    <a:close/>
                    <a:moveTo>
                      <a:pt x="0" y="26843"/>
                    </a:moveTo>
                    <a:lnTo>
                      <a:pt x="0" y="31956"/>
                    </a:lnTo>
                    <a:lnTo>
                      <a:pt x="265" y="31956"/>
                    </a:lnTo>
                    <a:lnTo>
                      <a:pt x="265" y="26843"/>
                    </a:lnTo>
                    <a:close/>
                    <a:moveTo>
                      <a:pt x="0" y="32221"/>
                    </a:moveTo>
                    <a:lnTo>
                      <a:pt x="0" y="37334"/>
                    </a:lnTo>
                    <a:lnTo>
                      <a:pt x="265" y="37334"/>
                    </a:lnTo>
                    <a:lnTo>
                      <a:pt x="265" y="32221"/>
                    </a:lnTo>
                    <a:close/>
                    <a:moveTo>
                      <a:pt x="0" y="37598"/>
                    </a:moveTo>
                    <a:lnTo>
                      <a:pt x="0" y="42711"/>
                    </a:lnTo>
                    <a:lnTo>
                      <a:pt x="265" y="42711"/>
                    </a:lnTo>
                    <a:lnTo>
                      <a:pt x="265" y="37598"/>
                    </a:lnTo>
                    <a:close/>
                    <a:moveTo>
                      <a:pt x="0" y="42975"/>
                    </a:moveTo>
                    <a:lnTo>
                      <a:pt x="0" y="48088"/>
                    </a:lnTo>
                    <a:lnTo>
                      <a:pt x="265" y="48088"/>
                    </a:lnTo>
                    <a:lnTo>
                      <a:pt x="265" y="42975"/>
                    </a:lnTo>
                    <a:close/>
                    <a:moveTo>
                      <a:pt x="0" y="48353"/>
                    </a:moveTo>
                    <a:lnTo>
                      <a:pt x="0" y="53598"/>
                    </a:lnTo>
                    <a:lnTo>
                      <a:pt x="44" y="53598"/>
                    </a:lnTo>
                    <a:lnTo>
                      <a:pt x="44"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59"/>
              <p:cNvSpPr/>
              <p:nvPr/>
            </p:nvSpPr>
            <p:spPr>
              <a:xfrm>
                <a:off x="2093750" y="1643725"/>
                <a:ext cx="6625" cy="1341050"/>
              </a:xfrm>
              <a:custGeom>
                <a:avLst/>
                <a:gdLst/>
                <a:ahLst/>
                <a:cxnLst/>
                <a:rect l="l" t="t" r="r" b="b"/>
                <a:pathLst>
                  <a:path w="265" h="53642" fill="none" extrusionOk="0">
                    <a:moveTo>
                      <a:pt x="0" y="0"/>
                    </a:moveTo>
                    <a:lnTo>
                      <a:pt x="0" y="0"/>
                    </a:lnTo>
                    <a:lnTo>
                      <a:pt x="0" y="53642"/>
                    </a:lnTo>
                    <a:lnTo>
                      <a:pt x="265" y="53642"/>
                    </a:lnTo>
                    <a:lnTo>
                      <a:pt x="44" y="53642"/>
                    </a:lnTo>
                    <a:lnTo>
                      <a:pt x="44" y="53377"/>
                    </a:lnTo>
                    <a:lnTo>
                      <a:pt x="265" y="53377"/>
                    </a:lnTo>
                    <a:lnTo>
                      <a:pt x="265" y="48397"/>
                    </a:lnTo>
                    <a:lnTo>
                      <a:pt x="0" y="48397"/>
                    </a:lnTo>
                    <a:lnTo>
                      <a:pt x="0" y="48132"/>
                    </a:lnTo>
                    <a:lnTo>
                      <a:pt x="265" y="48132"/>
                    </a:lnTo>
                    <a:lnTo>
                      <a:pt x="265" y="43019"/>
                    </a:lnTo>
                    <a:lnTo>
                      <a:pt x="0" y="43019"/>
                    </a:lnTo>
                    <a:lnTo>
                      <a:pt x="0" y="42755"/>
                    </a:lnTo>
                    <a:lnTo>
                      <a:pt x="265" y="42755"/>
                    </a:lnTo>
                    <a:lnTo>
                      <a:pt x="265" y="37642"/>
                    </a:lnTo>
                    <a:lnTo>
                      <a:pt x="0" y="37642"/>
                    </a:lnTo>
                    <a:lnTo>
                      <a:pt x="0" y="37378"/>
                    </a:lnTo>
                    <a:lnTo>
                      <a:pt x="265" y="37378"/>
                    </a:lnTo>
                    <a:lnTo>
                      <a:pt x="265" y="32265"/>
                    </a:lnTo>
                    <a:lnTo>
                      <a:pt x="0" y="32265"/>
                    </a:lnTo>
                    <a:lnTo>
                      <a:pt x="0" y="32000"/>
                    </a:lnTo>
                    <a:lnTo>
                      <a:pt x="265" y="32000"/>
                    </a:lnTo>
                    <a:lnTo>
                      <a:pt x="265" y="26887"/>
                    </a:lnTo>
                    <a:lnTo>
                      <a:pt x="0" y="26887"/>
                    </a:lnTo>
                    <a:lnTo>
                      <a:pt x="0" y="26623"/>
                    </a:lnTo>
                    <a:lnTo>
                      <a:pt x="265" y="26623"/>
                    </a:lnTo>
                    <a:lnTo>
                      <a:pt x="265" y="21510"/>
                    </a:lnTo>
                    <a:lnTo>
                      <a:pt x="0" y="21510"/>
                    </a:lnTo>
                    <a:lnTo>
                      <a:pt x="0" y="21245"/>
                    </a:lnTo>
                    <a:lnTo>
                      <a:pt x="265" y="21245"/>
                    </a:lnTo>
                    <a:lnTo>
                      <a:pt x="265" y="16133"/>
                    </a:lnTo>
                    <a:lnTo>
                      <a:pt x="0" y="16133"/>
                    </a:lnTo>
                    <a:lnTo>
                      <a:pt x="0" y="15868"/>
                    </a:lnTo>
                    <a:lnTo>
                      <a:pt x="265" y="15868"/>
                    </a:lnTo>
                    <a:lnTo>
                      <a:pt x="265" y="10799"/>
                    </a:lnTo>
                    <a:lnTo>
                      <a:pt x="0" y="10799"/>
                    </a:lnTo>
                    <a:lnTo>
                      <a:pt x="0" y="10491"/>
                    </a:lnTo>
                    <a:lnTo>
                      <a:pt x="265" y="10491"/>
                    </a:lnTo>
                    <a:lnTo>
                      <a:pt x="265" y="5422"/>
                    </a:lnTo>
                    <a:lnTo>
                      <a:pt x="0" y="5422"/>
                    </a:lnTo>
                    <a:lnTo>
                      <a:pt x="0" y="5157"/>
                    </a:lnTo>
                    <a:lnTo>
                      <a:pt x="265" y="5157"/>
                    </a:lnTo>
                    <a:lnTo>
                      <a:pt x="265" y="44"/>
                    </a:lnTo>
                    <a:lnTo>
                      <a:pt x="0" y="44"/>
                    </a:lnTo>
                    <a:lnTo>
                      <a:pt x="0"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59"/>
              <p:cNvSpPr/>
              <p:nvPr/>
            </p:nvSpPr>
            <p:spPr>
              <a:xfrm>
                <a:off x="2228175" y="1644825"/>
                <a:ext cx="6650" cy="1333350"/>
              </a:xfrm>
              <a:custGeom>
                <a:avLst/>
                <a:gdLst/>
                <a:ahLst/>
                <a:cxnLst/>
                <a:rect l="l" t="t" r="r" b="b"/>
                <a:pathLst>
                  <a:path w="266" h="53334" extrusionOk="0">
                    <a:moveTo>
                      <a:pt x="1" y="0"/>
                    </a:moveTo>
                    <a:lnTo>
                      <a:pt x="1" y="5113"/>
                    </a:lnTo>
                    <a:lnTo>
                      <a:pt x="265" y="5113"/>
                    </a:lnTo>
                    <a:lnTo>
                      <a:pt x="265" y="0"/>
                    </a:lnTo>
                    <a:close/>
                    <a:moveTo>
                      <a:pt x="1" y="5378"/>
                    </a:moveTo>
                    <a:lnTo>
                      <a:pt x="1" y="10447"/>
                    </a:lnTo>
                    <a:lnTo>
                      <a:pt x="265" y="10447"/>
                    </a:lnTo>
                    <a:lnTo>
                      <a:pt x="265" y="5378"/>
                    </a:lnTo>
                    <a:close/>
                    <a:moveTo>
                      <a:pt x="1" y="10755"/>
                    </a:moveTo>
                    <a:lnTo>
                      <a:pt x="1" y="15824"/>
                    </a:lnTo>
                    <a:lnTo>
                      <a:pt x="265" y="15824"/>
                    </a:lnTo>
                    <a:lnTo>
                      <a:pt x="265" y="10755"/>
                    </a:lnTo>
                    <a:close/>
                    <a:moveTo>
                      <a:pt x="1" y="16089"/>
                    </a:moveTo>
                    <a:lnTo>
                      <a:pt x="1" y="21201"/>
                    </a:lnTo>
                    <a:lnTo>
                      <a:pt x="265" y="21201"/>
                    </a:lnTo>
                    <a:lnTo>
                      <a:pt x="265" y="16089"/>
                    </a:lnTo>
                    <a:close/>
                    <a:moveTo>
                      <a:pt x="1" y="21466"/>
                    </a:moveTo>
                    <a:lnTo>
                      <a:pt x="1" y="26579"/>
                    </a:lnTo>
                    <a:lnTo>
                      <a:pt x="265" y="26579"/>
                    </a:lnTo>
                    <a:lnTo>
                      <a:pt x="265" y="21466"/>
                    </a:lnTo>
                    <a:close/>
                    <a:moveTo>
                      <a:pt x="1" y="26843"/>
                    </a:moveTo>
                    <a:lnTo>
                      <a:pt x="1" y="31956"/>
                    </a:lnTo>
                    <a:lnTo>
                      <a:pt x="265" y="31956"/>
                    </a:lnTo>
                    <a:lnTo>
                      <a:pt x="265" y="26843"/>
                    </a:lnTo>
                    <a:close/>
                    <a:moveTo>
                      <a:pt x="1" y="32221"/>
                    </a:moveTo>
                    <a:lnTo>
                      <a:pt x="1" y="37334"/>
                    </a:lnTo>
                    <a:lnTo>
                      <a:pt x="265" y="37334"/>
                    </a:lnTo>
                    <a:lnTo>
                      <a:pt x="265" y="32221"/>
                    </a:lnTo>
                    <a:close/>
                    <a:moveTo>
                      <a:pt x="1" y="37598"/>
                    </a:moveTo>
                    <a:lnTo>
                      <a:pt x="1" y="42711"/>
                    </a:lnTo>
                    <a:lnTo>
                      <a:pt x="265" y="42711"/>
                    </a:lnTo>
                    <a:lnTo>
                      <a:pt x="265" y="37598"/>
                    </a:lnTo>
                    <a:close/>
                    <a:moveTo>
                      <a:pt x="1" y="42975"/>
                    </a:moveTo>
                    <a:lnTo>
                      <a:pt x="1" y="48088"/>
                    </a:lnTo>
                    <a:lnTo>
                      <a:pt x="265" y="48088"/>
                    </a:lnTo>
                    <a:lnTo>
                      <a:pt x="265" y="42975"/>
                    </a:lnTo>
                    <a:close/>
                    <a:moveTo>
                      <a:pt x="1" y="48353"/>
                    </a:moveTo>
                    <a:lnTo>
                      <a:pt x="1"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59"/>
              <p:cNvSpPr/>
              <p:nvPr/>
            </p:nvSpPr>
            <p:spPr>
              <a:xfrm>
                <a:off x="2228175" y="2853625"/>
                <a:ext cx="6650" cy="124550"/>
              </a:xfrm>
              <a:custGeom>
                <a:avLst/>
                <a:gdLst/>
                <a:ahLst/>
                <a:cxnLst/>
                <a:rect l="l" t="t" r="r" b="b"/>
                <a:pathLst>
                  <a:path w="266" h="4982" fill="none" extrusionOk="0">
                    <a:moveTo>
                      <a:pt x="265" y="1"/>
                    </a:moveTo>
                    <a:lnTo>
                      <a:pt x="1" y="1"/>
                    </a:lnTo>
                    <a:lnTo>
                      <a:pt x="1" y="4981"/>
                    </a:lnTo>
                    <a:lnTo>
                      <a:pt x="265" y="4981"/>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59"/>
              <p:cNvSpPr/>
              <p:nvPr/>
            </p:nvSpPr>
            <p:spPr>
              <a:xfrm>
                <a:off x="2228175" y="2719200"/>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59"/>
              <p:cNvSpPr/>
              <p:nvPr/>
            </p:nvSpPr>
            <p:spPr>
              <a:xfrm>
                <a:off x="2228175" y="2584750"/>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59"/>
              <p:cNvSpPr/>
              <p:nvPr/>
            </p:nvSpPr>
            <p:spPr>
              <a:xfrm>
                <a:off x="2228175" y="2450325"/>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59"/>
              <p:cNvSpPr/>
              <p:nvPr/>
            </p:nvSpPr>
            <p:spPr>
              <a:xfrm>
                <a:off x="2228175" y="2315900"/>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59"/>
              <p:cNvSpPr/>
              <p:nvPr/>
            </p:nvSpPr>
            <p:spPr>
              <a:xfrm>
                <a:off x="2228175" y="2181450"/>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59"/>
              <p:cNvSpPr/>
              <p:nvPr/>
            </p:nvSpPr>
            <p:spPr>
              <a:xfrm>
                <a:off x="2228175" y="2047025"/>
                <a:ext cx="6650" cy="127850"/>
              </a:xfrm>
              <a:custGeom>
                <a:avLst/>
                <a:gdLst/>
                <a:ahLst/>
                <a:cxnLst/>
                <a:rect l="l" t="t" r="r" b="b"/>
                <a:pathLst>
                  <a:path w="266" h="5114" fill="none" extrusionOk="0">
                    <a:moveTo>
                      <a:pt x="265" y="1"/>
                    </a:moveTo>
                    <a:lnTo>
                      <a:pt x="1" y="1"/>
                    </a:lnTo>
                    <a:lnTo>
                      <a:pt x="1" y="5113"/>
                    </a:lnTo>
                    <a:lnTo>
                      <a:pt x="265" y="5113"/>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59"/>
              <p:cNvSpPr/>
              <p:nvPr/>
            </p:nvSpPr>
            <p:spPr>
              <a:xfrm>
                <a:off x="2228175" y="1913700"/>
                <a:ext cx="6650" cy="126750"/>
              </a:xfrm>
              <a:custGeom>
                <a:avLst/>
                <a:gdLst/>
                <a:ahLst/>
                <a:cxnLst/>
                <a:rect l="l" t="t" r="r" b="b"/>
                <a:pathLst>
                  <a:path w="266" h="5070" fill="none" extrusionOk="0">
                    <a:moveTo>
                      <a:pt x="265" y="0"/>
                    </a:moveTo>
                    <a:lnTo>
                      <a:pt x="1" y="0"/>
                    </a:lnTo>
                    <a:lnTo>
                      <a:pt x="1" y="5069"/>
                    </a:lnTo>
                    <a:lnTo>
                      <a:pt x="265" y="5069"/>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59"/>
              <p:cNvSpPr/>
              <p:nvPr/>
            </p:nvSpPr>
            <p:spPr>
              <a:xfrm>
                <a:off x="2228175" y="1779250"/>
                <a:ext cx="6650" cy="126750"/>
              </a:xfrm>
              <a:custGeom>
                <a:avLst/>
                <a:gdLst/>
                <a:ahLst/>
                <a:cxnLst/>
                <a:rect l="l" t="t" r="r" b="b"/>
                <a:pathLst>
                  <a:path w="266" h="5070" fill="none" extrusionOk="0">
                    <a:moveTo>
                      <a:pt x="265" y="1"/>
                    </a:moveTo>
                    <a:lnTo>
                      <a:pt x="1" y="1"/>
                    </a:lnTo>
                    <a:lnTo>
                      <a:pt x="1" y="5070"/>
                    </a:lnTo>
                    <a:lnTo>
                      <a:pt x="265" y="5070"/>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59"/>
              <p:cNvSpPr/>
              <p:nvPr/>
            </p:nvSpPr>
            <p:spPr>
              <a:xfrm>
                <a:off x="2228175" y="1644825"/>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59"/>
              <p:cNvSpPr/>
              <p:nvPr/>
            </p:nvSpPr>
            <p:spPr>
              <a:xfrm>
                <a:off x="2362625" y="1644825"/>
                <a:ext cx="6625" cy="1333350"/>
              </a:xfrm>
              <a:custGeom>
                <a:avLst/>
                <a:gdLst/>
                <a:ahLst/>
                <a:cxnLst/>
                <a:rect l="l" t="t" r="r" b="b"/>
                <a:pathLst>
                  <a:path w="265" h="53334" extrusionOk="0">
                    <a:moveTo>
                      <a:pt x="0" y="0"/>
                    </a:moveTo>
                    <a:lnTo>
                      <a:pt x="0" y="5113"/>
                    </a:lnTo>
                    <a:lnTo>
                      <a:pt x="265" y="5113"/>
                    </a:lnTo>
                    <a:lnTo>
                      <a:pt x="265" y="0"/>
                    </a:lnTo>
                    <a:close/>
                    <a:moveTo>
                      <a:pt x="0" y="5378"/>
                    </a:moveTo>
                    <a:lnTo>
                      <a:pt x="0" y="10447"/>
                    </a:lnTo>
                    <a:lnTo>
                      <a:pt x="265" y="10447"/>
                    </a:lnTo>
                    <a:lnTo>
                      <a:pt x="265" y="5378"/>
                    </a:lnTo>
                    <a:close/>
                    <a:moveTo>
                      <a:pt x="0" y="10755"/>
                    </a:moveTo>
                    <a:lnTo>
                      <a:pt x="0" y="15824"/>
                    </a:lnTo>
                    <a:lnTo>
                      <a:pt x="265" y="15824"/>
                    </a:lnTo>
                    <a:lnTo>
                      <a:pt x="265" y="10755"/>
                    </a:lnTo>
                    <a:close/>
                    <a:moveTo>
                      <a:pt x="0" y="16089"/>
                    </a:moveTo>
                    <a:lnTo>
                      <a:pt x="0" y="21201"/>
                    </a:lnTo>
                    <a:lnTo>
                      <a:pt x="265" y="21201"/>
                    </a:lnTo>
                    <a:lnTo>
                      <a:pt x="265" y="16089"/>
                    </a:lnTo>
                    <a:close/>
                    <a:moveTo>
                      <a:pt x="0" y="21466"/>
                    </a:moveTo>
                    <a:lnTo>
                      <a:pt x="0" y="26579"/>
                    </a:lnTo>
                    <a:lnTo>
                      <a:pt x="265" y="26579"/>
                    </a:lnTo>
                    <a:lnTo>
                      <a:pt x="265" y="21466"/>
                    </a:lnTo>
                    <a:close/>
                    <a:moveTo>
                      <a:pt x="0" y="26843"/>
                    </a:moveTo>
                    <a:lnTo>
                      <a:pt x="0" y="31956"/>
                    </a:lnTo>
                    <a:lnTo>
                      <a:pt x="265" y="31956"/>
                    </a:lnTo>
                    <a:lnTo>
                      <a:pt x="265" y="26843"/>
                    </a:lnTo>
                    <a:close/>
                    <a:moveTo>
                      <a:pt x="0" y="32221"/>
                    </a:moveTo>
                    <a:lnTo>
                      <a:pt x="0" y="37334"/>
                    </a:lnTo>
                    <a:lnTo>
                      <a:pt x="265" y="37334"/>
                    </a:lnTo>
                    <a:lnTo>
                      <a:pt x="265" y="32221"/>
                    </a:lnTo>
                    <a:close/>
                    <a:moveTo>
                      <a:pt x="0" y="37598"/>
                    </a:moveTo>
                    <a:lnTo>
                      <a:pt x="0" y="42711"/>
                    </a:lnTo>
                    <a:lnTo>
                      <a:pt x="265" y="42711"/>
                    </a:lnTo>
                    <a:lnTo>
                      <a:pt x="265" y="37598"/>
                    </a:lnTo>
                    <a:close/>
                    <a:moveTo>
                      <a:pt x="0" y="42975"/>
                    </a:moveTo>
                    <a:lnTo>
                      <a:pt x="0" y="48088"/>
                    </a:lnTo>
                    <a:lnTo>
                      <a:pt x="265" y="48088"/>
                    </a:lnTo>
                    <a:lnTo>
                      <a:pt x="265" y="42975"/>
                    </a:lnTo>
                    <a:close/>
                    <a:moveTo>
                      <a:pt x="0" y="48353"/>
                    </a:moveTo>
                    <a:lnTo>
                      <a:pt x="0"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59"/>
              <p:cNvSpPr/>
              <p:nvPr/>
            </p:nvSpPr>
            <p:spPr>
              <a:xfrm>
                <a:off x="2362625" y="2853625"/>
                <a:ext cx="6625" cy="124550"/>
              </a:xfrm>
              <a:custGeom>
                <a:avLst/>
                <a:gdLst/>
                <a:ahLst/>
                <a:cxnLst/>
                <a:rect l="l" t="t" r="r" b="b"/>
                <a:pathLst>
                  <a:path w="265" h="4982" fill="none" extrusionOk="0">
                    <a:moveTo>
                      <a:pt x="265" y="1"/>
                    </a:moveTo>
                    <a:lnTo>
                      <a:pt x="0" y="1"/>
                    </a:lnTo>
                    <a:lnTo>
                      <a:pt x="0" y="4981"/>
                    </a:lnTo>
                    <a:lnTo>
                      <a:pt x="265" y="4981"/>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59"/>
              <p:cNvSpPr/>
              <p:nvPr/>
            </p:nvSpPr>
            <p:spPr>
              <a:xfrm>
                <a:off x="2362625" y="2719200"/>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59"/>
              <p:cNvSpPr/>
              <p:nvPr/>
            </p:nvSpPr>
            <p:spPr>
              <a:xfrm>
                <a:off x="2362625" y="2584750"/>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59"/>
              <p:cNvSpPr/>
              <p:nvPr/>
            </p:nvSpPr>
            <p:spPr>
              <a:xfrm>
                <a:off x="2362625" y="2450325"/>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59"/>
              <p:cNvSpPr/>
              <p:nvPr/>
            </p:nvSpPr>
            <p:spPr>
              <a:xfrm>
                <a:off x="2362625" y="2315900"/>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59"/>
              <p:cNvSpPr/>
              <p:nvPr/>
            </p:nvSpPr>
            <p:spPr>
              <a:xfrm>
                <a:off x="2362625" y="2181450"/>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59"/>
              <p:cNvSpPr/>
              <p:nvPr/>
            </p:nvSpPr>
            <p:spPr>
              <a:xfrm>
                <a:off x="2362625" y="2047025"/>
                <a:ext cx="6625" cy="127850"/>
              </a:xfrm>
              <a:custGeom>
                <a:avLst/>
                <a:gdLst/>
                <a:ahLst/>
                <a:cxnLst/>
                <a:rect l="l" t="t" r="r" b="b"/>
                <a:pathLst>
                  <a:path w="265" h="5114" fill="none" extrusionOk="0">
                    <a:moveTo>
                      <a:pt x="265" y="1"/>
                    </a:moveTo>
                    <a:lnTo>
                      <a:pt x="0" y="1"/>
                    </a:lnTo>
                    <a:lnTo>
                      <a:pt x="0" y="5113"/>
                    </a:lnTo>
                    <a:lnTo>
                      <a:pt x="265" y="5113"/>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59"/>
              <p:cNvSpPr/>
              <p:nvPr/>
            </p:nvSpPr>
            <p:spPr>
              <a:xfrm>
                <a:off x="2362625" y="1913700"/>
                <a:ext cx="6625" cy="126750"/>
              </a:xfrm>
              <a:custGeom>
                <a:avLst/>
                <a:gdLst/>
                <a:ahLst/>
                <a:cxnLst/>
                <a:rect l="l" t="t" r="r" b="b"/>
                <a:pathLst>
                  <a:path w="265" h="5070" fill="none" extrusionOk="0">
                    <a:moveTo>
                      <a:pt x="265" y="0"/>
                    </a:moveTo>
                    <a:lnTo>
                      <a:pt x="0" y="0"/>
                    </a:lnTo>
                    <a:lnTo>
                      <a:pt x="0" y="5069"/>
                    </a:lnTo>
                    <a:lnTo>
                      <a:pt x="265" y="5069"/>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59"/>
              <p:cNvSpPr/>
              <p:nvPr/>
            </p:nvSpPr>
            <p:spPr>
              <a:xfrm>
                <a:off x="2362625" y="1779250"/>
                <a:ext cx="6625" cy="126750"/>
              </a:xfrm>
              <a:custGeom>
                <a:avLst/>
                <a:gdLst/>
                <a:ahLst/>
                <a:cxnLst/>
                <a:rect l="l" t="t" r="r" b="b"/>
                <a:pathLst>
                  <a:path w="265" h="5070" fill="none" extrusionOk="0">
                    <a:moveTo>
                      <a:pt x="265" y="1"/>
                    </a:moveTo>
                    <a:lnTo>
                      <a:pt x="0" y="1"/>
                    </a:lnTo>
                    <a:lnTo>
                      <a:pt x="0" y="5070"/>
                    </a:lnTo>
                    <a:lnTo>
                      <a:pt x="265" y="5070"/>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59"/>
              <p:cNvSpPr/>
              <p:nvPr/>
            </p:nvSpPr>
            <p:spPr>
              <a:xfrm>
                <a:off x="2362625" y="1644825"/>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59"/>
              <p:cNvSpPr/>
              <p:nvPr/>
            </p:nvSpPr>
            <p:spPr>
              <a:xfrm>
                <a:off x="2497050" y="1644825"/>
                <a:ext cx="6625" cy="1333350"/>
              </a:xfrm>
              <a:custGeom>
                <a:avLst/>
                <a:gdLst/>
                <a:ahLst/>
                <a:cxnLst/>
                <a:rect l="l" t="t" r="r" b="b"/>
                <a:pathLst>
                  <a:path w="265" h="53334" extrusionOk="0">
                    <a:moveTo>
                      <a:pt x="0" y="0"/>
                    </a:moveTo>
                    <a:lnTo>
                      <a:pt x="0" y="5113"/>
                    </a:lnTo>
                    <a:lnTo>
                      <a:pt x="265" y="5113"/>
                    </a:lnTo>
                    <a:lnTo>
                      <a:pt x="265" y="0"/>
                    </a:lnTo>
                    <a:close/>
                    <a:moveTo>
                      <a:pt x="0" y="5378"/>
                    </a:moveTo>
                    <a:lnTo>
                      <a:pt x="0" y="10447"/>
                    </a:lnTo>
                    <a:lnTo>
                      <a:pt x="265" y="10447"/>
                    </a:lnTo>
                    <a:lnTo>
                      <a:pt x="265" y="5378"/>
                    </a:lnTo>
                    <a:close/>
                    <a:moveTo>
                      <a:pt x="0" y="10755"/>
                    </a:moveTo>
                    <a:lnTo>
                      <a:pt x="0" y="15824"/>
                    </a:lnTo>
                    <a:lnTo>
                      <a:pt x="265" y="15824"/>
                    </a:lnTo>
                    <a:lnTo>
                      <a:pt x="265" y="10755"/>
                    </a:lnTo>
                    <a:close/>
                    <a:moveTo>
                      <a:pt x="0" y="16089"/>
                    </a:moveTo>
                    <a:lnTo>
                      <a:pt x="0" y="21201"/>
                    </a:lnTo>
                    <a:lnTo>
                      <a:pt x="265" y="21201"/>
                    </a:lnTo>
                    <a:lnTo>
                      <a:pt x="265" y="16089"/>
                    </a:lnTo>
                    <a:close/>
                    <a:moveTo>
                      <a:pt x="0" y="21466"/>
                    </a:moveTo>
                    <a:lnTo>
                      <a:pt x="0" y="26579"/>
                    </a:lnTo>
                    <a:lnTo>
                      <a:pt x="265" y="26579"/>
                    </a:lnTo>
                    <a:lnTo>
                      <a:pt x="265" y="21466"/>
                    </a:lnTo>
                    <a:close/>
                    <a:moveTo>
                      <a:pt x="0" y="26843"/>
                    </a:moveTo>
                    <a:lnTo>
                      <a:pt x="0" y="31956"/>
                    </a:lnTo>
                    <a:lnTo>
                      <a:pt x="265" y="31956"/>
                    </a:lnTo>
                    <a:lnTo>
                      <a:pt x="265" y="26843"/>
                    </a:lnTo>
                    <a:close/>
                    <a:moveTo>
                      <a:pt x="0" y="32221"/>
                    </a:moveTo>
                    <a:lnTo>
                      <a:pt x="0" y="37334"/>
                    </a:lnTo>
                    <a:lnTo>
                      <a:pt x="265" y="37334"/>
                    </a:lnTo>
                    <a:lnTo>
                      <a:pt x="265" y="32221"/>
                    </a:lnTo>
                    <a:close/>
                    <a:moveTo>
                      <a:pt x="0" y="37598"/>
                    </a:moveTo>
                    <a:lnTo>
                      <a:pt x="0" y="42711"/>
                    </a:lnTo>
                    <a:lnTo>
                      <a:pt x="265" y="42711"/>
                    </a:lnTo>
                    <a:lnTo>
                      <a:pt x="265" y="37598"/>
                    </a:lnTo>
                    <a:close/>
                    <a:moveTo>
                      <a:pt x="0" y="42975"/>
                    </a:moveTo>
                    <a:lnTo>
                      <a:pt x="0" y="48088"/>
                    </a:lnTo>
                    <a:lnTo>
                      <a:pt x="265" y="48088"/>
                    </a:lnTo>
                    <a:lnTo>
                      <a:pt x="265" y="42975"/>
                    </a:lnTo>
                    <a:close/>
                    <a:moveTo>
                      <a:pt x="0" y="48353"/>
                    </a:moveTo>
                    <a:lnTo>
                      <a:pt x="0"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59"/>
              <p:cNvSpPr/>
              <p:nvPr/>
            </p:nvSpPr>
            <p:spPr>
              <a:xfrm>
                <a:off x="2497050" y="2853625"/>
                <a:ext cx="6625" cy="124550"/>
              </a:xfrm>
              <a:custGeom>
                <a:avLst/>
                <a:gdLst/>
                <a:ahLst/>
                <a:cxnLst/>
                <a:rect l="l" t="t" r="r" b="b"/>
                <a:pathLst>
                  <a:path w="265" h="4982" fill="none" extrusionOk="0">
                    <a:moveTo>
                      <a:pt x="265" y="1"/>
                    </a:moveTo>
                    <a:lnTo>
                      <a:pt x="0" y="1"/>
                    </a:lnTo>
                    <a:lnTo>
                      <a:pt x="0" y="4981"/>
                    </a:lnTo>
                    <a:lnTo>
                      <a:pt x="265" y="4981"/>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59"/>
              <p:cNvSpPr/>
              <p:nvPr/>
            </p:nvSpPr>
            <p:spPr>
              <a:xfrm>
                <a:off x="2497050" y="2719200"/>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59"/>
              <p:cNvSpPr/>
              <p:nvPr/>
            </p:nvSpPr>
            <p:spPr>
              <a:xfrm>
                <a:off x="2497050" y="2584750"/>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59"/>
              <p:cNvSpPr/>
              <p:nvPr/>
            </p:nvSpPr>
            <p:spPr>
              <a:xfrm>
                <a:off x="2497050" y="2450325"/>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59"/>
              <p:cNvSpPr/>
              <p:nvPr/>
            </p:nvSpPr>
            <p:spPr>
              <a:xfrm>
                <a:off x="2497050" y="2315900"/>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59"/>
              <p:cNvSpPr/>
              <p:nvPr/>
            </p:nvSpPr>
            <p:spPr>
              <a:xfrm>
                <a:off x="2497050" y="2181450"/>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59"/>
              <p:cNvSpPr/>
              <p:nvPr/>
            </p:nvSpPr>
            <p:spPr>
              <a:xfrm>
                <a:off x="2497050" y="2047025"/>
                <a:ext cx="6625" cy="127850"/>
              </a:xfrm>
              <a:custGeom>
                <a:avLst/>
                <a:gdLst/>
                <a:ahLst/>
                <a:cxnLst/>
                <a:rect l="l" t="t" r="r" b="b"/>
                <a:pathLst>
                  <a:path w="265" h="5114" fill="none" extrusionOk="0">
                    <a:moveTo>
                      <a:pt x="265" y="1"/>
                    </a:moveTo>
                    <a:lnTo>
                      <a:pt x="0" y="1"/>
                    </a:lnTo>
                    <a:lnTo>
                      <a:pt x="0" y="5113"/>
                    </a:lnTo>
                    <a:lnTo>
                      <a:pt x="265" y="5113"/>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59"/>
              <p:cNvSpPr/>
              <p:nvPr/>
            </p:nvSpPr>
            <p:spPr>
              <a:xfrm>
                <a:off x="2497050" y="1913700"/>
                <a:ext cx="6625" cy="126750"/>
              </a:xfrm>
              <a:custGeom>
                <a:avLst/>
                <a:gdLst/>
                <a:ahLst/>
                <a:cxnLst/>
                <a:rect l="l" t="t" r="r" b="b"/>
                <a:pathLst>
                  <a:path w="265" h="5070" fill="none" extrusionOk="0">
                    <a:moveTo>
                      <a:pt x="265" y="0"/>
                    </a:moveTo>
                    <a:lnTo>
                      <a:pt x="0" y="0"/>
                    </a:lnTo>
                    <a:lnTo>
                      <a:pt x="0" y="5069"/>
                    </a:lnTo>
                    <a:lnTo>
                      <a:pt x="265" y="5069"/>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59"/>
              <p:cNvSpPr/>
              <p:nvPr/>
            </p:nvSpPr>
            <p:spPr>
              <a:xfrm>
                <a:off x="2497050" y="1779250"/>
                <a:ext cx="6625" cy="126750"/>
              </a:xfrm>
              <a:custGeom>
                <a:avLst/>
                <a:gdLst/>
                <a:ahLst/>
                <a:cxnLst/>
                <a:rect l="l" t="t" r="r" b="b"/>
                <a:pathLst>
                  <a:path w="265" h="5070" fill="none" extrusionOk="0">
                    <a:moveTo>
                      <a:pt x="265" y="1"/>
                    </a:moveTo>
                    <a:lnTo>
                      <a:pt x="0" y="1"/>
                    </a:lnTo>
                    <a:lnTo>
                      <a:pt x="0" y="5070"/>
                    </a:lnTo>
                    <a:lnTo>
                      <a:pt x="265" y="5070"/>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59"/>
              <p:cNvSpPr/>
              <p:nvPr/>
            </p:nvSpPr>
            <p:spPr>
              <a:xfrm>
                <a:off x="2497050" y="1644825"/>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59"/>
              <p:cNvSpPr/>
              <p:nvPr/>
            </p:nvSpPr>
            <p:spPr>
              <a:xfrm>
                <a:off x="2631475" y="1644825"/>
                <a:ext cx="6650" cy="1333350"/>
              </a:xfrm>
              <a:custGeom>
                <a:avLst/>
                <a:gdLst/>
                <a:ahLst/>
                <a:cxnLst/>
                <a:rect l="l" t="t" r="r" b="b"/>
                <a:pathLst>
                  <a:path w="266" h="53334" extrusionOk="0">
                    <a:moveTo>
                      <a:pt x="1" y="0"/>
                    </a:moveTo>
                    <a:lnTo>
                      <a:pt x="1" y="5113"/>
                    </a:lnTo>
                    <a:lnTo>
                      <a:pt x="265" y="5113"/>
                    </a:lnTo>
                    <a:lnTo>
                      <a:pt x="265" y="0"/>
                    </a:lnTo>
                    <a:close/>
                    <a:moveTo>
                      <a:pt x="1" y="5378"/>
                    </a:moveTo>
                    <a:lnTo>
                      <a:pt x="1" y="10447"/>
                    </a:lnTo>
                    <a:lnTo>
                      <a:pt x="265" y="10447"/>
                    </a:lnTo>
                    <a:lnTo>
                      <a:pt x="265" y="5378"/>
                    </a:lnTo>
                    <a:close/>
                    <a:moveTo>
                      <a:pt x="1" y="10755"/>
                    </a:moveTo>
                    <a:lnTo>
                      <a:pt x="1" y="15824"/>
                    </a:lnTo>
                    <a:lnTo>
                      <a:pt x="265" y="15824"/>
                    </a:lnTo>
                    <a:lnTo>
                      <a:pt x="265" y="10755"/>
                    </a:lnTo>
                    <a:close/>
                    <a:moveTo>
                      <a:pt x="1" y="16089"/>
                    </a:moveTo>
                    <a:lnTo>
                      <a:pt x="1" y="21201"/>
                    </a:lnTo>
                    <a:lnTo>
                      <a:pt x="265" y="21201"/>
                    </a:lnTo>
                    <a:lnTo>
                      <a:pt x="265" y="16089"/>
                    </a:lnTo>
                    <a:close/>
                    <a:moveTo>
                      <a:pt x="1" y="21466"/>
                    </a:moveTo>
                    <a:lnTo>
                      <a:pt x="1" y="26579"/>
                    </a:lnTo>
                    <a:lnTo>
                      <a:pt x="265" y="26579"/>
                    </a:lnTo>
                    <a:lnTo>
                      <a:pt x="265" y="21466"/>
                    </a:lnTo>
                    <a:close/>
                    <a:moveTo>
                      <a:pt x="1" y="26843"/>
                    </a:moveTo>
                    <a:lnTo>
                      <a:pt x="1" y="31956"/>
                    </a:lnTo>
                    <a:lnTo>
                      <a:pt x="265" y="31956"/>
                    </a:lnTo>
                    <a:lnTo>
                      <a:pt x="265" y="26843"/>
                    </a:lnTo>
                    <a:close/>
                    <a:moveTo>
                      <a:pt x="1" y="32221"/>
                    </a:moveTo>
                    <a:lnTo>
                      <a:pt x="1" y="37334"/>
                    </a:lnTo>
                    <a:lnTo>
                      <a:pt x="265" y="37334"/>
                    </a:lnTo>
                    <a:lnTo>
                      <a:pt x="265" y="32221"/>
                    </a:lnTo>
                    <a:close/>
                    <a:moveTo>
                      <a:pt x="1" y="37598"/>
                    </a:moveTo>
                    <a:lnTo>
                      <a:pt x="1" y="42711"/>
                    </a:lnTo>
                    <a:lnTo>
                      <a:pt x="265" y="42711"/>
                    </a:lnTo>
                    <a:lnTo>
                      <a:pt x="265" y="37598"/>
                    </a:lnTo>
                    <a:close/>
                    <a:moveTo>
                      <a:pt x="1" y="42975"/>
                    </a:moveTo>
                    <a:lnTo>
                      <a:pt x="1" y="48088"/>
                    </a:lnTo>
                    <a:lnTo>
                      <a:pt x="265" y="48088"/>
                    </a:lnTo>
                    <a:lnTo>
                      <a:pt x="265" y="42975"/>
                    </a:lnTo>
                    <a:close/>
                    <a:moveTo>
                      <a:pt x="1" y="48353"/>
                    </a:moveTo>
                    <a:lnTo>
                      <a:pt x="1"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59"/>
              <p:cNvSpPr/>
              <p:nvPr/>
            </p:nvSpPr>
            <p:spPr>
              <a:xfrm>
                <a:off x="2631475" y="2853625"/>
                <a:ext cx="6650" cy="124550"/>
              </a:xfrm>
              <a:custGeom>
                <a:avLst/>
                <a:gdLst/>
                <a:ahLst/>
                <a:cxnLst/>
                <a:rect l="l" t="t" r="r" b="b"/>
                <a:pathLst>
                  <a:path w="266" h="4982" fill="none" extrusionOk="0">
                    <a:moveTo>
                      <a:pt x="265" y="1"/>
                    </a:moveTo>
                    <a:lnTo>
                      <a:pt x="1" y="1"/>
                    </a:lnTo>
                    <a:lnTo>
                      <a:pt x="1" y="4981"/>
                    </a:lnTo>
                    <a:lnTo>
                      <a:pt x="265" y="4981"/>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59"/>
              <p:cNvSpPr/>
              <p:nvPr/>
            </p:nvSpPr>
            <p:spPr>
              <a:xfrm>
                <a:off x="2631475" y="2719200"/>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59"/>
              <p:cNvSpPr/>
              <p:nvPr/>
            </p:nvSpPr>
            <p:spPr>
              <a:xfrm>
                <a:off x="2631475" y="2584750"/>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59"/>
              <p:cNvSpPr/>
              <p:nvPr/>
            </p:nvSpPr>
            <p:spPr>
              <a:xfrm>
                <a:off x="2631475" y="2450325"/>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59"/>
              <p:cNvSpPr/>
              <p:nvPr/>
            </p:nvSpPr>
            <p:spPr>
              <a:xfrm>
                <a:off x="2631475" y="2315900"/>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59"/>
              <p:cNvSpPr/>
              <p:nvPr/>
            </p:nvSpPr>
            <p:spPr>
              <a:xfrm>
                <a:off x="2631475" y="2181450"/>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59"/>
              <p:cNvSpPr/>
              <p:nvPr/>
            </p:nvSpPr>
            <p:spPr>
              <a:xfrm>
                <a:off x="2631475" y="2047025"/>
                <a:ext cx="6650" cy="127850"/>
              </a:xfrm>
              <a:custGeom>
                <a:avLst/>
                <a:gdLst/>
                <a:ahLst/>
                <a:cxnLst/>
                <a:rect l="l" t="t" r="r" b="b"/>
                <a:pathLst>
                  <a:path w="266" h="5114" fill="none" extrusionOk="0">
                    <a:moveTo>
                      <a:pt x="265" y="1"/>
                    </a:moveTo>
                    <a:lnTo>
                      <a:pt x="1" y="1"/>
                    </a:lnTo>
                    <a:lnTo>
                      <a:pt x="1" y="5113"/>
                    </a:lnTo>
                    <a:lnTo>
                      <a:pt x="265" y="5113"/>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59"/>
              <p:cNvSpPr/>
              <p:nvPr/>
            </p:nvSpPr>
            <p:spPr>
              <a:xfrm>
                <a:off x="2631475" y="1913700"/>
                <a:ext cx="6650" cy="126750"/>
              </a:xfrm>
              <a:custGeom>
                <a:avLst/>
                <a:gdLst/>
                <a:ahLst/>
                <a:cxnLst/>
                <a:rect l="l" t="t" r="r" b="b"/>
                <a:pathLst>
                  <a:path w="266" h="5070" fill="none" extrusionOk="0">
                    <a:moveTo>
                      <a:pt x="265" y="0"/>
                    </a:moveTo>
                    <a:lnTo>
                      <a:pt x="1" y="0"/>
                    </a:lnTo>
                    <a:lnTo>
                      <a:pt x="1" y="5069"/>
                    </a:lnTo>
                    <a:lnTo>
                      <a:pt x="265" y="5069"/>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59"/>
              <p:cNvSpPr/>
              <p:nvPr/>
            </p:nvSpPr>
            <p:spPr>
              <a:xfrm>
                <a:off x="2631475" y="1779250"/>
                <a:ext cx="6650" cy="126750"/>
              </a:xfrm>
              <a:custGeom>
                <a:avLst/>
                <a:gdLst/>
                <a:ahLst/>
                <a:cxnLst/>
                <a:rect l="l" t="t" r="r" b="b"/>
                <a:pathLst>
                  <a:path w="266" h="5070" fill="none" extrusionOk="0">
                    <a:moveTo>
                      <a:pt x="265" y="1"/>
                    </a:moveTo>
                    <a:lnTo>
                      <a:pt x="1" y="1"/>
                    </a:lnTo>
                    <a:lnTo>
                      <a:pt x="1" y="5070"/>
                    </a:lnTo>
                    <a:lnTo>
                      <a:pt x="265" y="5070"/>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59"/>
              <p:cNvSpPr/>
              <p:nvPr/>
            </p:nvSpPr>
            <p:spPr>
              <a:xfrm>
                <a:off x="2631475" y="1644825"/>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59"/>
              <p:cNvSpPr/>
              <p:nvPr/>
            </p:nvSpPr>
            <p:spPr>
              <a:xfrm>
                <a:off x="2761500" y="1645925"/>
                <a:ext cx="7750" cy="1336650"/>
              </a:xfrm>
              <a:custGeom>
                <a:avLst/>
                <a:gdLst/>
                <a:ahLst/>
                <a:cxnLst/>
                <a:rect l="l" t="t" r="r" b="b"/>
                <a:pathLst>
                  <a:path w="310" h="53466" extrusionOk="0">
                    <a:moveTo>
                      <a:pt x="1" y="1"/>
                    </a:moveTo>
                    <a:lnTo>
                      <a:pt x="1" y="5069"/>
                    </a:lnTo>
                    <a:lnTo>
                      <a:pt x="309" y="5069"/>
                    </a:lnTo>
                    <a:lnTo>
                      <a:pt x="309" y="1"/>
                    </a:lnTo>
                    <a:close/>
                    <a:moveTo>
                      <a:pt x="1" y="5334"/>
                    </a:moveTo>
                    <a:lnTo>
                      <a:pt x="1" y="10403"/>
                    </a:lnTo>
                    <a:lnTo>
                      <a:pt x="309" y="10403"/>
                    </a:lnTo>
                    <a:lnTo>
                      <a:pt x="309" y="5334"/>
                    </a:lnTo>
                    <a:close/>
                    <a:moveTo>
                      <a:pt x="1" y="10711"/>
                    </a:moveTo>
                    <a:lnTo>
                      <a:pt x="1" y="15780"/>
                    </a:lnTo>
                    <a:lnTo>
                      <a:pt x="309" y="15780"/>
                    </a:lnTo>
                    <a:lnTo>
                      <a:pt x="309" y="10711"/>
                    </a:lnTo>
                    <a:close/>
                    <a:moveTo>
                      <a:pt x="1" y="16045"/>
                    </a:moveTo>
                    <a:lnTo>
                      <a:pt x="1" y="21157"/>
                    </a:lnTo>
                    <a:lnTo>
                      <a:pt x="309" y="21157"/>
                    </a:lnTo>
                    <a:lnTo>
                      <a:pt x="309" y="16045"/>
                    </a:lnTo>
                    <a:close/>
                    <a:moveTo>
                      <a:pt x="1" y="21422"/>
                    </a:moveTo>
                    <a:lnTo>
                      <a:pt x="1" y="26535"/>
                    </a:lnTo>
                    <a:lnTo>
                      <a:pt x="309" y="26535"/>
                    </a:lnTo>
                    <a:lnTo>
                      <a:pt x="309" y="21422"/>
                    </a:lnTo>
                    <a:close/>
                    <a:moveTo>
                      <a:pt x="1" y="26799"/>
                    </a:moveTo>
                    <a:lnTo>
                      <a:pt x="1" y="31912"/>
                    </a:lnTo>
                    <a:lnTo>
                      <a:pt x="309" y="31912"/>
                    </a:lnTo>
                    <a:lnTo>
                      <a:pt x="309" y="26799"/>
                    </a:lnTo>
                    <a:close/>
                    <a:moveTo>
                      <a:pt x="1" y="32177"/>
                    </a:moveTo>
                    <a:lnTo>
                      <a:pt x="1" y="37290"/>
                    </a:lnTo>
                    <a:lnTo>
                      <a:pt x="309" y="37290"/>
                    </a:lnTo>
                    <a:lnTo>
                      <a:pt x="309" y="32177"/>
                    </a:lnTo>
                    <a:close/>
                    <a:moveTo>
                      <a:pt x="1" y="37554"/>
                    </a:moveTo>
                    <a:lnTo>
                      <a:pt x="1" y="42667"/>
                    </a:lnTo>
                    <a:lnTo>
                      <a:pt x="309" y="42667"/>
                    </a:lnTo>
                    <a:lnTo>
                      <a:pt x="309" y="37554"/>
                    </a:lnTo>
                    <a:close/>
                    <a:moveTo>
                      <a:pt x="1" y="42931"/>
                    </a:moveTo>
                    <a:lnTo>
                      <a:pt x="1" y="48044"/>
                    </a:lnTo>
                    <a:lnTo>
                      <a:pt x="309" y="48044"/>
                    </a:lnTo>
                    <a:lnTo>
                      <a:pt x="309" y="42931"/>
                    </a:lnTo>
                    <a:close/>
                    <a:moveTo>
                      <a:pt x="1" y="48309"/>
                    </a:moveTo>
                    <a:lnTo>
                      <a:pt x="1" y="53289"/>
                    </a:lnTo>
                    <a:lnTo>
                      <a:pt x="265" y="53289"/>
                    </a:lnTo>
                    <a:lnTo>
                      <a:pt x="265" y="53466"/>
                    </a:lnTo>
                    <a:lnTo>
                      <a:pt x="309" y="53466"/>
                    </a:lnTo>
                    <a:lnTo>
                      <a:pt x="309" y="48309"/>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59"/>
              <p:cNvSpPr/>
              <p:nvPr/>
            </p:nvSpPr>
            <p:spPr>
              <a:xfrm>
                <a:off x="2761500" y="1645925"/>
                <a:ext cx="7750" cy="1336650"/>
              </a:xfrm>
              <a:custGeom>
                <a:avLst/>
                <a:gdLst/>
                <a:ahLst/>
                <a:cxnLst/>
                <a:rect l="l" t="t" r="r" b="b"/>
                <a:pathLst>
                  <a:path w="310" h="53466" fill="none" extrusionOk="0">
                    <a:moveTo>
                      <a:pt x="309" y="1"/>
                    </a:moveTo>
                    <a:lnTo>
                      <a:pt x="1" y="1"/>
                    </a:lnTo>
                    <a:lnTo>
                      <a:pt x="1" y="5069"/>
                    </a:lnTo>
                    <a:lnTo>
                      <a:pt x="309" y="5069"/>
                    </a:lnTo>
                    <a:lnTo>
                      <a:pt x="309" y="5334"/>
                    </a:lnTo>
                    <a:lnTo>
                      <a:pt x="1" y="5334"/>
                    </a:lnTo>
                    <a:lnTo>
                      <a:pt x="1" y="10403"/>
                    </a:lnTo>
                    <a:lnTo>
                      <a:pt x="309" y="10403"/>
                    </a:lnTo>
                    <a:lnTo>
                      <a:pt x="309" y="10711"/>
                    </a:lnTo>
                    <a:lnTo>
                      <a:pt x="1" y="10711"/>
                    </a:lnTo>
                    <a:lnTo>
                      <a:pt x="1" y="15780"/>
                    </a:lnTo>
                    <a:lnTo>
                      <a:pt x="309" y="15780"/>
                    </a:lnTo>
                    <a:lnTo>
                      <a:pt x="309" y="16045"/>
                    </a:lnTo>
                    <a:lnTo>
                      <a:pt x="1" y="16045"/>
                    </a:lnTo>
                    <a:lnTo>
                      <a:pt x="1" y="21157"/>
                    </a:lnTo>
                    <a:lnTo>
                      <a:pt x="309" y="21157"/>
                    </a:lnTo>
                    <a:lnTo>
                      <a:pt x="309" y="21422"/>
                    </a:lnTo>
                    <a:lnTo>
                      <a:pt x="1" y="21422"/>
                    </a:lnTo>
                    <a:lnTo>
                      <a:pt x="1" y="26535"/>
                    </a:lnTo>
                    <a:lnTo>
                      <a:pt x="309" y="26535"/>
                    </a:lnTo>
                    <a:lnTo>
                      <a:pt x="309" y="26799"/>
                    </a:lnTo>
                    <a:lnTo>
                      <a:pt x="1" y="26799"/>
                    </a:lnTo>
                    <a:lnTo>
                      <a:pt x="1" y="31912"/>
                    </a:lnTo>
                    <a:lnTo>
                      <a:pt x="309" y="31912"/>
                    </a:lnTo>
                    <a:lnTo>
                      <a:pt x="309" y="32177"/>
                    </a:lnTo>
                    <a:lnTo>
                      <a:pt x="1" y="32177"/>
                    </a:lnTo>
                    <a:lnTo>
                      <a:pt x="1" y="37290"/>
                    </a:lnTo>
                    <a:lnTo>
                      <a:pt x="309" y="37290"/>
                    </a:lnTo>
                    <a:lnTo>
                      <a:pt x="309" y="37554"/>
                    </a:lnTo>
                    <a:lnTo>
                      <a:pt x="1" y="37554"/>
                    </a:lnTo>
                    <a:lnTo>
                      <a:pt x="1" y="42667"/>
                    </a:lnTo>
                    <a:lnTo>
                      <a:pt x="309" y="42667"/>
                    </a:lnTo>
                    <a:lnTo>
                      <a:pt x="309" y="42931"/>
                    </a:lnTo>
                    <a:lnTo>
                      <a:pt x="1" y="42931"/>
                    </a:lnTo>
                    <a:lnTo>
                      <a:pt x="1" y="48044"/>
                    </a:lnTo>
                    <a:lnTo>
                      <a:pt x="309" y="48044"/>
                    </a:lnTo>
                    <a:lnTo>
                      <a:pt x="309" y="48309"/>
                    </a:lnTo>
                    <a:lnTo>
                      <a:pt x="1" y="48309"/>
                    </a:lnTo>
                    <a:lnTo>
                      <a:pt x="1" y="53289"/>
                    </a:lnTo>
                    <a:lnTo>
                      <a:pt x="265" y="53289"/>
                    </a:lnTo>
                    <a:lnTo>
                      <a:pt x="265" y="53466"/>
                    </a:lnTo>
                    <a:lnTo>
                      <a:pt x="309" y="53466"/>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59"/>
              <p:cNvSpPr/>
              <p:nvPr/>
            </p:nvSpPr>
            <p:spPr>
              <a:xfrm>
                <a:off x="2093750" y="1638225"/>
                <a:ext cx="675500" cy="6625"/>
              </a:xfrm>
              <a:custGeom>
                <a:avLst/>
                <a:gdLst/>
                <a:ahLst/>
                <a:cxnLst/>
                <a:rect l="l" t="t" r="r" b="b"/>
                <a:pathLst>
                  <a:path w="27020" h="265" extrusionOk="0">
                    <a:moveTo>
                      <a:pt x="0" y="0"/>
                    </a:moveTo>
                    <a:lnTo>
                      <a:pt x="0" y="220"/>
                    </a:lnTo>
                    <a:lnTo>
                      <a:pt x="265" y="220"/>
                    </a:lnTo>
                    <a:lnTo>
                      <a:pt x="265" y="264"/>
                    </a:lnTo>
                    <a:lnTo>
                      <a:pt x="5378" y="264"/>
                    </a:lnTo>
                    <a:lnTo>
                      <a:pt x="5378" y="220"/>
                    </a:lnTo>
                    <a:lnTo>
                      <a:pt x="5642" y="220"/>
                    </a:lnTo>
                    <a:lnTo>
                      <a:pt x="5642" y="264"/>
                    </a:lnTo>
                    <a:lnTo>
                      <a:pt x="10755" y="264"/>
                    </a:lnTo>
                    <a:lnTo>
                      <a:pt x="10755" y="220"/>
                    </a:lnTo>
                    <a:lnTo>
                      <a:pt x="11020" y="220"/>
                    </a:lnTo>
                    <a:lnTo>
                      <a:pt x="11020" y="264"/>
                    </a:lnTo>
                    <a:lnTo>
                      <a:pt x="16132" y="264"/>
                    </a:lnTo>
                    <a:lnTo>
                      <a:pt x="16132" y="220"/>
                    </a:lnTo>
                    <a:lnTo>
                      <a:pt x="16397" y="220"/>
                    </a:lnTo>
                    <a:lnTo>
                      <a:pt x="16397" y="264"/>
                    </a:lnTo>
                    <a:lnTo>
                      <a:pt x="21510" y="264"/>
                    </a:lnTo>
                    <a:lnTo>
                      <a:pt x="21510" y="220"/>
                    </a:lnTo>
                    <a:lnTo>
                      <a:pt x="21774" y="220"/>
                    </a:lnTo>
                    <a:lnTo>
                      <a:pt x="21774" y="264"/>
                    </a:lnTo>
                    <a:lnTo>
                      <a:pt x="27019" y="264"/>
                    </a:lnTo>
                    <a:lnTo>
                      <a:pt x="2701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59"/>
              <p:cNvSpPr/>
              <p:nvPr/>
            </p:nvSpPr>
            <p:spPr>
              <a:xfrm>
                <a:off x="2093750" y="1638225"/>
                <a:ext cx="675500" cy="6625"/>
              </a:xfrm>
              <a:custGeom>
                <a:avLst/>
                <a:gdLst/>
                <a:ahLst/>
                <a:cxnLst/>
                <a:rect l="l" t="t" r="r" b="b"/>
                <a:pathLst>
                  <a:path w="27020" h="265" fill="none" extrusionOk="0">
                    <a:moveTo>
                      <a:pt x="27019" y="0"/>
                    </a:moveTo>
                    <a:lnTo>
                      <a:pt x="0" y="0"/>
                    </a:lnTo>
                    <a:lnTo>
                      <a:pt x="0" y="220"/>
                    </a:lnTo>
                    <a:lnTo>
                      <a:pt x="265" y="220"/>
                    </a:lnTo>
                    <a:lnTo>
                      <a:pt x="265" y="264"/>
                    </a:lnTo>
                    <a:lnTo>
                      <a:pt x="5378" y="264"/>
                    </a:lnTo>
                    <a:lnTo>
                      <a:pt x="5378" y="220"/>
                    </a:lnTo>
                    <a:lnTo>
                      <a:pt x="5642" y="220"/>
                    </a:lnTo>
                    <a:lnTo>
                      <a:pt x="5642" y="264"/>
                    </a:lnTo>
                    <a:lnTo>
                      <a:pt x="10755" y="264"/>
                    </a:lnTo>
                    <a:lnTo>
                      <a:pt x="10755" y="220"/>
                    </a:lnTo>
                    <a:lnTo>
                      <a:pt x="11020" y="220"/>
                    </a:lnTo>
                    <a:lnTo>
                      <a:pt x="11020" y="264"/>
                    </a:lnTo>
                    <a:lnTo>
                      <a:pt x="16132" y="264"/>
                    </a:lnTo>
                    <a:lnTo>
                      <a:pt x="16132" y="220"/>
                    </a:lnTo>
                    <a:lnTo>
                      <a:pt x="16397" y="220"/>
                    </a:lnTo>
                    <a:lnTo>
                      <a:pt x="16397" y="264"/>
                    </a:lnTo>
                    <a:lnTo>
                      <a:pt x="21510" y="264"/>
                    </a:lnTo>
                    <a:lnTo>
                      <a:pt x="21510" y="220"/>
                    </a:lnTo>
                    <a:lnTo>
                      <a:pt x="21774" y="220"/>
                    </a:lnTo>
                    <a:lnTo>
                      <a:pt x="21774" y="264"/>
                    </a:lnTo>
                    <a:lnTo>
                      <a:pt x="27019" y="264"/>
                    </a:lnTo>
                    <a:lnTo>
                      <a:pt x="2701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59"/>
              <p:cNvSpPr/>
              <p:nvPr/>
            </p:nvSpPr>
            <p:spPr>
              <a:xfrm>
                <a:off x="2093750" y="1643725"/>
                <a:ext cx="6625" cy="1125"/>
              </a:xfrm>
              <a:custGeom>
                <a:avLst/>
                <a:gdLst/>
                <a:ahLst/>
                <a:cxnLst/>
                <a:rect l="l" t="t" r="r" b="b"/>
                <a:pathLst>
                  <a:path w="265" h="45" extrusionOk="0">
                    <a:moveTo>
                      <a:pt x="0" y="0"/>
                    </a:moveTo>
                    <a:lnTo>
                      <a:pt x="0" y="44"/>
                    </a:lnTo>
                    <a:lnTo>
                      <a:pt x="265"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59"/>
              <p:cNvSpPr/>
              <p:nvPr/>
            </p:nvSpPr>
            <p:spPr>
              <a:xfrm>
                <a:off x="2093750" y="1643725"/>
                <a:ext cx="6625" cy="1125"/>
              </a:xfrm>
              <a:custGeom>
                <a:avLst/>
                <a:gdLst/>
                <a:ahLst/>
                <a:cxnLst/>
                <a:rect l="l" t="t" r="r" b="b"/>
                <a:pathLst>
                  <a:path w="265" h="45" fill="none" extrusionOk="0">
                    <a:moveTo>
                      <a:pt x="265" y="0"/>
                    </a:moveTo>
                    <a:lnTo>
                      <a:pt x="0" y="0"/>
                    </a:lnTo>
                    <a:lnTo>
                      <a:pt x="0" y="44"/>
                    </a:lnTo>
                    <a:lnTo>
                      <a:pt x="265" y="44"/>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59"/>
              <p:cNvSpPr/>
              <p:nvPr/>
            </p:nvSpPr>
            <p:spPr>
              <a:xfrm>
                <a:off x="2228175" y="1643725"/>
                <a:ext cx="6650" cy="1125"/>
              </a:xfrm>
              <a:custGeom>
                <a:avLst/>
                <a:gdLst/>
                <a:ahLst/>
                <a:cxnLst/>
                <a:rect l="l" t="t" r="r" b="b"/>
                <a:pathLst>
                  <a:path w="266" h="45" extrusionOk="0">
                    <a:moveTo>
                      <a:pt x="1" y="0"/>
                    </a:moveTo>
                    <a:lnTo>
                      <a:pt x="1" y="44"/>
                    </a:lnTo>
                    <a:lnTo>
                      <a:pt x="265"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59"/>
              <p:cNvSpPr/>
              <p:nvPr/>
            </p:nvSpPr>
            <p:spPr>
              <a:xfrm>
                <a:off x="2228175" y="1643725"/>
                <a:ext cx="6650" cy="1125"/>
              </a:xfrm>
              <a:custGeom>
                <a:avLst/>
                <a:gdLst/>
                <a:ahLst/>
                <a:cxnLst/>
                <a:rect l="l" t="t" r="r" b="b"/>
                <a:pathLst>
                  <a:path w="266" h="45" fill="none" extrusionOk="0">
                    <a:moveTo>
                      <a:pt x="265" y="0"/>
                    </a:moveTo>
                    <a:lnTo>
                      <a:pt x="1" y="0"/>
                    </a:lnTo>
                    <a:lnTo>
                      <a:pt x="1" y="44"/>
                    </a:lnTo>
                    <a:lnTo>
                      <a:pt x="265" y="44"/>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59"/>
              <p:cNvSpPr/>
              <p:nvPr/>
            </p:nvSpPr>
            <p:spPr>
              <a:xfrm>
                <a:off x="2362625" y="1643725"/>
                <a:ext cx="6625" cy="1125"/>
              </a:xfrm>
              <a:custGeom>
                <a:avLst/>
                <a:gdLst/>
                <a:ahLst/>
                <a:cxnLst/>
                <a:rect l="l" t="t" r="r" b="b"/>
                <a:pathLst>
                  <a:path w="265" h="45" extrusionOk="0">
                    <a:moveTo>
                      <a:pt x="0" y="0"/>
                    </a:moveTo>
                    <a:lnTo>
                      <a:pt x="0" y="44"/>
                    </a:lnTo>
                    <a:lnTo>
                      <a:pt x="265"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59"/>
              <p:cNvSpPr/>
              <p:nvPr/>
            </p:nvSpPr>
            <p:spPr>
              <a:xfrm>
                <a:off x="2362625" y="1643725"/>
                <a:ext cx="6625" cy="1125"/>
              </a:xfrm>
              <a:custGeom>
                <a:avLst/>
                <a:gdLst/>
                <a:ahLst/>
                <a:cxnLst/>
                <a:rect l="l" t="t" r="r" b="b"/>
                <a:pathLst>
                  <a:path w="265" h="45" fill="none" extrusionOk="0">
                    <a:moveTo>
                      <a:pt x="265" y="0"/>
                    </a:moveTo>
                    <a:lnTo>
                      <a:pt x="0" y="0"/>
                    </a:lnTo>
                    <a:lnTo>
                      <a:pt x="0" y="44"/>
                    </a:lnTo>
                    <a:lnTo>
                      <a:pt x="265" y="44"/>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59"/>
              <p:cNvSpPr/>
              <p:nvPr/>
            </p:nvSpPr>
            <p:spPr>
              <a:xfrm>
                <a:off x="2497050" y="1643725"/>
                <a:ext cx="6625" cy="1125"/>
              </a:xfrm>
              <a:custGeom>
                <a:avLst/>
                <a:gdLst/>
                <a:ahLst/>
                <a:cxnLst/>
                <a:rect l="l" t="t" r="r" b="b"/>
                <a:pathLst>
                  <a:path w="265" h="45" extrusionOk="0">
                    <a:moveTo>
                      <a:pt x="0" y="0"/>
                    </a:moveTo>
                    <a:lnTo>
                      <a:pt x="0" y="44"/>
                    </a:lnTo>
                    <a:lnTo>
                      <a:pt x="265"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59"/>
              <p:cNvSpPr/>
              <p:nvPr/>
            </p:nvSpPr>
            <p:spPr>
              <a:xfrm>
                <a:off x="2497050" y="1643725"/>
                <a:ext cx="6625" cy="1125"/>
              </a:xfrm>
              <a:custGeom>
                <a:avLst/>
                <a:gdLst/>
                <a:ahLst/>
                <a:cxnLst/>
                <a:rect l="l" t="t" r="r" b="b"/>
                <a:pathLst>
                  <a:path w="265" h="45" fill="none" extrusionOk="0">
                    <a:moveTo>
                      <a:pt x="265" y="0"/>
                    </a:moveTo>
                    <a:lnTo>
                      <a:pt x="0" y="0"/>
                    </a:lnTo>
                    <a:lnTo>
                      <a:pt x="0" y="44"/>
                    </a:lnTo>
                    <a:lnTo>
                      <a:pt x="265" y="44"/>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59"/>
              <p:cNvSpPr/>
              <p:nvPr/>
            </p:nvSpPr>
            <p:spPr>
              <a:xfrm>
                <a:off x="2631475" y="1643725"/>
                <a:ext cx="6650" cy="1125"/>
              </a:xfrm>
              <a:custGeom>
                <a:avLst/>
                <a:gdLst/>
                <a:ahLst/>
                <a:cxnLst/>
                <a:rect l="l" t="t" r="r" b="b"/>
                <a:pathLst>
                  <a:path w="266" h="45" extrusionOk="0">
                    <a:moveTo>
                      <a:pt x="1" y="0"/>
                    </a:moveTo>
                    <a:lnTo>
                      <a:pt x="1" y="44"/>
                    </a:lnTo>
                    <a:lnTo>
                      <a:pt x="265"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59"/>
              <p:cNvSpPr/>
              <p:nvPr/>
            </p:nvSpPr>
            <p:spPr>
              <a:xfrm>
                <a:off x="2631475" y="1643725"/>
                <a:ext cx="6650" cy="1125"/>
              </a:xfrm>
              <a:custGeom>
                <a:avLst/>
                <a:gdLst/>
                <a:ahLst/>
                <a:cxnLst/>
                <a:rect l="l" t="t" r="r" b="b"/>
                <a:pathLst>
                  <a:path w="266" h="45" fill="none" extrusionOk="0">
                    <a:moveTo>
                      <a:pt x="265" y="0"/>
                    </a:moveTo>
                    <a:lnTo>
                      <a:pt x="1" y="0"/>
                    </a:lnTo>
                    <a:lnTo>
                      <a:pt x="1" y="44"/>
                    </a:lnTo>
                    <a:lnTo>
                      <a:pt x="265" y="44"/>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59"/>
              <p:cNvSpPr/>
              <p:nvPr/>
            </p:nvSpPr>
            <p:spPr>
              <a:xfrm>
                <a:off x="2100350" y="1772650"/>
                <a:ext cx="661175" cy="6625"/>
              </a:xfrm>
              <a:custGeom>
                <a:avLst/>
                <a:gdLst/>
                <a:ahLst/>
                <a:cxnLst/>
                <a:rect l="l" t="t" r="r" b="b"/>
                <a:pathLst>
                  <a:path w="26447"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59"/>
              <p:cNvSpPr/>
              <p:nvPr/>
            </p:nvSpPr>
            <p:spPr>
              <a:xfrm>
                <a:off x="2100350" y="17726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59"/>
              <p:cNvSpPr/>
              <p:nvPr/>
            </p:nvSpPr>
            <p:spPr>
              <a:xfrm>
                <a:off x="2234800" y="1772650"/>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59"/>
              <p:cNvSpPr/>
              <p:nvPr/>
            </p:nvSpPr>
            <p:spPr>
              <a:xfrm>
                <a:off x="2369225" y="1772650"/>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59"/>
              <p:cNvSpPr/>
              <p:nvPr/>
            </p:nvSpPr>
            <p:spPr>
              <a:xfrm>
                <a:off x="2503650" y="17726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59"/>
              <p:cNvSpPr/>
              <p:nvPr/>
            </p:nvSpPr>
            <p:spPr>
              <a:xfrm>
                <a:off x="2638100" y="1772650"/>
                <a:ext cx="123425" cy="6625"/>
              </a:xfrm>
              <a:custGeom>
                <a:avLst/>
                <a:gdLst/>
                <a:ahLst/>
                <a:cxnLst/>
                <a:rect l="l" t="t" r="r" b="b"/>
                <a:pathLst>
                  <a:path w="4937" h="265" fill="none" extrusionOk="0">
                    <a:moveTo>
                      <a:pt x="4937" y="0"/>
                    </a:moveTo>
                    <a:lnTo>
                      <a:pt x="0" y="0"/>
                    </a:lnTo>
                    <a:lnTo>
                      <a:pt x="0" y="265"/>
                    </a:lnTo>
                    <a:lnTo>
                      <a:pt x="4937" y="265"/>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59"/>
              <p:cNvSpPr/>
              <p:nvPr/>
            </p:nvSpPr>
            <p:spPr>
              <a:xfrm>
                <a:off x="2093750" y="17726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59"/>
              <p:cNvSpPr/>
              <p:nvPr/>
            </p:nvSpPr>
            <p:spPr>
              <a:xfrm>
                <a:off x="2093750" y="17726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59"/>
              <p:cNvSpPr/>
              <p:nvPr/>
            </p:nvSpPr>
            <p:spPr>
              <a:xfrm>
                <a:off x="2228175" y="17726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59"/>
              <p:cNvSpPr/>
              <p:nvPr/>
            </p:nvSpPr>
            <p:spPr>
              <a:xfrm>
                <a:off x="2228175" y="17726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59"/>
              <p:cNvSpPr/>
              <p:nvPr/>
            </p:nvSpPr>
            <p:spPr>
              <a:xfrm>
                <a:off x="2362625" y="17726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59"/>
              <p:cNvSpPr/>
              <p:nvPr/>
            </p:nvSpPr>
            <p:spPr>
              <a:xfrm>
                <a:off x="2362625" y="17726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59"/>
              <p:cNvSpPr/>
              <p:nvPr/>
            </p:nvSpPr>
            <p:spPr>
              <a:xfrm>
                <a:off x="2497050" y="17726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59"/>
              <p:cNvSpPr/>
              <p:nvPr/>
            </p:nvSpPr>
            <p:spPr>
              <a:xfrm>
                <a:off x="2497050" y="17726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59"/>
              <p:cNvSpPr/>
              <p:nvPr/>
            </p:nvSpPr>
            <p:spPr>
              <a:xfrm>
                <a:off x="2631475" y="17726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59"/>
              <p:cNvSpPr/>
              <p:nvPr/>
            </p:nvSpPr>
            <p:spPr>
              <a:xfrm>
                <a:off x="2631475" y="17726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59"/>
              <p:cNvSpPr/>
              <p:nvPr/>
            </p:nvSpPr>
            <p:spPr>
              <a:xfrm>
                <a:off x="2761500" y="1772650"/>
                <a:ext cx="7750" cy="6625"/>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59"/>
              <p:cNvSpPr/>
              <p:nvPr/>
            </p:nvSpPr>
            <p:spPr>
              <a:xfrm>
                <a:off x="2761500" y="1772650"/>
                <a:ext cx="7750" cy="6625"/>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59"/>
              <p:cNvSpPr/>
              <p:nvPr/>
            </p:nvSpPr>
            <p:spPr>
              <a:xfrm>
                <a:off x="2100350" y="1905975"/>
                <a:ext cx="661175" cy="7750"/>
              </a:xfrm>
              <a:custGeom>
                <a:avLst/>
                <a:gdLst/>
                <a:ahLst/>
                <a:cxnLst/>
                <a:rect l="l" t="t" r="r" b="b"/>
                <a:pathLst>
                  <a:path w="26447" h="310" extrusionOk="0">
                    <a:moveTo>
                      <a:pt x="1" y="1"/>
                    </a:moveTo>
                    <a:lnTo>
                      <a:pt x="1" y="309"/>
                    </a:lnTo>
                    <a:lnTo>
                      <a:pt x="5114" y="309"/>
                    </a:lnTo>
                    <a:lnTo>
                      <a:pt x="5114" y="1"/>
                    </a:lnTo>
                    <a:close/>
                    <a:moveTo>
                      <a:pt x="5378" y="1"/>
                    </a:moveTo>
                    <a:lnTo>
                      <a:pt x="5378" y="309"/>
                    </a:lnTo>
                    <a:lnTo>
                      <a:pt x="10491" y="309"/>
                    </a:lnTo>
                    <a:lnTo>
                      <a:pt x="10491" y="1"/>
                    </a:lnTo>
                    <a:close/>
                    <a:moveTo>
                      <a:pt x="10756" y="1"/>
                    </a:moveTo>
                    <a:lnTo>
                      <a:pt x="10756" y="309"/>
                    </a:lnTo>
                    <a:lnTo>
                      <a:pt x="15868" y="309"/>
                    </a:lnTo>
                    <a:lnTo>
                      <a:pt x="15868" y="1"/>
                    </a:lnTo>
                    <a:close/>
                    <a:moveTo>
                      <a:pt x="16133" y="1"/>
                    </a:moveTo>
                    <a:lnTo>
                      <a:pt x="16133" y="309"/>
                    </a:lnTo>
                    <a:lnTo>
                      <a:pt x="21246" y="309"/>
                    </a:lnTo>
                    <a:lnTo>
                      <a:pt x="21246" y="1"/>
                    </a:lnTo>
                    <a:close/>
                    <a:moveTo>
                      <a:pt x="21510" y="1"/>
                    </a:moveTo>
                    <a:lnTo>
                      <a:pt x="21510" y="309"/>
                    </a:lnTo>
                    <a:lnTo>
                      <a:pt x="26447" y="309"/>
                    </a:lnTo>
                    <a:lnTo>
                      <a:pt x="264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59"/>
              <p:cNvSpPr/>
              <p:nvPr/>
            </p:nvSpPr>
            <p:spPr>
              <a:xfrm>
                <a:off x="2100350" y="1905975"/>
                <a:ext cx="127850" cy="7750"/>
              </a:xfrm>
              <a:custGeom>
                <a:avLst/>
                <a:gdLst/>
                <a:ahLst/>
                <a:cxnLst/>
                <a:rect l="l" t="t" r="r" b="b"/>
                <a:pathLst>
                  <a:path w="5114" h="310" fill="none" extrusionOk="0">
                    <a:moveTo>
                      <a:pt x="5114" y="1"/>
                    </a:moveTo>
                    <a:lnTo>
                      <a:pt x="1" y="1"/>
                    </a:lnTo>
                    <a:lnTo>
                      <a:pt x="1" y="309"/>
                    </a:lnTo>
                    <a:lnTo>
                      <a:pt x="5114" y="309"/>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59"/>
              <p:cNvSpPr/>
              <p:nvPr/>
            </p:nvSpPr>
            <p:spPr>
              <a:xfrm>
                <a:off x="2234800" y="1905975"/>
                <a:ext cx="127850" cy="7750"/>
              </a:xfrm>
              <a:custGeom>
                <a:avLst/>
                <a:gdLst/>
                <a:ahLst/>
                <a:cxnLst/>
                <a:rect l="l" t="t" r="r" b="b"/>
                <a:pathLst>
                  <a:path w="5114" h="310" fill="none" extrusionOk="0">
                    <a:moveTo>
                      <a:pt x="5113" y="1"/>
                    </a:moveTo>
                    <a:lnTo>
                      <a:pt x="0" y="1"/>
                    </a:lnTo>
                    <a:lnTo>
                      <a:pt x="0" y="309"/>
                    </a:lnTo>
                    <a:lnTo>
                      <a:pt x="5113" y="309"/>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59"/>
              <p:cNvSpPr/>
              <p:nvPr/>
            </p:nvSpPr>
            <p:spPr>
              <a:xfrm>
                <a:off x="2369225" y="1905975"/>
                <a:ext cx="127850" cy="7750"/>
              </a:xfrm>
              <a:custGeom>
                <a:avLst/>
                <a:gdLst/>
                <a:ahLst/>
                <a:cxnLst/>
                <a:rect l="l" t="t" r="r" b="b"/>
                <a:pathLst>
                  <a:path w="5114" h="310" fill="none" extrusionOk="0">
                    <a:moveTo>
                      <a:pt x="5113" y="1"/>
                    </a:moveTo>
                    <a:lnTo>
                      <a:pt x="1" y="1"/>
                    </a:lnTo>
                    <a:lnTo>
                      <a:pt x="1" y="309"/>
                    </a:lnTo>
                    <a:lnTo>
                      <a:pt x="5113" y="309"/>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59"/>
              <p:cNvSpPr/>
              <p:nvPr/>
            </p:nvSpPr>
            <p:spPr>
              <a:xfrm>
                <a:off x="2503650" y="1905975"/>
                <a:ext cx="127850" cy="7750"/>
              </a:xfrm>
              <a:custGeom>
                <a:avLst/>
                <a:gdLst/>
                <a:ahLst/>
                <a:cxnLst/>
                <a:rect l="l" t="t" r="r" b="b"/>
                <a:pathLst>
                  <a:path w="5114" h="310" fill="none" extrusionOk="0">
                    <a:moveTo>
                      <a:pt x="5114" y="1"/>
                    </a:moveTo>
                    <a:lnTo>
                      <a:pt x="1" y="1"/>
                    </a:lnTo>
                    <a:lnTo>
                      <a:pt x="1" y="309"/>
                    </a:lnTo>
                    <a:lnTo>
                      <a:pt x="5114" y="309"/>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59"/>
              <p:cNvSpPr/>
              <p:nvPr/>
            </p:nvSpPr>
            <p:spPr>
              <a:xfrm>
                <a:off x="2638100" y="1905975"/>
                <a:ext cx="123425" cy="7750"/>
              </a:xfrm>
              <a:custGeom>
                <a:avLst/>
                <a:gdLst/>
                <a:ahLst/>
                <a:cxnLst/>
                <a:rect l="l" t="t" r="r" b="b"/>
                <a:pathLst>
                  <a:path w="4937" h="310" fill="none" extrusionOk="0">
                    <a:moveTo>
                      <a:pt x="4937" y="1"/>
                    </a:moveTo>
                    <a:lnTo>
                      <a:pt x="0" y="1"/>
                    </a:lnTo>
                    <a:lnTo>
                      <a:pt x="0" y="309"/>
                    </a:lnTo>
                    <a:lnTo>
                      <a:pt x="4937" y="309"/>
                    </a:lnTo>
                    <a:lnTo>
                      <a:pt x="4937"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59"/>
              <p:cNvSpPr/>
              <p:nvPr/>
            </p:nvSpPr>
            <p:spPr>
              <a:xfrm>
                <a:off x="2093750" y="1905975"/>
                <a:ext cx="6625" cy="7750"/>
              </a:xfrm>
              <a:custGeom>
                <a:avLst/>
                <a:gdLst/>
                <a:ahLst/>
                <a:cxnLst/>
                <a:rect l="l" t="t" r="r" b="b"/>
                <a:pathLst>
                  <a:path w="265" h="310" extrusionOk="0">
                    <a:moveTo>
                      <a:pt x="0" y="1"/>
                    </a:moveTo>
                    <a:lnTo>
                      <a:pt x="0" y="309"/>
                    </a:lnTo>
                    <a:lnTo>
                      <a:pt x="265" y="309"/>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59"/>
              <p:cNvSpPr/>
              <p:nvPr/>
            </p:nvSpPr>
            <p:spPr>
              <a:xfrm>
                <a:off x="2093750" y="1905975"/>
                <a:ext cx="6625" cy="7750"/>
              </a:xfrm>
              <a:custGeom>
                <a:avLst/>
                <a:gdLst/>
                <a:ahLst/>
                <a:cxnLst/>
                <a:rect l="l" t="t" r="r" b="b"/>
                <a:pathLst>
                  <a:path w="265" h="310" fill="none" extrusionOk="0">
                    <a:moveTo>
                      <a:pt x="265" y="1"/>
                    </a:moveTo>
                    <a:lnTo>
                      <a:pt x="0" y="1"/>
                    </a:lnTo>
                    <a:lnTo>
                      <a:pt x="0" y="309"/>
                    </a:lnTo>
                    <a:lnTo>
                      <a:pt x="265" y="30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59"/>
              <p:cNvSpPr/>
              <p:nvPr/>
            </p:nvSpPr>
            <p:spPr>
              <a:xfrm>
                <a:off x="2228175" y="1905975"/>
                <a:ext cx="6650" cy="7750"/>
              </a:xfrm>
              <a:custGeom>
                <a:avLst/>
                <a:gdLst/>
                <a:ahLst/>
                <a:cxnLst/>
                <a:rect l="l" t="t" r="r" b="b"/>
                <a:pathLst>
                  <a:path w="266" h="310" extrusionOk="0">
                    <a:moveTo>
                      <a:pt x="1" y="1"/>
                    </a:moveTo>
                    <a:lnTo>
                      <a:pt x="1" y="309"/>
                    </a:lnTo>
                    <a:lnTo>
                      <a:pt x="265" y="309"/>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59"/>
              <p:cNvSpPr/>
              <p:nvPr/>
            </p:nvSpPr>
            <p:spPr>
              <a:xfrm>
                <a:off x="2228175" y="1905975"/>
                <a:ext cx="6650" cy="7750"/>
              </a:xfrm>
              <a:custGeom>
                <a:avLst/>
                <a:gdLst/>
                <a:ahLst/>
                <a:cxnLst/>
                <a:rect l="l" t="t" r="r" b="b"/>
                <a:pathLst>
                  <a:path w="266" h="310" fill="none" extrusionOk="0">
                    <a:moveTo>
                      <a:pt x="265" y="1"/>
                    </a:moveTo>
                    <a:lnTo>
                      <a:pt x="1" y="1"/>
                    </a:lnTo>
                    <a:lnTo>
                      <a:pt x="1" y="309"/>
                    </a:lnTo>
                    <a:lnTo>
                      <a:pt x="265" y="30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59"/>
              <p:cNvSpPr/>
              <p:nvPr/>
            </p:nvSpPr>
            <p:spPr>
              <a:xfrm>
                <a:off x="2362625" y="1905975"/>
                <a:ext cx="6625" cy="7750"/>
              </a:xfrm>
              <a:custGeom>
                <a:avLst/>
                <a:gdLst/>
                <a:ahLst/>
                <a:cxnLst/>
                <a:rect l="l" t="t" r="r" b="b"/>
                <a:pathLst>
                  <a:path w="265" h="310" extrusionOk="0">
                    <a:moveTo>
                      <a:pt x="0" y="1"/>
                    </a:moveTo>
                    <a:lnTo>
                      <a:pt x="0" y="309"/>
                    </a:lnTo>
                    <a:lnTo>
                      <a:pt x="265" y="309"/>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59"/>
              <p:cNvSpPr/>
              <p:nvPr/>
            </p:nvSpPr>
            <p:spPr>
              <a:xfrm>
                <a:off x="2362625" y="1905975"/>
                <a:ext cx="6625" cy="7750"/>
              </a:xfrm>
              <a:custGeom>
                <a:avLst/>
                <a:gdLst/>
                <a:ahLst/>
                <a:cxnLst/>
                <a:rect l="l" t="t" r="r" b="b"/>
                <a:pathLst>
                  <a:path w="265" h="310" fill="none" extrusionOk="0">
                    <a:moveTo>
                      <a:pt x="265" y="1"/>
                    </a:moveTo>
                    <a:lnTo>
                      <a:pt x="0" y="1"/>
                    </a:lnTo>
                    <a:lnTo>
                      <a:pt x="0" y="309"/>
                    </a:lnTo>
                    <a:lnTo>
                      <a:pt x="265" y="30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59"/>
              <p:cNvSpPr/>
              <p:nvPr/>
            </p:nvSpPr>
            <p:spPr>
              <a:xfrm>
                <a:off x="2497050" y="1905975"/>
                <a:ext cx="6625" cy="7750"/>
              </a:xfrm>
              <a:custGeom>
                <a:avLst/>
                <a:gdLst/>
                <a:ahLst/>
                <a:cxnLst/>
                <a:rect l="l" t="t" r="r" b="b"/>
                <a:pathLst>
                  <a:path w="265" h="310" extrusionOk="0">
                    <a:moveTo>
                      <a:pt x="0" y="1"/>
                    </a:moveTo>
                    <a:lnTo>
                      <a:pt x="0" y="309"/>
                    </a:lnTo>
                    <a:lnTo>
                      <a:pt x="265" y="309"/>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59"/>
              <p:cNvSpPr/>
              <p:nvPr/>
            </p:nvSpPr>
            <p:spPr>
              <a:xfrm>
                <a:off x="2497050" y="1905975"/>
                <a:ext cx="6625" cy="7750"/>
              </a:xfrm>
              <a:custGeom>
                <a:avLst/>
                <a:gdLst/>
                <a:ahLst/>
                <a:cxnLst/>
                <a:rect l="l" t="t" r="r" b="b"/>
                <a:pathLst>
                  <a:path w="265" h="310" fill="none" extrusionOk="0">
                    <a:moveTo>
                      <a:pt x="265" y="1"/>
                    </a:moveTo>
                    <a:lnTo>
                      <a:pt x="0" y="1"/>
                    </a:lnTo>
                    <a:lnTo>
                      <a:pt x="0" y="309"/>
                    </a:lnTo>
                    <a:lnTo>
                      <a:pt x="265" y="30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59"/>
              <p:cNvSpPr/>
              <p:nvPr/>
            </p:nvSpPr>
            <p:spPr>
              <a:xfrm>
                <a:off x="2631475" y="1905975"/>
                <a:ext cx="6650" cy="7750"/>
              </a:xfrm>
              <a:custGeom>
                <a:avLst/>
                <a:gdLst/>
                <a:ahLst/>
                <a:cxnLst/>
                <a:rect l="l" t="t" r="r" b="b"/>
                <a:pathLst>
                  <a:path w="266" h="310" extrusionOk="0">
                    <a:moveTo>
                      <a:pt x="1" y="1"/>
                    </a:moveTo>
                    <a:lnTo>
                      <a:pt x="1" y="309"/>
                    </a:lnTo>
                    <a:lnTo>
                      <a:pt x="265" y="309"/>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59"/>
              <p:cNvSpPr/>
              <p:nvPr/>
            </p:nvSpPr>
            <p:spPr>
              <a:xfrm>
                <a:off x="2631475" y="1905975"/>
                <a:ext cx="6650" cy="7750"/>
              </a:xfrm>
              <a:custGeom>
                <a:avLst/>
                <a:gdLst/>
                <a:ahLst/>
                <a:cxnLst/>
                <a:rect l="l" t="t" r="r" b="b"/>
                <a:pathLst>
                  <a:path w="266" h="310" fill="none" extrusionOk="0">
                    <a:moveTo>
                      <a:pt x="265" y="1"/>
                    </a:moveTo>
                    <a:lnTo>
                      <a:pt x="1" y="1"/>
                    </a:lnTo>
                    <a:lnTo>
                      <a:pt x="1" y="309"/>
                    </a:lnTo>
                    <a:lnTo>
                      <a:pt x="265" y="30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59"/>
              <p:cNvSpPr/>
              <p:nvPr/>
            </p:nvSpPr>
            <p:spPr>
              <a:xfrm>
                <a:off x="2761500" y="1905975"/>
                <a:ext cx="7750" cy="7750"/>
              </a:xfrm>
              <a:custGeom>
                <a:avLst/>
                <a:gdLst/>
                <a:ahLst/>
                <a:cxnLst/>
                <a:rect l="l" t="t" r="r" b="b"/>
                <a:pathLst>
                  <a:path w="310" h="310" extrusionOk="0">
                    <a:moveTo>
                      <a:pt x="1" y="1"/>
                    </a:moveTo>
                    <a:lnTo>
                      <a:pt x="1" y="309"/>
                    </a:lnTo>
                    <a:lnTo>
                      <a:pt x="309" y="309"/>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59"/>
              <p:cNvSpPr/>
              <p:nvPr/>
            </p:nvSpPr>
            <p:spPr>
              <a:xfrm>
                <a:off x="2761500" y="1905975"/>
                <a:ext cx="7750" cy="7750"/>
              </a:xfrm>
              <a:custGeom>
                <a:avLst/>
                <a:gdLst/>
                <a:ahLst/>
                <a:cxnLst/>
                <a:rect l="l" t="t" r="r" b="b"/>
                <a:pathLst>
                  <a:path w="310" h="310" fill="none" extrusionOk="0">
                    <a:moveTo>
                      <a:pt x="309" y="1"/>
                    </a:moveTo>
                    <a:lnTo>
                      <a:pt x="1" y="1"/>
                    </a:lnTo>
                    <a:lnTo>
                      <a:pt x="1" y="309"/>
                    </a:lnTo>
                    <a:lnTo>
                      <a:pt x="309" y="309"/>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59"/>
              <p:cNvSpPr/>
              <p:nvPr/>
            </p:nvSpPr>
            <p:spPr>
              <a:xfrm>
                <a:off x="2100350" y="2040425"/>
                <a:ext cx="661175" cy="6625"/>
              </a:xfrm>
              <a:custGeom>
                <a:avLst/>
                <a:gdLst/>
                <a:ahLst/>
                <a:cxnLst/>
                <a:rect l="l" t="t" r="r" b="b"/>
                <a:pathLst>
                  <a:path w="26447"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9"/>
              <p:cNvSpPr/>
              <p:nvPr/>
            </p:nvSpPr>
            <p:spPr>
              <a:xfrm>
                <a:off x="2100350" y="20404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9"/>
              <p:cNvSpPr/>
              <p:nvPr/>
            </p:nvSpPr>
            <p:spPr>
              <a:xfrm>
                <a:off x="2234800" y="2040425"/>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9"/>
              <p:cNvSpPr/>
              <p:nvPr/>
            </p:nvSpPr>
            <p:spPr>
              <a:xfrm>
                <a:off x="2369225" y="2040425"/>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59"/>
              <p:cNvSpPr/>
              <p:nvPr/>
            </p:nvSpPr>
            <p:spPr>
              <a:xfrm>
                <a:off x="2503650" y="20404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59"/>
              <p:cNvSpPr/>
              <p:nvPr/>
            </p:nvSpPr>
            <p:spPr>
              <a:xfrm>
                <a:off x="2638100" y="2040425"/>
                <a:ext cx="123425" cy="6625"/>
              </a:xfrm>
              <a:custGeom>
                <a:avLst/>
                <a:gdLst/>
                <a:ahLst/>
                <a:cxnLst/>
                <a:rect l="l" t="t" r="r" b="b"/>
                <a:pathLst>
                  <a:path w="4937" h="265" fill="none" extrusionOk="0">
                    <a:moveTo>
                      <a:pt x="4937" y="0"/>
                    </a:moveTo>
                    <a:lnTo>
                      <a:pt x="0" y="0"/>
                    </a:lnTo>
                    <a:lnTo>
                      <a:pt x="0" y="265"/>
                    </a:lnTo>
                    <a:lnTo>
                      <a:pt x="4937" y="265"/>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9"/>
              <p:cNvSpPr/>
              <p:nvPr/>
            </p:nvSpPr>
            <p:spPr>
              <a:xfrm>
                <a:off x="2093750" y="20404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9"/>
              <p:cNvSpPr/>
              <p:nvPr/>
            </p:nvSpPr>
            <p:spPr>
              <a:xfrm>
                <a:off x="2093750" y="20404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9"/>
              <p:cNvSpPr/>
              <p:nvPr/>
            </p:nvSpPr>
            <p:spPr>
              <a:xfrm>
                <a:off x="2228175" y="20404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59"/>
              <p:cNvSpPr/>
              <p:nvPr/>
            </p:nvSpPr>
            <p:spPr>
              <a:xfrm>
                <a:off x="2228175" y="20404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59"/>
              <p:cNvSpPr/>
              <p:nvPr/>
            </p:nvSpPr>
            <p:spPr>
              <a:xfrm>
                <a:off x="2362625" y="20404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59"/>
              <p:cNvSpPr/>
              <p:nvPr/>
            </p:nvSpPr>
            <p:spPr>
              <a:xfrm>
                <a:off x="2362625" y="20404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9"/>
              <p:cNvSpPr/>
              <p:nvPr/>
            </p:nvSpPr>
            <p:spPr>
              <a:xfrm>
                <a:off x="2497050" y="20404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59"/>
              <p:cNvSpPr/>
              <p:nvPr/>
            </p:nvSpPr>
            <p:spPr>
              <a:xfrm>
                <a:off x="2497050" y="20404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9"/>
              <p:cNvSpPr/>
              <p:nvPr/>
            </p:nvSpPr>
            <p:spPr>
              <a:xfrm>
                <a:off x="2631475" y="20404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9"/>
              <p:cNvSpPr/>
              <p:nvPr/>
            </p:nvSpPr>
            <p:spPr>
              <a:xfrm>
                <a:off x="2631475" y="20404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9"/>
              <p:cNvSpPr/>
              <p:nvPr/>
            </p:nvSpPr>
            <p:spPr>
              <a:xfrm>
                <a:off x="2761500" y="2040425"/>
                <a:ext cx="7750" cy="6625"/>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9"/>
              <p:cNvSpPr/>
              <p:nvPr/>
            </p:nvSpPr>
            <p:spPr>
              <a:xfrm>
                <a:off x="2761500" y="2040425"/>
                <a:ext cx="7750" cy="6625"/>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59"/>
              <p:cNvSpPr/>
              <p:nvPr/>
            </p:nvSpPr>
            <p:spPr>
              <a:xfrm>
                <a:off x="2100350" y="2174850"/>
                <a:ext cx="661175" cy="6625"/>
              </a:xfrm>
              <a:custGeom>
                <a:avLst/>
                <a:gdLst/>
                <a:ahLst/>
                <a:cxnLst/>
                <a:rect l="l" t="t" r="r" b="b"/>
                <a:pathLst>
                  <a:path w="26447"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59"/>
              <p:cNvSpPr/>
              <p:nvPr/>
            </p:nvSpPr>
            <p:spPr>
              <a:xfrm>
                <a:off x="2100350" y="21748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9"/>
              <p:cNvSpPr/>
              <p:nvPr/>
            </p:nvSpPr>
            <p:spPr>
              <a:xfrm>
                <a:off x="2234800" y="2174850"/>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59"/>
              <p:cNvSpPr/>
              <p:nvPr/>
            </p:nvSpPr>
            <p:spPr>
              <a:xfrm>
                <a:off x="2369225" y="2174850"/>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59"/>
              <p:cNvSpPr/>
              <p:nvPr/>
            </p:nvSpPr>
            <p:spPr>
              <a:xfrm>
                <a:off x="2503650" y="21748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59"/>
              <p:cNvSpPr/>
              <p:nvPr/>
            </p:nvSpPr>
            <p:spPr>
              <a:xfrm>
                <a:off x="2638100" y="2174850"/>
                <a:ext cx="123425" cy="6625"/>
              </a:xfrm>
              <a:custGeom>
                <a:avLst/>
                <a:gdLst/>
                <a:ahLst/>
                <a:cxnLst/>
                <a:rect l="l" t="t" r="r" b="b"/>
                <a:pathLst>
                  <a:path w="4937" h="265" fill="none" extrusionOk="0">
                    <a:moveTo>
                      <a:pt x="4937" y="0"/>
                    </a:moveTo>
                    <a:lnTo>
                      <a:pt x="0" y="0"/>
                    </a:lnTo>
                    <a:lnTo>
                      <a:pt x="0" y="265"/>
                    </a:lnTo>
                    <a:lnTo>
                      <a:pt x="4937" y="265"/>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59"/>
              <p:cNvSpPr/>
              <p:nvPr/>
            </p:nvSpPr>
            <p:spPr>
              <a:xfrm>
                <a:off x="2093750" y="21748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59"/>
              <p:cNvSpPr/>
              <p:nvPr/>
            </p:nvSpPr>
            <p:spPr>
              <a:xfrm>
                <a:off x="2093750" y="21748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59"/>
              <p:cNvSpPr/>
              <p:nvPr/>
            </p:nvSpPr>
            <p:spPr>
              <a:xfrm>
                <a:off x="2228175" y="21748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59"/>
              <p:cNvSpPr/>
              <p:nvPr/>
            </p:nvSpPr>
            <p:spPr>
              <a:xfrm>
                <a:off x="2228175" y="21748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59"/>
              <p:cNvSpPr/>
              <p:nvPr/>
            </p:nvSpPr>
            <p:spPr>
              <a:xfrm>
                <a:off x="2362625" y="21748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59"/>
              <p:cNvSpPr/>
              <p:nvPr/>
            </p:nvSpPr>
            <p:spPr>
              <a:xfrm>
                <a:off x="2362625" y="21748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59"/>
              <p:cNvSpPr/>
              <p:nvPr/>
            </p:nvSpPr>
            <p:spPr>
              <a:xfrm>
                <a:off x="2497050" y="21748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59"/>
              <p:cNvSpPr/>
              <p:nvPr/>
            </p:nvSpPr>
            <p:spPr>
              <a:xfrm>
                <a:off x="2497050" y="21748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59"/>
              <p:cNvSpPr/>
              <p:nvPr/>
            </p:nvSpPr>
            <p:spPr>
              <a:xfrm>
                <a:off x="2631475" y="21748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59"/>
              <p:cNvSpPr/>
              <p:nvPr/>
            </p:nvSpPr>
            <p:spPr>
              <a:xfrm>
                <a:off x="2631475" y="21748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59"/>
              <p:cNvSpPr/>
              <p:nvPr/>
            </p:nvSpPr>
            <p:spPr>
              <a:xfrm>
                <a:off x="2761500" y="2174850"/>
                <a:ext cx="7750" cy="6625"/>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59"/>
              <p:cNvSpPr/>
              <p:nvPr/>
            </p:nvSpPr>
            <p:spPr>
              <a:xfrm>
                <a:off x="2761500" y="2174850"/>
                <a:ext cx="7750" cy="6625"/>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59"/>
              <p:cNvSpPr/>
              <p:nvPr/>
            </p:nvSpPr>
            <p:spPr>
              <a:xfrm>
                <a:off x="2100350" y="2309275"/>
                <a:ext cx="661175" cy="6650"/>
              </a:xfrm>
              <a:custGeom>
                <a:avLst/>
                <a:gdLst/>
                <a:ahLst/>
                <a:cxnLst/>
                <a:rect l="l" t="t" r="r" b="b"/>
                <a:pathLst>
                  <a:path w="26447" h="266" extrusionOk="0">
                    <a:moveTo>
                      <a:pt x="1" y="1"/>
                    </a:moveTo>
                    <a:lnTo>
                      <a:pt x="1" y="265"/>
                    </a:lnTo>
                    <a:lnTo>
                      <a:pt x="5114" y="265"/>
                    </a:lnTo>
                    <a:lnTo>
                      <a:pt x="5114" y="1"/>
                    </a:lnTo>
                    <a:close/>
                    <a:moveTo>
                      <a:pt x="5378" y="1"/>
                    </a:moveTo>
                    <a:lnTo>
                      <a:pt x="5378" y="265"/>
                    </a:lnTo>
                    <a:lnTo>
                      <a:pt x="10491" y="265"/>
                    </a:lnTo>
                    <a:lnTo>
                      <a:pt x="10491" y="1"/>
                    </a:lnTo>
                    <a:close/>
                    <a:moveTo>
                      <a:pt x="10756" y="1"/>
                    </a:moveTo>
                    <a:lnTo>
                      <a:pt x="10756" y="265"/>
                    </a:lnTo>
                    <a:lnTo>
                      <a:pt x="15868" y="265"/>
                    </a:lnTo>
                    <a:lnTo>
                      <a:pt x="15868" y="1"/>
                    </a:lnTo>
                    <a:close/>
                    <a:moveTo>
                      <a:pt x="16133" y="1"/>
                    </a:moveTo>
                    <a:lnTo>
                      <a:pt x="16133" y="265"/>
                    </a:lnTo>
                    <a:lnTo>
                      <a:pt x="21246" y="265"/>
                    </a:lnTo>
                    <a:lnTo>
                      <a:pt x="21246" y="1"/>
                    </a:lnTo>
                    <a:close/>
                    <a:moveTo>
                      <a:pt x="21510" y="1"/>
                    </a:moveTo>
                    <a:lnTo>
                      <a:pt x="21510" y="265"/>
                    </a:lnTo>
                    <a:lnTo>
                      <a:pt x="26447" y="265"/>
                    </a:lnTo>
                    <a:lnTo>
                      <a:pt x="264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59"/>
              <p:cNvSpPr/>
              <p:nvPr/>
            </p:nvSpPr>
            <p:spPr>
              <a:xfrm>
                <a:off x="2100350" y="2309275"/>
                <a:ext cx="127850" cy="6650"/>
              </a:xfrm>
              <a:custGeom>
                <a:avLst/>
                <a:gdLst/>
                <a:ahLst/>
                <a:cxnLst/>
                <a:rect l="l" t="t" r="r" b="b"/>
                <a:pathLst>
                  <a:path w="5114" h="266"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59"/>
              <p:cNvSpPr/>
              <p:nvPr/>
            </p:nvSpPr>
            <p:spPr>
              <a:xfrm>
                <a:off x="2234800" y="2309275"/>
                <a:ext cx="127850" cy="6650"/>
              </a:xfrm>
              <a:custGeom>
                <a:avLst/>
                <a:gdLst/>
                <a:ahLst/>
                <a:cxnLst/>
                <a:rect l="l" t="t" r="r" b="b"/>
                <a:pathLst>
                  <a:path w="5114" h="266" fill="none" extrusionOk="0">
                    <a:moveTo>
                      <a:pt x="5113" y="1"/>
                    </a:moveTo>
                    <a:lnTo>
                      <a:pt x="0" y="1"/>
                    </a:lnTo>
                    <a:lnTo>
                      <a:pt x="0"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59"/>
              <p:cNvSpPr/>
              <p:nvPr/>
            </p:nvSpPr>
            <p:spPr>
              <a:xfrm>
                <a:off x="2369225" y="2309275"/>
                <a:ext cx="127850" cy="6650"/>
              </a:xfrm>
              <a:custGeom>
                <a:avLst/>
                <a:gdLst/>
                <a:ahLst/>
                <a:cxnLst/>
                <a:rect l="l" t="t" r="r" b="b"/>
                <a:pathLst>
                  <a:path w="5114" h="266" fill="none" extrusionOk="0">
                    <a:moveTo>
                      <a:pt x="5113" y="1"/>
                    </a:moveTo>
                    <a:lnTo>
                      <a:pt x="1" y="1"/>
                    </a:lnTo>
                    <a:lnTo>
                      <a:pt x="1"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59"/>
              <p:cNvSpPr/>
              <p:nvPr/>
            </p:nvSpPr>
            <p:spPr>
              <a:xfrm>
                <a:off x="2503650" y="2309275"/>
                <a:ext cx="127850" cy="6650"/>
              </a:xfrm>
              <a:custGeom>
                <a:avLst/>
                <a:gdLst/>
                <a:ahLst/>
                <a:cxnLst/>
                <a:rect l="l" t="t" r="r" b="b"/>
                <a:pathLst>
                  <a:path w="5114" h="266"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59"/>
              <p:cNvSpPr/>
              <p:nvPr/>
            </p:nvSpPr>
            <p:spPr>
              <a:xfrm>
                <a:off x="2638100" y="2309275"/>
                <a:ext cx="123425" cy="6650"/>
              </a:xfrm>
              <a:custGeom>
                <a:avLst/>
                <a:gdLst/>
                <a:ahLst/>
                <a:cxnLst/>
                <a:rect l="l" t="t" r="r" b="b"/>
                <a:pathLst>
                  <a:path w="4937" h="266" fill="none" extrusionOk="0">
                    <a:moveTo>
                      <a:pt x="4937" y="1"/>
                    </a:moveTo>
                    <a:lnTo>
                      <a:pt x="0" y="1"/>
                    </a:lnTo>
                    <a:lnTo>
                      <a:pt x="0" y="265"/>
                    </a:lnTo>
                    <a:lnTo>
                      <a:pt x="4937" y="265"/>
                    </a:lnTo>
                    <a:lnTo>
                      <a:pt x="4937"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59"/>
              <p:cNvSpPr/>
              <p:nvPr/>
            </p:nvSpPr>
            <p:spPr>
              <a:xfrm>
                <a:off x="2093750" y="23092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59"/>
              <p:cNvSpPr/>
              <p:nvPr/>
            </p:nvSpPr>
            <p:spPr>
              <a:xfrm>
                <a:off x="2093750" y="23092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59"/>
              <p:cNvSpPr/>
              <p:nvPr/>
            </p:nvSpPr>
            <p:spPr>
              <a:xfrm>
                <a:off x="2228175" y="2309275"/>
                <a:ext cx="6650" cy="6650"/>
              </a:xfrm>
              <a:custGeom>
                <a:avLst/>
                <a:gdLst/>
                <a:ahLst/>
                <a:cxnLst/>
                <a:rect l="l" t="t" r="r" b="b"/>
                <a:pathLst>
                  <a:path w="266" h="266"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59"/>
              <p:cNvSpPr/>
              <p:nvPr/>
            </p:nvSpPr>
            <p:spPr>
              <a:xfrm>
                <a:off x="2228175" y="2309275"/>
                <a:ext cx="6650" cy="6650"/>
              </a:xfrm>
              <a:custGeom>
                <a:avLst/>
                <a:gdLst/>
                <a:ahLst/>
                <a:cxnLst/>
                <a:rect l="l" t="t" r="r" b="b"/>
                <a:pathLst>
                  <a:path w="266" h="266"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59"/>
              <p:cNvSpPr/>
              <p:nvPr/>
            </p:nvSpPr>
            <p:spPr>
              <a:xfrm>
                <a:off x="2362625" y="23092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59"/>
              <p:cNvSpPr/>
              <p:nvPr/>
            </p:nvSpPr>
            <p:spPr>
              <a:xfrm>
                <a:off x="2362625" y="23092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59"/>
              <p:cNvSpPr/>
              <p:nvPr/>
            </p:nvSpPr>
            <p:spPr>
              <a:xfrm>
                <a:off x="2497050" y="23092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59"/>
              <p:cNvSpPr/>
              <p:nvPr/>
            </p:nvSpPr>
            <p:spPr>
              <a:xfrm>
                <a:off x="2497050" y="23092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59"/>
              <p:cNvSpPr/>
              <p:nvPr/>
            </p:nvSpPr>
            <p:spPr>
              <a:xfrm>
                <a:off x="2631475" y="2309275"/>
                <a:ext cx="6650" cy="6650"/>
              </a:xfrm>
              <a:custGeom>
                <a:avLst/>
                <a:gdLst/>
                <a:ahLst/>
                <a:cxnLst/>
                <a:rect l="l" t="t" r="r" b="b"/>
                <a:pathLst>
                  <a:path w="266" h="266"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59"/>
              <p:cNvSpPr/>
              <p:nvPr/>
            </p:nvSpPr>
            <p:spPr>
              <a:xfrm>
                <a:off x="2631475" y="2309275"/>
                <a:ext cx="6650" cy="6650"/>
              </a:xfrm>
              <a:custGeom>
                <a:avLst/>
                <a:gdLst/>
                <a:ahLst/>
                <a:cxnLst/>
                <a:rect l="l" t="t" r="r" b="b"/>
                <a:pathLst>
                  <a:path w="266" h="266"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59"/>
              <p:cNvSpPr/>
              <p:nvPr/>
            </p:nvSpPr>
            <p:spPr>
              <a:xfrm>
                <a:off x="2761500" y="2309275"/>
                <a:ext cx="7750" cy="6650"/>
              </a:xfrm>
              <a:custGeom>
                <a:avLst/>
                <a:gdLst/>
                <a:ahLst/>
                <a:cxnLst/>
                <a:rect l="l" t="t" r="r" b="b"/>
                <a:pathLst>
                  <a:path w="310" h="266" extrusionOk="0">
                    <a:moveTo>
                      <a:pt x="1" y="1"/>
                    </a:moveTo>
                    <a:lnTo>
                      <a:pt x="1" y="265"/>
                    </a:lnTo>
                    <a:lnTo>
                      <a:pt x="309" y="265"/>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59"/>
              <p:cNvSpPr/>
              <p:nvPr/>
            </p:nvSpPr>
            <p:spPr>
              <a:xfrm>
                <a:off x="2761500" y="2309275"/>
                <a:ext cx="7750" cy="6650"/>
              </a:xfrm>
              <a:custGeom>
                <a:avLst/>
                <a:gdLst/>
                <a:ahLst/>
                <a:cxnLst/>
                <a:rect l="l" t="t" r="r" b="b"/>
                <a:pathLst>
                  <a:path w="310" h="266" fill="none" extrusionOk="0">
                    <a:moveTo>
                      <a:pt x="309" y="1"/>
                    </a:moveTo>
                    <a:lnTo>
                      <a:pt x="1" y="1"/>
                    </a:lnTo>
                    <a:lnTo>
                      <a:pt x="1" y="265"/>
                    </a:lnTo>
                    <a:lnTo>
                      <a:pt x="309" y="265"/>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59"/>
              <p:cNvSpPr/>
              <p:nvPr/>
            </p:nvSpPr>
            <p:spPr>
              <a:xfrm>
                <a:off x="2100350" y="2443725"/>
                <a:ext cx="661175" cy="6625"/>
              </a:xfrm>
              <a:custGeom>
                <a:avLst/>
                <a:gdLst/>
                <a:ahLst/>
                <a:cxnLst/>
                <a:rect l="l" t="t" r="r" b="b"/>
                <a:pathLst>
                  <a:path w="26447"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59"/>
              <p:cNvSpPr/>
              <p:nvPr/>
            </p:nvSpPr>
            <p:spPr>
              <a:xfrm>
                <a:off x="2100350" y="24437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59"/>
              <p:cNvSpPr/>
              <p:nvPr/>
            </p:nvSpPr>
            <p:spPr>
              <a:xfrm>
                <a:off x="2234800" y="2443725"/>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59"/>
              <p:cNvSpPr/>
              <p:nvPr/>
            </p:nvSpPr>
            <p:spPr>
              <a:xfrm>
                <a:off x="2369225" y="2443725"/>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59"/>
              <p:cNvSpPr/>
              <p:nvPr/>
            </p:nvSpPr>
            <p:spPr>
              <a:xfrm>
                <a:off x="2503650" y="24437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59"/>
              <p:cNvSpPr/>
              <p:nvPr/>
            </p:nvSpPr>
            <p:spPr>
              <a:xfrm>
                <a:off x="2638100" y="2443725"/>
                <a:ext cx="123425" cy="6625"/>
              </a:xfrm>
              <a:custGeom>
                <a:avLst/>
                <a:gdLst/>
                <a:ahLst/>
                <a:cxnLst/>
                <a:rect l="l" t="t" r="r" b="b"/>
                <a:pathLst>
                  <a:path w="4937" h="265" fill="none" extrusionOk="0">
                    <a:moveTo>
                      <a:pt x="4937" y="0"/>
                    </a:moveTo>
                    <a:lnTo>
                      <a:pt x="0" y="0"/>
                    </a:lnTo>
                    <a:lnTo>
                      <a:pt x="0" y="265"/>
                    </a:lnTo>
                    <a:lnTo>
                      <a:pt x="4937" y="265"/>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59"/>
              <p:cNvSpPr/>
              <p:nvPr/>
            </p:nvSpPr>
            <p:spPr>
              <a:xfrm>
                <a:off x="2093750" y="24437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59"/>
              <p:cNvSpPr/>
              <p:nvPr/>
            </p:nvSpPr>
            <p:spPr>
              <a:xfrm>
                <a:off x="2093750" y="24437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59"/>
              <p:cNvSpPr/>
              <p:nvPr/>
            </p:nvSpPr>
            <p:spPr>
              <a:xfrm>
                <a:off x="2228175" y="24437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59"/>
              <p:cNvSpPr/>
              <p:nvPr/>
            </p:nvSpPr>
            <p:spPr>
              <a:xfrm>
                <a:off x="2228175" y="24437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59"/>
              <p:cNvSpPr/>
              <p:nvPr/>
            </p:nvSpPr>
            <p:spPr>
              <a:xfrm>
                <a:off x="2362625" y="24437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59"/>
              <p:cNvSpPr/>
              <p:nvPr/>
            </p:nvSpPr>
            <p:spPr>
              <a:xfrm>
                <a:off x="2362625" y="24437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59"/>
              <p:cNvSpPr/>
              <p:nvPr/>
            </p:nvSpPr>
            <p:spPr>
              <a:xfrm>
                <a:off x="2497050" y="24437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59"/>
              <p:cNvSpPr/>
              <p:nvPr/>
            </p:nvSpPr>
            <p:spPr>
              <a:xfrm>
                <a:off x="2497050" y="24437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59"/>
              <p:cNvSpPr/>
              <p:nvPr/>
            </p:nvSpPr>
            <p:spPr>
              <a:xfrm>
                <a:off x="2631475" y="24437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59"/>
              <p:cNvSpPr/>
              <p:nvPr/>
            </p:nvSpPr>
            <p:spPr>
              <a:xfrm>
                <a:off x="2631475" y="24437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59"/>
              <p:cNvSpPr/>
              <p:nvPr/>
            </p:nvSpPr>
            <p:spPr>
              <a:xfrm>
                <a:off x="2761500" y="2443725"/>
                <a:ext cx="7750" cy="6625"/>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59"/>
              <p:cNvSpPr/>
              <p:nvPr/>
            </p:nvSpPr>
            <p:spPr>
              <a:xfrm>
                <a:off x="2761500" y="2443725"/>
                <a:ext cx="7750" cy="6625"/>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59"/>
              <p:cNvSpPr/>
              <p:nvPr/>
            </p:nvSpPr>
            <p:spPr>
              <a:xfrm>
                <a:off x="2100350" y="2578150"/>
                <a:ext cx="661175" cy="6625"/>
              </a:xfrm>
              <a:custGeom>
                <a:avLst/>
                <a:gdLst/>
                <a:ahLst/>
                <a:cxnLst/>
                <a:rect l="l" t="t" r="r" b="b"/>
                <a:pathLst>
                  <a:path w="26447" h="265" extrusionOk="0">
                    <a:moveTo>
                      <a:pt x="1" y="1"/>
                    </a:moveTo>
                    <a:lnTo>
                      <a:pt x="1" y="265"/>
                    </a:lnTo>
                    <a:lnTo>
                      <a:pt x="5114" y="265"/>
                    </a:lnTo>
                    <a:lnTo>
                      <a:pt x="5114" y="1"/>
                    </a:lnTo>
                    <a:close/>
                    <a:moveTo>
                      <a:pt x="5378" y="1"/>
                    </a:moveTo>
                    <a:lnTo>
                      <a:pt x="5378" y="265"/>
                    </a:lnTo>
                    <a:lnTo>
                      <a:pt x="10491" y="265"/>
                    </a:lnTo>
                    <a:lnTo>
                      <a:pt x="10491" y="1"/>
                    </a:lnTo>
                    <a:close/>
                    <a:moveTo>
                      <a:pt x="10756" y="1"/>
                    </a:moveTo>
                    <a:lnTo>
                      <a:pt x="10756" y="265"/>
                    </a:lnTo>
                    <a:lnTo>
                      <a:pt x="15868" y="265"/>
                    </a:lnTo>
                    <a:lnTo>
                      <a:pt x="15868" y="1"/>
                    </a:lnTo>
                    <a:close/>
                    <a:moveTo>
                      <a:pt x="16133" y="1"/>
                    </a:moveTo>
                    <a:lnTo>
                      <a:pt x="16133" y="265"/>
                    </a:lnTo>
                    <a:lnTo>
                      <a:pt x="21246" y="265"/>
                    </a:lnTo>
                    <a:lnTo>
                      <a:pt x="21246" y="1"/>
                    </a:lnTo>
                    <a:close/>
                    <a:moveTo>
                      <a:pt x="21510" y="1"/>
                    </a:moveTo>
                    <a:lnTo>
                      <a:pt x="21510" y="265"/>
                    </a:lnTo>
                    <a:lnTo>
                      <a:pt x="26447" y="265"/>
                    </a:lnTo>
                    <a:lnTo>
                      <a:pt x="264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59"/>
              <p:cNvSpPr/>
              <p:nvPr/>
            </p:nvSpPr>
            <p:spPr>
              <a:xfrm>
                <a:off x="2100350" y="2578150"/>
                <a:ext cx="127850" cy="6625"/>
              </a:xfrm>
              <a:custGeom>
                <a:avLst/>
                <a:gdLst/>
                <a:ahLst/>
                <a:cxnLst/>
                <a:rect l="l" t="t" r="r" b="b"/>
                <a:pathLst>
                  <a:path w="5114" h="265"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59"/>
              <p:cNvSpPr/>
              <p:nvPr/>
            </p:nvSpPr>
            <p:spPr>
              <a:xfrm>
                <a:off x="2234800" y="2578150"/>
                <a:ext cx="127850" cy="6625"/>
              </a:xfrm>
              <a:custGeom>
                <a:avLst/>
                <a:gdLst/>
                <a:ahLst/>
                <a:cxnLst/>
                <a:rect l="l" t="t" r="r" b="b"/>
                <a:pathLst>
                  <a:path w="5114" h="265" fill="none" extrusionOk="0">
                    <a:moveTo>
                      <a:pt x="5113" y="1"/>
                    </a:moveTo>
                    <a:lnTo>
                      <a:pt x="0" y="1"/>
                    </a:lnTo>
                    <a:lnTo>
                      <a:pt x="0"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59"/>
              <p:cNvSpPr/>
              <p:nvPr/>
            </p:nvSpPr>
            <p:spPr>
              <a:xfrm>
                <a:off x="2369225" y="2578150"/>
                <a:ext cx="127850" cy="6625"/>
              </a:xfrm>
              <a:custGeom>
                <a:avLst/>
                <a:gdLst/>
                <a:ahLst/>
                <a:cxnLst/>
                <a:rect l="l" t="t" r="r" b="b"/>
                <a:pathLst>
                  <a:path w="5114" h="265" fill="none" extrusionOk="0">
                    <a:moveTo>
                      <a:pt x="5113" y="1"/>
                    </a:moveTo>
                    <a:lnTo>
                      <a:pt x="1" y="1"/>
                    </a:lnTo>
                    <a:lnTo>
                      <a:pt x="1"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59"/>
              <p:cNvSpPr/>
              <p:nvPr/>
            </p:nvSpPr>
            <p:spPr>
              <a:xfrm>
                <a:off x="2503650" y="2578150"/>
                <a:ext cx="127850" cy="6625"/>
              </a:xfrm>
              <a:custGeom>
                <a:avLst/>
                <a:gdLst/>
                <a:ahLst/>
                <a:cxnLst/>
                <a:rect l="l" t="t" r="r" b="b"/>
                <a:pathLst>
                  <a:path w="5114" h="265"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59"/>
              <p:cNvSpPr/>
              <p:nvPr/>
            </p:nvSpPr>
            <p:spPr>
              <a:xfrm>
                <a:off x="2638100" y="2578150"/>
                <a:ext cx="123425" cy="6625"/>
              </a:xfrm>
              <a:custGeom>
                <a:avLst/>
                <a:gdLst/>
                <a:ahLst/>
                <a:cxnLst/>
                <a:rect l="l" t="t" r="r" b="b"/>
                <a:pathLst>
                  <a:path w="4937" h="265" fill="none" extrusionOk="0">
                    <a:moveTo>
                      <a:pt x="4937" y="1"/>
                    </a:moveTo>
                    <a:lnTo>
                      <a:pt x="0" y="1"/>
                    </a:lnTo>
                    <a:lnTo>
                      <a:pt x="0" y="265"/>
                    </a:lnTo>
                    <a:lnTo>
                      <a:pt x="4937" y="265"/>
                    </a:lnTo>
                    <a:lnTo>
                      <a:pt x="4937"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59"/>
              <p:cNvSpPr/>
              <p:nvPr/>
            </p:nvSpPr>
            <p:spPr>
              <a:xfrm>
                <a:off x="2093750" y="2578150"/>
                <a:ext cx="6625" cy="6625"/>
              </a:xfrm>
              <a:custGeom>
                <a:avLst/>
                <a:gdLst/>
                <a:ahLst/>
                <a:cxnLst/>
                <a:rect l="l" t="t" r="r" b="b"/>
                <a:pathLst>
                  <a:path w="265" h="265"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59"/>
              <p:cNvSpPr/>
              <p:nvPr/>
            </p:nvSpPr>
            <p:spPr>
              <a:xfrm>
                <a:off x="2093750" y="2578150"/>
                <a:ext cx="6625" cy="6625"/>
              </a:xfrm>
              <a:custGeom>
                <a:avLst/>
                <a:gdLst/>
                <a:ahLst/>
                <a:cxnLst/>
                <a:rect l="l" t="t" r="r" b="b"/>
                <a:pathLst>
                  <a:path w="265" h="265"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59"/>
              <p:cNvSpPr/>
              <p:nvPr/>
            </p:nvSpPr>
            <p:spPr>
              <a:xfrm>
                <a:off x="2228175" y="2578150"/>
                <a:ext cx="6650" cy="6625"/>
              </a:xfrm>
              <a:custGeom>
                <a:avLst/>
                <a:gdLst/>
                <a:ahLst/>
                <a:cxnLst/>
                <a:rect l="l" t="t" r="r" b="b"/>
                <a:pathLst>
                  <a:path w="266" h="265"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59"/>
              <p:cNvSpPr/>
              <p:nvPr/>
            </p:nvSpPr>
            <p:spPr>
              <a:xfrm>
                <a:off x="2228175" y="2578150"/>
                <a:ext cx="6650" cy="6625"/>
              </a:xfrm>
              <a:custGeom>
                <a:avLst/>
                <a:gdLst/>
                <a:ahLst/>
                <a:cxnLst/>
                <a:rect l="l" t="t" r="r" b="b"/>
                <a:pathLst>
                  <a:path w="266" h="265"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59"/>
              <p:cNvSpPr/>
              <p:nvPr/>
            </p:nvSpPr>
            <p:spPr>
              <a:xfrm>
                <a:off x="2362625" y="2578150"/>
                <a:ext cx="6625" cy="6625"/>
              </a:xfrm>
              <a:custGeom>
                <a:avLst/>
                <a:gdLst/>
                <a:ahLst/>
                <a:cxnLst/>
                <a:rect l="l" t="t" r="r" b="b"/>
                <a:pathLst>
                  <a:path w="265" h="265"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59"/>
              <p:cNvSpPr/>
              <p:nvPr/>
            </p:nvSpPr>
            <p:spPr>
              <a:xfrm>
                <a:off x="2362625" y="2578150"/>
                <a:ext cx="6625" cy="6625"/>
              </a:xfrm>
              <a:custGeom>
                <a:avLst/>
                <a:gdLst/>
                <a:ahLst/>
                <a:cxnLst/>
                <a:rect l="l" t="t" r="r" b="b"/>
                <a:pathLst>
                  <a:path w="265" h="265"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59"/>
              <p:cNvSpPr/>
              <p:nvPr/>
            </p:nvSpPr>
            <p:spPr>
              <a:xfrm>
                <a:off x="2497050" y="2578150"/>
                <a:ext cx="6625" cy="6625"/>
              </a:xfrm>
              <a:custGeom>
                <a:avLst/>
                <a:gdLst/>
                <a:ahLst/>
                <a:cxnLst/>
                <a:rect l="l" t="t" r="r" b="b"/>
                <a:pathLst>
                  <a:path w="265" h="265"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59"/>
              <p:cNvSpPr/>
              <p:nvPr/>
            </p:nvSpPr>
            <p:spPr>
              <a:xfrm>
                <a:off x="2497050" y="2578150"/>
                <a:ext cx="6625" cy="6625"/>
              </a:xfrm>
              <a:custGeom>
                <a:avLst/>
                <a:gdLst/>
                <a:ahLst/>
                <a:cxnLst/>
                <a:rect l="l" t="t" r="r" b="b"/>
                <a:pathLst>
                  <a:path w="265" h="265"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59"/>
              <p:cNvSpPr/>
              <p:nvPr/>
            </p:nvSpPr>
            <p:spPr>
              <a:xfrm>
                <a:off x="2631475" y="2578150"/>
                <a:ext cx="6650" cy="6625"/>
              </a:xfrm>
              <a:custGeom>
                <a:avLst/>
                <a:gdLst/>
                <a:ahLst/>
                <a:cxnLst/>
                <a:rect l="l" t="t" r="r" b="b"/>
                <a:pathLst>
                  <a:path w="266" h="265"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59"/>
              <p:cNvSpPr/>
              <p:nvPr/>
            </p:nvSpPr>
            <p:spPr>
              <a:xfrm>
                <a:off x="2631475" y="2578150"/>
                <a:ext cx="6650" cy="6625"/>
              </a:xfrm>
              <a:custGeom>
                <a:avLst/>
                <a:gdLst/>
                <a:ahLst/>
                <a:cxnLst/>
                <a:rect l="l" t="t" r="r" b="b"/>
                <a:pathLst>
                  <a:path w="266" h="265"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59"/>
              <p:cNvSpPr/>
              <p:nvPr/>
            </p:nvSpPr>
            <p:spPr>
              <a:xfrm>
                <a:off x="2761500" y="2578150"/>
                <a:ext cx="7750" cy="6625"/>
              </a:xfrm>
              <a:custGeom>
                <a:avLst/>
                <a:gdLst/>
                <a:ahLst/>
                <a:cxnLst/>
                <a:rect l="l" t="t" r="r" b="b"/>
                <a:pathLst>
                  <a:path w="310" h="265" extrusionOk="0">
                    <a:moveTo>
                      <a:pt x="1" y="1"/>
                    </a:moveTo>
                    <a:lnTo>
                      <a:pt x="1" y="265"/>
                    </a:lnTo>
                    <a:lnTo>
                      <a:pt x="309" y="265"/>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59"/>
              <p:cNvSpPr/>
              <p:nvPr/>
            </p:nvSpPr>
            <p:spPr>
              <a:xfrm>
                <a:off x="2761500" y="2578150"/>
                <a:ext cx="7750" cy="6625"/>
              </a:xfrm>
              <a:custGeom>
                <a:avLst/>
                <a:gdLst/>
                <a:ahLst/>
                <a:cxnLst/>
                <a:rect l="l" t="t" r="r" b="b"/>
                <a:pathLst>
                  <a:path w="310" h="265" fill="none" extrusionOk="0">
                    <a:moveTo>
                      <a:pt x="309" y="1"/>
                    </a:moveTo>
                    <a:lnTo>
                      <a:pt x="1" y="1"/>
                    </a:lnTo>
                    <a:lnTo>
                      <a:pt x="1" y="265"/>
                    </a:lnTo>
                    <a:lnTo>
                      <a:pt x="309" y="265"/>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59"/>
              <p:cNvSpPr/>
              <p:nvPr/>
            </p:nvSpPr>
            <p:spPr>
              <a:xfrm>
                <a:off x="2100350" y="2712575"/>
                <a:ext cx="661175" cy="6650"/>
              </a:xfrm>
              <a:custGeom>
                <a:avLst/>
                <a:gdLst/>
                <a:ahLst/>
                <a:cxnLst/>
                <a:rect l="l" t="t" r="r" b="b"/>
                <a:pathLst>
                  <a:path w="26447" h="266" extrusionOk="0">
                    <a:moveTo>
                      <a:pt x="1" y="1"/>
                    </a:moveTo>
                    <a:lnTo>
                      <a:pt x="1" y="265"/>
                    </a:lnTo>
                    <a:lnTo>
                      <a:pt x="5114" y="265"/>
                    </a:lnTo>
                    <a:lnTo>
                      <a:pt x="5114" y="1"/>
                    </a:lnTo>
                    <a:close/>
                    <a:moveTo>
                      <a:pt x="5378" y="1"/>
                    </a:moveTo>
                    <a:lnTo>
                      <a:pt x="5378" y="265"/>
                    </a:lnTo>
                    <a:lnTo>
                      <a:pt x="10491" y="265"/>
                    </a:lnTo>
                    <a:lnTo>
                      <a:pt x="10491" y="1"/>
                    </a:lnTo>
                    <a:close/>
                    <a:moveTo>
                      <a:pt x="10756" y="1"/>
                    </a:moveTo>
                    <a:lnTo>
                      <a:pt x="10756" y="265"/>
                    </a:lnTo>
                    <a:lnTo>
                      <a:pt x="15868" y="265"/>
                    </a:lnTo>
                    <a:lnTo>
                      <a:pt x="15868" y="1"/>
                    </a:lnTo>
                    <a:close/>
                    <a:moveTo>
                      <a:pt x="16133" y="1"/>
                    </a:moveTo>
                    <a:lnTo>
                      <a:pt x="16133" y="265"/>
                    </a:lnTo>
                    <a:lnTo>
                      <a:pt x="21246" y="265"/>
                    </a:lnTo>
                    <a:lnTo>
                      <a:pt x="21246" y="1"/>
                    </a:lnTo>
                    <a:close/>
                    <a:moveTo>
                      <a:pt x="21510" y="1"/>
                    </a:moveTo>
                    <a:lnTo>
                      <a:pt x="21510" y="265"/>
                    </a:lnTo>
                    <a:lnTo>
                      <a:pt x="26447" y="265"/>
                    </a:lnTo>
                    <a:lnTo>
                      <a:pt x="264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59"/>
              <p:cNvSpPr/>
              <p:nvPr/>
            </p:nvSpPr>
            <p:spPr>
              <a:xfrm>
                <a:off x="2100350" y="2712575"/>
                <a:ext cx="127850" cy="6650"/>
              </a:xfrm>
              <a:custGeom>
                <a:avLst/>
                <a:gdLst/>
                <a:ahLst/>
                <a:cxnLst/>
                <a:rect l="l" t="t" r="r" b="b"/>
                <a:pathLst>
                  <a:path w="5114" h="266"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59"/>
              <p:cNvSpPr/>
              <p:nvPr/>
            </p:nvSpPr>
            <p:spPr>
              <a:xfrm>
                <a:off x="2234800" y="2712575"/>
                <a:ext cx="127850" cy="6650"/>
              </a:xfrm>
              <a:custGeom>
                <a:avLst/>
                <a:gdLst/>
                <a:ahLst/>
                <a:cxnLst/>
                <a:rect l="l" t="t" r="r" b="b"/>
                <a:pathLst>
                  <a:path w="5114" h="266" fill="none" extrusionOk="0">
                    <a:moveTo>
                      <a:pt x="5113" y="1"/>
                    </a:moveTo>
                    <a:lnTo>
                      <a:pt x="0" y="1"/>
                    </a:lnTo>
                    <a:lnTo>
                      <a:pt x="0"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59"/>
              <p:cNvSpPr/>
              <p:nvPr/>
            </p:nvSpPr>
            <p:spPr>
              <a:xfrm>
                <a:off x="2369225" y="2712575"/>
                <a:ext cx="127850" cy="6650"/>
              </a:xfrm>
              <a:custGeom>
                <a:avLst/>
                <a:gdLst/>
                <a:ahLst/>
                <a:cxnLst/>
                <a:rect l="l" t="t" r="r" b="b"/>
                <a:pathLst>
                  <a:path w="5114" h="266" fill="none" extrusionOk="0">
                    <a:moveTo>
                      <a:pt x="5113" y="1"/>
                    </a:moveTo>
                    <a:lnTo>
                      <a:pt x="1" y="1"/>
                    </a:lnTo>
                    <a:lnTo>
                      <a:pt x="1"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59"/>
              <p:cNvSpPr/>
              <p:nvPr/>
            </p:nvSpPr>
            <p:spPr>
              <a:xfrm>
                <a:off x="2503650" y="2712575"/>
                <a:ext cx="127850" cy="6650"/>
              </a:xfrm>
              <a:custGeom>
                <a:avLst/>
                <a:gdLst/>
                <a:ahLst/>
                <a:cxnLst/>
                <a:rect l="l" t="t" r="r" b="b"/>
                <a:pathLst>
                  <a:path w="5114" h="266"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59"/>
              <p:cNvSpPr/>
              <p:nvPr/>
            </p:nvSpPr>
            <p:spPr>
              <a:xfrm>
                <a:off x="2638100" y="2712575"/>
                <a:ext cx="123425" cy="6650"/>
              </a:xfrm>
              <a:custGeom>
                <a:avLst/>
                <a:gdLst/>
                <a:ahLst/>
                <a:cxnLst/>
                <a:rect l="l" t="t" r="r" b="b"/>
                <a:pathLst>
                  <a:path w="4937" h="266" fill="none" extrusionOk="0">
                    <a:moveTo>
                      <a:pt x="4937" y="1"/>
                    </a:moveTo>
                    <a:lnTo>
                      <a:pt x="0" y="1"/>
                    </a:lnTo>
                    <a:lnTo>
                      <a:pt x="0" y="265"/>
                    </a:lnTo>
                    <a:lnTo>
                      <a:pt x="4937" y="265"/>
                    </a:lnTo>
                    <a:lnTo>
                      <a:pt x="4937"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59"/>
              <p:cNvSpPr/>
              <p:nvPr/>
            </p:nvSpPr>
            <p:spPr>
              <a:xfrm>
                <a:off x="2093750" y="27125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59"/>
              <p:cNvSpPr/>
              <p:nvPr/>
            </p:nvSpPr>
            <p:spPr>
              <a:xfrm>
                <a:off x="2093750" y="27125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59"/>
              <p:cNvSpPr/>
              <p:nvPr/>
            </p:nvSpPr>
            <p:spPr>
              <a:xfrm>
                <a:off x="2228175" y="2712575"/>
                <a:ext cx="6650" cy="6650"/>
              </a:xfrm>
              <a:custGeom>
                <a:avLst/>
                <a:gdLst/>
                <a:ahLst/>
                <a:cxnLst/>
                <a:rect l="l" t="t" r="r" b="b"/>
                <a:pathLst>
                  <a:path w="266" h="266"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59"/>
              <p:cNvSpPr/>
              <p:nvPr/>
            </p:nvSpPr>
            <p:spPr>
              <a:xfrm>
                <a:off x="2228175" y="2712575"/>
                <a:ext cx="6650" cy="6650"/>
              </a:xfrm>
              <a:custGeom>
                <a:avLst/>
                <a:gdLst/>
                <a:ahLst/>
                <a:cxnLst/>
                <a:rect l="l" t="t" r="r" b="b"/>
                <a:pathLst>
                  <a:path w="266" h="266"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59"/>
              <p:cNvSpPr/>
              <p:nvPr/>
            </p:nvSpPr>
            <p:spPr>
              <a:xfrm>
                <a:off x="2362625" y="27125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59"/>
              <p:cNvSpPr/>
              <p:nvPr/>
            </p:nvSpPr>
            <p:spPr>
              <a:xfrm>
                <a:off x="2362625" y="27125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59"/>
              <p:cNvSpPr/>
              <p:nvPr/>
            </p:nvSpPr>
            <p:spPr>
              <a:xfrm>
                <a:off x="2497050" y="27125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59"/>
              <p:cNvSpPr/>
              <p:nvPr/>
            </p:nvSpPr>
            <p:spPr>
              <a:xfrm>
                <a:off x="2497050" y="27125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59"/>
              <p:cNvSpPr/>
              <p:nvPr/>
            </p:nvSpPr>
            <p:spPr>
              <a:xfrm>
                <a:off x="2631475" y="2712575"/>
                <a:ext cx="6650" cy="6650"/>
              </a:xfrm>
              <a:custGeom>
                <a:avLst/>
                <a:gdLst/>
                <a:ahLst/>
                <a:cxnLst/>
                <a:rect l="l" t="t" r="r" b="b"/>
                <a:pathLst>
                  <a:path w="266" h="266"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59"/>
              <p:cNvSpPr/>
              <p:nvPr/>
            </p:nvSpPr>
            <p:spPr>
              <a:xfrm>
                <a:off x="2631475" y="2712575"/>
                <a:ext cx="6650" cy="6650"/>
              </a:xfrm>
              <a:custGeom>
                <a:avLst/>
                <a:gdLst/>
                <a:ahLst/>
                <a:cxnLst/>
                <a:rect l="l" t="t" r="r" b="b"/>
                <a:pathLst>
                  <a:path w="266" h="266"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59"/>
              <p:cNvSpPr/>
              <p:nvPr/>
            </p:nvSpPr>
            <p:spPr>
              <a:xfrm>
                <a:off x="2761500" y="2712575"/>
                <a:ext cx="7750" cy="6650"/>
              </a:xfrm>
              <a:custGeom>
                <a:avLst/>
                <a:gdLst/>
                <a:ahLst/>
                <a:cxnLst/>
                <a:rect l="l" t="t" r="r" b="b"/>
                <a:pathLst>
                  <a:path w="310" h="266" extrusionOk="0">
                    <a:moveTo>
                      <a:pt x="1" y="1"/>
                    </a:moveTo>
                    <a:lnTo>
                      <a:pt x="1" y="265"/>
                    </a:lnTo>
                    <a:lnTo>
                      <a:pt x="309" y="265"/>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59"/>
              <p:cNvSpPr/>
              <p:nvPr/>
            </p:nvSpPr>
            <p:spPr>
              <a:xfrm>
                <a:off x="2761500" y="2712575"/>
                <a:ext cx="7750" cy="6650"/>
              </a:xfrm>
              <a:custGeom>
                <a:avLst/>
                <a:gdLst/>
                <a:ahLst/>
                <a:cxnLst/>
                <a:rect l="l" t="t" r="r" b="b"/>
                <a:pathLst>
                  <a:path w="310" h="266" fill="none" extrusionOk="0">
                    <a:moveTo>
                      <a:pt x="309" y="1"/>
                    </a:moveTo>
                    <a:lnTo>
                      <a:pt x="1" y="1"/>
                    </a:lnTo>
                    <a:lnTo>
                      <a:pt x="1" y="265"/>
                    </a:lnTo>
                    <a:lnTo>
                      <a:pt x="309" y="265"/>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59"/>
              <p:cNvSpPr/>
              <p:nvPr/>
            </p:nvSpPr>
            <p:spPr>
              <a:xfrm>
                <a:off x="2100350" y="2847025"/>
                <a:ext cx="661175" cy="6625"/>
              </a:xfrm>
              <a:custGeom>
                <a:avLst/>
                <a:gdLst/>
                <a:ahLst/>
                <a:cxnLst/>
                <a:rect l="l" t="t" r="r" b="b"/>
                <a:pathLst>
                  <a:path w="26447"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59"/>
              <p:cNvSpPr/>
              <p:nvPr/>
            </p:nvSpPr>
            <p:spPr>
              <a:xfrm>
                <a:off x="2100350" y="28470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59"/>
              <p:cNvSpPr/>
              <p:nvPr/>
            </p:nvSpPr>
            <p:spPr>
              <a:xfrm>
                <a:off x="2234800" y="2847025"/>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59"/>
              <p:cNvSpPr/>
              <p:nvPr/>
            </p:nvSpPr>
            <p:spPr>
              <a:xfrm>
                <a:off x="2369225" y="2847025"/>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59"/>
              <p:cNvSpPr/>
              <p:nvPr/>
            </p:nvSpPr>
            <p:spPr>
              <a:xfrm>
                <a:off x="2503650" y="28470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59"/>
              <p:cNvSpPr/>
              <p:nvPr/>
            </p:nvSpPr>
            <p:spPr>
              <a:xfrm>
                <a:off x="2638100" y="2847025"/>
                <a:ext cx="123425" cy="6625"/>
              </a:xfrm>
              <a:custGeom>
                <a:avLst/>
                <a:gdLst/>
                <a:ahLst/>
                <a:cxnLst/>
                <a:rect l="l" t="t" r="r" b="b"/>
                <a:pathLst>
                  <a:path w="4937" h="265" fill="none" extrusionOk="0">
                    <a:moveTo>
                      <a:pt x="4937" y="0"/>
                    </a:moveTo>
                    <a:lnTo>
                      <a:pt x="0" y="0"/>
                    </a:lnTo>
                    <a:lnTo>
                      <a:pt x="0" y="265"/>
                    </a:lnTo>
                    <a:lnTo>
                      <a:pt x="4937" y="265"/>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59"/>
              <p:cNvSpPr/>
              <p:nvPr/>
            </p:nvSpPr>
            <p:spPr>
              <a:xfrm>
                <a:off x="2093750" y="28470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59"/>
              <p:cNvSpPr/>
              <p:nvPr/>
            </p:nvSpPr>
            <p:spPr>
              <a:xfrm>
                <a:off x="2093750" y="28470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59"/>
              <p:cNvSpPr/>
              <p:nvPr/>
            </p:nvSpPr>
            <p:spPr>
              <a:xfrm>
                <a:off x="2228175" y="28470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59"/>
              <p:cNvSpPr/>
              <p:nvPr/>
            </p:nvSpPr>
            <p:spPr>
              <a:xfrm>
                <a:off x="2228175" y="28470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59"/>
              <p:cNvSpPr/>
              <p:nvPr/>
            </p:nvSpPr>
            <p:spPr>
              <a:xfrm>
                <a:off x="2362625" y="28470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59"/>
              <p:cNvSpPr/>
              <p:nvPr/>
            </p:nvSpPr>
            <p:spPr>
              <a:xfrm>
                <a:off x="2362625" y="28470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59"/>
              <p:cNvSpPr/>
              <p:nvPr/>
            </p:nvSpPr>
            <p:spPr>
              <a:xfrm>
                <a:off x="2497050" y="28470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59"/>
              <p:cNvSpPr/>
              <p:nvPr/>
            </p:nvSpPr>
            <p:spPr>
              <a:xfrm>
                <a:off x="2497050" y="28470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59"/>
              <p:cNvSpPr/>
              <p:nvPr/>
            </p:nvSpPr>
            <p:spPr>
              <a:xfrm>
                <a:off x="2631475" y="28470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59"/>
              <p:cNvSpPr/>
              <p:nvPr/>
            </p:nvSpPr>
            <p:spPr>
              <a:xfrm>
                <a:off x="2631475" y="28470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59"/>
              <p:cNvSpPr/>
              <p:nvPr/>
            </p:nvSpPr>
            <p:spPr>
              <a:xfrm>
                <a:off x="2761500" y="2847025"/>
                <a:ext cx="7750" cy="6625"/>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59"/>
              <p:cNvSpPr/>
              <p:nvPr/>
            </p:nvSpPr>
            <p:spPr>
              <a:xfrm>
                <a:off x="2761500" y="2847025"/>
                <a:ext cx="7750" cy="6625"/>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59"/>
              <p:cNvSpPr/>
              <p:nvPr/>
            </p:nvSpPr>
            <p:spPr>
              <a:xfrm>
                <a:off x="2100350" y="2978150"/>
                <a:ext cx="667800" cy="6625"/>
              </a:xfrm>
              <a:custGeom>
                <a:avLst/>
                <a:gdLst/>
                <a:ahLst/>
                <a:cxnLst/>
                <a:rect l="l" t="t" r="r" b="b"/>
                <a:pathLst>
                  <a:path w="26712"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711" y="265"/>
                    </a:lnTo>
                    <a:lnTo>
                      <a:pt x="26711" y="177"/>
                    </a:lnTo>
                    <a:lnTo>
                      <a:pt x="26447" y="177"/>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59"/>
              <p:cNvSpPr/>
              <p:nvPr/>
            </p:nvSpPr>
            <p:spPr>
              <a:xfrm>
                <a:off x="2100350" y="29781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59"/>
              <p:cNvSpPr/>
              <p:nvPr/>
            </p:nvSpPr>
            <p:spPr>
              <a:xfrm>
                <a:off x="2234800" y="2978150"/>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59"/>
              <p:cNvSpPr/>
              <p:nvPr/>
            </p:nvSpPr>
            <p:spPr>
              <a:xfrm>
                <a:off x="2369225" y="2978150"/>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59"/>
              <p:cNvSpPr/>
              <p:nvPr/>
            </p:nvSpPr>
            <p:spPr>
              <a:xfrm>
                <a:off x="2503650" y="29781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59"/>
              <p:cNvSpPr/>
              <p:nvPr/>
            </p:nvSpPr>
            <p:spPr>
              <a:xfrm>
                <a:off x="2638100" y="2978150"/>
                <a:ext cx="130050" cy="6625"/>
              </a:xfrm>
              <a:custGeom>
                <a:avLst/>
                <a:gdLst/>
                <a:ahLst/>
                <a:cxnLst/>
                <a:rect l="l" t="t" r="r" b="b"/>
                <a:pathLst>
                  <a:path w="5202" h="265" fill="none" extrusionOk="0">
                    <a:moveTo>
                      <a:pt x="4937" y="0"/>
                    </a:moveTo>
                    <a:lnTo>
                      <a:pt x="0" y="0"/>
                    </a:lnTo>
                    <a:lnTo>
                      <a:pt x="0" y="265"/>
                    </a:lnTo>
                    <a:lnTo>
                      <a:pt x="5201" y="265"/>
                    </a:lnTo>
                    <a:lnTo>
                      <a:pt x="5201" y="177"/>
                    </a:lnTo>
                    <a:lnTo>
                      <a:pt x="4937" y="177"/>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59"/>
              <p:cNvSpPr/>
              <p:nvPr/>
            </p:nvSpPr>
            <p:spPr>
              <a:xfrm>
                <a:off x="2094850" y="2978150"/>
                <a:ext cx="5525" cy="6625"/>
              </a:xfrm>
              <a:custGeom>
                <a:avLst/>
                <a:gdLst/>
                <a:ahLst/>
                <a:cxnLst/>
                <a:rect l="l" t="t" r="r" b="b"/>
                <a:pathLst>
                  <a:path w="221" h="265" extrusionOk="0">
                    <a:moveTo>
                      <a:pt x="0" y="0"/>
                    </a:moveTo>
                    <a:lnTo>
                      <a:pt x="0" y="265"/>
                    </a:lnTo>
                    <a:lnTo>
                      <a:pt x="221" y="265"/>
                    </a:lnTo>
                    <a:lnTo>
                      <a:pt x="22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59"/>
              <p:cNvSpPr/>
              <p:nvPr/>
            </p:nvSpPr>
            <p:spPr>
              <a:xfrm>
                <a:off x="2094850" y="2978150"/>
                <a:ext cx="5525" cy="6625"/>
              </a:xfrm>
              <a:custGeom>
                <a:avLst/>
                <a:gdLst/>
                <a:ahLst/>
                <a:cxnLst/>
                <a:rect l="l" t="t" r="r" b="b"/>
                <a:pathLst>
                  <a:path w="221" h="265" fill="none" extrusionOk="0">
                    <a:moveTo>
                      <a:pt x="221" y="0"/>
                    </a:moveTo>
                    <a:lnTo>
                      <a:pt x="0" y="0"/>
                    </a:lnTo>
                    <a:lnTo>
                      <a:pt x="0" y="265"/>
                    </a:lnTo>
                    <a:lnTo>
                      <a:pt x="221" y="265"/>
                    </a:lnTo>
                    <a:lnTo>
                      <a:pt x="221"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59"/>
              <p:cNvSpPr/>
              <p:nvPr/>
            </p:nvSpPr>
            <p:spPr>
              <a:xfrm>
                <a:off x="2228175" y="29781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59"/>
              <p:cNvSpPr/>
              <p:nvPr/>
            </p:nvSpPr>
            <p:spPr>
              <a:xfrm>
                <a:off x="2228175" y="29781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59"/>
              <p:cNvSpPr/>
              <p:nvPr/>
            </p:nvSpPr>
            <p:spPr>
              <a:xfrm>
                <a:off x="2362625" y="29781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59"/>
              <p:cNvSpPr/>
              <p:nvPr/>
            </p:nvSpPr>
            <p:spPr>
              <a:xfrm>
                <a:off x="2362625" y="29781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59"/>
              <p:cNvSpPr/>
              <p:nvPr/>
            </p:nvSpPr>
            <p:spPr>
              <a:xfrm>
                <a:off x="2497050" y="29781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59"/>
              <p:cNvSpPr/>
              <p:nvPr/>
            </p:nvSpPr>
            <p:spPr>
              <a:xfrm>
                <a:off x="2497050" y="29781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59"/>
              <p:cNvSpPr/>
              <p:nvPr/>
            </p:nvSpPr>
            <p:spPr>
              <a:xfrm>
                <a:off x="2631475" y="29781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59"/>
              <p:cNvSpPr/>
              <p:nvPr/>
            </p:nvSpPr>
            <p:spPr>
              <a:xfrm>
                <a:off x="2631475" y="29781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59"/>
              <p:cNvSpPr/>
              <p:nvPr/>
            </p:nvSpPr>
            <p:spPr>
              <a:xfrm>
                <a:off x="2761500" y="2978150"/>
                <a:ext cx="6650" cy="4425"/>
              </a:xfrm>
              <a:custGeom>
                <a:avLst/>
                <a:gdLst/>
                <a:ahLst/>
                <a:cxnLst/>
                <a:rect l="l" t="t" r="r" b="b"/>
                <a:pathLst>
                  <a:path w="266" h="177" extrusionOk="0">
                    <a:moveTo>
                      <a:pt x="1" y="0"/>
                    </a:moveTo>
                    <a:lnTo>
                      <a:pt x="1" y="177"/>
                    </a:lnTo>
                    <a:lnTo>
                      <a:pt x="265" y="177"/>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59"/>
              <p:cNvSpPr/>
              <p:nvPr/>
            </p:nvSpPr>
            <p:spPr>
              <a:xfrm>
                <a:off x="2761500" y="2978150"/>
                <a:ext cx="6650" cy="4425"/>
              </a:xfrm>
              <a:custGeom>
                <a:avLst/>
                <a:gdLst/>
                <a:ahLst/>
                <a:cxnLst/>
                <a:rect l="l" t="t" r="r" b="b"/>
                <a:pathLst>
                  <a:path w="266" h="177" fill="none" extrusionOk="0">
                    <a:moveTo>
                      <a:pt x="265" y="0"/>
                    </a:moveTo>
                    <a:lnTo>
                      <a:pt x="1" y="0"/>
                    </a:lnTo>
                    <a:lnTo>
                      <a:pt x="1" y="177"/>
                    </a:lnTo>
                    <a:lnTo>
                      <a:pt x="265" y="177"/>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59"/>
              <p:cNvSpPr/>
              <p:nvPr/>
            </p:nvSpPr>
            <p:spPr>
              <a:xfrm>
                <a:off x="2761500" y="1617275"/>
                <a:ext cx="7750" cy="47400"/>
              </a:xfrm>
              <a:custGeom>
                <a:avLst/>
                <a:gdLst/>
                <a:ahLst/>
                <a:cxnLst/>
                <a:rect l="l" t="t" r="r" b="b"/>
                <a:pathLst>
                  <a:path w="310" h="1896" extrusionOk="0">
                    <a:moveTo>
                      <a:pt x="1" y="1"/>
                    </a:moveTo>
                    <a:lnTo>
                      <a:pt x="1" y="1896"/>
                    </a:lnTo>
                    <a:lnTo>
                      <a:pt x="309" y="1896"/>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59"/>
              <p:cNvSpPr/>
              <p:nvPr/>
            </p:nvSpPr>
            <p:spPr>
              <a:xfrm>
                <a:off x="2741675" y="1638225"/>
                <a:ext cx="47400" cy="6625"/>
              </a:xfrm>
              <a:custGeom>
                <a:avLst/>
                <a:gdLst/>
                <a:ahLst/>
                <a:cxnLst/>
                <a:rect l="l" t="t" r="r" b="b"/>
                <a:pathLst>
                  <a:path w="1896" h="265" extrusionOk="0">
                    <a:moveTo>
                      <a:pt x="1" y="0"/>
                    </a:moveTo>
                    <a:lnTo>
                      <a:pt x="1" y="264"/>
                    </a:lnTo>
                    <a:lnTo>
                      <a:pt x="1896" y="264"/>
                    </a:ln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59"/>
              <p:cNvSpPr/>
              <p:nvPr/>
            </p:nvSpPr>
            <p:spPr>
              <a:xfrm>
                <a:off x="2761500" y="2288350"/>
                <a:ext cx="7750" cy="46300"/>
              </a:xfrm>
              <a:custGeom>
                <a:avLst/>
                <a:gdLst/>
                <a:ahLst/>
                <a:cxnLst/>
                <a:rect l="l" t="t" r="r" b="b"/>
                <a:pathLst>
                  <a:path w="310" h="1852" extrusionOk="0">
                    <a:moveTo>
                      <a:pt x="1" y="0"/>
                    </a:moveTo>
                    <a:lnTo>
                      <a:pt x="1" y="1852"/>
                    </a:lnTo>
                    <a:lnTo>
                      <a:pt x="309" y="1852"/>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59"/>
              <p:cNvSpPr/>
              <p:nvPr/>
            </p:nvSpPr>
            <p:spPr>
              <a:xfrm>
                <a:off x="2741675" y="2308175"/>
                <a:ext cx="47400" cy="6650"/>
              </a:xfrm>
              <a:custGeom>
                <a:avLst/>
                <a:gdLst/>
                <a:ahLst/>
                <a:cxnLst/>
                <a:rect l="l" t="t" r="r" b="b"/>
                <a:pathLst>
                  <a:path w="1896" h="266" extrusionOk="0">
                    <a:moveTo>
                      <a:pt x="1" y="1"/>
                    </a:moveTo>
                    <a:lnTo>
                      <a:pt x="1" y="265"/>
                    </a:lnTo>
                    <a:lnTo>
                      <a:pt x="1896" y="265"/>
                    </a:lnTo>
                    <a:lnTo>
                      <a:pt x="18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59"/>
              <p:cNvSpPr/>
              <p:nvPr/>
            </p:nvSpPr>
            <p:spPr>
              <a:xfrm>
                <a:off x="2091550" y="1617275"/>
                <a:ext cx="6625" cy="47400"/>
              </a:xfrm>
              <a:custGeom>
                <a:avLst/>
                <a:gdLst/>
                <a:ahLst/>
                <a:cxnLst/>
                <a:rect l="l" t="t" r="r" b="b"/>
                <a:pathLst>
                  <a:path w="265" h="1896" extrusionOk="0">
                    <a:moveTo>
                      <a:pt x="0" y="1"/>
                    </a:moveTo>
                    <a:lnTo>
                      <a:pt x="0" y="1896"/>
                    </a:lnTo>
                    <a:lnTo>
                      <a:pt x="265" y="1896"/>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59"/>
              <p:cNvSpPr/>
              <p:nvPr/>
            </p:nvSpPr>
            <p:spPr>
              <a:xfrm>
                <a:off x="2071700" y="1638225"/>
                <a:ext cx="47425" cy="6625"/>
              </a:xfrm>
              <a:custGeom>
                <a:avLst/>
                <a:gdLst/>
                <a:ahLst/>
                <a:cxnLst/>
                <a:rect l="l" t="t" r="r" b="b"/>
                <a:pathLst>
                  <a:path w="1897" h="265" extrusionOk="0">
                    <a:moveTo>
                      <a:pt x="1" y="0"/>
                    </a:moveTo>
                    <a:lnTo>
                      <a:pt x="1" y="264"/>
                    </a:lnTo>
                    <a:lnTo>
                      <a:pt x="1896" y="264"/>
                    </a:ln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59"/>
              <p:cNvSpPr/>
              <p:nvPr/>
            </p:nvSpPr>
            <p:spPr>
              <a:xfrm>
                <a:off x="2091550" y="2288350"/>
                <a:ext cx="6625" cy="46300"/>
              </a:xfrm>
              <a:custGeom>
                <a:avLst/>
                <a:gdLst/>
                <a:ahLst/>
                <a:cxnLst/>
                <a:rect l="l" t="t" r="r" b="b"/>
                <a:pathLst>
                  <a:path w="265" h="1852" extrusionOk="0">
                    <a:moveTo>
                      <a:pt x="0" y="0"/>
                    </a:moveTo>
                    <a:lnTo>
                      <a:pt x="0" y="1852"/>
                    </a:lnTo>
                    <a:lnTo>
                      <a:pt x="265" y="1852"/>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59"/>
              <p:cNvSpPr/>
              <p:nvPr/>
            </p:nvSpPr>
            <p:spPr>
              <a:xfrm>
                <a:off x="2071700" y="2308175"/>
                <a:ext cx="47425" cy="6650"/>
              </a:xfrm>
              <a:custGeom>
                <a:avLst/>
                <a:gdLst/>
                <a:ahLst/>
                <a:cxnLst/>
                <a:rect l="l" t="t" r="r" b="b"/>
                <a:pathLst>
                  <a:path w="1897" h="266" extrusionOk="0">
                    <a:moveTo>
                      <a:pt x="1" y="1"/>
                    </a:moveTo>
                    <a:lnTo>
                      <a:pt x="1" y="265"/>
                    </a:lnTo>
                    <a:lnTo>
                      <a:pt x="1896" y="265"/>
                    </a:lnTo>
                    <a:lnTo>
                      <a:pt x="18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59"/>
              <p:cNvSpPr/>
              <p:nvPr/>
            </p:nvSpPr>
            <p:spPr>
              <a:xfrm>
                <a:off x="2091550" y="2958325"/>
                <a:ext cx="6625" cy="46300"/>
              </a:xfrm>
              <a:custGeom>
                <a:avLst/>
                <a:gdLst/>
                <a:ahLst/>
                <a:cxnLst/>
                <a:rect l="l" t="t" r="r" b="b"/>
                <a:pathLst>
                  <a:path w="265" h="1852" extrusionOk="0">
                    <a:moveTo>
                      <a:pt x="0" y="0"/>
                    </a:moveTo>
                    <a:lnTo>
                      <a:pt x="0" y="1851"/>
                    </a:lnTo>
                    <a:lnTo>
                      <a:pt x="265" y="1851"/>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59"/>
              <p:cNvSpPr/>
              <p:nvPr/>
            </p:nvSpPr>
            <p:spPr>
              <a:xfrm>
                <a:off x="2071700" y="2978150"/>
                <a:ext cx="47425" cy="6625"/>
              </a:xfrm>
              <a:custGeom>
                <a:avLst/>
                <a:gdLst/>
                <a:ahLst/>
                <a:cxnLst/>
                <a:rect l="l" t="t" r="r" b="b"/>
                <a:pathLst>
                  <a:path w="1897" h="265" extrusionOk="0">
                    <a:moveTo>
                      <a:pt x="1" y="0"/>
                    </a:moveTo>
                    <a:lnTo>
                      <a:pt x="1" y="265"/>
                    </a:lnTo>
                    <a:lnTo>
                      <a:pt x="1896" y="265"/>
                    </a:ln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59"/>
              <p:cNvSpPr/>
              <p:nvPr/>
            </p:nvSpPr>
            <p:spPr>
              <a:xfrm>
                <a:off x="2761500" y="2958325"/>
                <a:ext cx="7750" cy="46300"/>
              </a:xfrm>
              <a:custGeom>
                <a:avLst/>
                <a:gdLst/>
                <a:ahLst/>
                <a:cxnLst/>
                <a:rect l="l" t="t" r="r" b="b"/>
                <a:pathLst>
                  <a:path w="310" h="1852" extrusionOk="0">
                    <a:moveTo>
                      <a:pt x="1" y="0"/>
                    </a:moveTo>
                    <a:lnTo>
                      <a:pt x="1" y="1851"/>
                    </a:lnTo>
                    <a:lnTo>
                      <a:pt x="309" y="1851"/>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59"/>
              <p:cNvSpPr/>
              <p:nvPr/>
            </p:nvSpPr>
            <p:spPr>
              <a:xfrm>
                <a:off x="2741675" y="2978150"/>
                <a:ext cx="47400" cy="6625"/>
              </a:xfrm>
              <a:custGeom>
                <a:avLst/>
                <a:gdLst/>
                <a:ahLst/>
                <a:cxnLst/>
                <a:rect l="l" t="t" r="r" b="b"/>
                <a:pathLst>
                  <a:path w="1896" h="265" extrusionOk="0">
                    <a:moveTo>
                      <a:pt x="1" y="0"/>
                    </a:moveTo>
                    <a:lnTo>
                      <a:pt x="1" y="265"/>
                    </a:lnTo>
                    <a:lnTo>
                      <a:pt x="1896" y="265"/>
                    </a:ln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46" name="Google Shape;2946;p59"/>
            <p:cNvGrpSpPr/>
            <p:nvPr/>
          </p:nvGrpSpPr>
          <p:grpSpPr>
            <a:xfrm>
              <a:off x="965147" y="444904"/>
              <a:ext cx="605939" cy="733425"/>
              <a:chOff x="854872" y="593529"/>
              <a:chExt cx="605939" cy="733425"/>
            </a:xfrm>
          </p:grpSpPr>
          <p:grpSp>
            <p:nvGrpSpPr>
              <p:cNvPr id="2947" name="Google Shape;2947;p59"/>
              <p:cNvGrpSpPr/>
              <p:nvPr/>
            </p:nvGrpSpPr>
            <p:grpSpPr>
              <a:xfrm>
                <a:off x="854872" y="749504"/>
                <a:ext cx="444014" cy="577450"/>
                <a:chOff x="2255047" y="690567"/>
                <a:chExt cx="444014" cy="577450"/>
              </a:xfrm>
            </p:grpSpPr>
            <p:sp>
              <p:nvSpPr>
                <p:cNvPr id="2948" name="Google Shape;2948;p59"/>
                <p:cNvSpPr/>
                <p:nvPr/>
              </p:nvSpPr>
              <p:spPr>
                <a:xfrm>
                  <a:off x="2255047" y="690567"/>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59"/>
                <p:cNvSpPr/>
                <p:nvPr/>
              </p:nvSpPr>
              <p:spPr>
                <a:xfrm>
                  <a:off x="2588630" y="690567"/>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50" name="Google Shape;2950;p59"/>
                <p:cNvCxnSpPr/>
                <p:nvPr/>
              </p:nvCxnSpPr>
              <p:spPr>
                <a:xfrm>
                  <a:off x="2320463" y="924475"/>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51" name="Google Shape;2951;p59"/>
                <p:cNvCxnSpPr/>
                <p:nvPr/>
              </p:nvCxnSpPr>
              <p:spPr>
                <a:xfrm>
                  <a:off x="2320463" y="979300"/>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52" name="Google Shape;2952;p59"/>
                <p:cNvCxnSpPr/>
                <p:nvPr/>
              </p:nvCxnSpPr>
              <p:spPr>
                <a:xfrm>
                  <a:off x="2320463" y="1031550"/>
                  <a:ext cx="313200" cy="0"/>
                </a:xfrm>
                <a:prstGeom prst="straightConnector1">
                  <a:avLst/>
                </a:prstGeom>
                <a:noFill/>
                <a:ln w="9525" cap="flat" cmpd="sng">
                  <a:solidFill>
                    <a:schemeClr val="dk1"/>
                  </a:solidFill>
                  <a:prstDash val="solid"/>
                  <a:round/>
                  <a:headEnd type="none" w="med" len="med"/>
                  <a:tailEnd type="none" w="med" len="med"/>
                </a:ln>
              </p:spPr>
            </p:cxnSp>
          </p:grpSp>
          <p:grpSp>
            <p:nvGrpSpPr>
              <p:cNvPr id="2953" name="Google Shape;2953;p59"/>
              <p:cNvGrpSpPr/>
              <p:nvPr/>
            </p:nvGrpSpPr>
            <p:grpSpPr>
              <a:xfrm>
                <a:off x="935835" y="671517"/>
                <a:ext cx="444014" cy="577450"/>
                <a:chOff x="2255047" y="690567"/>
                <a:chExt cx="444014" cy="577450"/>
              </a:xfrm>
            </p:grpSpPr>
            <p:sp>
              <p:nvSpPr>
                <p:cNvPr id="2954" name="Google Shape;2954;p59"/>
                <p:cNvSpPr/>
                <p:nvPr/>
              </p:nvSpPr>
              <p:spPr>
                <a:xfrm>
                  <a:off x="2255047" y="690567"/>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59"/>
                <p:cNvSpPr/>
                <p:nvPr/>
              </p:nvSpPr>
              <p:spPr>
                <a:xfrm>
                  <a:off x="2588630" y="690567"/>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56" name="Google Shape;2956;p59"/>
                <p:cNvCxnSpPr/>
                <p:nvPr/>
              </p:nvCxnSpPr>
              <p:spPr>
                <a:xfrm>
                  <a:off x="2320463" y="924475"/>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57" name="Google Shape;2957;p59"/>
                <p:cNvCxnSpPr/>
                <p:nvPr/>
              </p:nvCxnSpPr>
              <p:spPr>
                <a:xfrm>
                  <a:off x="2320463" y="979300"/>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58" name="Google Shape;2958;p59"/>
                <p:cNvCxnSpPr/>
                <p:nvPr/>
              </p:nvCxnSpPr>
              <p:spPr>
                <a:xfrm>
                  <a:off x="2320463" y="1031550"/>
                  <a:ext cx="313200" cy="0"/>
                </a:xfrm>
                <a:prstGeom prst="straightConnector1">
                  <a:avLst/>
                </a:prstGeom>
                <a:noFill/>
                <a:ln w="9525" cap="flat" cmpd="sng">
                  <a:solidFill>
                    <a:schemeClr val="dk1"/>
                  </a:solidFill>
                  <a:prstDash val="solid"/>
                  <a:round/>
                  <a:headEnd type="none" w="med" len="med"/>
                  <a:tailEnd type="none" w="med" len="med"/>
                </a:ln>
              </p:spPr>
            </p:cxnSp>
          </p:grpSp>
          <p:grpSp>
            <p:nvGrpSpPr>
              <p:cNvPr id="2959" name="Google Shape;2959;p59"/>
              <p:cNvGrpSpPr/>
              <p:nvPr/>
            </p:nvGrpSpPr>
            <p:grpSpPr>
              <a:xfrm>
                <a:off x="1016797" y="593529"/>
                <a:ext cx="444014" cy="577450"/>
                <a:chOff x="2255047" y="690567"/>
                <a:chExt cx="444014" cy="577450"/>
              </a:xfrm>
            </p:grpSpPr>
            <p:sp>
              <p:nvSpPr>
                <p:cNvPr id="2960" name="Google Shape;2960;p59"/>
                <p:cNvSpPr/>
                <p:nvPr/>
              </p:nvSpPr>
              <p:spPr>
                <a:xfrm>
                  <a:off x="2255047" y="690567"/>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59"/>
                <p:cNvSpPr/>
                <p:nvPr/>
              </p:nvSpPr>
              <p:spPr>
                <a:xfrm>
                  <a:off x="2588630" y="690567"/>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62" name="Google Shape;2962;p59"/>
                <p:cNvCxnSpPr/>
                <p:nvPr/>
              </p:nvCxnSpPr>
              <p:spPr>
                <a:xfrm>
                  <a:off x="2320463" y="924475"/>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63" name="Google Shape;2963;p59"/>
                <p:cNvCxnSpPr/>
                <p:nvPr/>
              </p:nvCxnSpPr>
              <p:spPr>
                <a:xfrm>
                  <a:off x="2320463" y="979300"/>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64" name="Google Shape;2964;p59"/>
                <p:cNvCxnSpPr/>
                <p:nvPr/>
              </p:nvCxnSpPr>
              <p:spPr>
                <a:xfrm>
                  <a:off x="2320463" y="1031550"/>
                  <a:ext cx="313200" cy="0"/>
                </a:xfrm>
                <a:prstGeom prst="straightConnector1">
                  <a:avLst/>
                </a:prstGeom>
                <a:noFill/>
                <a:ln w="9525" cap="flat" cmpd="sng">
                  <a:solidFill>
                    <a:schemeClr val="dk1"/>
                  </a:solidFill>
                  <a:prstDash val="solid"/>
                  <a:round/>
                  <a:headEnd type="none" w="med" len="med"/>
                  <a:tailEnd type="none" w="med" len="med"/>
                </a:ln>
              </p:spPr>
            </p:cxnSp>
          </p:grpSp>
        </p:grpSp>
      </p:grpSp>
      <p:sp>
        <p:nvSpPr>
          <p:cNvPr id="10" name="Google Shape;2622;p59">
            <a:extLst>
              <a:ext uri="{FF2B5EF4-FFF2-40B4-BE49-F238E27FC236}">
                <a16:creationId xmlns:a16="http://schemas.microsoft.com/office/drawing/2014/main" id="{76ED2ACC-6DD9-2FF5-F29B-D7486AD75256}"/>
              </a:ext>
            </a:extLst>
          </p:cNvPr>
          <p:cNvSpPr txBox="1">
            <a:spLocks/>
          </p:cNvSpPr>
          <p:nvPr/>
        </p:nvSpPr>
        <p:spPr>
          <a:xfrm>
            <a:off x="1087082" y="3989015"/>
            <a:ext cx="7160326" cy="762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9pPr>
          </a:lstStyle>
          <a:p>
            <a:pPr marL="0" indent="0" algn="just"/>
            <a:endParaRPr lang="en-US" sz="2200"/>
          </a:p>
        </p:txBody>
      </p:sp>
      <p:grpSp>
        <p:nvGrpSpPr>
          <p:cNvPr id="2" name="Google Shape;1829;p50">
            <a:extLst>
              <a:ext uri="{FF2B5EF4-FFF2-40B4-BE49-F238E27FC236}">
                <a16:creationId xmlns:a16="http://schemas.microsoft.com/office/drawing/2014/main" id="{A2E860FF-70C0-4ADC-31C3-C44C87BC9614}"/>
              </a:ext>
            </a:extLst>
          </p:cNvPr>
          <p:cNvGrpSpPr/>
          <p:nvPr/>
        </p:nvGrpSpPr>
        <p:grpSpPr>
          <a:xfrm>
            <a:off x="1668609" y="1428002"/>
            <a:ext cx="5819710" cy="3212350"/>
            <a:chOff x="1662150" y="965574"/>
            <a:chExt cx="5819710" cy="3212350"/>
          </a:xfrm>
        </p:grpSpPr>
        <p:sp>
          <p:nvSpPr>
            <p:cNvPr id="3" name="Google Shape;1830;p50">
              <a:extLst>
                <a:ext uri="{FF2B5EF4-FFF2-40B4-BE49-F238E27FC236}">
                  <a16:creationId xmlns:a16="http://schemas.microsoft.com/office/drawing/2014/main" id="{1277E6FB-0DF8-A528-FE53-D7356A241746}"/>
                </a:ext>
              </a:extLst>
            </p:cNvPr>
            <p:cNvSpPr/>
            <p:nvPr/>
          </p:nvSpPr>
          <p:spPr>
            <a:xfrm>
              <a:off x="1665638" y="1292501"/>
              <a:ext cx="5816222" cy="2885423"/>
            </a:xfrm>
            <a:custGeom>
              <a:avLst/>
              <a:gdLst/>
              <a:ahLst/>
              <a:cxnLst/>
              <a:rect l="l" t="t" r="r" b="b"/>
              <a:pathLst>
                <a:path w="58289" h="52980" extrusionOk="0">
                  <a:moveTo>
                    <a:pt x="1" y="0"/>
                  </a:moveTo>
                  <a:lnTo>
                    <a:pt x="1" y="52980"/>
                  </a:lnTo>
                  <a:lnTo>
                    <a:pt x="58289" y="52980"/>
                  </a:lnTo>
                  <a:lnTo>
                    <a:pt x="58289" y="0"/>
                  </a:lnTo>
                  <a:close/>
                </a:path>
              </a:pathLst>
            </a:custGeom>
            <a:solidFill>
              <a:schemeClr val="dk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 name="Google Shape;1831;p50">
              <a:extLst>
                <a:ext uri="{FF2B5EF4-FFF2-40B4-BE49-F238E27FC236}">
                  <a16:creationId xmlns:a16="http://schemas.microsoft.com/office/drawing/2014/main" id="{0746E57D-DA33-6CCE-C38F-6D72089FAEE2}"/>
                </a:ext>
              </a:extLst>
            </p:cNvPr>
            <p:cNvGrpSpPr/>
            <p:nvPr/>
          </p:nvGrpSpPr>
          <p:grpSpPr>
            <a:xfrm>
              <a:off x="1662150" y="965574"/>
              <a:ext cx="5819675" cy="326925"/>
              <a:chOff x="1662163" y="959424"/>
              <a:chExt cx="5819675" cy="326925"/>
            </a:xfrm>
          </p:grpSpPr>
          <p:sp>
            <p:nvSpPr>
              <p:cNvPr id="5" name="Google Shape;1832;p50">
                <a:extLst>
                  <a:ext uri="{FF2B5EF4-FFF2-40B4-BE49-F238E27FC236}">
                    <a16:creationId xmlns:a16="http://schemas.microsoft.com/office/drawing/2014/main" id="{93E1C9D3-47AD-B55E-5210-C04748C7B1BD}"/>
                  </a:ext>
                </a:extLst>
              </p:cNvPr>
              <p:cNvSpPr/>
              <p:nvPr/>
            </p:nvSpPr>
            <p:spPr>
              <a:xfrm>
                <a:off x="1662163" y="959425"/>
                <a:ext cx="5819675" cy="326923"/>
              </a:xfrm>
              <a:custGeom>
                <a:avLst/>
                <a:gdLst/>
                <a:ahLst/>
                <a:cxnLst/>
                <a:rect l="l" t="t" r="r" b="b"/>
                <a:pathLst>
                  <a:path w="58255" h="3991" extrusionOk="0">
                    <a:moveTo>
                      <a:pt x="1" y="0"/>
                    </a:moveTo>
                    <a:lnTo>
                      <a:pt x="1" y="3990"/>
                    </a:lnTo>
                    <a:lnTo>
                      <a:pt x="58254" y="3990"/>
                    </a:lnTo>
                    <a:lnTo>
                      <a:pt x="58254" y="0"/>
                    </a:ln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 name="Google Shape;1833;p50">
                <a:extLst>
                  <a:ext uri="{FF2B5EF4-FFF2-40B4-BE49-F238E27FC236}">
                    <a16:creationId xmlns:a16="http://schemas.microsoft.com/office/drawing/2014/main" id="{77ACED33-11E3-F73A-8614-BE469DD1EEF3}"/>
                  </a:ext>
                </a:extLst>
              </p:cNvPr>
              <p:cNvGrpSpPr/>
              <p:nvPr/>
            </p:nvGrpSpPr>
            <p:grpSpPr>
              <a:xfrm>
                <a:off x="1764526" y="959424"/>
                <a:ext cx="5589241" cy="326925"/>
                <a:chOff x="1764526" y="959424"/>
                <a:chExt cx="5589241" cy="326925"/>
              </a:xfrm>
            </p:grpSpPr>
            <p:sp>
              <p:nvSpPr>
                <p:cNvPr id="7" name="Google Shape;1834;p50">
                  <a:extLst>
                    <a:ext uri="{FF2B5EF4-FFF2-40B4-BE49-F238E27FC236}">
                      <a16:creationId xmlns:a16="http://schemas.microsoft.com/office/drawing/2014/main" id="{0D8D1FD7-220C-13B0-EC3A-AFBB3F066CD0}"/>
                    </a:ext>
                  </a:extLst>
                </p:cNvPr>
                <p:cNvSpPr/>
                <p:nvPr/>
              </p:nvSpPr>
              <p:spPr>
                <a:xfrm>
                  <a:off x="1980533" y="959424"/>
                  <a:ext cx="17119" cy="326925"/>
                </a:xfrm>
                <a:custGeom>
                  <a:avLst/>
                  <a:gdLst/>
                  <a:ahLst/>
                  <a:cxnLst/>
                  <a:rect l="l" t="t" r="r" b="b"/>
                  <a:pathLst>
                    <a:path w="209" h="3991" extrusionOk="0">
                      <a:moveTo>
                        <a:pt x="1" y="0"/>
                      </a:moveTo>
                      <a:lnTo>
                        <a:pt x="1" y="3990"/>
                      </a:lnTo>
                      <a:lnTo>
                        <a:pt x="209" y="3990"/>
                      </a:lnTo>
                      <a:lnTo>
                        <a:pt x="2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835;p50">
                  <a:extLst>
                    <a:ext uri="{FF2B5EF4-FFF2-40B4-BE49-F238E27FC236}">
                      <a16:creationId xmlns:a16="http://schemas.microsoft.com/office/drawing/2014/main" id="{2F0D76CF-9439-DBDF-E726-ABF6C0E39920}"/>
                    </a:ext>
                  </a:extLst>
                </p:cNvPr>
                <p:cNvSpPr/>
                <p:nvPr/>
              </p:nvSpPr>
              <p:spPr>
                <a:xfrm>
                  <a:off x="1764526" y="1030443"/>
                  <a:ext cx="105256" cy="184802"/>
                </a:xfrm>
                <a:custGeom>
                  <a:avLst/>
                  <a:gdLst/>
                  <a:ahLst/>
                  <a:cxnLst/>
                  <a:rect l="l" t="t" r="r" b="b"/>
                  <a:pathLst>
                    <a:path w="1285" h="2256" extrusionOk="0">
                      <a:moveTo>
                        <a:pt x="1285" y="1"/>
                      </a:moveTo>
                      <a:lnTo>
                        <a:pt x="1" y="1146"/>
                      </a:lnTo>
                      <a:lnTo>
                        <a:pt x="1285" y="2256"/>
                      </a:lnTo>
                      <a:lnTo>
                        <a:pt x="128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836;p50">
                  <a:extLst>
                    <a:ext uri="{FF2B5EF4-FFF2-40B4-BE49-F238E27FC236}">
                      <a16:creationId xmlns:a16="http://schemas.microsoft.com/office/drawing/2014/main" id="{C32E110A-7766-26B9-8673-CC966165C637}"/>
                    </a:ext>
                  </a:extLst>
                </p:cNvPr>
                <p:cNvSpPr/>
                <p:nvPr/>
              </p:nvSpPr>
              <p:spPr>
                <a:xfrm>
                  <a:off x="7117856" y="959424"/>
                  <a:ext cx="17120" cy="326923"/>
                </a:xfrm>
                <a:custGeom>
                  <a:avLst/>
                  <a:gdLst/>
                  <a:ahLst/>
                  <a:cxnLst/>
                  <a:rect l="l" t="t" r="r" b="b"/>
                  <a:pathLst>
                    <a:path w="209" h="3991" extrusionOk="0">
                      <a:moveTo>
                        <a:pt x="0" y="0"/>
                      </a:moveTo>
                      <a:lnTo>
                        <a:pt x="0" y="3990"/>
                      </a:lnTo>
                      <a:lnTo>
                        <a:pt x="208" y="3990"/>
                      </a:lnTo>
                      <a:lnTo>
                        <a:pt x="20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837;p50">
                  <a:extLst>
                    <a:ext uri="{FF2B5EF4-FFF2-40B4-BE49-F238E27FC236}">
                      <a16:creationId xmlns:a16="http://schemas.microsoft.com/office/drawing/2014/main" id="{FE7E2570-9FCE-A140-B6A4-F825B6F14A47}"/>
                    </a:ext>
                  </a:extLst>
                </p:cNvPr>
                <p:cNvSpPr/>
                <p:nvPr/>
              </p:nvSpPr>
              <p:spPr>
                <a:xfrm>
                  <a:off x="7245724" y="1030443"/>
                  <a:ext cx="108043" cy="184800"/>
                </a:xfrm>
                <a:custGeom>
                  <a:avLst/>
                  <a:gdLst/>
                  <a:ahLst/>
                  <a:cxnLst/>
                  <a:rect l="l" t="t" r="r" b="b"/>
                  <a:pathLst>
                    <a:path w="1319" h="2256" extrusionOk="0">
                      <a:moveTo>
                        <a:pt x="0" y="1"/>
                      </a:moveTo>
                      <a:lnTo>
                        <a:pt x="0" y="2256"/>
                      </a:lnTo>
                      <a:lnTo>
                        <a:pt x="1319" y="1146"/>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12" name="Google Shape;2622;p59">
            <a:extLst>
              <a:ext uri="{FF2B5EF4-FFF2-40B4-BE49-F238E27FC236}">
                <a16:creationId xmlns:a16="http://schemas.microsoft.com/office/drawing/2014/main" id="{44684954-CCB3-D4E4-D7DF-BA1B9B63B9BC}"/>
              </a:ext>
            </a:extLst>
          </p:cNvPr>
          <p:cNvSpPr txBox="1">
            <a:spLocks/>
          </p:cNvSpPr>
          <p:nvPr/>
        </p:nvSpPr>
        <p:spPr>
          <a:xfrm>
            <a:off x="2068507" y="1463861"/>
            <a:ext cx="4991386" cy="25512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9pPr>
          </a:lstStyle>
          <a:p>
            <a:pPr marL="0" indent="0"/>
            <a:r>
              <a:rPr lang="en-US" sz="2200"/>
              <a:t>Problem</a:t>
            </a:r>
            <a:endParaRPr lang="vi-VN"/>
          </a:p>
        </p:txBody>
      </p:sp>
      <p:sp>
        <p:nvSpPr>
          <p:cNvPr id="15" name="Hộp Văn bản 14">
            <a:extLst>
              <a:ext uri="{FF2B5EF4-FFF2-40B4-BE49-F238E27FC236}">
                <a16:creationId xmlns:a16="http://schemas.microsoft.com/office/drawing/2014/main" id="{9BF44680-5D5D-26D2-C4AF-15BEA19FFFEC}"/>
              </a:ext>
            </a:extLst>
          </p:cNvPr>
          <p:cNvSpPr txBox="1"/>
          <p:nvPr/>
        </p:nvSpPr>
        <p:spPr>
          <a:xfrm>
            <a:off x="3274218" y="3016250"/>
            <a:ext cx="2743200" cy="45720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vi-VN"/>
          </a:p>
        </p:txBody>
      </p:sp>
      <p:sp>
        <p:nvSpPr>
          <p:cNvPr id="16" name="Hộp Văn bản 15">
            <a:extLst>
              <a:ext uri="{FF2B5EF4-FFF2-40B4-BE49-F238E27FC236}">
                <a16:creationId xmlns:a16="http://schemas.microsoft.com/office/drawing/2014/main" id="{D6115499-DE73-4169-0241-DF4253726C96}"/>
              </a:ext>
            </a:extLst>
          </p:cNvPr>
          <p:cNvSpPr txBox="1"/>
          <p:nvPr/>
        </p:nvSpPr>
        <p:spPr>
          <a:xfrm>
            <a:off x="2480468" y="2857500"/>
            <a:ext cx="2743200" cy="45720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vi-VN"/>
          </a:p>
        </p:txBody>
      </p:sp>
      <p:sp>
        <p:nvSpPr>
          <p:cNvPr id="17" name="Hộp Văn bản 16">
            <a:extLst>
              <a:ext uri="{FF2B5EF4-FFF2-40B4-BE49-F238E27FC236}">
                <a16:creationId xmlns:a16="http://schemas.microsoft.com/office/drawing/2014/main" id="{5B8E815E-9304-A654-8BAF-BE2AEDBD8570}"/>
              </a:ext>
            </a:extLst>
          </p:cNvPr>
          <p:cNvSpPr txBox="1"/>
          <p:nvPr/>
        </p:nvSpPr>
        <p:spPr>
          <a:xfrm>
            <a:off x="2718593" y="2381250"/>
            <a:ext cx="2202656" cy="153789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vi-VN"/>
          </a:p>
        </p:txBody>
      </p:sp>
      <p:sp>
        <p:nvSpPr>
          <p:cNvPr id="18" name="Hộp Văn bản 17">
            <a:extLst>
              <a:ext uri="{FF2B5EF4-FFF2-40B4-BE49-F238E27FC236}">
                <a16:creationId xmlns:a16="http://schemas.microsoft.com/office/drawing/2014/main" id="{6D22A3AA-E1E9-67A6-6328-386912DBE76D}"/>
              </a:ext>
            </a:extLst>
          </p:cNvPr>
          <p:cNvSpPr txBox="1"/>
          <p:nvPr/>
        </p:nvSpPr>
        <p:spPr>
          <a:xfrm>
            <a:off x="3373437" y="2629296"/>
            <a:ext cx="2743200" cy="45720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vi-VN"/>
          </a:p>
        </p:txBody>
      </p:sp>
      <p:sp>
        <p:nvSpPr>
          <p:cNvPr id="19" name="Hộp Văn bản 18">
            <a:extLst>
              <a:ext uri="{FF2B5EF4-FFF2-40B4-BE49-F238E27FC236}">
                <a16:creationId xmlns:a16="http://schemas.microsoft.com/office/drawing/2014/main" id="{6E052F20-61F3-482B-A3D0-693BF7B3C2DA}"/>
              </a:ext>
            </a:extLst>
          </p:cNvPr>
          <p:cNvSpPr txBox="1"/>
          <p:nvPr/>
        </p:nvSpPr>
        <p:spPr>
          <a:xfrm>
            <a:off x="3055937" y="2321718"/>
            <a:ext cx="2743200" cy="45720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vi-VN"/>
          </a:p>
        </p:txBody>
      </p:sp>
      <p:sp>
        <p:nvSpPr>
          <p:cNvPr id="21" name="Google Shape;2622;p59">
            <a:extLst>
              <a:ext uri="{FF2B5EF4-FFF2-40B4-BE49-F238E27FC236}">
                <a16:creationId xmlns:a16="http://schemas.microsoft.com/office/drawing/2014/main" id="{0F0779B6-A053-CB8E-AD8C-5E9FB6FBEF15}"/>
              </a:ext>
            </a:extLst>
          </p:cNvPr>
          <p:cNvSpPr txBox="1">
            <a:spLocks noGrp="1"/>
          </p:cNvSpPr>
          <p:nvPr>
            <p:ph type="subTitle" idx="1"/>
          </p:nvPr>
        </p:nvSpPr>
        <p:spPr>
          <a:xfrm>
            <a:off x="1664815" y="2474516"/>
            <a:ext cx="5810951" cy="1468437"/>
          </a:xfrm>
          <a:prstGeom prst="rect">
            <a:avLst/>
          </a:prstGeom>
        </p:spPr>
        <p:txBody>
          <a:bodyPr spcFirstLastPara="1" wrap="square" lIns="91425" tIns="91425" rIns="91425" bIns="91425" anchor="ctr" anchorCtr="0">
            <a:noAutofit/>
          </a:bodyPr>
          <a:lstStyle/>
          <a:p>
            <a:pPr marL="0" indent="0"/>
            <a:r>
              <a:rPr lang="en-US" sz="2200" dirty="0"/>
              <a:t>Given a string of </a:t>
            </a:r>
            <a:r>
              <a:rPr lang="en-US" sz="2200" i="1" dirty="0"/>
              <a:t>n</a:t>
            </a:r>
            <a:r>
              <a:rPr lang="en-US" sz="2200" dirty="0"/>
              <a:t> characters called the text and a string of </a:t>
            </a:r>
            <a:r>
              <a:rPr lang="en-US" sz="2200" i="1" dirty="0"/>
              <a:t>m</a:t>
            </a:r>
            <a:r>
              <a:rPr lang="en-US" sz="2200" dirty="0"/>
              <a:t> characters (</a:t>
            </a:r>
            <a:r>
              <a:rPr lang="en-US" sz="2200" i="1" dirty="0"/>
              <a:t>m </a:t>
            </a:r>
            <a:r>
              <a:rPr lang="en-US" sz="2200" dirty="0"/>
              <a:t>≤ </a:t>
            </a:r>
            <a:r>
              <a:rPr lang="en-US" sz="2200" i="1" dirty="0"/>
              <a:t>n</a:t>
            </a:r>
            <a:r>
              <a:rPr lang="en-US" sz="2200" dirty="0"/>
              <a:t>) called the pattern, find a substring of the text that matches the pattern</a:t>
            </a:r>
            <a:endParaRPr lang="vi-VN" dirty="0"/>
          </a:p>
        </p:txBody>
      </p:sp>
    </p:spTree>
    <p:extLst>
      <p:ext uri="{BB962C8B-B14F-4D97-AF65-F5344CB8AC3E}">
        <p14:creationId xmlns:p14="http://schemas.microsoft.com/office/powerpoint/2010/main" val="8996032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674"/>
        <p:cNvGrpSpPr/>
        <p:nvPr/>
      </p:nvGrpSpPr>
      <p:grpSpPr>
        <a:xfrm>
          <a:off x="0" y="0"/>
          <a:ext cx="0" cy="0"/>
          <a:chOff x="0" y="0"/>
          <a:chExt cx="0" cy="0"/>
        </a:xfrm>
      </p:grpSpPr>
      <p:sp>
        <p:nvSpPr>
          <p:cNvPr id="1676" name="Google Shape;1676;p49"/>
          <p:cNvSpPr txBox="1">
            <a:spLocks noGrp="1"/>
          </p:cNvSpPr>
          <p:nvPr>
            <p:ph type="title"/>
          </p:nvPr>
        </p:nvSpPr>
        <p:spPr>
          <a:xfrm>
            <a:off x="1447725" y="477850"/>
            <a:ext cx="6343800" cy="572700"/>
          </a:xfrm>
          <a:prstGeom prst="rect">
            <a:avLst/>
          </a:prstGeom>
        </p:spPr>
        <p:txBody>
          <a:bodyPr spcFirstLastPara="1" wrap="square" lIns="91425" tIns="91425" rIns="91425" bIns="91425" anchor="ctr" anchorCtr="0">
            <a:noAutofit/>
          </a:bodyPr>
          <a:lstStyle/>
          <a:p>
            <a:r>
              <a:rPr lang="en"/>
              <a:t>Pseudocode</a:t>
            </a:r>
            <a:endParaRPr lang="vi-VN"/>
          </a:p>
        </p:txBody>
      </p:sp>
      <p:sp>
        <p:nvSpPr>
          <p:cNvPr id="1758" name="Google Shape;1758;p49"/>
          <p:cNvSpPr/>
          <p:nvPr/>
        </p:nvSpPr>
        <p:spPr>
          <a:xfrm>
            <a:off x="1257841" y="595276"/>
            <a:ext cx="20676" cy="3064"/>
          </a:xfrm>
          <a:custGeom>
            <a:avLst/>
            <a:gdLst/>
            <a:ahLst/>
            <a:cxnLst/>
            <a:rect l="l" t="t" r="r" b="b"/>
            <a:pathLst>
              <a:path w="938" h="139" extrusionOk="0">
                <a:moveTo>
                  <a:pt x="1" y="0"/>
                </a:moveTo>
                <a:lnTo>
                  <a:pt x="1" y="139"/>
                </a:lnTo>
                <a:lnTo>
                  <a:pt x="937" y="139"/>
                </a:lnTo>
                <a:lnTo>
                  <a:pt x="93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49"/>
          <p:cNvSpPr/>
          <p:nvPr/>
        </p:nvSpPr>
        <p:spPr>
          <a:xfrm>
            <a:off x="1300670" y="587627"/>
            <a:ext cx="18383" cy="17612"/>
          </a:xfrm>
          <a:custGeom>
            <a:avLst/>
            <a:gdLst/>
            <a:ahLst/>
            <a:cxnLst/>
            <a:rect l="l" t="t" r="r" b="b"/>
            <a:pathLst>
              <a:path w="834" h="799" extrusionOk="0">
                <a:moveTo>
                  <a:pt x="694" y="139"/>
                </a:moveTo>
                <a:lnTo>
                  <a:pt x="694" y="659"/>
                </a:lnTo>
                <a:lnTo>
                  <a:pt x="139" y="659"/>
                </a:lnTo>
                <a:lnTo>
                  <a:pt x="139" y="139"/>
                </a:lnTo>
                <a:close/>
                <a:moveTo>
                  <a:pt x="1" y="0"/>
                </a:moveTo>
                <a:lnTo>
                  <a:pt x="1" y="798"/>
                </a:lnTo>
                <a:lnTo>
                  <a:pt x="833" y="798"/>
                </a:lnTo>
                <a:lnTo>
                  <a:pt x="83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60" name="Google Shape;1760;p49"/>
          <p:cNvGrpSpPr/>
          <p:nvPr/>
        </p:nvGrpSpPr>
        <p:grpSpPr>
          <a:xfrm>
            <a:off x="711981" y="538185"/>
            <a:ext cx="741778" cy="741205"/>
            <a:chOff x="783856" y="433778"/>
            <a:chExt cx="616248" cy="615772"/>
          </a:xfrm>
        </p:grpSpPr>
        <p:sp>
          <p:nvSpPr>
            <p:cNvPr id="1761" name="Google Shape;1761;p49"/>
            <p:cNvSpPr/>
            <p:nvPr/>
          </p:nvSpPr>
          <p:spPr>
            <a:xfrm>
              <a:off x="883868" y="547841"/>
              <a:ext cx="516235" cy="501709"/>
            </a:xfrm>
            <a:custGeom>
              <a:avLst/>
              <a:gdLst/>
              <a:ahLst/>
              <a:cxnLst/>
              <a:rect l="l" t="t" r="r" b="b"/>
              <a:pathLst>
                <a:path w="23420" h="22761" extrusionOk="0">
                  <a:moveTo>
                    <a:pt x="1" y="1"/>
                  </a:moveTo>
                  <a:lnTo>
                    <a:pt x="1" y="22761"/>
                  </a:lnTo>
                  <a:lnTo>
                    <a:pt x="23420" y="22761"/>
                  </a:lnTo>
                  <a:lnTo>
                    <a:pt x="23420"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49"/>
            <p:cNvSpPr/>
            <p:nvPr/>
          </p:nvSpPr>
          <p:spPr>
            <a:xfrm>
              <a:off x="915984" y="643439"/>
              <a:ext cx="452004" cy="373995"/>
            </a:xfrm>
            <a:custGeom>
              <a:avLst/>
              <a:gdLst/>
              <a:ahLst/>
              <a:cxnLst/>
              <a:rect l="l" t="t" r="r" b="b"/>
              <a:pathLst>
                <a:path w="20506" h="16967" extrusionOk="0">
                  <a:moveTo>
                    <a:pt x="1" y="1"/>
                  </a:moveTo>
                  <a:lnTo>
                    <a:pt x="1" y="16967"/>
                  </a:lnTo>
                  <a:lnTo>
                    <a:pt x="20506" y="16967"/>
                  </a:lnTo>
                  <a:lnTo>
                    <a:pt x="20506"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63" name="Google Shape;1763;p49"/>
            <p:cNvGrpSpPr/>
            <p:nvPr/>
          </p:nvGrpSpPr>
          <p:grpSpPr>
            <a:xfrm>
              <a:off x="783856" y="433778"/>
              <a:ext cx="516235" cy="501709"/>
              <a:chOff x="783856" y="433778"/>
              <a:chExt cx="516235" cy="501709"/>
            </a:xfrm>
          </p:grpSpPr>
          <p:sp>
            <p:nvSpPr>
              <p:cNvPr id="1764" name="Google Shape;1764;p49"/>
              <p:cNvSpPr/>
              <p:nvPr/>
            </p:nvSpPr>
            <p:spPr>
              <a:xfrm>
                <a:off x="783856" y="433778"/>
                <a:ext cx="516235" cy="501709"/>
              </a:xfrm>
              <a:custGeom>
                <a:avLst/>
                <a:gdLst/>
                <a:ahLst/>
                <a:cxnLst/>
                <a:rect l="l" t="t" r="r" b="b"/>
                <a:pathLst>
                  <a:path w="23420" h="22761" extrusionOk="0">
                    <a:moveTo>
                      <a:pt x="1" y="1"/>
                    </a:moveTo>
                    <a:lnTo>
                      <a:pt x="1" y="22761"/>
                    </a:lnTo>
                    <a:lnTo>
                      <a:pt x="23420" y="22761"/>
                    </a:lnTo>
                    <a:lnTo>
                      <a:pt x="23420"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49"/>
              <p:cNvSpPr/>
              <p:nvPr/>
            </p:nvSpPr>
            <p:spPr>
              <a:xfrm>
                <a:off x="815972" y="529376"/>
                <a:ext cx="452004" cy="373995"/>
              </a:xfrm>
              <a:custGeom>
                <a:avLst/>
                <a:gdLst/>
                <a:ahLst/>
                <a:cxnLst/>
                <a:rect l="l" t="t" r="r" b="b"/>
                <a:pathLst>
                  <a:path w="20506" h="16967" extrusionOk="0">
                    <a:moveTo>
                      <a:pt x="1" y="1"/>
                    </a:moveTo>
                    <a:lnTo>
                      <a:pt x="1" y="16967"/>
                    </a:lnTo>
                    <a:lnTo>
                      <a:pt x="20506" y="16967"/>
                    </a:lnTo>
                    <a:lnTo>
                      <a:pt x="20506" y="1"/>
                    </a:ln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49"/>
              <p:cNvSpPr/>
              <p:nvPr/>
            </p:nvSpPr>
            <p:spPr>
              <a:xfrm>
                <a:off x="1157829" y="481213"/>
                <a:ext cx="20676" cy="3064"/>
              </a:xfrm>
              <a:custGeom>
                <a:avLst/>
                <a:gdLst/>
                <a:ahLst/>
                <a:cxnLst/>
                <a:rect l="l" t="t" r="r" b="b"/>
                <a:pathLst>
                  <a:path w="938" h="139" extrusionOk="0">
                    <a:moveTo>
                      <a:pt x="1" y="0"/>
                    </a:moveTo>
                    <a:lnTo>
                      <a:pt x="1" y="139"/>
                    </a:lnTo>
                    <a:lnTo>
                      <a:pt x="937" y="139"/>
                    </a:lnTo>
                    <a:lnTo>
                      <a:pt x="93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49"/>
              <p:cNvSpPr/>
              <p:nvPr/>
            </p:nvSpPr>
            <p:spPr>
              <a:xfrm>
                <a:off x="1243486" y="474314"/>
                <a:ext cx="16091" cy="16091"/>
              </a:xfrm>
              <a:custGeom>
                <a:avLst/>
                <a:gdLst/>
                <a:ahLst/>
                <a:cxnLst/>
                <a:rect l="l" t="t" r="r" b="b"/>
                <a:pathLst>
                  <a:path w="730" h="730" extrusionOk="0">
                    <a:moveTo>
                      <a:pt x="105" y="1"/>
                    </a:moveTo>
                    <a:lnTo>
                      <a:pt x="0" y="105"/>
                    </a:lnTo>
                    <a:lnTo>
                      <a:pt x="660" y="729"/>
                    </a:lnTo>
                    <a:lnTo>
                      <a:pt x="729" y="660"/>
                    </a:lnTo>
                    <a:lnTo>
                      <a:pt x="10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49"/>
              <p:cNvSpPr/>
              <p:nvPr/>
            </p:nvSpPr>
            <p:spPr>
              <a:xfrm>
                <a:off x="1243486" y="474314"/>
                <a:ext cx="16091" cy="16091"/>
              </a:xfrm>
              <a:custGeom>
                <a:avLst/>
                <a:gdLst/>
                <a:ahLst/>
                <a:cxnLst/>
                <a:rect l="l" t="t" r="r" b="b"/>
                <a:pathLst>
                  <a:path w="730" h="730" extrusionOk="0">
                    <a:moveTo>
                      <a:pt x="660" y="1"/>
                    </a:moveTo>
                    <a:lnTo>
                      <a:pt x="0" y="660"/>
                    </a:lnTo>
                    <a:lnTo>
                      <a:pt x="105" y="729"/>
                    </a:lnTo>
                    <a:lnTo>
                      <a:pt x="729" y="105"/>
                    </a:lnTo>
                    <a:lnTo>
                      <a:pt x="66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49"/>
              <p:cNvSpPr/>
              <p:nvPr/>
            </p:nvSpPr>
            <p:spPr>
              <a:xfrm>
                <a:off x="1200657" y="473565"/>
                <a:ext cx="18383" cy="17612"/>
              </a:xfrm>
              <a:custGeom>
                <a:avLst/>
                <a:gdLst/>
                <a:ahLst/>
                <a:cxnLst/>
                <a:rect l="l" t="t" r="r" b="b"/>
                <a:pathLst>
                  <a:path w="834" h="799" extrusionOk="0">
                    <a:moveTo>
                      <a:pt x="694" y="139"/>
                    </a:moveTo>
                    <a:lnTo>
                      <a:pt x="694" y="659"/>
                    </a:lnTo>
                    <a:lnTo>
                      <a:pt x="139" y="659"/>
                    </a:lnTo>
                    <a:lnTo>
                      <a:pt x="139" y="139"/>
                    </a:lnTo>
                    <a:close/>
                    <a:moveTo>
                      <a:pt x="1" y="0"/>
                    </a:moveTo>
                    <a:lnTo>
                      <a:pt x="1" y="798"/>
                    </a:lnTo>
                    <a:lnTo>
                      <a:pt x="833" y="798"/>
                    </a:lnTo>
                    <a:lnTo>
                      <a:pt x="83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770" name="Google Shape;1770;p49"/>
          <p:cNvGrpSpPr/>
          <p:nvPr/>
        </p:nvGrpSpPr>
        <p:grpSpPr>
          <a:xfrm>
            <a:off x="713285" y="3871904"/>
            <a:ext cx="739153" cy="733425"/>
            <a:chOff x="711997" y="3993954"/>
            <a:chExt cx="739153" cy="733425"/>
          </a:xfrm>
        </p:grpSpPr>
        <p:grpSp>
          <p:nvGrpSpPr>
            <p:cNvPr id="1771" name="Google Shape;1771;p49"/>
            <p:cNvGrpSpPr/>
            <p:nvPr/>
          </p:nvGrpSpPr>
          <p:grpSpPr>
            <a:xfrm>
              <a:off x="711997" y="3993954"/>
              <a:ext cx="605939" cy="733425"/>
              <a:chOff x="854872" y="593529"/>
              <a:chExt cx="605939" cy="733425"/>
            </a:xfrm>
          </p:grpSpPr>
          <p:grpSp>
            <p:nvGrpSpPr>
              <p:cNvPr id="1772" name="Google Shape;1772;p49"/>
              <p:cNvGrpSpPr/>
              <p:nvPr/>
            </p:nvGrpSpPr>
            <p:grpSpPr>
              <a:xfrm>
                <a:off x="854872" y="749504"/>
                <a:ext cx="444014" cy="577450"/>
                <a:chOff x="2255047" y="690567"/>
                <a:chExt cx="444014" cy="577450"/>
              </a:xfrm>
            </p:grpSpPr>
            <p:sp>
              <p:nvSpPr>
                <p:cNvPr id="1773" name="Google Shape;1773;p49"/>
                <p:cNvSpPr/>
                <p:nvPr/>
              </p:nvSpPr>
              <p:spPr>
                <a:xfrm>
                  <a:off x="2255047" y="690567"/>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49"/>
                <p:cNvSpPr/>
                <p:nvPr/>
              </p:nvSpPr>
              <p:spPr>
                <a:xfrm>
                  <a:off x="2588630" y="690567"/>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775" name="Google Shape;1775;p49"/>
                <p:cNvCxnSpPr/>
                <p:nvPr/>
              </p:nvCxnSpPr>
              <p:spPr>
                <a:xfrm>
                  <a:off x="2320463" y="924475"/>
                  <a:ext cx="313200" cy="0"/>
                </a:xfrm>
                <a:prstGeom prst="straightConnector1">
                  <a:avLst/>
                </a:prstGeom>
                <a:noFill/>
                <a:ln w="9525" cap="flat" cmpd="sng">
                  <a:solidFill>
                    <a:schemeClr val="dk1"/>
                  </a:solidFill>
                  <a:prstDash val="solid"/>
                  <a:round/>
                  <a:headEnd type="none" w="med" len="med"/>
                  <a:tailEnd type="none" w="med" len="med"/>
                </a:ln>
              </p:spPr>
            </p:cxnSp>
            <p:cxnSp>
              <p:nvCxnSpPr>
                <p:cNvPr id="1776" name="Google Shape;1776;p49"/>
                <p:cNvCxnSpPr/>
                <p:nvPr/>
              </p:nvCxnSpPr>
              <p:spPr>
                <a:xfrm>
                  <a:off x="2320463" y="979300"/>
                  <a:ext cx="313200" cy="0"/>
                </a:xfrm>
                <a:prstGeom prst="straightConnector1">
                  <a:avLst/>
                </a:prstGeom>
                <a:noFill/>
                <a:ln w="9525" cap="flat" cmpd="sng">
                  <a:solidFill>
                    <a:schemeClr val="dk1"/>
                  </a:solidFill>
                  <a:prstDash val="solid"/>
                  <a:round/>
                  <a:headEnd type="none" w="med" len="med"/>
                  <a:tailEnd type="none" w="med" len="med"/>
                </a:ln>
              </p:spPr>
            </p:cxnSp>
            <p:cxnSp>
              <p:nvCxnSpPr>
                <p:cNvPr id="1777" name="Google Shape;1777;p49"/>
                <p:cNvCxnSpPr/>
                <p:nvPr/>
              </p:nvCxnSpPr>
              <p:spPr>
                <a:xfrm>
                  <a:off x="2320463" y="1031550"/>
                  <a:ext cx="313200" cy="0"/>
                </a:xfrm>
                <a:prstGeom prst="straightConnector1">
                  <a:avLst/>
                </a:prstGeom>
                <a:noFill/>
                <a:ln w="9525" cap="flat" cmpd="sng">
                  <a:solidFill>
                    <a:schemeClr val="dk1"/>
                  </a:solidFill>
                  <a:prstDash val="solid"/>
                  <a:round/>
                  <a:headEnd type="none" w="med" len="med"/>
                  <a:tailEnd type="none" w="med" len="med"/>
                </a:ln>
              </p:spPr>
            </p:cxnSp>
          </p:grpSp>
          <p:grpSp>
            <p:nvGrpSpPr>
              <p:cNvPr id="1778" name="Google Shape;1778;p49"/>
              <p:cNvGrpSpPr/>
              <p:nvPr/>
            </p:nvGrpSpPr>
            <p:grpSpPr>
              <a:xfrm>
                <a:off x="935835" y="671517"/>
                <a:ext cx="444014" cy="577450"/>
                <a:chOff x="2255047" y="690567"/>
                <a:chExt cx="444014" cy="577450"/>
              </a:xfrm>
            </p:grpSpPr>
            <p:sp>
              <p:nvSpPr>
                <p:cNvPr id="1779" name="Google Shape;1779;p49"/>
                <p:cNvSpPr/>
                <p:nvPr/>
              </p:nvSpPr>
              <p:spPr>
                <a:xfrm>
                  <a:off x="2255047" y="690567"/>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49"/>
                <p:cNvSpPr/>
                <p:nvPr/>
              </p:nvSpPr>
              <p:spPr>
                <a:xfrm>
                  <a:off x="2588630" y="690567"/>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781" name="Google Shape;1781;p49"/>
                <p:cNvCxnSpPr/>
                <p:nvPr/>
              </p:nvCxnSpPr>
              <p:spPr>
                <a:xfrm>
                  <a:off x="2320463" y="924475"/>
                  <a:ext cx="313200" cy="0"/>
                </a:xfrm>
                <a:prstGeom prst="straightConnector1">
                  <a:avLst/>
                </a:prstGeom>
                <a:noFill/>
                <a:ln w="9525" cap="flat" cmpd="sng">
                  <a:solidFill>
                    <a:schemeClr val="dk1"/>
                  </a:solidFill>
                  <a:prstDash val="solid"/>
                  <a:round/>
                  <a:headEnd type="none" w="med" len="med"/>
                  <a:tailEnd type="none" w="med" len="med"/>
                </a:ln>
              </p:spPr>
            </p:cxnSp>
            <p:cxnSp>
              <p:nvCxnSpPr>
                <p:cNvPr id="1782" name="Google Shape;1782;p49"/>
                <p:cNvCxnSpPr/>
                <p:nvPr/>
              </p:nvCxnSpPr>
              <p:spPr>
                <a:xfrm>
                  <a:off x="2320463" y="979300"/>
                  <a:ext cx="313200" cy="0"/>
                </a:xfrm>
                <a:prstGeom prst="straightConnector1">
                  <a:avLst/>
                </a:prstGeom>
                <a:noFill/>
                <a:ln w="9525" cap="flat" cmpd="sng">
                  <a:solidFill>
                    <a:schemeClr val="dk1"/>
                  </a:solidFill>
                  <a:prstDash val="solid"/>
                  <a:round/>
                  <a:headEnd type="none" w="med" len="med"/>
                  <a:tailEnd type="none" w="med" len="med"/>
                </a:ln>
              </p:spPr>
            </p:cxnSp>
            <p:cxnSp>
              <p:nvCxnSpPr>
                <p:cNvPr id="1783" name="Google Shape;1783;p49"/>
                <p:cNvCxnSpPr/>
                <p:nvPr/>
              </p:nvCxnSpPr>
              <p:spPr>
                <a:xfrm>
                  <a:off x="2320463" y="1031550"/>
                  <a:ext cx="313200" cy="0"/>
                </a:xfrm>
                <a:prstGeom prst="straightConnector1">
                  <a:avLst/>
                </a:prstGeom>
                <a:noFill/>
                <a:ln w="9525" cap="flat" cmpd="sng">
                  <a:solidFill>
                    <a:schemeClr val="dk1"/>
                  </a:solidFill>
                  <a:prstDash val="solid"/>
                  <a:round/>
                  <a:headEnd type="none" w="med" len="med"/>
                  <a:tailEnd type="none" w="med" len="med"/>
                </a:ln>
              </p:spPr>
            </p:cxnSp>
          </p:grpSp>
          <p:grpSp>
            <p:nvGrpSpPr>
              <p:cNvPr id="1784" name="Google Shape;1784;p49"/>
              <p:cNvGrpSpPr/>
              <p:nvPr/>
            </p:nvGrpSpPr>
            <p:grpSpPr>
              <a:xfrm>
                <a:off x="1016797" y="593529"/>
                <a:ext cx="444014" cy="577450"/>
                <a:chOff x="2255047" y="690567"/>
                <a:chExt cx="444014" cy="577450"/>
              </a:xfrm>
            </p:grpSpPr>
            <p:sp>
              <p:nvSpPr>
                <p:cNvPr id="1785" name="Google Shape;1785;p49"/>
                <p:cNvSpPr/>
                <p:nvPr/>
              </p:nvSpPr>
              <p:spPr>
                <a:xfrm>
                  <a:off x="2255047" y="690567"/>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49"/>
                <p:cNvSpPr/>
                <p:nvPr/>
              </p:nvSpPr>
              <p:spPr>
                <a:xfrm>
                  <a:off x="2588630" y="690567"/>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787" name="Google Shape;1787;p49"/>
                <p:cNvCxnSpPr/>
                <p:nvPr/>
              </p:nvCxnSpPr>
              <p:spPr>
                <a:xfrm>
                  <a:off x="2320463" y="924475"/>
                  <a:ext cx="313200" cy="0"/>
                </a:xfrm>
                <a:prstGeom prst="straightConnector1">
                  <a:avLst/>
                </a:prstGeom>
                <a:noFill/>
                <a:ln w="9525" cap="flat" cmpd="sng">
                  <a:solidFill>
                    <a:schemeClr val="dk1"/>
                  </a:solidFill>
                  <a:prstDash val="solid"/>
                  <a:round/>
                  <a:headEnd type="none" w="med" len="med"/>
                  <a:tailEnd type="none" w="med" len="med"/>
                </a:ln>
              </p:spPr>
            </p:cxnSp>
            <p:cxnSp>
              <p:nvCxnSpPr>
                <p:cNvPr id="1788" name="Google Shape;1788;p49"/>
                <p:cNvCxnSpPr/>
                <p:nvPr/>
              </p:nvCxnSpPr>
              <p:spPr>
                <a:xfrm>
                  <a:off x="2320463" y="979300"/>
                  <a:ext cx="313200" cy="0"/>
                </a:xfrm>
                <a:prstGeom prst="straightConnector1">
                  <a:avLst/>
                </a:prstGeom>
                <a:noFill/>
                <a:ln w="9525" cap="flat" cmpd="sng">
                  <a:solidFill>
                    <a:schemeClr val="dk1"/>
                  </a:solidFill>
                  <a:prstDash val="solid"/>
                  <a:round/>
                  <a:headEnd type="none" w="med" len="med"/>
                  <a:tailEnd type="none" w="med" len="med"/>
                </a:ln>
              </p:spPr>
            </p:cxnSp>
            <p:cxnSp>
              <p:nvCxnSpPr>
                <p:cNvPr id="1789" name="Google Shape;1789;p49"/>
                <p:cNvCxnSpPr/>
                <p:nvPr/>
              </p:nvCxnSpPr>
              <p:spPr>
                <a:xfrm>
                  <a:off x="2320463" y="1031550"/>
                  <a:ext cx="313200" cy="0"/>
                </a:xfrm>
                <a:prstGeom prst="straightConnector1">
                  <a:avLst/>
                </a:prstGeom>
                <a:noFill/>
                <a:ln w="9525" cap="flat" cmpd="sng">
                  <a:solidFill>
                    <a:schemeClr val="dk1"/>
                  </a:solidFill>
                  <a:prstDash val="solid"/>
                  <a:round/>
                  <a:headEnd type="none" w="med" len="med"/>
                  <a:tailEnd type="none" w="med" len="med"/>
                </a:ln>
              </p:spPr>
            </p:cxnSp>
          </p:grpSp>
        </p:grpSp>
        <p:grpSp>
          <p:nvGrpSpPr>
            <p:cNvPr id="1790" name="Google Shape;1790;p49"/>
            <p:cNvGrpSpPr/>
            <p:nvPr/>
          </p:nvGrpSpPr>
          <p:grpSpPr>
            <a:xfrm>
              <a:off x="1205750" y="4359925"/>
              <a:ext cx="245400" cy="245400"/>
              <a:chOff x="904875" y="1114425"/>
              <a:chExt cx="245400" cy="245400"/>
            </a:xfrm>
          </p:grpSpPr>
          <p:sp>
            <p:nvSpPr>
              <p:cNvPr id="1791" name="Google Shape;1791;p49"/>
              <p:cNvSpPr/>
              <p:nvPr/>
            </p:nvSpPr>
            <p:spPr>
              <a:xfrm>
                <a:off x="904875" y="1114425"/>
                <a:ext cx="245400" cy="24540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49"/>
              <p:cNvSpPr/>
              <p:nvPr/>
            </p:nvSpPr>
            <p:spPr>
              <a:xfrm>
                <a:off x="981600" y="1196400"/>
                <a:ext cx="91950" cy="91100"/>
              </a:xfrm>
              <a:custGeom>
                <a:avLst/>
                <a:gdLst/>
                <a:ahLst/>
                <a:cxnLst/>
                <a:rect l="l" t="t" r="r" b="b"/>
                <a:pathLst>
                  <a:path w="3678" h="3644" fill="none" extrusionOk="0">
                    <a:moveTo>
                      <a:pt x="3157" y="0"/>
                    </a:moveTo>
                    <a:lnTo>
                      <a:pt x="1839" y="1319"/>
                    </a:lnTo>
                    <a:lnTo>
                      <a:pt x="486" y="0"/>
                    </a:lnTo>
                    <a:lnTo>
                      <a:pt x="0" y="486"/>
                    </a:lnTo>
                    <a:lnTo>
                      <a:pt x="1319" y="1805"/>
                    </a:lnTo>
                    <a:lnTo>
                      <a:pt x="0" y="3158"/>
                    </a:lnTo>
                    <a:lnTo>
                      <a:pt x="486" y="3643"/>
                    </a:lnTo>
                    <a:lnTo>
                      <a:pt x="1839" y="2325"/>
                    </a:lnTo>
                    <a:lnTo>
                      <a:pt x="3157" y="3643"/>
                    </a:lnTo>
                    <a:lnTo>
                      <a:pt x="3678" y="3158"/>
                    </a:lnTo>
                    <a:lnTo>
                      <a:pt x="2325" y="1805"/>
                    </a:lnTo>
                    <a:lnTo>
                      <a:pt x="3678" y="486"/>
                    </a:lnTo>
                    <a:lnTo>
                      <a:pt x="3157" y="0"/>
                    </a:lnTo>
                    <a:lnTo>
                      <a:pt x="3157" y="0"/>
                    </a:lnTo>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793" name="Google Shape;1793;p49"/>
          <p:cNvGrpSpPr/>
          <p:nvPr/>
        </p:nvGrpSpPr>
        <p:grpSpPr>
          <a:xfrm>
            <a:off x="7814613" y="4103616"/>
            <a:ext cx="617382" cy="501700"/>
            <a:chOff x="7801038" y="4225666"/>
            <a:chExt cx="617382" cy="501700"/>
          </a:xfrm>
        </p:grpSpPr>
        <p:grpSp>
          <p:nvGrpSpPr>
            <p:cNvPr id="1794" name="Google Shape;1794;p49"/>
            <p:cNvGrpSpPr/>
            <p:nvPr/>
          </p:nvGrpSpPr>
          <p:grpSpPr>
            <a:xfrm rot="10800000" flipH="1">
              <a:off x="8139623" y="4225666"/>
              <a:ext cx="278797" cy="501700"/>
              <a:chOff x="8063823" y="2506947"/>
              <a:chExt cx="198009" cy="356296"/>
            </a:xfrm>
          </p:grpSpPr>
          <p:sp>
            <p:nvSpPr>
              <p:cNvPr id="1795" name="Google Shape;1795;p49"/>
              <p:cNvSpPr/>
              <p:nvPr/>
            </p:nvSpPr>
            <p:spPr>
              <a:xfrm>
                <a:off x="8063823" y="2506947"/>
                <a:ext cx="198009" cy="39628"/>
              </a:xfrm>
              <a:custGeom>
                <a:avLst/>
                <a:gdLst/>
                <a:ahLst/>
                <a:cxnLst/>
                <a:rect l="l" t="t" r="r" b="b"/>
                <a:pathLst>
                  <a:path w="4512" h="903" extrusionOk="0">
                    <a:moveTo>
                      <a:pt x="1" y="0"/>
                    </a:moveTo>
                    <a:lnTo>
                      <a:pt x="1" y="902"/>
                    </a:lnTo>
                    <a:lnTo>
                      <a:pt x="4511" y="902"/>
                    </a:lnTo>
                    <a:lnTo>
                      <a:pt x="4511"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49"/>
              <p:cNvSpPr/>
              <p:nvPr/>
            </p:nvSpPr>
            <p:spPr>
              <a:xfrm>
                <a:off x="8063823" y="2823615"/>
                <a:ext cx="198009" cy="39628"/>
              </a:xfrm>
              <a:custGeom>
                <a:avLst/>
                <a:gdLst/>
                <a:ahLst/>
                <a:cxnLst/>
                <a:rect l="l" t="t" r="r" b="b"/>
                <a:pathLst>
                  <a:path w="4512" h="903" extrusionOk="0">
                    <a:moveTo>
                      <a:pt x="1" y="1"/>
                    </a:moveTo>
                    <a:lnTo>
                      <a:pt x="1" y="903"/>
                    </a:lnTo>
                    <a:lnTo>
                      <a:pt x="4511" y="903"/>
                    </a:lnTo>
                    <a:lnTo>
                      <a:pt x="4511" y="1"/>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49"/>
              <p:cNvSpPr/>
              <p:nvPr/>
            </p:nvSpPr>
            <p:spPr>
              <a:xfrm>
                <a:off x="8082122" y="2546531"/>
                <a:ext cx="159917" cy="275642"/>
              </a:xfrm>
              <a:custGeom>
                <a:avLst/>
                <a:gdLst/>
                <a:ahLst/>
                <a:cxnLst/>
                <a:rect l="l" t="t" r="r" b="b"/>
                <a:pathLst>
                  <a:path w="3644" h="6281" extrusionOk="0">
                    <a:moveTo>
                      <a:pt x="0" y="0"/>
                    </a:moveTo>
                    <a:lnTo>
                      <a:pt x="0" y="1735"/>
                    </a:lnTo>
                    <a:lnTo>
                      <a:pt x="1214" y="2915"/>
                    </a:lnTo>
                    <a:lnTo>
                      <a:pt x="1214" y="3366"/>
                    </a:lnTo>
                    <a:lnTo>
                      <a:pt x="0" y="4511"/>
                    </a:lnTo>
                    <a:lnTo>
                      <a:pt x="0" y="6280"/>
                    </a:lnTo>
                    <a:lnTo>
                      <a:pt x="3643" y="6280"/>
                    </a:lnTo>
                    <a:lnTo>
                      <a:pt x="3643" y="4511"/>
                    </a:lnTo>
                    <a:lnTo>
                      <a:pt x="2463" y="3366"/>
                    </a:lnTo>
                    <a:lnTo>
                      <a:pt x="2463" y="2915"/>
                    </a:lnTo>
                    <a:lnTo>
                      <a:pt x="3643" y="1735"/>
                    </a:lnTo>
                    <a:lnTo>
                      <a:pt x="3643"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49"/>
              <p:cNvSpPr/>
              <p:nvPr/>
            </p:nvSpPr>
            <p:spPr>
              <a:xfrm>
                <a:off x="8086686" y="2756648"/>
                <a:ext cx="152281" cy="65520"/>
              </a:xfrm>
              <a:custGeom>
                <a:avLst/>
                <a:gdLst/>
                <a:ahLst/>
                <a:cxnLst/>
                <a:rect l="l" t="t" r="r" b="b"/>
                <a:pathLst>
                  <a:path w="3470" h="1493" extrusionOk="0">
                    <a:moveTo>
                      <a:pt x="1527" y="0"/>
                    </a:moveTo>
                    <a:lnTo>
                      <a:pt x="0" y="1492"/>
                    </a:lnTo>
                    <a:lnTo>
                      <a:pt x="3470" y="1492"/>
                    </a:lnTo>
                    <a:lnTo>
                      <a:pt x="19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49"/>
              <p:cNvSpPr/>
              <p:nvPr/>
            </p:nvSpPr>
            <p:spPr>
              <a:xfrm>
                <a:off x="8086686" y="2756648"/>
                <a:ext cx="152281" cy="65520"/>
              </a:xfrm>
              <a:custGeom>
                <a:avLst/>
                <a:gdLst/>
                <a:ahLst/>
                <a:cxnLst/>
                <a:rect l="l" t="t" r="r" b="b"/>
                <a:pathLst>
                  <a:path w="3470" h="1493" fill="none" extrusionOk="0">
                    <a:moveTo>
                      <a:pt x="1527" y="0"/>
                    </a:moveTo>
                    <a:lnTo>
                      <a:pt x="0" y="1492"/>
                    </a:lnTo>
                    <a:lnTo>
                      <a:pt x="3470" y="1492"/>
                    </a:lnTo>
                    <a:lnTo>
                      <a:pt x="194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49"/>
              <p:cNvSpPr/>
              <p:nvPr/>
            </p:nvSpPr>
            <p:spPr>
              <a:xfrm>
                <a:off x="8153654" y="2726192"/>
                <a:ext cx="18344" cy="19836"/>
              </a:xfrm>
              <a:custGeom>
                <a:avLst/>
                <a:gdLst/>
                <a:ahLst/>
                <a:cxnLst/>
                <a:rect l="l" t="t" r="r" b="b"/>
                <a:pathLst>
                  <a:path w="418" h="452" extrusionOk="0">
                    <a:moveTo>
                      <a:pt x="1" y="0"/>
                    </a:moveTo>
                    <a:lnTo>
                      <a:pt x="1" y="451"/>
                    </a:lnTo>
                    <a:lnTo>
                      <a:pt x="417" y="451"/>
                    </a:lnTo>
                    <a:lnTo>
                      <a:pt x="41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49"/>
              <p:cNvSpPr/>
              <p:nvPr/>
            </p:nvSpPr>
            <p:spPr>
              <a:xfrm>
                <a:off x="8153654" y="2698765"/>
                <a:ext cx="18344" cy="19836"/>
              </a:xfrm>
              <a:custGeom>
                <a:avLst/>
                <a:gdLst/>
                <a:ahLst/>
                <a:cxnLst/>
                <a:rect l="l" t="t" r="r" b="b"/>
                <a:pathLst>
                  <a:path w="418" h="452" extrusionOk="0">
                    <a:moveTo>
                      <a:pt x="1" y="1"/>
                    </a:moveTo>
                    <a:lnTo>
                      <a:pt x="1" y="452"/>
                    </a:lnTo>
                    <a:lnTo>
                      <a:pt x="417" y="452"/>
                    </a:lnTo>
                    <a:lnTo>
                      <a:pt x="41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49"/>
              <p:cNvSpPr/>
              <p:nvPr/>
            </p:nvSpPr>
            <p:spPr>
              <a:xfrm>
                <a:off x="8124734" y="2628726"/>
                <a:ext cx="74648" cy="27472"/>
              </a:xfrm>
              <a:custGeom>
                <a:avLst/>
                <a:gdLst/>
                <a:ahLst/>
                <a:cxnLst/>
                <a:rect l="l" t="t" r="r" b="b"/>
                <a:pathLst>
                  <a:path w="1701" h="626" extrusionOk="0">
                    <a:moveTo>
                      <a:pt x="1" y="1"/>
                    </a:moveTo>
                    <a:lnTo>
                      <a:pt x="660" y="625"/>
                    </a:lnTo>
                    <a:lnTo>
                      <a:pt x="1076" y="625"/>
                    </a:lnTo>
                    <a:lnTo>
                      <a:pt x="17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03" name="Google Shape;1803;p49"/>
            <p:cNvSpPr/>
            <p:nvPr/>
          </p:nvSpPr>
          <p:spPr>
            <a:xfrm rot="-3189454">
              <a:off x="7839418" y="4379627"/>
              <a:ext cx="195657" cy="193803"/>
            </a:xfrm>
            <a:custGeom>
              <a:avLst/>
              <a:gdLst/>
              <a:ahLst/>
              <a:cxnLst/>
              <a:rect l="l" t="t" r="r" b="b"/>
              <a:pathLst>
                <a:path w="3678" h="3644" fill="none" extrusionOk="0">
                  <a:moveTo>
                    <a:pt x="3157" y="0"/>
                  </a:moveTo>
                  <a:lnTo>
                    <a:pt x="1839" y="1319"/>
                  </a:lnTo>
                  <a:lnTo>
                    <a:pt x="486" y="0"/>
                  </a:lnTo>
                  <a:lnTo>
                    <a:pt x="0" y="486"/>
                  </a:lnTo>
                  <a:lnTo>
                    <a:pt x="1319" y="1805"/>
                  </a:lnTo>
                  <a:lnTo>
                    <a:pt x="0" y="3158"/>
                  </a:lnTo>
                  <a:lnTo>
                    <a:pt x="486" y="3643"/>
                  </a:lnTo>
                  <a:lnTo>
                    <a:pt x="1839" y="2325"/>
                  </a:lnTo>
                  <a:lnTo>
                    <a:pt x="3157" y="3643"/>
                  </a:lnTo>
                  <a:lnTo>
                    <a:pt x="3678" y="3158"/>
                  </a:lnTo>
                  <a:lnTo>
                    <a:pt x="2325" y="1805"/>
                  </a:lnTo>
                  <a:lnTo>
                    <a:pt x="3678" y="486"/>
                  </a:lnTo>
                  <a:lnTo>
                    <a:pt x="3157" y="0"/>
                  </a:lnTo>
                  <a:lnTo>
                    <a:pt x="3157" y="0"/>
                  </a:lnTo>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 name="Tiêu đề phụ 19">
            <a:extLst>
              <a:ext uri="{FF2B5EF4-FFF2-40B4-BE49-F238E27FC236}">
                <a16:creationId xmlns:a16="http://schemas.microsoft.com/office/drawing/2014/main" id="{BDEBAD59-689F-027F-06AB-74508DBD6633}"/>
              </a:ext>
            </a:extLst>
          </p:cNvPr>
          <p:cNvSpPr>
            <a:spLocks noGrp="1"/>
          </p:cNvSpPr>
          <p:nvPr>
            <p:ph type="subTitle" idx="5"/>
          </p:nvPr>
        </p:nvSpPr>
        <p:spPr/>
        <p:txBody>
          <a:bodyPr/>
          <a:lstStyle/>
          <a:p>
            <a:endParaRPr lang="vi-VN"/>
          </a:p>
        </p:txBody>
      </p:sp>
      <p:sp>
        <p:nvSpPr>
          <p:cNvPr id="22" name="Tiêu đề phụ 21">
            <a:extLst>
              <a:ext uri="{FF2B5EF4-FFF2-40B4-BE49-F238E27FC236}">
                <a16:creationId xmlns:a16="http://schemas.microsoft.com/office/drawing/2014/main" id="{CB219708-777F-D9CA-5C8B-D36C1752C2A8}"/>
              </a:ext>
            </a:extLst>
          </p:cNvPr>
          <p:cNvSpPr>
            <a:spLocks noGrp="1"/>
          </p:cNvSpPr>
          <p:nvPr>
            <p:ph type="subTitle" idx="6"/>
          </p:nvPr>
        </p:nvSpPr>
        <p:spPr/>
        <p:txBody>
          <a:bodyPr/>
          <a:lstStyle/>
          <a:p>
            <a:endParaRPr lang="vi-VN"/>
          </a:p>
        </p:txBody>
      </p:sp>
      <p:grpSp>
        <p:nvGrpSpPr>
          <p:cNvPr id="13" name="Group 12">
            <a:extLst>
              <a:ext uri="{FF2B5EF4-FFF2-40B4-BE49-F238E27FC236}">
                <a16:creationId xmlns:a16="http://schemas.microsoft.com/office/drawing/2014/main" id="{02645E29-B84A-0702-53C4-6242CAFA0195}"/>
              </a:ext>
            </a:extLst>
          </p:cNvPr>
          <p:cNvGrpSpPr/>
          <p:nvPr/>
        </p:nvGrpSpPr>
        <p:grpSpPr>
          <a:xfrm>
            <a:off x="2091321" y="2066937"/>
            <a:ext cx="4961358" cy="1009627"/>
            <a:chOff x="1970088" y="2007018"/>
            <a:chExt cx="4961358" cy="1009627"/>
          </a:xfrm>
        </p:grpSpPr>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526951B-CA5B-47BB-AB97-168266AB9D11}"/>
                    </a:ext>
                  </a:extLst>
                </p:cNvPr>
                <p:cNvSpPr txBox="1"/>
                <p:nvPr/>
              </p:nvSpPr>
              <p:spPr>
                <a:xfrm>
                  <a:off x="1970088" y="2007018"/>
                  <a:ext cx="4961358" cy="424796"/>
                </a:xfrm>
                <a:prstGeom prst="rect">
                  <a:avLst/>
                </a:prstGeom>
                <a:noFill/>
              </p:spPr>
              <p:txBody>
                <a:bodyPr wrap="none" rtlCol="0">
                  <a:spAutoFit/>
                </a:bodyPr>
                <a:lstStyle/>
                <a:p>
                  <a14:m>
                    <m:oMath xmlns:m="http://schemas.openxmlformats.org/officeDocument/2006/math">
                      <m:sSub>
                        <m:sSubPr>
                          <m:ctrlPr>
                            <a:rPr lang="vi-VN" sz="2000" i="1" smtClean="0">
                              <a:latin typeface="Cambria Math" panose="02040503050406030204" pitchFamily="18" charset="0"/>
                            </a:rPr>
                          </m:ctrlPr>
                        </m:sSubPr>
                        <m:e>
                          <m:r>
                            <a:rPr lang="en-US" sz="2000" b="0" i="1" smtClean="0">
                              <a:latin typeface="Cambria Math" panose="02040503050406030204" pitchFamily="18" charset="0"/>
                            </a:rPr>
                            <m:t>𝑡</m:t>
                          </m:r>
                        </m:e>
                        <m:sub>
                          <m:r>
                            <a:rPr lang="en-US" sz="2000" b="0" i="1" smtClean="0">
                              <a:latin typeface="Cambria Math" panose="02040503050406030204" pitchFamily="18" charset="0"/>
                            </a:rPr>
                            <m:t>0</m:t>
                          </m:r>
                        </m:sub>
                      </m:sSub>
                      <m:r>
                        <a:rPr lang="en-US" sz="2000" b="0" i="1" smtClean="0">
                          <a:latin typeface="Cambria Math" panose="02040503050406030204" pitchFamily="18" charset="0"/>
                        </a:rPr>
                        <m:t> …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𝑡</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 … </m:t>
                      </m:r>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𝑖</m:t>
                          </m:r>
                          <m:r>
                            <a:rPr lang="en-US" sz="2000" b="0" i="1" smtClean="0">
                              <a:latin typeface="Cambria Math" panose="02040503050406030204" pitchFamily="18" charset="0"/>
                            </a:rPr>
                            <m:t>+</m:t>
                          </m:r>
                          <m:r>
                            <a:rPr lang="en-US" sz="2000" b="0" i="1" smtClean="0">
                              <a:latin typeface="Cambria Math" panose="02040503050406030204" pitchFamily="18" charset="0"/>
                            </a:rPr>
                            <m:t>𝑗</m:t>
                          </m:r>
                        </m:sub>
                      </m:sSub>
                      <m:r>
                        <a:rPr lang="en-US" sz="2000" b="0" i="0" smtClean="0">
                          <a:latin typeface="Cambria Math" panose="02040503050406030204" pitchFamily="18" charset="0"/>
                        </a:rPr>
                        <m:t> …</m:t>
                      </m:r>
                      <m:r>
                        <a:rPr lang="en-US" sz="2000" b="0" i="1" smtClean="0">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𝑖</m:t>
                          </m:r>
                          <m:r>
                            <a:rPr lang="en-US" sz="2000" b="0" i="1" smtClean="0">
                              <a:latin typeface="Cambria Math" panose="02040503050406030204" pitchFamily="18" charset="0"/>
                            </a:rPr>
                            <m:t>+</m:t>
                          </m:r>
                          <m:r>
                            <a:rPr lang="en-US" sz="2000" b="0" i="1" smtClean="0">
                              <a:latin typeface="Cambria Math" panose="02040503050406030204" pitchFamily="18" charset="0"/>
                            </a:rPr>
                            <m:t>𝑚</m:t>
                          </m:r>
                          <m:r>
                            <a:rPr lang="en-US" sz="2000" b="0" i="1" smtClean="0">
                              <a:latin typeface="Cambria Math" panose="02040503050406030204" pitchFamily="18" charset="0"/>
                            </a:rPr>
                            <m:t>−1</m:t>
                          </m:r>
                        </m:sub>
                      </m:sSub>
                      <m:r>
                        <a:rPr lang="en-US" sz="2000" b="0" i="1" smtClean="0">
                          <a:latin typeface="Cambria Math" panose="02040503050406030204" pitchFamily="18" charset="0"/>
                        </a:rPr>
                        <m:t>   …   </m:t>
                      </m:r>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b="0" i="1" smtClean="0">
                              <a:latin typeface="Cambria Math" panose="02040503050406030204" pitchFamily="18" charset="0"/>
                            </a:rPr>
                            <m:t>𝑛</m:t>
                          </m:r>
                          <m:r>
                            <a:rPr lang="en-US" sz="2000" b="0" i="1" smtClean="0">
                              <a:latin typeface="Cambria Math" panose="02040503050406030204" pitchFamily="18" charset="0"/>
                            </a:rPr>
                            <m:t>−1</m:t>
                          </m:r>
                        </m:sub>
                      </m:sSub>
                    </m:oMath>
                  </a14:m>
                  <a:r>
                    <a:rPr lang="en-US" sz="2000" dirty="0"/>
                    <a:t>    </a:t>
                  </a:r>
                  <a:r>
                    <a:rPr lang="en-US" sz="2000" dirty="0">
                      <a:latin typeface="DM Sans" pitchFamily="2" charset="0"/>
                    </a:rPr>
                    <a:t>text </a:t>
                  </a:r>
                  <a:r>
                    <a:rPr lang="en-US" sz="2000" i="1" dirty="0">
                      <a:latin typeface="DM Sans" pitchFamily="2" charset="0"/>
                    </a:rPr>
                    <a:t>T</a:t>
                  </a:r>
                  <a:endParaRPr lang="vi-VN" sz="2000" dirty="0"/>
                </a:p>
              </p:txBody>
            </p:sp>
          </mc:Choice>
          <mc:Fallback xmlns="">
            <p:sp>
              <p:nvSpPr>
                <p:cNvPr id="6" name="TextBox 5">
                  <a:extLst>
                    <a:ext uri="{FF2B5EF4-FFF2-40B4-BE49-F238E27FC236}">
                      <a16:creationId xmlns:a16="http://schemas.microsoft.com/office/drawing/2014/main" id="{0526951B-CA5B-47BB-AB97-168266AB9D11}"/>
                    </a:ext>
                  </a:extLst>
                </p:cNvPr>
                <p:cNvSpPr txBox="1">
                  <a:spLocks noRot="1" noChangeAspect="1" noMove="1" noResize="1" noEditPoints="1" noAdjustHandles="1" noChangeArrowheads="1" noChangeShapeType="1" noTextEdit="1"/>
                </p:cNvSpPr>
                <p:nvPr/>
              </p:nvSpPr>
              <p:spPr>
                <a:xfrm>
                  <a:off x="1970088" y="2007018"/>
                  <a:ext cx="4961358" cy="424796"/>
                </a:xfrm>
                <a:prstGeom prst="rect">
                  <a:avLst/>
                </a:prstGeom>
                <a:blipFill>
                  <a:blip r:embed="rId3"/>
                  <a:stretch>
                    <a:fillRect t="-4286" r="-369" b="-2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826BF5E0-69A5-9638-570C-5518FA14F536}"/>
                    </a:ext>
                  </a:extLst>
                </p:cNvPr>
                <p:cNvSpPr txBox="1"/>
                <p:nvPr/>
              </p:nvSpPr>
              <p:spPr>
                <a:xfrm>
                  <a:off x="2549208" y="2591849"/>
                  <a:ext cx="3496855" cy="424796"/>
                </a:xfrm>
                <a:prstGeom prst="rect">
                  <a:avLst/>
                </a:prstGeom>
                <a:noFill/>
              </p:spPr>
              <p:txBody>
                <a:bodyPr wrap="none" rtlCol="0">
                  <a:spAutoFit/>
                </a:bodyPr>
                <a:lstStyle/>
                <a:p>
                  <a14:m>
                    <m:oMath xmlns:m="http://schemas.openxmlformats.org/officeDocument/2006/math">
                      <m:sSub>
                        <m:sSubPr>
                          <m:ctrlPr>
                            <a:rPr lang="vi-VN" sz="2000" i="1" smtClean="0">
                              <a:latin typeface="Cambria Math" panose="02040503050406030204" pitchFamily="18" charset="0"/>
                            </a:rPr>
                          </m:ctrlPr>
                        </m:sSubPr>
                        <m:e>
                          <m:r>
                            <a:rPr lang="en-US" sz="2000" b="0" i="1" smtClean="0">
                              <a:latin typeface="Cambria Math" panose="02040503050406030204" pitchFamily="18" charset="0"/>
                            </a:rPr>
                            <m:t>𝑝</m:t>
                          </m:r>
                        </m:e>
                        <m:sub>
                          <m:r>
                            <a:rPr lang="en-US" sz="2000" b="0" i="1" smtClean="0">
                              <a:latin typeface="Cambria Math" panose="02040503050406030204" pitchFamily="18" charset="0"/>
                            </a:rPr>
                            <m:t>0</m:t>
                          </m:r>
                        </m:sub>
                      </m:sSub>
                      <m:r>
                        <a:rPr lang="en-US" sz="2000" b="0" i="1" smtClean="0">
                          <a:latin typeface="Cambria Math" panose="02040503050406030204" pitchFamily="18" charset="0"/>
                        </a:rPr>
                        <m:t> …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𝑝</m:t>
                          </m:r>
                        </m:e>
                        <m:sub>
                          <m:r>
                            <a:rPr lang="en-US" sz="2000" b="0" i="1" smtClean="0">
                              <a:latin typeface="Cambria Math" panose="02040503050406030204" pitchFamily="18" charset="0"/>
                            </a:rPr>
                            <m:t>𝑗</m:t>
                          </m:r>
                        </m:sub>
                      </m:sSub>
                      <m:r>
                        <a:rPr lang="en-US" sz="2000" b="0" i="1" smtClean="0">
                          <a:latin typeface="Cambria Math" panose="02040503050406030204" pitchFamily="18" charset="0"/>
                        </a:rPr>
                        <m:t>   … </m:t>
                      </m:r>
                      <m:sSub>
                        <m:sSubPr>
                          <m:ctrlPr>
                            <a:rPr lang="en-US" sz="2000" i="1">
                              <a:latin typeface="Cambria Math" panose="02040503050406030204" pitchFamily="18" charset="0"/>
                            </a:rPr>
                          </m:ctrlPr>
                        </m:sSubPr>
                        <m:e>
                          <m:r>
                            <a:rPr lang="en-US" sz="2000" b="0" i="1" smtClean="0">
                              <a:latin typeface="Cambria Math" panose="02040503050406030204" pitchFamily="18" charset="0"/>
                            </a:rPr>
                            <m:t>𝑝</m:t>
                          </m:r>
                        </m:e>
                        <m:sub>
                          <m:r>
                            <a:rPr lang="en-US" sz="2000" b="0" i="1" smtClean="0">
                              <a:latin typeface="Cambria Math" panose="02040503050406030204" pitchFamily="18" charset="0"/>
                            </a:rPr>
                            <m:t>𝑚</m:t>
                          </m:r>
                          <m:r>
                            <a:rPr lang="en-US" sz="2000" b="0" i="1" smtClean="0">
                              <a:latin typeface="Cambria Math" panose="02040503050406030204" pitchFamily="18" charset="0"/>
                            </a:rPr>
                            <m:t>−1</m:t>
                          </m:r>
                        </m:sub>
                      </m:sSub>
                      <m:r>
                        <a:rPr lang="en-US" sz="2000" b="0" i="0" smtClean="0">
                          <a:latin typeface="Cambria Math" panose="02040503050406030204" pitchFamily="18" charset="0"/>
                        </a:rPr>
                        <m:t> </m:t>
                      </m:r>
                    </m:oMath>
                  </a14:m>
                  <a:r>
                    <a:rPr lang="en-US" sz="2000" dirty="0">
                      <a:latin typeface="DM Sans" pitchFamily="2" charset="0"/>
                    </a:rPr>
                    <a:t>   pattern </a:t>
                  </a:r>
                  <a:r>
                    <a:rPr lang="en-US" sz="2000" i="1" dirty="0">
                      <a:latin typeface="DM Sans" pitchFamily="2" charset="0"/>
                    </a:rPr>
                    <a:t>P</a:t>
                  </a:r>
                  <a:endParaRPr lang="vi-VN" sz="2000" i="1" dirty="0"/>
                </a:p>
              </p:txBody>
            </p:sp>
          </mc:Choice>
          <mc:Fallback xmlns="">
            <p:sp>
              <p:nvSpPr>
                <p:cNvPr id="7" name="TextBox 6">
                  <a:extLst>
                    <a:ext uri="{FF2B5EF4-FFF2-40B4-BE49-F238E27FC236}">
                      <a16:creationId xmlns:a16="http://schemas.microsoft.com/office/drawing/2014/main" id="{826BF5E0-69A5-9638-570C-5518FA14F536}"/>
                    </a:ext>
                  </a:extLst>
                </p:cNvPr>
                <p:cNvSpPr txBox="1">
                  <a:spLocks noRot="1" noChangeAspect="1" noMove="1" noResize="1" noEditPoints="1" noAdjustHandles="1" noChangeArrowheads="1" noChangeShapeType="1" noTextEdit="1"/>
                </p:cNvSpPr>
                <p:nvPr/>
              </p:nvSpPr>
              <p:spPr>
                <a:xfrm>
                  <a:off x="2549208" y="2591849"/>
                  <a:ext cx="3496855" cy="424796"/>
                </a:xfrm>
                <a:prstGeom prst="rect">
                  <a:avLst/>
                </a:prstGeom>
                <a:blipFill>
                  <a:blip r:embed="rId4"/>
                  <a:stretch>
                    <a:fillRect t="-4286" r="-697" b="-21429"/>
                  </a:stretch>
                </a:blipFill>
              </p:spPr>
              <p:txBody>
                <a:bodyPr/>
                <a:lstStyle/>
                <a:p>
                  <a:r>
                    <a:rPr lang="en-US">
                      <a:noFill/>
                    </a:rPr>
                    <a:t> </a:t>
                  </a:r>
                </a:p>
              </p:txBody>
            </p:sp>
          </mc:Fallback>
        </mc:AlternateContent>
        <p:cxnSp>
          <p:nvCxnSpPr>
            <p:cNvPr id="10" name="Straight Arrow Connector 9">
              <a:extLst>
                <a:ext uri="{FF2B5EF4-FFF2-40B4-BE49-F238E27FC236}">
                  <a16:creationId xmlns:a16="http://schemas.microsoft.com/office/drawing/2014/main" id="{DE4F5F26-1ED7-BAE1-5C13-37D8682E6456}"/>
                </a:ext>
              </a:extLst>
            </p:cNvPr>
            <p:cNvCxnSpPr/>
            <p:nvPr/>
          </p:nvCxnSpPr>
          <p:spPr>
            <a:xfrm>
              <a:off x="2720340" y="2404110"/>
              <a:ext cx="0" cy="308610"/>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81ADC09C-E671-DAE4-4433-B6A9B6ABB45D}"/>
                </a:ext>
              </a:extLst>
            </p:cNvPr>
            <p:cNvCxnSpPr/>
            <p:nvPr/>
          </p:nvCxnSpPr>
          <p:spPr>
            <a:xfrm>
              <a:off x="3360420" y="2397539"/>
              <a:ext cx="0" cy="308610"/>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CB87E76-A406-DA83-8715-69981B5B9A72}"/>
                </a:ext>
              </a:extLst>
            </p:cNvPr>
            <p:cNvCxnSpPr/>
            <p:nvPr/>
          </p:nvCxnSpPr>
          <p:spPr>
            <a:xfrm>
              <a:off x="4107180" y="2397539"/>
              <a:ext cx="0" cy="308610"/>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603831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674"/>
        <p:cNvGrpSpPr/>
        <p:nvPr/>
      </p:nvGrpSpPr>
      <p:grpSpPr>
        <a:xfrm>
          <a:off x="0" y="0"/>
          <a:ext cx="0" cy="0"/>
          <a:chOff x="0" y="0"/>
          <a:chExt cx="0" cy="0"/>
        </a:xfrm>
      </p:grpSpPr>
      <p:sp>
        <p:nvSpPr>
          <p:cNvPr id="1676" name="Google Shape;1676;p49"/>
          <p:cNvSpPr txBox="1">
            <a:spLocks noGrp="1"/>
          </p:cNvSpPr>
          <p:nvPr>
            <p:ph type="title"/>
          </p:nvPr>
        </p:nvSpPr>
        <p:spPr>
          <a:xfrm>
            <a:off x="1447725" y="477850"/>
            <a:ext cx="6343800" cy="572700"/>
          </a:xfrm>
          <a:prstGeom prst="rect">
            <a:avLst/>
          </a:prstGeom>
        </p:spPr>
        <p:txBody>
          <a:bodyPr spcFirstLastPara="1" wrap="square" lIns="91425" tIns="91425" rIns="91425" bIns="91425" anchor="ctr" anchorCtr="0">
            <a:noAutofit/>
          </a:bodyPr>
          <a:lstStyle/>
          <a:p>
            <a:r>
              <a:rPr lang="en"/>
              <a:t>Pseudocode</a:t>
            </a:r>
            <a:endParaRPr lang="vi-VN"/>
          </a:p>
        </p:txBody>
      </p:sp>
      <p:sp>
        <p:nvSpPr>
          <p:cNvPr id="1758" name="Google Shape;1758;p49"/>
          <p:cNvSpPr/>
          <p:nvPr/>
        </p:nvSpPr>
        <p:spPr>
          <a:xfrm>
            <a:off x="1257841" y="595276"/>
            <a:ext cx="20676" cy="3064"/>
          </a:xfrm>
          <a:custGeom>
            <a:avLst/>
            <a:gdLst/>
            <a:ahLst/>
            <a:cxnLst/>
            <a:rect l="l" t="t" r="r" b="b"/>
            <a:pathLst>
              <a:path w="938" h="139" extrusionOk="0">
                <a:moveTo>
                  <a:pt x="1" y="0"/>
                </a:moveTo>
                <a:lnTo>
                  <a:pt x="1" y="139"/>
                </a:lnTo>
                <a:lnTo>
                  <a:pt x="937" y="139"/>
                </a:lnTo>
                <a:lnTo>
                  <a:pt x="93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49"/>
          <p:cNvSpPr/>
          <p:nvPr/>
        </p:nvSpPr>
        <p:spPr>
          <a:xfrm>
            <a:off x="1300670" y="587627"/>
            <a:ext cx="18383" cy="17612"/>
          </a:xfrm>
          <a:custGeom>
            <a:avLst/>
            <a:gdLst/>
            <a:ahLst/>
            <a:cxnLst/>
            <a:rect l="l" t="t" r="r" b="b"/>
            <a:pathLst>
              <a:path w="834" h="799" extrusionOk="0">
                <a:moveTo>
                  <a:pt x="694" y="139"/>
                </a:moveTo>
                <a:lnTo>
                  <a:pt x="694" y="659"/>
                </a:lnTo>
                <a:lnTo>
                  <a:pt x="139" y="659"/>
                </a:lnTo>
                <a:lnTo>
                  <a:pt x="139" y="139"/>
                </a:lnTo>
                <a:close/>
                <a:moveTo>
                  <a:pt x="1" y="0"/>
                </a:moveTo>
                <a:lnTo>
                  <a:pt x="1" y="798"/>
                </a:lnTo>
                <a:lnTo>
                  <a:pt x="833" y="798"/>
                </a:lnTo>
                <a:lnTo>
                  <a:pt x="83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60" name="Google Shape;1760;p49"/>
          <p:cNvGrpSpPr/>
          <p:nvPr/>
        </p:nvGrpSpPr>
        <p:grpSpPr>
          <a:xfrm>
            <a:off x="711981" y="538185"/>
            <a:ext cx="741778" cy="741205"/>
            <a:chOff x="783856" y="433778"/>
            <a:chExt cx="616248" cy="615772"/>
          </a:xfrm>
        </p:grpSpPr>
        <p:sp>
          <p:nvSpPr>
            <p:cNvPr id="1761" name="Google Shape;1761;p49"/>
            <p:cNvSpPr/>
            <p:nvPr/>
          </p:nvSpPr>
          <p:spPr>
            <a:xfrm>
              <a:off x="883868" y="547841"/>
              <a:ext cx="516235" cy="501709"/>
            </a:xfrm>
            <a:custGeom>
              <a:avLst/>
              <a:gdLst/>
              <a:ahLst/>
              <a:cxnLst/>
              <a:rect l="l" t="t" r="r" b="b"/>
              <a:pathLst>
                <a:path w="23420" h="22761" extrusionOk="0">
                  <a:moveTo>
                    <a:pt x="1" y="1"/>
                  </a:moveTo>
                  <a:lnTo>
                    <a:pt x="1" y="22761"/>
                  </a:lnTo>
                  <a:lnTo>
                    <a:pt x="23420" y="22761"/>
                  </a:lnTo>
                  <a:lnTo>
                    <a:pt x="23420"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49"/>
            <p:cNvSpPr/>
            <p:nvPr/>
          </p:nvSpPr>
          <p:spPr>
            <a:xfrm>
              <a:off x="915984" y="643439"/>
              <a:ext cx="452004" cy="373995"/>
            </a:xfrm>
            <a:custGeom>
              <a:avLst/>
              <a:gdLst/>
              <a:ahLst/>
              <a:cxnLst/>
              <a:rect l="l" t="t" r="r" b="b"/>
              <a:pathLst>
                <a:path w="20506" h="16967" extrusionOk="0">
                  <a:moveTo>
                    <a:pt x="1" y="1"/>
                  </a:moveTo>
                  <a:lnTo>
                    <a:pt x="1" y="16967"/>
                  </a:lnTo>
                  <a:lnTo>
                    <a:pt x="20506" y="16967"/>
                  </a:lnTo>
                  <a:lnTo>
                    <a:pt x="20506"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63" name="Google Shape;1763;p49"/>
            <p:cNvGrpSpPr/>
            <p:nvPr/>
          </p:nvGrpSpPr>
          <p:grpSpPr>
            <a:xfrm>
              <a:off x="783856" y="433778"/>
              <a:ext cx="516235" cy="501709"/>
              <a:chOff x="783856" y="433778"/>
              <a:chExt cx="516235" cy="501709"/>
            </a:xfrm>
          </p:grpSpPr>
          <p:sp>
            <p:nvSpPr>
              <p:cNvPr id="1764" name="Google Shape;1764;p49"/>
              <p:cNvSpPr/>
              <p:nvPr/>
            </p:nvSpPr>
            <p:spPr>
              <a:xfrm>
                <a:off x="783856" y="433778"/>
                <a:ext cx="516235" cy="501709"/>
              </a:xfrm>
              <a:custGeom>
                <a:avLst/>
                <a:gdLst/>
                <a:ahLst/>
                <a:cxnLst/>
                <a:rect l="l" t="t" r="r" b="b"/>
                <a:pathLst>
                  <a:path w="23420" h="22761" extrusionOk="0">
                    <a:moveTo>
                      <a:pt x="1" y="1"/>
                    </a:moveTo>
                    <a:lnTo>
                      <a:pt x="1" y="22761"/>
                    </a:lnTo>
                    <a:lnTo>
                      <a:pt x="23420" y="22761"/>
                    </a:lnTo>
                    <a:lnTo>
                      <a:pt x="23420"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49"/>
              <p:cNvSpPr/>
              <p:nvPr/>
            </p:nvSpPr>
            <p:spPr>
              <a:xfrm>
                <a:off x="815972" y="529376"/>
                <a:ext cx="452004" cy="373995"/>
              </a:xfrm>
              <a:custGeom>
                <a:avLst/>
                <a:gdLst/>
                <a:ahLst/>
                <a:cxnLst/>
                <a:rect l="l" t="t" r="r" b="b"/>
                <a:pathLst>
                  <a:path w="20506" h="16967" extrusionOk="0">
                    <a:moveTo>
                      <a:pt x="1" y="1"/>
                    </a:moveTo>
                    <a:lnTo>
                      <a:pt x="1" y="16967"/>
                    </a:lnTo>
                    <a:lnTo>
                      <a:pt x="20506" y="16967"/>
                    </a:lnTo>
                    <a:lnTo>
                      <a:pt x="20506" y="1"/>
                    </a:ln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49"/>
              <p:cNvSpPr/>
              <p:nvPr/>
            </p:nvSpPr>
            <p:spPr>
              <a:xfrm>
                <a:off x="1157829" y="481213"/>
                <a:ext cx="20676" cy="3064"/>
              </a:xfrm>
              <a:custGeom>
                <a:avLst/>
                <a:gdLst/>
                <a:ahLst/>
                <a:cxnLst/>
                <a:rect l="l" t="t" r="r" b="b"/>
                <a:pathLst>
                  <a:path w="938" h="139" extrusionOk="0">
                    <a:moveTo>
                      <a:pt x="1" y="0"/>
                    </a:moveTo>
                    <a:lnTo>
                      <a:pt x="1" y="139"/>
                    </a:lnTo>
                    <a:lnTo>
                      <a:pt x="937" y="139"/>
                    </a:lnTo>
                    <a:lnTo>
                      <a:pt x="93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49"/>
              <p:cNvSpPr/>
              <p:nvPr/>
            </p:nvSpPr>
            <p:spPr>
              <a:xfrm>
                <a:off x="1243486" y="474314"/>
                <a:ext cx="16091" cy="16091"/>
              </a:xfrm>
              <a:custGeom>
                <a:avLst/>
                <a:gdLst/>
                <a:ahLst/>
                <a:cxnLst/>
                <a:rect l="l" t="t" r="r" b="b"/>
                <a:pathLst>
                  <a:path w="730" h="730" extrusionOk="0">
                    <a:moveTo>
                      <a:pt x="105" y="1"/>
                    </a:moveTo>
                    <a:lnTo>
                      <a:pt x="0" y="105"/>
                    </a:lnTo>
                    <a:lnTo>
                      <a:pt x="660" y="729"/>
                    </a:lnTo>
                    <a:lnTo>
                      <a:pt x="729" y="660"/>
                    </a:lnTo>
                    <a:lnTo>
                      <a:pt x="10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49"/>
              <p:cNvSpPr/>
              <p:nvPr/>
            </p:nvSpPr>
            <p:spPr>
              <a:xfrm>
                <a:off x="1243486" y="474314"/>
                <a:ext cx="16091" cy="16091"/>
              </a:xfrm>
              <a:custGeom>
                <a:avLst/>
                <a:gdLst/>
                <a:ahLst/>
                <a:cxnLst/>
                <a:rect l="l" t="t" r="r" b="b"/>
                <a:pathLst>
                  <a:path w="730" h="730" extrusionOk="0">
                    <a:moveTo>
                      <a:pt x="660" y="1"/>
                    </a:moveTo>
                    <a:lnTo>
                      <a:pt x="0" y="660"/>
                    </a:lnTo>
                    <a:lnTo>
                      <a:pt x="105" y="729"/>
                    </a:lnTo>
                    <a:lnTo>
                      <a:pt x="729" y="105"/>
                    </a:lnTo>
                    <a:lnTo>
                      <a:pt x="66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49"/>
              <p:cNvSpPr/>
              <p:nvPr/>
            </p:nvSpPr>
            <p:spPr>
              <a:xfrm>
                <a:off x="1200657" y="473565"/>
                <a:ext cx="18383" cy="17612"/>
              </a:xfrm>
              <a:custGeom>
                <a:avLst/>
                <a:gdLst/>
                <a:ahLst/>
                <a:cxnLst/>
                <a:rect l="l" t="t" r="r" b="b"/>
                <a:pathLst>
                  <a:path w="834" h="799" extrusionOk="0">
                    <a:moveTo>
                      <a:pt x="694" y="139"/>
                    </a:moveTo>
                    <a:lnTo>
                      <a:pt x="694" y="659"/>
                    </a:lnTo>
                    <a:lnTo>
                      <a:pt x="139" y="659"/>
                    </a:lnTo>
                    <a:lnTo>
                      <a:pt x="139" y="139"/>
                    </a:lnTo>
                    <a:close/>
                    <a:moveTo>
                      <a:pt x="1" y="0"/>
                    </a:moveTo>
                    <a:lnTo>
                      <a:pt x="1" y="798"/>
                    </a:lnTo>
                    <a:lnTo>
                      <a:pt x="833" y="798"/>
                    </a:lnTo>
                    <a:lnTo>
                      <a:pt x="83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770" name="Google Shape;1770;p49"/>
          <p:cNvGrpSpPr/>
          <p:nvPr/>
        </p:nvGrpSpPr>
        <p:grpSpPr>
          <a:xfrm>
            <a:off x="713285" y="3871904"/>
            <a:ext cx="739153" cy="733425"/>
            <a:chOff x="711997" y="3993954"/>
            <a:chExt cx="739153" cy="733425"/>
          </a:xfrm>
        </p:grpSpPr>
        <p:grpSp>
          <p:nvGrpSpPr>
            <p:cNvPr id="1771" name="Google Shape;1771;p49"/>
            <p:cNvGrpSpPr/>
            <p:nvPr/>
          </p:nvGrpSpPr>
          <p:grpSpPr>
            <a:xfrm>
              <a:off x="711997" y="3993954"/>
              <a:ext cx="605939" cy="733425"/>
              <a:chOff x="854872" y="593529"/>
              <a:chExt cx="605939" cy="733425"/>
            </a:xfrm>
          </p:grpSpPr>
          <p:grpSp>
            <p:nvGrpSpPr>
              <p:cNvPr id="1772" name="Google Shape;1772;p49"/>
              <p:cNvGrpSpPr/>
              <p:nvPr/>
            </p:nvGrpSpPr>
            <p:grpSpPr>
              <a:xfrm>
                <a:off x="854872" y="749504"/>
                <a:ext cx="444014" cy="577450"/>
                <a:chOff x="2255047" y="690567"/>
                <a:chExt cx="444014" cy="577450"/>
              </a:xfrm>
            </p:grpSpPr>
            <p:sp>
              <p:nvSpPr>
                <p:cNvPr id="1773" name="Google Shape;1773;p49"/>
                <p:cNvSpPr/>
                <p:nvPr/>
              </p:nvSpPr>
              <p:spPr>
                <a:xfrm>
                  <a:off x="2255047" y="690567"/>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49"/>
                <p:cNvSpPr/>
                <p:nvPr/>
              </p:nvSpPr>
              <p:spPr>
                <a:xfrm>
                  <a:off x="2588630" y="690567"/>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775" name="Google Shape;1775;p49"/>
                <p:cNvCxnSpPr/>
                <p:nvPr/>
              </p:nvCxnSpPr>
              <p:spPr>
                <a:xfrm>
                  <a:off x="2320463" y="924475"/>
                  <a:ext cx="313200" cy="0"/>
                </a:xfrm>
                <a:prstGeom prst="straightConnector1">
                  <a:avLst/>
                </a:prstGeom>
                <a:noFill/>
                <a:ln w="9525" cap="flat" cmpd="sng">
                  <a:solidFill>
                    <a:schemeClr val="dk1"/>
                  </a:solidFill>
                  <a:prstDash val="solid"/>
                  <a:round/>
                  <a:headEnd type="none" w="med" len="med"/>
                  <a:tailEnd type="none" w="med" len="med"/>
                </a:ln>
              </p:spPr>
            </p:cxnSp>
            <p:cxnSp>
              <p:nvCxnSpPr>
                <p:cNvPr id="1776" name="Google Shape;1776;p49"/>
                <p:cNvCxnSpPr/>
                <p:nvPr/>
              </p:nvCxnSpPr>
              <p:spPr>
                <a:xfrm>
                  <a:off x="2320463" y="979300"/>
                  <a:ext cx="313200" cy="0"/>
                </a:xfrm>
                <a:prstGeom prst="straightConnector1">
                  <a:avLst/>
                </a:prstGeom>
                <a:noFill/>
                <a:ln w="9525" cap="flat" cmpd="sng">
                  <a:solidFill>
                    <a:schemeClr val="dk1"/>
                  </a:solidFill>
                  <a:prstDash val="solid"/>
                  <a:round/>
                  <a:headEnd type="none" w="med" len="med"/>
                  <a:tailEnd type="none" w="med" len="med"/>
                </a:ln>
              </p:spPr>
            </p:cxnSp>
            <p:cxnSp>
              <p:nvCxnSpPr>
                <p:cNvPr id="1777" name="Google Shape;1777;p49"/>
                <p:cNvCxnSpPr/>
                <p:nvPr/>
              </p:nvCxnSpPr>
              <p:spPr>
                <a:xfrm>
                  <a:off x="2320463" y="1031550"/>
                  <a:ext cx="313200" cy="0"/>
                </a:xfrm>
                <a:prstGeom prst="straightConnector1">
                  <a:avLst/>
                </a:prstGeom>
                <a:noFill/>
                <a:ln w="9525" cap="flat" cmpd="sng">
                  <a:solidFill>
                    <a:schemeClr val="dk1"/>
                  </a:solidFill>
                  <a:prstDash val="solid"/>
                  <a:round/>
                  <a:headEnd type="none" w="med" len="med"/>
                  <a:tailEnd type="none" w="med" len="med"/>
                </a:ln>
              </p:spPr>
            </p:cxnSp>
          </p:grpSp>
          <p:grpSp>
            <p:nvGrpSpPr>
              <p:cNvPr id="1778" name="Google Shape;1778;p49"/>
              <p:cNvGrpSpPr/>
              <p:nvPr/>
            </p:nvGrpSpPr>
            <p:grpSpPr>
              <a:xfrm>
                <a:off x="935835" y="671517"/>
                <a:ext cx="444014" cy="577450"/>
                <a:chOff x="2255047" y="690567"/>
                <a:chExt cx="444014" cy="577450"/>
              </a:xfrm>
            </p:grpSpPr>
            <p:sp>
              <p:nvSpPr>
                <p:cNvPr id="1779" name="Google Shape;1779;p49"/>
                <p:cNvSpPr/>
                <p:nvPr/>
              </p:nvSpPr>
              <p:spPr>
                <a:xfrm>
                  <a:off x="2255047" y="690567"/>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49"/>
                <p:cNvSpPr/>
                <p:nvPr/>
              </p:nvSpPr>
              <p:spPr>
                <a:xfrm>
                  <a:off x="2588630" y="690567"/>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781" name="Google Shape;1781;p49"/>
                <p:cNvCxnSpPr/>
                <p:nvPr/>
              </p:nvCxnSpPr>
              <p:spPr>
                <a:xfrm>
                  <a:off x="2320463" y="924475"/>
                  <a:ext cx="313200" cy="0"/>
                </a:xfrm>
                <a:prstGeom prst="straightConnector1">
                  <a:avLst/>
                </a:prstGeom>
                <a:noFill/>
                <a:ln w="9525" cap="flat" cmpd="sng">
                  <a:solidFill>
                    <a:schemeClr val="dk1"/>
                  </a:solidFill>
                  <a:prstDash val="solid"/>
                  <a:round/>
                  <a:headEnd type="none" w="med" len="med"/>
                  <a:tailEnd type="none" w="med" len="med"/>
                </a:ln>
              </p:spPr>
            </p:cxnSp>
            <p:cxnSp>
              <p:nvCxnSpPr>
                <p:cNvPr id="1782" name="Google Shape;1782;p49"/>
                <p:cNvCxnSpPr/>
                <p:nvPr/>
              </p:nvCxnSpPr>
              <p:spPr>
                <a:xfrm>
                  <a:off x="2320463" y="979300"/>
                  <a:ext cx="313200" cy="0"/>
                </a:xfrm>
                <a:prstGeom prst="straightConnector1">
                  <a:avLst/>
                </a:prstGeom>
                <a:noFill/>
                <a:ln w="9525" cap="flat" cmpd="sng">
                  <a:solidFill>
                    <a:schemeClr val="dk1"/>
                  </a:solidFill>
                  <a:prstDash val="solid"/>
                  <a:round/>
                  <a:headEnd type="none" w="med" len="med"/>
                  <a:tailEnd type="none" w="med" len="med"/>
                </a:ln>
              </p:spPr>
            </p:cxnSp>
            <p:cxnSp>
              <p:nvCxnSpPr>
                <p:cNvPr id="1783" name="Google Shape;1783;p49"/>
                <p:cNvCxnSpPr/>
                <p:nvPr/>
              </p:nvCxnSpPr>
              <p:spPr>
                <a:xfrm>
                  <a:off x="2320463" y="1031550"/>
                  <a:ext cx="313200" cy="0"/>
                </a:xfrm>
                <a:prstGeom prst="straightConnector1">
                  <a:avLst/>
                </a:prstGeom>
                <a:noFill/>
                <a:ln w="9525" cap="flat" cmpd="sng">
                  <a:solidFill>
                    <a:schemeClr val="dk1"/>
                  </a:solidFill>
                  <a:prstDash val="solid"/>
                  <a:round/>
                  <a:headEnd type="none" w="med" len="med"/>
                  <a:tailEnd type="none" w="med" len="med"/>
                </a:ln>
              </p:spPr>
            </p:cxnSp>
          </p:grpSp>
          <p:grpSp>
            <p:nvGrpSpPr>
              <p:cNvPr id="1784" name="Google Shape;1784;p49"/>
              <p:cNvGrpSpPr/>
              <p:nvPr/>
            </p:nvGrpSpPr>
            <p:grpSpPr>
              <a:xfrm>
                <a:off x="1016797" y="593529"/>
                <a:ext cx="444014" cy="577450"/>
                <a:chOff x="2255047" y="690567"/>
                <a:chExt cx="444014" cy="577450"/>
              </a:xfrm>
            </p:grpSpPr>
            <p:sp>
              <p:nvSpPr>
                <p:cNvPr id="1785" name="Google Shape;1785;p49"/>
                <p:cNvSpPr/>
                <p:nvPr/>
              </p:nvSpPr>
              <p:spPr>
                <a:xfrm>
                  <a:off x="2255047" y="690567"/>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49"/>
                <p:cNvSpPr/>
                <p:nvPr/>
              </p:nvSpPr>
              <p:spPr>
                <a:xfrm>
                  <a:off x="2588630" y="690567"/>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787" name="Google Shape;1787;p49"/>
                <p:cNvCxnSpPr/>
                <p:nvPr/>
              </p:nvCxnSpPr>
              <p:spPr>
                <a:xfrm>
                  <a:off x="2320463" y="924475"/>
                  <a:ext cx="313200" cy="0"/>
                </a:xfrm>
                <a:prstGeom prst="straightConnector1">
                  <a:avLst/>
                </a:prstGeom>
                <a:noFill/>
                <a:ln w="9525" cap="flat" cmpd="sng">
                  <a:solidFill>
                    <a:schemeClr val="dk1"/>
                  </a:solidFill>
                  <a:prstDash val="solid"/>
                  <a:round/>
                  <a:headEnd type="none" w="med" len="med"/>
                  <a:tailEnd type="none" w="med" len="med"/>
                </a:ln>
              </p:spPr>
            </p:cxnSp>
            <p:cxnSp>
              <p:nvCxnSpPr>
                <p:cNvPr id="1788" name="Google Shape;1788;p49"/>
                <p:cNvCxnSpPr/>
                <p:nvPr/>
              </p:nvCxnSpPr>
              <p:spPr>
                <a:xfrm>
                  <a:off x="2320463" y="979300"/>
                  <a:ext cx="313200" cy="0"/>
                </a:xfrm>
                <a:prstGeom prst="straightConnector1">
                  <a:avLst/>
                </a:prstGeom>
                <a:noFill/>
                <a:ln w="9525" cap="flat" cmpd="sng">
                  <a:solidFill>
                    <a:schemeClr val="dk1"/>
                  </a:solidFill>
                  <a:prstDash val="solid"/>
                  <a:round/>
                  <a:headEnd type="none" w="med" len="med"/>
                  <a:tailEnd type="none" w="med" len="med"/>
                </a:ln>
              </p:spPr>
            </p:cxnSp>
            <p:cxnSp>
              <p:nvCxnSpPr>
                <p:cNvPr id="1789" name="Google Shape;1789;p49"/>
                <p:cNvCxnSpPr/>
                <p:nvPr/>
              </p:nvCxnSpPr>
              <p:spPr>
                <a:xfrm>
                  <a:off x="2320463" y="1031550"/>
                  <a:ext cx="313200" cy="0"/>
                </a:xfrm>
                <a:prstGeom prst="straightConnector1">
                  <a:avLst/>
                </a:prstGeom>
                <a:noFill/>
                <a:ln w="9525" cap="flat" cmpd="sng">
                  <a:solidFill>
                    <a:schemeClr val="dk1"/>
                  </a:solidFill>
                  <a:prstDash val="solid"/>
                  <a:round/>
                  <a:headEnd type="none" w="med" len="med"/>
                  <a:tailEnd type="none" w="med" len="med"/>
                </a:ln>
              </p:spPr>
            </p:cxnSp>
          </p:grpSp>
        </p:grpSp>
        <p:grpSp>
          <p:nvGrpSpPr>
            <p:cNvPr id="1790" name="Google Shape;1790;p49"/>
            <p:cNvGrpSpPr/>
            <p:nvPr/>
          </p:nvGrpSpPr>
          <p:grpSpPr>
            <a:xfrm>
              <a:off x="1205750" y="4359925"/>
              <a:ext cx="245400" cy="245400"/>
              <a:chOff x="904875" y="1114425"/>
              <a:chExt cx="245400" cy="245400"/>
            </a:xfrm>
          </p:grpSpPr>
          <p:sp>
            <p:nvSpPr>
              <p:cNvPr id="1791" name="Google Shape;1791;p49"/>
              <p:cNvSpPr/>
              <p:nvPr/>
            </p:nvSpPr>
            <p:spPr>
              <a:xfrm>
                <a:off x="904875" y="1114425"/>
                <a:ext cx="245400" cy="24540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49"/>
              <p:cNvSpPr/>
              <p:nvPr/>
            </p:nvSpPr>
            <p:spPr>
              <a:xfrm>
                <a:off x="981600" y="1196400"/>
                <a:ext cx="91950" cy="91100"/>
              </a:xfrm>
              <a:custGeom>
                <a:avLst/>
                <a:gdLst/>
                <a:ahLst/>
                <a:cxnLst/>
                <a:rect l="l" t="t" r="r" b="b"/>
                <a:pathLst>
                  <a:path w="3678" h="3644" fill="none" extrusionOk="0">
                    <a:moveTo>
                      <a:pt x="3157" y="0"/>
                    </a:moveTo>
                    <a:lnTo>
                      <a:pt x="1839" y="1319"/>
                    </a:lnTo>
                    <a:lnTo>
                      <a:pt x="486" y="0"/>
                    </a:lnTo>
                    <a:lnTo>
                      <a:pt x="0" y="486"/>
                    </a:lnTo>
                    <a:lnTo>
                      <a:pt x="1319" y="1805"/>
                    </a:lnTo>
                    <a:lnTo>
                      <a:pt x="0" y="3158"/>
                    </a:lnTo>
                    <a:lnTo>
                      <a:pt x="486" y="3643"/>
                    </a:lnTo>
                    <a:lnTo>
                      <a:pt x="1839" y="2325"/>
                    </a:lnTo>
                    <a:lnTo>
                      <a:pt x="3157" y="3643"/>
                    </a:lnTo>
                    <a:lnTo>
                      <a:pt x="3678" y="3158"/>
                    </a:lnTo>
                    <a:lnTo>
                      <a:pt x="2325" y="1805"/>
                    </a:lnTo>
                    <a:lnTo>
                      <a:pt x="3678" y="486"/>
                    </a:lnTo>
                    <a:lnTo>
                      <a:pt x="3157" y="0"/>
                    </a:lnTo>
                    <a:lnTo>
                      <a:pt x="3157" y="0"/>
                    </a:lnTo>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793" name="Google Shape;1793;p49"/>
          <p:cNvGrpSpPr/>
          <p:nvPr/>
        </p:nvGrpSpPr>
        <p:grpSpPr>
          <a:xfrm>
            <a:off x="7814613" y="4103616"/>
            <a:ext cx="617382" cy="501700"/>
            <a:chOff x="7801038" y="4225666"/>
            <a:chExt cx="617382" cy="501700"/>
          </a:xfrm>
        </p:grpSpPr>
        <p:grpSp>
          <p:nvGrpSpPr>
            <p:cNvPr id="1794" name="Google Shape;1794;p49"/>
            <p:cNvGrpSpPr/>
            <p:nvPr/>
          </p:nvGrpSpPr>
          <p:grpSpPr>
            <a:xfrm rot="10800000" flipH="1">
              <a:off x="8139623" y="4225666"/>
              <a:ext cx="278797" cy="501700"/>
              <a:chOff x="8063823" y="2506947"/>
              <a:chExt cx="198009" cy="356296"/>
            </a:xfrm>
          </p:grpSpPr>
          <p:sp>
            <p:nvSpPr>
              <p:cNvPr id="1795" name="Google Shape;1795;p49"/>
              <p:cNvSpPr/>
              <p:nvPr/>
            </p:nvSpPr>
            <p:spPr>
              <a:xfrm>
                <a:off x="8063823" y="2506947"/>
                <a:ext cx="198009" cy="39628"/>
              </a:xfrm>
              <a:custGeom>
                <a:avLst/>
                <a:gdLst/>
                <a:ahLst/>
                <a:cxnLst/>
                <a:rect l="l" t="t" r="r" b="b"/>
                <a:pathLst>
                  <a:path w="4512" h="903" extrusionOk="0">
                    <a:moveTo>
                      <a:pt x="1" y="0"/>
                    </a:moveTo>
                    <a:lnTo>
                      <a:pt x="1" y="902"/>
                    </a:lnTo>
                    <a:lnTo>
                      <a:pt x="4511" y="902"/>
                    </a:lnTo>
                    <a:lnTo>
                      <a:pt x="4511"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49"/>
              <p:cNvSpPr/>
              <p:nvPr/>
            </p:nvSpPr>
            <p:spPr>
              <a:xfrm>
                <a:off x="8063823" y="2823615"/>
                <a:ext cx="198009" cy="39628"/>
              </a:xfrm>
              <a:custGeom>
                <a:avLst/>
                <a:gdLst/>
                <a:ahLst/>
                <a:cxnLst/>
                <a:rect l="l" t="t" r="r" b="b"/>
                <a:pathLst>
                  <a:path w="4512" h="903" extrusionOk="0">
                    <a:moveTo>
                      <a:pt x="1" y="1"/>
                    </a:moveTo>
                    <a:lnTo>
                      <a:pt x="1" y="903"/>
                    </a:lnTo>
                    <a:lnTo>
                      <a:pt x="4511" y="903"/>
                    </a:lnTo>
                    <a:lnTo>
                      <a:pt x="4511" y="1"/>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49"/>
              <p:cNvSpPr/>
              <p:nvPr/>
            </p:nvSpPr>
            <p:spPr>
              <a:xfrm>
                <a:off x="8082122" y="2546531"/>
                <a:ext cx="159917" cy="275642"/>
              </a:xfrm>
              <a:custGeom>
                <a:avLst/>
                <a:gdLst/>
                <a:ahLst/>
                <a:cxnLst/>
                <a:rect l="l" t="t" r="r" b="b"/>
                <a:pathLst>
                  <a:path w="3644" h="6281" extrusionOk="0">
                    <a:moveTo>
                      <a:pt x="0" y="0"/>
                    </a:moveTo>
                    <a:lnTo>
                      <a:pt x="0" y="1735"/>
                    </a:lnTo>
                    <a:lnTo>
                      <a:pt x="1214" y="2915"/>
                    </a:lnTo>
                    <a:lnTo>
                      <a:pt x="1214" y="3366"/>
                    </a:lnTo>
                    <a:lnTo>
                      <a:pt x="0" y="4511"/>
                    </a:lnTo>
                    <a:lnTo>
                      <a:pt x="0" y="6280"/>
                    </a:lnTo>
                    <a:lnTo>
                      <a:pt x="3643" y="6280"/>
                    </a:lnTo>
                    <a:lnTo>
                      <a:pt x="3643" y="4511"/>
                    </a:lnTo>
                    <a:lnTo>
                      <a:pt x="2463" y="3366"/>
                    </a:lnTo>
                    <a:lnTo>
                      <a:pt x="2463" y="2915"/>
                    </a:lnTo>
                    <a:lnTo>
                      <a:pt x="3643" y="1735"/>
                    </a:lnTo>
                    <a:lnTo>
                      <a:pt x="3643"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49"/>
              <p:cNvSpPr/>
              <p:nvPr/>
            </p:nvSpPr>
            <p:spPr>
              <a:xfrm>
                <a:off x="8086686" y="2756648"/>
                <a:ext cx="152281" cy="65520"/>
              </a:xfrm>
              <a:custGeom>
                <a:avLst/>
                <a:gdLst/>
                <a:ahLst/>
                <a:cxnLst/>
                <a:rect l="l" t="t" r="r" b="b"/>
                <a:pathLst>
                  <a:path w="3470" h="1493" extrusionOk="0">
                    <a:moveTo>
                      <a:pt x="1527" y="0"/>
                    </a:moveTo>
                    <a:lnTo>
                      <a:pt x="0" y="1492"/>
                    </a:lnTo>
                    <a:lnTo>
                      <a:pt x="3470" y="1492"/>
                    </a:lnTo>
                    <a:lnTo>
                      <a:pt x="19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49"/>
              <p:cNvSpPr/>
              <p:nvPr/>
            </p:nvSpPr>
            <p:spPr>
              <a:xfrm>
                <a:off x="8086686" y="2756648"/>
                <a:ext cx="152281" cy="65520"/>
              </a:xfrm>
              <a:custGeom>
                <a:avLst/>
                <a:gdLst/>
                <a:ahLst/>
                <a:cxnLst/>
                <a:rect l="l" t="t" r="r" b="b"/>
                <a:pathLst>
                  <a:path w="3470" h="1493" fill="none" extrusionOk="0">
                    <a:moveTo>
                      <a:pt x="1527" y="0"/>
                    </a:moveTo>
                    <a:lnTo>
                      <a:pt x="0" y="1492"/>
                    </a:lnTo>
                    <a:lnTo>
                      <a:pt x="3470" y="1492"/>
                    </a:lnTo>
                    <a:lnTo>
                      <a:pt x="194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49"/>
              <p:cNvSpPr/>
              <p:nvPr/>
            </p:nvSpPr>
            <p:spPr>
              <a:xfrm>
                <a:off x="8153654" y="2726192"/>
                <a:ext cx="18344" cy="19836"/>
              </a:xfrm>
              <a:custGeom>
                <a:avLst/>
                <a:gdLst/>
                <a:ahLst/>
                <a:cxnLst/>
                <a:rect l="l" t="t" r="r" b="b"/>
                <a:pathLst>
                  <a:path w="418" h="452" extrusionOk="0">
                    <a:moveTo>
                      <a:pt x="1" y="0"/>
                    </a:moveTo>
                    <a:lnTo>
                      <a:pt x="1" y="451"/>
                    </a:lnTo>
                    <a:lnTo>
                      <a:pt x="417" y="451"/>
                    </a:lnTo>
                    <a:lnTo>
                      <a:pt x="41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49"/>
              <p:cNvSpPr/>
              <p:nvPr/>
            </p:nvSpPr>
            <p:spPr>
              <a:xfrm>
                <a:off x="8153654" y="2698765"/>
                <a:ext cx="18344" cy="19836"/>
              </a:xfrm>
              <a:custGeom>
                <a:avLst/>
                <a:gdLst/>
                <a:ahLst/>
                <a:cxnLst/>
                <a:rect l="l" t="t" r="r" b="b"/>
                <a:pathLst>
                  <a:path w="418" h="452" extrusionOk="0">
                    <a:moveTo>
                      <a:pt x="1" y="1"/>
                    </a:moveTo>
                    <a:lnTo>
                      <a:pt x="1" y="452"/>
                    </a:lnTo>
                    <a:lnTo>
                      <a:pt x="417" y="452"/>
                    </a:lnTo>
                    <a:lnTo>
                      <a:pt x="41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49"/>
              <p:cNvSpPr/>
              <p:nvPr/>
            </p:nvSpPr>
            <p:spPr>
              <a:xfrm>
                <a:off x="8124734" y="2628726"/>
                <a:ext cx="74648" cy="27472"/>
              </a:xfrm>
              <a:custGeom>
                <a:avLst/>
                <a:gdLst/>
                <a:ahLst/>
                <a:cxnLst/>
                <a:rect l="l" t="t" r="r" b="b"/>
                <a:pathLst>
                  <a:path w="1701" h="626" extrusionOk="0">
                    <a:moveTo>
                      <a:pt x="1" y="1"/>
                    </a:moveTo>
                    <a:lnTo>
                      <a:pt x="660" y="625"/>
                    </a:lnTo>
                    <a:lnTo>
                      <a:pt x="1076" y="625"/>
                    </a:lnTo>
                    <a:lnTo>
                      <a:pt x="17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03" name="Google Shape;1803;p49"/>
            <p:cNvSpPr/>
            <p:nvPr/>
          </p:nvSpPr>
          <p:spPr>
            <a:xfrm rot="-3189454">
              <a:off x="7839418" y="4379627"/>
              <a:ext cx="195657" cy="193803"/>
            </a:xfrm>
            <a:custGeom>
              <a:avLst/>
              <a:gdLst/>
              <a:ahLst/>
              <a:cxnLst/>
              <a:rect l="l" t="t" r="r" b="b"/>
              <a:pathLst>
                <a:path w="3678" h="3644" fill="none" extrusionOk="0">
                  <a:moveTo>
                    <a:pt x="3157" y="0"/>
                  </a:moveTo>
                  <a:lnTo>
                    <a:pt x="1839" y="1319"/>
                  </a:lnTo>
                  <a:lnTo>
                    <a:pt x="486" y="0"/>
                  </a:lnTo>
                  <a:lnTo>
                    <a:pt x="0" y="486"/>
                  </a:lnTo>
                  <a:lnTo>
                    <a:pt x="1319" y="1805"/>
                  </a:lnTo>
                  <a:lnTo>
                    <a:pt x="0" y="3158"/>
                  </a:lnTo>
                  <a:lnTo>
                    <a:pt x="486" y="3643"/>
                  </a:lnTo>
                  <a:lnTo>
                    <a:pt x="1839" y="2325"/>
                  </a:lnTo>
                  <a:lnTo>
                    <a:pt x="3157" y="3643"/>
                  </a:lnTo>
                  <a:lnTo>
                    <a:pt x="3678" y="3158"/>
                  </a:lnTo>
                  <a:lnTo>
                    <a:pt x="2325" y="1805"/>
                  </a:lnTo>
                  <a:lnTo>
                    <a:pt x="3678" y="486"/>
                  </a:lnTo>
                  <a:lnTo>
                    <a:pt x="3157" y="0"/>
                  </a:lnTo>
                  <a:lnTo>
                    <a:pt x="3157" y="0"/>
                  </a:lnTo>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 name="Tiêu đề phụ 19">
            <a:extLst>
              <a:ext uri="{FF2B5EF4-FFF2-40B4-BE49-F238E27FC236}">
                <a16:creationId xmlns:a16="http://schemas.microsoft.com/office/drawing/2014/main" id="{BDEBAD59-689F-027F-06AB-74508DBD6633}"/>
              </a:ext>
            </a:extLst>
          </p:cNvPr>
          <p:cNvSpPr>
            <a:spLocks noGrp="1"/>
          </p:cNvSpPr>
          <p:nvPr>
            <p:ph type="subTitle" idx="5"/>
          </p:nvPr>
        </p:nvSpPr>
        <p:spPr/>
        <p:txBody>
          <a:bodyPr/>
          <a:lstStyle/>
          <a:p>
            <a:endParaRPr lang="vi-VN"/>
          </a:p>
        </p:txBody>
      </p:sp>
      <p:sp>
        <p:nvSpPr>
          <p:cNvPr id="22" name="Tiêu đề phụ 21">
            <a:extLst>
              <a:ext uri="{FF2B5EF4-FFF2-40B4-BE49-F238E27FC236}">
                <a16:creationId xmlns:a16="http://schemas.microsoft.com/office/drawing/2014/main" id="{CB219708-777F-D9CA-5C8B-D36C1752C2A8}"/>
              </a:ext>
            </a:extLst>
          </p:cNvPr>
          <p:cNvSpPr>
            <a:spLocks noGrp="1"/>
          </p:cNvSpPr>
          <p:nvPr>
            <p:ph type="subTitle" idx="6"/>
          </p:nvPr>
        </p:nvSpPr>
        <p:spPr/>
        <p:txBody>
          <a:bodyPr/>
          <a:lstStyle/>
          <a:p>
            <a:endParaRPr lang="vi-VN"/>
          </a:p>
        </p:txBody>
      </p:sp>
      <p:pic>
        <p:nvPicPr>
          <p:cNvPr id="6" name="Picture 5">
            <a:extLst>
              <a:ext uri="{FF2B5EF4-FFF2-40B4-BE49-F238E27FC236}">
                <a16:creationId xmlns:a16="http://schemas.microsoft.com/office/drawing/2014/main" id="{4BDB3D85-411B-0662-1747-5D6EEC5FB679}"/>
              </a:ext>
            </a:extLst>
          </p:cNvPr>
          <p:cNvPicPr>
            <a:picLocks noChangeAspect="1"/>
          </p:cNvPicPr>
          <p:nvPr/>
        </p:nvPicPr>
        <p:blipFill>
          <a:blip r:embed="rId3"/>
          <a:stretch>
            <a:fillRect/>
          </a:stretch>
        </p:blipFill>
        <p:spPr>
          <a:xfrm>
            <a:off x="1296065" y="878345"/>
            <a:ext cx="6564172" cy="3615316"/>
          </a:xfrm>
          <a:prstGeom prst="rect">
            <a:avLst/>
          </a:prstGeom>
        </p:spPr>
      </p:pic>
    </p:spTree>
    <p:extLst>
      <p:ext uri="{BB962C8B-B14F-4D97-AF65-F5344CB8AC3E}">
        <p14:creationId xmlns:p14="http://schemas.microsoft.com/office/powerpoint/2010/main" val="21053022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507"/>
        <p:cNvGrpSpPr/>
        <p:nvPr/>
      </p:nvGrpSpPr>
      <p:grpSpPr>
        <a:xfrm>
          <a:off x="0" y="0"/>
          <a:ext cx="0" cy="0"/>
          <a:chOff x="0" y="0"/>
          <a:chExt cx="0" cy="0"/>
        </a:xfrm>
      </p:grpSpPr>
      <p:sp>
        <p:nvSpPr>
          <p:cNvPr id="1509" name="Google Shape;1509;p48"/>
          <p:cNvSpPr txBox="1">
            <a:spLocks noGrp="1"/>
          </p:cNvSpPr>
          <p:nvPr>
            <p:ph type="title"/>
          </p:nvPr>
        </p:nvSpPr>
        <p:spPr>
          <a:xfrm>
            <a:off x="1400100" y="334975"/>
            <a:ext cx="6343800" cy="572700"/>
          </a:xfrm>
          <a:prstGeom prst="rect">
            <a:avLst/>
          </a:prstGeom>
        </p:spPr>
        <p:txBody>
          <a:bodyPr spcFirstLastPara="1" wrap="square" lIns="91425" tIns="91425" rIns="91425" bIns="91425" anchor="ctr" anchorCtr="0">
            <a:noAutofit/>
          </a:bodyPr>
          <a:lstStyle/>
          <a:p>
            <a:r>
              <a:rPr lang="en"/>
              <a:t>Example</a:t>
            </a:r>
          </a:p>
        </p:txBody>
      </p:sp>
      <p:grpSp>
        <p:nvGrpSpPr>
          <p:cNvPr id="1510" name="Google Shape;1510;p48"/>
          <p:cNvGrpSpPr/>
          <p:nvPr/>
        </p:nvGrpSpPr>
        <p:grpSpPr>
          <a:xfrm>
            <a:off x="712002" y="2777270"/>
            <a:ext cx="1835695" cy="1796211"/>
            <a:chOff x="712002" y="2777270"/>
            <a:chExt cx="1835695" cy="1796211"/>
          </a:xfrm>
        </p:grpSpPr>
        <p:sp>
          <p:nvSpPr>
            <p:cNvPr id="1511" name="Google Shape;1511;p48"/>
            <p:cNvSpPr/>
            <p:nvPr/>
          </p:nvSpPr>
          <p:spPr>
            <a:xfrm>
              <a:off x="768426" y="2827984"/>
              <a:ext cx="1728580" cy="17017"/>
            </a:xfrm>
            <a:custGeom>
              <a:avLst/>
              <a:gdLst/>
              <a:ahLst/>
              <a:cxnLst/>
              <a:rect l="l" t="t" r="r" b="b"/>
              <a:pathLst>
                <a:path w="27020" h="266" extrusionOk="0">
                  <a:moveTo>
                    <a:pt x="0" y="1"/>
                  </a:moveTo>
                  <a:lnTo>
                    <a:pt x="0" y="265"/>
                  </a:lnTo>
                  <a:lnTo>
                    <a:pt x="27019" y="265"/>
                  </a:lnTo>
                  <a:lnTo>
                    <a:pt x="2701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48"/>
            <p:cNvSpPr/>
            <p:nvPr/>
          </p:nvSpPr>
          <p:spPr>
            <a:xfrm>
              <a:off x="768426" y="2827984"/>
              <a:ext cx="1728580" cy="17017"/>
            </a:xfrm>
            <a:custGeom>
              <a:avLst/>
              <a:gdLst/>
              <a:ahLst/>
              <a:cxnLst/>
              <a:rect l="l" t="t" r="r" b="b"/>
              <a:pathLst>
                <a:path w="27020" h="266" fill="none" extrusionOk="0">
                  <a:moveTo>
                    <a:pt x="27019" y="1"/>
                  </a:moveTo>
                  <a:lnTo>
                    <a:pt x="0" y="1"/>
                  </a:lnTo>
                  <a:lnTo>
                    <a:pt x="0" y="265"/>
                  </a:lnTo>
                  <a:lnTo>
                    <a:pt x="27019" y="265"/>
                  </a:lnTo>
                  <a:lnTo>
                    <a:pt x="2701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48"/>
            <p:cNvSpPr/>
            <p:nvPr/>
          </p:nvSpPr>
          <p:spPr>
            <a:xfrm>
              <a:off x="768426" y="2827988"/>
              <a:ext cx="16953" cy="1694762"/>
            </a:xfrm>
            <a:custGeom>
              <a:avLst/>
              <a:gdLst/>
              <a:ahLst/>
              <a:cxnLst/>
              <a:rect l="l" t="t" r="r" b="b"/>
              <a:pathLst>
                <a:path w="265" h="26491" extrusionOk="0">
                  <a:moveTo>
                    <a:pt x="0" y="1"/>
                  </a:moveTo>
                  <a:lnTo>
                    <a:pt x="0" y="4849"/>
                  </a:lnTo>
                  <a:lnTo>
                    <a:pt x="264" y="4849"/>
                  </a:lnTo>
                  <a:lnTo>
                    <a:pt x="264" y="1"/>
                  </a:lnTo>
                  <a:close/>
                  <a:moveTo>
                    <a:pt x="0" y="5114"/>
                  </a:moveTo>
                  <a:lnTo>
                    <a:pt x="0" y="10227"/>
                  </a:lnTo>
                  <a:lnTo>
                    <a:pt x="264" y="10227"/>
                  </a:lnTo>
                  <a:lnTo>
                    <a:pt x="264" y="5114"/>
                  </a:lnTo>
                  <a:close/>
                  <a:moveTo>
                    <a:pt x="0" y="10491"/>
                  </a:moveTo>
                  <a:lnTo>
                    <a:pt x="0" y="15604"/>
                  </a:lnTo>
                  <a:lnTo>
                    <a:pt x="264" y="15604"/>
                  </a:lnTo>
                  <a:lnTo>
                    <a:pt x="264" y="10491"/>
                  </a:lnTo>
                  <a:close/>
                  <a:moveTo>
                    <a:pt x="0" y="15868"/>
                  </a:moveTo>
                  <a:lnTo>
                    <a:pt x="0" y="20981"/>
                  </a:lnTo>
                  <a:lnTo>
                    <a:pt x="264" y="20981"/>
                  </a:lnTo>
                  <a:lnTo>
                    <a:pt x="264" y="15868"/>
                  </a:lnTo>
                  <a:close/>
                  <a:moveTo>
                    <a:pt x="0" y="21246"/>
                  </a:moveTo>
                  <a:lnTo>
                    <a:pt x="0" y="26491"/>
                  </a:lnTo>
                  <a:lnTo>
                    <a:pt x="44" y="26491"/>
                  </a:lnTo>
                  <a:lnTo>
                    <a:pt x="44" y="26226"/>
                  </a:lnTo>
                  <a:lnTo>
                    <a:pt x="264" y="26226"/>
                  </a:lnTo>
                  <a:lnTo>
                    <a:pt x="264" y="21246"/>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48"/>
            <p:cNvSpPr/>
            <p:nvPr/>
          </p:nvSpPr>
          <p:spPr>
            <a:xfrm>
              <a:off x="1112406" y="2827988"/>
              <a:ext cx="16953" cy="1677848"/>
            </a:xfrm>
            <a:custGeom>
              <a:avLst/>
              <a:gdLst/>
              <a:ahLst/>
              <a:cxnLst/>
              <a:rect l="l" t="t" r="r" b="b"/>
              <a:pathLst>
                <a:path w="265" h="26227" extrusionOk="0">
                  <a:moveTo>
                    <a:pt x="0" y="1"/>
                  </a:moveTo>
                  <a:lnTo>
                    <a:pt x="0" y="4849"/>
                  </a:lnTo>
                  <a:lnTo>
                    <a:pt x="265" y="4849"/>
                  </a:lnTo>
                  <a:lnTo>
                    <a:pt x="265" y="1"/>
                  </a:lnTo>
                  <a:close/>
                  <a:moveTo>
                    <a:pt x="0" y="5114"/>
                  </a:moveTo>
                  <a:lnTo>
                    <a:pt x="0" y="10227"/>
                  </a:lnTo>
                  <a:lnTo>
                    <a:pt x="265" y="10227"/>
                  </a:lnTo>
                  <a:lnTo>
                    <a:pt x="265" y="5114"/>
                  </a:lnTo>
                  <a:close/>
                  <a:moveTo>
                    <a:pt x="0" y="10491"/>
                  </a:moveTo>
                  <a:lnTo>
                    <a:pt x="0" y="15604"/>
                  </a:lnTo>
                  <a:lnTo>
                    <a:pt x="265" y="15604"/>
                  </a:lnTo>
                  <a:lnTo>
                    <a:pt x="265" y="10491"/>
                  </a:lnTo>
                  <a:close/>
                  <a:moveTo>
                    <a:pt x="0" y="15868"/>
                  </a:moveTo>
                  <a:lnTo>
                    <a:pt x="0" y="20981"/>
                  </a:lnTo>
                  <a:lnTo>
                    <a:pt x="265" y="20981"/>
                  </a:lnTo>
                  <a:lnTo>
                    <a:pt x="265" y="15868"/>
                  </a:lnTo>
                  <a:close/>
                  <a:moveTo>
                    <a:pt x="0" y="21246"/>
                  </a:moveTo>
                  <a:lnTo>
                    <a:pt x="0" y="26226"/>
                  </a:lnTo>
                  <a:lnTo>
                    <a:pt x="265" y="26226"/>
                  </a:lnTo>
                  <a:lnTo>
                    <a:pt x="265" y="21246"/>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48"/>
            <p:cNvSpPr/>
            <p:nvPr/>
          </p:nvSpPr>
          <p:spPr>
            <a:xfrm>
              <a:off x="1112406" y="4187084"/>
              <a:ext cx="16953" cy="318719"/>
            </a:xfrm>
            <a:custGeom>
              <a:avLst/>
              <a:gdLst/>
              <a:ahLst/>
              <a:cxnLst/>
              <a:rect l="l" t="t" r="r" b="b"/>
              <a:pathLst>
                <a:path w="265" h="4982" fill="none" extrusionOk="0">
                  <a:moveTo>
                    <a:pt x="265" y="1"/>
                  </a:moveTo>
                  <a:lnTo>
                    <a:pt x="0" y="1"/>
                  </a:lnTo>
                  <a:lnTo>
                    <a:pt x="0" y="4981"/>
                  </a:lnTo>
                  <a:lnTo>
                    <a:pt x="265" y="4981"/>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48"/>
            <p:cNvSpPr/>
            <p:nvPr/>
          </p:nvSpPr>
          <p:spPr>
            <a:xfrm>
              <a:off x="1112406" y="3843104"/>
              <a:ext cx="16953" cy="327163"/>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48"/>
            <p:cNvSpPr/>
            <p:nvPr/>
          </p:nvSpPr>
          <p:spPr>
            <a:xfrm>
              <a:off x="1112406" y="3499060"/>
              <a:ext cx="16953" cy="327163"/>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48"/>
            <p:cNvSpPr/>
            <p:nvPr/>
          </p:nvSpPr>
          <p:spPr>
            <a:xfrm>
              <a:off x="1112406" y="3155080"/>
              <a:ext cx="16953" cy="327163"/>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48"/>
            <p:cNvSpPr/>
            <p:nvPr/>
          </p:nvSpPr>
          <p:spPr>
            <a:xfrm>
              <a:off x="1112406" y="2827988"/>
              <a:ext cx="16953" cy="310274"/>
            </a:xfrm>
            <a:custGeom>
              <a:avLst/>
              <a:gdLst/>
              <a:ahLst/>
              <a:cxnLst/>
              <a:rect l="l" t="t" r="r" b="b"/>
              <a:pathLst>
                <a:path w="265" h="4850" fill="none" extrusionOk="0">
                  <a:moveTo>
                    <a:pt x="265" y="1"/>
                  </a:moveTo>
                  <a:lnTo>
                    <a:pt x="0" y="1"/>
                  </a:lnTo>
                  <a:lnTo>
                    <a:pt x="0" y="4849"/>
                  </a:lnTo>
                  <a:lnTo>
                    <a:pt x="265" y="484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48"/>
            <p:cNvSpPr/>
            <p:nvPr/>
          </p:nvSpPr>
          <p:spPr>
            <a:xfrm>
              <a:off x="1456386" y="2827988"/>
              <a:ext cx="17017" cy="1677848"/>
            </a:xfrm>
            <a:custGeom>
              <a:avLst/>
              <a:gdLst/>
              <a:ahLst/>
              <a:cxnLst/>
              <a:rect l="l" t="t" r="r" b="b"/>
              <a:pathLst>
                <a:path w="266" h="26227" extrusionOk="0">
                  <a:moveTo>
                    <a:pt x="1" y="1"/>
                  </a:moveTo>
                  <a:lnTo>
                    <a:pt x="1" y="4849"/>
                  </a:lnTo>
                  <a:lnTo>
                    <a:pt x="265" y="4849"/>
                  </a:lnTo>
                  <a:lnTo>
                    <a:pt x="265" y="1"/>
                  </a:lnTo>
                  <a:close/>
                  <a:moveTo>
                    <a:pt x="1" y="5114"/>
                  </a:moveTo>
                  <a:lnTo>
                    <a:pt x="1" y="10227"/>
                  </a:lnTo>
                  <a:lnTo>
                    <a:pt x="265" y="10227"/>
                  </a:lnTo>
                  <a:lnTo>
                    <a:pt x="265" y="5114"/>
                  </a:lnTo>
                  <a:close/>
                  <a:moveTo>
                    <a:pt x="1" y="10491"/>
                  </a:moveTo>
                  <a:lnTo>
                    <a:pt x="1" y="15604"/>
                  </a:lnTo>
                  <a:lnTo>
                    <a:pt x="265" y="15604"/>
                  </a:lnTo>
                  <a:lnTo>
                    <a:pt x="265" y="10491"/>
                  </a:lnTo>
                  <a:close/>
                  <a:moveTo>
                    <a:pt x="1" y="15868"/>
                  </a:moveTo>
                  <a:lnTo>
                    <a:pt x="1" y="20981"/>
                  </a:lnTo>
                  <a:lnTo>
                    <a:pt x="265" y="20981"/>
                  </a:lnTo>
                  <a:lnTo>
                    <a:pt x="265" y="15868"/>
                  </a:lnTo>
                  <a:close/>
                  <a:moveTo>
                    <a:pt x="1" y="21246"/>
                  </a:moveTo>
                  <a:lnTo>
                    <a:pt x="1" y="26226"/>
                  </a:lnTo>
                  <a:lnTo>
                    <a:pt x="265" y="26226"/>
                  </a:lnTo>
                  <a:lnTo>
                    <a:pt x="265" y="21246"/>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48"/>
            <p:cNvSpPr/>
            <p:nvPr/>
          </p:nvSpPr>
          <p:spPr>
            <a:xfrm>
              <a:off x="1456386" y="4187084"/>
              <a:ext cx="17017" cy="318719"/>
            </a:xfrm>
            <a:custGeom>
              <a:avLst/>
              <a:gdLst/>
              <a:ahLst/>
              <a:cxnLst/>
              <a:rect l="l" t="t" r="r" b="b"/>
              <a:pathLst>
                <a:path w="266" h="4982" fill="none" extrusionOk="0">
                  <a:moveTo>
                    <a:pt x="265" y="1"/>
                  </a:moveTo>
                  <a:lnTo>
                    <a:pt x="1" y="1"/>
                  </a:lnTo>
                  <a:lnTo>
                    <a:pt x="1" y="4981"/>
                  </a:lnTo>
                  <a:lnTo>
                    <a:pt x="265" y="4981"/>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48"/>
            <p:cNvSpPr/>
            <p:nvPr/>
          </p:nvSpPr>
          <p:spPr>
            <a:xfrm>
              <a:off x="1456386" y="3843104"/>
              <a:ext cx="17017" cy="327163"/>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48"/>
            <p:cNvSpPr/>
            <p:nvPr/>
          </p:nvSpPr>
          <p:spPr>
            <a:xfrm>
              <a:off x="1456386" y="3499060"/>
              <a:ext cx="17017" cy="327163"/>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48"/>
            <p:cNvSpPr/>
            <p:nvPr/>
          </p:nvSpPr>
          <p:spPr>
            <a:xfrm>
              <a:off x="1456386" y="3155080"/>
              <a:ext cx="17017" cy="327163"/>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48"/>
            <p:cNvSpPr/>
            <p:nvPr/>
          </p:nvSpPr>
          <p:spPr>
            <a:xfrm>
              <a:off x="1456386" y="2827988"/>
              <a:ext cx="17017" cy="310274"/>
            </a:xfrm>
            <a:custGeom>
              <a:avLst/>
              <a:gdLst/>
              <a:ahLst/>
              <a:cxnLst/>
              <a:rect l="l" t="t" r="r" b="b"/>
              <a:pathLst>
                <a:path w="266" h="4850" fill="none" extrusionOk="0">
                  <a:moveTo>
                    <a:pt x="265" y="1"/>
                  </a:moveTo>
                  <a:lnTo>
                    <a:pt x="1" y="1"/>
                  </a:lnTo>
                  <a:lnTo>
                    <a:pt x="1" y="4849"/>
                  </a:lnTo>
                  <a:lnTo>
                    <a:pt x="265" y="484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48"/>
            <p:cNvSpPr/>
            <p:nvPr/>
          </p:nvSpPr>
          <p:spPr>
            <a:xfrm>
              <a:off x="1800431" y="2827988"/>
              <a:ext cx="16953" cy="1677848"/>
            </a:xfrm>
            <a:custGeom>
              <a:avLst/>
              <a:gdLst/>
              <a:ahLst/>
              <a:cxnLst/>
              <a:rect l="l" t="t" r="r" b="b"/>
              <a:pathLst>
                <a:path w="265" h="26227" extrusionOk="0">
                  <a:moveTo>
                    <a:pt x="0" y="1"/>
                  </a:moveTo>
                  <a:lnTo>
                    <a:pt x="0" y="4849"/>
                  </a:lnTo>
                  <a:lnTo>
                    <a:pt x="265" y="4849"/>
                  </a:lnTo>
                  <a:lnTo>
                    <a:pt x="265" y="1"/>
                  </a:lnTo>
                  <a:close/>
                  <a:moveTo>
                    <a:pt x="0" y="5114"/>
                  </a:moveTo>
                  <a:lnTo>
                    <a:pt x="0" y="10227"/>
                  </a:lnTo>
                  <a:lnTo>
                    <a:pt x="265" y="10227"/>
                  </a:lnTo>
                  <a:lnTo>
                    <a:pt x="265" y="5114"/>
                  </a:lnTo>
                  <a:close/>
                  <a:moveTo>
                    <a:pt x="0" y="10491"/>
                  </a:moveTo>
                  <a:lnTo>
                    <a:pt x="0" y="15604"/>
                  </a:lnTo>
                  <a:lnTo>
                    <a:pt x="265" y="15604"/>
                  </a:lnTo>
                  <a:lnTo>
                    <a:pt x="265" y="10491"/>
                  </a:lnTo>
                  <a:close/>
                  <a:moveTo>
                    <a:pt x="0" y="15868"/>
                  </a:moveTo>
                  <a:lnTo>
                    <a:pt x="0" y="20981"/>
                  </a:lnTo>
                  <a:lnTo>
                    <a:pt x="265" y="20981"/>
                  </a:lnTo>
                  <a:lnTo>
                    <a:pt x="265" y="15868"/>
                  </a:lnTo>
                  <a:close/>
                  <a:moveTo>
                    <a:pt x="0" y="21246"/>
                  </a:moveTo>
                  <a:lnTo>
                    <a:pt x="0" y="26226"/>
                  </a:lnTo>
                  <a:lnTo>
                    <a:pt x="265" y="26226"/>
                  </a:lnTo>
                  <a:lnTo>
                    <a:pt x="265" y="21246"/>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48"/>
            <p:cNvSpPr/>
            <p:nvPr/>
          </p:nvSpPr>
          <p:spPr>
            <a:xfrm>
              <a:off x="1800431" y="4187084"/>
              <a:ext cx="16953" cy="318719"/>
            </a:xfrm>
            <a:custGeom>
              <a:avLst/>
              <a:gdLst/>
              <a:ahLst/>
              <a:cxnLst/>
              <a:rect l="l" t="t" r="r" b="b"/>
              <a:pathLst>
                <a:path w="265" h="4982" fill="none" extrusionOk="0">
                  <a:moveTo>
                    <a:pt x="265" y="1"/>
                  </a:moveTo>
                  <a:lnTo>
                    <a:pt x="0" y="1"/>
                  </a:lnTo>
                  <a:lnTo>
                    <a:pt x="0" y="4981"/>
                  </a:lnTo>
                  <a:lnTo>
                    <a:pt x="265" y="4981"/>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48"/>
            <p:cNvSpPr/>
            <p:nvPr/>
          </p:nvSpPr>
          <p:spPr>
            <a:xfrm>
              <a:off x="1800431" y="3843104"/>
              <a:ext cx="16953" cy="327163"/>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48"/>
            <p:cNvSpPr/>
            <p:nvPr/>
          </p:nvSpPr>
          <p:spPr>
            <a:xfrm>
              <a:off x="1800431" y="3499060"/>
              <a:ext cx="16953" cy="327163"/>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48"/>
            <p:cNvSpPr/>
            <p:nvPr/>
          </p:nvSpPr>
          <p:spPr>
            <a:xfrm>
              <a:off x="1800431" y="3155080"/>
              <a:ext cx="16953" cy="327163"/>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48"/>
            <p:cNvSpPr/>
            <p:nvPr/>
          </p:nvSpPr>
          <p:spPr>
            <a:xfrm>
              <a:off x="1800431" y="2827988"/>
              <a:ext cx="16953" cy="310274"/>
            </a:xfrm>
            <a:custGeom>
              <a:avLst/>
              <a:gdLst/>
              <a:ahLst/>
              <a:cxnLst/>
              <a:rect l="l" t="t" r="r" b="b"/>
              <a:pathLst>
                <a:path w="265" h="4850" fill="none" extrusionOk="0">
                  <a:moveTo>
                    <a:pt x="265" y="1"/>
                  </a:moveTo>
                  <a:lnTo>
                    <a:pt x="0" y="1"/>
                  </a:lnTo>
                  <a:lnTo>
                    <a:pt x="0" y="4849"/>
                  </a:lnTo>
                  <a:lnTo>
                    <a:pt x="265" y="484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48"/>
            <p:cNvSpPr/>
            <p:nvPr/>
          </p:nvSpPr>
          <p:spPr>
            <a:xfrm>
              <a:off x="2144411" y="2827988"/>
              <a:ext cx="16953" cy="1677848"/>
            </a:xfrm>
            <a:custGeom>
              <a:avLst/>
              <a:gdLst/>
              <a:ahLst/>
              <a:cxnLst/>
              <a:rect l="l" t="t" r="r" b="b"/>
              <a:pathLst>
                <a:path w="265" h="26227" extrusionOk="0">
                  <a:moveTo>
                    <a:pt x="1" y="1"/>
                  </a:moveTo>
                  <a:lnTo>
                    <a:pt x="1" y="4849"/>
                  </a:lnTo>
                  <a:lnTo>
                    <a:pt x="265" y="4849"/>
                  </a:lnTo>
                  <a:lnTo>
                    <a:pt x="265" y="1"/>
                  </a:lnTo>
                  <a:close/>
                  <a:moveTo>
                    <a:pt x="1" y="5114"/>
                  </a:moveTo>
                  <a:lnTo>
                    <a:pt x="1" y="10227"/>
                  </a:lnTo>
                  <a:lnTo>
                    <a:pt x="265" y="10227"/>
                  </a:lnTo>
                  <a:lnTo>
                    <a:pt x="265" y="5114"/>
                  </a:lnTo>
                  <a:close/>
                  <a:moveTo>
                    <a:pt x="1" y="10491"/>
                  </a:moveTo>
                  <a:lnTo>
                    <a:pt x="1" y="15604"/>
                  </a:lnTo>
                  <a:lnTo>
                    <a:pt x="265" y="15604"/>
                  </a:lnTo>
                  <a:lnTo>
                    <a:pt x="265" y="10491"/>
                  </a:lnTo>
                  <a:close/>
                  <a:moveTo>
                    <a:pt x="1" y="15868"/>
                  </a:moveTo>
                  <a:lnTo>
                    <a:pt x="1" y="20981"/>
                  </a:lnTo>
                  <a:lnTo>
                    <a:pt x="265" y="20981"/>
                  </a:lnTo>
                  <a:lnTo>
                    <a:pt x="265" y="15868"/>
                  </a:lnTo>
                  <a:close/>
                  <a:moveTo>
                    <a:pt x="1" y="21246"/>
                  </a:moveTo>
                  <a:lnTo>
                    <a:pt x="1" y="26226"/>
                  </a:lnTo>
                  <a:lnTo>
                    <a:pt x="265" y="26226"/>
                  </a:lnTo>
                  <a:lnTo>
                    <a:pt x="265" y="21246"/>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48"/>
            <p:cNvSpPr/>
            <p:nvPr/>
          </p:nvSpPr>
          <p:spPr>
            <a:xfrm>
              <a:off x="2144411" y="4187084"/>
              <a:ext cx="16953" cy="318719"/>
            </a:xfrm>
            <a:custGeom>
              <a:avLst/>
              <a:gdLst/>
              <a:ahLst/>
              <a:cxnLst/>
              <a:rect l="l" t="t" r="r" b="b"/>
              <a:pathLst>
                <a:path w="265" h="4982" fill="none" extrusionOk="0">
                  <a:moveTo>
                    <a:pt x="265" y="1"/>
                  </a:moveTo>
                  <a:lnTo>
                    <a:pt x="1" y="1"/>
                  </a:lnTo>
                  <a:lnTo>
                    <a:pt x="1" y="4981"/>
                  </a:lnTo>
                  <a:lnTo>
                    <a:pt x="265" y="4981"/>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48"/>
            <p:cNvSpPr/>
            <p:nvPr/>
          </p:nvSpPr>
          <p:spPr>
            <a:xfrm>
              <a:off x="2144411" y="3843104"/>
              <a:ext cx="16953" cy="327163"/>
            </a:xfrm>
            <a:custGeom>
              <a:avLst/>
              <a:gdLst/>
              <a:ahLst/>
              <a:cxnLst/>
              <a:rect l="l" t="t" r="r" b="b"/>
              <a:pathLst>
                <a:path w="265"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48"/>
            <p:cNvSpPr/>
            <p:nvPr/>
          </p:nvSpPr>
          <p:spPr>
            <a:xfrm>
              <a:off x="2144411" y="3499060"/>
              <a:ext cx="16953" cy="327163"/>
            </a:xfrm>
            <a:custGeom>
              <a:avLst/>
              <a:gdLst/>
              <a:ahLst/>
              <a:cxnLst/>
              <a:rect l="l" t="t" r="r" b="b"/>
              <a:pathLst>
                <a:path w="265"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48"/>
            <p:cNvSpPr/>
            <p:nvPr/>
          </p:nvSpPr>
          <p:spPr>
            <a:xfrm>
              <a:off x="2144411" y="3155080"/>
              <a:ext cx="16953" cy="327163"/>
            </a:xfrm>
            <a:custGeom>
              <a:avLst/>
              <a:gdLst/>
              <a:ahLst/>
              <a:cxnLst/>
              <a:rect l="l" t="t" r="r" b="b"/>
              <a:pathLst>
                <a:path w="265"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48"/>
            <p:cNvSpPr/>
            <p:nvPr/>
          </p:nvSpPr>
          <p:spPr>
            <a:xfrm>
              <a:off x="2144411" y="2827988"/>
              <a:ext cx="16953" cy="310274"/>
            </a:xfrm>
            <a:custGeom>
              <a:avLst/>
              <a:gdLst/>
              <a:ahLst/>
              <a:cxnLst/>
              <a:rect l="l" t="t" r="r" b="b"/>
              <a:pathLst>
                <a:path w="265" h="4850" fill="none" extrusionOk="0">
                  <a:moveTo>
                    <a:pt x="265" y="1"/>
                  </a:moveTo>
                  <a:lnTo>
                    <a:pt x="1" y="1"/>
                  </a:lnTo>
                  <a:lnTo>
                    <a:pt x="1" y="4849"/>
                  </a:lnTo>
                  <a:lnTo>
                    <a:pt x="265" y="484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48"/>
            <p:cNvSpPr/>
            <p:nvPr/>
          </p:nvSpPr>
          <p:spPr>
            <a:xfrm>
              <a:off x="2477132" y="2830803"/>
              <a:ext cx="19832" cy="1689108"/>
            </a:xfrm>
            <a:custGeom>
              <a:avLst/>
              <a:gdLst/>
              <a:ahLst/>
              <a:cxnLst/>
              <a:rect l="l" t="t" r="r" b="b"/>
              <a:pathLst>
                <a:path w="310" h="26403" extrusionOk="0">
                  <a:moveTo>
                    <a:pt x="1" y="1"/>
                  </a:moveTo>
                  <a:lnTo>
                    <a:pt x="1" y="4805"/>
                  </a:lnTo>
                  <a:lnTo>
                    <a:pt x="309" y="4805"/>
                  </a:lnTo>
                  <a:lnTo>
                    <a:pt x="309" y="1"/>
                  </a:lnTo>
                  <a:close/>
                  <a:moveTo>
                    <a:pt x="1" y="5070"/>
                  </a:moveTo>
                  <a:lnTo>
                    <a:pt x="1" y="10183"/>
                  </a:lnTo>
                  <a:lnTo>
                    <a:pt x="309" y="10183"/>
                  </a:lnTo>
                  <a:lnTo>
                    <a:pt x="309" y="5070"/>
                  </a:lnTo>
                  <a:close/>
                  <a:moveTo>
                    <a:pt x="1" y="10447"/>
                  </a:moveTo>
                  <a:lnTo>
                    <a:pt x="1" y="15560"/>
                  </a:lnTo>
                  <a:lnTo>
                    <a:pt x="309" y="15560"/>
                  </a:lnTo>
                  <a:lnTo>
                    <a:pt x="309" y="10447"/>
                  </a:lnTo>
                  <a:close/>
                  <a:moveTo>
                    <a:pt x="1" y="15824"/>
                  </a:moveTo>
                  <a:lnTo>
                    <a:pt x="1" y="20937"/>
                  </a:lnTo>
                  <a:lnTo>
                    <a:pt x="309" y="20937"/>
                  </a:lnTo>
                  <a:lnTo>
                    <a:pt x="309" y="15824"/>
                  </a:lnTo>
                  <a:close/>
                  <a:moveTo>
                    <a:pt x="1" y="21202"/>
                  </a:moveTo>
                  <a:lnTo>
                    <a:pt x="1" y="26182"/>
                  </a:lnTo>
                  <a:lnTo>
                    <a:pt x="265" y="26182"/>
                  </a:lnTo>
                  <a:lnTo>
                    <a:pt x="265" y="26403"/>
                  </a:lnTo>
                  <a:lnTo>
                    <a:pt x="309" y="26403"/>
                  </a:lnTo>
                  <a:lnTo>
                    <a:pt x="309" y="21202"/>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48"/>
            <p:cNvSpPr/>
            <p:nvPr/>
          </p:nvSpPr>
          <p:spPr>
            <a:xfrm>
              <a:off x="2477132" y="3843104"/>
              <a:ext cx="19832" cy="327163"/>
            </a:xfrm>
            <a:custGeom>
              <a:avLst/>
              <a:gdLst/>
              <a:ahLst/>
              <a:cxnLst/>
              <a:rect l="l" t="t" r="r" b="b"/>
              <a:pathLst>
                <a:path w="310" h="5114" fill="none" extrusionOk="0">
                  <a:moveTo>
                    <a:pt x="309" y="0"/>
                  </a:moveTo>
                  <a:lnTo>
                    <a:pt x="1" y="0"/>
                  </a:lnTo>
                  <a:lnTo>
                    <a:pt x="1" y="5113"/>
                  </a:lnTo>
                  <a:lnTo>
                    <a:pt x="309" y="5113"/>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48"/>
            <p:cNvSpPr/>
            <p:nvPr/>
          </p:nvSpPr>
          <p:spPr>
            <a:xfrm>
              <a:off x="2477132" y="3499060"/>
              <a:ext cx="19832" cy="327163"/>
            </a:xfrm>
            <a:custGeom>
              <a:avLst/>
              <a:gdLst/>
              <a:ahLst/>
              <a:cxnLst/>
              <a:rect l="l" t="t" r="r" b="b"/>
              <a:pathLst>
                <a:path w="310" h="5114" fill="none" extrusionOk="0">
                  <a:moveTo>
                    <a:pt x="309" y="1"/>
                  </a:moveTo>
                  <a:lnTo>
                    <a:pt x="1" y="1"/>
                  </a:lnTo>
                  <a:lnTo>
                    <a:pt x="1" y="5114"/>
                  </a:lnTo>
                  <a:lnTo>
                    <a:pt x="309" y="5114"/>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48"/>
            <p:cNvSpPr/>
            <p:nvPr/>
          </p:nvSpPr>
          <p:spPr>
            <a:xfrm>
              <a:off x="2477132" y="3155080"/>
              <a:ext cx="19832" cy="327163"/>
            </a:xfrm>
            <a:custGeom>
              <a:avLst/>
              <a:gdLst/>
              <a:ahLst/>
              <a:cxnLst/>
              <a:rect l="l" t="t" r="r" b="b"/>
              <a:pathLst>
                <a:path w="310" h="5114" fill="none" extrusionOk="0">
                  <a:moveTo>
                    <a:pt x="309" y="1"/>
                  </a:moveTo>
                  <a:lnTo>
                    <a:pt x="1" y="1"/>
                  </a:lnTo>
                  <a:lnTo>
                    <a:pt x="1" y="5114"/>
                  </a:lnTo>
                  <a:lnTo>
                    <a:pt x="309" y="5114"/>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48"/>
            <p:cNvSpPr/>
            <p:nvPr/>
          </p:nvSpPr>
          <p:spPr>
            <a:xfrm>
              <a:off x="2477132" y="2830803"/>
              <a:ext cx="19832" cy="307459"/>
            </a:xfrm>
            <a:custGeom>
              <a:avLst/>
              <a:gdLst/>
              <a:ahLst/>
              <a:cxnLst/>
              <a:rect l="l" t="t" r="r" b="b"/>
              <a:pathLst>
                <a:path w="310" h="4806" fill="none" extrusionOk="0">
                  <a:moveTo>
                    <a:pt x="309" y="1"/>
                  </a:moveTo>
                  <a:lnTo>
                    <a:pt x="1" y="1"/>
                  </a:lnTo>
                  <a:lnTo>
                    <a:pt x="1" y="4805"/>
                  </a:lnTo>
                  <a:lnTo>
                    <a:pt x="309" y="4805"/>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48"/>
            <p:cNvSpPr/>
            <p:nvPr/>
          </p:nvSpPr>
          <p:spPr>
            <a:xfrm>
              <a:off x="785315" y="3138191"/>
              <a:ext cx="1691923" cy="16953"/>
            </a:xfrm>
            <a:custGeom>
              <a:avLst/>
              <a:gdLst/>
              <a:ahLst/>
              <a:cxnLst/>
              <a:rect l="l" t="t" r="r" b="b"/>
              <a:pathLst>
                <a:path w="26447" h="265" extrusionOk="0">
                  <a:moveTo>
                    <a:pt x="0" y="0"/>
                  </a:moveTo>
                  <a:lnTo>
                    <a:pt x="0" y="265"/>
                  </a:lnTo>
                  <a:lnTo>
                    <a:pt x="5113" y="265"/>
                  </a:lnTo>
                  <a:lnTo>
                    <a:pt x="5113" y="0"/>
                  </a:lnTo>
                  <a:close/>
                  <a:moveTo>
                    <a:pt x="5378" y="0"/>
                  </a:moveTo>
                  <a:lnTo>
                    <a:pt x="5378" y="265"/>
                  </a:lnTo>
                  <a:lnTo>
                    <a:pt x="10491" y="265"/>
                  </a:lnTo>
                  <a:lnTo>
                    <a:pt x="10491" y="0"/>
                  </a:lnTo>
                  <a:close/>
                  <a:moveTo>
                    <a:pt x="10755" y="0"/>
                  </a:moveTo>
                  <a:lnTo>
                    <a:pt x="10755"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48"/>
            <p:cNvSpPr/>
            <p:nvPr/>
          </p:nvSpPr>
          <p:spPr>
            <a:xfrm>
              <a:off x="785315" y="3138191"/>
              <a:ext cx="327163" cy="16953"/>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48"/>
            <p:cNvSpPr/>
            <p:nvPr/>
          </p:nvSpPr>
          <p:spPr>
            <a:xfrm>
              <a:off x="1129295" y="3138191"/>
              <a:ext cx="327163" cy="16953"/>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48"/>
            <p:cNvSpPr/>
            <p:nvPr/>
          </p:nvSpPr>
          <p:spPr>
            <a:xfrm>
              <a:off x="1473339" y="3138191"/>
              <a:ext cx="327163" cy="16953"/>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48"/>
            <p:cNvSpPr/>
            <p:nvPr/>
          </p:nvSpPr>
          <p:spPr>
            <a:xfrm>
              <a:off x="1817319" y="3138191"/>
              <a:ext cx="327163" cy="16953"/>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48"/>
            <p:cNvSpPr/>
            <p:nvPr/>
          </p:nvSpPr>
          <p:spPr>
            <a:xfrm>
              <a:off x="2161300" y="3138191"/>
              <a:ext cx="315904" cy="16953"/>
            </a:xfrm>
            <a:custGeom>
              <a:avLst/>
              <a:gdLst/>
              <a:ahLst/>
              <a:cxnLst/>
              <a:rect l="l" t="t" r="r" b="b"/>
              <a:pathLst>
                <a:path w="4938" h="265" fill="none" extrusionOk="0">
                  <a:moveTo>
                    <a:pt x="4938" y="0"/>
                  </a:moveTo>
                  <a:lnTo>
                    <a:pt x="1" y="0"/>
                  </a:lnTo>
                  <a:lnTo>
                    <a:pt x="1" y="265"/>
                  </a:lnTo>
                  <a:lnTo>
                    <a:pt x="4938" y="265"/>
                  </a:lnTo>
                  <a:lnTo>
                    <a:pt x="4938"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48"/>
            <p:cNvSpPr/>
            <p:nvPr/>
          </p:nvSpPr>
          <p:spPr>
            <a:xfrm>
              <a:off x="768426" y="3138191"/>
              <a:ext cx="16953" cy="16953"/>
            </a:xfrm>
            <a:custGeom>
              <a:avLst/>
              <a:gdLst/>
              <a:ahLst/>
              <a:cxnLst/>
              <a:rect l="l" t="t" r="r" b="b"/>
              <a:pathLst>
                <a:path w="265" h="265" extrusionOk="0">
                  <a:moveTo>
                    <a:pt x="0" y="0"/>
                  </a:moveTo>
                  <a:lnTo>
                    <a:pt x="0" y="265"/>
                  </a:lnTo>
                  <a:lnTo>
                    <a:pt x="264" y="265"/>
                  </a:lnTo>
                  <a:lnTo>
                    <a:pt x="2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48"/>
            <p:cNvSpPr/>
            <p:nvPr/>
          </p:nvSpPr>
          <p:spPr>
            <a:xfrm>
              <a:off x="768426" y="3138191"/>
              <a:ext cx="16953" cy="16953"/>
            </a:xfrm>
            <a:custGeom>
              <a:avLst/>
              <a:gdLst/>
              <a:ahLst/>
              <a:cxnLst/>
              <a:rect l="l" t="t" r="r" b="b"/>
              <a:pathLst>
                <a:path w="265" h="265" fill="none" extrusionOk="0">
                  <a:moveTo>
                    <a:pt x="264" y="0"/>
                  </a:moveTo>
                  <a:lnTo>
                    <a:pt x="0" y="0"/>
                  </a:lnTo>
                  <a:lnTo>
                    <a:pt x="0" y="265"/>
                  </a:lnTo>
                  <a:lnTo>
                    <a:pt x="264" y="265"/>
                  </a:lnTo>
                  <a:lnTo>
                    <a:pt x="26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48"/>
            <p:cNvSpPr/>
            <p:nvPr/>
          </p:nvSpPr>
          <p:spPr>
            <a:xfrm>
              <a:off x="1112406" y="3138191"/>
              <a:ext cx="16953" cy="16953"/>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48"/>
            <p:cNvSpPr/>
            <p:nvPr/>
          </p:nvSpPr>
          <p:spPr>
            <a:xfrm>
              <a:off x="1112406" y="3138191"/>
              <a:ext cx="16953" cy="16953"/>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48"/>
            <p:cNvSpPr/>
            <p:nvPr/>
          </p:nvSpPr>
          <p:spPr>
            <a:xfrm>
              <a:off x="1456386" y="3138191"/>
              <a:ext cx="17017" cy="16953"/>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48"/>
            <p:cNvSpPr/>
            <p:nvPr/>
          </p:nvSpPr>
          <p:spPr>
            <a:xfrm>
              <a:off x="1456386" y="3138191"/>
              <a:ext cx="17017" cy="16953"/>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48"/>
            <p:cNvSpPr/>
            <p:nvPr/>
          </p:nvSpPr>
          <p:spPr>
            <a:xfrm>
              <a:off x="1800431" y="3138191"/>
              <a:ext cx="16953" cy="16953"/>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48"/>
            <p:cNvSpPr/>
            <p:nvPr/>
          </p:nvSpPr>
          <p:spPr>
            <a:xfrm>
              <a:off x="1800431" y="3138191"/>
              <a:ext cx="16953" cy="16953"/>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48"/>
            <p:cNvSpPr/>
            <p:nvPr/>
          </p:nvSpPr>
          <p:spPr>
            <a:xfrm>
              <a:off x="2144411" y="3138191"/>
              <a:ext cx="16953" cy="16953"/>
            </a:xfrm>
            <a:custGeom>
              <a:avLst/>
              <a:gdLst/>
              <a:ahLst/>
              <a:cxnLst/>
              <a:rect l="l" t="t" r="r" b="b"/>
              <a:pathLst>
                <a:path w="265"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48"/>
            <p:cNvSpPr/>
            <p:nvPr/>
          </p:nvSpPr>
          <p:spPr>
            <a:xfrm>
              <a:off x="2144411" y="3138191"/>
              <a:ext cx="16953" cy="16953"/>
            </a:xfrm>
            <a:custGeom>
              <a:avLst/>
              <a:gdLst/>
              <a:ahLst/>
              <a:cxnLst/>
              <a:rect l="l" t="t" r="r" b="b"/>
              <a:pathLst>
                <a:path w="265"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48"/>
            <p:cNvSpPr/>
            <p:nvPr/>
          </p:nvSpPr>
          <p:spPr>
            <a:xfrm>
              <a:off x="2477132" y="3138191"/>
              <a:ext cx="19832" cy="16953"/>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48"/>
            <p:cNvSpPr/>
            <p:nvPr/>
          </p:nvSpPr>
          <p:spPr>
            <a:xfrm>
              <a:off x="2477132" y="3138191"/>
              <a:ext cx="19832" cy="16953"/>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48"/>
            <p:cNvSpPr/>
            <p:nvPr/>
          </p:nvSpPr>
          <p:spPr>
            <a:xfrm>
              <a:off x="785315" y="3482171"/>
              <a:ext cx="1691923" cy="16953"/>
            </a:xfrm>
            <a:custGeom>
              <a:avLst/>
              <a:gdLst/>
              <a:ahLst/>
              <a:cxnLst/>
              <a:rect l="l" t="t" r="r" b="b"/>
              <a:pathLst>
                <a:path w="26447" h="265" extrusionOk="0">
                  <a:moveTo>
                    <a:pt x="0" y="1"/>
                  </a:moveTo>
                  <a:lnTo>
                    <a:pt x="0" y="265"/>
                  </a:lnTo>
                  <a:lnTo>
                    <a:pt x="5113" y="265"/>
                  </a:lnTo>
                  <a:lnTo>
                    <a:pt x="5113" y="1"/>
                  </a:lnTo>
                  <a:close/>
                  <a:moveTo>
                    <a:pt x="5378" y="1"/>
                  </a:moveTo>
                  <a:lnTo>
                    <a:pt x="5378" y="265"/>
                  </a:lnTo>
                  <a:lnTo>
                    <a:pt x="10491" y="265"/>
                  </a:lnTo>
                  <a:lnTo>
                    <a:pt x="10491" y="1"/>
                  </a:lnTo>
                  <a:close/>
                  <a:moveTo>
                    <a:pt x="10755" y="1"/>
                  </a:moveTo>
                  <a:lnTo>
                    <a:pt x="10755" y="265"/>
                  </a:lnTo>
                  <a:lnTo>
                    <a:pt x="15868" y="265"/>
                  </a:lnTo>
                  <a:lnTo>
                    <a:pt x="15868" y="1"/>
                  </a:lnTo>
                  <a:close/>
                  <a:moveTo>
                    <a:pt x="16133" y="1"/>
                  </a:moveTo>
                  <a:lnTo>
                    <a:pt x="16133" y="265"/>
                  </a:lnTo>
                  <a:lnTo>
                    <a:pt x="21246" y="265"/>
                  </a:lnTo>
                  <a:lnTo>
                    <a:pt x="21246" y="1"/>
                  </a:lnTo>
                  <a:close/>
                  <a:moveTo>
                    <a:pt x="21510" y="1"/>
                  </a:moveTo>
                  <a:lnTo>
                    <a:pt x="21510" y="265"/>
                  </a:lnTo>
                  <a:lnTo>
                    <a:pt x="26447" y="265"/>
                  </a:lnTo>
                  <a:lnTo>
                    <a:pt x="264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48"/>
            <p:cNvSpPr/>
            <p:nvPr/>
          </p:nvSpPr>
          <p:spPr>
            <a:xfrm>
              <a:off x="785315" y="3482171"/>
              <a:ext cx="327163" cy="16953"/>
            </a:xfrm>
            <a:custGeom>
              <a:avLst/>
              <a:gdLst/>
              <a:ahLst/>
              <a:cxnLst/>
              <a:rect l="l" t="t" r="r" b="b"/>
              <a:pathLst>
                <a:path w="5114" h="265" fill="none" extrusionOk="0">
                  <a:moveTo>
                    <a:pt x="5113" y="1"/>
                  </a:moveTo>
                  <a:lnTo>
                    <a:pt x="0" y="1"/>
                  </a:lnTo>
                  <a:lnTo>
                    <a:pt x="0"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48"/>
            <p:cNvSpPr/>
            <p:nvPr/>
          </p:nvSpPr>
          <p:spPr>
            <a:xfrm>
              <a:off x="1129295" y="3482171"/>
              <a:ext cx="327163" cy="16953"/>
            </a:xfrm>
            <a:custGeom>
              <a:avLst/>
              <a:gdLst/>
              <a:ahLst/>
              <a:cxnLst/>
              <a:rect l="l" t="t" r="r" b="b"/>
              <a:pathLst>
                <a:path w="5114" h="265"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48"/>
            <p:cNvSpPr/>
            <p:nvPr/>
          </p:nvSpPr>
          <p:spPr>
            <a:xfrm>
              <a:off x="1473339" y="3482171"/>
              <a:ext cx="327163" cy="16953"/>
            </a:xfrm>
            <a:custGeom>
              <a:avLst/>
              <a:gdLst/>
              <a:ahLst/>
              <a:cxnLst/>
              <a:rect l="l" t="t" r="r" b="b"/>
              <a:pathLst>
                <a:path w="5114" h="265" fill="none" extrusionOk="0">
                  <a:moveTo>
                    <a:pt x="5113" y="1"/>
                  </a:moveTo>
                  <a:lnTo>
                    <a:pt x="0" y="1"/>
                  </a:lnTo>
                  <a:lnTo>
                    <a:pt x="0"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48"/>
            <p:cNvSpPr/>
            <p:nvPr/>
          </p:nvSpPr>
          <p:spPr>
            <a:xfrm>
              <a:off x="1817319" y="3482171"/>
              <a:ext cx="327163" cy="16953"/>
            </a:xfrm>
            <a:custGeom>
              <a:avLst/>
              <a:gdLst/>
              <a:ahLst/>
              <a:cxnLst/>
              <a:rect l="l" t="t" r="r" b="b"/>
              <a:pathLst>
                <a:path w="5114" h="265"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48"/>
            <p:cNvSpPr/>
            <p:nvPr/>
          </p:nvSpPr>
          <p:spPr>
            <a:xfrm>
              <a:off x="2161300" y="3482171"/>
              <a:ext cx="315904" cy="16953"/>
            </a:xfrm>
            <a:custGeom>
              <a:avLst/>
              <a:gdLst/>
              <a:ahLst/>
              <a:cxnLst/>
              <a:rect l="l" t="t" r="r" b="b"/>
              <a:pathLst>
                <a:path w="4938" h="265" fill="none" extrusionOk="0">
                  <a:moveTo>
                    <a:pt x="4938" y="1"/>
                  </a:moveTo>
                  <a:lnTo>
                    <a:pt x="1" y="1"/>
                  </a:lnTo>
                  <a:lnTo>
                    <a:pt x="1" y="265"/>
                  </a:lnTo>
                  <a:lnTo>
                    <a:pt x="4938" y="265"/>
                  </a:lnTo>
                  <a:lnTo>
                    <a:pt x="4938"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48"/>
            <p:cNvSpPr/>
            <p:nvPr/>
          </p:nvSpPr>
          <p:spPr>
            <a:xfrm>
              <a:off x="768426" y="3482171"/>
              <a:ext cx="16953" cy="16953"/>
            </a:xfrm>
            <a:custGeom>
              <a:avLst/>
              <a:gdLst/>
              <a:ahLst/>
              <a:cxnLst/>
              <a:rect l="l" t="t" r="r" b="b"/>
              <a:pathLst>
                <a:path w="265" h="265" extrusionOk="0">
                  <a:moveTo>
                    <a:pt x="0" y="1"/>
                  </a:moveTo>
                  <a:lnTo>
                    <a:pt x="0" y="265"/>
                  </a:lnTo>
                  <a:lnTo>
                    <a:pt x="264" y="265"/>
                  </a:lnTo>
                  <a:lnTo>
                    <a:pt x="2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48"/>
            <p:cNvSpPr/>
            <p:nvPr/>
          </p:nvSpPr>
          <p:spPr>
            <a:xfrm>
              <a:off x="768426" y="3482171"/>
              <a:ext cx="16953" cy="16953"/>
            </a:xfrm>
            <a:custGeom>
              <a:avLst/>
              <a:gdLst/>
              <a:ahLst/>
              <a:cxnLst/>
              <a:rect l="l" t="t" r="r" b="b"/>
              <a:pathLst>
                <a:path w="265" h="265" fill="none" extrusionOk="0">
                  <a:moveTo>
                    <a:pt x="264" y="1"/>
                  </a:moveTo>
                  <a:lnTo>
                    <a:pt x="0" y="1"/>
                  </a:lnTo>
                  <a:lnTo>
                    <a:pt x="0" y="265"/>
                  </a:lnTo>
                  <a:lnTo>
                    <a:pt x="264" y="265"/>
                  </a:lnTo>
                  <a:lnTo>
                    <a:pt x="26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48"/>
            <p:cNvSpPr/>
            <p:nvPr/>
          </p:nvSpPr>
          <p:spPr>
            <a:xfrm>
              <a:off x="1112406" y="3482171"/>
              <a:ext cx="16953" cy="16953"/>
            </a:xfrm>
            <a:custGeom>
              <a:avLst/>
              <a:gdLst/>
              <a:ahLst/>
              <a:cxnLst/>
              <a:rect l="l" t="t" r="r" b="b"/>
              <a:pathLst>
                <a:path w="265" h="265"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48"/>
            <p:cNvSpPr/>
            <p:nvPr/>
          </p:nvSpPr>
          <p:spPr>
            <a:xfrm>
              <a:off x="1112406" y="3482171"/>
              <a:ext cx="16953" cy="16953"/>
            </a:xfrm>
            <a:custGeom>
              <a:avLst/>
              <a:gdLst/>
              <a:ahLst/>
              <a:cxnLst/>
              <a:rect l="l" t="t" r="r" b="b"/>
              <a:pathLst>
                <a:path w="265" h="265"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48"/>
            <p:cNvSpPr/>
            <p:nvPr/>
          </p:nvSpPr>
          <p:spPr>
            <a:xfrm>
              <a:off x="1456386" y="3482171"/>
              <a:ext cx="17017" cy="16953"/>
            </a:xfrm>
            <a:custGeom>
              <a:avLst/>
              <a:gdLst/>
              <a:ahLst/>
              <a:cxnLst/>
              <a:rect l="l" t="t" r="r" b="b"/>
              <a:pathLst>
                <a:path w="266" h="265"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48"/>
            <p:cNvSpPr/>
            <p:nvPr/>
          </p:nvSpPr>
          <p:spPr>
            <a:xfrm>
              <a:off x="1456386" y="3482171"/>
              <a:ext cx="17017" cy="16953"/>
            </a:xfrm>
            <a:custGeom>
              <a:avLst/>
              <a:gdLst/>
              <a:ahLst/>
              <a:cxnLst/>
              <a:rect l="l" t="t" r="r" b="b"/>
              <a:pathLst>
                <a:path w="266" h="265"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48"/>
            <p:cNvSpPr/>
            <p:nvPr/>
          </p:nvSpPr>
          <p:spPr>
            <a:xfrm>
              <a:off x="1800431" y="3482171"/>
              <a:ext cx="16953" cy="16953"/>
            </a:xfrm>
            <a:custGeom>
              <a:avLst/>
              <a:gdLst/>
              <a:ahLst/>
              <a:cxnLst/>
              <a:rect l="l" t="t" r="r" b="b"/>
              <a:pathLst>
                <a:path w="265" h="265"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48"/>
            <p:cNvSpPr/>
            <p:nvPr/>
          </p:nvSpPr>
          <p:spPr>
            <a:xfrm>
              <a:off x="1800431" y="3482171"/>
              <a:ext cx="16953" cy="16953"/>
            </a:xfrm>
            <a:custGeom>
              <a:avLst/>
              <a:gdLst/>
              <a:ahLst/>
              <a:cxnLst/>
              <a:rect l="l" t="t" r="r" b="b"/>
              <a:pathLst>
                <a:path w="265" h="265"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48"/>
            <p:cNvSpPr/>
            <p:nvPr/>
          </p:nvSpPr>
          <p:spPr>
            <a:xfrm>
              <a:off x="2144411" y="3482171"/>
              <a:ext cx="16953" cy="16953"/>
            </a:xfrm>
            <a:custGeom>
              <a:avLst/>
              <a:gdLst/>
              <a:ahLst/>
              <a:cxnLst/>
              <a:rect l="l" t="t" r="r" b="b"/>
              <a:pathLst>
                <a:path w="265" h="265"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48"/>
            <p:cNvSpPr/>
            <p:nvPr/>
          </p:nvSpPr>
          <p:spPr>
            <a:xfrm>
              <a:off x="2144411" y="3482171"/>
              <a:ext cx="16953" cy="16953"/>
            </a:xfrm>
            <a:custGeom>
              <a:avLst/>
              <a:gdLst/>
              <a:ahLst/>
              <a:cxnLst/>
              <a:rect l="l" t="t" r="r" b="b"/>
              <a:pathLst>
                <a:path w="265" h="265"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48"/>
            <p:cNvSpPr/>
            <p:nvPr/>
          </p:nvSpPr>
          <p:spPr>
            <a:xfrm>
              <a:off x="2477132" y="3482171"/>
              <a:ext cx="19832" cy="16953"/>
            </a:xfrm>
            <a:custGeom>
              <a:avLst/>
              <a:gdLst/>
              <a:ahLst/>
              <a:cxnLst/>
              <a:rect l="l" t="t" r="r" b="b"/>
              <a:pathLst>
                <a:path w="310" h="265" extrusionOk="0">
                  <a:moveTo>
                    <a:pt x="1" y="1"/>
                  </a:moveTo>
                  <a:lnTo>
                    <a:pt x="1" y="265"/>
                  </a:lnTo>
                  <a:lnTo>
                    <a:pt x="309" y="265"/>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48"/>
            <p:cNvSpPr/>
            <p:nvPr/>
          </p:nvSpPr>
          <p:spPr>
            <a:xfrm>
              <a:off x="2477132" y="3482171"/>
              <a:ext cx="19832" cy="16953"/>
            </a:xfrm>
            <a:custGeom>
              <a:avLst/>
              <a:gdLst/>
              <a:ahLst/>
              <a:cxnLst/>
              <a:rect l="l" t="t" r="r" b="b"/>
              <a:pathLst>
                <a:path w="310" h="265" fill="none" extrusionOk="0">
                  <a:moveTo>
                    <a:pt x="309" y="1"/>
                  </a:moveTo>
                  <a:lnTo>
                    <a:pt x="1" y="1"/>
                  </a:lnTo>
                  <a:lnTo>
                    <a:pt x="1" y="265"/>
                  </a:lnTo>
                  <a:lnTo>
                    <a:pt x="309" y="265"/>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48"/>
            <p:cNvSpPr/>
            <p:nvPr/>
          </p:nvSpPr>
          <p:spPr>
            <a:xfrm>
              <a:off x="785315" y="3826151"/>
              <a:ext cx="1691923" cy="17017"/>
            </a:xfrm>
            <a:custGeom>
              <a:avLst/>
              <a:gdLst/>
              <a:ahLst/>
              <a:cxnLst/>
              <a:rect l="l" t="t" r="r" b="b"/>
              <a:pathLst>
                <a:path w="26447" h="266" extrusionOk="0">
                  <a:moveTo>
                    <a:pt x="0" y="1"/>
                  </a:moveTo>
                  <a:lnTo>
                    <a:pt x="0" y="265"/>
                  </a:lnTo>
                  <a:lnTo>
                    <a:pt x="5113" y="265"/>
                  </a:lnTo>
                  <a:lnTo>
                    <a:pt x="5113" y="1"/>
                  </a:lnTo>
                  <a:close/>
                  <a:moveTo>
                    <a:pt x="5378" y="1"/>
                  </a:moveTo>
                  <a:lnTo>
                    <a:pt x="5378" y="265"/>
                  </a:lnTo>
                  <a:lnTo>
                    <a:pt x="10491" y="265"/>
                  </a:lnTo>
                  <a:lnTo>
                    <a:pt x="10491" y="1"/>
                  </a:lnTo>
                  <a:close/>
                  <a:moveTo>
                    <a:pt x="10755" y="1"/>
                  </a:moveTo>
                  <a:lnTo>
                    <a:pt x="10755" y="265"/>
                  </a:lnTo>
                  <a:lnTo>
                    <a:pt x="15868" y="265"/>
                  </a:lnTo>
                  <a:lnTo>
                    <a:pt x="15868" y="1"/>
                  </a:lnTo>
                  <a:close/>
                  <a:moveTo>
                    <a:pt x="16133" y="1"/>
                  </a:moveTo>
                  <a:lnTo>
                    <a:pt x="16133" y="265"/>
                  </a:lnTo>
                  <a:lnTo>
                    <a:pt x="21246" y="265"/>
                  </a:lnTo>
                  <a:lnTo>
                    <a:pt x="21246" y="1"/>
                  </a:lnTo>
                  <a:close/>
                  <a:moveTo>
                    <a:pt x="21510" y="1"/>
                  </a:moveTo>
                  <a:lnTo>
                    <a:pt x="21510" y="265"/>
                  </a:lnTo>
                  <a:lnTo>
                    <a:pt x="26447" y="265"/>
                  </a:lnTo>
                  <a:lnTo>
                    <a:pt x="264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48"/>
            <p:cNvSpPr/>
            <p:nvPr/>
          </p:nvSpPr>
          <p:spPr>
            <a:xfrm>
              <a:off x="785315" y="3826151"/>
              <a:ext cx="327163" cy="17017"/>
            </a:xfrm>
            <a:custGeom>
              <a:avLst/>
              <a:gdLst/>
              <a:ahLst/>
              <a:cxnLst/>
              <a:rect l="l" t="t" r="r" b="b"/>
              <a:pathLst>
                <a:path w="5114" h="266" fill="none" extrusionOk="0">
                  <a:moveTo>
                    <a:pt x="5113" y="1"/>
                  </a:moveTo>
                  <a:lnTo>
                    <a:pt x="0" y="1"/>
                  </a:lnTo>
                  <a:lnTo>
                    <a:pt x="0"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48"/>
            <p:cNvSpPr/>
            <p:nvPr/>
          </p:nvSpPr>
          <p:spPr>
            <a:xfrm>
              <a:off x="1129295" y="3826151"/>
              <a:ext cx="327163" cy="17017"/>
            </a:xfrm>
            <a:custGeom>
              <a:avLst/>
              <a:gdLst/>
              <a:ahLst/>
              <a:cxnLst/>
              <a:rect l="l" t="t" r="r" b="b"/>
              <a:pathLst>
                <a:path w="5114" h="266"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48"/>
            <p:cNvSpPr/>
            <p:nvPr/>
          </p:nvSpPr>
          <p:spPr>
            <a:xfrm>
              <a:off x="1473339" y="3826151"/>
              <a:ext cx="327163" cy="17017"/>
            </a:xfrm>
            <a:custGeom>
              <a:avLst/>
              <a:gdLst/>
              <a:ahLst/>
              <a:cxnLst/>
              <a:rect l="l" t="t" r="r" b="b"/>
              <a:pathLst>
                <a:path w="5114" h="266" fill="none" extrusionOk="0">
                  <a:moveTo>
                    <a:pt x="5113" y="1"/>
                  </a:moveTo>
                  <a:lnTo>
                    <a:pt x="0" y="1"/>
                  </a:lnTo>
                  <a:lnTo>
                    <a:pt x="0"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48"/>
            <p:cNvSpPr/>
            <p:nvPr/>
          </p:nvSpPr>
          <p:spPr>
            <a:xfrm>
              <a:off x="1817319" y="3826151"/>
              <a:ext cx="327163" cy="17017"/>
            </a:xfrm>
            <a:custGeom>
              <a:avLst/>
              <a:gdLst/>
              <a:ahLst/>
              <a:cxnLst/>
              <a:rect l="l" t="t" r="r" b="b"/>
              <a:pathLst>
                <a:path w="5114" h="266"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48"/>
            <p:cNvSpPr/>
            <p:nvPr/>
          </p:nvSpPr>
          <p:spPr>
            <a:xfrm>
              <a:off x="2161300" y="3826151"/>
              <a:ext cx="315904" cy="17017"/>
            </a:xfrm>
            <a:custGeom>
              <a:avLst/>
              <a:gdLst/>
              <a:ahLst/>
              <a:cxnLst/>
              <a:rect l="l" t="t" r="r" b="b"/>
              <a:pathLst>
                <a:path w="4938" h="266" fill="none" extrusionOk="0">
                  <a:moveTo>
                    <a:pt x="4938" y="1"/>
                  </a:moveTo>
                  <a:lnTo>
                    <a:pt x="1" y="1"/>
                  </a:lnTo>
                  <a:lnTo>
                    <a:pt x="1" y="265"/>
                  </a:lnTo>
                  <a:lnTo>
                    <a:pt x="4938" y="265"/>
                  </a:lnTo>
                  <a:lnTo>
                    <a:pt x="4938"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48"/>
            <p:cNvSpPr/>
            <p:nvPr/>
          </p:nvSpPr>
          <p:spPr>
            <a:xfrm>
              <a:off x="768426" y="3826151"/>
              <a:ext cx="16953" cy="17017"/>
            </a:xfrm>
            <a:custGeom>
              <a:avLst/>
              <a:gdLst/>
              <a:ahLst/>
              <a:cxnLst/>
              <a:rect l="l" t="t" r="r" b="b"/>
              <a:pathLst>
                <a:path w="265" h="266" extrusionOk="0">
                  <a:moveTo>
                    <a:pt x="0" y="1"/>
                  </a:moveTo>
                  <a:lnTo>
                    <a:pt x="0" y="265"/>
                  </a:lnTo>
                  <a:lnTo>
                    <a:pt x="264" y="265"/>
                  </a:lnTo>
                  <a:lnTo>
                    <a:pt x="2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48"/>
            <p:cNvSpPr/>
            <p:nvPr/>
          </p:nvSpPr>
          <p:spPr>
            <a:xfrm>
              <a:off x="768426" y="3826151"/>
              <a:ext cx="16953" cy="17017"/>
            </a:xfrm>
            <a:custGeom>
              <a:avLst/>
              <a:gdLst/>
              <a:ahLst/>
              <a:cxnLst/>
              <a:rect l="l" t="t" r="r" b="b"/>
              <a:pathLst>
                <a:path w="265" h="266" fill="none" extrusionOk="0">
                  <a:moveTo>
                    <a:pt x="264" y="1"/>
                  </a:moveTo>
                  <a:lnTo>
                    <a:pt x="0" y="1"/>
                  </a:lnTo>
                  <a:lnTo>
                    <a:pt x="0" y="265"/>
                  </a:lnTo>
                  <a:lnTo>
                    <a:pt x="264" y="265"/>
                  </a:lnTo>
                  <a:lnTo>
                    <a:pt x="26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48"/>
            <p:cNvSpPr/>
            <p:nvPr/>
          </p:nvSpPr>
          <p:spPr>
            <a:xfrm>
              <a:off x="1112406" y="3826151"/>
              <a:ext cx="16953" cy="17017"/>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48"/>
            <p:cNvSpPr/>
            <p:nvPr/>
          </p:nvSpPr>
          <p:spPr>
            <a:xfrm>
              <a:off x="1112406" y="3826151"/>
              <a:ext cx="16953" cy="17017"/>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48"/>
            <p:cNvSpPr/>
            <p:nvPr/>
          </p:nvSpPr>
          <p:spPr>
            <a:xfrm>
              <a:off x="1456386" y="3826151"/>
              <a:ext cx="17017" cy="17017"/>
            </a:xfrm>
            <a:custGeom>
              <a:avLst/>
              <a:gdLst/>
              <a:ahLst/>
              <a:cxnLst/>
              <a:rect l="l" t="t" r="r" b="b"/>
              <a:pathLst>
                <a:path w="266" h="266"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48"/>
            <p:cNvSpPr/>
            <p:nvPr/>
          </p:nvSpPr>
          <p:spPr>
            <a:xfrm>
              <a:off x="1456386" y="3826151"/>
              <a:ext cx="17017" cy="17017"/>
            </a:xfrm>
            <a:custGeom>
              <a:avLst/>
              <a:gdLst/>
              <a:ahLst/>
              <a:cxnLst/>
              <a:rect l="l" t="t" r="r" b="b"/>
              <a:pathLst>
                <a:path w="266" h="266"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48"/>
            <p:cNvSpPr/>
            <p:nvPr/>
          </p:nvSpPr>
          <p:spPr>
            <a:xfrm>
              <a:off x="1800431" y="3826151"/>
              <a:ext cx="16953" cy="17017"/>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48"/>
            <p:cNvSpPr/>
            <p:nvPr/>
          </p:nvSpPr>
          <p:spPr>
            <a:xfrm>
              <a:off x="1800431" y="3826151"/>
              <a:ext cx="16953" cy="17017"/>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48"/>
            <p:cNvSpPr/>
            <p:nvPr/>
          </p:nvSpPr>
          <p:spPr>
            <a:xfrm>
              <a:off x="2144411" y="3826151"/>
              <a:ext cx="16953" cy="17017"/>
            </a:xfrm>
            <a:custGeom>
              <a:avLst/>
              <a:gdLst/>
              <a:ahLst/>
              <a:cxnLst/>
              <a:rect l="l" t="t" r="r" b="b"/>
              <a:pathLst>
                <a:path w="265" h="266"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48"/>
            <p:cNvSpPr/>
            <p:nvPr/>
          </p:nvSpPr>
          <p:spPr>
            <a:xfrm>
              <a:off x="2144411" y="3826151"/>
              <a:ext cx="16953" cy="17017"/>
            </a:xfrm>
            <a:custGeom>
              <a:avLst/>
              <a:gdLst/>
              <a:ahLst/>
              <a:cxnLst/>
              <a:rect l="l" t="t" r="r" b="b"/>
              <a:pathLst>
                <a:path w="265" h="266"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48"/>
            <p:cNvSpPr/>
            <p:nvPr/>
          </p:nvSpPr>
          <p:spPr>
            <a:xfrm>
              <a:off x="2477132" y="3826151"/>
              <a:ext cx="19832" cy="17017"/>
            </a:xfrm>
            <a:custGeom>
              <a:avLst/>
              <a:gdLst/>
              <a:ahLst/>
              <a:cxnLst/>
              <a:rect l="l" t="t" r="r" b="b"/>
              <a:pathLst>
                <a:path w="310" h="266" extrusionOk="0">
                  <a:moveTo>
                    <a:pt x="1" y="1"/>
                  </a:moveTo>
                  <a:lnTo>
                    <a:pt x="1" y="265"/>
                  </a:lnTo>
                  <a:lnTo>
                    <a:pt x="309" y="265"/>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48"/>
            <p:cNvSpPr/>
            <p:nvPr/>
          </p:nvSpPr>
          <p:spPr>
            <a:xfrm>
              <a:off x="2477132" y="3826151"/>
              <a:ext cx="19832" cy="17017"/>
            </a:xfrm>
            <a:custGeom>
              <a:avLst/>
              <a:gdLst/>
              <a:ahLst/>
              <a:cxnLst/>
              <a:rect l="l" t="t" r="r" b="b"/>
              <a:pathLst>
                <a:path w="310" h="266" fill="none" extrusionOk="0">
                  <a:moveTo>
                    <a:pt x="309" y="1"/>
                  </a:moveTo>
                  <a:lnTo>
                    <a:pt x="1" y="1"/>
                  </a:lnTo>
                  <a:lnTo>
                    <a:pt x="1" y="265"/>
                  </a:lnTo>
                  <a:lnTo>
                    <a:pt x="309" y="265"/>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48"/>
            <p:cNvSpPr/>
            <p:nvPr/>
          </p:nvSpPr>
          <p:spPr>
            <a:xfrm>
              <a:off x="785315" y="4170196"/>
              <a:ext cx="1691923" cy="16953"/>
            </a:xfrm>
            <a:custGeom>
              <a:avLst/>
              <a:gdLst/>
              <a:ahLst/>
              <a:cxnLst/>
              <a:rect l="l" t="t" r="r" b="b"/>
              <a:pathLst>
                <a:path w="26447" h="265" extrusionOk="0">
                  <a:moveTo>
                    <a:pt x="0" y="0"/>
                  </a:moveTo>
                  <a:lnTo>
                    <a:pt x="0" y="265"/>
                  </a:lnTo>
                  <a:lnTo>
                    <a:pt x="5113" y="265"/>
                  </a:lnTo>
                  <a:lnTo>
                    <a:pt x="5113" y="0"/>
                  </a:lnTo>
                  <a:close/>
                  <a:moveTo>
                    <a:pt x="5378" y="0"/>
                  </a:moveTo>
                  <a:lnTo>
                    <a:pt x="5378" y="265"/>
                  </a:lnTo>
                  <a:lnTo>
                    <a:pt x="10491" y="265"/>
                  </a:lnTo>
                  <a:lnTo>
                    <a:pt x="10491" y="0"/>
                  </a:lnTo>
                  <a:close/>
                  <a:moveTo>
                    <a:pt x="10755" y="0"/>
                  </a:moveTo>
                  <a:lnTo>
                    <a:pt x="10755"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48"/>
            <p:cNvSpPr/>
            <p:nvPr/>
          </p:nvSpPr>
          <p:spPr>
            <a:xfrm>
              <a:off x="785315" y="4170196"/>
              <a:ext cx="327163" cy="16953"/>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48"/>
            <p:cNvSpPr/>
            <p:nvPr/>
          </p:nvSpPr>
          <p:spPr>
            <a:xfrm>
              <a:off x="1129295" y="4170196"/>
              <a:ext cx="327163" cy="16953"/>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48"/>
            <p:cNvSpPr/>
            <p:nvPr/>
          </p:nvSpPr>
          <p:spPr>
            <a:xfrm>
              <a:off x="1473339" y="4170196"/>
              <a:ext cx="327163" cy="16953"/>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48"/>
            <p:cNvSpPr/>
            <p:nvPr/>
          </p:nvSpPr>
          <p:spPr>
            <a:xfrm>
              <a:off x="1817319" y="4170196"/>
              <a:ext cx="327163" cy="16953"/>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48"/>
            <p:cNvSpPr/>
            <p:nvPr/>
          </p:nvSpPr>
          <p:spPr>
            <a:xfrm>
              <a:off x="2161300" y="4170196"/>
              <a:ext cx="315904" cy="16953"/>
            </a:xfrm>
            <a:custGeom>
              <a:avLst/>
              <a:gdLst/>
              <a:ahLst/>
              <a:cxnLst/>
              <a:rect l="l" t="t" r="r" b="b"/>
              <a:pathLst>
                <a:path w="4938" h="265" fill="none" extrusionOk="0">
                  <a:moveTo>
                    <a:pt x="4938" y="0"/>
                  </a:moveTo>
                  <a:lnTo>
                    <a:pt x="1" y="0"/>
                  </a:lnTo>
                  <a:lnTo>
                    <a:pt x="1" y="265"/>
                  </a:lnTo>
                  <a:lnTo>
                    <a:pt x="4938" y="265"/>
                  </a:lnTo>
                  <a:lnTo>
                    <a:pt x="4938"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48"/>
            <p:cNvSpPr/>
            <p:nvPr/>
          </p:nvSpPr>
          <p:spPr>
            <a:xfrm>
              <a:off x="768426" y="4170196"/>
              <a:ext cx="16953" cy="16953"/>
            </a:xfrm>
            <a:custGeom>
              <a:avLst/>
              <a:gdLst/>
              <a:ahLst/>
              <a:cxnLst/>
              <a:rect l="l" t="t" r="r" b="b"/>
              <a:pathLst>
                <a:path w="265" h="265" extrusionOk="0">
                  <a:moveTo>
                    <a:pt x="0" y="0"/>
                  </a:moveTo>
                  <a:lnTo>
                    <a:pt x="0" y="265"/>
                  </a:lnTo>
                  <a:lnTo>
                    <a:pt x="264" y="265"/>
                  </a:lnTo>
                  <a:lnTo>
                    <a:pt x="2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48"/>
            <p:cNvSpPr/>
            <p:nvPr/>
          </p:nvSpPr>
          <p:spPr>
            <a:xfrm>
              <a:off x="768426" y="4170196"/>
              <a:ext cx="16953" cy="16953"/>
            </a:xfrm>
            <a:custGeom>
              <a:avLst/>
              <a:gdLst/>
              <a:ahLst/>
              <a:cxnLst/>
              <a:rect l="l" t="t" r="r" b="b"/>
              <a:pathLst>
                <a:path w="265" h="265" fill="none" extrusionOk="0">
                  <a:moveTo>
                    <a:pt x="264" y="0"/>
                  </a:moveTo>
                  <a:lnTo>
                    <a:pt x="0" y="0"/>
                  </a:lnTo>
                  <a:lnTo>
                    <a:pt x="0" y="265"/>
                  </a:lnTo>
                  <a:lnTo>
                    <a:pt x="264" y="265"/>
                  </a:lnTo>
                  <a:lnTo>
                    <a:pt x="26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48"/>
            <p:cNvSpPr/>
            <p:nvPr/>
          </p:nvSpPr>
          <p:spPr>
            <a:xfrm>
              <a:off x="1112406" y="4170196"/>
              <a:ext cx="16953" cy="16953"/>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48"/>
            <p:cNvSpPr/>
            <p:nvPr/>
          </p:nvSpPr>
          <p:spPr>
            <a:xfrm>
              <a:off x="1112406" y="4170196"/>
              <a:ext cx="16953" cy="16953"/>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48"/>
            <p:cNvSpPr/>
            <p:nvPr/>
          </p:nvSpPr>
          <p:spPr>
            <a:xfrm>
              <a:off x="1456386" y="4170196"/>
              <a:ext cx="17017" cy="16953"/>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48"/>
            <p:cNvSpPr/>
            <p:nvPr/>
          </p:nvSpPr>
          <p:spPr>
            <a:xfrm>
              <a:off x="1456386" y="4170196"/>
              <a:ext cx="17017" cy="16953"/>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48"/>
            <p:cNvSpPr/>
            <p:nvPr/>
          </p:nvSpPr>
          <p:spPr>
            <a:xfrm>
              <a:off x="1800431" y="4170196"/>
              <a:ext cx="16953" cy="16953"/>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48"/>
            <p:cNvSpPr/>
            <p:nvPr/>
          </p:nvSpPr>
          <p:spPr>
            <a:xfrm>
              <a:off x="1800431" y="4170196"/>
              <a:ext cx="16953" cy="16953"/>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48"/>
            <p:cNvSpPr/>
            <p:nvPr/>
          </p:nvSpPr>
          <p:spPr>
            <a:xfrm>
              <a:off x="2144411" y="4170196"/>
              <a:ext cx="16953" cy="16953"/>
            </a:xfrm>
            <a:custGeom>
              <a:avLst/>
              <a:gdLst/>
              <a:ahLst/>
              <a:cxnLst/>
              <a:rect l="l" t="t" r="r" b="b"/>
              <a:pathLst>
                <a:path w="265"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48"/>
            <p:cNvSpPr/>
            <p:nvPr/>
          </p:nvSpPr>
          <p:spPr>
            <a:xfrm>
              <a:off x="2144411" y="4170196"/>
              <a:ext cx="16953" cy="16953"/>
            </a:xfrm>
            <a:custGeom>
              <a:avLst/>
              <a:gdLst/>
              <a:ahLst/>
              <a:cxnLst/>
              <a:rect l="l" t="t" r="r" b="b"/>
              <a:pathLst>
                <a:path w="265"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48"/>
            <p:cNvSpPr/>
            <p:nvPr/>
          </p:nvSpPr>
          <p:spPr>
            <a:xfrm>
              <a:off x="2477132" y="4170196"/>
              <a:ext cx="19832" cy="16953"/>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48"/>
            <p:cNvSpPr/>
            <p:nvPr/>
          </p:nvSpPr>
          <p:spPr>
            <a:xfrm>
              <a:off x="2477132" y="4170196"/>
              <a:ext cx="19832" cy="16953"/>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48"/>
            <p:cNvSpPr/>
            <p:nvPr/>
          </p:nvSpPr>
          <p:spPr>
            <a:xfrm>
              <a:off x="785315" y="4505731"/>
              <a:ext cx="1708876" cy="16953"/>
            </a:xfrm>
            <a:custGeom>
              <a:avLst/>
              <a:gdLst/>
              <a:ahLst/>
              <a:cxnLst/>
              <a:rect l="l" t="t" r="r" b="b"/>
              <a:pathLst>
                <a:path w="26712" h="265" extrusionOk="0">
                  <a:moveTo>
                    <a:pt x="0" y="0"/>
                  </a:moveTo>
                  <a:lnTo>
                    <a:pt x="0" y="265"/>
                  </a:lnTo>
                  <a:lnTo>
                    <a:pt x="5113" y="265"/>
                  </a:lnTo>
                  <a:lnTo>
                    <a:pt x="5113" y="0"/>
                  </a:lnTo>
                  <a:close/>
                  <a:moveTo>
                    <a:pt x="5378" y="0"/>
                  </a:moveTo>
                  <a:lnTo>
                    <a:pt x="5378" y="265"/>
                  </a:lnTo>
                  <a:lnTo>
                    <a:pt x="10491" y="265"/>
                  </a:lnTo>
                  <a:lnTo>
                    <a:pt x="10491" y="0"/>
                  </a:lnTo>
                  <a:close/>
                  <a:moveTo>
                    <a:pt x="10755" y="0"/>
                  </a:moveTo>
                  <a:lnTo>
                    <a:pt x="10755" y="265"/>
                  </a:lnTo>
                  <a:lnTo>
                    <a:pt x="15868" y="265"/>
                  </a:lnTo>
                  <a:lnTo>
                    <a:pt x="15868" y="0"/>
                  </a:lnTo>
                  <a:close/>
                  <a:moveTo>
                    <a:pt x="16133" y="0"/>
                  </a:moveTo>
                  <a:lnTo>
                    <a:pt x="16133" y="265"/>
                  </a:lnTo>
                  <a:lnTo>
                    <a:pt x="21246" y="265"/>
                  </a:lnTo>
                  <a:lnTo>
                    <a:pt x="21246" y="0"/>
                  </a:lnTo>
                  <a:close/>
                  <a:moveTo>
                    <a:pt x="21510" y="0"/>
                  </a:moveTo>
                  <a:lnTo>
                    <a:pt x="21510" y="265"/>
                  </a:lnTo>
                  <a:lnTo>
                    <a:pt x="26711" y="265"/>
                  </a:lnTo>
                  <a:lnTo>
                    <a:pt x="26711" y="221"/>
                  </a:lnTo>
                  <a:lnTo>
                    <a:pt x="26447" y="221"/>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48"/>
            <p:cNvSpPr/>
            <p:nvPr/>
          </p:nvSpPr>
          <p:spPr>
            <a:xfrm>
              <a:off x="785315" y="4505731"/>
              <a:ext cx="327163" cy="16953"/>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48"/>
            <p:cNvSpPr/>
            <p:nvPr/>
          </p:nvSpPr>
          <p:spPr>
            <a:xfrm>
              <a:off x="1129295" y="4505731"/>
              <a:ext cx="327163" cy="16953"/>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48"/>
            <p:cNvSpPr/>
            <p:nvPr/>
          </p:nvSpPr>
          <p:spPr>
            <a:xfrm>
              <a:off x="1473339" y="4505731"/>
              <a:ext cx="327163" cy="16953"/>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48"/>
            <p:cNvSpPr/>
            <p:nvPr/>
          </p:nvSpPr>
          <p:spPr>
            <a:xfrm>
              <a:off x="1817319" y="4505731"/>
              <a:ext cx="327163" cy="16953"/>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48"/>
            <p:cNvSpPr/>
            <p:nvPr/>
          </p:nvSpPr>
          <p:spPr>
            <a:xfrm>
              <a:off x="2161300" y="4505731"/>
              <a:ext cx="332857" cy="16953"/>
            </a:xfrm>
            <a:custGeom>
              <a:avLst/>
              <a:gdLst/>
              <a:ahLst/>
              <a:cxnLst/>
              <a:rect l="l" t="t" r="r" b="b"/>
              <a:pathLst>
                <a:path w="5203" h="265" fill="none" extrusionOk="0">
                  <a:moveTo>
                    <a:pt x="4938" y="0"/>
                  </a:moveTo>
                  <a:lnTo>
                    <a:pt x="1" y="0"/>
                  </a:lnTo>
                  <a:lnTo>
                    <a:pt x="1" y="265"/>
                  </a:lnTo>
                  <a:lnTo>
                    <a:pt x="5202" y="265"/>
                  </a:lnTo>
                  <a:lnTo>
                    <a:pt x="5202" y="221"/>
                  </a:lnTo>
                  <a:lnTo>
                    <a:pt x="4938" y="221"/>
                  </a:lnTo>
                  <a:lnTo>
                    <a:pt x="4938"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48"/>
            <p:cNvSpPr/>
            <p:nvPr/>
          </p:nvSpPr>
          <p:spPr>
            <a:xfrm>
              <a:off x="771241" y="4505731"/>
              <a:ext cx="14138" cy="16953"/>
            </a:xfrm>
            <a:custGeom>
              <a:avLst/>
              <a:gdLst/>
              <a:ahLst/>
              <a:cxnLst/>
              <a:rect l="l" t="t" r="r" b="b"/>
              <a:pathLst>
                <a:path w="221" h="265" extrusionOk="0">
                  <a:moveTo>
                    <a:pt x="0" y="0"/>
                  </a:moveTo>
                  <a:lnTo>
                    <a:pt x="0" y="265"/>
                  </a:lnTo>
                  <a:lnTo>
                    <a:pt x="220" y="265"/>
                  </a:lnTo>
                  <a:lnTo>
                    <a:pt x="22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48"/>
            <p:cNvSpPr/>
            <p:nvPr/>
          </p:nvSpPr>
          <p:spPr>
            <a:xfrm>
              <a:off x="771241" y="4505731"/>
              <a:ext cx="14138" cy="16953"/>
            </a:xfrm>
            <a:custGeom>
              <a:avLst/>
              <a:gdLst/>
              <a:ahLst/>
              <a:cxnLst/>
              <a:rect l="l" t="t" r="r" b="b"/>
              <a:pathLst>
                <a:path w="221" h="265" fill="none" extrusionOk="0">
                  <a:moveTo>
                    <a:pt x="220" y="0"/>
                  </a:moveTo>
                  <a:lnTo>
                    <a:pt x="0" y="0"/>
                  </a:lnTo>
                  <a:lnTo>
                    <a:pt x="0" y="265"/>
                  </a:lnTo>
                  <a:lnTo>
                    <a:pt x="220" y="265"/>
                  </a:lnTo>
                  <a:lnTo>
                    <a:pt x="220"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48"/>
            <p:cNvSpPr/>
            <p:nvPr/>
          </p:nvSpPr>
          <p:spPr>
            <a:xfrm>
              <a:off x="1112406" y="4505731"/>
              <a:ext cx="16953" cy="16953"/>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48"/>
            <p:cNvSpPr/>
            <p:nvPr/>
          </p:nvSpPr>
          <p:spPr>
            <a:xfrm>
              <a:off x="1112406" y="4505731"/>
              <a:ext cx="16953" cy="16953"/>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48"/>
            <p:cNvSpPr/>
            <p:nvPr/>
          </p:nvSpPr>
          <p:spPr>
            <a:xfrm>
              <a:off x="1456386" y="4505731"/>
              <a:ext cx="17017" cy="16953"/>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48"/>
            <p:cNvSpPr/>
            <p:nvPr/>
          </p:nvSpPr>
          <p:spPr>
            <a:xfrm>
              <a:off x="1456386" y="4505731"/>
              <a:ext cx="17017" cy="16953"/>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48"/>
            <p:cNvSpPr/>
            <p:nvPr/>
          </p:nvSpPr>
          <p:spPr>
            <a:xfrm>
              <a:off x="1800431" y="4505731"/>
              <a:ext cx="16953" cy="16953"/>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48"/>
            <p:cNvSpPr/>
            <p:nvPr/>
          </p:nvSpPr>
          <p:spPr>
            <a:xfrm>
              <a:off x="1800431" y="4505731"/>
              <a:ext cx="16953" cy="16953"/>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48"/>
            <p:cNvSpPr/>
            <p:nvPr/>
          </p:nvSpPr>
          <p:spPr>
            <a:xfrm>
              <a:off x="2144411" y="4505731"/>
              <a:ext cx="16953" cy="16953"/>
            </a:xfrm>
            <a:custGeom>
              <a:avLst/>
              <a:gdLst/>
              <a:ahLst/>
              <a:cxnLst/>
              <a:rect l="l" t="t" r="r" b="b"/>
              <a:pathLst>
                <a:path w="265"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48"/>
            <p:cNvSpPr/>
            <p:nvPr/>
          </p:nvSpPr>
          <p:spPr>
            <a:xfrm>
              <a:off x="2144411" y="4505731"/>
              <a:ext cx="16953" cy="16953"/>
            </a:xfrm>
            <a:custGeom>
              <a:avLst/>
              <a:gdLst/>
              <a:ahLst/>
              <a:cxnLst/>
              <a:rect l="l" t="t" r="r" b="b"/>
              <a:pathLst>
                <a:path w="265"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48"/>
            <p:cNvSpPr/>
            <p:nvPr/>
          </p:nvSpPr>
          <p:spPr>
            <a:xfrm>
              <a:off x="2477132" y="4505731"/>
              <a:ext cx="17017" cy="14138"/>
            </a:xfrm>
            <a:custGeom>
              <a:avLst/>
              <a:gdLst/>
              <a:ahLst/>
              <a:cxnLst/>
              <a:rect l="l" t="t" r="r" b="b"/>
              <a:pathLst>
                <a:path w="266" h="221" extrusionOk="0">
                  <a:moveTo>
                    <a:pt x="1" y="0"/>
                  </a:moveTo>
                  <a:lnTo>
                    <a:pt x="1" y="221"/>
                  </a:lnTo>
                  <a:lnTo>
                    <a:pt x="265" y="221"/>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48"/>
            <p:cNvSpPr/>
            <p:nvPr/>
          </p:nvSpPr>
          <p:spPr>
            <a:xfrm>
              <a:off x="2477132" y="4505731"/>
              <a:ext cx="17017" cy="14138"/>
            </a:xfrm>
            <a:custGeom>
              <a:avLst/>
              <a:gdLst/>
              <a:ahLst/>
              <a:cxnLst/>
              <a:rect l="l" t="t" r="r" b="b"/>
              <a:pathLst>
                <a:path w="266" h="221" fill="none" extrusionOk="0">
                  <a:moveTo>
                    <a:pt x="265" y="0"/>
                  </a:moveTo>
                  <a:lnTo>
                    <a:pt x="1" y="0"/>
                  </a:lnTo>
                  <a:lnTo>
                    <a:pt x="1" y="221"/>
                  </a:lnTo>
                  <a:lnTo>
                    <a:pt x="265" y="221"/>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48"/>
            <p:cNvSpPr/>
            <p:nvPr/>
          </p:nvSpPr>
          <p:spPr>
            <a:xfrm>
              <a:off x="768394" y="4455001"/>
              <a:ext cx="17017" cy="118480"/>
            </a:xfrm>
            <a:custGeom>
              <a:avLst/>
              <a:gdLst/>
              <a:ahLst/>
              <a:cxnLst/>
              <a:rect l="l" t="t" r="r" b="b"/>
              <a:pathLst>
                <a:path w="266" h="1852" extrusionOk="0">
                  <a:moveTo>
                    <a:pt x="1" y="0"/>
                  </a:moveTo>
                  <a:lnTo>
                    <a:pt x="1" y="1851"/>
                  </a:lnTo>
                  <a:lnTo>
                    <a:pt x="265" y="1851"/>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48"/>
            <p:cNvSpPr/>
            <p:nvPr/>
          </p:nvSpPr>
          <p:spPr>
            <a:xfrm>
              <a:off x="712002" y="4505731"/>
              <a:ext cx="121295" cy="16953"/>
            </a:xfrm>
            <a:custGeom>
              <a:avLst/>
              <a:gdLst/>
              <a:ahLst/>
              <a:cxnLst/>
              <a:rect l="l" t="t" r="r" b="b"/>
              <a:pathLst>
                <a:path w="1896" h="265" extrusionOk="0">
                  <a:moveTo>
                    <a:pt x="1" y="0"/>
                  </a:moveTo>
                  <a:lnTo>
                    <a:pt x="1" y="265"/>
                  </a:lnTo>
                  <a:lnTo>
                    <a:pt x="1896" y="265"/>
                  </a:ln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48"/>
            <p:cNvSpPr/>
            <p:nvPr/>
          </p:nvSpPr>
          <p:spPr>
            <a:xfrm>
              <a:off x="2477132" y="4455001"/>
              <a:ext cx="19832" cy="118480"/>
            </a:xfrm>
            <a:custGeom>
              <a:avLst/>
              <a:gdLst/>
              <a:ahLst/>
              <a:cxnLst/>
              <a:rect l="l" t="t" r="r" b="b"/>
              <a:pathLst>
                <a:path w="310" h="1852" extrusionOk="0">
                  <a:moveTo>
                    <a:pt x="1" y="0"/>
                  </a:moveTo>
                  <a:lnTo>
                    <a:pt x="1" y="1851"/>
                  </a:lnTo>
                  <a:lnTo>
                    <a:pt x="309" y="1851"/>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48"/>
            <p:cNvSpPr/>
            <p:nvPr/>
          </p:nvSpPr>
          <p:spPr>
            <a:xfrm>
              <a:off x="2426402" y="4505731"/>
              <a:ext cx="121295" cy="16953"/>
            </a:xfrm>
            <a:custGeom>
              <a:avLst/>
              <a:gdLst/>
              <a:ahLst/>
              <a:cxnLst/>
              <a:rect l="l" t="t" r="r" b="b"/>
              <a:pathLst>
                <a:path w="1896" h="265" extrusionOk="0">
                  <a:moveTo>
                    <a:pt x="0" y="0"/>
                  </a:moveTo>
                  <a:lnTo>
                    <a:pt x="0" y="265"/>
                  </a:lnTo>
                  <a:lnTo>
                    <a:pt x="1896" y="265"/>
                  </a:ln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48"/>
            <p:cNvSpPr/>
            <p:nvPr/>
          </p:nvSpPr>
          <p:spPr>
            <a:xfrm>
              <a:off x="768394" y="2777270"/>
              <a:ext cx="17017" cy="118480"/>
            </a:xfrm>
            <a:custGeom>
              <a:avLst/>
              <a:gdLst/>
              <a:ahLst/>
              <a:cxnLst/>
              <a:rect l="l" t="t" r="r" b="b"/>
              <a:pathLst>
                <a:path w="266" h="1852" extrusionOk="0">
                  <a:moveTo>
                    <a:pt x="1" y="0"/>
                  </a:moveTo>
                  <a:lnTo>
                    <a:pt x="1" y="1852"/>
                  </a:lnTo>
                  <a:lnTo>
                    <a:pt x="265" y="1852"/>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48"/>
            <p:cNvSpPr/>
            <p:nvPr/>
          </p:nvSpPr>
          <p:spPr>
            <a:xfrm>
              <a:off x="712002" y="2828000"/>
              <a:ext cx="121295" cy="17017"/>
            </a:xfrm>
            <a:custGeom>
              <a:avLst/>
              <a:gdLst/>
              <a:ahLst/>
              <a:cxnLst/>
              <a:rect l="l" t="t" r="r" b="b"/>
              <a:pathLst>
                <a:path w="1896" h="266" extrusionOk="0">
                  <a:moveTo>
                    <a:pt x="1" y="1"/>
                  </a:moveTo>
                  <a:lnTo>
                    <a:pt x="1" y="265"/>
                  </a:lnTo>
                  <a:lnTo>
                    <a:pt x="1896" y="265"/>
                  </a:lnTo>
                  <a:lnTo>
                    <a:pt x="18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48"/>
            <p:cNvSpPr/>
            <p:nvPr/>
          </p:nvSpPr>
          <p:spPr>
            <a:xfrm>
              <a:off x="2477132" y="2777270"/>
              <a:ext cx="19832" cy="118480"/>
            </a:xfrm>
            <a:custGeom>
              <a:avLst/>
              <a:gdLst/>
              <a:ahLst/>
              <a:cxnLst/>
              <a:rect l="l" t="t" r="r" b="b"/>
              <a:pathLst>
                <a:path w="310" h="1852" extrusionOk="0">
                  <a:moveTo>
                    <a:pt x="1" y="0"/>
                  </a:moveTo>
                  <a:lnTo>
                    <a:pt x="1" y="1852"/>
                  </a:lnTo>
                  <a:lnTo>
                    <a:pt x="309" y="1852"/>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48"/>
            <p:cNvSpPr/>
            <p:nvPr/>
          </p:nvSpPr>
          <p:spPr>
            <a:xfrm>
              <a:off x="2426402" y="2828000"/>
              <a:ext cx="121295" cy="17017"/>
            </a:xfrm>
            <a:custGeom>
              <a:avLst/>
              <a:gdLst/>
              <a:ahLst/>
              <a:cxnLst/>
              <a:rect l="l" t="t" r="r" b="b"/>
              <a:pathLst>
                <a:path w="1896" h="266" extrusionOk="0">
                  <a:moveTo>
                    <a:pt x="0" y="1"/>
                  </a:moveTo>
                  <a:lnTo>
                    <a:pt x="0" y="265"/>
                  </a:lnTo>
                  <a:lnTo>
                    <a:pt x="1896" y="265"/>
                  </a:lnTo>
                  <a:lnTo>
                    <a:pt x="18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1" name="Google Shape;1641;p48"/>
          <p:cNvGrpSpPr/>
          <p:nvPr/>
        </p:nvGrpSpPr>
        <p:grpSpPr>
          <a:xfrm>
            <a:off x="7614078" y="3952817"/>
            <a:ext cx="817910" cy="745383"/>
            <a:chOff x="7614078" y="3990967"/>
            <a:chExt cx="817910" cy="745383"/>
          </a:xfrm>
        </p:grpSpPr>
        <p:sp>
          <p:nvSpPr>
            <p:cNvPr id="1642" name="Google Shape;1642;p48"/>
            <p:cNvSpPr/>
            <p:nvPr/>
          </p:nvSpPr>
          <p:spPr>
            <a:xfrm>
              <a:off x="7614825" y="4331950"/>
              <a:ext cx="373200" cy="4044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43" name="Google Shape;1643;p48"/>
            <p:cNvGrpSpPr/>
            <p:nvPr/>
          </p:nvGrpSpPr>
          <p:grpSpPr>
            <a:xfrm>
              <a:off x="7987972" y="3990967"/>
              <a:ext cx="444016" cy="577456"/>
              <a:chOff x="1016988" y="2859950"/>
              <a:chExt cx="503476" cy="654786"/>
            </a:xfrm>
          </p:grpSpPr>
          <p:sp>
            <p:nvSpPr>
              <p:cNvPr id="1644" name="Google Shape;1644;p48"/>
              <p:cNvSpPr/>
              <p:nvPr/>
            </p:nvSpPr>
            <p:spPr>
              <a:xfrm>
                <a:off x="1016988" y="2859950"/>
                <a:ext cx="503476" cy="654786"/>
              </a:xfrm>
              <a:custGeom>
                <a:avLst/>
                <a:gdLst/>
                <a:ahLst/>
                <a:cxnLst/>
                <a:rect l="l" t="t" r="r" b="b"/>
                <a:pathLst>
                  <a:path w="13393" h="17418" extrusionOk="0">
                    <a:moveTo>
                      <a:pt x="1" y="0"/>
                    </a:moveTo>
                    <a:lnTo>
                      <a:pt x="1" y="17417"/>
                    </a:lnTo>
                    <a:lnTo>
                      <a:pt x="13393" y="17417"/>
                    </a:lnTo>
                    <a:lnTo>
                      <a:pt x="13393" y="4164"/>
                    </a:lnTo>
                    <a:lnTo>
                      <a:pt x="10062" y="0"/>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48"/>
              <p:cNvSpPr/>
              <p:nvPr/>
            </p:nvSpPr>
            <p:spPr>
              <a:xfrm>
                <a:off x="1395242" y="2859950"/>
                <a:ext cx="125221" cy="156535"/>
              </a:xfrm>
              <a:custGeom>
                <a:avLst/>
                <a:gdLst/>
                <a:ahLst/>
                <a:cxnLst/>
                <a:rect l="l" t="t" r="r" b="b"/>
                <a:pathLst>
                  <a:path w="3331" h="4164" extrusionOk="0">
                    <a:moveTo>
                      <a:pt x="0" y="0"/>
                    </a:moveTo>
                    <a:lnTo>
                      <a:pt x="0" y="4164"/>
                    </a:lnTo>
                    <a:lnTo>
                      <a:pt x="3331" y="4164"/>
                    </a:lnTo>
                    <a:lnTo>
                      <a:pt x="0" y="0"/>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46" name="Google Shape;1646;p48"/>
            <p:cNvSpPr/>
            <p:nvPr/>
          </p:nvSpPr>
          <p:spPr>
            <a:xfrm>
              <a:off x="7614078" y="4394709"/>
              <a:ext cx="726899" cy="339330"/>
            </a:xfrm>
            <a:custGeom>
              <a:avLst/>
              <a:gdLst/>
              <a:ahLst/>
              <a:cxnLst/>
              <a:rect l="l" t="t" r="r" b="b"/>
              <a:pathLst>
                <a:path w="18806" h="8779" extrusionOk="0">
                  <a:moveTo>
                    <a:pt x="2499" y="0"/>
                  </a:moveTo>
                  <a:lnTo>
                    <a:pt x="1" y="8778"/>
                  </a:lnTo>
                  <a:lnTo>
                    <a:pt x="16273" y="8778"/>
                  </a:lnTo>
                  <a:lnTo>
                    <a:pt x="18805" y="0"/>
                  </a:lnTo>
                  <a:close/>
                </a:path>
              </a:pathLst>
            </a:custGeom>
            <a:solidFill>
              <a:schemeClr val="lt2"/>
            </a:solid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647" name="Google Shape;1647;p48"/>
            <p:cNvCxnSpPr/>
            <p:nvPr/>
          </p:nvCxnSpPr>
          <p:spPr>
            <a:xfrm>
              <a:off x="8053388" y="4224875"/>
              <a:ext cx="313200" cy="0"/>
            </a:xfrm>
            <a:prstGeom prst="straightConnector1">
              <a:avLst/>
            </a:prstGeom>
            <a:noFill/>
            <a:ln w="9525" cap="flat" cmpd="sng">
              <a:solidFill>
                <a:schemeClr val="dk1"/>
              </a:solidFill>
              <a:prstDash val="solid"/>
              <a:round/>
              <a:headEnd type="none" w="med" len="med"/>
              <a:tailEnd type="none" w="med" len="med"/>
            </a:ln>
          </p:spPr>
        </p:cxnSp>
        <p:cxnSp>
          <p:nvCxnSpPr>
            <p:cNvPr id="1648" name="Google Shape;1648;p48"/>
            <p:cNvCxnSpPr/>
            <p:nvPr/>
          </p:nvCxnSpPr>
          <p:spPr>
            <a:xfrm>
              <a:off x="8053388" y="4279700"/>
              <a:ext cx="313200" cy="0"/>
            </a:xfrm>
            <a:prstGeom prst="straightConnector1">
              <a:avLst/>
            </a:prstGeom>
            <a:noFill/>
            <a:ln w="9525" cap="flat" cmpd="sng">
              <a:solidFill>
                <a:schemeClr val="dk1"/>
              </a:solidFill>
              <a:prstDash val="solid"/>
              <a:round/>
              <a:headEnd type="none" w="med" len="med"/>
              <a:tailEnd type="none" w="med" len="med"/>
            </a:ln>
          </p:spPr>
        </p:cxnSp>
        <p:cxnSp>
          <p:nvCxnSpPr>
            <p:cNvPr id="1649" name="Google Shape;1649;p48"/>
            <p:cNvCxnSpPr/>
            <p:nvPr/>
          </p:nvCxnSpPr>
          <p:spPr>
            <a:xfrm>
              <a:off x="8053388" y="4331950"/>
              <a:ext cx="313200" cy="0"/>
            </a:xfrm>
            <a:prstGeom prst="straightConnector1">
              <a:avLst/>
            </a:prstGeom>
            <a:noFill/>
            <a:ln w="9525" cap="flat" cmpd="sng">
              <a:solidFill>
                <a:schemeClr val="dk1"/>
              </a:solidFill>
              <a:prstDash val="solid"/>
              <a:round/>
              <a:headEnd type="none" w="med" len="med"/>
              <a:tailEnd type="none" w="med" len="med"/>
            </a:ln>
          </p:spPr>
        </p:cxnSp>
        <p:grpSp>
          <p:nvGrpSpPr>
            <p:cNvPr id="1650" name="Google Shape;1650;p48"/>
            <p:cNvGrpSpPr/>
            <p:nvPr/>
          </p:nvGrpSpPr>
          <p:grpSpPr>
            <a:xfrm>
              <a:off x="7900106" y="4041012"/>
              <a:ext cx="154828" cy="154841"/>
              <a:chOff x="2459513" y="3929147"/>
              <a:chExt cx="129900" cy="129900"/>
            </a:xfrm>
          </p:grpSpPr>
          <p:sp>
            <p:nvSpPr>
              <p:cNvPr id="1651" name="Google Shape;1651;p48"/>
              <p:cNvSpPr/>
              <p:nvPr/>
            </p:nvSpPr>
            <p:spPr>
              <a:xfrm>
                <a:off x="2459513" y="3929147"/>
                <a:ext cx="129900" cy="129900"/>
              </a:xfrm>
              <a:prstGeom prst="ellipse">
                <a:avLst/>
              </a:prstGeom>
              <a:solidFill>
                <a:srgbClr val="023D6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48"/>
              <p:cNvSpPr/>
              <p:nvPr/>
            </p:nvSpPr>
            <p:spPr>
              <a:xfrm>
                <a:off x="2480472" y="3950104"/>
                <a:ext cx="87900" cy="87900"/>
              </a:xfrm>
              <a:prstGeom prst="mathPlus">
                <a:avLst>
                  <a:gd name="adj1" fmla="val 0"/>
                </a:avLst>
              </a:prstGeom>
              <a:solidFill>
                <a:srgbClr val="B5B1A7"/>
              </a:solidFill>
              <a:ln w="9525" cap="flat" cmpd="sng">
                <a:solidFill>
                  <a:srgbClr val="B5B1A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653" name="Google Shape;1653;p48"/>
          <p:cNvGrpSpPr/>
          <p:nvPr/>
        </p:nvGrpSpPr>
        <p:grpSpPr>
          <a:xfrm>
            <a:off x="833150" y="538175"/>
            <a:ext cx="539125" cy="502575"/>
            <a:chOff x="712000" y="400050"/>
            <a:chExt cx="539125" cy="502575"/>
          </a:xfrm>
        </p:grpSpPr>
        <p:grpSp>
          <p:nvGrpSpPr>
            <p:cNvPr id="1654" name="Google Shape;1654;p48"/>
            <p:cNvGrpSpPr/>
            <p:nvPr/>
          </p:nvGrpSpPr>
          <p:grpSpPr>
            <a:xfrm>
              <a:off x="712000" y="400050"/>
              <a:ext cx="353400" cy="353400"/>
              <a:chOff x="1457325" y="419100"/>
              <a:chExt cx="353400" cy="353400"/>
            </a:xfrm>
          </p:grpSpPr>
          <p:sp>
            <p:nvSpPr>
              <p:cNvPr id="1655" name="Google Shape;1655;p48"/>
              <p:cNvSpPr/>
              <p:nvPr/>
            </p:nvSpPr>
            <p:spPr>
              <a:xfrm>
                <a:off x="1457325" y="419100"/>
                <a:ext cx="353400" cy="3534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48"/>
              <p:cNvSpPr/>
              <p:nvPr/>
            </p:nvSpPr>
            <p:spPr>
              <a:xfrm>
                <a:off x="1515775" y="478640"/>
                <a:ext cx="236505" cy="234318"/>
              </a:xfrm>
              <a:custGeom>
                <a:avLst/>
                <a:gdLst/>
                <a:ahLst/>
                <a:cxnLst/>
                <a:rect l="l" t="t" r="r" b="b"/>
                <a:pathLst>
                  <a:path w="3678" h="3644" fill="none" extrusionOk="0">
                    <a:moveTo>
                      <a:pt x="3157" y="0"/>
                    </a:moveTo>
                    <a:lnTo>
                      <a:pt x="1839" y="1319"/>
                    </a:lnTo>
                    <a:lnTo>
                      <a:pt x="486" y="0"/>
                    </a:lnTo>
                    <a:lnTo>
                      <a:pt x="0" y="486"/>
                    </a:lnTo>
                    <a:lnTo>
                      <a:pt x="1319" y="1805"/>
                    </a:lnTo>
                    <a:lnTo>
                      <a:pt x="0" y="3158"/>
                    </a:lnTo>
                    <a:lnTo>
                      <a:pt x="486" y="3643"/>
                    </a:lnTo>
                    <a:lnTo>
                      <a:pt x="1839" y="2325"/>
                    </a:lnTo>
                    <a:lnTo>
                      <a:pt x="3157" y="3643"/>
                    </a:lnTo>
                    <a:lnTo>
                      <a:pt x="3678" y="3158"/>
                    </a:lnTo>
                    <a:lnTo>
                      <a:pt x="2325" y="1805"/>
                    </a:lnTo>
                    <a:lnTo>
                      <a:pt x="3678" y="486"/>
                    </a:lnTo>
                    <a:lnTo>
                      <a:pt x="3157" y="0"/>
                    </a:lnTo>
                    <a:lnTo>
                      <a:pt x="3157" y="0"/>
                    </a:lnTo>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7" name="Google Shape;1657;p48"/>
            <p:cNvGrpSpPr/>
            <p:nvPr/>
          </p:nvGrpSpPr>
          <p:grpSpPr>
            <a:xfrm>
              <a:off x="1005725" y="657225"/>
              <a:ext cx="245400" cy="245400"/>
              <a:chOff x="904875" y="1114425"/>
              <a:chExt cx="245400" cy="245400"/>
            </a:xfrm>
          </p:grpSpPr>
          <p:sp>
            <p:nvSpPr>
              <p:cNvPr id="1658" name="Google Shape;1658;p48"/>
              <p:cNvSpPr/>
              <p:nvPr/>
            </p:nvSpPr>
            <p:spPr>
              <a:xfrm>
                <a:off x="904875" y="1114425"/>
                <a:ext cx="245400" cy="24540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48"/>
              <p:cNvSpPr/>
              <p:nvPr/>
            </p:nvSpPr>
            <p:spPr>
              <a:xfrm>
                <a:off x="981600" y="1196400"/>
                <a:ext cx="91950" cy="91100"/>
              </a:xfrm>
              <a:custGeom>
                <a:avLst/>
                <a:gdLst/>
                <a:ahLst/>
                <a:cxnLst/>
                <a:rect l="l" t="t" r="r" b="b"/>
                <a:pathLst>
                  <a:path w="3678" h="3644" fill="none" extrusionOk="0">
                    <a:moveTo>
                      <a:pt x="3157" y="0"/>
                    </a:moveTo>
                    <a:lnTo>
                      <a:pt x="1839" y="1319"/>
                    </a:lnTo>
                    <a:lnTo>
                      <a:pt x="486" y="0"/>
                    </a:lnTo>
                    <a:lnTo>
                      <a:pt x="0" y="486"/>
                    </a:lnTo>
                    <a:lnTo>
                      <a:pt x="1319" y="1805"/>
                    </a:lnTo>
                    <a:lnTo>
                      <a:pt x="0" y="3158"/>
                    </a:lnTo>
                    <a:lnTo>
                      <a:pt x="486" y="3643"/>
                    </a:lnTo>
                    <a:lnTo>
                      <a:pt x="1839" y="2325"/>
                    </a:lnTo>
                    <a:lnTo>
                      <a:pt x="3157" y="3643"/>
                    </a:lnTo>
                    <a:lnTo>
                      <a:pt x="3678" y="3158"/>
                    </a:lnTo>
                    <a:lnTo>
                      <a:pt x="2325" y="1805"/>
                    </a:lnTo>
                    <a:lnTo>
                      <a:pt x="3678" y="486"/>
                    </a:lnTo>
                    <a:lnTo>
                      <a:pt x="3157" y="0"/>
                    </a:lnTo>
                    <a:lnTo>
                      <a:pt x="3157" y="0"/>
                    </a:lnTo>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 name="Tiêu đề phụ 5">
            <a:extLst>
              <a:ext uri="{FF2B5EF4-FFF2-40B4-BE49-F238E27FC236}">
                <a16:creationId xmlns:a16="http://schemas.microsoft.com/office/drawing/2014/main" id="{A06A0650-3ADC-2BF0-7B1B-C68FD48F1384}"/>
              </a:ext>
            </a:extLst>
          </p:cNvPr>
          <p:cNvSpPr>
            <a:spLocks noGrp="1"/>
          </p:cNvSpPr>
          <p:nvPr>
            <p:ph type="subTitle" idx="3"/>
          </p:nvPr>
        </p:nvSpPr>
        <p:spPr/>
        <p:txBody>
          <a:bodyPr/>
          <a:lstStyle/>
          <a:p>
            <a:endParaRPr lang="vi-VN"/>
          </a:p>
        </p:txBody>
      </p:sp>
      <p:sp>
        <p:nvSpPr>
          <p:cNvPr id="8" name="Tiêu đề phụ 7">
            <a:extLst>
              <a:ext uri="{FF2B5EF4-FFF2-40B4-BE49-F238E27FC236}">
                <a16:creationId xmlns:a16="http://schemas.microsoft.com/office/drawing/2014/main" id="{CBB59558-6A48-13A0-74BF-D85E7E50BC1E}"/>
              </a:ext>
            </a:extLst>
          </p:cNvPr>
          <p:cNvSpPr>
            <a:spLocks noGrp="1"/>
          </p:cNvSpPr>
          <p:nvPr>
            <p:ph type="subTitle" idx="2"/>
          </p:nvPr>
        </p:nvSpPr>
        <p:spPr/>
        <p:txBody>
          <a:bodyPr/>
          <a:lstStyle/>
          <a:p>
            <a:endParaRPr lang="vi-VN"/>
          </a:p>
        </p:txBody>
      </p:sp>
      <p:sp>
        <p:nvSpPr>
          <p:cNvPr id="10" name="Hộp Văn bản 9">
            <a:extLst>
              <a:ext uri="{FF2B5EF4-FFF2-40B4-BE49-F238E27FC236}">
                <a16:creationId xmlns:a16="http://schemas.microsoft.com/office/drawing/2014/main" id="{298DE3FB-B209-935B-7E1F-BC3B2E61B779}"/>
              </a:ext>
            </a:extLst>
          </p:cNvPr>
          <p:cNvSpPr txBox="1"/>
          <p:nvPr/>
        </p:nvSpPr>
        <p:spPr>
          <a:xfrm>
            <a:off x="2819796" y="4232275"/>
            <a:ext cx="3592512"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b="1" dirty="0">
                <a:latin typeface="DM Sans"/>
              </a:rPr>
              <a:t>Time complexity: ?</a:t>
            </a:r>
            <a:endParaRPr lang="vi-VN" sz="1600" b="1" dirty="0"/>
          </a:p>
        </p:txBody>
      </p:sp>
      <p:grpSp>
        <p:nvGrpSpPr>
          <p:cNvPr id="35" name="Group 34">
            <a:extLst>
              <a:ext uri="{FF2B5EF4-FFF2-40B4-BE49-F238E27FC236}">
                <a16:creationId xmlns:a16="http://schemas.microsoft.com/office/drawing/2014/main" id="{38AAD184-E124-00C4-0419-1C861E9401B6}"/>
              </a:ext>
            </a:extLst>
          </p:cNvPr>
          <p:cNvGrpSpPr/>
          <p:nvPr/>
        </p:nvGrpSpPr>
        <p:grpSpPr>
          <a:xfrm>
            <a:off x="1980900" y="1093959"/>
            <a:ext cx="4941133" cy="307777"/>
            <a:chOff x="1980900" y="1093959"/>
            <a:chExt cx="4941133" cy="307777"/>
          </a:xfrm>
        </p:grpSpPr>
        <p:sp>
          <p:nvSpPr>
            <p:cNvPr id="16" name="TextBox 15">
              <a:extLst>
                <a:ext uri="{FF2B5EF4-FFF2-40B4-BE49-F238E27FC236}">
                  <a16:creationId xmlns:a16="http://schemas.microsoft.com/office/drawing/2014/main" id="{2CCC85EC-D36C-22C4-8EA6-AFD8554870B1}"/>
                </a:ext>
              </a:extLst>
            </p:cNvPr>
            <p:cNvSpPr txBox="1"/>
            <p:nvPr/>
          </p:nvSpPr>
          <p:spPr>
            <a:xfrm>
              <a:off x="1980900" y="1093959"/>
              <a:ext cx="308098" cy="307777"/>
            </a:xfrm>
            <a:prstGeom prst="rect">
              <a:avLst/>
            </a:prstGeom>
            <a:noFill/>
          </p:spPr>
          <p:txBody>
            <a:bodyPr wrap="none" rtlCol="0">
              <a:spAutoFit/>
            </a:bodyPr>
            <a:lstStyle/>
            <a:p>
              <a:r>
                <a:rPr lang="en-US" dirty="0">
                  <a:latin typeface="DM Sans" pitchFamily="2" charset="0"/>
                </a:rPr>
                <a:t>N</a:t>
              </a:r>
              <a:endParaRPr lang="vi-VN" dirty="0"/>
            </a:p>
          </p:txBody>
        </p:sp>
        <p:sp>
          <p:nvSpPr>
            <p:cNvPr id="17" name="TextBox 16">
              <a:extLst>
                <a:ext uri="{FF2B5EF4-FFF2-40B4-BE49-F238E27FC236}">
                  <a16:creationId xmlns:a16="http://schemas.microsoft.com/office/drawing/2014/main" id="{A34E85D5-47F9-2D8E-8092-81B352E7733D}"/>
                </a:ext>
              </a:extLst>
            </p:cNvPr>
            <p:cNvSpPr txBox="1"/>
            <p:nvPr/>
          </p:nvSpPr>
          <p:spPr>
            <a:xfrm>
              <a:off x="2263427" y="1093959"/>
              <a:ext cx="325730" cy="307777"/>
            </a:xfrm>
            <a:prstGeom prst="rect">
              <a:avLst/>
            </a:prstGeom>
            <a:noFill/>
          </p:spPr>
          <p:txBody>
            <a:bodyPr wrap="none" rtlCol="0">
              <a:spAutoFit/>
            </a:bodyPr>
            <a:lstStyle/>
            <a:p>
              <a:r>
                <a:rPr lang="en-US" dirty="0">
                  <a:latin typeface="DM Sans" pitchFamily="2" charset="0"/>
                </a:rPr>
                <a:t>O</a:t>
              </a:r>
              <a:endParaRPr lang="vi-VN" dirty="0"/>
            </a:p>
          </p:txBody>
        </p:sp>
        <p:sp>
          <p:nvSpPr>
            <p:cNvPr id="18" name="TextBox 17">
              <a:extLst>
                <a:ext uri="{FF2B5EF4-FFF2-40B4-BE49-F238E27FC236}">
                  <a16:creationId xmlns:a16="http://schemas.microsoft.com/office/drawing/2014/main" id="{A8799282-852D-A5A6-79FD-62A348B0F1BA}"/>
                </a:ext>
              </a:extLst>
            </p:cNvPr>
            <p:cNvSpPr txBox="1"/>
            <p:nvPr/>
          </p:nvSpPr>
          <p:spPr>
            <a:xfrm>
              <a:off x="2563586" y="1093959"/>
              <a:ext cx="292068" cy="307777"/>
            </a:xfrm>
            <a:prstGeom prst="rect">
              <a:avLst/>
            </a:prstGeom>
            <a:noFill/>
          </p:spPr>
          <p:txBody>
            <a:bodyPr wrap="none" rtlCol="0">
              <a:spAutoFit/>
            </a:bodyPr>
            <a:lstStyle/>
            <a:p>
              <a:r>
                <a:rPr lang="en-US" dirty="0">
                  <a:latin typeface="DM Sans" pitchFamily="2" charset="0"/>
                </a:rPr>
                <a:t>B</a:t>
              </a:r>
              <a:endParaRPr lang="vi-VN" dirty="0"/>
            </a:p>
          </p:txBody>
        </p:sp>
        <p:sp>
          <p:nvSpPr>
            <p:cNvPr id="19" name="TextBox 18">
              <a:extLst>
                <a:ext uri="{FF2B5EF4-FFF2-40B4-BE49-F238E27FC236}">
                  <a16:creationId xmlns:a16="http://schemas.microsoft.com/office/drawing/2014/main" id="{B28DA0E0-E94F-76C5-B981-DD7F8CE03F30}"/>
                </a:ext>
              </a:extLst>
            </p:cNvPr>
            <p:cNvSpPr txBox="1"/>
            <p:nvPr/>
          </p:nvSpPr>
          <p:spPr>
            <a:xfrm>
              <a:off x="2830083" y="1093959"/>
              <a:ext cx="325730" cy="307777"/>
            </a:xfrm>
            <a:prstGeom prst="rect">
              <a:avLst/>
            </a:prstGeom>
            <a:noFill/>
          </p:spPr>
          <p:txBody>
            <a:bodyPr wrap="none" rtlCol="0">
              <a:spAutoFit/>
            </a:bodyPr>
            <a:lstStyle/>
            <a:p>
              <a:r>
                <a:rPr lang="en-US" dirty="0">
                  <a:latin typeface="DM Sans" pitchFamily="2" charset="0"/>
                </a:rPr>
                <a:t>O</a:t>
              </a:r>
              <a:endParaRPr lang="vi-VN" dirty="0"/>
            </a:p>
          </p:txBody>
        </p:sp>
        <p:sp>
          <p:nvSpPr>
            <p:cNvPr id="20" name="TextBox 19">
              <a:extLst>
                <a:ext uri="{FF2B5EF4-FFF2-40B4-BE49-F238E27FC236}">
                  <a16:creationId xmlns:a16="http://schemas.microsoft.com/office/drawing/2014/main" id="{0A36814F-6D44-B35C-5215-212DDE51AC1A}"/>
                </a:ext>
              </a:extLst>
            </p:cNvPr>
            <p:cNvSpPr txBox="1"/>
            <p:nvPr/>
          </p:nvSpPr>
          <p:spPr>
            <a:xfrm>
              <a:off x="3130242" y="1093959"/>
              <a:ext cx="309700" cy="307777"/>
            </a:xfrm>
            <a:prstGeom prst="rect">
              <a:avLst/>
            </a:prstGeom>
            <a:noFill/>
          </p:spPr>
          <p:txBody>
            <a:bodyPr wrap="none" rtlCol="0">
              <a:spAutoFit/>
            </a:bodyPr>
            <a:lstStyle/>
            <a:p>
              <a:r>
                <a:rPr lang="en-US" dirty="0">
                  <a:latin typeface="DM Sans" pitchFamily="2" charset="0"/>
                </a:rPr>
                <a:t>D</a:t>
              </a:r>
              <a:endParaRPr lang="vi-VN" dirty="0"/>
            </a:p>
          </p:txBody>
        </p:sp>
        <p:sp>
          <p:nvSpPr>
            <p:cNvPr id="21" name="TextBox 20">
              <a:extLst>
                <a:ext uri="{FF2B5EF4-FFF2-40B4-BE49-F238E27FC236}">
                  <a16:creationId xmlns:a16="http://schemas.microsoft.com/office/drawing/2014/main" id="{28E52E9B-E671-069E-5797-82B2CE434DCA}"/>
                </a:ext>
              </a:extLst>
            </p:cNvPr>
            <p:cNvSpPr txBox="1"/>
            <p:nvPr/>
          </p:nvSpPr>
          <p:spPr>
            <a:xfrm>
              <a:off x="3414371" y="1093959"/>
              <a:ext cx="288862" cy="307777"/>
            </a:xfrm>
            <a:prstGeom prst="rect">
              <a:avLst/>
            </a:prstGeom>
            <a:noFill/>
          </p:spPr>
          <p:txBody>
            <a:bodyPr wrap="none" rtlCol="0">
              <a:spAutoFit/>
            </a:bodyPr>
            <a:lstStyle/>
            <a:p>
              <a:r>
                <a:rPr lang="en-US" dirty="0">
                  <a:latin typeface="DM Sans" pitchFamily="2" charset="0"/>
                </a:rPr>
                <a:t>Y</a:t>
              </a:r>
              <a:endParaRPr lang="vi-VN" dirty="0"/>
            </a:p>
          </p:txBody>
        </p:sp>
        <p:sp>
          <p:nvSpPr>
            <p:cNvPr id="22" name="TextBox 21">
              <a:extLst>
                <a:ext uri="{FF2B5EF4-FFF2-40B4-BE49-F238E27FC236}">
                  <a16:creationId xmlns:a16="http://schemas.microsoft.com/office/drawing/2014/main" id="{6BA467CF-097D-A141-E49C-90C70054A330}"/>
                </a:ext>
              </a:extLst>
            </p:cNvPr>
            <p:cNvSpPr txBox="1"/>
            <p:nvPr/>
          </p:nvSpPr>
          <p:spPr>
            <a:xfrm>
              <a:off x="3677662" y="1093959"/>
              <a:ext cx="300082" cy="307777"/>
            </a:xfrm>
            <a:prstGeom prst="rect">
              <a:avLst/>
            </a:prstGeom>
            <a:noFill/>
          </p:spPr>
          <p:txBody>
            <a:bodyPr wrap="none" rtlCol="0">
              <a:spAutoFit/>
            </a:bodyPr>
            <a:lstStyle/>
            <a:p>
              <a:r>
                <a:rPr lang="en-US" dirty="0">
                  <a:latin typeface="DM Sans" pitchFamily="2" charset="0"/>
                </a:rPr>
                <a:t>_</a:t>
              </a:r>
              <a:endParaRPr lang="vi-VN" dirty="0"/>
            </a:p>
          </p:txBody>
        </p:sp>
        <p:sp>
          <p:nvSpPr>
            <p:cNvPr id="23" name="TextBox 22">
              <a:extLst>
                <a:ext uri="{FF2B5EF4-FFF2-40B4-BE49-F238E27FC236}">
                  <a16:creationId xmlns:a16="http://schemas.microsoft.com/office/drawing/2014/main" id="{E02C0CCF-90B2-28E6-7667-B450B78214E5}"/>
                </a:ext>
              </a:extLst>
            </p:cNvPr>
            <p:cNvSpPr txBox="1"/>
            <p:nvPr/>
          </p:nvSpPr>
          <p:spPr>
            <a:xfrm>
              <a:off x="3952173" y="1093959"/>
              <a:ext cx="308098" cy="307777"/>
            </a:xfrm>
            <a:prstGeom prst="rect">
              <a:avLst/>
            </a:prstGeom>
            <a:noFill/>
          </p:spPr>
          <p:txBody>
            <a:bodyPr wrap="none" rtlCol="0">
              <a:spAutoFit/>
            </a:bodyPr>
            <a:lstStyle/>
            <a:p>
              <a:r>
                <a:rPr lang="en-US" dirty="0">
                  <a:latin typeface="DM Sans" pitchFamily="2" charset="0"/>
                </a:rPr>
                <a:t>N</a:t>
              </a:r>
              <a:endParaRPr lang="vi-VN" dirty="0"/>
            </a:p>
          </p:txBody>
        </p:sp>
        <p:sp>
          <p:nvSpPr>
            <p:cNvPr id="24" name="TextBox 23">
              <a:extLst>
                <a:ext uri="{FF2B5EF4-FFF2-40B4-BE49-F238E27FC236}">
                  <a16:creationId xmlns:a16="http://schemas.microsoft.com/office/drawing/2014/main" id="{1DD391AB-2CD6-4565-1C68-94CA5586BEFC}"/>
                </a:ext>
              </a:extLst>
            </p:cNvPr>
            <p:cNvSpPr txBox="1"/>
            <p:nvPr/>
          </p:nvSpPr>
          <p:spPr>
            <a:xfrm>
              <a:off x="4234700" y="1093959"/>
              <a:ext cx="325730" cy="307777"/>
            </a:xfrm>
            <a:prstGeom prst="rect">
              <a:avLst/>
            </a:prstGeom>
            <a:noFill/>
          </p:spPr>
          <p:txBody>
            <a:bodyPr wrap="none" rtlCol="0">
              <a:spAutoFit/>
            </a:bodyPr>
            <a:lstStyle/>
            <a:p>
              <a:r>
                <a:rPr lang="en-US" dirty="0">
                  <a:latin typeface="DM Sans" pitchFamily="2" charset="0"/>
                </a:rPr>
                <a:t>O</a:t>
              </a:r>
              <a:endParaRPr lang="vi-VN" dirty="0"/>
            </a:p>
          </p:txBody>
        </p:sp>
        <p:sp>
          <p:nvSpPr>
            <p:cNvPr id="25" name="TextBox 24">
              <a:extLst>
                <a:ext uri="{FF2B5EF4-FFF2-40B4-BE49-F238E27FC236}">
                  <a16:creationId xmlns:a16="http://schemas.microsoft.com/office/drawing/2014/main" id="{C0B4892C-B0FC-3E6D-D640-E7BA91CB6DB0}"/>
                </a:ext>
              </a:extLst>
            </p:cNvPr>
            <p:cNvSpPr txBox="1"/>
            <p:nvPr/>
          </p:nvSpPr>
          <p:spPr>
            <a:xfrm>
              <a:off x="4534859" y="1093959"/>
              <a:ext cx="285656" cy="307777"/>
            </a:xfrm>
            <a:prstGeom prst="rect">
              <a:avLst/>
            </a:prstGeom>
            <a:noFill/>
          </p:spPr>
          <p:txBody>
            <a:bodyPr wrap="none" rtlCol="0">
              <a:spAutoFit/>
            </a:bodyPr>
            <a:lstStyle/>
            <a:p>
              <a:r>
                <a:rPr lang="en-US" dirty="0">
                  <a:latin typeface="DM Sans" pitchFamily="2" charset="0"/>
                </a:rPr>
                <a:t>T</a:t>
              </a:r>
              <a:endParaRPr lang="vi-VN" dirty="0"/>
            </a:p>
          </p:txBody>
        </p:sp>
        <p:sp>
          <p:nvSpPr>
            <p:cNvPr id="26" name="TextBox 25">
              <a:extLst>
                <a:ext uri="{FF2B5EF4-FFF2-40B4-BE49-F238E27FC236}">
                  <a16:creationId xmlns:a16="http://schemas.microsoft.com/office/drawing/2014/main" id="{FBD77C70-E048-D134-D03D-B89FDC1F77AF}"/>
                </a:ext>
              </a:extLst>
            </p:cNvPr>
            <p:cNvSpPr txBox="1"/>
            <p:nvPr/>
          </p:nvSpPr>
          <p:spPr>
            <a:xfrm>
              <a:off x="4794944" y="1093959"/>
              <a:ext cx="226344" cy="307777"/>
            </a:xfrm>
            <a:prstGeom prst="rect">
              <a:avLst/>
            </a:prstGeom>
            <a:noFill/>
          </p:spPr>
          <p:txBody>
            <a:bodyPr wrap="none" rtlCol="0">
              <a:spAutoFit/>
            </a:bodyPr>
            <a:lstStyle/>
            <a:p>
              <a:r>
                <a:rPr lang="en-US" dirty="0">
                  <a:latin typeface="DM Sans" pitchFamily="2" charset="0"/>
                </a:rPr>
                <a:t>I</a:t>
              </a:r>
              <a:endParaRPr lang="vi-VN" dirty="0"/>
            </a:p>
          </p:txBody>
        </p:sp>
        <p:sp>
          <p:nvSpPr>
            <p:cNvPr id="27" name="TextBox 26">
              <a:extLst>
                <a:ext uri="{FF2B5EF4-FFF2-40B4-BE49-F238E27FC236}">
                  <a16:creationId xmlns:a16="http://schemas.microsoft.com/office/drawing/2014/main" id="{6A174073-6D7C-D8BC-C8C8-A805FA0F049C}"/>
                </a:ext>
              </a:extLst>
            </p:cNvPr>
            <p:cNvSpPr txBox="1"/>
            <p:nvPr/>
          </p:nvSpPr>
          <p:spPr>
            <a:xfrm>
              <a:off x="4995717" y="1093959"/>
              <a:ext cx="314510" cy="307777"/>
            </a:xfrm>
            <a:prstGeom prst="rect">
              <a:avLst/>
            </a:prstGeom>
            <a:noFill/>
          </p:spPr>
          <p:txBody>
            <a:bodyPr wrap="none" rtlCol="0">
              <a:spAutoFit/>
            </a:bodyPr>
            <a:lstStyle/>
            <a:p>
              <a:r>
                <a:rPr lang="en-US" dirty="0">
                  <a:latin typeface="DM Sans" pitchFamily="2" charset="0"/>
                </a:rPr>
                <a:t>C</a:t>
              </a:r>
              <a:endParaRPr lang="vi-VN" dirty="0"/>
            </a:p>
          </p:txBody>
        </p:sp>
        <p:sp>
          <p:nvSpPr>
            <p:cNvPr id="28" name="TextBox 27">
              <a:extLst>
                <a:ext uri="{FF2B5EF4-FFF2-40B4-BE49-F238E27FC236}">
                  <a16:creationId xmlns:a16="http://schemas.microsoft.com/office/drawing/2014/main" id="{9BD70078-0090-CCAB-7677-6C911FBD47ED}"/>
                </a:ext>
              </a:extLst>
            </p:cNvPr>
            <p:cNvSpPr txBox="1"/>
            <p:nvPr/>
          </p:nvSpPr>
          <p:spPr>
            <a:xfrm>
              <a:off x="5284656" y="1093959"/>
              <a:ext cx="285656" cy="307777"/>
            </a:xfrm>
            <a:prstGeom prst="rect">
              <a:avLst/>
            </a:prstGeom>
            <a:noFill/>
          </p:spPr>
          <p:txBody>
            <a:bodyPr wrap="none" rtlCol="0">
              <a:spAutoFit/>
            </a:bodyPr>
            <a:lstStyle/>
            <a:p>
              <a:r>
                <a:rPr lang="en-US" dirty="0">
                  <a:latin typeface="DM Sans" pitchFamily="2" charset="0"/>
                </a:rPr>
                <a:t>E</a:t>
              </a:r>
              <a:endParaRPr lang="vi-VN" dirty="0"/>
            </a:p>
          </p:txBody>
        </p:sp>
        <p:sp>
          <p:nvSpPr>
            <p:cNvPr id="29" name="TextBox 28">
              <a:extLst>
                <a:ext uri="{FF2B5EF4-FFF2-40B4-BE49-F238E27FC236}">
                  <a16:creationId xmlns:a16="http://schemas.microsoft.com/office/drawing/2014/main" id="{8333EB07-75F4-06B8-FC06-D27039A796C0}"/>
                </a:ext>
              </a:extLst>
            </p:cNvPr>
            <p:cNvSpPr txBox="1"/>
            <p:nvPr/>
          </p:nvSpPr>
          <p:spPr>
            <a:xfrm>
              <a:off x="5544741" y="1093959"/>
              <a:ext cx="309700" cy="307777"/>
            </a:xfrm>
            <a:prstGeom prst="rect">
              <a:avLst/>
            </a:prstGeom>
            <a:noFill/>
          </p:spPr>
          <p:txBody>
            <a:bodyPr wrap="none" rtlCol="0">
              <a:spAutoFit/>
            </a:bodyPr>
            <a:lstStyle/>
            <a:p>
              <a:r>
                <a:rPr lang="en-US" dirty="0">
                  <a:latin typeface="DM Sans" pitchFamily="2" charset="0"/>
                </a:rPr>
                <a:t>D</a:t>
              </a:r>
              <a:endParaRPr lang="vi-VN" dirty="0"/>
            </a:p>
          </p:txBody>
        </p:sp>
        <p:sp>
          <p:nvSpPr>
            <p:cNvPr id="30" name="TextBox 29">
              <a:extLst>
                <a:ext uri="{FF2B5EF4-FFF2-40B4-BE49-F238E27FC236}">
                  <a16:creationId xmlns:a16="http://schemas.microsoft.com/office/drawing/2014/main" id="{3246F1D1-268C-DD59-D5ED-64BE3A6E6020}"/>
                </a:ext>
              </a:extLst>
            </p:cNvPr>
            <p:cNvSpPr txBox="1"/>
            <p:nvPr/>
          </p:nvSpPr>
          <p:spPr>
            <a:xfrm>
              <a:off x="5828870" y="1093959"/>
              <a:ext cx="300082" cy="307777"/>
            </a:xfrm>
            <a:prstGeom prst="rect">
              <a:avLst/>
            </a:prstGeom>
            <a:noFill/>
          </p:spPr>
          <p:txBody>
            <a:bodyPr wrap="none" rtlCol="0">
              <a:spAutoFit/>
            </a:bodyPr>
            <a:lstStyle/>
            <a:p>
              <a:r>
                <a:rPr lang="en-US" dirty="0">
                  <a:latin typeface="DM Sans" pitchFamily="2" charset="0"/>
                </a:rPr>
                <a:t>_</a:t>
              </a:r>
              <a:endParaRPr lang="vi-VN" dirty="0"/>
            </a:p>
          </p:txBody>
        </p:sp>
        <p:sp>
          <p:nvSpPr>
            <p:cNvPr id="31" name="TextBox 30">
              <a:extLst>
                <a:ext uri="{FF2B5EF4-FFF2-40B4-BE49-F238E27FC236}">
                  <a16:creationId xmlns:a16="http://schemas.microsoft.com/office/drawing/2014/main" id="{F09BF2EA-D251-A558-14F1-2A6F7380DE4E}"/>
                </a:ext>
              </a:extLst>
            </p:cNvPr>
            <p:cNvSpPr txBox="1"/>
            <p:nvPr/>
          </p:nvSpPr>
          <p:spPr>
            <a:xfrm>
              <a:off x="6103381" y="1093959"/>
              <a:ext cx="306494" cy="307777"/>
            </a:xfrm>
            <a:prstGeom prst="rect">
              <a:avLst/>
            </a:prstGeom>
            <a:noFill/>
          </p:spPr>
          <p:txBody>
            <a:bodyPr wrap="none" rtlCol="0">
              <a:spAutoFit/>
            </a:bodyPr>
            <a:lstStyle/>
            <a:p>
              <a:r>
                <a:rPr lang="en-US" dirty="0">
                  <a:latin typeface="DM Sans" pitchFamily="2" charset="0"/>
                </a:rPr>
                <a:t>H</a:t>
              </a:r>
              <a:endParaRPr lang="vi-VN" dirty="0"/>
            </a:p>
          </p:txBody>
        </p:sp>
        <p:sp>
          <p:nvSpPr>
            <p:cNvPr id="32" name="TextBox 31">
              <a:extLst>
                <a:ext uri="{FF2B5EF4-FFF2-40B4-BE49-F238E27FC236}">
                  <a16:creationId xmlns:a16="http://schemas.microsoft.com/office/drawing/2014/main" id="{441DD475-31F5-2772-8461-F3656792EB79}"/>
                </a:ext>
              </a:extLst>
            </p:cNvPr>
            <p:cNvSpPr txBox="1"/>
            <p:nvPr/>
          </p:nvSpPr>
          <p:spPr>
            <a:xfrm>
              <a:off x="6384304" y="1093959"/>
              <a:ext cx="226344" cy="307777"/>
            </a:xfrm>
            <a:prstGeom prst="rect">
              <a:avLst/>
            </a:prstGeom>
            <a:noFill/>
          </p:spPr>
          <p:txBody>
            <a:bodyPr wrap="none" rtlCol="0">
              <a:spAutoFit/>
            </a:bodyPr>
            <a:lstStyle/>
            <a:p>
              <a:r>
                <a:rPr lang="en-US" dirty="0">
                  <a:latin typeface="DM Sans" pitchFamily="2" charset="0"/>
                </a:rPr>
                <a:t>I</a:t>
              </a:r>
              <a:endParaRPr lang="vi-VN" dirty="0"/>
            </a:p>
          </p:txBody>
        </p:sp>
        <p:sp>
          <p:nvSpPr>
            <p:cNvPr id="33" name="TextBox 32">
              <a:extLst>
                <a:ext uri="{FF2B5EF4-FFF2-40B4-BE49-F238E27FC236}">
                  <a16:creationId xmlns:a16="http://schemas.microsoft.com/office/drawing/2014/main" id="{DDE7A39F-9272-5697-4640-743C9F750811}"/>
                </a:ext>
              </a:extLst>
            </p:cNvPr>
            <p:cNvSpPr txBox="1"/>
            <p:nvPr/>
          </p:nvSpPr>
          <p:spPr>
            <a:xfrm>
              <a:off x="6585081" y="1093959"/>
              <a:ext cx="336952" cy="307777"/>
            </a:xfrm>
            <a:prstGeom prst="rect">
              <a:avLst/>
            </a:prstGeom>
            <a:noFill/>
          </p:spPr>
          <p:txBody>
            <a:bodyPr wrap="none" rtlCol="0">
              <a:spAutoFit/>
            </a:bodyPr>
            <a:lstStyle/>
            <a:p>
              <a:r>
                <a:rPr lang="en-US" dirty="0">
                  <a:latin typeface="DM Sans" pitchFamily="2" charset="0"/>
                </a:rPr>
                <a:t>M</a:t>
              </a:r>
              <a:endParaRPr lang="vi-VN" dirty="0"/>
            </a:p>
          </p:txBody>
        </p:sp>
      </p:grpSp>
      <p:grpSp>
        <p:nvGrpSpPr>
          <p:cNvPr id="39" name="Group 38">
            <a:extLst>
              <a:ext uri="{FF2B5EF4-FFF2-40B4-BE49-F238E27FC236}">
                <a16:creationId xmlns:a16="http://schemas.microsoft.com/office/drawing/2014/main" id="{9FBD72AA-1C48-AC60-D704-9E398A90F392}"/>
              </a:ext>
            </a:extLst>
          </p:cNvPr>
          <p:cNvGrpSpPr/>
          <p:nvPr/>
        </p:nvGrpSpPr>
        <p:grpSpPr>
          <a:xfrm>
            <a:off x="1974763" y="1429423"/>
            <a:ext cx="868342" cy="307777"/>
            <a:chOff x="1974763" y="1429423"/>
            <a:chExt cx="868342" cy="307777"/>
          </a:xfrm>
        </p:grpSpPr>
        <p:sp>
          <p:nvSpPr>
            <p:cNvPr id="36" name="TextBox 35">
              <a:extLst>
                <a:ext uri="{FF2B5EF4-FFF2-40B4-BE49-F238E27FC236}">
                  <a16:creationId xmlns:a16="http://schemas.microsoft.com/office/drawing/2014/main" id="{E291FCA5-C68C-9903-2A0B-3552B5C9F21B}"/>
                </a:ext>
              </a:extLst>
            </p:cNvPr>
            <p:cNvSpPr txBox="1"/>
            <p:nvPr/>
          </p:nvSpPr>
          <p:spPr>
            <a:xfrm>
              <a:off x="1974763" y="1429423"/>
              <a:ext cx="308098" cy="307777"/>
            </a:xfrm>
            <a:prstGeom prst="rect">
              <a:avLst/>
            </a:prstGeom>
            <a:noFill/>
          </p:spPr>
          <p:txBody>
            <a:bodyPr wrap="none" rtlCol="0">
              <a:spAutoFit/>
            </a:bodyPr>
            <a:lstStyle/>
            <a:p>
              <a:r>
                <a:rPr lang="en-US" dirty="0">
                  <a:solidFill>
                    <a:srgbClr val="C00000"/>
                  </a:solidFill>
                  <a:latin typeface="DM Sans" pitchFamily="2" charset="0"/>
                </a:rPr>
                <a:t>N</a:t>
              </a:r>
              <a:endParaRPr lang="vi-VN" dirty="0">
                <a:solidFill>
                  <a:srgbClr val="C00000"/>
                </a:solidFill>
              </a:endParaRPr>
            </a:p>
          </p:txBody>
        </p:sp>
        <p:sp>
          <p:nvSpPr>
            <p:cNvPr id="37" name="TextBox 36">
              <a:extLst>
                <a:ext uri="{FF2B5EF4-FFF2-40B4-BE49-F238E27FC236}">
                  <a16:creationId xmlns:a16="http://schemas.microsoft.com/office/drawing/2014/main" id="{A1579DC0-B8D1-D829-A941-E5DBBA2762BD}"/>
                </a:ext>
              </a:extLst>
            </p:cNvPr>
            <p:cNvSpPr txBox="1"/>
            <p:nvPr/>
          </p:nvSpPr>
          <p:spPr>
            <a:xfrm>
              <a:off x="2257290" y="1429423"/>
              <a:ext cx="325730" cy="307777"/>
            </a:xfrm>
            <a:prstGeom prst="rect">
              <a:avLst/>
            </a:prstGeom>
            <a:noFill/>
          </p:spPr>
          <p:txBody>
            <a:bodyPr wrap="none" rtlCol="0">
              <a:spAutoFit/>
            </a:bodyPr>
            <a:lstStyle/>
            <a:p>
              <a:r>
                <a:rPr lang="en-US" dirty="0">
                  <a:solidFill>
                    <a:srgbClr val="C00000"/>
                  </a:solidFill>
                  <a:latin typeface="DM Sans" pitchFamily="2" charset="0"/>
                </a:rPr>
                <a:t>O</a:t>
              </a:r>
              <a:endParaRPr lang="vi-VN" dirty="0">
                <a:solidFill>
                  <a:srgbClr val="C00000"/>
                </a:solidFill>
              </a:endParaRPr>
            </a:p>
          </p:txBody>
        </p:sp>
        <p:sp>
          <p:nvSpPr>
            <p:cNvPr id="38" name="TextBox 37">
              <a:extLst>
                <a:ext uri="{FF2B5EF4-FFF2-40B4-BE49-F238E27FC236}">
                  <a16:creationId xmlns:a16="http://schemas.microsoft.com/office/drawing/2014/main" id="{6F0C22A3-6928-FD58-E79D-01B5CF4BC8FF}"/>
                </a:ext>
              </a:extLst>
            </p:cNvPr>
            <p:cNvSpPr txBox="1"/>
            <p:nvPr/>
          </p:nvSpPr>
          <p:spPr>
            <a:xfrm>
              <a:off x="2557449" y="1429423"/>
              <a:ext cx="285656" cy="307777"/>
            </a:xfrm>
            <a:prstGeom prst="rect">
              <a:avLst/>
            </a:prstGeom>
            <a:noFill/>
          </p:spPr>
          <p:txBody>
            <a:bodyPr wrap="none" rtlCol="0">
              <a:spAutoFit/>
            </a:bodyPr>
            <a:lstStyle/>
            <a:p>
              <a:r>
                <a:rPr lang="en-US" dirty="0">
                  <a:solidFill>
                    <a:srgbClr val="C00000"/>
                  </a:solidFill>
                  <a:latin typeface="DM Sans" pitchFamily="2" charset="0"/>
                </a:rPr>
                <a:t>T</a:t>
              </a:r>
              <a:endParaRPr lang="vi-VN" dirty="0">
                <a:solidFill>
                  <a:srgbClr val="C00000"/>
                </a:solidFill>
              </a:endParaRPr>
            </a:p>
          </p:txBody>
        </p:sp>
      </p:grpSp>
      <p:grpSp>
        <p:nvGrpSpPr>
          <p:cNvPr id="40" name="Group 39">
            <a:extLst>
              <a:ext uri="{FF2B5EF4-FFF2-40B4-BE49-F238E27FC236}">
                <a16:creationId xmlns:a16="http://schemas.microsoft.com/office/drawing/2014/main" id="{874F0629-D758-6345-C3D7-6F02738AA341}"/>
              </a:ext>
            </a:extLst>
          </p:cNvPr>
          <p:cNvGrpSpPr/>
          <p:nvPr/>
        </p:nvGrpSpPr>
        <p:grpSpPr>
          <a:xfrm>
            <a:off x="2266106" y="1727845"/>
            <a:ext cx="868342" cy="307777"/>
            <a:chOff x="1974763" y="1429423"/>
            <a:chExt cx="868342" cy="307777"/>
          </a:xfrm>
        </p:grpSpPr>
        <p:sp>
          <p:nvSpPr>
            <p:cNvPr id="41" name="TextBox 40">
              <a:extLst>
                <a:ext uri="{FF2B5EF4-FFF2-40B4-BE49-F238E27FC236}">
                  <a16:creationId xmlns:a16="http://schemas.microsoft.com/office/drawing/2014/main" id="{ECFCCD01-8BB3-5CA0-6794-17B510714F75}"/>
                </a:ext>
              </a:extLst>
            </p:cNvPr>
            <p:cNvSpPr txBox="1"/>
            <p:nvPr/>
          </p:nvSpPr>
          <p:spPr>
            <a:xfrm>
              <a:off x="1974763" y="1429423"/>
              <a:ext cx="308098" cy="307777"/>
            </a:xfrm>
            <a:prstGeom prst="rect">
              <a:avLst/>
            </a:prstGeom>
            <a:noFill/>
          </p:spPr>
          <p:txBody>
            <a:bodyPr wrap="none" rtlCol="0">
              <a:spAutoFit/>
            </a:bodyPr>
            <a:lstStyle/>
            <a:p>
              <a:r>
                <a:rPr lang="en-US" dirty="0">
                  <a:solidFill>
                    <a:srgbClr val="C00000"/>
                  </a:solidFill>
                  <a:latin typeface="DM Sans" pitchFamily="2" charset="0"/>
                </a:rPr>
                <a:t>N</a:t>
              </a:r>
              <a:endParaRPr lang="vi-VN" dirty="0">
                <a:solidFill>
                  <a:srgbClr val="C00000"/>
                </a:solidFill>
              </a:endParaRPr>
            </a:p>
          </p:txBody>
        </p:sp>
        <p:sp>
          <p:nvSpPr>
            <p:cNvPr id="42" name="TextBox 41">
              <a:extLst>
                <a:ext uri="{FF2B5EF4-FFF2-40B4-BE49-F238E27FC236}">
                  <a16:creationId xmlns:a16="http://schemas.microsoft.com/office/drawing/2014/main" id="{5A3556B6-683C-EC0D-1109-40375E4306DB}"/>
                </a:ext>
              </a:extLst>
            </p:cNvPr>
            <p:cNvSpPr txBox="1"/>
            <p:nvPr/>
          </p:nvSpPr>
          <p:spPr>
            <a:xfrm>
              <a:off x="2257290" y="1429423"/>
              <a:ext cx="325730" cy="307777"/>
            </a:xfrm>
            <a:prstGeom prst="rect">
              <a:avLst/>
            </a:prstGeom>
            <a:noFill/>
          </p:spPr>
          <p:txBody>
            <a:bodyPr wrap="none" rtlCol="0">
              <a:spAutoFit/>
            </a:bodyPr>
            <a:lstStyle/>
            <a:p>
              <a:r>
                <a:rPr lang="en-US" dirty="0">
                  <a:solidFill>
                    <a:schemeClr val="tx1"/>
                  </a:solidFill>
                  <a:latin typeface="DM Sans" pitchFamily="2" charset="0"/>
                </a:rPr>
                <a:t>O</a:t>
              </a:r>
              <a:endParaRPr lang="vi-VN" dirty="0">
                <a:solidFill>
                  <a:schemeClr val="tx1"/>
                </a:solidFill>
              </a:endParaRPr>
            </a:p>
          </p:txBody>
        </p:sp>
        <p:sp>
          <p:nvSpPr>
            <p:cNvPr id="43" name="TextBox 42">
              <a:extLst>
                <a:ext uri="{FF2B5EF4-FFF2-40B4-BE49-F238E27FC236}">
                  <a16:creationId xmlns:a16="http://schemas.microsoft.com/office/drawing/2014/main" id="{D7EC6EA4-2236-BA3C-19BD-4B8EBD4ACE3C}"/>
                </a:ext>
              </a:extLst>
            </p:cNvPr>
            <p:cNvSpPr txBox="1"/>
            <p:nvPr/>
          </p:nvSpPr>
          <p:spPr>
            <a:xfrm>
              <a:off x="2557449" y="1429423"/>
              <a:ext cx="285656" cy="307777"/>
            </a:xfrm>
            <a:prstGeom prst="rect">
              <a:avLst/>
            </a:prstGeom>
            <a:noFill/>
          </p:spPr>
          <p:txBody>
            <a:bodyPr wrap="none" rtlCol="0">
              <a:spAutoFit/>
            </a:bodyPr>
            <a:lstStyle/>
            <a:p>
              <a:r>
                <a:rPr lang="en-US" dirty="0">
                  <a:solidFill>
                    <a:schemeClr val="tx1"/>
                  </a:solidFill>
                  <a:latin typeface="DM Sans" pitchFamily="2" charset="0"/>
                </a:rPr>
                <a:t>T</a:t>
              </a:r>
              <a:endParaRPr lang="vi-VN" dirty="0">
                <a:solidFill>
                  <a:schemeClr val="tx1"/>
                </a:solidFill>
              </a:endParaRPr>
            </a:p>
          </p:txBody>
        </p:sp>
      </p:grpSp>
      <p:grpSp>
        <p:nvGrpSpPr>
          <p:cNvPr id="44" name="Group 43">
            <a:extLst>
              <a:ext uri="{FF2B5EF4-FFF2-40B4-BE49-F238E27FC236}">
                <a16:creationId xmlns:a16="http://schemas.microsoft.com/office/drawing/2014/main" id="{0294F554-C122-73E1-C03C-A6FFB78BADEE}"/>
              </a:ext>
            </a:extLst>
          </p:cNvPr>
          <p:cNvGrpSpPr/>
          <p:nvPr/>
        </p:nvGrpSpPr>
        <p:grpSpPr>
          <a:xfrm>
            <a:off x="2566872" y="2026267"/>
            <a:ext cx="868342" cy="307777"/>
            <a:chOff x="1974763" y="1429423"/>
            <a:chExt cx="868342" cy="307777"/>
          </a:xfrm>
        </p:grpSpPr>
        <p:sp>
          <p:nvSpPr>
            <p:cNvPr id="45" name="TextBox 44">
              <a:extLst>
                <a:ext uri="{FF2B5EF4-FFF2-40B4-BE49-F238E27FC236}">
                  <a16:creationId xmlns:a16="http://schemas.microsoft.com/office/drawing/2014/main" id="{23B08180-FB0B-2D3D-E2AF-1C09040B2A38}"/>
                </a:ext>
              </a:extLst>
            </p:cNvPr>
            <p:cNvSpPr txBox="1"/>
            <p:nvPr/>
          </p:nvSpPr>
          <p:spPr>
            <a:xfrm>
              <a:off x="1974763" y="1429423"/>
              <a:ext cx="308098" cy="307777"/>
            </a:xfrm>
            <a:prstGeom prst="rect">
              <a:avLst/>
            </a:prstGeom>
            <a:noFill/>
          </p:spPr>
          <p:txBody>
            <a:bodyPr wrap="none" rtlCol="0">
              <a:spAutoFit/>
            </a:bodyPr>
            <a:lstStyle/>
            <a:p>
              <a:r>
                <a:rPr lang="en-US" dirty="0">
                  <a:solidFill>
                    <a:srgbClr val="C00000"/>
                  </a:solidFill>
                  <a:latin typeface="DM Sans" pitchFamily="2" charset="0"/>
                </a:rPr>
                <a:t>N</a:t>
              </a:r>
              <a:endParaRPr lang="vi-VN" dirty="0">
                <a:solidFill>
                  <a:srgbClr val="C00000"/>
                </a:solidFill>
              </a:endParaRPr>
            </a:p>
          </p:txBody>
        </p:sp>
        <p:sp>
          <p:nvSpPr>
            <p:cNvPr id="46" name="TextBox 45">
              <a:extLst>
                <a:ext uri="{FF2B5EF4-FFF2-40B4-BE49-F238E27FC236}">
                  <a16:creationId xmlns:a16="http://schemas.microsoft.com/office/drawing/2014/main" id="{AFA37DEB-1F58-BDEF-032F-8A97A1C3C66F}"/>
                </a:ext>
              </a:extLst>
            </p:cNvPr>
            <p:cNvSpPr txBox="1"/>
            <p:nvPr/>
          </p:nvSpPr>
          <p:spPr>
            <a:xfrm>
              <a:off x="2257290" y="1429423"/>
              <a:ext cx="325730" cy="307777"/>
            </a:xfrm>
            <a:prstGeom prst="rect">
              <a:avLst/>
            </a:prstGeom>
            <a:noFill/>
          </p:spPr>
          <p:txBody>
            <a:bodyPr wrap="none" rtlCol="0">
              <a:spAutoFit/>
            </a:bodyPr>
            <a:lstStyle/>
            <a:p>
              <a:r>
                <a:rPr lang="en-US" dirty="0">
                  <a:solidFill>
                    <a:schemeClr val="tx1"/>
                  </a:solidFill>
                  <a:latin typeface="DM Sans" pitchFamily="2" charset="0"/>
                </a:rPr>
                <a:t>O</a:t>
              </a:r>
              <a:endParaRPr lang="vi-VN" dirty="0">
                <a:solidFill>
                  <a:schemeClr val="tx1"/>
                </a:solidFill>
              </a:endParaRPr>
            </a:p>
          </p:txBody>
        </p:sp>
        <p:sp>
          <p:nvSpPr>
            <p:cNvPr id="47" name="TextBox 46">
              <a:extLst>
                <a:ext uri="{FF2B5EF4-FFF2-40B4-BE49-F238E27FC236}">
                  <a16:creationId xmlns:a16="http://schemas.microsoft.com/office/drawing/2014/main" id="{5C3026BB-C895-07F8-1662-BE8C8F4D1E88}"/>
                </a:ext>
              </a:extLst>
            </p:cNvPr>
            <p:cNvSpPr txBox="1"/>
            <p:nvPr/>
          </p:nvSpPr>
          <p:spPr>
            <a:xfrm>
              <a:off x="2557449" y="1429423"/>
              <a:ext cx="285656" cy="307777"/>
            </a:xfrm>
            <a:prstGeom prst="rect">
              <a:avLst/>
            </a:prstGeom>
            <a:noFill/>
          </p:spPr>
          <p:txBody>
            <a:bodyPr wrap="none" rtlCol="0">
              <a:spAutoFit/>
            </a:bodyPr>
            <a:lstStyle/>
            <a:p>
              <a:r>
                <a:rPr lang="en-US" dirty="0">
                  <a:solidFill>
                    <a:schemeClr val="tx1"/>
                  </a:solidFill>
                  <a:latin typeface="DM Sans" pitchFamily="2" charset="0"/>
                </a:rPr>
                <a:t>T</a:t>
              </a:r>
              <a:endParaRPr lang="vi-VN" dirty="0">
                <a:solidFill>
                  <a:schemeClr val="tx1"/>
                </a:solidFill>
              </a:endParaRPr>
            </a:p>
          </p:txBody>
        </p:sp>
      </p:grpSp>
      <p:grpSp>
        <p:nvGrpSpPr>
          <p:cNvPr id="52" name="Group 51">
            <a:extLst>
              <a:ext uri="{FF2B5EF4-FFF2-40B4-BE49-F238E27FC236}">
                <a16:creationId xmlns:a16="http://schemas.microsoft.com/office/drawing/2014/main" id="{0D0F0A96-083C-4030-E19B-6FDE8C2EAA68}"/>
              </a:ext>
            </a:extLst>
          </p:cNvPr>
          <p:cNvGrpSpPr/>
          <p:nvPr/>
        </p:nvGrpSpPr>
        <p:grpSpPr>
          <a:xfrm>
            <a:off x="2860655" y="2324689"/>
            <a:ext cx="868342" cy="307777"/>
            <a:chOff x="1974763" y="1429423"/>
            <a:chExt cx="868342" cy="307777"/>
          </a:xfrm>
        </p:grpSpPr>
        <p:sp>
          <p:nvSpPr>
            <p:cNvPr id="53" name="TextBox 52">
              <a:extLst>
                <a:ext uri="{FF2B5EF4-FFF2-40B4-BE49-F238E27FC236}">
                  <a16:creationId xmlns:a16="http://schemas.microsoft.com/office/drawing/2014/main" id="{7EBA9C2D-2B31-1263-93BB-C309DE661907}"/>
                </a:ext>
              </a:extLst>
            </p:cNvPr>
            <p:cNvSpPr txBox="1"/>
            <p:nvPr/>
          </p:nvSpPr>
          <p:spPr>
            <a:xfrm>
              <a:off x="1974763" y="1429423"/>
              <a:ext cx="308098" cy="307777"/>
            </a:xfrm>
            <a:prstGeom prst="rect">
              <a:avLst/>
            </a:prstGeom>
            <a:noFill/>
          </p:spPr>
          <p:txBody>
            <a:bodyPr wrap="none" rtlCol="0">
              <a:spAutoFit/>
            </a:bodyPr>
            <a:lstStyle/>
            <a:p>
              <a:r>
                <a:rPr lang="en-US" dirty="0">
                  <a:solidFill>
                    <a:srgbClr val="C00000"/>
                  </a:solidFill>
                  <a:latin typeface="DM Sans" pitchFamily="2" charset="0"/>
                </a:rPr>
                <a:t>N</a:t>
              </a:r>
              <a:endParaRPr lang="vi-VN" dirty="0">
                <a:solidFill>
                  <a:srgbClr val="C00000"/>
                </a:solidFill>
              </a:endParaRPr>
            </a:p>
          </p:txBody>
        </p:sp>
        <p:sp>
          <p:nvSpPr>
            <p:cNvPr id="54" name="TextBox 53">
              <a:extLst>
                <a:ext uri="{FF2B5EF4-FFF2-40B4-BE49-F238E27FC236}">
                  <a16:creationId xmlns:a16="http://schemas.microsoft.com/office/drawing/2014/main" id="{165132D9-A898-F977-8B69-E90F4C3E97D5}"/>
                </a:ext>
              </a:extLst>
            </p:cNvPr>
            <p:cNvSpPr txBox="1"/>
            <p:nvPr/>
          </p:nvSpPr>
          <p:spPr>
            <a:xfrm>
              <a:off x="2257290" y="1429423"/>
              <a:ext cx="325730" cy="307777"/>
            </a:xfrm>
            <a:prstGeom prst="rect">
              <a:avLst/>
            </a:prstGeom>
            <a:noFill/>
          </p:spPr>
          <p:txBody>
            <a:bodyPr wrap="none" rtlCol="0">
              <a:spAutoFit/>
            </a:bodyPr>
            <a:lstStyle/>
            <a:p>
              <a:r>
                <a:rPr lang="en-US" dirty="0">
                  <a:solidFill>
                    <a:schemeClr val="tx1"/>
                  </a:solidFill>
                  <a:latin typeface="DM Sans" pitchFamily="2" charset="0"/>
                </a:rPr>
                <a:t>O</a:t>
              </a:r>
              <a:endParaRPr lang="vi-VN" dirty="0">
                <a:solidFill>
                  <a:schemeClr val="tx1"/>
                </a:solidFill>
              </a:endParaRPr>
            </a:p>
          </p:txBody>
        </p:sp>
        <p:sp>
          <p:nvSpPr>
            <p:cNvPr id="55" name="TextBox 54">
              <a:extLst>
                <a:ext uri="{FF2B5EF4-FFF2-40B4-BE49-F238E27FC236}">
                  <a16:creationId xmlns:a16="http://schemas.microsoft.com/office/drawing/2014/main" id="{72866EBC-CCD2-2E0E-9EA3-7AFB4AE7C24D}"/>
                </a:ext>
              </a:extLst>
            </p:cNvPr>
            <p:cNvSpPr txBox="1"/>
            <p:nvPr/>
          </p:nvSpPr>
          <p:spPr>
            <a:xfrm>
              <a:off x="2557449" y="1429423"/>
              <a:ext cx="285656" cy="307777"/>
            </a:xfrm>
            <a:prstGeom prst="rect">
              <a:avLst/>
            </a:prstGeom>
            <a:noFill/>
          </p:spPr>
          <p:txBody>
            <a:bodyPr wrap="none" rtlCol="0">
              <a:spAutoFit/>
            </a:bodyPr>
            <a:lstStyle/>
            <a:p>
              <a:r>
                <a:rPr lang="en-US" dirty="0">
                  <a:solidFill>
                    <a:schemeClr val="tx1"/>
                  </a:solidFill>
                  <a:latin typeface="DM Sans" pitchFamily="2" charset="0"/>
                </a:rPr>
                <a:t>T</a:t>
              </a:r>
              <a:endParaRPr lang="vi-VN" dirty="0">
                <a:solidFill>
                  <a:schemeClr val="tx1"/>
                </a:solidFill>
              </a:endParaRPr>
            </a:p>
          </p:txBody>
        </p:sp>
      </p:grpSp>
      <p:grpSp>
        <p:nvGrpSpPr>
          <p:cNvPr id="56" name="Group 55">
            <a:extLst>
              <a:ext uri="{FF2B5EF4-FFF2-40B4-BE49-F238E27FC236}">
                <a16:creationId xmlns:a16="http://schemas.microsoft.com/office/drawing/2014/main" id="{26C164D3-94FF-A5C8-E535-155FA3F65F70}"/>
              </a:ext>
            </a:extLst>
          </p:cNvPr>
          <p:cNvGrpSpPr/>
          <p:nvPr/>
        </p:nvGrpSpPr>
        <p:grpSpPr>
          <a:xfrm>
            <a:off x="3149558" y="2623111"/>
            <a:ext cx="868342" cy="307777"/>
            <a:chOff x="1974763" y="1429423"/>
            <a:chExt cx="868342" cy="307777"/>
          </a:xfrm>
        </p:grpSpPr>
        <p:sp>
          <p:nvSpPr>
            <p:cNvPr id="57" name="TextBox 56">
              <a:extLst>
                <a:ext uri="{FF2B5EF4-FFF2-40B4-BE49-F238E27FC236}">
                  <a16:creationId xmlns:a16="http://schemas.microsoft.com/office/drawing/2014/main" id="{09848591-2423-342A-27BA-22FE6E88E136}"/>
                </a:ext>
              </a:extLst>
            </p:cNvPr>
            <p:cNvSpPr txBox="1"/>
            <p:nvPr/>
          </p:nvSpPr>
          <p:spPr>
            <a:xfrm>
              <a:off x="1974763" y="1429423"/>
              <a:ext cx="308098" cy="307777"/>
            </a:xfrm>
            <a:prstGeom prst="rect">
              <a:avLst/>
            </a:prstGeom>
            <a:noFill/>
          </p:spPr>
          <p:txBody>
            <a:bodyPr wrap="none" rtlCol="0">
              <a:spAutoFit/>
            </a:bodyPr>
            <a:lstStyle/>
            <a:p>
              <a:r>
                <a:rPr lang="en-US" dirty="0">
                  <a:solidFill>
                    <a:srgbClr val="C00000"/>
                  </a:solidFill>
                  <a:latin typeface="DM Sans" pitchFamily="2" charset="0"/>
                </a:rPr>
                <a:t>N</a:t>
              </a:r>
              <a:endParaRPr lang="vi-VN" dirty="0">
                <a:solidFill>
                  <a:srgbClr val="C00000"/>
                </a:solidFill>
              </a:endParaRPr>
            </a:p>
          </p:txBody>
        </p:sp>
        <p:sp>
          <p:nvSpPr>
            <p:cNvPr id="58" name="TextBox 57">
              <a:extLst>
                <a:ext uri="{FF2B5EF4-FFF2-40B4-BE49-F238E27FC236}">
                  <a16:creationId xmlns:a16="http://schemas.microsoft.com/office/drawing/2014/main" id="{F626FED9-92F0-0683-51A4-0CAC664102F6}"/>
                </a:ext>
              </a:extLst>
            </p:cNvPr>
            <p:cNvSpPr txBox="1"/>
            <p:nvPr/>
          </p:nvSpPr>
          <p:spPr>
            <a:xfrm>
              <a:off x="2257290" y="1429423"/>
              <a:ext cx="325730" cy="307777"/>
            </a:xfrm>
            <a:prstGeom prst="rect">
              <a:avLst/>
            </a:prstGeom>
            <a:noFill/>
          </p:spPr>
          <p:txBody>
            <a:bodyPr wrap="none" rtlCol="0">
              <a:spAutoFit/>
            </a:bodyPr>
            <a:lstStyle/>
            <a:p>
              <a:r>
                <a:rPr lang="en-US" dirty="0">
                  <a:solidFill>
                    <a:schemeClr val="tx1"/>
                  </a:solidFill>
                  <a:latin typeface="DM Sans" pitchFamily="2" charset="0"/>
                </a:rPr>
                <a:t>O</a:t>
              </a:r>
              <a:endParaRPr lang="vi-VN" dirty="0">
                <a:solidFill>
                  <a:schemeClr val="tx1"/>
                </a:solidFill>
              </a:endParaRPr>
            </a:p>
          </p:txBody>
        </p:sp>
        <p:sp>
          <p:nvSpPr>
            <p:cNvPr id="59" name="TextBox 58">
              <a:extLst>
                <a:ext uri="{FF2B5EF4-FFF2-40B4-BE49-F238E27FC236}">
                  <a16:creationId xmlns:a16="http://schemas.microsoft.com/office/drawing/2014/main" id="{E1A466DC-0C4F-722A-6C6E-73487884A620}"/>
                </a:ext>
              </a:extLst>
            </p:cNvPr>
            <p:cNvSpPr txBox="1"/>
            <p:nvPr/>
          </p:nvSpPr>
          <p:spPr>
            <a:xfrm>
              <a:off x="2557449" y="1429423"/>
              <a:ext cx="285656" cy="307777"/>
            </a:xfrm>
            <a:prstGeom prst="rect">
              <a:avLst/>
            </a:prstGeom>
            <a:noFill/>
          </p:spPr>
          <p:txBody>
            <a:bodyPr wrap="none" rtlCol="0">
              <a:spAutoFit/>
            </a:bodyPr>
            <a:lstStyle/>
            <a:p>
              <a:r>
                <a:rPr lang="en-US" dirty="0">
                  <a:solidFill>
                    <a:schemeClr val="tx1"/>
                  </a:solidFill>
                  <a:latin typeface="DM Sans" pitchFamily="2" charset="0"/>
                </a:rPr>
                <a:t>T</a:t>
              </a:r>
              <a:endParaRPr lang="vi-VN" dirty="0">
                <a:solidFill>
                  <a:schemeClr val="tx1"/>
                </a:solidFill>
              </a:endParaRPr>
            </a:p>
          </p:txBody>
        </p:sp>
      </p:grpSp>
      <p:grpSp>
        <p:nvGrpSpPr>
          <p:cNvPr id="60" name="Group 59">
            <a:extLst>
              <a:ext uri="{FF2B5EF4-FFF2-40B4-BE49-F238E27FC236}">
                <a16:creationId xmlns:a16="http://schemas.microsoft.com/office/drawing/2014/main" id="{2D44A3B7-DBD1-62DC-71F1-15142B4777E5}"/>
              </a:ext>
            </a:extLst>
          </p:cNvPr>
          <p:cNvGrpSpPr/>
          <p:nvPr/>
        </p:nvGrpSpPr>
        <p:grpSpPr>
          <a:xfrm>
            <a:off x="3438557" y="2921533"/>
            <a:ext cx="868342" cy="307777"/>
            <a:chOff x="1974763" y="1429423"/>
            <a:chExt cx="868342" cy="307777"/>
          </a:xfrm>
        </p:grpSpPr>
        <p:sp>
          <p:nvSpPr>
            <p:cNvPr id="61" name="TextBox 60">
              <a:extLst>
                <a:ext uri="{FF2B5EF4-FFF2-40B4-BE49-F238E27FC236}">
                  <a16:creationId xmlns:a16="http://schemas.microsoft.com/office/drawing/2014/main" id="{650109D2-CAB7-CDED-B60F-9F17F23C6795}"/>
                </a:ext>
              </a:extLst>
            </p:cNvPr>
            <p:cNvSpPr txBox="1"/>
            <p:nvPr/>
          </p:nvSpPr>
          <p:spPr>
            <a:xfrm>
              <a:off x="1974763" y="1429423"/>
              <a:ext cx="308098" cy="307777"/>
            </a:xfrm>
            <a:prstGeom prst="rect">
              <a:avLst/>
            </a:prstGeom>
            <a:noFill/>
          </p:spPr>
          <p:txBody>
            <a:bodyPr wrap="none" rtlCol="0">
              <a:spAutoFit/>
            </a:bodyPr>
            <a:lstStyle/>
            <a:p>
              <a:r>
                <a:rPr lang="en-US" dirty="0">
                  <a:solidFill>
                    <a:srgbClr val="C00000"/>
                  </a:solidFill>
                  <a:latin typeface="DM Sans" pitchFamily="2" charset="0"/>
                </a:rPr>
                <a:t>N</a:t>
              </a:r>
              <a:endParaRPr lang="vi-VN" dirty="0">
                <a:solidFill>
                  <a:srgbClr val="C00000"/>
                </a:solidFill>
              </a:endParaRPr>
            </a:p>
          </p:txBody>
        </p:sp>
        <p:sp>
          <p:nvSpPr>
            <p:cNvPr id="62" name="TextBox 61">
              <a:extLst>
                <a:ext uri="{FF2B5EF4-FFF2-40B4-BE49-F238E27FC236}">
                  <a16:creationId xmlns:a16="http://schemas.microsoft.com/office/drawing/2014/main" id="{924DC593-A782-D886-B50C-B6D2714D0DB6}"/>
                </a:ext>
              </a:extLst>
            </p:cNvPr>
            <p:cNvSpPr txBox="1"/>
            <p:nvPr/>
          </p:nvSpPr>
          <p:spPr>
            <a:xfrm>
              <a:off x="2257290" y="1429423"/>
              <a:ext cx="325730" cy="307777"/>
            </a:xfrm>
            <a:prstGeom prst="rect">
              <a:avLst/>
            </a:prstGeom>
            <a:noFill/>
          </p:spPr>
          <p:txBody>
            <a:bodyPr wrap="none" rtlCol="0">
              <a:spAutoFit/>
            </a:bodyPr>
            <a:lstStyle/>
            <a:p>
              <a:r>
                <a:rPr lang="en-US" dirty="0">
                  <a:solidFill>
                    <a:schemeClr val="tx1"/>
                  </a:solidFill>
                  <a:latin typeface="DM Sans" pitchFamily="2" charset="0"/>
                </a:rPr>
                <a:t>O</a:t>
              </a:r>
              <a:endParaRPr lang="vi-VN" dirty="0">
                <a:solidFill>
                  <a:schemeClr val="tx1"/>
                </a:solidFill>
              </a:endParaRPr>
            </a:p>
          </p:txBody>
        </p:sp>
        <p:sp>
          <p:nvSpPr>
            <p:cNvPr id="63" name="TextBox 62">
              <a:extLst>
                <a:ext uri="{FF2B5EF4-FFF2-40B4-BE49-F238E27FC236}">
                  <a16:creationId xmlns:a16="http://schemas.microsoft.com/office/drawing/2014/main" id="{F0C84B41-3FD1-CAB9-77F3-D00CE5B8253A}"/>
                </a:ext>
              </a:extLst>
            </p:cNvPr>
            <p:cNvSpPr txBox="1"/>
            <p:nvPr/>
          </p:nvSpPr>
          <p:spPr>
            <a:xfrm>
              <a:off x="2557449" y="1429423"/>
              <a:ext cx="285656" cy="307777"/>
            </a:xfrm>
            <a:prstGeom prst="rect">
              <a:avLst/>
            </a:prstGeom>
            <a:noFill/>
          </p:spPr>
          <p:txBody>
            <a:bodyPr wrap="none" rtlCol="0">
              <a:spAutoFit/>
            </a:bodyPr>
            <a:lstStyle/>
            <a:p>
              <a:r>
                <a:rPr lang="en-US" dirty="0">
                  <a:solidFill>
                    <a:schemeClr val="tx1"/>
                  </a:solidFill>
                  <a:latin typeface="DM Sans" pitchFamily="2" charset="0"/>
                </a:rPr>
                <a:t>T</a:t>
              </a:r>
              <a:endParaRPr lang="vi-VN" dirty="0">
                <a:solidFill>
                  <a:schemeClr val="tx1"/>
                </a:solidFill>
              </a:endParaRPr>
            </a:p>
          </p:txBody>
        </p:sp>
      </p:grpSp>
      <p:grpSp>
        <p:nvGrpSpPr>
          <p:cNvPr id="1472" name="Group 1471">
            <a:extLst>
              <a:ext uri="{FF2B5EF4-FFF2-40B4-BE49-F238E27FC236}">
                <a16:creationId xmlns:a16="http://schemas.microsoft.com/office/drawing/2014/main" id="{7F2C9E43-8FCF-A590-2CE8-3240D405B304}"/>
              </a:ext>
            </a:extLst>
          </p:cNvPr>
          <p:cNvGrpSpPr/>
          <p:nvPr/>
        </p:nvGrpSpPr>
        <p:grpSpPr>
          <a:xfrm>
            <a:off x="3721084" y="3219955"/>
            <a:ext cx="868342" cy="307777"/>
            <a:chOff x="1974763" y="1429423"/>
            <a:chExt cx="868342" cy="307777"/>
          </a:xfrm>
        </p:grpSpPr>
        <p:sp>
          <p:nvSpPr>
            <p:cNvPr id="1473" name="TextBox 1472">
              <a:extLst>
                <a:ext uri="{FF2B5EF4-FFF2-40B4-BE49-F238E27FC236}">
                  <a16:creationId xmlns:a16="http://schemas.microsoft.com/office/drawing/2014/main" id="{9EE8C461-436B-CB9A-BC3A-72E8716F7EBF}"/>
                </a:ext>
              </a:extLst>
            </p:cNvPr>
            <p:cNvSpPr txBox="1"/>
            <p:nvPr/>
          </p:nvSpPr>
          <p:spPr>
            <a:xfrm>
              <a:off x="1974763" y="1429423"/>
              <a:ext cx="308098" cy="307777"/>
            </a:xfrm>
            <a:prstGeom prst="rect">
              <a:avLst/>
            </a:prstGeom>
            <a:noFill/>
          </p:spPr>
          <p:txBody>
            <a:bodyPr wrap="none" rtlCol="0">
              <a:spAutoFit/>
            </a:bodyPr>
            <a:lstStyle/>
            <a:p>
              <a:r>
                <a:rPr lang="en-US" dirty="0">
                  <a:solidFill>
                    <a:srgbClr val="C00000"/>
                  </a:solidFill>
                  <a:latin typeface="DM Sans" pitchFamily="2" charset="0"/>
                </a:rPr>
                <a:t>N</a:t>
              </a:r>
              <a:endParaRPr lang="vi-VN" dirty="0">
                <a:solidFill>
                  <a:srgbClr val="C00000"/>
                </a:solidFill>
              </a:endParaRPr>
            </a:p>
          </p:txBody>
        </p:sp>
        <p:sp>
          <p:nvSpPr>
            <p:cNvPr id="1474" name="TextBox 1473">
              <a:extLst>
                <a:ext uri="{FF2B5EF4-FFF2-40B4-BE49-F238E27FC236}">
                  <a16:creationId xmlns:a16="http://schemas.microsoft.com/office/drawing/2014/main" id="{09D462B3-6EA0-0C02-C0A0-CFADAF2FFDA4}"/>
                </a:ext>
              </a:extLst>
            </p:cNvPr>
            <p:cNvSpPr txBox="1"/>
            <p:nvPr/>
          </p:nvSpPr>
          <p:spPr>
            <a:xfrm>
              <a:off x="2257290" y="1429423"/>
              <a:ext cx="325730" cy="307777"/>
            </a:xfrm>
            <a:prstGeom prst="rect">
              <a:avLst/>
            </a:prstGeom>
            <a:noFill/>
          </p:spPr>
          <p:txBody>
            <a:bodyPr wrap="none" rtlCol="0">
              <a:spAutoFit/>
            </a:bodyPr>
            <a:lstStyle/>
            <a:p>
              <a:r>
                <a:rPr lang="en-US" dirty="0">
                  <a:solidFill>
                    <a:schemeClr val="tx1"/>
                  </a:solidFill>
                  <a:latin typeface="DM Sans" pitchFamily="2" charset="0"/>
                </a:rPr>
                <a:t>O</a:t>
              </a:r>
              <a:endParaRPr lang="vi-VN" dirty="0">
                <a:solidFill>
                  <a:schemeClr val="tx1"/>
                </a:solidFill>
              </a:endParaRPr>
            </a:p>
          </p:txBody>
        </p:sp>
        <p:sp>
          <p:nvSpPr>
            <p:cNvPr id="1475" name="TextBox 1474">
              <a:extLst>
                <a:ext uri="{FF2B5EF4-FFF2-40B4-BE49-F238E27FC236}">
                  <a16:creationId xmlns:a16="http://schemas.microsoft.com/office/drawing/2014/main" id="{A36A5136-C1D7-A019-238F-69F28B972A5C}"/>
                </a:ext>
              </a:extLst>
            </p:cNvPr>
            <p:cNvSpPr txBox="1"/>
            <p:nvPr/>
          </p:nvSpPr>
          <p:spPr>
            <a:xfrm>
              <a:off x="2557449" y="1429423"/>
              <a:ext cx="285656" cy="307777"/>
            </a:xfrm>
            <a:prstGeom prst="rect">
              <a:avLst/>
            </a:prstGeom>
            <a:noFill/>
          </p:spPr>
          <p:txBody>
            <a:bodyPr wrap="none" rtlCol="0">
              <a:spAutoFit/>
            </a:bodyPr>
            <a:lstStyle/>
            <a:p>
              <a:r>
                <a:rPr lang="en-US" dirty="0">
                  <a:solidFill>
                    <a:schemeClr val="tx1"/>
                  </a:solidFill>
                  <a:latin typeface="DM Sans" pitchFamily="2" charset="0"/>
                </a:rPr>
                <a:t>T</a:t>
              </a:r>
              <a:endParaRPr lang="vi-VN" dirty="0">
                <a:solidFill>
                  <a:schemeClr val="tx1"/>
                </a:solidFill>
              </a:endParaRPr>
            </a:p>
          </p:txBody>
        </p:sp>
      </p:grpSp>
      <p:grpSp>
        <p:nvGrpSpPr>
          <p:cNvPr id="1480" name="Group 1479">
            <a:extLst>
              <a:ext uri="{FF2B5EF4-FFF2-40B4-BE49-F238E27FC236}">
                <a16:creationId xmlns:a16="http://schemas.microsoft.com/office/drawing/2014/main" id="{9D23B56A-D261-44EE-F455-5BBAEC59BA31}"/>
              </a:ext>
            </a:extLst>
          </p:cNvPr>
          <p:cNvGrpSpPr/>
          <p:nvPr/>
        </p:nvGrpSpPr>
        <p:grpSpPr>
          <a:xfrm>
            <a:off x="3953687" y="3518374"/>
            <a:ext cx="868342" cy="307777"/>
            <a:chOff x="1974763" y="1429423"/>
            <a:chExt cx="868342" cy="307777"/>
          </a:xfrm>
        </p:grpSpPr>
        <p:sp>
          <p:nvSpPr>
            <p:cNvPr id="1481" name="TextBox 1480">
              <a:extLst>
                <a:ext uri="{FF2B5EF4-FFF2-40B4-BE49-F238E27FC236}">
                  <a16:creationId xmlns:a16="http://schemas.microsoft.com/office/drawing/2014/main" id="{8523BC0A-B53C-4DD4-7A19-AD33B6580698}"/>
                </a:ext>
              </a:extLst>
            </p:cNvPr>
            <p:cNvSpPr txBox="1"/>
            <p:nvPr/>
          </p:nvSpPr>
          <p:spPr>
            <a:xfrm>
              <a:off x="1974763" y="1429423"/>
              <a:ext cx="308098" cy="307777"/>
            </a:xfrm>
            <a:prstGeom prst="rect">
              <a:avLst/>
            </a:prstGeom>
            <a:noFill/>
          </p:spPr>
          <p:txBody>
            <a:bodyPr wrap="none" rtlCol="0">
              <a:spAutoFit/>
            </a:bodyPr>
            <a:lstStyle/>
            <a:p>
              <a:r>
                <a:rPr lang="en-US" dirty="0">
                  <a:solidFill>
                    <a:srgbClr val="C00000"/>
                  </a:solidFill>
                  <a:latin typeface="DM Sans" pitchFamily="2" charset="0"/>
                </a:rPr>
                <a:t>N</a:t>
              </a:r>
              <a:endParaRPr lang="vi-VN" dirty="0">
                <a:solidFill>
                  <a:srgbClr val="C00000"/>
                </a:solidFill>
              </a:endParaRPr>
            </a:p>
          </p:txBody>
        </p:sp>
        <p:sp>
          <p:nvSpPr>
            <p:cNvPr id="1482" name="TextBox 1481">
              <a:extLst>
                <a:ext uri="{FF2B5EF4-FFF2-40B4-BE49-F238E27FC236}">
                  <a16:creationId xmlns:a16="http://schemas.microsoft.com/office/drawing/2014/main" id="{992C0579-F666-DA6E-4F73-10657657F2B9}"/>
                </a:ext>
              </a:extLst>
            </p:cNvPr>
            <p:cNvSpPr txBox="1"/>
            <p:nvPr/>
          </p:nvSpPr>
          <p:spPr>
            <a:xfrm>
              <a:off x="2257290" y="1429423"/>
              <a:ext cx="325730" cy="307777"/>
            </a:xfrm>
            <a:prstGeom prst="rect">
              <a:avLst/>
            </a:prstGeom>
            <a:noFill/>
          </p:spPr>
          <p:txBody>
            <a:bodyPr wrap="none" rtlCol="0">
              <a:spAutoFit/>
            </a:bodyPr>
            <a:lstStyle/>
            <a:p>
              <a:r>
                <a:rPr lang="en-US" dirty="0">
                  <a:solidFill>
                    <a:srgbClr val="C00000"/>
                  </a:solidFill>
                  <a:latin typeface="DM Sans" pitchFamily="2" charset="0"/>
                </a:rPr>
                <a:t>O</a:t>
              </a:r>
              <a:endParaRPr lang="vi-VN" dirty="0">
                <a:solidFill>
                  <a:srgbClr val="C00000"/>
                </a:solidFill>
              </a:endParaRPr>
            </a:p>
          </p:txBody>
        </p:sp>
        <p:sp>
          <p:nvSpPr>
            <p:cNvPr id="1483" name="TextBox 1482">
              <a:extLst>
                <a:ext uri="{FF2B5EF4-FFF2-40B4-BE49-F238E27FC236}">
                  <a16:creationId xmlns:a16="http://schemas.microsoft.com/office/drawing/2014/main" id="{C40E8EB3-5EFD-7EB6-E8A2-866B19F1A64A}"/>
                </a:ext>
              </a:extLst>
            </p:cNvPr>
            <p:cNvSpPr txBox="1"/>
            <p:nvPr/>
          </p:nvSpPr>
          <p:spPr>
            <a:xfrm>
              <a:off x="2557449" y="1429423"/>
              <a:ext cx="285656" cy="307777"/>
            </a:xfrm>
            <a:prstGeom prst="rect">
              <a:avLst/>
            </a:prstGeom>
            <a:noFill/>
          </p:spPr>
          <p:txBody>
            <a:bodyPr wrap="none" rtlCol="0">
              <a:spAutoFit/>
            </a:bodyPr>
            <a:lstStyle/>
            <a:p>
              <a:r>
                <a:rPr lang="en-US" dirty="0">
                  <a:solidFill>
                    <a:srgbClr val="C00000"/>
                  </a:solidFill>
                  <a:latin typeface="DM Sans" pitchFamily="2" charset="0"/>
                </a:rPr>
                <a:t>T</a:t>
              </a:r>
              <a:endParaRPr lang="vi-VN" dirty="0">
                <a:solidFill>
                  <a:srgbClr val="C00000"/>
                </a:solidFill>
              </a:endParaRPr>
            </a:p>
          </p:txBody>
        </p:sp>
      </p:grpSp>
    </p:spTree>
    <p:extLst>
      <p:ext uri="{BB962C8B-B14F-4D97-AF65-F5344CB8AC3E}">
        <p14:creationId xmlns:p14="http://schemas.microsoft.com/office/powerpoint/2010/main" val="3464709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809"/>
        <p:cNvGrpSpPr/>
        <p:nvPr/>
      </p:nvGrpSpPr>
      <p:grpSpPr>
        <a:xfrm>
          <a:off x="0" y="0"/>
          <a:ext cx="0" cy="0"/>
          <a:chOff x="0" y="0"/>
          <a:chExt cx="0" cy="0"/>
        </a:xfrm>
      </p:grpSpPr>
      <p:grpSp>
        <p:nvGrpSpPr>
          <p:cNvPr id="1842" name="Google Shape;1842;p50"/>
          <p:cNvGrpSpPr/>
          <p:nvPr/>
        </p:nvGrpSpPr>
        <p:grpSpPr>
          <a:xfrm>
            <a:off x="792960" y="4041579"/>
            <a:ext cx="524976" cy="655438"/>
            <a:chOff x="792960" y="3993954"/>
            <a:chExt cx="524976" cy="655438"/>
          </a:xfrm>
        </p:grpSpPr>
        <p:grpSp>
          <p:nvGrpSpPr>
            <p:cNvPr id="1843" name="Google Shape;1843;p50"/>
            <p:cNvGrpSpPr/>
            <p:nvPr/>
          </p:nvGrpSpPr>
          <p:grpSpPr>
            <a:xfrm>
              <a:off x="792960" y="4071942"/>
              <a:ext cx="444014" cy="577450"/>
              <a:chOff x="2255047" y="690567"/>
              <a:chExt cx="444014" cy="577450"/>
            </a:xfrm>
          </p:grpSpPr>
          <p:sp>
            <p:nvSpPr>
              <p:cNvPr id="1844" name="Google Shape;1844;p50"/>
              <p:cNvSpPr/>
              <p:nvPr/>
            </p:nvSpPr>
            <p:spPr>
              <a:xfrm>
                <a:off x="2255047" y="690567"/>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50"/>
              <p:cNvSpPr/>
              <p:nvPr/>
            </p:nvSpPr>
            <p:spPr>
              <a:xfrm>
                <a:off x="2588630" y="690567"/>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46" name="Google Shape;1846;p50"/>
              <p:cNvCxnSpPr/>
              <p:nvPr/>
            </p:nvCxnSpPr>
            <p:spPr>
              <a:xfrm>
                <a:off x="2320463" y="924475"/>
                <a:ext cx="313200" cy="0"/>
              </a:xfrm>
              <a:prstGeom prst="straightConnector1">
                <a:avLst/>
              </a:prstGeom>
              <a:noFill/>
              <a:ln w="9525" cap="flat" cmpd="sng">
                <a:solidFill>
                  <a:schemeClr val="dk1"/>
                </a:solidFill>
                <a:prstDash val="solid"/>
                <a:round/>
                <a:headEnd type="none" w="med" len="med"/>
                <a:tailEnd type="none" w="med" len="med"/>
              </a:ln>
            </p:spPr>
          </p:cxnSp>
          <p:cxnSp>
            <p:nvCxnSpPr>
              <p:cNvPr id="1847" name="Google Shape;1847;p50"/>
              <p:cNvCxnSpPr/>
              <p:nvPr/>
            </p:nvCxnSpPr>
            <p:spPr>
              <a:xfrm>
                <a:off x="2320463" y="979300"/>
                <a:ext cx="313200" cy="0"/>
              </a:xfrm>
              <a:prstGeom prst="straightConnector1">
                <a:avLst/>
              </a:prstGeom>
              <a:noFill/>
              <a:ln w="9525" cap="flat" cmpd="sng">
                <a:solidFill>
                  <a:schemeClr val="dk1"/>
                </a:solidFill>
                <a:prstDash val="solid"/>
                <a:round/>
                <a:headEnd type="none" w="med" len="med"/>
                <a:tailEnd type="none" w="med" len="med"/>
              </a:ln>
            </p:spPr>
          </p:cxnSp>
          <p:cxnSp>
            <p:nvCxnSpPr>
              <p:cNvPr id="1848" name="Google Shape;1848;p50"/>
              <p:cNvCxnSpPr/>
              <p:nvPr/>
            </p:nvCxnSpPr>
            <p:spPr>
              <a:xfrm>
                <a:off x="2320463" y="1031550"/>
                <a:ext cx="313200" cy="0"/>
              </a:xfrm>
              <a:prstGeom prst="straightConnector1">
                <a:avLst/>
              </a:prstGeom>
              <a:noFill/>
              <a:ln w="9525" cap="flat" cmpd="sng">
                <a:solidFill>
                  <a:schemeClr val="dk1"/>
                </a:solidFill>
                <a:prstDash val="solid"/>
                <a:round/>
                <a:headEnd type="none" w="med" len="med"/>
                <a:tailEnd type="none" w="med" len="med"/>
              </a:ln>
            </p:spPr>
          </p:cxnSp>
        </p:grpSp>
        <p:grpSp>
          <p:nvGrpSpPr>
            <p:cNvPr id="1849" name="Google Shape;1849;p50"/>
            <p:cNvGrpSpPr/>
            <p:nvPr/>
          </p:nvGrpSpPr>
          <p:grpSpPr>
            <a:xfrm>
              <a:off x="873922" y="3993954"/>
              <a:ext cx="444014" cy="577450"/>
              <a:chOff x="873922" y="3993954"/>
              <a:chExt cx="444014" cy="577450"/>
            </a:xfrm>
          </p:grpSpPr>
          <p:sp>
            <p:nvSpPr>
              <p:cNvPr id="1850" name="Google Shape;1850;p50"/>
              <p:cNvSpPr/>
              <p:nvPr/>
            </p:nvSpPr>
            <p:spPr>
              <a:xfrm>
                <a:off x="873922" y="3993954"/>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50"/>
              <p:cNvSpPr/>
              <p:nvPr/>
            </p:nvSpPr>
            <p:spPr>
              <a:xfrm>
                <a:off x="1207505" y="3993954"/>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accen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52" name="Google Shape;1852;p50"/>
              <p:cNvCxnSpPr/>
              <p:nvPr/>
            </p:nvCxnSpPr>
            <p:spPr>
              <a:xfrm>
                <a:off x="939338" y="4227863"/>
                <a:ext cx="313200" cy="0"/>
              </a:xfrm>
              <a:prstGeom prst="straightConnector1">
                <a:avLst/>
              </a:prstGeom>
              <a:noFill/>
              <a:ln w="9525" cap="flat" cmpd="sng">
                <a:solidFill>
                  <a:schemeClr val="dk1"/>
                </a:solidFill>
                <a:prstDash val="solid"/>
                <a:round/>
                <a:headEnd type="none" w="med" len="med"/>
                <a:tailEnd type="none" w="med" len="med"/>
              </a:ln>
            </p:spPr>
          </p:cxnSp>
          <p:cxnSp>
            <p:nvCxnSpPr>
              <p:cNvPr id="1853" name="Google Shape;1853;p50"/>
              <p:cNvCxnSpPr/>
              <p:nvPr/>
            </p:nvCxnSpPr>
            <p:spPr>
              <a:xfrm>
                <a:off x="939338" y="4282688"/>
                <a:ext cx="313200" cy="0"/>
              </a:xfrm>
              <a:prstGeom prst="straightConnector1">
                <a:avLst/>
              </a:prstGeom>
              <a:noFill/>
              <a:ln w="9525" cap="flat" cmpd="sng">
                <a:solidFill>
                  <a:schemeClr val="dk1"/>
                </a:solidFill>
                <a:prstDash val="solid"/>
                <a:round/>
                <a:headEnd type="none" w="med" len="med"/>
                <a:tailEnd type="none" w="med" len="med"/>
              </a:ln>
            </p:spPr>
          </p:cxnSp>
          <p:cxnSp>
            <p:nvCxnSpPr>
              <p:cNvPr id="1854" name="Google Shape;1854;p50"/>
              <p:cNvCxnSpPr/>
              <p:nvPr/>
            </p:nvCxnSpPr>
            <p:spPr>
              <a:xfrm>
                <a:off x="939338" y="4334938"/>
                <a:ext cx="313200" cy="0"/>
              </a:xfrm>
              <a:prstGeom prst="straightConnector1">
                <a:avLst/>
              </a:prstGeom>
              <a:noFill/>
              <a:ln w="9525" cap="flat" cmpd="sng">
                <a:solidFill>
                  <a:schemeClr val="dk1"/>
                </a:solidFill>
                <a:prstDash val="solid"/>
                <a:round/>
                <a:headEnd type="none" w="med" len="med"/>
                <a:tailEnd type="none" w="med" len="med"/>
              </a:ln>
            </p:spPr>
          </p:cxnSp>
        </p:grpSp>
      </p:grpSp>
      <p:sp>
        <p:nvSpPr>
          <p:cNvPr id="12" name="Google Shape;2627;p59">
            <a:extLst>
              <a:ext uri="{FF2B5EF4-FFF2-40B4-BE49-F238E27FC236}">
                <a16:creationId xmlns:a16="http://schemas.microsoft.com/office/drawing/2014/main" id="{08A3295B-5BCC-483A-8822-1AB8884BA547}"/>
              </a:ext>
            </a:extLst>
          </p:cNvPr>
          <p:cNvSpPr txBox="1">
            <a:spLocks/>
          </p:cNvSpPr>
          <p:nvPr/>
        </p:nvSpPr>
        <p:spPr>
          <a:xfrm>
            <a:off x="3136980" y="404213"/>
            <a:ext cx="2638379" cy="5727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800">
                <a:latin typeface="Raleway Black"/>
              </a:rPr>
              <a:t>TEMPLATE</a:t>
            </a:r>
            <a:endParaRPr lang="vi-VN"/>
          </a:p>
        </p:txBody>
      </p:sp>
      <p:pic>
        <p:nvPicPr>
          <p:cNvPr id="3" name="Picture 2">
            <a:extLst>
              <a:ext uri="{FF2B5EF4-FFF2-40B4-BE49-F238E27FC236}">
                <a16:creationId xmlns:a16="http://schemas.microsoft.com/office/drawing/2014/main" id="{9244B9BE-BD0F-8B35-B426-FA0406B97C27}"/>
              </a:ext>
            </a:extLst>
          </p:cNvPr>
          <p:cNvPicPr>
            <a:picLocks noChangeAspect="1"/>
          </p:cNvPicPr>
          <p:nvPr/>
        </p:nvPicPr>
        <p:blipFill>
          <a:blip r:embed="rId3"/>
          <a:stretch>
            <a:fillRect/>
          </a:stretch>
        </p:blipFill>
        <p:spPr>
          <a:xfrm>
            <a:off x="1257300" y="1341487"/>
            <a:ext cx="6629400" cy="2460527"/>
          </a:xfrm>
          <a:prstGeom prst="rect">
            <a:avLst/>
          </a:prstGeom>
        </p:spPr>
      </p:pic>
    </p:spTree>
    <p:extLst>
      <p:ext uri="{BB962C8B-B14F-4D97-AF65-F5344CB8AC3E}">
        <p14:creationId xmlns:p14="http://schemas.microsoft.com/office/powerpoint/2010/main" val="29945106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815"/>
        <p:cNvGrpSpPr/>
        <p:nvPr/>
      </p:nvGrpSpPr>
      <p:grpSpPr>
        <a:xfrm>
          <a:off x="0" y="0"/>
          <a:ext cx="0" cy="0"/>
          <a:chOff x="0" y="0"/>
          <a:chExt cx="0" cy="0"/>
        </a:xfrm>
      </p:grpSpPr>
      <p:sp>
        <p:nvSpPr>
          <p:cNvPr id="3816" name="Google Shape;3816;p72"/>
          <p:cNvSpPr txBox="1">
            <a:spLocks noGrp="1"/>
          </p:cNvSpPr>
          <p:nvPr>
            <p:ph type="title"/>
          </p:nvPr>
        </p:nvSpPr>
        <p:spPr>
          <a:xfrm>
            <a:off x="1400100" y="604850"/>
            <a:ext cx="63438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SOME QUESTIONS</a:t>
            </a:r>
            <a:endParaRPr/>
          </a:p>
        </p:txBody>
      </p:sp>
      <p:sp>
        <p:nvSpPr>
          <p:cNvPr id="3818" name="Google Shape;3818;p72"/>
          <p:cNvSpPr txBox="1">
            <a:spLocks noGrp="1"/>
          </p:cNvSpPr>
          <p:nvPr>
            <p:ph type="title" idx="4294967295"/>
          </p:nvPr>
        </p:nvSpPr>
        <p:spPr>
          <a:xfrm>
            <a:off x="948869" y="1376748"/>
            <a:ext cx="1907100" cy="403500"/>
          </a:xfrm>
          <a:prstGeom prst="rect">
            <a:avLst/>
          </a:prstGeom>
        </p:spPr>
        <p:txBody>
          <a:bodyPr spcFirstLastPara="1" wrap="square" lIns="91425" tIns="91425" rIns="91425" bIns="91425" anchor="ctr" anchorCtr="0">
            <a:noAutofit/>
          </a:bodyPr>
          <a:lstStyle/>
          <a:p>
            <a:r>
              <a:rPr lang="en" sz="2200" b="1">
                <a:latin typeface="Raleway"/>
                <a:ea typeface="Raleway"/>
                <a:cs typeface="Raleway"/>
                <a:sym typeface="Raleway"/>
              </a:rPr>
              <a:t>Questions ?</a:t>
            </a:r>
            <a:endParaRPr lang="vi-VN" sz="2200" b="1">
              <a:latin typeface="Raleway"/>
              <a:ea typeface="Raleway"/>
              <a:cs typeface="Raleway"/>
            </a:endParaRPr>
          </a:p>
        </p:txBody>
      </p:sp>
      <p:grpSp>
        <p:nvGrpSpPr>
          <p:cNvPr id="3853" name="Google Shape;3853;p72"/>
          <p:cNvGrpSpPr/>
          <p:nvPr/>
        </p:nvGrpSpPr>
        <p:grpSpPr>
          <a:xfrm>
            <a:off x="8072405" y="468543"/>
            <a:ext cx="291607" cy="291607"/>
            <a:chOff x="4986154" y="2841352"/>
            <a:chExt cx="705900" cy="705900"/>
          </a:xfrm>
        </p:grpSpPr>
        <p:sp>
          <p:nvSpPr>
            <p:cNvPr id="3854" name="Google Shape;3854;p72"/>
            <p:cNvSpPr/>
            <p:nvPr/>
          </p:nvSpPr>
          <p:spPr>
            <a:xfrm>
              <a:off x="4986154" y="2841352"/>
              <a:ext cx="705900" cy="705900"/>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5" name="Google Shape;3855;p72"/>
            <p:cNvSpPr/>
            <p:nvPr/>
          </p:nvSpPr>
          <p:spPr>
            <a:xfrm>
              <a:off x="5100061" y="2955259"/>
              <a:ext cx="477300" cy="477300"/>
            </a:xfrm>
            <a:prstGeom prst="mathPlus">
              <a:avLst>
                <a:gd name="adj1" fmla="val 0"/>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56" name="Google Shape;3856;p72"/>
          <p:cNvGrpSpPr/>
          <p:nvPr/>
        </p:nvGrpSpPr>
        <p:grpSpPr>
          <a:xfrm>
            <a:off x="855506" y="-106105"/>
            <a:ext cx="1148935" cy="777789"/>
            <a:chOff x="855506" y="-106105"/>
            <a:chExt cx="1148935" cy="777789"/>
          </a:xfrm>
        </p:grpSpPr>
        <p:grpSp>
          <p:nvGrpSpPr>
            <p:cNvPr id="3857" name="Google Shape;3857;p72"/>
            <p:cNvGrpSpPr/>
            <p:nvPr/>
          </p:nvGrpSpPr>
          <p:grpSpPr>
            <a:xfrm>
              <a:off x="855506" y="-106105"/>
              <a:ext cx="1148935" cy="777789"/>
              <a:chOff x="855506" y="-106105"/>
              <a:chExt cx="1148935" cy="777789"/>
            </a:xfrm>
          </p:grpSpPr>
          <p:sp>
            <p:nvSpPr>
              <p:cNvPr id="3858" name="Google Shape;3858;p72"/>
              <p:cNvSpPr/>
              <p:nvPr/>
            </p:nvSpPr>
            <p:spPr>
              <a:xfrm>
                <a:off x="1232552" y="-100214"/>
                <a:ext cx="11896" cy="771898"/>
              </a:xfrm>
              <a:custGeom>
                <a:avLst/>
                <a:gdLst/>
                <a:ahLst/>
                <a:cxnLst/>
                <a:rect l="l" t="t" r="r" b="b"/>
                <a:pathLst>
                  <a:path w="89" h="11461" extrusionOk="0">
                    <a:moveTo>
                      <a:pt x="0" y="0"/>
                    </a:moveTo>
                    <a:lnTo>
                      <a:pt x="0" y="11460"/>
                    </a:lnTo>
                    <a:lnTo>
                      <a:pt x="88" y="11460"/>
                    </a:lnTo>
                    <a:lnTo>
                      <a:pt x="8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9" name="Google Shape;3859;p72"/>
              <p:cNvSpPr/>
              <p:nvPr/>
            </p:nvSpPr>
            <p:spPr>
              <a:xfrm>
                <a:off x="1615486" y="-100214"/>
                <a:ext cx="11896" cy="771898"/>
              </a:xfrm>
              <a:custGeom>
                <a:avLst/>
                <a:gdLst/>
                <a:ahLst/>
                <a:cxnLst/>
                <a:rect l="l" t="t" r="r" b="b"/>
                <a:pathLst>
                  <a:path w="89" h="11461" extrusionOk="0">
                    <a:moveTo>
                      <a:pt x="0" y="0"/>
                    </a:moveTo>
                    <a:lnTo>
                      <a:pt x="0" y="11460"/>
                    </a:lnTo>
                    <a:lnTo>
                      <a:pt x="88" y="11460"/>
                    </a:lnTo>
                    <a:lnTo>
                      <a:pt x="8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0" name="Google Shape;3860;p72"/>
              <p:cNvSpPr/>
              <p:nvPr/>
            </p:nvSpPr>
            <p:spPr>
              <a:xfrm>
                <a:off x="855506" y="-106105"/>
                <a:ext cx="1148935" cy="771898"/>
              </a:xfrm>
              <a:custGeom>
                <a:avLst/>
                <a:gdLst/>
                <a:ahLst/>
                <a:cxnLst/>
                <a:rect l="l" t="t" r="r" b="b"/>
                <a:pathLst>
                  <a:path w="11416" h="11461" extrusionOk="0">
                    <a:moveTo>
                      <a:pt x="11328" y="88"/>
                    </a:moveTo>
                    <a:lnTo>
                      <a:pt x="11328" y="11372"/>
                    </a:lnTo>
                    <a:lnTo>
                      <a:pt x="88" y="11372"/>
                    </a:lnTo>
                    <a:lnTo>
                      <a:pt x="88" y="88"/>
                    </a:lnTo>
                    <a:close/>
                    <a:moveTo>
                      <a:pt x="0" y="0"/>
                    </a:moveTo>
                    <a:lnTo>
                      <a:pt x="0" y="11460"/>
                    </a:lnTo>
                    <a:lnTo>
                      <a:pt x="11416" y="11460"/>
                    </a:lnTo>
                    <a:lnTo>
                      <a:pt x="11416" y="11416"/>
                    </a:lnTo>
                    <a:lnTo>
                      <a:pt x="1141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61" name="Google Shape;3861;p72"/>
            <p:cNvGrpSpPr/>
            <p:nvPr/>
          </p:nvGrpSpPr>
          <p:grpSpPr>
            <a:xfrm>
              <a:off x="1489383" y="128787"/>
              <a:ext cx="313200" cy="313200"/>
              <a:chOff x="2053583" y="3822225"/>
              <a:chExt cx="313200" cy="313200"/>
            </a:xfrm>
          </p:grpSpPr>
          <p:sp>
            <p:nvSpPr>
              <p:cNvPr id="3862" name="Google Shape;3862;p72"/>
              <p:cNvSpPr/>
              <p:nvPr/>
            </p:nvSpPr>
            <p:spPr>
              <a:xfrm>
                <a:off x="2053583" y="3822225"/>
                <a:ext cx="313200" cy="313200"/>
              </a:xfrm>
              <a:prstGeom prst="ellipse">
                <a:avLst/>
              </a:prstGeom>
              <a:solidFill>
                <a:schemeClr val="lt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3" name="Google Shape;3863;p72"/>
              <p:cNvSpPr/>
              <p:nvPr/>
            </p:nvSpPr>
            <p:spPr>
              <a:xfrm>
                <a:off x="2104128" y="3872769"/>
                <a:ext cx="211800" cy="211800"/>
              </a:xfrm>
              <a:prstGeom prst="mathPlus">
                <a:avLst>
                  <a:gd name="adj1" fmla="val 0"/>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 name="Google Shape;3818;p72">
            <a:extLst>
              <a:ext uri="{FF2B5EF4-FFF2-40B4-BE49-F238E27FC236}">
                <a16:creationId xmlns:a16="http://schemas.microsoft.com/office/drawing/2014/main" id="{DF2F8EEF-156A-F054-0057-4AEA56E8B269}"/>
              </a:ext>
            </a:extLst>
          </p:cNvPr>
          <p:cNvSpPr txBox="1">
            <a:spLocks/>
          </p:cNvSpPr>
          <p:nvPr/>
        </p:nvSpPr>
        <p:spPr>
          <a:xfrm>
            <a:off x="607557" y="1781561"/>
            <a:ext cx="7915786" cy="261806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1pPr>
            <a:lvl2pPr marR="0" lvl="1"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2pPr>
            <a:lvl3pPr marR="0" lvl="2"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3pPr>
            <a:lvl4pPr marR="0" lvl="3"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4pPr>
            <a:lvl5pPr marR="0" lvl="4"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5pPr>
            <a:lvl6pPr marR="0" lvl="5"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6pPr>
            <a:lvl7pPr marR="0" lvl="6"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7pPr>
            <a:lvl8pPr marR="0" lvl="7"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8pPr>
            <a:lvl9pPr marR="0" lvl="8"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9pPr>
          </a:lstStyle>
          <a:p>
            <a:r>
              <a:rPr lang="en" sz="2000">
                <a:latin typeface="DM Sans"/>
              </a:rPr>
              <a:t>How many comparisons (both successful and unsuccessful) will be made by the brute-force algorithm in searching for each of the following patterns in the binary text of </a:t>
            </a:r>
            <a:r>
              <a:rPr lang="en" sz="2000" i="1">
                <a:latin typeface="DM Sans"/>
              </a:rPr>
              <a:t>one thousand zeros</a:t>
            </a:r>
            <a:r>
              <a:rPr lang="en" sz="2000">
                <a:latin typeface="DM Sans"/>
              </a:rPr>
              <a:t>?</a:t>
            </a:r>
            <a:endParaRPr lang="vi-VN" sz="2000"/>
          </a:p>
          <a:p>
            <a:r>
              <a:rPr lang="en" sz="2000">
                <a:latin typeface="DM Sans"/>
                <a:sym typeface="Raleway"/>
              </a:rPr>
              <a:t>a. 00001 </a:t>
            </a:r>
            <a:endParaRPr lang="vi-VN" sz="2000"/>
          </a:p>
          <a:p>
            <a:r>
              <a:rPr lang="en" sz="2000">
                <a:latin typeface="DM Sans"/>
                <a:sym typeface="Raleway"/>
              </a:rPr>
              <a:t>b. 10000 </a:t>
            </a:r>
            <a:endParaRPr lang="vi-VN" sz="2000"/>
          </a:p>
          <a:p>
            <a:r>
              <a:rPr lang="en" sz="2000">
                <a:latin typeface="DM Sans"/>
                <a:sym typeface="Raleway"/>
              </a:rPr>
              <a:t>c. 01010</a:t>
            </a:r>
            <a:endParaRPr lang="vi-VN" sz="2000"/>
          </a:p>
        </p:txBody>
      </p:sp>
    </p:spTree>
    <p:extLst>
      <p:ext uri="{BB962C8B-B14F-4D97-AF65-F5344CB8AC3E}">
        <p14:creationId xmlns:p14="http://schemas.microsoft.com/office/powerpoint/2010/main" val="41665283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466"/>
        <p:cNvGrpSpPr/>
        <p:nvPr/>
      </p:nvGrpSpPr>
      <p:grpSpPr>
        <a:xfrm>
          <a:off x="0" y="0"/>
          <a:ext cx="0" cy="0"/>
          <a:chOff x="0" y="0"/>
          <a:chExt cx="0" cy="0"/>
        </a:xfrm>
      </p:grpSpPr>
      <p:sp>
        <p:nvSpPr>
          <p:cNvPr id="1470" name="Google Shape;1470;p47"/>
          <p:cNvSpPr txBox="1">
            <a:spLocks noGrp="1"/>
          </p:cNvSpPr>
          <p:nvPr>
            <p:ph type="title"/>
          </p:nvPr>
        </p:nvSpPr>
        <p:spPr>
          <a:xfrm>
            <a:off x="591267" y="2242350"/>
            <a:ext cx="7968342" cy="658800"/>
          </a:xfrm>
          <a:prstGeom prst="rect">
            <a:avLst/>
          </a:prstGeom>
        </p:spPr>
        <p:txBody>
          <a:bodyPr spcFirstLastPara="1" wrap="square" lIns="91425" tIns="91425" rIns="91425" bIns="91425" anchor="ctr" anchorCtr="0">
            <a:noAutofit/>
          </a:bodyPr>
          <a:lstStyle/>
          <a:p>
            <a:r>
              <a:rPr lang="en-US"/>
              <a:t>CLOSEST-PAIR</a:t>
            </a:r>
            <a:endParaRPr lang="vi-VN" err="1"/>
          </a:p>
        </p:txBody>
      </p:sp>
      <p:sp>
        <p:nvSpPr>
          <p:cNvPr id="1472" name="Google Shape;1472;p47"/>
          <p:cNvSpPr txBox="1">
            <a:spLocks noGrp="1"/>
          </p:cNvSpPr>
          <p:nvPr>
            <p:ph type="title" idx="2"/>
          </p:nvPr>
        </p:nvSpPr>
        <p:spPr>
          <a:xfrm>
            <a:off x="4019550" y="1012100"/>
            <a:ext cx="1160462" cy="1007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1473" name="Google Shape;1473;p47"/>
          <p:cNvSpPr/>
          <p:nvPr/>
        </p:nvSpPr>
        <p:spPr>
          <a:xfrm>
            <a:off x="2207774" y="2943378"/>
            <a:ext cx="4810184" cy="473700"/>
          </a:xfrm>
          <a:prstGeom prst="rect">
            <a:avLst/>
          </a:prstGeom>
        </p:spPr>
        <p:txBody>
          <a:bodyPr lIns="91440" tIns="45720" rIns="91440" bIns="45720" numCol="1" anchor="t">
            <a:prstTxWarp prst="textPlain">
              <a:avLst/>
            </a:prstTxWarp>
          </a:bodyPr>
          <a:lstStyle/>
          <a:p>
            <a:pPr algn="ctr"/>
            <a:r>
              <a:rPr lang="en-US">
                <a:ln w="19050" cap="flat" cmpd="sng">
                  <a:solidFill>
                    <a:srgbClr val="000000"/>
                  </a:solidFill>
                  <a:prstDash val="solid"/>
                  <a:round/>
                  <a:headEnd type="none" w="sm" len="sm"/>
                  <a:tailEnd type="none" w="sm" len="sm"/>
                </a:ln>
                <a:noFill/>
                <a:latin typeface="Raleway;900"/>
              </a:rPr>
              <a:t>CONVEX-HULL</a:t>
            </a:r>
            <a:endParaRPr lang="vi-VN"/>
          </a:p>
        </p:txBody>
      </p:sp>
      <p:grpSp>
        <p:nvGrpSpPr>
          <p:cNvPr id="1474" name="Google Shape;1474;p47"/>
          <p:cNvGrpSpPr/>
          <p:nvPr/>
        </p:nvGrpSpPr>
        <p:grpSpPr>
          <a:xfrm>
            <a:off x="3961844" y="943192"/>
            <a:ext cx="1220312" cy="1123720"/>
            <a:chOff x="1087275" y="1394225"/>
            <a:chExt cx="906150" cy="834425"/>
          </a:xfrm>
        </p:grpSpPr>
        <p:sp>
          <p:nvSpPr>
            <p:cNvPr id="1475" name="Google Shape;1475;p47"/>
            <p:cNvSpPr/>
            <p:nvPr/>
          </p:nvSpPr>
          <p:spPr>
            <a:xfrm>
              <a:off x="1495050" y="1394225"/>
              <a:ext cx="91800" cy="918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47"/>
            <p:cNvSpPr/>
            <p:nvPr/>
          </p:nvSpPr>
          <p:spPr>
            <a:xfrm>
              <a:off x="1495050" y="2136850"/>
              <a:ext cx="91800" cy="918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47"/>
            <p:cNvSpPr/>
            <p:nvPr/>
          </p:nvSpPr>
          <p:spPr>
            <a:xfrm>
              <a:off x="1087275" y="1745250"/>
              <a:ext cx="91800" cy="918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47"/>
            <p:cNvSpPr/>
            <p:nvPr/>
          </p:nvSpPr>
          <p:spPr>
            <a:xfrm>
              <a:off x="1901625" y="1745250"/>
              <a:ext cx="91800" cy="918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1" name="Google Shape;1481;p47"/>
          <p:cNvGrpSpPr/>
          <p:nvPr/>
        </p:nvGrpSpPr>
        <p:grpSpPr>
          <a:xfrm>
            <a:off x="788197" y="3812354"/>
            <a:ext cx="739153" cy="733425"/>
            <a:chOff x="711997" y="3993954"/>
            <a:chExt cx="739153" cy="733425"/>
          </a:xfrm>
        </p:grpSpPr>
        <p:grpSp>
          <p:nvGrpSpPr>
            <p:cNvPr id="1482" name="Google Shape;1482;p47"/>
            <p:cNvGrpSpPr/>
            <p:nvPr/>
          </p:nvGrpSpPr>
          <p:grpSpPr>
            <a:xfrm>
              <a:off x="711997" y="3993954"/>
              <a:ext cx="605939" cy="733425"/>
              <a:chOff x="854872" y="593529"/>
              <a:chExt cx="605939" cy="733425"/>
            </a:xfrm>
          </p:grpSpPr>
          <p:grpSp>
            <p:nvGrpSpPr>
              <p:cNvPr id="1483" name="Google Shape;1483;p47"/>
              <p:cNvGrpSpPr/>
              <p:nvPr/>
            </p:nvGrpSpPr>
            <p:grpSpPr>
              <a:xfrm>
                <a:off x="854872" y="749504"/>
                <a:ext cx="444014" cy="577450"/>
                <a:chOff x="2255047" y="690567"/>
                <a:chExt cx="444014" cy="577450"/>
              </a:xfrm>
            </p:grpSpPr>
            <p:sp>
              <p:nvSpPr>
                <p:cNvPr id="1484" name="Google Shape;1484;p47"/>
                <p:cNvSpPr/>
                <p:nvPr/>
              </p:nvSpPr>
              <p:spPr>
                <a:xfrm>
                  <a:off x="2255047" y="690567"/>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47"/>
                <p:cNvSpPr/>
                <p:nvPr/>
              </p:nvSpPr>
              <p:spPr>
                <a:xfrm>
                  <a:off x="2588630" y="690567"/>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86" name="Google Shape;1486;p47"/>
                <p:cNvCxnSpPr/>
                <p:nvPr/>
              </p:nvCxnSpPr>
              <p:spPr>
                <a:xfrm>
                  <a:off x="2320463" y="924475"/>
                  <a:ext cx="313200" cy="0"/>
                </a:xfrm>
                <a:prstGeom prst="straightConnector1">
                  <a:avLst/>
                </a:prstGeom>
                <a:noFill/>
                <a:ln w="9525" cap="flat" cmpd="sng">
                  <a:solidFill>
                    <a:schemeClr val="dk1"/>
                  </a:solidFill>
                  <a:prstDash val="solid"/>
                  <a:round/>
                  <a:headEnd type="none" w="med" len="med"/>
                  <a:tailEnd type="none" w="med" len="med"/>
                </a:ln>
              </p:spPr>
            </p:cxnSp>
            <p:cxnSp>
              <p:nvCxnSpPr>
                <p:cNvPr id="1487" name="Google Shape;1487;p47"/>
                <p:cNvCxnSpPr/>
                <p:nvPr/>
              </p:nvCxnSpPr>
              <p:spPr>
                <a:xfrm>
                  <a:off x="2320463" y="979300"/>
                  <a:ext cx="313200" cy="0"/>
                </a:xfrm>
                <a:prstGeom prst="straightConnector1">
                  <a:avLst/>
                </a:prstGeom>
                <a:noFill/>
                <a:ln w="9525" cap="flat" cmpd="sng">
                  <a:solidFill>
                    <a:schemeClr val="dk1"/>
                  </a:solidFill>
                  <a:prstDash val="solid"/>
                  <a:round/>
                  <a:headEnd type="none" w="med" len="med"/>
                  <a:tailEnd type="none" w="med" len="med"/>
                </a:ln>
              </p:spPr>
            </p:cxnSp>
            <p:cxnSp>
              <p:nvCxnSpPr>
                <p:cNvPr id="1488" name="Google Shape;1488;p47"/>
                <p:cNvCxnSpPr/>
                <p:nvPr/>
              </p:nvCxnSpPr>
              <p:spPr>
                <a:xfrm>
                  <a:off x="2320463" y="1031550"/>
                  <a:ext cx="313200" cy="0"/>
                </a:xfrm>
                <a:prstGeom prst="straightConnector1">
                  <a:avLst/>
                </a:prstGeom>
                <a:noFill/>
                <a:ln w="9525" cap="flat" cmpd="sng">
                  <a:solidFill>
                    <a:schemeClr val="dk1"/>
                  </a:solidFill>
                  <a:prstDash val="solid"/>
                  <a:round/>
                  <a:headEnd type="none" w="med" len="med"/>
                  <a:tailEnd type="none" w="med" len="med"/>
                </a:ln>
              </p:spPr>
            </p:cxnSp>
          </p:grpSp>
          <p:grpSp>
            <p:nvGrpSpPr>
              <p:cNvPr id="1489" name="Google Shape;1489;p47"/>
              <p:cNvGrpSpPr/>
              <p:nvPr/>
            </p:nvGrpSpPr>
            <p:grpSpPr>
              <a:xfrm>
                <a:off x="935835" y="671517"/>
                <a:ext cx="444014" cy="577450"/>
                <a:chOff x="2255047" y="690567"/>
                <a:chExt cx="444014" cy="577450"/>
              </a:xfrm>
            </p:grpSpPr>
            <p:sp>
              <p:nvSpPr>
                <p:cNvPr id="1490" name="Google Shape;1490;p47"/>
                <p:cNvSpPr/>
                <p:nvPr/>
              </p:nvSpPr>
              <p:spPr>
                <a:xfrm>
                  <a:off x="2255047" y="690567"/>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47"/>
                <p:cNvSpPr/>
                <p:nvPr/>
              </p:nvSpPr>
              <p:spPr>
                <a:xfrm>
                  <a:off x="2588630" y="690567"/>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92" name="Google Shape;1492;p47"/>
                <p:cNvCxnSpPr/>
                <p:nvPr/>
              </p:nvCxnSpPr>
              <p:spPr>
                <a:xfrm>
                  <a:off x="2320463" y="924475"/>
                  <a:ext cx="313200" cy="0"/>
                </a:xfrm>
                <a:prstGeom prst="straightConnector1">
                  <a:avLst/>
                </a:prstGeom>
                <a:noFill/>
                <a:ln w="9525" cap="flat" cmpd="sng">
                  <a:solidFill>
                    <a:schemeClr val="dk1"/>
                  </a:solidFill>
                  <a:prstDash val="solid"/>
                  <a:round/>
                  <a:headEnd type="none" w="med" len="med"/>
                  <a:tailEnd type="none" w="med" len="med"/>
                </a:ln>
              </p:spPr>
            </p:cxnSp>
            <p:cxnSp>
              <p:nvCxnSpPr>
                <p:cNvPr id="1493" name="Google Shape;1493;p47"/>
                <p:cNvCxnSpPr/>
                <p:nvPr/>
              </p:nvCxnSpPr>
              <p:spPr>
                <a:xfrm>
                  <a:off x="2320463" y="979300"/>
                  <a:ext cx="313200" cy="0"/>
                </a:xfrm>
                <a:prstGeom prst="straightConnector1">
                  <a:avLst/>
                </a:prstGeom>
                <a:noFill/>
                <a:ln w="9525" cap="flat" cmpd="sng">
                  <a:solidFill>
                    <a:schemeClr val="dk1"/>
                  </a:solidFill>
                  <a:prstDash val="solid"/>
                  <a:round/>
                  <a:headEnd type="none" w="med" len="med"/>
                  <a:tailEnd type="none" w="med" len="med"/>
                </a:ln>
              </p:spPr>
            </p:cxnSp>
            <p:cxnSp>
              <p:nvCxnSpPr>
                <p:cNvPr id="1494" name="Google Shape;1494;p47"/>
                <p:cNvCxnSpPr/>
                <p:nvPr/>
              </p:nvCxnSpPr>
              <p:spPr>
                <a:xfrm>
                  <a:off x="2320463" y="1031550"/>
                  <a:ext cx="313200" cy="0"/>
                </a:xfrm>
                <a:prstGeom prst="straightConnector1">
                  <a:avLst/>
                </a:prstGeom>
                <a:noFill/>
                <a:ln w="9525" cap="flat" cmpd="sng">
                  <a:solidFill>
                    <a:schemeClr val="dk1"/>
                  </a:solidFill>
                  <a:prstDash val="solid"/>
                  <a:round/>
                  <a:headEnd type="none" w="med" len="med"/>
                  <a:tailEnd type="none" w="med" len="med"/>
                </a:ln>
              </p:spPr>
            </p:cxnSp>
          </p:grpSp>
          <p:grpSp>
            <p:nvGrpSpPr>
              <p:cNvPr id="1495" name="Google Shape;1495;p47"/>
              <p:cNvGrpSpPr/>
              <p:nvPr/>
            </p:nvGrpSpPr>
            <p:grpSpPr>
              <a:xfrm>
                <a:off x="1016797" y="593529"/>
                <a:ext cx="444014" cy="577450"/>
                <a:chOff x="2255047" y="690567"/>
                <a:chExt cx="444014" cy="577450"/>
              </a:xfrm>
            </p:grpSpPr>
            <p:sp>
              <p:nvSpPr>
                <p:cNvPr id="1496" name="Google Shape;1496;p47"/>
                <p:cNvSpPr/>
                <p:nvPr/>
              </p:nvSpPr>
              <p:spPr>
                <a:xfrm>
                  <a:off x="2255047" y="690567"/>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47"/>
                <p:cNvSpPr/>
                <p:nvPr/>
              </p:nvSpPr>
              <p:spPr>
                <a:xfrm>
                  <a:off x="2588630" y="690567"/>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98" name="Google Shape;1498;p47"/>
                <p:cNvCxnSpPr/>
                <p:nvPr/>
              </p:nvCxnSpPr>
              <p:spPr>
                <a:xfrm>
                  <a:off x="2320463" y="924475"/>
                  <a:ext cx="313200" cy="0"/>
                </a:xfrm>
                <a:prstGeom prst="straightConnector1">
                  <a:avLst/>
                </a:prstGeom>
                <a:noFill/>
                <a:ln w="9525" cap="flat" cmpd="sng">
                  <a:solidFill>
                    <a:schemeClr val="dk1"/>
                  </a:solidFill>
                  <a:prstDash val="solid"/>
                  <a:round/>
                  <a:headEnd type="none" w="med" len="med"/>
                  <a:tailEnd type="none" w="med" len="med"/>
                </a:ln>
              </p:spPr>
            </p:cxnSp>
            <p:cxnSp>
              <p:nvCxnSpPr>
                <p:cNvPr id="1499" name="Google Shape;1499;p47"/>
                <p:cNvCxnSpPr/>
                <p:nvPr/>
              </p:nvCxnSpPr>
              <p:spPr>
                <a:xfrm>
                  <a:off x="2320463" y="979300"/>
                  <a:ext cx="313200" cy="0"/>
                </a:xfrm>
                <a:prstGeom prst="straightConnector1">
                  <a:avLst/>
                </a:prstGeom>
                <a:noFill/>
                <a:ln w="9525" cap="flat" cmpd="sng">
                  <a:solidFill>
                    <a:schemeClr val="dk1"/>
                  </a:solidFill>
                  <a:prstDash val="solid"/>
                  <a:round/>
                  <a:headEnd type="none" w="med" len="med"/>
                  <a:tailEnd type="none" w="med" len="med"/>
                </a:ln>
              </p:spPr>
            </p:cxnSp>
            <p:cxnSp>
              <p:nvCxnSpPr>
                <p:cNvPr id="1500" name="Google Shape;1500;p47"/>
                <p:cNvCxnSpPr/>
                <p:nvPr/>
              </p:nvCxnSpPr>
              <p:spPr>
                <a:xfrm>
                  <a:off x="2320463" y="1031550"/>
                  <a:ext cx="313200" cy="0"/>
                </a:xfrm>
                <a:prstGeom prst="straightConnector1">
                  <a:avLst/>
                </a:prstGeom>
                <a:noFill/>
                <a:ln w="9525" cap="flat" cmpd="sng">
                  <a:solidFill>
                    <a:schemeClr val="dk1"/>
                  </a:solidFill>
                  <a:prstDash val="solid"/>
                  <a:round/>
                  <a:headEnd type="none" w="med" len="med"/>
                  <a:tailEnd type="none" w="med" len="med"/>
                </a:ln>
              </p:spPr>
            </p:cxnSp>
          </p:grpSp>
        </p:grpSp>
        <p:grpSp>
          <p:nvGrpSpPr>
            <p:cNvPr id="1501" name="Google Shape;1501;p47"/>
            <p:cNvGrpSpPr/>
            <p:nvPr/>
          </p:nvGrpSpPr>
          <p:grpSpPr>
            <a:xfrm>
              <a:off x="1205750" y="4359925"/>
              <a:ext cx="245400" cy="245400"/>
              <a:chOff x="904875" y="1114425"/>
              <a:chExt cx="245400" cy="245400"/>
            </a:xfrm>
          </p:grpSpPr>
          <p:sp>
            <p:nvSpPr>
              <p:cNvPr id="1502" name="Google Shape;1502;p47"/>
              <p:cNvSpPr/>
              <p:nvPr/>
            </p:nvSpPr>
            <p:spPr>
              <a:xfrm>
                <a:off x="904875" y="1114425"/>
                <a:ext cx="245400" cy="24540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47"/>
              <p:cNvSpPr/>
              <p:nvPr/>
            </p:nvSpPr>
            <p:spPr>
              <a:xfrm>
                <a:off x="981600" y="1196400"/>
                <a:ext cx="91950" cy="91100"/>
              </a:xfrm>
              <a:custGeom>
                <a:avLst/>
                <a:gdLst/>
                <a:ahLst/>
                <a:cxnLst/>
                <a:rect l="l" t="t" r="r" b="b"/>
                <a:pathLst>
                  <a:path w="3678" h="3644" fill="none" extrusionOk="0">
                    <a:moveTo>
                      <a:pt x="3157" y="0"/>
                    </a:moveTo>
                    <a:lnTo>
                      <a:pt x="1839" y="1319"/>
                    </a:lnTo>
                    <a:lnTo>
                      <a:pt x="486" y="0"/>
                    </a:lnTo>
                    <a:lnTo>
                      <a:pt x="0" y="486"/>
                    </a:lnTo>
                    <a:lnTo>
                      <a:pt x="1319" y="1805"/>
                    </a:lnTo>
                    <a:lnTo>
                      <a:pt x="0" y="3158"/>
                    </a:lnTo>
                    <a:lnTo>
                      <a:pt x="486" y="3643"/>
                    </a:lnTo>
                    <a:lnTo>
                      <a:pt x="1839" y="2325"/>
                    </a:lnTo>
                    <a:lnTo>
                      <a:pt x="3157" y="3643"/>
                    </a:lnTo>
                    <a:lnTo>
                      <a:pt x="3678" y="3158"/>
                    </a:lnTo>
                    <a:lnTo>
                      <a:pt x="2325" y="1805"/>
                    </a:lnTo>
                    <a:lnTo>
                      <a:pt x="3678" y="486"/>
                    </a:lnTo>
                    <a:lnTo>
                      <a:pt x="3157" y="0"/>
                    </a:lnTo>
                    <a:lnTo>
                      <a:pt x="3157" y="0"/>
                    </a:lnTo>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29935301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620"/>
        <p:cNvGrpSpPr/>
        <p:nvPr/>
      </p:nvGrpSpPr>
      <p:grpSpPr>
        <a:xfrm>
          <a:off x="0" y="0"/>
          <a:ext cx="0" cy="0"/>
          <a:chOff x="0" y="0"/>
          <a:chExt cx="0" cy="0"/>
        </a:xfrm>
      </p:grpSpPr>
      <p:sp>
        <p:nvSpPr>
          <p:cNvPr id="2627" name="Google Shape;2627;p59"/>
          <p:cNvSpPr txBox="1">
            <a:spLocks noGrp="1"/>
          </p:cNvSpPr>
          <p:nvPr>
            <p:ph type="title" idx="6"/>
          </p:nvPr>
        </p:nvSpPr>
        <p:spPr>
          <a:xfrm>
            <a:off x="1399138" y="549148"/>
            <a:ext cx="6343800" cy="572700"/>
          </a:xfrm>
          <a:prstGeom prst="rect">
            <a:avLst/>
          </a:prstGeom>
        </p:spPr>
        <p:txBody>
          <a:bodyPr spcFirstLastPara="1" wrap="square" lIns="91425" tIns="91425" rIns="91425" bIns="91425" anchor="ctr" anchorCtr="0">
            <a:noAutofit/>
          </a:bodyPr>
          <a:lstStyle/>
          <a:p>
            <a:r>
              <a:rPr lang="en-US"/>
              <a:t>Closest-pair</a:t>
            </a:r>
            <a:endParaRPr lang="vi-VN"/>
          </a:p>
        </p:txBody>
      </p:sp>
      <p:grpSp>
        <p:nvGrpSpPr>
          <p:cNvPr id="2670" name="Google Shape;2670;p59"/>
          <p:cNvGrpSpPr/>
          <p:nvPr/>
        </p:nvGrpSpPr>
        <p:grpSpPr>
          <a:xfrm>
            <a:off x="787370" y="4281505"/>
            <a:ext cx="369130" cy="405607"/>
            <a:chOff x="787370" y="4281505"/>
            <a:chExt cx="369130" cy="405607"/>
          </a:xfrm>
        </p:grpSpPr>
        <p:grpSp>
          <p:nvGrpSpPr>
            <p:cNvPr id="2671" name="Google Shape;2671;p59"/>
            <p:cNvGrpSpPr/>
            <p:nvPr/>
          </p:nvGrpSpPr>
          <p:grpSpPr>
            <a:xfrm>
              <a:off x="787370" y="4281505"/>
              <a:ext cx="225414" cy="405607"/>
              <a:chOff x="8063823" y="2506947"/>
              <a:chExt cx="198009" cy="356296"/>
            </a:xfrm>
          </p:grpSpPr>
          <p:sp>
            <p:nvSpPr>
              <p:cNvPr id="2672" name="Google Shape;2672;p59"/>
              <p:cNvSpPr/>
              <p:nvPr/>
            </p:nvSpPr>
            <p:spPr>
              <a:xfrm>
                <a:off x="8063823" y="2506947"/>
                <a:ext cx="198009" cy="39628"/>
              </a:xfrm>
              <a:custGeom>
                <a:avLst/>
                <a:gdLst/>
                <a:ahLst/>
                <a:cxnLst/>
                <a:rect l="l" t="t" r="r" b="b"/>
                <a:pathLst>
                  <a:path w="4512" h="903" extrusionOk="0">
                    <a:moveTo>
                      <a:pt x="1" y="0"/>
                    </a:moveTo>
                    <a:lnTo>
                      <a:pt x="1" y="902"/>
                    </a:lnTo>
                    <a:lnTo>
                      <a:pt x="4511" y="902"/>
                    </a:lnTo>
                    <a:lnTo>
                      <a:pt x="4511"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59"/>
              <p:cNvSpPr/>
              <p:nvPr/>
            </p:nvSpPr>
            <p:spPr>
              <a:xfrm>
                <a:off x="8063823" y="2823615"/>
                <a:ext cx="198009" cy="39628"/>
              </a:xfrm>
              <a:custGeom>
                <a:avLst/>
                <a:gdLst/>
                <a:ahLst/>
                <a:cxnLst/>
                <a:rect l="l" t="t" r="r" b="b"/>
                <a:pathLst>
                  <a:path w="4512" h="903" extrusionOk="0">
                    <a:moveTo>
                      <a:pt x="1" y="1"/>
                    </a:moveTo>
                    <a:lnTo>
                      <a:pt x="1" y="903"/>
                    </a:lnTo>
                    <a:lnTo>
                      <a:pt x="4511" y="903"/>
                    </a:lnTo>
                    <a:lnTo>
                      <a:pt x="4511" y="1"/>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59"/>
              <p:cNvSpPr/>
              <p:nvPr/>
            </p:nvSpPr>
            <p:spPr>
              <a:xfrm>
                <a:off x="8082122" y="2546531"/>
                <a:ext cx="159917" cy="275642"/>
              </a:xfrm>
              <a:custGeom>
                <a:avLst/>
                <a:gdLst/>
                <a:ahLst/>
                <a:cxnLst/>
                <a:rect l="l" t="t" r="r" b="b"/>
                <a:pathLst>
                  <a:path w="3644" h="6281" extrusionOk="0">
                    <a:moveTo>
                      <a:pt x="0" y="0"/>
                    </a:moveTo>
                    <a:lnTo>
                      <a:pt x="0" y="1735"/>
                    </a:lnTo>
                    <a:lnTo>
                      <a:pt x="1214" y="2915"/>
                    </a:lnTo>
                    <a:lnTo>
                      <a:pt x="1214" y="3366"/>
                    </a:lnTo>
                    <a:lnTo>
                      <a:pt x="0" y="4511"/>
                    </a:lnTo>
                    <a:lnTo>
                      <a:pt x="0" y="6280"/>
                    </a:lnTo>
                    <a:lnTo>
                      <a:pt x="3643" y="6280"/>
                    </a:lnTo>
                    <a:lnTo>
                      <a:pt x="3643" y="4511"/>
                    </a:lnTo>
                    <a:lnTo>
                      <a:pt x="2463" y="3366"/>
                    </a:lnTo>
                    <a:lnTo>
                      <a:pt x="2463" y="2915"/>
                    </a:lnTo>
                    <a:lnTo>
                      <a:pt x="3643" y="1735"/>
                    </a:lnTo>
                    <a:lnTo>
                      <a:pt x="3643"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59"/>
              <p:cNvSpPr/>
              <p:nvPr/>
            </p:nvSpPr>
            <p:spPr>
              <a:xfrm>
                <a:off x="8086686" y="2756648"/>
                <a:ext cx="152281" cy="65520"/>
              </a:xfrm>
              <a:custGeom>
                <a:avLst/>
                <a:gdLst/>
                <a:ahLst/>
                <a:cxnLst/>
                <a:rect l="l" t="t" r="r" b="b"/>
                <a:pathLst>
                  <a:path w="3470" h="1493" extrusionOk="0">
                    <a:moveTo>
                      <a:pt x="1527" y="0"/>
                    </a:moveTo>
                    <a:lnTo>
                      <a:pt x="0" y="1492"/>
                    </a:lnTo>
                    <a:lnTo>
                      <a:pt x="3470" y="1492"/>
                    </a:lnTo>
                    <a:lnTo>
                      <a:pt x="19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59"/>
              <p:cNvSpPr/>
              <p:nvPr/>
            </p:nvSpPr>
            <p:spPr>
              <a:xfrm>
                <a:off x="8086686" y="2756648"/>
                <a:ext cx="152281" cy="65520"/>
              </a:xfrm>
              <a:custGeom>
                <a:avLst/>
                <a:gdLst/>
                <a:ahLst/>
                <a:cxnLst/>
                <a:rect l="l" t="t" r="r" b="b"/>
                <a:pathLst>
                  <a:path w="3470" h="1493" fill="none" extrusionOk="0">
                    <a:moveTo>
                      <a:pt x="1527" y="0"/>
                    </a:moveTo>
                    <a:lnTo>
                      <a:pt x="0" y="1492"/>
                    </a:lnTo>
                    <a:lnTo>
                      <a:pt x="3470" y="1492"/>
                    </a:lnTo>
                    <a:lnTo>
                      <a:pt x="194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59"/>
              <p:cNvSpPr/>
              <p:nvPr/>
            </p:nvSpPr>
            <p:spPr>
              <a:xfrm>
                <a:off x="8153654" y="2726192"/>
                <a:ext cx="18344" cy="19836"/>
              </a:xfrm>
              <a:custGeom>
                <a:avLst/>
                <a:gdLst/>
                <a:ahLst/>
                <a:cxnLst/>
                <a:rect l="l" t="t" r="r" b="b"/>
                <a:pathLst>
                  <a:path w="418" h="452" extrusionOk="0">
                    <a:moveTo>
                      <a:pt x="1" y="0"/>
                    </a:moveTo>
                    <a:lnTo>
                      <a:pt x="1" y="451"/>
                    </a:lnTo>
                    <a:lnTo>
                      <a:pt x="417" y="451"/>
                    </a:lnTo>
                    <a:lnTo>
                      <a:pt x="41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59"/>
              <p:cNvSpPr/>
              <p:nvPr/>
            </p:nvSpPr>
            <p:spPr>
              <a:xfrm>
                <a:off x="8153654" y="2698765"/>
                <a:ext cx="18344" cy="19836"/>
              </a:xfrm>
              <a:custGeom>
                <a:avLst/>
                <a:gdLst/>
                <a:ahLst/>
                <a:cxnLst/>
                <a:rect l="l" t="t" r="r" b="b"/>
                <a:pathLst>
                  <a:path w="418" h="452" extrusionOk="0">
                    <a:moveTo>
                      <a:pt x="1" y="1"/>
                    </a:moveTo>
                    <a:lnTo>
                      <a:pt x="1" y="452"/>
                    </a:lnTo>
                    <a:lnTo>
                      <a:pt x="417" y="452"/>
                    </a:lnTo>
                    <a:lnTo>
                      <a:pt x="41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59"/>
              <p:cNvSpPr/>
              <p:nvPr/>
            </p:nvSpPr>
            <p:spPr>
              <a:xfrm>
                <a:off x="8124734" y="2628726"/>
                <a:ext cx="74648" cy="27472"/>
              </a:xfrm>
              <a:custGeom>
                <a:avLst/>
                <a:gdLst/>
                <a:ahLst/>
                <a:cxnLst/>
                <a:rect l="l" t="t" r="r" b="b"/>
                <a:pathLst>
                  <a:path w="1701" h="626" extrusionOk="0">
                    <a:moveTo>
                      <a:pt x="1" y="1"/>
                    </a:moveTo>
                    <a:lnTo>
                      <a:pt x="660" y="625"/>
                    </a:lnTo>
                    <a:lnTo>
                      <a:pt x="1076" y="625"/>
                    </a:lnTo>
                    <a:lnTo>
                      <a:pt x="17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80" name="Google Shape;2680;p59"/>
            <p:cNvSpPr/>
            <p:nvPr/>
          </p:nvSpPr>
          <p:spPr>
            <a:xfrm>
              <a:off x="1064550" y="4376213"/>
              <a:ext cx="91950" cy="91100"/>
            </a:xfrm>
            <a:custGeom>
              <a:avLst/>
              <a:gdLst/>
              <a:ahLst/>
              <a:cxnLst/>
              <a:rect l="l" t="t" r="r" b="b"/>
              <a:pathLst>
                <a:path w="3678" h="3644" fill="none" extrusionOk="0">
                  <a:moveTo>
                    <a:pt x="3157" y="0"/>
                  </a:moveTo>
                  <a:lnTo>
                    <a:pt x="1839" y="1319"/>
                  </a:lnTo>
                  <a:lnTo>
                    <a:pt x="486" y="0"/>
                  </a:lnTo>
                  <a:lnTo>
                    <a:pt x="0" y="486"/>
                  </a:lnTo>
                  <a:lnTo>
                    <a:pt x="1319" y="1805"/>
                  </a:lnTo>
                  <a:lnTo>
                    <a:pt x="0" y="3158"/>
                  </a:lnTo>
                  <a:lnTo>
                    <a:pt x="486" y="3643"/>
                  </a:lnTo>
                  <a:lnTo>
                    <a:pt x="1839" y="2325"/>
                  </a:lnTo>
                  <a:lnTo>
                    <a:pt x="3157" y="3643"/>
                  </a:lnTo>
                  <a:lnTo>
                    <a:pt x="3678" y="3158"/>
                  </a:lnTo>
                  <a:lnTo>
                    <a:pt x="2325" y="1805"/>
                  </a:lnTo>
                  <a:lnTo>
                    <a:pt x="3678" y="486"/>
                  </a:lnTo>
                  <a:lnTo>
                    <a:pt x="3157" y="0"/>
                  </a:lnTo>
                  <a:lnTo>
                    <a:pt x="3157" y="0"/>
                  </a:lnTo>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81" name="Google Shape;2681;p59"/>
          <p:cNvGrpSpPr/>
          <p:nvPr/>
        </p:nvGrpSpPr>
        <p:grpSpPr>
          <a:xfrm>
            <a:off x="8009738" y="444900"/>
            <a:ext cx="739738" cy="499927"/>
            <a:chOff x="8009738" y="444900"/>
            <a:chExt cx="739738" cy="499927"/>
          </a:xfrm>
        </p:grpSpPr>
        <p:grpSp>
          <p:nvGrpSpPr>
            <p:cNvPr id="2682" name="Google Shape;2682;p59"/>
            <p:cNvGrpSpPr/>
            <p:nvPr/>
          </p:nvGrpSpPr>
          <p:grpSpPr>
            <a:xfrm>
              <a:off x="8114513" y="444900"/>
              <a:ext cx="634963" cy="406652"/>
              <a:chOff x="8114513" y="444900"/>
              <a:chExt cx="634963" cy="406652"/>
            </a:xfrm>
          </p:grpSpPr>
          <p:sp>
            <p:nvSpPr>
              <p:cNvPr id="2683" name="Google Shape;2683;p59"/>
              <p:cNvSpPr/>
              <p:nvPr/>
            </p:nvSpPr>
            <p:spPr>
              <a:xfrm>
                <a:off x="8114513" y="444900"/>
                <a:ext cx="634950" cy="59000"/>
              </a:xfrm>
              <a:custGeom>
                <a:avLst/>
                <a:gdLst/>
                <a:ahLst/>
                <a:cxnLst/>
                <a:rect l="l" t="t" r="r" b="b"/>
                <a:pathLst>
                  <a:path w="25398" h="2360" extrusionOk="0">
                    <a:moveTo>
                      <a:pt x="1" y="0"/>
                    </a:moveTo>
                    <a:lnTo>
                      <a:pt x="1" y="2359"/>
                    </a:lnTo>
                    <a:lnTo>
                      <a:pt x="25398" y="2359"/>
                    </a:lnTo>
                    <a:lnTo>
                      <a:pt x="25398"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59"/>
              <p:cNvSpPr/>
              <p:nvPr/>
            </p:nvSpPr>
            <p:spPr>
              <a:xfrm>
                <a:off x="8706063" y="463100"/>
                <a:ext cx="21725" cy="20850"/>
              </a:xfrm>
              <a:custGeom>
                <a:avLst/>
                <a:gdLst/>
                <a:ahLst/>
                <a:cxnLst/>
                <a:rect l="l" t="t" r="r" b="b"/>
                <a:pathLst>
                  <a:path w="869" h="834" fill="none" extrusionOk="0">
                    <a:moveTo>
                      <a:pt x="1" y="1"/>
                    </a:moveTo>
                    <a:lnTo>
                      <a:pt x="868" y="833"/>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59"/>
              <p:cNvSpPr/>
              <p:nvPr/>
            </p:nvSpPr>
            <p:spPr>
              <a:xfrm>
                <a:off x="8706063" y="463100"/>
                <a:ext cx="21725" cy="20850"/>
              </a:xfrm>
              <a:custGeom>
                <a:avLst/>
                <a:gdLst/>
                <a:ahLst/>
                <a:cxnLst/>
                <a:rect l="l" t="t" r="r" b="b"/>
                <a:pathLst>
                  <a:path w="869" h="834" fill="none" extrusionOk="0">
                    <a:moveTo>
                      <a:pt x="868" y="1"/>
                    </a:moveTo>
                    <a:lnTo>
                      <a:pt x="1" y="833"/>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59"/>
              <p:cNvSpPr/>
              <p:nvPr/>
            </p:nvSpPr>
            <p:spPr>
              <a:xfrm>
                <a:off x="8114525" y="503900"/>
                <a:ext cx="634950" cy="347652"/>
              </a:xfrm>
              <a:custGeom>
                <a:avLst/>
                <a:gdLst/>
                <a:ahLst/>
                <a:cxnLst/>
                <a:rect l="l" t="t" r="r" b="b"/>
                <a:pathLst>
                  <a:path w="25398" h="2360" extrusionOk="0">
                    <a:moveTo>
                      <a:pt x="1" y="0"/>
                    </a:moveTo>
                    <a:lnTo>
                      <a:pt x="1" y="2359"/>
                    </a:lnTo>
                    <a:lnTo>
                      <a:pt x="25398" y="2359"/>
                    </a:lnTo>
                    <a:lnTo>
                      <a:pt x="25398"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87" name="Google Shape;2687;p59"/>
            <p:cNvGrpSpPr/>
            <p:nvPr/>
          </p:nvGrpSpPr>
          <p:grpSpPr>
            <a:xfrm>
              <a:off x="8009738" y="538175"/>
              <a:ext cx="634963" cy="406652"/>
              <a:chOff x="8009738" y="538175"/>
              <a:chExt cx="634963" cy="406652"/>
            </a:xfrm>
          </p:grpSpPr>
          <p:sp>
            <p:nvSpPr>
              <p:cNvPr id="2688" name="Google Shape;2688;p59"/>
              <p:cNvSpPr/>
              <p:nvPr/>
            </p:nvSpPr>
            <p:spPr>
              <a:xfrm>
                <a:off x="8009738" y="538175"/>
                <a:ext cx="634950" cy="59000"/>
              </a:xfrm>
              <a:custGeom>
                <a:avLst/>
                <a:gdLst/>
                <a:ahLst/>
                <a:cxnLst/>
                <a:rect l="l" t="t" r="r" b="b"/>
                <a:pathLst>
                  <a:path w="25398" h="2360" extrusionOk="0">
                    <a:moveTo>
                      <a:pt x="1" y="0"/>
                    </a:moveTo>
                    <a:lnTo>
                      <a:pt x="1" y="2359"/>
                    </a:lnTo>
                    <a:lnTo>
                      <a:pt x="25398" y="2359"/>
                    </a:lnTo>
                    <a:lnTo>
                      <a:pt x="25398"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59"/>
              <p:cNvSpPr/>
              <p:nvPr/>
            </p:nvSpPr>
            <p:spPr>
              <a:xfrm>
                <a:off x="8601288" y="556375"/>
                <a:ext cx="21725" cy="20850"/>
              </a:xfrm>
              <a:custGeom>
                <a:avLst/>
                <a:gdLst/>
                <a:ahLst/>
                <a:cxnLst/>
                <a:rect l="l" t="t" r="r" b="b"/>
                <a:pathLst>
                  <a:path w="869" h="834" fill="none" extrusionOk="0">
                    <a:moveTo>
                      <a:pt x="1" y="1"/>
                    </a:moveTo>
                    <a:lnTo>
                      <a:pt x="868" y="833"/>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59"/>
              <p:cNvSpPr/>
              <p:nvPr/>
            </p:nvSpPr>
            <p:spPr>
              <a:xfrm>
                <a:off x="8601288" y="556375"/>
                <a:ext cx="21725" cy="20850"/>
              </a:xfrm>
              <a:custGeom>
                <a:avLst/>
                <a:gdLst/>
                <a:ahLst/>
                <a:cxnLst/>
                <a:rect l="l" t="t" r="r" b="b"/>
                <a:pathLst>
                  <a:path w="869" h="834" fill="none" extrusionOk="0">
                    <a:moveTo>
                      <a:pt x="868" y="1"/>
                    </a:moveTo>
                    <a:lnTo>
                      <a:pt x="1" y="833"/>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59"/>
              <p:cNvSpPr/>
              <p:nvPr/>
            </p:nvSpPr>
            <p:spPr>
              <a:xfrm>
                <a:off x="8009750" y="597175"/>
                <a:ext cx="634950" cy="347652"/>
              </a:xfrm>
              <a:custGeom>
                <a:avLst/>
                <a:gdLst/>
                <a:ahLst/>
                <a:cxnLst/>
                <a:rect l="l" t="t" r="r" b="b"/>
                <a:pathLst>
                  <a:path w="25398" h="2360" extrusionOk="0">
                    <a:moveTo>
                      <a:pt x="1" y="0"/>
                    </a:moveTo>
                    <a:lnTo>
                      <a:pt x="1" y="2359"/>
                    </a:lnTo>
                    <a:lnTo>
                      <a:pt x="25398" y="2359"/>
                    </a:lnTo>
                    <a:lnTo>
                      <a:pt x="25398"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692" name="Google Shape;2692;p59"/>
          <p:cNvGrpSpPr/>
          <p:nvPr/>
        </p:nvGrpSpPr>
        <p:grpSpPr>
          <a:xfrm>
            <a:off x="706408" y="-1469152"/>
            <a:ext cx="1218677" cy="2647482"/>
            <a:chOff x="706408" y="-1469152"/>
            <a:chExt cx="1218677" cy="2647482"/>
          </a:xfrm>
        </p:grpSpPr>
        <p:grpSp>
          <p:nvGrpSpPr>
            <p:cNvPr id="2693" name="Google Shape;2693;p59"/>
            <p:cNvGrpSpPr/>
            <p:nvPr/>
          </p:nvGrpSpPr>
          <p:grpSpPr>
            <a:xfrm>
              <a:off x="706408" y="-1469152"/>
              <a:ext cx="1218677" cy="2356830"/>
              <a:chOff x="2071700" y="1617275"/>
              <a:chExt cx="717375" cy="1387350"/>
            </a:xfrm>
          </p:grpSpPr>
          <p:sp>
            <p:nvSpPr>
              <p:cNvPr id="2694" name="Google Shape;2694;p59"/>
              <p:cNvSpPr/>
              <p:nvPr/>
            </p:nvSpPr>
            <p:spPr>
              <a:xfrm>
                <a:off x="2093750" y="1644825"/>
                <a:ext cx="6625" cy="1339950"/>
              </a:xfrm>
              <a:custGeom>
                <a:avLst/>
                <a:gdLst/>
                <a:ahLst/>
                <a:cxnLst/>
                <a:rect l="l" t="t" r="r" b="b"/>
                <a:pathLst>
                  <a:path w="265" h="53598" extrusionOk="0">
                    <a:moveTo>
                      <a:pt x="0" y="0"/>
                    </a:moveTo>
                    <a:lnTo>
                      <a:pt x="0" y="5113"/>
                    </a:lnTo>
                    <a:lnTo>
                      <a:pt x="265" y="5113"/>
                    </a:lnTo>
                    <a:lnTo>
                      <a:pt x="265" y="0"/>
                    </a:lnTo>
                    <a:close/>
                    <a:moveTo>
                      <a:pt x="0" y="5378"/>
                    </a:moveTo>
                    <a:lnTo>
                      <a:pt x="0" y="10447"/>
                    </a:lnTo>
                    <a:lnTo>
                      <a:pt x="265" y="10447"/>
                    </a:lnTo>
                    <a:lnTo>
                      <a:pt x="265" y="5378"/>
                    </a:lnTo>
                    <a:close/>
                    <a:moveTo>
                      <a:pt x="0" y="10755"/>
                    </a:moveTo>
                    <a:lnTo>
                      <a:pt x="0" y="15824"/>
                    </a:lnTo>
                    <a:lnTo>
                      <a:pt x="265" y="15824"/>
                    </a:lnTo>
                    <a:lnTo>
                      <a:pt x="265" y="10755"/>
                    </a:lnTo>
                    <a:close/>
                    <a:moveTo>
                      <a:pt x="0" y="16089"/>
                    </a:moveTo>
                    <a:lnTo>
                      <a:pt x="0" y="21201"/>
                    </a:lnTo>
                    <a:lnTo>
                      <a:pt x="265" y="21201"/>
                    </a:lnTo>
                    <a:lnTo>
                      <a:pt x="265" y="16089"/>
                    </a:lnTo>
                    <a:close/>
                    <a:moveTo>
                      <a:pt x="0" y="21466"/>
                    </a:moveTo>
                    <a:lnTo>
                      <a:pt x="0" y="26579"/>
                    </a:lnTo>
                    <a:lnTo>
                      <a:pt x="265" y="26579"/>
                    </a:lnTo>
                    <a:lnTo>
                      <a:pt x="265" y="21466"/>
                    </a:lnTo>
                    <a:close/>
                    <a:moveTo>
                      <a:pt x="0" y="26843"/>
                    </a:moveTo>
                    <a:lnTo>
                      <a:pt x="0" y="31956"/>
                    </a:lnTo>
                    <a:lnTo>
                      <a:pt x="265" y="31956"/>
                    </a:lnTo>
                    <a:lnTo>
                      <a:pt x="265" y="26843"/>
                    </a:lnTo>
                    <a:close/>
                    <a:moveTo>
                      <a:pt x="0" y="32221"/>
                    </a:moveTo>
                    <a:lnTo>
                      <a:pt x="0" y="37334"/>
                    </a:lnTo>
                    <a:lnTo>
                      <a:pt x="265" y="37334"/>
                    </a:lnTo>
                    <a:lnTo>
                      <a:pt x="265" y="32221"/>
                    </a:lnTo>
                    <a:close/>
                    <a:moveTo>
                      <a:pt x="0" y="37598"/>
                    </a:moveTo>
                    <a:lnTo>
                      <a:pt x="0" y="42711"/>
                    </a:lnTo>
                    <a:lnTo>
                      <a:pt x="265" y="42711"/>
                    </a:lnTo>
                    <a:lnTo>
                      <a:pt x="265" y="37598"/>
                    </a:lnTo>
                    <a:close/>
                    <a:moveTo>
                      <a:pt x="0" y="42975"/>
                    </a:moveTo>
                    <a:lnTo>
                      <a:pt x="0" y="48088"/>
                    </a:lnTo>
                    <a:lnTo>
                      <a:pt x="265" y="48088"/>
                    </a:lnTo>
                    <a:lnTo>
                      <a:pt x="265" y="42975"/>
                    </a:lnTo>
                    <a:close/>
                    <a:moveTo>
                      <a:pt x="0" y="48353"/>
                    </a:moveTo>
                    <a:lnTo>
                      <a:pt x="0" y="53598"/>
                    </a:lnTo>
                    <a:lnTo>
                      <a:pt x="44" y="53598"/>
                    </a:lnTo>
                    <a:lnTo>
                      <a:pt x="44"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59"/>
              <p:cNvSpPr/>
              <p:nvPr/>
            </p:nvSpPr>
            <p:spPr>
              <a:xfrm>
                <a:off x="2093750" y="1643725"/>
                <a:ext cx="6625" cy="1341050"/>
              </a:xfrm>
              <a:custGeom>
                <a:avLst/>
                <a:gdLst/>
                <a:ahLst/>
                <a:cxnLst/>
                <a:rect l="l" t="t" r="r" b="b"/>
                <a:pathLst>
                  <a:path w="265" h="53642" fill="none" extrusionOk="0">
                    <a:moveTo>
                      <a:pt x="0" y="0"/>
                    </a:moveTo>
                    <a:lnTo>
                      <a:pt x="0" y="0"/>
                    </a:lnTo>
                    <a:lnTo>
                      <a:pt x="0" y="53642"/>
                    </a:lnTo>
                    <a:lnTo>
                      <a:pt x="265" y="53642"/>
                    </a:lnTo>
                    <a:lnTo>
                      <a:pt x="44" y="53642"/>
                    </a:lnTo>
                    <a:lnTo>
                      <a:pt x="44" y="53377"/>
                    </a:lnTo>
                    <a:lnTo>
                      <a:pt x="265" y="53377"/>
                    </a:lnTo>
                    <a:lnTo>
                      <a:pt x="265" y="48397"/>
                    </a:lnTo>
                    <a:lnTo>
                      <a:pt x="0" y="48397"/>
                    </a:lnTo>
                    <a:lnTo>
                      <a:pt x="0" y="48132"/>
                    </a:lnTo>
                    <a:lnTo>
                      <a:pt x="265" y="48132"/>
                    </a:lnTo>
                    <a:lnTo>
                      <a:pt x="265" y="43019"/>
                    </a:lnTo>
                    <a:lnTo>
                      <a:pt x="0" y="43019"/>
                    </a:lnTo>
                    <a:lnTo>
                      <a:pt x="0" y="42755"/>
                    </a:lnTo>
                    <a:lnTo>
                      <a:pt x="265" y="42755"/>
                    </a:lnTo>
                    <a:lnTo>
                      <a:pt x="265" y="37642"/>
                    </a:lnTo>
                    <a:lnTo>
                      <a:pt x="0" y="37642"/>
                    </a:lnTo>
                    <a:lnTo>
                      <a:pt x="0" y="37378"/>
                    </a:lnTo>
                    <a:lnTo>
                      <a:pt x="265" y="37378"/>
                    </a:lnTo>
                    <a:lnTo>
                      <a:pt x="265" y="32265"/>
                    </a:lnTo>
                    <a:lnTo>
                      <a:pt x="0" y="32265"/>
                    </a:lnTo>
                    <a:lnTo>
                      <a:pt x="0" y="32000"/>
                    </a:lnTo>
                    <a:lnTo>
                      <a:pt x="265" y="32000"/>
                    </a:lnTo>
                    <a:lnTo>
                      <a:pt x="265" y="26887"/>
                    </a:lnTo>
                    <a:lnTo>
                      <a:pt x="0" y="26887"/>
                    </a:lnTo>
                    <a:lnTo>
                      <a:pt x="0" y="26623"/>
                    </a:lnTo>
                    <a:lnTo>
                      <a:pt x="265" y="26623"/>
                    </a:lnTo>
                    <a:lnTo>
                      <a:pt x="265" y="21510"/>
                    </a:lnTo>
                    <a:lnTo>
                      <a:pt x="0" y="21510"/>
                    </a:lnTo>
                    <a:lnTo>
                      <a:pt x="0" y="21245"/>
                    </a:lnTo>
                    <a:lnTo>
                      <a:pt x="265" y="21245"/>
                    </a:lnTo>
                    <a:lnTo>
                      <a:pt x="265" y="16133"/>
                    </a:lnTo>
                    <a:lnTo>
                      <a:pt x="0" y="16133"/>
                    </a:lnTo>
                    <a:lnTo>
                      <a:pt x="0" y="15868"/>
                    </a:lnTo>
                    <a:lnTo>
                      <a:pt x="265" y="15868"/>
                    </a:lnTo>
                    <a:lnTo>
                      <a:pt x="265" y="10799"/>
                    </a:lnTo>
                    <a:lnTo>
                      <a:pt x="0" y="10799"/>
                    </a:lnTo>
                    <a:lnTo>
                      <a:pt x="0" y="10491"/>
                    </a:lnTo>
                    <a:lnTo>
                      <a:pt x="265" y="10491"/>
                    </a:lnTo>
                    <a:lnTo>
                      <a:pt x="265" y="5422"/>
                    </a:lnTo>
                    <a:lnTo>
                      <a:pt x="0" y="5422"/>
                    </a:lnTo>
                    <a:lnTo>
                      <a:pt x="0" y="5157"/>
                    </a:lnTo>
                    <a:lnTo>
                      <a:pt x="265" y="5157"/>
                    </a:lnTo>
                    <a:lnTo>
                      <a:pt x="265" y="44"/>
                    </a:lnTo>
                    <a:lnTo>
                      <a:pt x="0" y="44"/>
                    </a:lnTo>
                    <a:lnTo>
                      <a:pt x="0"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59"/>
              <p:cNvSpPr/>
              <p:nvPr/>
            </p:nvSpPr>
            <p:spPr>
              <a:xfrm>
                <a:off x="2228175" y="1644825"/>
                <a:ext cx="6650" cy="1333350"/>
              </a:xfrm>
              <a:custGeom>
                <a:avLst/>
                <a:gdLst/>
                <a:ahLst/>
                <a:cxnLst/>
                <a:rect l="l" t="t" r="r" b="b"/>
                <a:pathLst>
                  <a:path w="266" h="53334" extrusionOk="0">
                    <a:moveTo>
                      <a:pt x="1" y="0"/>
                    </a:moveTo>
                    <a:lnTo>
                      <a:pt x="1" y="5113"/>
                    </a:lnTo>
                    <a:lnTo>
                      <a:pt x="265" y="5113"/>
                    </a:lnTo>
                    <a:lnTo>
                      <a:pt x="265" y="0"/>
                    </a:lnTo>
                    <a:close/>
                    <a:moveTo>
                      <a:pt x="1" y="5378"/>
                    </a:moveTo>
                    <a:lnTo>
                      <a:pt x="1" y="10447"/>
                    </a:lnTo>
                    <a:lnTo>
                      <a:pt x="265" y="10447"/>
                    </a:lnTo>
                    <a:lnTo>
                      <a:pt x="265" y="5378"/>
                    </a:lnTo>
                    <a:close/>
                    <a:moveTo>
                      <a:pt x="1" y="10755"/>
                    </a:moveTo>
                    <a:lnTo>
                      <a:pt x="1" y="15824"/>
                    </a:lnTo>
                    <a:lnTo>
                      <a:pt x="265" y="15824"/>
                    </a:lnTo>
                    <a:lnTo>
                      <a:pt x="265" y="10755"/>
                    </a:lnTo>
                    <a:close/>
                    <a:moveTo>
                      <a:pt x="1" y="16089"/>
                    </a:moveTo>
                    <a:lnTo>
                      <a:pt x="1" y="21201"/>
                    </a:lnTo>
                    <a:lnTo>
                      <a:pt x="265" y="21201"/>
                    </a:lnTo>
                    <a:lnTo>
                      <a:pt x="265" y="16089"/>
                    </a:lnTo>
                    <a:close/>
                    <a:moveTo>
                      <a:pt x="1" y="21466"/>
                    </a:moveTo>
                    <a:lnTo>
                      <a:pt x="1" y="26579"/>
                    </a:lnTo>
                    <a:lnTo>
                      <a:pt x="265" y="26579"/>
                    </a:lnTo>
                    <a:lnTo>
                      <a:pt x="265" y="21466"/>
                    </a:lnTo>
                    <a:close/>
                    <a:moveTo>
                      <a:pt x="1" y="26843"/>
                    </a:moveTo>
                    <a:lnTo>
                      <a:pt x="1" y="31956"/>
                    </a:lnTo>
                    <a:lnTo>
                      <a:pt x="265" y="31956"/>
                    </a:lnTo>
                    <a:lnTo>
                      <a:pt x="265" y="26843"/>
                    </a:lnTo>
                    <a:close/>
                    <a:moveTo>
                      <a:pt x="1" y="32221"/>
                    </a:moveTo>
                    <a:lnTo>
                      <a:pt x="1" y="37334"/>
                    </a:lnTo>
                    <a:lnTo>
                      <a:pt x="265" y="37334"/>
                    </a:lnTo>
                    <a:lnTo>
                      <a:pt x="265" y="32221"/>
                    </a:lnTo>
                    <a:close/>
                    <a:moveTo>
                      <a:pt x="1" y="37598"/>
                    </a:moveTo>
                    <a:lnTo>
                      <a:pt x="1" y="42711"/>
                    </a:lnTo>
                    <a:lnTo>
                      <a:pt x="265" y="42711"/>
                    </a:lnTo>
                    <a:lnTo>
                      <a:pt x="265" y="37598"/>
                    </a:lnTo>
                    <a:close/>
                    <a:moveTo>
                      <a:pt x="1" y="42975"/>
                    </a:moveTo>
                    <a:lnTo>
                      <a:pt x="1" y="48088"/>
                    </a:lnTo>
                    <a:lnTo>
                      <a:pt x="265" y="48088"/>
                    </a:lnTo>
                    <a:lnTo>
                      <a:pt x="265" y="42975"/>
                    </a:lnTo>
                    <a:close/>
                    <a:moveTo>
                      <a:pt x="1" y="48353"/>
                    </a:moveTo>
                    <a:lnTo>
                      <a:pt x="1"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59"/>
              <p:cNvSpPr/>
              <p:nvPr/>
            </p:nvSpPr>
            <p:spPr>
              <a:xfrm>
                <a:off x="2228175" y="2853625"/>
                <a:ext cx="6650" cy="124550"/>
              </a:xfrm>
              <a:custGeom>
                <a:avLst/>
                <a:gdLst/>
                <a:ahLst/>
                <a:cxnLst/>
                <a:rect l="l" t="t" r="r" b="b"/>
                <a:pathLst>
                  <a:path w="266" h="4982" fill="none" extrusionOk="0">
                    <a:moveTo>
                      <a:pt x="265" y="1"/>
                    </a:moveTo>
                    <a:lnTo>
                      <a:pt x="1" y="1"/>
                    </a:lnTo>
                    <a:lnTo>
                      <a:pt x="1" y="4981"/>
                    </a:lnTo>
                    <a:lnTo>
                      <a:pt x="265" y="4981"/>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59"/>
              <p:cNvSpPr/>
              <p:nvPr/>
            </p:nvSpPr>
            <p:spPr>
              <a:xfrm>
                <a:off x="2228175" y="2719200"/>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59"/>
              <p:cNvSpPr/>
              <p:nvPr/>
            </p:nvSpPr>
            <p:spPr>
              <a:xfrm>
                <a:off x="2228175" y="2584750"/>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59"/>
              <p:cNvSpPr/>
              <p:nvPr/>
            </p:nvSpPr>
            <p:spPr>
              <a:xfrm>
                <a:off x="2228175" y="2450325"/>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59"/>
              <p:cNvSpPr/>
              <p:nvPr/>
            </p:nvSpPr>
            <p:spPr>
              <a:xfrm>
                <a:off x="2228175" y="2315900"/>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59"/>
              <p:cNvSpPr/>
              <p:nvPr/>
            </p:nvSpPr>
            <p:spPr>
              <a:xfrm>
                <a:off x="2228175" y="2181450"/>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59"/>
              <p:cNvSpPr/>
              <p:nvPr/>
            </p:nvSpPr>
            <p:spPr>
              <a:xfrm>
                <a:off x="2228175" y="2047025"/>
                <a:ext cx="6650" cy="127850"/>
              </a:xfrm>
              <a:custGeom>
                <a:avLst/>
                <a:gdLst/>
                <a:ahLst/>
                <a:cxnLst/>
                <a:rect l="l" t="t" r="r" b="b"/>
                <a:pathLst>
                  <a:path w="266" h="5114" fill="none" extrusionOk="0">
                    <a:moveTo>
                      <a:pt x="265" y="1"/>
                    </a:moveTo>
                    <a:lnTo>
                      <a:pt x="1" y="1"/>
                    </a:lnTo>
                    <a:lnTo>
                      <a:pt x="1" y="5113"/>
                    </a:lnTo>
                    <a:lnTo>
                      <a:pt x="265" y="5113"/>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59"/>
              <p:cNvSpPr/>
              <p:nvPr/>
            </p:nvSpPr>
            <p:spPr>
              <a:xfrm>
                <a:off x="2228175" y="1913700"/>
                <a:ext cx="6650" cy="126750"/>
              </a:xfrm>
              <a:custGeom>
                <a:avLst/>
                <a:gdLst/>
                <a:ahLst/>
                <a:cxnLst/>
                <a:rect l="l" t="t" r="r" b="b"/>
                <a:pathLst>
                  <a:path w="266" h="5070" fill="none" extrusionOk="0">
                    <a:moveTo>
                      <a:pt x="265" y="0"/>
                    </a:moveTo>
                    <a:lnTo>
                      <a:pt x="1" y="0"/>
                    </a:lnTo>
                    <a:lnTo>
                      <a:pt x="1" y="5069"/>
                    </a:lnTo>
                    <a:lnTo>
                      <a:pt x="265" y="5069"/>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59"/>
              <p:cNvSpPr/>
              <p:nvPr/>
            </p:nvSpPr>
            <p:spPr>
              <a:xfrm>
                <a:off x="2228175" y="1779250"/>
                <a:ext cx="6650" cy="126750"/>
              </a:xfrm>
              <a:custGeom>
                <a:avLst/>
                <a:gdLst/>
                <a:ahLst/>
                <a:cxnLst/>
                <a:rect l="l" t="t" r="r" b="b"/>
                <a:pathLst>
                  <a:path w="266" h="5070" fill="none" extrusionOk="0">
                    <a:moveTo>
                      <a:pt x="265" y="1"/>
                    </a:moveTo>
                    <a:lnTo>
                      <a:pt x="1" y="1"/>
                    </a:lnTo>
                    <a:lnTo>
                      <a:pt x="1" y="5070"/>
                    </a:lnTo>
                    <a:lnTo>
                      <a:pt x="265" y="5070"/>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59"/>
              <p:cNvSpPr/>
              <p:nvPr/>
            </p:nvSpPr>
            <p:spPr>
              <a:xfrm>
                <a:off x="2228175" y="1644825"/>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59"/>
              <p:cNvSpPr/>
              <p:nvPr/>
            </p:nvSpPr>
            <p:spPr>
              <a:xfrm>
                <a:off x="2362625" y="1644825"/>
                <a:ext cx="6625" cy="1333350"/>
              </a:xfrm>
              <a:custGeom>
                <a:avLst/>
                <a:gdLst/>
                <a:ahLst/>
                <a:cxnLst/>
                <a:rect l="l" t="t" r="r" b="b"/>
                <a:pathLst>
                  <a:path w="265" h="53334" extrusionOk="0">
                    <a:moveTo>
                      <a:pt x="0" y="0"/>
                    </a:moveTo>
                    <a:lnTo>
                      <a:pt x="0" y="5113"/>
                    </a:lnTo>
                    <a:lnTo>
                      <a:pt x="265" y="5113"/>
                    </a:lnTo>
                    <a:lnTo>
                      <a:pt x="265" y="0"/>
                    </a:lnTo>
                    <a:close/>
                    <a:moveTo>
                      <a:pt x="0" y="5378"/>
                    </a:moveTo>
                    <a:lnTo>
                      <a:pt x="0" y="10447"/>
                    </a:lnTo>
                    <a:lnTo>
                      <a:pt x="265" y="10447"/>
                    </a:lnTo>
                    <a:lnTo>
                      <a:pt x="265" y="5378"/>
                    </a:lnTo>
                    <a:close/>
                    <a:moveTo>
                      <a:pt x="0" y="10755"/>
                    </a:moveTo>
                    <a:lnTo>
                      <a:pt x="0" y="15824"/>
                    </a:lnTo>
                    <a:lnTo>
                      <a:pt x="265" y="15824"/>
                    </a:lnTo>
                    <a:lnTo>
                      <a:pt x="265" y="10755"/>
                    </a:lnTo>
                    <a:close/>
                    <a:moveTo>
                      <a:pt x="0" y="16089"/>
                    </a:moveTo>
                    <a:lnTo>
                      <a:pt x="0" y="21201"/>
                    </a:lnTo>
                    <a:lnTo>
                      <a:pt x="265" y="21201"/>
                    </a:lnTo>
                    <a:lnTo>
                      <a:pt x="265" y="16089"/>
                    </a:lnTo>
                    <a:close/>
                    <a:moveTo>
                      <a:pt x="0" y="21466"/>
                    </a:moveTo>
                    <a:lnTo>
                      <a:pt x="0" y="26579"/>
                    </a:lnTo>
                    <a:lnTo>
                      <a:pt x="265" y="26579"/>
                    </a:lnTo>
                    <a:lnTo>
                      <a:pt x="265" y="21466"/>
                    </a:lnTo>
                    <a:close/>
                    <a:moveTo>
                      <a:pt x="0" y="26843"/>
                    </a:moveTo>
                    <a:lnTo>
                      <a:pt x="0" y="31956"/>
                    </a:lnTo>
                    <a:lnTo>
                      <a:pt x="265" y="31956"/>
                    </a:lnTo>
                    <a:lnTo>
                      <a:pt x="265" y="26843"/>
                    </a:lnTo>
                    <a:close/>
                    <a:moveTo>
                      <a:pt x="0" y="32221"/>
                    </a:moveTo>
                    <a:lnTo>
                      <a:pt x="0" y="37334"/>
                    </a:lnTo>
                    <a:lnTo>
                      <a:pt x="265" y="37334"/>
                    </a:lnTo>
                    <a:lnTo>
                      <a:pt x="265" y="32221"/>
                    </a:lnTo>
                    <a:close/>
                    <a:moveTo>
                      <a:pt x="0" y="37598"/>
                    </a:moveTo>
                    <a:lnTo>
                      <a:pt x="0" y="42711"/>
                    </a:lnTo>
                    <a:lnTo>
                      <a:pt x="265" y="42711"/>
                    </a:lnTo>
                    <a:lnTo>
                      <a:pt x="265" y="37598"/>
                    </a:lnTo>
                    <a:close/>
                    <a:moveTo>
                      <a:pt x="0" y="42975"/>
                    </a:moveTo>
                    <a:lnTo>
                      <a:pt x="0" y="48088"/>
                    </a:lnTo>
                    <a:lnTo>
                      <a:pt x="265" y="48088"/>
                    </a:lnTo>
                    <a:lnTo>
                      <a:pt x="265" y="42975"/>
                    </a:lnTo>
                    <a:close/>
                    <a:moveTo>
                      <a:pt x="0" y="48353"/>
                    </a:moveTo>
                    <a:lnTo>
                      <a:pt x="0"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59"/>
              <p:cNvSpPr/>
              <p:nvPr/>
            </p:nvSpPr>
            <p:spPr>
              <a:xfrm>
                <a:off x="2362625" y="2853625"/>
                <a:ext cx="6625" cy="124550"/>
              </a:xfrm>
              <a:custGeom>
                <a:avLst/>
                <a:gdLst/>
                <a:ahLst/>
                <a:cxnLst/>
                <a:rect l="l" t="t" r="r" b="b"/>
                <a:pathLst>
                  <a:path w="265" h="4982" fill="none" extrusionOk="0">
                    <a:moveTo>
                      <a:pt x="265" y="1"/>
                    </a:moveTo>
                    <a:lnTo>
                      <a:pt x="0" y="1"/>
                    </a:lnTo>
                    <a:lnTo>
                      <a:pt x="0" y="4981"/>
                    </a:lnTo>
                    <a:lnTo>
                      <a:pt x="265" y="4981"/>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59"/>
              <p:cNvSpPr/>
              <p:nvPr/>
            </p:nvSpPr>
            <p:spPr>
              <a:xfrm>
                <a:off x="2362625" y="2719200"/>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59"/>
              <p:cNvSpPr/>
              <p:nvPr/>
            </p:nvSpPr>
            <p:spPr>
              <a:xfrm>
                <a:off x="2362625" y="2584750"/>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59"/>
              <p:cNvSpPr/>
              <p:nvPr/>
            </p:nvSpPr>
            <p:spPr>
              <a:xfrm>
                <a:off x="2362625" y="2450325"/>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59"/>
              <p:cNvSpPr/>
              <p:nvPr/>
            </p:nvSpPr>
            <p:spPr>
              <a:xfrm>
                <a:off x="2362625" y="2315900"/>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59"/>
              <p:cNvSpPr/>
              <p:nvPr/>
            </p:nvSpPr>
            <p:spPr>
              <a:xfrm>
                <a:off x="2362625" y="2181450"/>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59"/>
              <p:cNvSpPr/>
              <p:nvPr/>
            </p:nvSpPr>
            <p:spPr>
              <a:xfrm>
                <a:off x="2362625" y="2047025"/>
                <a:ext cx="6625" cy="127850"/>
              </a:xfrm>
              <a:custGeom>
                <a:avLst/>
                <a:gdLst/>
                <a:ahLst/>
                <a:cxnLst/>
                <a:rect l="l" t="t" r="r" b="b"/>
                <a:pathLst>
                  <a:path w="265" h="5114" fill="none" extrusionOk="0">
                    <a:moveTo>
                      <a:pt x="265" y="1"/>
                    </a:moveTo>
                    <a:lnTo>
                      <a:pt x="0" y="1"/>
                    </a:lnTo>
                    <a:lnTo>
                      <a:pt x="0" y="5113"/>
                    </a:lnTo>
                    <a:lnTo>
                      <a:pt x="265" y="5113"/>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59"/>
              <p:cNvSpPr/>
              <p:nvPr/>
            </p:nvSpPr>
            <p:spPr>
              <a:xfrm>
                <a:off x="2362625" y="1913700"/>
                <a:ext cx="6625" cy="126750"/>
              </a:xfrm>
              <a:custGeom>
                <a:avLst/>
                <a:gdLst/>
                <a:ahLst/>
                <a:cxnLst/>
                <a:rect l="l" t="t" r="r" b="b"/>
                <a:pathLst>
                  <a:path w="265" h="5070" fill="none" extrusionOk="0">
                    <a:moveTo>
                      <a:pt x="265" y="0"/>
                    </a:moveTo>
                    <a:lnTo>
                      <a:pt x="0" y="0"/>
                    </a:lnTo>
                    <a:lnTo>
                      <a:pt x="0" y="5069"/>
                    </a:lnTo>
                    <a:lnTo>
                      <a:pt x="265" y="5069"/>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59"/>
              <p:cNvSpPr/>
              <p:nvPr/>
            </p:nvSpPr>
            <p:spPr>
              <a:xfrm>
                <a:off x="2362625" y="1779250"/>
                <a:ext cx="6625" cy="126750"/>
              </a:xfrm>
              <a:custGeom>
                <a:avLst/>
                <a:gdLst/>
                <a:ahLst/>
                <a:cxnLst/>
                <a:rect l="l" t="t" r="r" b="b"/>
                <a:pathLst>
                  <a:path w="265" h="5070" fill="none" extrusionOk="0">
                    <a:moveTo>
                      <a:pt x="265" y="1"/>
                    </a:moveTo>
                    <a:lnTo>
                      <a:pt x="0" y="1"/>
                    </a:lnTo>
                    <a:lnTo>
                      <a:pt x="0" y="5070"/>
                    </a:lnTo>
                    <a:lnTo>
                      <a:pt x="265" y="5070"/>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59"/>
              <p:cNvSpPr/>
              <p:nvPr/>
            </p:nvSpPr>
            <p:spPr>
              <a:xfrm>
                <a:off x="2362625" y="1644825"/>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59"/>
              <p:cNvSpPr/>
              <p:nvPr/>
            </p:nvSpPr>
            <p:spPr>
              <a:xfrm>
                <a:off x="2497050" y="1644825"/>
                <a:ext cx="6625" cy="1333350"/>
              </a:xfrm>
              <a:custGeom>
                <a:avLst/>
                <a:gdLst/>
                <a:ahLst/>
                <a:cxnLst/>
                <a:rect l="l" t="t" r="r" b="b"/>
                <a:pathLst>
                  <a:path w="265" h="53334" extrusionOk="0">
                    <a:moveTo>
                      <a:pt x="0" y="0"/>
                    </a:moveTo>
                    <a:lnTo>
                      <a:pt x="0" y="5113"/>
                    </a:lnTo>
                    <a:lnTo>
                      <a:pt x="265" y="5113"/>
                    </a:lnTo>
                    <a:lnTo>
                      <a:pt x="265" y="0"/>
                    </a:lnTo>
                    <a:close/>
                    <a:moveTo>
                      <a:pt x="0" y="5378"/>
                    </a:moveTo>
                    <a:lnTo>
                      <a:pt x="0" y="10447"/>
                    </a:lnTo>
                    <a:lnTo>
                      <a:pt x="265" y="10447"/>
                    </a:lnTo>
                    <a:lnTo>
                      <a:pt x="265" y="5378"/>
                    </a:lnTo>
                    <a:close/>
                    <a:moveTo>
                      <a:pt x="0" y="10755"/>
                    </a:moveTo>
                    <a:lnTo>
                      <a:pt x="0" y="15824"/>
                    </a:lnTo>
                    <a:lnTo>
                      <a:pt x="265" y="15824"/>
                    </a:lnTo>
                    <a:lnTo>
                      <a:pt x="265" y="10755"/>
                    </a:lnTo>
                    <a:close/>
                    <a:moveTo>
                      <a:pt x="0" y="16089"/>
                    </a:moveTo>
                    <a:lnTo>
                      <a:pt x="0" y="21201"/>
                    </a:lnTo>
                    <a:lnTo>
                      <a:pt x="265" y="21201"/>
                    </a:lnTo>
                    <a:lnTo>
                      <a:pt x="265" y="16089"/>
                    </a:lnTo>
                    <a:close/>
                    <a:moveTo>
                      <a:pt x="0" y="21466"/>
                    </a:moveTo>
                    <a:lnTo>
                      <a:pt x="0" y="26579"/>
                    </a:lnTo>
                    <a:lnTo>
                      <a:pt x="265" y="26579"/>
                    </a:lnTo>
                    <a:lnTo>
                      <a:pt x="265" y="21466"/>
                    </a:lnTo>
                    <a:close/>
                    <a:moveTo>
                      <a:pt x="0" y="26843"/>
                    </a:moveTo>
                    <a:lnTo>
                      <a:pt x="0" y="31956"/>
                    </a:lnTo>
                    <a:lnTo>
                      <a:pt x="265" y="31956"/>
                    </a:lnTo>
                    <a:lnTo>
                      <a:pt x="265" y="26843"/>
                    </a:lnTo>
                    <a:close/>
                    <a:moveTo>
                      <a:pt x="0" y="32221"/>
                    </a:moveTo>
                    <a:lnTo>
                      <a:pt x="0" y="37334"/>
                    </a:lnTo>
                    <a:lnTo>
                      <a:pt x="265" y="37334"/>
                    </a:lnTo>
                    <a:lnTo>
                      <a:pt x="265" y="32221"/>
                    </a:lnTo>
                    <a:close/>
                    <a:moveTo>
                      <a:pt x="0" y="37598"/>
                    </a:moveTo>
                    <a:lnTo>
                      <a:pt x="0" y="42711"/>
                    </a:lnTo>
                    <a:lnTo>
                      <a:pt x="265" y="42711"/>
                    </a:lnTo>
                    <a:lnTo>
                      <a:pt x="265" y="37598"/>
                    </a:lnTo>
                    <a:close/>
                    <a:moveTo>
                      <a:pt x="0" y="42975"/>
                    </a:moveTo>
                    <a:lnTo>
                      <a:pt x="0" y="48088"/>
                    </a:lnTo>
                    <a:lnTo>
                      <a:pt x="265" y="48088"/>
                    </a:lnTo>
                    <a:lnTo>
                      <a:pt x="265" y="42975"/>
                    </a:lnTo>
                    <a:close/>
                    <a:moveTo>
                      <a:pt x="0" y="48353"/>
                    </a:moveTo>
                    <a:lnTo>
                      <a:pt x="0"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59"/>
              <p:cNvSpPr/>
              <p:nvPr/>
            </p:nvSpPr>
            <p:spPr>
              <a:xfrm>
                <a:off x="2497050" y="2853625"/>
                <a:ext cx="6625" cy="124550"/>
              </a:xfrm>
              <a:custGeom>
                <a:avLst/>
                <a:gdLst/>
                <a:ahLst/>
                <a:cxnLst/>
                <a:rect l="l" t="t" r="r" b="b"/>
                <a:pathLst>
                  <a:path w="265" h="4982" fill="none" extrusionOk="0">
                    <a:moveTo>
                      <a:pt x="265" y="1"/>
                    </a:moveTo>
                    <a:lnTo>
                      <a:pt x="0" y="1"/>
                    </a:lnTo>
                    <a:lnTo>
                      <a:pt x="0" y="4981"/>
                    </a:lnTo>
                    <a:lnTo>
                      <a:pt x="265" y="4981"/>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59"/>
              <p:cNvSpPr/>
              <p:nvPr/>
            </p:nvSpPr>
            <p:spPr>
              <a:xfrm>
                <a:off x="2497050" y="2719200"/>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59"/>
              <p:cNvSpPr/>
              <p:nvPr/>
            </p:nvSpPr>
            <p:spPr>
              <a:xfrm>
                <a:off x="2497050" y="2584750"/>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59"/>
              <p:cNvSpPr/>
              <p:nvPr/>
            </p:nvSpPr>
            <p:spPr>
              <a:xfrm>
                <a:off x="2497050" y="2450325"/>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59"/>
              <p:cNvSpPr/>
              <p:nvPr/>
            </p:nvSpPr>
            <p:spPr>
              <a:xfrm>
                <a:off x="2497050" y="2315900"/>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59"/>
              <p:cNvSpPr/>
              <p:nvPr/>
            </p:nvSpPr>
            <p:spPr>
              <a:xfrm>
                <a:off x="2497050" y="2181450"/>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59"/>
              <p:cNvSpPr/>
              <p:nvPr/>
            </p:nvSpPr>
            <p:spPr>
              <a:xfrm>
                <a:off x="2497050" y="2047025"/>
                <a:ext cx="6625" cy="127850"/>
              </a:xfrm>
              <a:custGeom>
                <a:avLst/>
                <a:gdLst/>
                <a:ahLst/>
                <a:cxnLst/>
                <a:rect l="l" t="t" r="r" b="b"/>
                <a:pathLst>
                  <a:path w="265" h="5114" fill="none" extrusionOk="0">
                    <a:moveTo>
                      <a:pt x="265" y="1"/>
                    </a:moveTo>
                    <a:lnTo>
                      <a:pt x="0" y="1"/>
                    </a:lnTo>
                    <a:lnTo>
                      <a:pt x="0" y="5113"/>
                    </a:lnTo>
                    <a:lnTo>
                      <a:pt x="265" y="5113"/>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59"/>
              <p:cNvSpPr/>
              <p:nvPr/>
            </p:nvSpPr>
            <p:spPr>
              <a:xfrm>
                <a:off x="2497050" y="1913700"/>
                <a:ext cx="6625" cy="126750"/>
              </a:xfrm>
              <a:custGeom>
                <a:avLst/>
                <a:gdLst/>
                <a:ahLst/>
                <a:cxnLst/>
                <a:rect l="l" t="t" r="r" b="b"/>
                <a:pathLst>
                  <a:path w="265" h="5070" fill="none" extrusionOk="0">
                    <a:moveTo>
                      <a:pt x="265" y="0"/>
                    </a:moveTo>
                    <a:lnTo>
                      <a:pt x="0" y="0"/>
                    </a:lnTo>
                    <a:lnTo>
                      <a:pt x="0" y="5069"/>
                    </a:lnTo>
                    <a:lnTo>
                      <a:pt x="265" y="5069"/>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59"/>
              <p:cNvSpPr/>
              <p:nvPr/>
            </p:nvSpPr>
            <p:spPr>
              <a:xfrm>
                <a:off x="2497050" y="1779250"/>
                <a:ext cx="6625" cy="126750"/>
              </a:xfrm>
              <a:custGeom>
                <a:avLst/>
                <a:gdLst/>
                <a:ahLst/>
                <a:cxnLst/>
                <a:rect l="l" t="t" r="r" b="b"/>
                <a:pathLst>
                  <a:path w="265" h="5070" fill="none" extrusionOk="0">
                    <a:moveTo>
                      <a:pt x="265" y="1"/>
                    </a:moveTo>
                    <a:lnTo>
                      <a:pt x="0" y="1"/>
                    </a:lnTo>
                    <a:lnTo>
                      <a:pt x="0" y="5070"/>
                    </a:lnTo>
                    <a:lnTo>
                      <a:pt x="265" y="5070"/>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59"/>
              <p:cNvSpPr/>
              <p:nvPr/>
            </p:nvSpPr>
            <p:spPr>
              <a:xfrm>
                <a:off x="2497050" y="1644825"/>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59"/>
              <p:cNvSpPr/>
              <p:nvPr/>
            </p:nvSpPr>
            <p:spPr>
              <a:xfrm>
                <a:off x="2631475" y="1644825"/>
                <a:ext cx="6650" cy="1333350"/>
              </a:xfrm>
              <a:custGeom>
                <a:avLst/>
                <a:gdLst/>
                <a:ahLst/>
                <a:cxnLst/>
                <a:rect l="l" t="t" r="r" b="b"/>
                <a:pathLst>
                  <a:path w="266" h="53334" extrusionOk="0">
                    <a:moveTo>
                      <a:pt x="1" y="0"/>
                    </a:moveTo>
                    <a:lnTo>
                      <a:pt x="1" y="5113"/>
                    </a:lnTo>
                    <a:lnTo>
                      <a:pt x="265" y="5113"/>
                    </a:lnTo>
                    <a:lnTo>
                      <a:pt x="265" y="0"/>
                    </a:lnTo>
                    <a:close/>
                    <a:moveTo>
                      <a:pt x="1" y="5378"/>
                    </a:moveTo>
                    <a:lnTo>
                      <a:pt x="1" y="10447"/>
                    </a:lnTo>
                    <a:lnTo>
                      <a:pt x="265" y="10447"/>
                    </a:lnTo>
                    <a:lnTo>
                      <a:pt x="265" y="5378"/>
                    </a:lnTo>
                    <a:close/>
                    <a:moveTo>
                      <a:pt x="1" y="10755"/>
                    </a:moveTo>
                    <a:lnTo>
                      <a:pt x="1" y="15824"/>
                    </a:lnTo>
                    <a:lnTo>
                      <a:pt x="265" y="15824"/>
                    </a:lnTo>
                    <a:lnTo>
                      <a:pt x="265" y="10755"/>
                    </a:lnTo>
                    <a:close/>
                    <a:moveTo>
                      <a:pt x="1" y="16089"/>
                    </a:moveTo>
                    <a:lnTo>
                      <a:pt x="1" y="21201"/>
                    </a:lnTo>
                    <a:lnTo>
                      <a:pt x="265" y="21201"/>
                    </a:lnTo>
                    <a:lnTo>
                      <a:pt x="265" y="16089"/>
                    </a:lnTo>
                    <a:close/>
                    <a:moveTo>
                      <a:pt x="1" y="21466"/>
                    </a:moveTo>
                    <a:lnTo>
                      <a:pt x="1" y="26579"/>
                    </a:lnTo>
                    <a:lnTo>
                      <a:pt x="265" y="26579"/>
                    </a:lnTo>
                    <a:lnTo>
                      <a:pt x="265" y="21466"/>
                    </a:lnTo>
                    <a:close/>
                    <a:moveTo>
                      <a:pt x="1" y="26843"/>
                    </a:moveTo>
                    <a:lnTo>
                      <a:pt x="1" y="31956"/>
                    </a:lnTo>
                    <a:lnTo>
                      <a:pt x="265" y="31956"/>
                    </a:lnTo>
                    <a:lnTo>
                      <a:pt x="265" y="26843"/>
                    </a:lnTo>
                    <a:close/>
                    <a:moveTo>
                      <a:pt x="1" y="32221"/>
                    </a:moveTo>
                    <a:lnTo>
                      <a:pt x="1" y="37334"/>
                    </a:lnTo>
                    <a:lnTo>
                      <a:pt x="265" y="37334"/>
                    </a:lnTo>
                    <a:lnTo>
                      <a:pt x="265" y="32221"/>
                    </a:lnTo>
                    <a:close/>
                    <a:moveTo>
                      <a:pt x="1" y="37598"/>
                    </a:moveTo>
                    <a:lnTo>
                      <a:pt x="1" y="42711"/>
                    </a:lnTo>
                    <a:lnTo>
                      <a:pt x="265" y="42711"/>
                    </a:lnTo>
                    <a:lnTo>
                      <a:pt x="265" y="37598"/>
                    </a:lnTo>
                    <a:close/>
                    <a:moveTo>
                      <a:pt x="1" y="42975"/>
                    </a:moveTo>
                    <a:lnTo>
                      <a:pt x="1" y="48088"/>
                    </a:lnTo>
                    <a:lnTo>
                      <a:pt x="265" y="48088"/>
                    </a:lnTo>
                    <a:lnTo>
                      <a:pt x="265" y="42975"/>
                    </a:lnTo>
                    <a:close/>
                    <a:moveTo>
                      <a:pt x="1" y="48353"/>
                    </a:moveTo>
                    <a:lnTo>
                      <a:pt x="1"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59"/>
              <p:cNvSpPr/>
              <p:nvPr/>
            </p:nvSpPr>
            <p:spPr>
              <a:xfrm>
                <a:off x="2631475" y="2853625"/>
                <a:ext cx="6650" cy="124550"/>
              </a:xfrm>
              <a:custGeom>
                <a:avLst/>
                <a:gdLst/>
                <a:ahLst/>
                <a:cxnLst/>
                <a:rect l="l" t="t" r="r" b="b"/>
                <a:pathLst>
                  <a:path w="266" h="4982" fill="none" extrusionOk="0">
                    <a:moveTo>
                      <a:pt x="265" y="1"/>
                    </a:moveTo>
                    <a:lnTo>
                      <a:pt x="1" y="1"/>
                    </a:lnTo>
                    <a:lnTo>
                      <a:pt x="1" y="4981"/>
                    </a:lnTo>
                    <a:lnTo>
                      <a:pt x="265" y="4981"/>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59"/>
              <p:cNvSpPr/>
              <p:nvPr/>
            </p:nvSpPr>
            <p:spPr>
              <a:xfrm>
                <a:off x="2631475" y="2719200"/>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59"/>
              <p:cNvSpPr/>
              <p:nvPr/>
            </p:nvSpPr>
            <p:spPr>
              <a:xfrm>
                <a:off x="2631475" y="2584750"/>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59"/>
              <p:cNvSpPr/>
              <p:nvPr/>
            </p:nvSpPr>
            <p:spPr>
              <a:xfrm>
                <a:off x="2631475" y="2450325"/>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59"/>
              <p:cNvSpPr/>
              <p:nvPr/>
            </p:nvSpPr>
            <p:spPr>
              <a:xfrm>
                <a:off x="2631475" y="2315900"/>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59"/>
              <p:cNvSpPr/>
              <p:nvPr/>
            </p:nvSpPr>
            <p:spPr>
              <a:xfrm>
                <a:off x="2631475" y="2181450"/>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59"/>
              <p:cNvSpPr/>
              <p:nvPr/>
            </p:nvSpPr>
            <p:spPr>
              <a:xfrm>
                <a:off x="2631475" y="2047025"/>
                <a:ext cx="6650" cy="127850"/>
              </a:xfrm>
              <a:custGeom>
                <a:avLst/>
                <a:gdLst/>
                <a:ahLst/>
                <a:cxnLst/>
                <a:rect l="l" t="t" r="r" b="b"/>
                <a:pathLst>
                  <a:path w="266" h="5114" fill="none" extrusionOk="0">
                    <a:moveTo>
                      <a:pt x="265" y="1"/>
                    </a:moveTo>
                    <a:lnTo>
                      <a:pt x="1" y="1"/>
                    </a:lnTo>
                    <a:lnTo>
                      <a:pt x="1" y="5113"/>
                    </a:lnTo>
                    <a:lnTo>
                      <a:pt x="265" y="5113"/>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59"/>
              <p:cNvSpPr/>
              <p:nvPr/>
            </p:nvSpPr>
            <p:spPr>
              <a:xfrm>
                <a:off x="2631475" y="1913700"/>
                <a:ext cx="6650" cy="126750"/>
              </a:xfrm>
              <a:custGeom>
                <a:avLst/>
                <a:gdLst/>
                <a:ahLst/>
                <a:cxnLst/>
                <a:rect l="l" t="t" r="r" b="b"/>
                <a:pathLst>
                  <a:path w="266" h="5070" fill="none" extrusionOk="0">
                    <a:moveTo>
                      <a:pt x="265" y="0"/>
                    </a:moveTo>
                    <a:lnTo>
                      <a:pt x="1" y="0"/>
                    </a:lnTo>
                    <a:lnTo>
                      <a:pt x="1" y="5069"/>
                    </a:lnTo>
                    <a:lnTo>
                      <a:pt x="265" y="5069"/>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59"/>
              <p:cNvSpPr/>
              <p:nvPr/>
            </p:nvSpPr>
            <p:spPr>
              <a:xfrm>
                <a:off x="2631475" y="1779250"/>
                <a:ext cx="6650" cy="126750"/>
              </a:xfrm>
              <a:custGeom>
                <a:avLst/>
                <a:gdLst/>
                <a:ahLst/>
                <a:cxnLst/>
                <a:rect l="l" t="t" r="r" b="b"/>
                <a:pathLst>
                  <a:path w="266" h="5070" fill="none" extrusionOk="0">
                    <a:moveTo>
                      <a:pt x="265" y="1"/>
                    </a:moveTo>
                    <a:lnTo>
                      <a:pt x="1" y="1"/>
                    </a:lnTo>
                    <a:lnTo>
                      <a:pt x="1" y="5070"/>
                    </a:lnTo>
                    <a:lnTo>
                      <a:pt x="265" y="5070"/>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59"/>
              <p:cNvSpPr/>
              <p:nvPr/>
            </p:nvSpPr>
            <p:spPr>
              <a:xfrm>
                <a:off x="2631475" y="1644825"/>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59"/>
              <p:cNvSpPr/>
              <p:nvPr/>
            </p:nvSpPr>
            <p:spPr>
              <a:xfrm>
                <a:off x="2761500" y="1645925"/>
                <a:ext cx="7750" cy="1336650"/>
              </a:xfrm>
              <a:custGeom>
                <a:avLst/>
                <a:gdLst/>
                <a:ahLst/>
                <a:cxnLst/>
                <a:rect l="l" t="t" r="r" b="b"/>
                <a:pathLst>
                  <a:path w="310" h="53466" extrusionOk="0">
                    <a:moveTo>
                      <a:pt x="1" y="1"/>
                    </a:moveTo>
                    <a:lnTo>
                      <a:pt x="1" y="5069"/>
                    </a:lnTo>
                    <a:lnTo>
                      <a:pt x="309" y="5069"/>
                    </a:lnTo>
                    <a:lnTo>
                      <a:pt x="309" y="1"/>
                    </a:lnTo>
                    <a:close/>
                    <a:moveTo>
                      <a:pt x="1" y="5334"/>
                    </a:moveTo>
                    <a:lnTo>
                      <a:pt x="1" y="10403"/>
                    </a:lnTo>
                    <a:lnTo>
                      <a:pt x="309" y="10403"/>
                    </a:lnTo>
                    <a:lnTo>
                      <a:pt x="309" y="5334"/>
                    </a:lnTo>
                    <a:close/>
                    <a:moveTo>
                      <a:pt x="1" y="10711"/>
                    </a:moveTo>
                    <a:lnTo>
                      <a:pt x="1" y="15780"/>
                    </a:lnTo>
                    <a:lnTo>
                      <a:pt x="309" y="15780"/>
                    </a:lnTo>
                    <a:lnTo>
                      <a:pt x="309" y="10711"/>
                    </a:lnTo>
                    <a:close/>
                    <a:moveTo>
                      <a:pt x="1" y="16045"/>
                    </a:moveTo>
                    <a:lnTo>
                      <a:pt x="1" y="21157"/>
                    </a:lnTo>
                    <a:lnTo>
                      <a:pt x="309" y="21157"/>
                    </a:lnTo>
                    <a:lnTo>
                      <a:pt x="309" y="16045"/>
                    </a:lnTo>
                    <a:close/>
                    <a:moveTo>
                      <a:pt x="1" y="21422"/>
                    </a:moveTo>
                    <a:lnTo>
                      <a:pt x="1" y="26535"/>
                    </a:lnTo>
                    <a:lnTo>
                      <a:pt x="309" y="26535"/>
                    </a:lnTo>
                    <a:lnTo>
                      <a:pt x="309" y="21422"/>
                    </a:lnTo>
                    <a:close/>
                    <a:moveTo>
                      <a:pt x="1" y="26799"/>
                    </a:moveTo>
                    <a:lnTo>
                      <a:pt x="1" y="31912"/>
                    </a:lnTo>
                    <a:lnTo>
                      <a:pt x="309" y="31912"/>
                    </a:lnTo>
                    <a:lnTo>
                      <a:pt x="309" y="26799"/>
                    </a:lnTo>
                    <a:close/>
                    <a:moveTo>
                      <a:pt x="1" y="32177"/>
                    </a:moveTo>
                    <a:lnTo>
                      <a:pt x="1" y="37290"/>
                    </a:lnTo>
                    <a:lnTo>
                      <a:pt x="309" y="37290"/>
                    </a:lnTo>
                    <a:lnTo>
                      <a:pt x="309" y="32177"/>
                    </a:lnTo>
                    <a:close/>
                    <a:moveTo>
                      <a:pt x="1" y="37554"/>
                    </a:moveTo>
                    <a:lnTo>
                      <a:pt x="1" y="42667"/>
                    </a:lnTo>
                    <a:lnTo>
                      <a:pt x="309" y="42667"/>
                    </a:lnTo>
                    <a:lnTo>
                      <a:pt x="309" y="37554"/>
                    </a:lnTo>
                    <a:close/>
                    <a:moveTo>
                      <a:pt x="1" y="42931"/>
                    </a:moveTo>
                    <a:lnTo>
                      <a:pt x="1" y="48044"/>
                    </a:lnTo>
                    <a:lnTo>
                      <a:pt x="309" y="48044"/>
                    </a:lnTo>
                    <a:lnTo>
                      <a:pt x="309" y="42931"/>
                    </a:lnTo>
                    <a:close/>
                    <a:moveTo>
                      <a:pt x="1" y="48309"/>
                    </a:moveTo>
                    <a:lnTo>
                      <a:pt x="1" y="53289"/>
                    </a:lnTo>
                    <a:lnTo>
                      <a:pt x="265" y="53289"/>
                    </a:lnTo>
                    <a:lnTo>
                      <a:pt x="265" y="53466"/>
                    </a:lnTo>
                    <a:lnTo>
                      <a:pt x="309" y="53466"/>
                    </a:lnTo>
                    <a:lnTo>
                      <a:pt x="309" y="48309"/>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59"/>
              <p:cNvSpPr/>
              <p:nvPr/>
            </p:nvSpPr>
            <p:spPr>
              <a:xfrm>
                <a:off x="2761500" y="1645925"/>
                <a:ext cx="7750" cy="1336650"/>
              </a:xfrm>
              <a:custGeom>
                <a:avLst/>
                <a:gdLst/>
                <a:ahLst/>
                <a:cxnLst/>
                <a:rect l="l" t="t" r="r" b="b"/>
                <a:pathLst>
                  <a:path w="310" h="53466" fill="none" extrusionOk="0">
                    <a:moveTo>
                      <a:pt x="309" y="1"/>
                    </a:moveTo>
                    <a:lnTo>
                      <a:pt x="1" y="1"/>
                    </a:lnTo>
                    <a:lnTo>
                      <a:pt x="1" y="5069"/>
                    </a:lnTo>
                    <a:lnTo>
                      <a:pt x="309" y="5069"/>
                    </a:lnTo>
                    <a:lnTo>
                      <a:pt x="309" y="5334"/>
                    </a:lnTo>
                    <a:lnTo>
                      <a:pt x="1" y="5334"/>
                    </a:lnTo>
                    <a:lnTo>
                      <a:pt x="1" y="10403"/>
                    </a:lnTo>
                    <a:lnTo>
                      <a:pt x="309" y="10403"/>
                    </a:lnTo>
                    <a:lnTo>
                      <a:pt x="309" y="10711"/>
                    </a:lnTo>
                    <a:lnTo>
                      <a:pt x="1" y="10711"/>
                    </a:lnTo>
                    <a:lnTo>
                      <a:pt x="1" y="15780"/>
                    </a:lnTo>
                    <a:lnTo>
                      <a:pt x="309" y="15780"/>
                    </a:lnTo>
                    <a:lnTo>
                      <a:pt x="309" y="16045"/>
                    </a:lnTo>
                    <a:lnTo>
                      <a:pt x="1" y="16045"/>
                    </a:lnTo>
                    <a:lnTo>
                      <a:pt x="1" y="21157"/>
                    </a:lnTo>
                    <a:lnTo>
                      <a:pt x="309" y="21157"/>
                    </a:lnTo>
                    <a:lnTo>
                      <a:pt x="309" y="21422"/>
                    </a:lnTo>
                    <a:lnTo>
                      <a:pt x="1" y="21422"/>
                    </a:lnTo>
                    <a:lnTo>
                      <a:pt x="1" y="26535"/>
                    </a:lnTo>
                    <a:lnTo>
                      <a:pt x="309" y="26535"/>
                    </a:lnTo>
                    <a:lnTo>
                      <a:pt x="309" y="26799"/>
                    </a:lnTo>
                    <a:lnTo>
                      <a:pt x="1" y="26799"/>
                    </a:lnTo>
                    <a:lnTo>
                      <a:pt x="1" y="31912"/>
                    </a:lnTo>
                    <a:lnTo>
                      <a:pt x="309" y="31912"/>
                    </a:lnTo>
                    <a:lnTo>
                      <a:pt x="309" y="32177"/>
                    </a:lnTo>
                    <a:lnTo>
                      <a:pt x="1" y="32177"/>
                    </a:lnTo>
                    <a:lnTo>
                      <a:pt x="1" y="37290"/>
                    </a:lnTo>
                    <a:lnTo>
                      <a:pt x="309" y="37290"/>
                    </a:lnTo>
                    <a:lnTo>
                      <a:pt x="309" y="37554"/>
                    </a:lnTo>
                    <a:lnTo>
                      <a:pt x="1" y="37554"/>
                    </a:lnTo>
                    <a:lnTo>
                      <a:pt x="1" y="42667"/>
                    </a:lnTo>
                    <a:lnTo>
                      <a:pt x="309" y="42667"/>
                    </a:lnTo>
                    <a:lnTo>
                      <a:pt x="309" y="42931"/>
                    </a:lnTo>
                    <a:lnTo>
                      <a:pt x="1" y="42931"/>
                    </a:lnTo>
                    <a:lnTo>
                      <a:pt x="1" y="48044"/>
                    </a:lnTo>
                    <a:lnTo>
                      <a:pt x="309" y="48044"/>
                    </a:lnTo>
                    <a:lnTo>
                      <a:pt x="309" y="48309"/>
                    </a:lnTo>
                    <a:lnTo>
                      <a:pt x="1" y="48309"/>
                    </a:lnTo>
                    <a:lnTo>
                      <a:pt x="1" y="53289"/>
                    </a:lnTo>
                    <a:lnTo>
                      <a:pt x="265" y="53289"/>
                    </a:lnTo>
                    <a:lnTo>
                      <a:pt x="265" y="53466"/>
                    </a:lnTo>
                    <a:lnTo>
                      <a:pt x="309" y="53466"/>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59"/>
              <p:cNvSpPr/>
              <p:nvPr/>
            </p:nvSpPr>
            <p:spPr>
              <a:xfrm>
                <a:off x="2093750" y="1638225"/>
                <a:ext cx="675500" cy="6625"/>
              </a:xfrm>
              <a:custGeom>
                <a:avLst/>
                <a:gdLst/>
                <a:ahLst/>
                <a:cxnLst/>
                <a:rect l="l" t="t" r="r" b="b"/>
                <a:pathLst>
                  <a:path w="27020" h="265" extrusionOk="0">
                    <a:moveTo>
                      <a:pt x="0" y="0"/>
                    </a:moveTo>
                    <a:lnTo>
                      <a:pt x="0" y="220"/>
                    </a:lnTo>
                    <a:lnTo>
                      <a:pt x="265" y="220"/>
                    </a:lnTo>
                    <a:lnTo>
                      <a:pt x="265" y="264"/>
                    </a:lnTo>
                    <a:lnTo>
                      <a:pt x="5378" y="264"/>
                    </a:lnTo>
                    <a:lnTo>
                      <a:pt x="5378" y="220"/>
                    </a:lnTo>
                    <a:lnTo>
                      <a:pt x="5642" y="220"/>
                    </a:lnTo>
                    <a:lnTo>
                      <a:pt x="5642" y="264"/>
                    </a:lnTo>
                    <a:lnTo>
                      <a:pt x="10755" y="264"/>
                    </a:lnTo>
                    <a:lnTo>
                      <a:pt x="10755" y="220"/>
                    </a:lnTo>
                    <a:lnTo>
                      <a:pt x="11020" y="220"/>
                    </a:lnTo>
                    <a:lnTo>
                      <a:pt x="11020" y="264"/>
                    </a:lnTo>
                    <a:lnTo>
                      <a:pt x="16132" y="264"/>
                    </a:lnTo>
                    <a:lnTo>
                      <a:pt x="16132" y="220"/>
                    </a:lnTo>
                    <a:lnTo>
                      <a:pt x="16397" y="220"/>
                    </a:lnTo>
                    <a:lnTo>
                      <a:pt x="16397" y="264"/>
                    </a:lnTo>
                    <a:lnTo>
                      <a:pt x="21510" y="264"/>
                    </a:lnTo>
                    <a:lnTo>
                      <a:pt x="21510" y="220"/>
                    </a:lnTo>
                    <a:lnTo>
                      <a:pt x="21774" y="220"/>
                    </a:lnTo>
                    <a:lnTo>
                      <a:pt x="21774" y="264"/>
                    </a:lnTo>
                    <a:lnTo>
                      <a:pt x="27019" y="264"/>
                    </a:lnTo>
                    <a:lnTo>
                      <a:pt x="2701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59"/>
              <p:cNvSpPr/>
              <p:nvPr/>
            </p:nvSpPr>
            <p:spPr>
              <a:xfrm>
                <a:off x="2093750" y="1638225"/>
                <a:ext cx="675500" cy="6625"/>
              </a:xfrm>
              <a:custGeom>
                <a:avLst/>
                <a:gdLst/>
                <a:ahLst/>
                <a:cxnLst/>
                <a:rect l="l" t="t" r="r" b="b"/>
                <a:pathLst>
                  <a:path w="27020" h="265" fill="none" extrusionOk="0">
                    <a:moveTo>
                      <a:pt x="27019" y="0"/>
                    </a:moveTo>
                    <a:lnTo>
                      <a:pt x="0" y="0"/>
                    </a:lnTo>
                    <a:lnTo>
                      <a:pt x="0" y="220"/>
                    </a:lnTo>
                    <a:lnTo>
                      <a:pt x="265" y="220"/>
                    </a:lnTo>
                    <a:lnTo>
                      <a:pt x="265" y="264"/>
                    </a:lnTo>
                    <a:lnTo>
                      <a:pt x="5378" y="264"/>
                    </a:lnTo>
                    <a:lnTo>
                      <a:pt x="5378" y="220"/>
                    </a:lnTo>
                    <a:lnTo>
                      <a:pt x="5642" y="220"/>
                    </a:lnTo>
                    <a:lnTo>
                      <a:pt x="5642" y="264"/>
                    </a:lnTo>
                    <a:lnTo>
                      <a:pt x="10755" y="264"/>
                    </a:lnTo>
                    <a:lnTo>
                      <a:pt x="10755" y="220"/>
                    </a:lnTo>
                    <a:lnTo>
                      <a:pt x="11020" y="220"/>
                    </a:lnTo>
                    <a:lnTo>
                      <a:pt x="11020" y="264"/>
                    </a:lnTo>
                    <a:lnTo>
                      <a:pt x="16132" y="264"/>
                    </a:lnTo>
                    <a:lnTo>
                      <a:pt x="16132" y="220"/>
                    </a:lnTo>
                    <a:lnTo>
                      <a:pt x="16397" y="220"/>
                    </a:lnTo>
                    <a:lnTo>
                      <a:pt x="16397" y="264"/>
                    </a:lnTo>
                    <a:lnTo>
                      <a:pt x="21510" y="264"/>
                    </a:lnTo>
                    <a:lnTo>
                      <a:pt x="21510" y="220"/>
                    </a:lnTo>
                    <a:lnTo>
                      <a:pt x="21774" y="220"/>
                    </a:lnTo>
                    <a:lnTo>
                      <a:pt x="21774" y="264"/>
                    </a:lnTo>
                    <a:lnTo>
                      <a:pt x="27019" y="264"/>
                    </a:lnTo>
                    <a:lnTo>
                      <a:pt x="2701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59"/>
              <p:cNvSpPr/>
              <p:nvPr/>
            </p:nvSpPr>
            <p:spPr>
              <a:xfrm>
                <a:off x="2093750" y="1643725"/>
                <a:ext cx="6625" cy="1125"/>
              </a:xfrm>
              <a:custGeom>
                <a:avLst/>
                <a:gdLst/>
                <a:ahLst/>
                <a:cxnLst/>
                <a:rect l="l" t="t" r="r" b="b"/>
                <a:pathLst>
                  <a:path w="265" h="45" extrusionOk="0">
                    <a:moveTo>
                      <a:pt x="0" y="0"/>
                    </a:moveTo>
                    <a:lnTo>
                      <a:pt x="0" y="44"/>
                    </a:lnTo>
                    <a:lnTo>
                      <a:pt x="265"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59"/>
              <p:cNvSpPr/>
              <p:nvPr/>
            </p:nvSpPr>
            <p:spPr>
              <a:xfrm>
                <a:off x="2093750" y="1643725"/>
                <a:ext cx="6625" cy="1125"/>
              </a:xfrm>
              <a:custGeom>
                <a:avLst/>
                <a:gdLst/>
                <a:ahLst/>
                <a:cxnLst/>
                <a:rect l="l" t="t" r="r" b="b"/>
                <a:pathLst>
                  <a:path w="265" h="45" fill="none" extrusionOk="0">
                    <a:moveTo>
                      <a:pt x="265" y="0"/>
                    </a:moveTo>
                    <a:lnTo>
                      <a:pt x="0" y="0"/>
                    </a:lnTo>
                    <a:lnTo>
                      <a:pt x="0" y="44"/>
                    </a:lnTo>
                    <a:lnTo>
                      <a:pt x="265" y="44"/>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59"/>
              <p:cNvSpPr/>
              <p:nvPr/>
            </p:nvSpPr>
            <p:spPr>
              <a:xfrm>
                <a:off x="2228175" y="1643725"/>
                <a:ext cx="6650" cy="1125"/>
              </a:xfrm>
              <a:custGeom>
                <a:avLst/>
                <a:gdLst/>
                <a:ahLst/>
                <a:cxnLst/>
                <a:rect l="l" t="t" r="r" b="b"/>
                <a:pathLst>
                  <a:path w="266" h="45" extrusionOk="0">
                    <a:moveTo>
                      <a:pt x="1" y="0"/>
                    </a:moveTo>
                    <a:lnTo>
                      <a:pt x="1" y="44"/>
                    </a:lnTo>
                    <a:lnTo>
                      <a:pt x="265"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59"/>
              <p:cNvSpPr/>
              <p:nvPr/>
            </p:nvSpPr>
            <p:spPr>
              <a:xfrm>
                <a:off x="2228175" y="1643725"/>
                <a:ext cx="6650" cy="1125"/>
              </a:xfrm>
              <a:custGeom>
                <a:avLst/>
                <a:gdLst/>
                <a:ahLst/>
                <a:cxnLst/>
                <a:rect l="l" t="t" r="r" b="b"/>
                <a:pathLst>
                  <a:path w="266" h="45" fill="none" extrusionOk="0">
                    <a:moveTo>
                      <a:pt x="265" y="0"/>
                    </a:moveTo>
                    <a:lnTo>
                      <a:pt x="1" y="0"/>
                    </a:lnTo>
                    <a:lnTo>
                      <a:pt x="1" y="44"/>
                    </a:lnTo>
                    <a:lnTo>
                      <a:pt x="265" y="44"/>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59"/>
              <p:cNvSpPr/>
              <p:nvPr/>
            </p:nvSpPr>
            <p:spPr>
              <a:xfrm>
                <a:off x="2362625" y="1643725"/>
                <a:ext cx="6625" cy="1125"/>
              </a:xfrm>
              <a:custGeom>
                <a:avLst/>
                <a:gdLst/>
                <a:ahLst/>
                <a:cxnLst/>
                <a:rect l="l" t="t" r="r" b="b"/>
                <a:pathLst>
                  <a:path w="265" h="45" extrusionOk="0">
                    <a:moveTo>
                      <a:pt x="0" y="0"/>
                    </a:moveTo>
                    <a:lnTo>
                      <a:pt x="0" y="44"/>
                    </a:lnTo>
                    <a:lnTo>
                      <a:pt x="265"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59"/>
              <p:cNvSpPr/>
              <p:nvPr/>
            </p:nvSpPr>
            <p:spPr>
              <a:xfrm>
                <a:off x="2362625" y="1643725"/>
                <a:ext cx="6625" cy="1125"/>
              </a:xfrm>
              <a:custGeom>
                <a:avLst/>
                <a:gdLst/>
                <a:ahLst/>
                <a:cxnLst/>
                <a:rect l="l" t="t" r="r" b="b"/>
                <a:pathLst>
                  <a:path w="265" h="45" fill="none" extrusionOk="0">
                    <a:moveTo>
                      <a:pt x="265" y="0"/>
                    </a:moveTo>
                    <a:lnTo>
                      <a:pt x="0" y="0"/>
                    </a:lnTo>
                    <a:lnTo>
                      <a:pt x="0" y="44"/>
                    </a:lnTo>
                    <a:lnTo>
                      <a:pt x="265" y="44"/>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59"/>
              <p:cNvSpPr/>
              <p:nvPr/>
            </p:nvSpPr>
            <p:spPr>
              <a:xfrm>
                <a:off x="2497050" y="1643725"/>
                <a:ext cx="6625" cy="1125"/>
              </a:xfrm>
              <a:custGeom>
                <a:avLst/>
                <a:gdLst/>
                <a:ahLst/>
                <a:cxnLst/>
                <a:rect l="l" t="t" r="r" b="b"/>
                <a:pathLst>
                  <a:path w="265" h="45" extrusionOk="0">
                    <a:moveTo>
                      <a:pt x="0" y="0"/>
                    </a:moveTo>
                    <a:lnTo>
                      <a:pt x="0" y="44"/>
                    </a:lnTo>
                    <a:lnTo>
                      <a:pt x="265"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59"/>
              <p:cNvSpPr/>
              <p:nvPr/>
            </p:nvSpPr>
            <p:spPr>
              <a:xfrm>
                <a:off x="2497050" y="1643725"/>
                <a:ext cx="6625" cy="1125"/>
              </a:xfrm>
              <a:custGeom>
                <a:avLst/>
                <a:gdLst/>
                <a:ahLst/>
                <a:cxnLst/>
                <a:rect l="l" t="t" r="r" b="b"/>
                <a:pathLst>
                  <a:path w="265" h="45" fill="none" extrusionOk="0">
                    <a:moveTo>
                      <a:pt x="265" y="0"/>
                    </a:moveTo>
                    <a:lnTo>
                      <a:pt x="0" y="0"/>
                    </a:lnTo>
                    <a:lnTo>
                      <a:pt x="0" y="44"/>
                    </a:lnTo>
                    <a:lnTo>
                      <a:pt x="265" y="44"/>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59"/>
              <p:cNvSpPr/>
              <p:nvPr/>
            </p:nvSpPr>
            <p:spPr>
              <a:xfrm>
                <a:off x="2631475" y="1643725"/>
                <a:ext cx="6650" cy="1125"/>
              </a:xfrm>
              <a:custGeom>
                <a:avLst/>
                <a:gdLst/>
                <a:ahLst/>
                <a:cxnLst/>
                <a:rect l="l" t="t" r="r" b="b"/>
                <a:pathLst>
                  <a:path w="266" h="45" extrusionOk="0">
                    <a:moveTo>
                      <a:pt x="1" y="0"/>
                    </a:moveTo>
                    <a:lnTo>
                      <a:pt x="1" y="44"/>
                    </a:lnTo>
                    <a:lnTo>
                      <a:pt x="265"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59"/>
              <p:cNvSpPr/>
              <p:nvPr/>
            </p:nvSpPr>
            <p:spPr>
              <a:xfrm>
                <a:off x="2631475" y="1643725"/>
                <a:ext cx="6650" cy="1125"/>
              </a:xfrm>
              <a:custGeom>
                <a:avLst/>
                <a:gdLst/>
                <a:ahLst/>
                <a:cxnLst/>
                <a:rect l="l" t="t" r="r" b="b"/>
                <a:pathLst>
                  <a:path w="266" h="45" fill="none" extrusionOk="0">
                    <a:moveTo>
                      <a:pt x="265" y="0"/>
                    </a:moveTo>
                    <a:lnTo>
                      <a:pt x="1" y="0"/>
                    </a:lnTo>
                    <a:lnTo>
                      <a:pt x="1" y="44"/>
                    </a:lnTo>
                    <a:lnTo>
                      <a:pt x="265" y="44"/>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59"/>
              <p:cNvSpPr/>
              <p:nvPr/>
            </p:nvSpPr>
            <p:spPr>
              <a:xfrm>
                <a:off x="2100350" y="1772650"/>
                <a:ext cx="661175" cy="6625"/>
              </a:xfrm>
              <a:custGeom>
                <a:avLst/>
                <a:gdLst/>
                <a:ahLst/>
                <a:cxnLst/>
                <a:rect l="l" t="t" r="r" b="b"/>
                <a:pathLst>
                  <a:path w="26447"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59"/>
              <p:cNvSpPr/>
              <p:nvPr/>
            </p:nvSpPr>
            <p:spPr>
              <a:xfrm>
                <a:off x="2100350" y="17726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59"/>
              <p:cNvSpPr/>
              <p:nvPr/>
            </p:nvSpPr>
            <p:spPr>
              <a:xfrm>
                <a:off x="2234800" y="1772650"/>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59"/>
              <p:cNvSpPr/>
              <p:nvPr/>
            </p:nvSpPr>
            <p:spPr>
              <a:xfrm>
                <a:off x="2369225" y="1772650"/>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59"/>
              <p:cNvSpPr/>
              <p:nvPr/>
            </p:nvSpPr>
            <p:spPr>
              <a:xfrm>
                <a:off x="2503650" y="17726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59"/>
              <p:cNvSpPr/>
              <p:nvPr/>
            </p:nvSpPr>
            <p:spPr>
              <a:xfrm>
                <a:off x="2638100" y="1772650"/>
                <a:ext cx="123425" cy="6625"/>
              </a:xfrm>
              <a:custGeom>
                <a:avLst/>
                <a:gdLst/>
                <a:ahLst/>
                <a:cxnLst/>
                <a:rect l="l" t="t" r="r" b="b"/>
                <a:pathLst>
                  <a:path w="4937" h="265" fill="none" extrusionOk="0">
                    <a:moveTo>
                      <a:pt x="4937" y="0"/>
                    </a:moveTo>
                    <a:lnTo>
                      <a:pt x="0" y="0"/>
                    </a:lnTo>
                    <a:lnTo>
                      <a:pt x="0" y="265"/>
                    </a:lnTo>
                    <a:lnTo>
                      <a:pt x="4937" y="265"/>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59"/>
              <p:cNvSpPr/>
              <p:nvPr/>
            </p:nvSpPr>
            <p:spPr>
              <a:xfrm>
                <a:off x="2093750" y="17726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59"/>
              <p:cNvSpPr/>
              <p:nvPr/>
            </p:nvSpPr>
            <p:spPr>
              <a:xfrm>
                <a:off x="2093750" y="17726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59"/>
              <p:cNvSpPr/>
              <p:nvPr/>
            </p:nvSpPr>
            <p:spPr>
              <a:xfrm>
                <a:off x="2228175" y="17726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59"/>
              <p:cNvSpPr/>
              <p:nvPr/>
            </p:nvSpPr>
            <p:spPr>
              <a:xfrm>
                <a:off x="2228175" y="17726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59"/>
              <p:cNvSpPr/>
              <p:nvPr/>
            </p:nvSpPr>
            <p:spPr>
              <a:xfrm>
                <a:off x="2362625" y="17726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59"/>
              <p:cNvSpPr/>
              <p:nvPr/>
            </p:nvSpPr>
            <p:spPr>
              <a:xfrm>
                <a:off x="2362625" y="17726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59"/>
              <p:cNvSpPr/>
              <p:nvPr/>
            </p:nvSpPr>
            <p:spPr>
              <a:xfrm>
                <a:off x="2497050" y="17726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59"/>
              <p:cNvSpPr/>
              <p:nvPr/>
            </p:nvSpPr>
            <p:spPr>
              <a:xfrm>
                <a:off x="2497050" y="17726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59"/>
              <p:cNvSpPr/>
              <p:nvPr/>
            </p:nvSpPr>
            <p:spPr>
              <a:xfrm>
                <a:off x="2631475" y="17726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59"/>
              <p:cNvSpPr/>
              <p:nvPr/>
            </p:nvSpPr>
            <p:spPr>
              <a:xfrm>
                <a:off x="2631475" y="17726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59"/>
              <p:cNvSpPr/>
              <p:nvPr/>
            </p:nvSpPr>
            <p:spPr>
              <a:xfrm>
                <a:off x="2761500" y="1772650"/>
                <a:ext cx="7750" cy="6625"/>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59"/>
              <p:cNvSpPr/>
              <p:nvPr/>
            </p:nvSpPr>
            <p:spPr>
              <a:xfrm>
                <a:off x="2761500" y="1772650"/>
                <a:ext cx="7750" cy="6625"/>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59"/>
              <p:cNvSpPr/>
              <p:nvPr/>
            </p:nvSpPr>
            <p:spPr>
              <a:xfrm>
                <a:off x="2100350" y="1905975"/>
                <a:ext cx="661175" cy="7750"/>
              </a:xfrm>
              <a:custGeom>
                <a:avLst/>
                <a:gdLst/>
                <a:ahLst/>
                <a:cxnLst/>
                <a:rect l="l" t="t" r="r" b="b"/>
                <a:pathLst>
                  <a:path w="26447" h="310" extrusionOk="0">
                    <a:moveTo>
                      <a:pt x="1" y="1"/>
                    </a:moveTo>
                    <a:lnTo>
                      <a:pt x="1" y="309"/>
                    </a:lnTo>
                    <a:lnTo>
                      <a:pt x="5114" y="309"/>
                    </a:lnTo>
                    <a:lnTo>
                      <a:pt x="5114" y="1"/>
                    </a:lnTo>
                    <a:close/>
                    <a:moveTo>
                      <a:pt x="5378" y="1"/>
                    </a:moveTo>
                    <a:lnTo>
                      <a:pt x="5378" y="309"/>
                    </a:lnTo>
                    <a:lnTo>
                      <a:pt x="10491" y="309"/>
                    </a:lnTo>
                    <a:lnTo>
                      <a:pt x="10491" y="1"/>
                    </a:lnTo>
                    <a:close/>
                    <a:moveTo>
                      <a:pt x="10756" y="1"/>
                    </a:moveTo>
                    <a:lnTo>
                      <a:pt x="10756" y="309"/>
                    </a:lnTo>
                    <a:lnTo>
                      <a:pt x="15868" y="309"/>
                    </a:lnTo>
                    <a:lnTo>
                      <a:pt x="15868" y="1"/>
                    </a:lnTo>
                    <a:close/>
                    <a:moveTo>
                      <a:pt x="16133" y="1"/>
                    </a:moveTo>
                    <a:lnTo>
                      <a:pt x="16133" y="309"/>
                    </a:lnTo>
                    <a:lnTo>
                      <a:pt x="21246" y="309"/>
                    </a:lnTo>
                    <a:lnTo>
                      <a:pt x="21246" y="1"/>
                    </a:lnTo>
                    <a:close/>
                    <a:moveTo>
                      <a:pt x="21510" y="1"/>
                    </a:moveTo>
                    <a:lnTo>
                      <a:pt x="21510" y="309"/>
                    </a:lnTo>
                    <a:lnTo>
                      <a:pt x="26447" y="309"/>
                    </a:lnTo>
                    <a:lnTo>
                      <a:pt x="264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59"/>
              <p:cNvSpPr/>
              <p:nvPr/>
            </p:nvSpPr>
            <p:spPr>
              <a:xfrm>
                <a:off x="2100350" y="1905975"/>
                <a:ext cx="127850" cy="7750"/>
              </a:xfrm>
              <a:custGeom>
                <a:avLst/>
                <a:gdLst/>
                <a:ahLst/>
                <a:cxnLst/>
                <a:rect l="l" t="t" r="r" b="b"/>
                <a:pathLst>
                  <a:path w="5114" h="310" fill="none" extrusionOk="0">
                    <a:moveTo>
                      <a:pt x="5114" y="1"/>
                    </a:moveTo>
                    <a:lnTo>
                      <a:pt x="1" y="1"/>
                    </a:lnTo>
                    <a:lnTo>
                      <a:pt x="1" y="309"/>
                    </a:lnTo>
                    <a:lnTo>
                      <a:pt x="5114" y="309"/>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59"/>
              <p:cNvSpPr/>
              <p:nvPr/>
            </p:nvSpPr>
            <p:spPr>
              <a:xfrm>
                <a:off x="2234800" y="1905975"/>
                <a:ext cx="127850" cy="7750"/>
              </a:xfrm>
              <a:custGeom>
                <a:avLst/>
                <a:gdLst/>
                <a:ahLst/>
                <a:cxnLst/>
                <a:rect l="l" t="t" r="r" b="b"/>
                <a:pathLst>
                  <a:path w="5114" h="310" fill="none" extrusionOk="0">
                    <a:moveTo>
                      <a:pt x="5113" y="1"/>
                    </a:moveTo>
                    <a:lnTo>
                      <a:pt x="0" y="1"/>
                    </a:lnTo>
                    <a:lnTo>
                      <a:pt x="0" y="309"/>
                    </a:lnTo>
                    <a:lnTo>
                      <a:pt x="5113" y="309"/>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59"/>
              <p:cNvSpPr/>
              <p:nvPr/>
            </p:nvSpPr>
            <p:spPr>
              <a:xfrm>
                <a:off x="2369225" y="1905975"/>
                <a:ext cx="127850" cy="7750"/>
              </a:xfrm>
              <a:custGeom>
                <a:avLst/>
                <a:gdLst/>
                <a:ahLst/>
                <a:cxnLst/>
                <a:rect l="l" t="t" r="r" b="b"/>
                <a:pathLst>
                  <a:path w="5114" h="310" fill="none" extrusionOk="0">
                    <a:moveTo>
                      <a:pt x="5113" y="1"/>
                    </a:moveTo>
                    <a:lnTo>
                      <a:pt x="1" y="1"/>
                    </a:lnTo>
                    <a:lnTo>
                      <a:pt x="1" y="309"/>
                    </a:lnTo>
                    <a:lnTo>
                      <a:pt x="5113" y="309"/>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59"/>
              <p:cNvSpPr/>
              <p:nvPr/>
            </p:nvSpPr>
            <p:spPr>
              <a:xfrm>
                <a:off x="2503650" y="1905975"/>
                <a:ext cx="127850" cy="7750"/>
              </a:xfrm>
              <a:custGeom>
                <a:avLst/>
                <a:gdLst/>
                <a:ahLst/>
                <a:cxnLst/>
                <a:rect l="l" t="t" r="r" b="b"/>
                <a:pathLst>
                  <a:path w="5114" h="310" fill="none" extrusionOk="0">
                    <a:moveTo>
                      <a:pt x="5114" y="1"/>
                    </a:moveTo>
                    <a:lnTo>
                      <a:pt x="1" y="1"/>
                    </a:lnTo>
                    <a:lnTo>
                      <a:pt x="1" y="309"/>
                    </a:lnTo>
                    <a:lnTo>
                      <a:pt x="5114" y="309"/>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59"/>
              <p:cNvSpPr/>
              <p:nvPr/>
            </p:nvSpPr>
            <p:spPr>
              <a:xfrm>
                <a:off x="2638100" y="1905975"/>
                <a:ext cx="123425" cy="7750"/>
              </a:xfrm>
              <a:custGeom>
                <a:avLst/>
                <a:gdLst/>
                <a:ahLst/>
                <a:cxnLst/>
                <a:rect l="l" t="t" r="r" b="b"/>
                <a:pathLst>
                  <a:path w="4937" h="310" fill="none" extrusionOk="0">
                    <a:moveTo>
                      <a:pt x="4937" y="1"/>
                    </a:moveTo>
                    <a:lnTo>
                      <a:pt x="0" y="1"/>
                    </a:lnTo>
                    <a:lnTo>
                      <a:pt x="0" y="309"/>
                    </a:lnTo>
                    <a:lnTo>
                      <a:pt x="4937" y="309"/>
                    </a:lnTo>
                    <a:lnTo>
                      <a:pt x="4937"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59"/>
              <p:cNvSpPr/>
              <p:nvPr/>
            </p:nvSpPr>
            <p:spPr>
              <a:xfrm>
                <a:off x="2093750" y="1905975"/>
                <a:ext cx="6625" cy="7750"/>
              </a:xfrm>
              <a:custGeom>
                <a:avLst/>
                <a:gdLst/>
                <a:ahLst/>
                <a:cxnLst/>
                <a:rect l="l" t="t" r="r" b="b"/>
                <a:pathLst>
                  <a:path w="265" h="310" extrusionOk="0">
                    <a:moveTo>
                      <a:pt x="0" y="1"/>
                    </a:moveTo>
                    <a:lnTo>
                      <a:pt x="0" y="309"/>
                    </a:lnTo>
                    <a:lnTo>
                      <a:pt x="265" y="309"/>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59"/>
              <p:cNvSpPr/>
              <p:nvPr/>
            </p:nvSpPr>
            <p:spPr>
              <a:xfrm>
                <a:off x="2093750" y="1905975"/>
                <a:ext cx="6625" cy="7750"/>
              </a:xfrm>
              <a:custGeom>
                <a:avLst/>
                <a:gdLst/>
                <a:ahLst/>
                <a:cxnLst/>
                <a:rect l="l" t="t" r="r" b="b"/>
                <a:pathLst>
                  <a:path w="265" h="310" fill="none" extrusionOk="0">
                    <a:moveTo>
                      <a:pt x="265" y="1"/>
                    </a:moveTo>
                    <a:lnTo>
                      <a:pt x="0" y="1"/>
                    </a:lnTo>
                    <a:lnTo>
                      <a:pt x="0" y="309"/>
                    </a:lnTo>
                    <a:lnTo>
                      <a:pt x="265" y="30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59"/>
              <p:cNvSpPr/>
              <p:nvPr/>
            </p:nvSpPr>
            <p:spPr>
              <a:xfrm>
                <a:off x="2228175" y="1905975"/>
                <a:ext cx="6650" cy="7750"/>
              </a:xfrm>
              <a:custGeom>
                <a:avLst/>
                <a:gdLst/>
                <a:ahLst/>
                <a:cxnLst/>
                <a:rect l="l" t="t" r="r" b="b"/>
                <a:pathLst>
                  <a:path w="266" h="310" extrusionOk="0">
                    <a:moveTo>
                      <a:pt x="1" y="1"/>
                    </a:moveTo>
                    <a:lnTo>
                      <a:pt x="1" y="309"/>
                    </a:lnTo>
                    <a:lnTo>
                      <a:pt x="265" y="309"/>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59"/>
              <p:cNvSpPr/>
              <p:nvPr/>
            </p:nvSpPr>
            <p:spPr>
              <a:xfrm>
                <a:off x="2228175" y="1905975"/>
                <a:ext cx="6650" cy="7750"/>
              </a:xfrm>
              <a:custGeom>
                <a:avLst/>
                <a:gdLst/>
                <a:ahLst/>
                <a:cxnLst/>
                <a:rect l="l" t="t" r="r" b="b"/>
                <a:pathLst>
                  <a:path w="266" h="310" fill="none" extrusionOk="0">
                    <a:moveTo>
                      <a:pt x="265" y="1"/>
                    </a:moveTo>
                    <a:lnTo>
                      <a:pt x="1" y="1"/>
                    </a:lnTo>
                    <a:lnTo>
                      <a:pt x="1" y="309"/>
                    </a:lnTo>
                    <a:lnTo>
                      <a:pt x="265" y="30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59"/>
              <p:cNvSpPr/>
              <p:nvPr/>
            </p:nvSpPr>
            <p:spPr>
              <a:xfrm>
                <a:off x="2362625" y="1905975"/>
                <a:ext cx="6625" cy="7750"/>
              </a:xfrm>
              <a:custGeom>
                <a:avLst/>
                <a:gdLst/>
                <a:ahLst/>
                <a:cxnLst/>
                <a:rect l="l" t="t" r="r" b="b"/>
                <a:pathLst>
                  <a:path w="265" h="310" extrusionOk="0">
                    <a:moveTo>
                      <a:pt x="0" y="1"/>
                    </a:moveTo>
                    <a:lnTo>
                      <a:pt x="0" y="309"/>
                    </a:lnTo>
                    <a:lnTo>
                      <a:pt x="265" y="309"/>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59"/>
              <p:cNvSpPr/>
              <p:nvPr/>
            </p:nvSpPr>
            <p:spPr>
              <a:xfrm>
                <a:off x="2362625" y="1905975"/>
                <a:ext cx="6625" cy="7750"/>
              </a:xfrm>
              <a:custGeom>
                <a:avLst/>
                <a:gdLst/>
                <a:ahLst/>
                <a:cxnLst/>
                <a:rect l="l" t="t" r="r" b="b"/>
                <a:pathLst>
                  <a:path w="265" h="310" fill="none" extrusionOk="0">
                    <a:moveTo>
                      <a:pt x="265" y="1"/>
                    </a:moveTo>
                    <a:lnTo>
                      <a:pt x="0" y="1"/>
                    </a:lnTo>
                    <a:lnTo>
                      <a:pt x="0" y="309"/>
                    </a:lnTo>
                    <a:lnTo>
                      <a:pt x="265" y="30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59"/>
              <p:cNvSpPr/>
              <p:nvPr/>
            </p:nvSpPr>
            <p:spPr>
              <a:xfrm>
                <a:off x="2497050" y="1905975"/>
                <a:ext cx="6625" cy="7750"/>
              </a:xfrm>
              <a:custGeom>
                <a:avLst/>
                <a:gdLst/>
                <a:ahLst/>
                <a:cxnLst/>
                <a:rect l="l" t="t" r="r" b="b"/>
                <a:pathLst>
                  <a:path w="265" h="310" extrusionOk="0">
                    <a:moveTo>
                      <a:pt x="0" y="1"/>
                    </a:moveTo>
                    <a:lnTo>
                      <a:pt x="0" y="309"/>
                    </a:lnTo>
                    <a:lnTo>
                      <a:pt x="265" y="309"/>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59"/>
              <p:cNvSpPr/>
              <p:nvPr/>
            </p:nvSpPr>
            <p:spPr>
              <a:xfrm>
                <a:off x="2497050" y="1905975"/>
                <a:ext cx="6625" cy="7750"/>
              </a:xfrm>
              <a:custGeom>
                <a:avLst/>
                <a:gdLst/>
                <a:ahLst/>
                <a:cxnLst/>
                <a:rect l="l" t="t" r="r" b="b"/>
                <a:pathLst>
                  <a:path w="265" h="310" fill="none" extrusionOk="0">
                    <a:moveTo>
                      <a:pt x="265" y="1"/>
                    </a:moveTo>
                    <a:lnTo>
                      <a:pt x="0" y="1"/>
                    </a:lnTo>
                    <a:lnTo>
                      <a:pt x="0" y="309"/>
                    </a:lnTo>
                    <a:lnTo>
                      <a:pt x="265" y="30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59"/>
              <p:cNvSpPr/>
              <p:nvPr/>
            </p:nvSpPr>
            <p:spPr>
              <a:xfrm>
                <a:off x="2631475" y="1905975"/>
                <a:ext cx="6650" cy="7750"/>
              </a:xfrm>
              <a:custGeom>
                <a:avLst/>
                <a:gdLst/>
                <a:ahLst/>
                <a:cxnLst/>
                <a:rect l="l" t="t" r="r" b="b"/>
                <a:pathLst>
                  <a:path w="266" h="310" extrusionOk="0">
                    <a:moveTo>
                      <a:pt x="1" y="1"/>
                    </a:moveTo>
                    <a:lnTo>
                      <a:pt x="1" y="309"/>
                    </a:lnTo>
                    <a:lnTo>
                      <a:pt x="265" y="309"/>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59"/>
              <p:cNvSpPr/>
              <p:nvPr/>
            </p:nvSpPr>
            <p:spPr>
              <a:xfrm>
                <a:off x="2631475" y="1905975"/>
                <a:ext cx="6650" cy="7750"/>
              </a:xfrm>
              <a:custGeom>
                <a:avLst/>
                <a:gdLst/>
                <a:ahLst/>
                <a:cxnLst/>
                <a:rect l="l" t="t" r="r" b="b"/>
                <a:pathLst>
                  <a:path w="266" h="310" fill="none" extrusionOk="0">
                    <a:moveTo>
                      <a:pt x="265" y="1"/>
                    </a:moveTo>
                    <a:lnTo>
                      <a:pt x="1" y="1"/>
                    </a:lnTo>
                    <a:lnTo>
                      <a:pt x="1" y="309"/>
                    </a:lnTo>
                    <a:lnTo>
                      <a:pt x="265" y="30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59"/>
              <p:cNvSpPr/>
              <p:nvPr/>
            </p:nvSpPr>
            <p:spPr>
              <a:xfrm>
                <a:off x="2761500" y="1905975"/>
                <a:ext cx="7750" cy="7750"/>
              </a:xfrm>
              <a:custGeom>
                <a:avLst/>
                <a:gdLst/>
                <a:ahLst/>
                <a:cxnLst/>
                <a:rect l="l" t="t" r="r" b="b"/>
                <a:pathLst>
                  <a:path w="310" h="310" extrusionOk="0">
                    <a:moveTo>
                      <a:pt x="1" y="1"/>
                    </a:moveTo>
                    <a:lnTo>
                      <a:pt x="1" y="309"/>
                    </a:lnTo>
                    <a:lnTo>
                      <a:pt x="309" y="309"/>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59"/>
              <p:cNvSpPr/>
              <p:nvPr/>
            </p:nvSpPr>
            <p:spPr>
              <a:xfrm>
                <a:off x="2761500" y="1905975"/>
                <a:ext cx="7750" cy="7750"/>
              </a:xfrm>
              <a:custGeom>
                <a:avLst/>
                <a:gdLst/>
                <a:ahLst/>
                <a:cxnLst/>
                <a:rect l="l" t="t" r="r" b="b"/>
                <a:pathLst>
                  <a:path w="310" h="310" fill="none" extrusionOk="0">
                    <a:moveTo>
                      <a:pt x="309" y="1"/>
                    </a:moveTo>
                    <a:lnTo>
                      <a:pt x="1" y="1"/>
                    </a:lnTo>
                    <a:lnTo>
                      <a:pt x="1" y="309"/>
                    </a:lnTo>
                    <a:lnTo>
                      <a:pt x="309" y="309"/>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59"/>
              <p:cNvSpPr/>
              <p:nvPr/>
            </p:nvSpPr>
            <p:spPr>
              <a:xfrm>
                <a:off x="2100350" y="2040425"/>
                <a:ext cx="661175" cy="6625"/>
              </a:xfrm>
              <a:custGeom>
                <a:avLst/>
                <a:gdLst/>
                <a:ahLst/>
                <a:cxnLst/>
                <a:rect l="l" t="t" r="r" b="b"/>
                <a:pathLst>
                  <a:path w="26447"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9"/>
              <p:cNvSpPr/>
              <p:nvPr/>
            </p:nvSpPr>
            <p:spPr>
              <a:xfrm>
                <a:off x="2100350" y="20404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9"/>
              <p:cNvSpPr/>
              <p:nvPr/>
            </p:nvSpPr>
            <p:spPr>
              <a:xfrm>
                <a:off x="2234800" y="2040425"/>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9"/>
              <p:cNvSpPr/>
              <p:nvPr/>
            </p:nvSpPr>
            <p:spPr>
              <a:xfrm>
                <a:off x="2369225" y="2040425"/>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59"/>
              <p:cNvSpPr/>
              <p:nvPr/>
            </p:nvSpPr>
            <p:spPr>
              <a:xfrm>
                <a:off x="2503650" y="20404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59"/>
              <p:cNvSpPr/>
              <p:nvPr/>
            </p:nvSpPr>
            <p:spPr>
              <a:xfrm>
                <a:off x="2638100" y="2040425"/>
                <a:ext cx="123425" cy="6625"/>
              </a:xfrm>
              <a:custGeom>
                <a:avLst/>
                <a:gdLst/>
                <a:ahLst/>
                <a:cxnLst/>
                <a:rect l="l" t="t" r="r" b="b"/>
                <a:pathLst>
                  <a:path w="4937" h="265" fill="none" extrusionOk="0">
                    <a:moveTo>
                      <a:pt x="4937" y="0"/>
                    </a:moveTo>
                    <a:lnTo>
                      <a:pt x="0" y="0"/>
                    </a:lnTo>
                    <a:lnTo>
                      <a:pt x="0" y="265"/>
                    </a:lnTo>
                    <a:lnTo>
                      <a:pt x="4937" y="265"/>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9"/>
              <p:cNvSpPr/>
              <p:nvPr/>
            </p:nvSpPr>
            <p:spPr>
              <a:xfrm>
                <a:off x="2093750" y="20404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9"/>
              <p:cNvSpPr/>
              <p:nvPr/>
            </p:nvSpPr>
            <p:spPr>
              <a:xfrm>
                <a:off x="2093750" y="20404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9"/>
              <p:cNvSpPr/>
              <p:nvPr/>
            </p:nvSpPr>
            <p:spPr>
              <a:xfrm>
                <a:off x="2228175" y="20404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59"/>
              <p:cNvSpPr/>
              <p:nvPr/>
            </p:nvSpPr>
            <p:spPr>
              <a:xfrm>
                <a:off x="2228175" y="20404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59"/>
              <p:cNvSpPr/>
              <p:nvPr/>
            </p:nvSpPr>
            <p:spPr>
              <a:xfrm>
                <a:off x="2362625" y="20404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59"/>
              <p:cNvSpPr/>
              <p:nvPr/>
            </p:nvSpPr>
            <p:spPr>
              <a:xfrm>
                <a:off x="2362625" y="20404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9"/>
              <p:cNvSpPr/>
              <p:nvPr/>
            </p:nvSpPr>
            <p:spPr>
              <a:xfrm>
                <a:off x="2497050" y="20404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59"/>
              <p:cNvSpPr/>
              <p:nvPr/>
            </p:nvSpPr>
            <p:spPr>
              <a:xfrm>
                <a:off x="2497050" y="20404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9"/>
              <p:cNvSpPr/>
              <p:nvPr/>
            </p:nvSpPr>
            <p:spPr>
              <a:xfrm>
                <a:off x="2631475" y="20404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9"/>
              <p:cNvSpPr/>
              <p:nvPr/>
            </p:nvSpPr>
            <p:spPr>
              <a:xfrm>
                <a:off x="2631475" y="20404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9"/>
              <p:cNvSpPr/>
              <p:nvPr/>
            </p:nvSpPr>
            <p:spPr>
              <a:xfrm>
                <a:off x="2761500" y="2040425"/>
                <a:ext cx="7750" cy="6625"/>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9"/>
              <p:cNvSpPr/>
              <p:nvPr/>
            </p:nvSpPr>
            <p:spPr>
              <a:xfrm>
                <a:off x="2761500" y="2040425"/>
                <a:ext cx="7750" cy="6625"/>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59"/>
              <p:cNvSpPr/>
              <p:nvPr/>
            </p:nvSpPr>
            <p:spPr>
              <a:xfrm>
                <a:off x="2100350" y="2174850"/>
                <a:ext cx="661175" cy="6625"/>
              </a:xfrm>
              <a:custGeom>
                <a:avLst/>
                <a:gdLst/>
                <a:ahLst/>
                <a:cxnLst/>
                <a:rect l="l" t="t" r="r" b="b"/>
                <a:pathLst>
                  <a:path w="26447"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59"/>
              <p:cNvSpPr/>
              <p:nvPr/>
            </p:nvSpPr>
            <p:spPr>
              <a:xfrm>
                <a:off x="2100350" y="21748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9"/>
              <p:cNvSpPr/>
              <p:nvPr/>
            </p:nvSpPr>
            <p:spPr>
              <a:xfrm>
                <a:off x="2234800" y="2174850"/>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59"/>
              <p:cNvSpPr/>
              <p:nvPr/>
            </p:nvSpPr>
            <p:spPr>
              <a:xfrm>
                <a:off x="2369225" y="2174850"/>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59"/>
              <p:cNvSpPr/>
              <p:nvPr/>
            </p:nvSpPr>
            <p:spPr>
              <a:xfrm>
                <a:off x="2503650" y="21748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59"/>
              <p:cNvSpPr/>
              <p:nvPr/>
            </p:nvSpPr>
            <p:spPr>
              <a:xfrm>
                <a:off x="2638100" y="2174850"/>
                <a:ext cx="123425" cy="6625"/>
              </a:xfrm>
              <a:custGeom>
                <a:avLst/>
                <a:gdLst/>
                <a:ahLst/>
                <a:cxnLst/>
                <a:rect l="l" t="t" r="r" b="b"/>
                <a:pathLst>
                  <a:path w="4937" h="265" fill="none" extrusionOk="0">
                    <a:moveTo>
                      <a:pt x="4937" y="0"/>
                    </a:moveTo>
                    <a:lnTo>
                      <a:pt x="0" y="0"/>
                    </a:lnTo>
                    <a:lnTo>
                      <a:pt x="0" y="265"/>
                    </a:lnTo>
                    <a:lnTo>
                      <a:pt x="4937" y="265"/>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59"/>
              <p:cNvSpPr/>
              <p:nvPr/>
            </p:nvSpPr>
            <p:spPr>
              <a:xfrm>
                <a:off x="2093750" y="21748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59"/>
              <p:cNvSpPr/>
              <p:nvPr/>
            </p:nvSpPr>
            <p:spPr>
              <a:xfrm>
                <a:off x="2093750" y="21748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59"/>
              <p:cNvSpPr/>
              <p:nvPr/>
            </p:nvSpPr>
            <p:spPr>
              <a:xfrm>
                <a:off x="2228175" y="21748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59"/>
              <p:cNvSpPr/>
              <p:nvPr/>
            </p:nvSpPr>
            <p:spPr>
              <a:xfrm>
                <a:off x="2228175" y="21748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59"/>
              <p:cNvSpPr/>
              <p:nvPr/>
            </p:nvSpPr>
            <p:spPr>
              <a:xfrm>
                <a:off x="2362625" y="21748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59"/>
              <p:cNvSpPr/>
              <p:nvPr/>
            </p:nvSpPr>
            <p:spPr>
              <a:xfrm>
                <a:off x="2362625" y="21748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59"/>
              <p:cNvSpPr/>
              <p:nvPr/>
            </p:nvSpPr>
            <p:spPr>
              <a:xfrm>
                <a:off x="2497050" y="21748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59"/>
              <p:cNvSpPr/>
              <p:nvPr/>
            </p:nvSpPr>
            <p:spPr>
              <a:xfrm>
                <a:off x="2497050" y="21748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59"/>
              <p:cNvSpPr/>
              <p:nvPr/>
            </p:nvSpPr>
            <p:spPr>
              <a:xfrm>
                <a:off x="2631475" y="21748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59"/>
              <p:cNvSpPr/>
              <p:nvPr/>
            </p:nvSpPr>
            <p:spPr>
              <a:xfrm>
                <a:off x="2631475" y="21748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59"/>
              <p:cNvSpPr/>
              <p:nvPr/>
            </p:nvSpPr>
            <p:spPr>
              <a:xfrm>
                <a:off x="2761500" y="2174850"/>
                <a:ext cx="7750" cy="6625"/>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59"/>
              <p:cNvSpPr/>
              <p:nvPr/>
            </p:nvSpPr>
            <p:spPr>
              <a:xfrm>
                <a:off x="2761500" y="2174850"/>
                <a:ext cx="7750" cy="6625"/>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59"/>
              <p:cNvSpPr/>
              <p:nvPr/>
            </p:nvSpPr>
            <p:spPr>
              <a:xfrm>
                <a:off x="2100350" y="2309275"/>
                <a:ext cx="661175" cy="6650"/>
              </a:xfrm>
              <a:custGeom>
                <a:avLst/>
                <a:gdLst/>
                <a:ahLst/>
                <a:cxnLst/>
                <a:rect l="l" t="t" r="r" b="b"/>
                <a:pathLst>
                  <a:path w="26447" h="266" extrusionOk="0">
                    <a:moveTo>
                      <a:pt x="1" y="1"/>
                    </a:moveTo>
                    <a:lnTo>
                      <a:pt x="1" y="265"/>
                    </a:lnTo>
                    <a:lnTo>
                      <a:pt x="5114" y="265"/>
                    </a:lnTo>
                    <a:lnTo>
                      <a:pt x="5114" y="1"/>
                    </a:lnTo>
                    <a:close/>
                    <a:moveTo>
                      <a:pt x="5378" y="1"/>
                    </a:moveTo>
                    <a:lnTo>
                      <a:pt x="5378" y="265"/>
                    </a:lnTo>
                    <a:lnTo>
                      <a:pt x="10491" y="265"/>
                    </a:lnTo>
                    <a:lnTo>
                      <a:pt x="10491" y="1"/>
                    </a:lnTo>
                    <a:close/>
                    <a:moveTo>
                      <a:pt x="10756" y="1"/>
                    </a:moveTo>
                    <a:lnTo>
                      <a:pt x="10756" y="265"/>
                    </a:lnTo>
                    <a:lnTo>
                      <a:pt x="15868" y="265"/>
                    </a:lnTo>
                    <a:lnTo>
                      <a:pt x="15868" y="1"/>
                    </a:lnTo>
                    <a:close/>
                    <a:moveTo>
                      <a:pt x="16133" y="1"/>
                    </a:moveTo>
                    <a:lnTo>
                      <a:pt x="16133" y="265"/>
                    </a:lnTo>
                    <a:lnTo>
                      <a:pt x="21246" y="265"/>
                    </a:lnTo>
                    <a:lnTo>
                      <a:pt x="21246" y="1"/>
                    </a:lnTo>
                    <a:close/>
                    <a:moveTo>
                      <a:pt x="21510" y="1"/>
                    </a:moveTo>
                    <a:lnTo>
                      <a:pt x="21510" y="265"/>
                    </a:lnTo>
                    <a:lnTo>
                      <a:pt x="26447" y="265"/>
                    </a:lnTo>
                    <a:lnTo>
                      <a:pt x="264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59"/>
              <p:cNvSpPr/>
              <p:nvPr/>
            </p:nvSpPr>
            <p:spPr>
              <a:xfrm>
                <a:off x="2100350" y="2309275"/>
                <a:ext cx="127850" cy="6650"/>
              </a:xfrm>
              <a:custGeom>
                <a:avLst/>
                <a:gdLst/>
                <a:ahLst/>
                <a:cxnLst/>
                <a:rect l="l" t="t" r="r" b="b"/>
                <a:pathLst>
                  <a:path w="5114" h="266"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59"/>
              <p:cNvSpPr/>
              <p:nvPr/>
            </p:nvSpPr>
            <p:spPr>
              <a:xfrm>
                <a:off x="2234800" y="2309275"/>
                <a:ext cx="127850" cy="6650"/>
              </a:xfrm>
              <a:custGeom>
                <a:avLst/>
                <a:gdLst/>
                <a:ahLst/>
                <a:cxnLst/>
                <a:rect l="l" t="t" r="r" b="b"/>
                <a:pathLst>
                  <a:path w="5114" h="266" fill="none" extrusionOk="0">
                    <a:moveTo>
                      <a:pt x="5113" y="1"/>
                    </a:moveTo>
                    <a:lnTo>
                      <a:pt x="0" y="1"/>
                    </a:lnTo>
                    <a:lnTo>
                      <a:pt x="0"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59"/>
              <p:cNvSpPr/>
              <p:nvPr/>
            </p:nvSpPr>
            <p:spPr>
              <a:xfrm>
                <a:off x="2369225" y="2309275"/>
                <a:ext cx="127850" cy="6650"/>
              </a:xfrm>
              <a:custGeom>
                <a:avLst/>
                <a:gdLst/>
                <a:ahLst/>
                <a:cxnLst/>
                <a:rect l="l" t="t" r="r" b="b"/>
                <a:pathLst>
                  <a:path w="5114" h="266" fill="none" extrusionOk="0">
                    <a:moveTo>
                      <a:pt x="5113" y="1"/>
                    </a:moveTo>
                    <a:lnTo>
                      <a:pt x="1" y="1"/>
                    </a:lnTo>
                    <a:lnTo>
                      <a:pt x="1"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59"/>
              <p:cNvSpPr/>
              <p:nvPr/>
            </p:nvSpPr>
            <p:spPr>
              <a:xfrm>
                <a:off x="2503650" y="2309275"/>
                <a:ext cx="127850" cy="6650"/>
              </a:xfrm>
              <a:custGeom>
                <a:avLst/>
                <a:gdLst/>
                <a:ahLst/>
                <a:cxnLst/>
                <a:rect l="l" t="t" r="r" b="b"/>
                <a:pathLst>
                  <a:path w="5114" h="266"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59"/>
              <p:cNvSpPr/>
              <p:nvPr/>
            </p:nvSpPr>
            <p:spPr>
              <a:xfrm>
                <a:off x="2638100" y="2309275"/>
                <a:ext cx="123425" cy="6650"/>
              </a:xfrm>
              <a:custGeom>
                <a:avLst/>
                <a:gdLst/>
                <a:ahLst/>
                <a:cxnLst/>
                <a:rect l="l" t="t" r="r" b="b"/>
                <a:pathLst>
                  <a:path w="4937" h="266" fill="none" extrusionOk="0">
                    <a:moveTo>
                      <a:pt x="4937" y="1"/>
                    </a:moveTo>
                    <a:lnTo>
                      <a:pt x="0" y="1"/>
                    </a:lnTo>
                    <a:lnTo>
                      <a:pt x="0" y="265"/>
                    </a:lnTo>
                    <a:lnTo>
                      <a:pt x="4937" y="265"/>
                    </a:lnTo>
                    <a:lnTo>
                      <a:pt x="4937"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59"/>
              <p:cNvSpPr/>
              <p:nvPr/>
            </p:nvSpPr>
            <p:spPr>
              <a:xfrm>
                <a:off x="2093750" y="23092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59"/>
              <p:cNvSpPr/>
              <p:nvPr/>
            </p:nvSpPr>
            <p:spPr>
              <a:xfrm>
                <a:off x="2093750" y="23092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59"/>
              <p:cNvSpPr/>
              <p:nvPr/>
            </p:nvSpPr>
            <p:spPr>
              <a:xfrm>
                <a:off x="2228175" y="2309275"/>
                <a:ext cx="6650" cy="6650"/>
              </a:xfrm>
              <a:custGeom>
                <a:avLst/>
                <a:gdLst/>
                <a:ahLst/>
                <a:cxnLst/>
                <a:rect l="l" t="t" r="r" b="b"/>
                <a:pathLst>
                  <a:path w="266" h="266"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59"/>
              <p:cNvSpPr/>
              <p:nvPr/>
            </p:nvSpPr>
            <p:spPr>
              <a:xfrm>
                <a:off x="2228175" y="2309275"/>
                <a:ext cx="6650" cy="6650"/>
              </a:xfrm>
              <a:custGeom>
                <a:avLst/>
                <a:gdLst/>
                <a:ahLst/>
                <a:cxnLst/>
                <a:rect l="l" t="t" r="r" b="b"/>
                <a:pathLst>
                  <a:path w="266" h="266"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59"/>
              <p:cNvSpPr/>
              <p:nvPr/>
            </p:nvSpPr>
            <p:spPr>
              <a:xfrm>
                <a:off x="2362625" y="23092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59"/>
              <p:cNvSpPr/>
              <p:nvPr/>
            </p:nvSpPr>
            <p:spPr>
              <a:xfrm>
                <a:off x="2362625" y="23092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59"/>
              <p:cNvSpPr/>
              <p:nvPr/>
            </p:nvSpPr>
            <p:spPr>
              <a:xfrm>
                <a:off x="2497050" y="23092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59"/>
              <p:cNvSpPr/>
              <p:nvPr/>
            </p:nvSpPr>
            <p:spPr>
              <a:xfrm>
                <a:off x="2497050" y="23092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59"/>
              <p:cNvSpPr/>
              <p:nvPr/>
            </p:nvSpPr>
            <p:spPr>
              <a:xfrm>
                <a:off x="2631475" y="2309275"/>
                <a:ext cx="6650" cy="6650"/>
              </a:xfrm>
              <a:custGeom>
                <a:avLst/>
                <a:gdLst/>
                <a:ahLst/>
                <a:cxnLst/>
                <a:rect l="l" t="t" r="r" b="b"/>
                <a:pathLst>
                  <a:path w="266" h="266"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59"/>
              <p:cNvSpPr/>
              <p:nvPr/>
            </p:nvSpPr>
            <p:spPr>
              <a:xfrm>
                <a:off x="2631475" y="2309275"/>
                <a:ext cx="6650" cy="6650"/>
              </a:xfrm>
              <a:custGeom>
                <a:avLst/>
                <a:gdLst/>
                <a:ahLst/>
                <a:cxnLst/>
                <a:rect l="l" t="t" r="r" b="b"/>
                <a:pathLst>
                  <a:path w="266" h="266"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59"/>
              <p:cNvSpPr/>
              <p:nvPr/>
            </p:nvSpPr>
            <p:spPr>
              <a:xfrm>
                <a:off x="2761500" y="2309275"/>
                <a:ext cx="7750" cy="6650"/>
              </a:xfrm>
              <a:custGeom>
                <a:avLst/>
                <a:gdLst/>
                <a:ahLst/>
                <a:cxnLst/>
                <a:rect l="l" t="t" r="r" b="b"/>
                <a:pathLst>
                  <a:path w="310" h="266" extrusionOk="0">
                    <a:moveTo>
                      <a:pt x="1" y="1"/>
                    </a:moveTo>
                    <a:lnTo>
                      <a:pt x="1" y="265"/>
                    </a:lnTo>
                    <a:lnTo>
                      <a:pt x="309" y="265"/>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59"/>
              <p:cNvSpPr/>
              <p:nvPr/>
            </p:nvSpPr>
            <p:spPr>
              <a:xfrm>
                <a:off x="2761500" y="2309275"/>
                <a:ext cx="7750" cy="6650"/>
              </a:xfrm>
              <a:custGeom>
                <a:avLst/>
                <a:gdLst/>
                <a:ahLst/>
                <a:cxnLst/>
                <a:rect l="l" t="t" r="r" b="b"/>
                <a:pathLst>
                  <a:path w="310" h="266" fill="none" extrusionOk="0">
                    <a:moveTo>
                      <a:pt x="309" y="1"/>
                    </a:moveTo>
                    <a:lnTo>
                      <a:pt x="1" y="1"/>
                    </a:lnTo>
                    <a:lnTo>
                      <a:pt x="1" y="265"/>
                    </a:lnTo>
                    <a:lnTo>
                      <a:pt x="309" y="265"/>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59"/>
              <p:cNvSpPr/>
              <p:nvPr/>
            </p:nvSpPr>
            <p:spPr>
              <a:xfrm>
                <a:off x="2100350" y="2443725"/>
                <a:ext cx="661175" cy="6625"/>
              </a:xfrm>
              <a:custGeom>
                <a:avLst/>
                <a:gdLst/>
                <a:ahLst/>
                <a:cxnLst/>
                <a:rect l="l" t="t" r="r" b="b"/>
                <a:pathLst>
                  <a:path w="26447"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59"/>
              <p:cNvSpPr/>
              <p:nvPr/>
            </p:nvSpPr>
            <p:spPr>
              <a:xfrm>
                <a:off x="2100350" y="24437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59"/>
              <p:cNvSpPr/>
              <p:nvPr/>
            </p:nvSpPr>
            <p:spPr>
              <a:xfrm>
                <a:off x="2234800" y="2443725"/>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59"/>
              <p:cNvSpPr/>
              <p:nvPr/>
            </p:nvSpPr>
            <p:spPr>
              <a:xfrm>
                <a:off x="2369225" y="2443725"/>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59"/>
              <p:cNvSpPr/>
              <p:nvPr/>
            </p:nvSpPr>
            <p:spPr>
              <a:xfrm>
                <a:off x="2503650" y="24437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59"/>
              <p:cNvSpPr/>
              <p:nvPr/>
            </p:nvSpPr>
            <p:spPr>
              <a:xfrm>
                <a:off x="2638100" y="2443725"/>
                <a:ext cx="123425" cy="6625"/>
              </a:xfrm>
              <a:custGeom>
                <a:avLst/>
                <a:gdLst/>
                <a:ahLst/>
                <a:cxnLst/>
                <a:rect l="l" t="t" r="r" b="b"/>
                <a:pathLst>
                  <a:path w="4937" h="265" fill="none" extrusionOk="0">
                    <a:moveTo>
                      <a:pt x="4937" y="0"/>
                    </a:moveTo>
                    <a:lnTo>
                      <a:pt x="0" y="0"/>
                    </a:lnTo>
                    <a:lnTo>
                      <a:pt x="0" y="265"/>
                    </a:lnTo>
                    <a:lnTo>
                      <a:pt x="4937" y="265"/>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59"/>
              <p:cNvSpPr/>
              <p:nvPr/>
            </p:nvSpPr>
            <p:spPr>
              <a:xfrm>
                <a:off x="2093750" y="24437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59"/>
              <p:cNvSpPr/>
              <p:nvPr/>
            </p:nvSpPr>
            <p:spPr>
              <a:xfrm>
                <a:off x="2093750" y="24437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59"/>
              <p:cNvSpPr/>
              <p:nvPr/>
            </p:nvSpPr>
            <p:spPr>
              <a:xfrm>
                <a:off x="2228175" y="24437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59"/>
              <p:cNvSpPr/>
              <p:nvPr/>
            </p:nvSpPr>
            <p:spPr>
              <a:xfrm>
                <a:off x="2228175" y="24437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59"/>
              <p:cNvSpPr/>
              <p:nvPr/>
            </p:nvSpPr>
            <p:spPr>
              <a:xfrm>
                <a:off x="2362625" y="24437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59"/>
              <p:cNvSpPr/>
              <p:nvPr/>
            </p:nvSpPr>
            <p:spPr>
              <a:xfrm>
                <a:off x="2362625" y="24437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59"/>
              <p:cNvSpPr/>
              <p:nvPr/>
            </p:nvSpPr>
            <p:spPr>
              <a:xfrm>
                <a:off x="2497050" y="24437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59"/>
              <p:cNvSpPr/>
              <p:nvPr/>
            </p:nvSpPr>
            <p:spPr>
              <a:xfrm>
                <a:off x="2497050" y="24437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59"/>
              <p:cNvSpPr/>
              <p:nvPr/>
            </p:nvSpPr>
            <p:spPr>
              <a:xfrm>
                <a:off x="2631475" y="24437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59"/>
              <p:cNvSpPr/>
              <p:nvPr/>
            </p:nvSpPr>
            <p:spPr>
              <a:xfrm>
                <a:off x="2631475" y="24437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59"/>
              <p:cNvSpPr/>
              <p:nvPr/>
            </p:nvSpPr>
            <p:spPr>
              <a:xfrm>
                <a:off x="2761500" y="2443725"/>
                <a:ext cx="7750" cy="6625"/>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59"/>
              <p:cNvSpPr/>
              <p:nvPr/>
            </p:nvSpPr>
            <p:spPr>
              <a:xfrm>
                <a:off x="2761500" y="2443725"/>
                <a:ext cx="7750" cy="6625"/>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59"/>
              <p:cNvSpPr/>
              <p:nvPr/>
            </p:nvSpPr>
            <p:spPr>
              <a:xfrm>
                <a:off x="2100350" y="2578150"/>
                <a:ext cx="661175" cy="6625"/>
              </a:xfrm>
              <a:custGeom>
                <a:avLst/>
                <a:gdLst/>
                <a:ahLst/>
                <a:cxnLst/>
                <a:rect l="l" t="t" r="r" b="b"/>
                <a:pathLst>
                  <a:path w="26447" h="265" extrusionOk="0">
                    <a:moveTo>
                      <a:pt x="1" y="1"/>
                    </a:moveTo>
                    <a:lnTo>
                      <a:pt x="1" y="265"/>
                    </a:lnTo>
                    <a:lnTo>
                      <a:pt x="5114" y="265"/>
                    </a:lnTo>
                    <a:lnTo>
                      <a:pt x="5114" y="1"/>
                    </a:lnTo>
                    <a:close/>
                    <a:moveTo>
                      <a:pt x="5378" y="1"/>
                    </a:moveTo>
                    <a:lnTo>
                      <a:pt x="5378" y="265"/>
                    </a:lnTo>
                    <a:lnTo>
                      <a:pt x="10491" y="265"/>
                    </a:lnTo>
                    <a:lnTo>
                      <a:pt x="10491" y="1"/>
                    </a:lnTo>
                    <a:close/>
                    <a:moveTo>
                      <a:pt x="10756" y="1"/>
                    </a:moveTo>
                    <a:lnTo>
                      <a:pt x="10756" y="265"/>
                    </a:lnTo>
                    <a:lnTo>
                      <a:pt x="15868" y="265"/>
                    </a:lnTo>
                    <a:lnTo>
                      <a:pt x="15868" y="1"/>
                    </a:lnTo>
                    <a:close/>
                    <a:moveTo>
                      <a:pt x="16133" y="1"/>
                    </a:moveTo>
                    <a:lnTo>
                      <a:pt x="16133" y="265"/>
                    </a:lnTo>
                    <a:lnTo>
                      <a:pt x="21246" y="265"/>
                    </a:lnTo>
                    <a:lnTo>
                      <a:pt x="21246" y="1"/>
                    </a:lnTo>
                    <a:close/>
                    <a:moveTo>
                      <a:pt x="21510" y="1"/>
                    </a:moveTo>
                    <a:lnTo>
                      <a:pt x="21510" y="265"/>
                    </a:lnTo>
                    <a:lnTo>
                      <a:pt x="26447" y="265"/>
                    </a:lnTo>
                    <a:lnTo>
                      <a:pt x="264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59"/>
              <p:cNvSpPr/>
              <p:nvPr/>
            </p:nvSpPr>
            <p:spPr>
              <a:xfrm>
                <a:off x="2100350" y="2578150"/>
                <a:ext cx="127850" cy="6625"/>
              </a:xfrm>
              <a:custGeom>
                <a:avLst/>
                <a:gdLst/>
                <a:ahLst/>
                <a:cxnLst/>
                <a:rect l="l" t="t" r="r" b="b"/>
                <a:pathLst>
                  <a:path w="5114" h="265"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59"/>
              <p:cNvSpPr/>
              <p:nvPr/>
            </p:nvSpPr>
            <p:spPr>
              <a:xfrm>
                <a:off x="2234800" y="2578150"/>
                <a:ext cx="127850" cy="6625"/>
              </a:xfrm>
              <a:custGeom>
                <a:avLst/>
                <a:gdLst/>
                <a:ahLst/>
                <a:cxnLst/>
                <a:rect l="l" t="t" r="r" b="b"/>
                <a:pathLst>
                  <a:path w="5114" h="265" fill="none" extrusionOk="0">
                    <a:moveTo>
                      <a:pt x="5113" y="1"/>
                    </a:moveTo>
                    <a:lnTo>
                      <a:pt x="0" y="1"/>
                    </a:lnTo>
                    <a:lnTo>
                      <a:pt x="0"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59"/>
              <p:cNvSpPr/>
              <p:nvPr/>
            </p:nvSpPr>
            <p:spPr>
              <a:xfrm>
                <a:off x="2369225" y="2578150"/>
                <a:ext cx="127850" cy="6625"/>
              </a:xfrm>
              <a:custGeom>
                <a:avLst/>
                <a:gdLst/>
                <a:ahLst/>
                <a:cxnLst/>
                <a:rect l="l" t="t" r="r" b="b"/>
                <a:pathLst>
                  <a:path w="5114" h="265" fill="none" extrusionOk="0">
                    <a:moveTo>
                      <a:pt x="5113" y="1"/>
                    </a:moveTo>
                    <a:lnTo>
                      <a:pt x="1" y="1"/>
                    </a:lnTo>
                    <a:lnTo>
                      <a:pt x="1"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59"/>
              <p:cNvSpPr/>
              <p:nvPr/>
            </p:nvSpPr>
            <p:spPr>
              <a:xfrm>
                <a:off x="2503650" y="2578150"/>
                <a:ext cx="127850" cy="6625"/>
              </a:xfrm>
              <a:custGeom>
                <a:avLst/>
                <a:gdLst/>
                <a:ahLst/>
                <a:cxnLst/>
                <a:rect l="l" t="t" r="r" b="b"/>
                <a:pathLst>
                  <a:path w="5114" h="265"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59"/>
              <p:cNvSpPr/>
              <p:nvPr/>
            </p:nvSpPr>
            <p:spPr>
              <a:xfrm>
                <a:off x="2638100" y="2578150"/>
                <a:ext cx="123425" cy="6625"/>
              </a:xfrm>
              <a:custGeom>
                <a:avLst/>
                <a:gdLst/>
                <a:ahLst/>
                <a:cxnLst/>
                <a:rect l="l" t="t" r="r" b="b"/>
                <a:pathLst>
                  <a:path w="4937" h="265" fill="none" extrusionOk="0">
                    <a:moveTo>
                      <a:pt x="4937" y="1"/>
                    </a:moveTo>
                    <a:lnTo>
                      <a:pt x="0" y="1"/>
                    </a:lnTo>
                    <a:lnTo>
                      <a:pt x="0" y="265"/>
                    </a:lnTo>
                    <a:lnTo>
                      <a:pt x="4937" y="265"/>
                    </a:lnTo>
                    <a:lnTo>
                      <a:pt x="4937"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59"/>
              <p:cNvSpPr/>
              <p:nvPr/>
            </p:nvSpPr>
            <p:spPr>
              <a:xfrm>
                <a:off x="2093750" y="2578150"/>
                <a:ext cx="6625" cy="6625"/>
              </a:xfrm>
              <a:custGeom>
                <a:avLst/>
                <a:gdLst/>
                <a:ahLst/>
                <a:cxnLst/>
                <a:rect l="l" t="t" r="r" b="b"/>
                <a:pathLst>
                  <a:path w="265" h="265"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59"/>
              <p:cNvSpPr/>
              <p:nvPr/>
            </p:nvSpPr>
            <p:spPr>
              <a:xfrm>
                <a:off x="2093750" y="2578150"/>
                <a:ext cx="6625" cy="6625"/>
              </a:xfrm>
              <a:custGeom>
                <a:avLst/>
                <a:gdLst/>
                <a:ahLst/>
                <a:cxnLst/>
                <a:rect l="l" t="t" r="r" b="b"/>
                <a:pathLst>
                  <a:path w="265" h="265"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59"/>
              <p:cNvSpPr/>
              <p:nvPr/>
            </p:nvSpPr>
            <p:spPr>
              <a:xfrm>
                <a:off x="2228175" y="2578150"/>
                <a:ext cx="6650" cy="6625"/>
              </a:xfrm>
              <a:custGeom>
                <a:avLst/>
                <a:gdLst/>
                <a:ahLst/>
                <a:cxnLst/>
                <a:rect l="l" t="t" r="r" b="b"/>
                <a:pathLst>
                  <a:path w="266" h="265"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59"/>
              <p:cNvSpPr/>
              <p:nvPr/>
            </p:nvSpPr>
            <p:spPr>
              <a:xfrm>
                <a:off x="2228175" y="2578150"/>
                <a:ext cx="6650" cy="6625"/>
              </a:xfrm>
              <a:custGeom>
                <a:avLst/>
                <a:gdLst/>
                <a:ahLst/>
                <a:cxnLst/>
                <a:rect l="l" t="t" r="r" b="b"/>
                <a:pathLst>
                  <a:path w="266" h="265"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59"/>
              <p:cNvSpPr/>
              <p:nvPr/>
            </p:nvSpPr>
            <p:spPr>
              <a:xfrm>
                <a:off x="2362625" y="2578150"/>
                <a:ext cx="6625" cy="6625"/>
              </a:xfrm>
              <a:custGeom>
                <a:avLst/>
                <a:gdLst/>
                <a:ahLst/>
                <a:cxnLst/>
                <a:rect l="l" t="t" r="r" b="b"/>
                <a:pathLst>
                  <a:path w="265" h="265"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59"/>
              <p:cNvSpPr/>
              <p:nvPr/>
            </p:nvSpPr>
            <p:spPr>
              <a:xfrm>
                <a:off x="2362625" y="2578150"/>
                <a:ext cx="6625" cy="6625"/>
              </a:xfrm>
              <a:custGeom>
                <a:avLst/>
                <a:gdLst/>
                <a:ahLst/>
                <a:cxnLst/>
                <a:rect l="l" t="t" r="r" b="b"/>
                <a:pathLst>
                  <a:path w="265" h="265"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59"/>
              <p:cNvSpPr/>
              <p:nvPr/>
            </p:nvSpPr>
            <p:spPr>
              <a:xfrm>
                <a:off x="2497050" y="2578150"/>
                <a:ext cx="6625" cy="6625"/>
              </a:xfrm>
              <a:custGeom>
                <a:avLst/>
                <a:gdLst/>
                <a:ahLst/>
                <a:cxnLst/>
                <a:rect l="l" t="t" r="r" b="b"/>
                <a:pathLst>
                  <a:path w="265" h="265"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59"/>
              <p:cNvSpPr/>
              <p:nvPr/>
            </p:nvSpPr>
            <p:spPr>
              <a:xfrm>
                <a:off x="2497050" y="2578150"/>
                <a:ext cx="6625" cy="6625"/>
              </a:xfrm>
              <a:custGeom>
                <a:avLst/>
                <a:gdLst/>
                <a:ahLst/>
                <a:cxnLst/>
                <a:rect l="l" t="t" r="r" b="b"/>
                <a:pathLst>
                  <a:path w="265" h="265"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59"/>
              <p:cNvSpPr/>
              <p:nvPr/>
            </p:nvSpPr>
            <p:spPr>
              <a:xfrm>
                <a:off x="2631475" y="2578150"/>
                <a:ext cx="6650" cy="6625"/>
              </a:xfrm>
              <a:custGeom>
                <a:avLst/>
                <a:gdLst/>
                <a:ahLst/>
                <a:cxnLst/>
                <a:rect l="l" t="t" r="r" b="b"/>
                <a:pathLst>
                  <a:path w="266" h="265"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59"/>
              <p:cNvSpPr/>
              <p:nvPr/>
            </p:nvSpPr>
            <p:spPr>
              <a:xfrm>
                <a:off x="2631475" y="2578150"/>
                <a:ext cx="6650" cy="6625"/>
              </a:xfrm>
              <a:custGeom>
                <a:avLst/>
                <a:gdLst/>
                <a:ahLst/>
                <a:cxnLst/>
                <a:rect l="l" t="t" r="r" b="b"/>
                <a:pathLst>
                  <a:path w="266" h="265"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59"/>
              <p:cNvSpPr/>
              <p:nvPr/>
            </p:nvSpPr>
            <p:spPr>
              <a:xfrm>
                <a:off x="2761500" y="2578150"/>
                <a:ext cx="7750" cy="6625"/>
              </a:xfrm>
              <a:custGeom>
                <a:avLst/>
                <a:gdLst/>
                <a:ahLst/>
                <a:cxnLst/>
                <a:rect l="l" t="t" r="r" b="b"/>
                <a:pathLst>
                  <a:path w="310" h="265" extrusionOk="0">
                    <a:moveTo>
                      <a:pt x="1" y="1"/>
                    </a:moveTo>
                    <a:lnTo>
                      <a:pt x="1" y="265"/>
                    </a:lnTo>
                    <a:lnTo>
                      <a:pt x="309" y="265"/>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59"/>
              <p:cNvSpPr/>
              <p:nvPr/>
            </p:nvSpPr>
            <p:spPr>
              <a:xfrm>
                <a:off x="2761500" y="2578150"/>
                <a:ext cx="7750" cy="6625"/>
              </a:xfrm>
              <a:custGeom>
                <a:avLst/>
                <a:gdLst/>
                <a:ahLst/>
                <a:cxnLst/>
                <a:rect l="l" t="t" r="r" b="b"/>
                <a:pathLst>
                  <a:path w="310" h="265" fill="none" extrusionOk="0">
                    <a:moveTo>
                      <a:pt x="309" y="1"/>
                    </a:moveTo>
                    <a:lnTo>
                      <a:pt x="1" y="1"/>
                    </a:lnTo>
                    <a:lnTo>
                      <a:pt x="1" y="265"/>
                    </a:lnTo>
                    <a:lnTo>
                      <a:pt x="309" y="265"/>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59"/>
              <p:cNvSpPr/>
              <p:nvPr/>
            </p:nvSpPr>
            <p:spPr>
              <a:xfrm>
                <a:off x="2100350" y="2712575"/>
                <a:ext cx="661175" cy="6650"/>
              </a:xfrm>
              <a:custGeom>
                <a:avLst/>
                <a:gdLst/>
                <a:ahLst/>
                <a:cxnLst/>
                <a:rect l="l" t="t" r="r" b="b"/>
                <a:pathLst>
                  <a:path w="26447" h="266" extrusionOk="0">
                    <a:moveTo>
                      <a:pt x="1" y="1"/>
                    </a:moveTo>
                    <a:lnTo>
                      <a:pt x="1" y="265"/>
                    </a:lnTo>
                    <a:lnTo>
                      <a:pt x="5114" y="265"/>
                    </a:lnTo>
                    <a:lnTo>
                      <a:pt x="5114" y="1"/>
                    </a:lnTo>
                    <a:close/>
                    <a:moveTo>
                      <a:pt x="5378" y="1"/>
                    </a:moveTo>
                    <a:lnTo>
                      <a:pt x="5378" y="265"/>
                    </a:lnTo>
                    <a:lnTo>
                      <a:pt x="10491" y="265"/>
                    </a:lnTo>
                    <a:lnTo>
                      <a:pt x="10491" y="1"/>
                    </a:lnTo>
                    <a:close/>
                    <a:moveTo>
                      <a:pt x="10756" y="1"/>
                    </a:moveTo>
                    <a:lnTo>
                      <a:pt x="10756" y="265"/>
                    </a:lnTo>
                    <a:lnTo>
                      <a:pt x="15868" y="265"/>
                    </a:lnTo>
                    <a:lnTo>
                      <a:pt x="15868" y="1"/>
                    </a:lnTo>
                    <a:close/>
                    <a:moveTo>
                      <a:pt x="16133" y="1"/>
                    </a:moveTo>
                    <a:lnTo>
                      <a:pt x="16133" y="265"/>
                    </a:lnTo>
                    <a:lnTo>
                      <a:pt x="21246" y="265"/>
                    </a:lnTo>
                    <a:lnTo>
                      <a:pt x="21246" y="1"/>
                    </a:lnTo>
                    <a:close/>
                    <a:moveTo>
                      <a:pt x="21510" y="1"/>
                    </a:moveTo>
                    <a:lnTo>
                      <a:pt x="21510" y="265"/>
                    </a:lnTo>
                    <a:lnTo>
                      <a:pt x="26447" y="265"/>
                    </a:lnTo>
                    <a:lnTo>
                      <a:pt x="264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59"/>
              <p:cNvSpPr/>
              <p:nvPr/>
            </p:nvSpPr>
            <p:spPr>
              <a:xfrm>
                <a:off x="2100350" y="2712575"/>
                <a:ext cx="127850" cy="6650"/>
              </a:xfrm>
              <a:custGeom>
                <a:avLst/>
                <a:gdLst/>
                <a:ahLst/>
                <a:cxnLst/>
                <a:rect l="l" t="t" r="r" b="b"/>
                <a:pathLst>
                  <a:path w="5114" h="266"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59"/>
              <p:cNvSpPr/>
              <p:nvPr/>
            </p:nvSpPr>
            <p:spPr>
              <a:xfrm>
                <a:off x="2234800" y="2712575"/>
                <a:ext cx="127850" cy="6650"/>
              </a:xfrm>
              <a:custGeom>
                <a:avLst/>
                <a:gdLst/>
                <a:ahLst/>
                <a:cxnLst/>
                <a:rect l="l" t="t" r="r" b="b"/>
                <a:pathLst>
                  <a:path w="5114" h="266" fill="none" extrusionOk="0">
                    <a:moveTo>
                      <a:pt x="5113" y="1"/>
                    </a:moveTo>
                    <a:lnTo>
                      <a:pt x="0" y="1"/>
                    </a:lnTo>
                    <a:lnTo>
                      <a:pt x="0"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59"/>
              <p:cNvSpPr/>
              <p:nvPr/>
            </p:nvSpPr>
            <p:spPr>
              <a:xfrm>
                <a:off x="2369225" y="2712575"/>
                <a:ext cx="127850" cy="6650"/>
              </a:xfrm>
              <a:custGeom>
                <a:avLst/>
                <a:gdLst/>
                <a:ahLst/>
                <a:cxnLst/>
                <a:rect l="l" t="t" r="r" b="b"/>
                <a:pathLst>
                  <a:path w="5114" h="266" fill="none" extrusionOk="0">
                    <a:moveTo>
                      <a:pt x="5113" y="1"/>
                    </a:moveTo>
                    <a:lnTo>
                      <a:pt x="1" y="1"/>
                    </a:lnTo>
                    <a:lnTo>
                      <a:pt x="1"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59"/>
              <p:cNvSpPr/>
              <p:nvPr/>
            </p:nvSpPr>
            <p:spPr>
              <a:xfrm>
                <a:off x="2503650" y="2712575"/>
                <a:ext cx="127850" cy="6650"/>
              </a:xfrm>
              <a:custGeom>
                <a:avLst/>
                <a:gdLst/>
                <a:ahLst/>
                <a:cxnLst/>
                <a:rect l="l" t="t" r="r" b="b"/>
                <a:pathLst>
                  <a:path w="5114" h="266"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59"/>
              <p:cNvSpPr/>
              <p:nvPr/>
            </p:nvSpPr>
            <p:spPr>
              <a:xfrm>
                <a:off x="2638100" y="2712575"/>
                <a:ext cx="123425" cy="6650"/>
              </a:xfrm>
              <a:custGeom>
                <a:avLst/>
                <a:gdLst/>
                <a:ahLst/>
                <a:cxnLst/>
                <a:rect l="l" t="t" r="r" b="b"/>
                <a:pathLst>
                  <a:path w="4937" h="266" fill="none" extrusionOk="0">
                    <a:moveTo>
                      <a:pt x="4937" y="1"/>
                    </a:moveTo>
                    <a:lnTo>
                      <a:pt x="0" y="1"/>
                    </a:lnTo>
                    <a:lnTo>
                      <a:pt x="0" y="265"/>
                    </a:lnTo>
                    <a:lnTo>
                      <a:pt x="4937" y="265"/>
                    </a:lnTo>
                    <a:lnTo>
                      <a:pt x="4937"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59"/>
              <p:cNvSpPr/>
              <p:nvPr/>
            </p:nvSpPr>
            <p:spPr>
              <a:xfrm>
                <a:off x="2093750" y="27125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59"/>
              <p:cNvSpPr/>
              <p:nvPr/>
            </p:nvSpPr>
            <p:spPr>
              <a:xfrm>
                <a:off x="2093750" y="27125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59"/>
              <p:cNvSpPr/>
              <p:nvPr/>
            </p:nvSpPr>
            <p:spPr>
              <a:xfrm>
                <a:off x="2228175" y="2712575"/>
                <a:ext cx="6650" cy="6650"/>
              </a:xfrm>
              <a:custGeom>
                <a:avLst/>
                <a:gdLst/>
                <a:ahLst/>
                <a:cxnLst/>
                <a:rect l="l" t="t" r="r" b="b"/>
                <a:pathLst>
                  <a:path w="266" h="266"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59"/>
              <p:cNvSpPr/>
              <p:nvPr/>
            </p:nvSpPr>
            <p:spPr>
              <a:xfrm>
                <a:off x="2228175" y="2712575"/>
                <a:ext cx="6650" cy="6650"/>
              </a:xfrm>
              <a:custGeom>
                <a:avLst/>
                <a:gdLst/>
                <a:ahLst/>
                <a:cxnLst/>
                <a:rect l="l" t="t" r="r" b="b"/>
                <a:pathLst>
                  <a:path w="266" h="266"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59"/>
              <p:cNvSpPr/>
              <p:nvPr/>
            </p:nvSpPr>
            <p:spPr>
              <a:xfrm>
                <a:off x="2362625" y="27125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59"/>
              <p:cNvSpPr/>
              <p:nvPr/>
            </p:nvSpPr>
            <p:spPr>
              <a:xfrm>
                <a:off x="2362625" y="27125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59"/>
              <p:cNvSpPr/>
              <p:nvPr/>
            </p:nvSpPr>
            <p:spPr>
              <a:xfrm>
                <a:off x="2497050" y="27125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59"/>
              <p:cNvSpPr/>
              <p:nvPr/>
            </p:nvSpPr>
            <p:spPr>
              <a:xfrm>
                <a:off x="2497050" y="27125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59"/>
              <p:cNvSpPr/>
              <p:nvPr/>
            </p:nvSpPr>
            <p:spPr>
              <a:xfrm>
                <a:off x="2631475" y="2712575"/>
                <a:ext cx="6650" cy="6650"/>
              </a:xfrm>
              <a:custGeom>
                <a:avLst/>
                <a:gdLst/>
                <a:ahLst/>
                <a:cxnLst/>
                <a:rect l="l" t="t" r="r" b="b"/>
                <a:pathLst>
                  <a:path w="266" h="266"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59"/>
              <p:cNvSpPr/>
              <p:nvPr/>
            </p:nvSpPr>
            <p:spPr>
              <a:xfrm>
                <a:off x="2631475" y="2712575"/>
                <a:ext cx="6650" cy="6650"/>
              </a:xfrm>
              <a:custGeom>
                <a:avLst/>
                <a:gdLst/>
                <a:ahLst/>
                <a:cxnLst/>
                <a:rect l="l" t="t" r="r" b="b"/>
                <a:pathLst>
                  <a:path w="266" h="266"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59"/>
              <p:cNvSpPr/>
              <p:nvPr/>
            </p:nvSpPr>
            <p:spPr>
              <a:xfrm>
                <a:off x="2761500" y="2712575"/>
                <a:ext cx="7750" cy="6650"/>
              </a:xfrm>
              <a:custGeom>
                <a:avLst/>
                <a:gdLst/>
                <a:ahLst/>
                <a:cxnLst/>
                <a:rect l="l" t="t" r="r" b="b"/>
                <a:pathLst>
                  <a:path w="310" h="266" extrusionOk="0">
                    <a:moveTo>
                      <a:pt x="1" y="1"/>
                    </a:moveTo>
                    <a:lnTo>
                      <a:pt x="1" y="265"/>
                    </a:lnTo>
                    <a:lnTo>
                      <a:pt x="309" y="265"/>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59"/>
              <p:cNvSpPr/>
              <p:nvPr/>
            </p:nvSpPr>
            <p:spPr>
              <a:xfrm>
                <a:off x="2761500" y="2712575"/>
                <a:ext cx="7750" cy="6650"/>
              </a:xfrm>
              <a:custGeom>
                <a:avLst/>
                <a:gdLst/>
                <a:ahLst/>
                <a:cxnLst/>
                <a:rect l="l" t="t" r="r" b="b"/>
                <a:pathLst>
                  <a:path w="310" h="266" fill="none" extrusionOk="0">
                    <a:moveTo>
                      <a:pt x="309" y="1"/>
                    </a:moveTo>
                    <a:lnTo>
                      <a:pt x="1" y="1"/>
                    </a:lnTo>
                    <a:lnTo>
                      <a:pt x="1" y="265"/>
                    </a:lnTo>
                    <a:lnTo>
                      <a:pt x="309" y="265"/>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59"/>
              <p:cNvSpPr/>
              <p:nvPr/>
            </p:nvSpPr>
            <p:spPr>
              <a:xfrm>
                <a:off x="2100350" y="2847025"/>
                <a:ext cx="661175" cy="6625"/>
              </a:xfrm>
              <a:custGeom>
                <a:avLst/>
                <a:gdLst/>
                <a:ahLst/>
                <a:cxnLst/>
                <a:rect l="l" t="t" r="r" b="b"/>
                <a:pathLst>
                  <a:path w="26447"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59"/>
              <p:cNvSpPr/>
              <p:nvPr/>
            </p:nvSpPr>
            <p:spPr>
              <a:xfrm>
                <a:off x="2100350" y="28470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59"/>
              <p:cNvSpPr/>
              <p:nvPr/>
            </p:nvSpPr>
            <p:spPr>
              <a:xfrm>
                <a:off x="2234800" y="2847025"/>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59"/>
              <p:cNvSpPr/>
              <p:nvPr/>
            </p:nvSpPr>
            <p:spPr>
              <a:xfrm>
                <a:off x="2369225" y="2847025"/>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59"/>
              <p:cNvSpPr/>
              <p:nvPr/>
            </p:nvSpPr>
            <p:spPr>
              <a:xfrm>
                <a:off x="2503650" y="28470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59"/>
              <p:cNvSpPr/>
              <p:nvPr/>
            </p:nvSpPr>
            <p:spPr>
              <a:xfrm>
                <a:off x="2638100" y="2847025"/>
                <a:ext cx="123425" cy="6625"/>
              </a:xfrm>
              <a:custGeom>
                <a:avLst/>
                <a:gdLst/>
                <a:ahLst/>
                <a:cxnLst/>
                <a:rect l="l" t="t" r="r" b="b"/>
                <a:pathLst>
                  <a:path w="4937" h="265" fill="none" extrusionOk="0">
                    <a:moveTo>
                      <a:pt x="4937" y="0"/>
                    </a:moveTo>
                    <a:lnTo>
                      <a:pt x="0" y="0"/>
                    </a:lnTo>
                    <a:lnTo>
                      <a:pt x="0" y="265"/>
                    </a:lnTo>
                    <a:lnTo>
                      <a:pt x="4937" y="265"/>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59"/>
              <p:cNvSpPr/>
              <p:nvPr/>
            </p:nvSpPr>
            <p:spPr>
              <a:xfrm>
                <a:off x="2093750" y="28470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59"/>
              <p:cNvSpPr/>
              <p:nvPr/>
            </p:nvSpPr>
            <p:spPr>
              <a:xfrm>
                <a:off x="2093750" y="28470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59"/>
              <p:cNvSpPr/>
              <p:nvPr/>
            </p:nvSpPr>
            <p:spPr>
              <a:xfrm>
                <a:off x="2228175" y="28470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59"/>
              <p:cNvSpPr/>
              <p:nvPr/>
            </p:nvSpPr>
            <p:spPr>
              <a:xfrm>
                <a:off x="2228175" y="28470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59"/>
              <p:cNvSpPr/>
              <p:nvPr/>
            </p:nvSpPr>
            <p:spPr>
              <a:xfrm>
                <a:off x="2362625" y="28470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59"/>
              <p:cNvSpPr/>
              <p:nvPr/>
            </p:nvSpPr>
            <p:spPr>
              <a:xfrm>
                <a:off x="2362625" y="28470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59"/>
              <p:cNvSpPr/>
              <p:nvPr/>
            </p:nvSpPr>
            <p:spPr>
              <a:xfrm>
                <a:off x="2497050" y="28470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59"/>
              <p:cNvSpPr/>
              <p:nvPr/>
            </p:nvSpPr>
            <p:spPr>
              <a:xfrm>
                <a:off x="2497050" y="28470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59"/>
              <p:cNvSpPr/>
              <p:nvPr/>
            </p:nvSpPr>
            <p:spPr>
              <a:xfrm>
                <a:off x="2631475" y="28470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59"/>
              <p:cNvSpPr/>
              <p:nvPr/>
            </p:nvSpPr>
            <p:spPr>
              <a:xfrm>
                <a:off x="2631475" y="28470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59"/>
              <p:cNvSpPr/>
              <p:nvPr/>
            </p:nvSpPr>
            <p:spPr>
              <a:xfrm>
                <a:off x="2761500" y="2847025"/>
                <a:ext cx="7750" cy="6625"/>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59"/>
              <p:cNvSpPr/>
              <p:nvPr/>
            </p:nvSpPr>
            <p:spPr>
              <a:xfrm>
                <a:off x="2761500" y="2847025"/>
                <a:ext cx="7750" cy="6625"/>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59"/>
              <p:cNvSpPr/>
              <p:nvPr/>
            </p:nvSpPr>
            <p:spPr>
              <a:xfrm>
                <a:off x="2100350" y="2978150"/>
                <a:ext cx="667800" cy="6625"/>
              </a:xfrm>
              <a:custGeom>
                <a:avLst/>
                <a:gdLst/>
                <a:ahLst/>
                <a:cxnLst/>
                <a:rect l="l" t="t" r="r" b="b"/>
                <a:pathLst>
                  <a:path w="26712"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711" y="265"/>
                    </a:lnTo>
                    <a:lnTo>
                      <a:pt x="26711" y="177"/>
                    </a:lnTo>
                    <a:lnTo>
                      <a:pt x="26447" y="177"/>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59"/>
              <p:cNvSpPr/>
              <p:nvPr/>
            </p:nvSpPr>
            <p:spPr>
              <a:xfrm>
                <a:off x="2100350" y="29781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59"/>
              <p:cNvSpPr/>
              <p:nvPr/>
            </p:nvSpPr>
            <p:spPr>
              <a:xfrm>
                <a:off x="2234800" y="2978150"/>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59"/>
              <p:cNvSpPr/>
              <p:nvPr/>
            </p:nvSpPr>
            <p:spPr>
              <a:xfrm>
                <a:off x="2369225" y="2978150"/>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59"/>
              <p:cNvSpPr/>
              <p:nvPr/>
            </p:nvSpPr>
            <p:spPr>
              <a:xfrm>
                <a:off x="2503650" y="29781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59"/>
              <p:cNvSpPr/>
              <p:nvPr/>
            </p:nvSpPr>
            <p:spPr>
              <a:xfrm>
                <a:off x="2638100" y="2978150"/>
                <a:ext cx="130050" cy="6625"/>
              </a:xfrm>
              <a:custGeom>
                <a:avLst/>
                <a:gdLst/>
                <a:ahLst/>
                <a:cxnLst/>
                <a:rect l="l" t="t" r="r" b="b"/>
                <a:pathLst>
                  <a:path w="5202" h="265" fill="none" extrusionOk="0">
                    <a:moveTo>
                      <a:pt x="4937" y="0"/>
                    </a:moveTo>
                    <a:lnTo>
                      <a:pt x="0" y="0"/>
                    </a:lnTo>
                    <a:lnTo>
                      <a:pt x="0" y="265"/>
                    </a:lnTo>
                    <a:lnTo>
                      <a:pt x="5201" y="265"/>
                    </a:lnTo>
                    <a:lnTo>
                      <a:pt x="5201" y="177"/>
                    </a:lnTo>
                    <a:lnTo>
                      <a:pt x="4937" y="177"/>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59"/>
              <p:cNvSpPr/>
              <p:nvPr/>
            </p:nvSpPr>
            <p:spPr>
              <a:xfrm>
                <a:off x="2094850" y="2978150"/>
                <a:ext cx="5525" cy="6625"/>
              </a:xfrm>
              <a:custGeom>
                <a:avLst/>
                <a:gdLst/>
                <a:ahLst/>
                <a:cxnLst/>
                <a:rect l="l" t="t" r="r" b="b"/>
                <a:pathLst>
                  <a:path w="221" h="265" extrusionOk="0">
                    <a:moveTo>
                      <a:pt x="0" y="0"/>
                    </a:moveTo>
                    <a:lnTo>
                      <a:pt x="0" y="265"/>
                    </a:lnTo>
                    <a:lnTo>
                      <a:pt x="221" y="265"/>
                    </a:lnTo>
                    <a:lnTo>
                      <a:pt x="22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59"/>
              <p:cNvSpPr/>
              <p:nvPr/>
            </p:nvSpPr>
            <p:spPr>
              <a:xfrm>
                <a:off x="2094850" y="2978150"/>
                <a:ext cx="5525" cy="6625"/>
              </a:xfrm>
              <a:custGeom>
                <a:avLst/>
                <a:gdLst/>
                <a:ahLst/>
                <a:cxnLst/>
                <a:rect l="l" t="t" r="r" b="b"/>
                <a:pathLst>
                  <a:path w="221" h="265" fill="none" extrusionOk="0">
                    <a:moveTo>
                      <a:pt x="221" y="0"/>
                    </a:moveTo>
                    <a:lnTo>
                      <a:pt x="0" y="0"/>
                    </a:lnTo>
                    <a:lnTo>
                      <a:pt x="0" y="265"/>
                    </a:lnTo>
                    <a:lnTo>
                      <a:pt x="221" y="265"/>
                    </a:lnTo>
                    <a:lnTo>
                      <a:pt x="221"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59"/>
              <p:cNvSpPr/>
              <p:nvPr/>
            </p:nvSpPr>
            <p:spPr>
              <a:xfrm>
                <a:off x="2228175" y="29781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59"/>
              <p:cNvSpPr/>
              <p:nvPr/>
            </p:nvSpPr>
            <p:spPr>
              <a:xfrm>
                <a:off x="2228175" y="29781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59"/>
              <p:cNvSpPr/>
              <p:nvPr/>
            </p:nvSpPr>
            <p:spPr>
              <a:xfrm>
                <a:off x="2362625" y="29781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59"/>
              <p:cNvSpPr/>
              <p:nvPr/>
            </p:nvSpPr>
            <p:spPr>
              <a:xfrm>
                <a:off x="2362625" y="29781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59"/>
              <p:cNvSpPr/>
              <p:nvPr/>
            </p:nvSpPr>
            <p:spPr>
              <a:xfrm>
                <a:off x="2497050" y="29781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59"/>
              <p:cNvSpPr/>
              <p:nvPr/>
            </p:nvSpPr>
            <p:spPr>
              <a:xfrm>
                <a:off x="2497050" y="29781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59"/>
              <p:cNvSpPr/>
              <p:nvPr/>
            </p:nvSpPr>
            <p:spPr>
              <a:xfrm>
                <a:off x="2631475" y="29781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59"/>
              <p:cNvSpPr/>
              <p:nvPr/>
            </p:nvSpPr>
            <p:spPr>
              <a:xfrm>
                <a:off x="2631475" y="29781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59"/>
              <p:cNvSpPr/>
              <p:nvPr/>
            </p:nvSpPr>
            <p:spPr>
              <a:xfrm>
                <a:off x="2761500" y="2978150"/>
                <a:ext cx="6650" cy="4425"/>
              </a:xfrm>
              <a:custGeom>
                <a:avLst/>
                <a:gdLst/>
                <a:ahLst/>
                <a:cxnLst/>
                <a:rect l="l" t="t" r="r" b="b"/>
                <a:pathLst>
                  <a:path w="266" h="177" extrusionOk="0">
                    <a:moveTo>
                      <a:pt x="1" y="0"/>
                    </a:moveTo>
                    <a:lnTo>
                      <a:pt x="1" y="177"/>
                    </a:lnTo>
                    <a:lnTo>
                      <a:pt x="265" y="177"/>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59"/>
              <p:cNvSpPr/>
              <p:nvPr/>
            </p:nvSpPr>
            <p:spPr>
              <a:xfrm>
                <a:off x="2761500" y="2978150"/>
                <a:ext cx="6650" cy="4425"/>
              </a:xfrm>
              <a:custGeom>
                <a:avLst/>
                <a:gdLst/>
                <a:ahLst/>
                <a:cxnLst/>
                <a:rect l="l" t="t" r="r" b="b"/>
                <a:pathLst>
                  <a:path w="266" h="177" fill="none" extrusionOk="0">
                    <a:moveTo>
                      <a:pt x="265" y="0"/>
                    </a:moveTo>
                    <a:lnTo>
                      <a:pt x="1" y="0"/>
                    </a:lnTo>
                    <a:lnTo>
                      <a:pt x="1" y="177"/>
                    </a:lnTo>
                    <a:lnTo>
                      <a:pt x="265" y="177"/>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59"/>
              <p:cNvSpPr/>
              <p:nvPr/>
            </p:nvSpPr>
            <p:spPr>
              <a:xfrm>
                <a:off x="2761500" y="1617275"/>
                <a:ext cx="7750" cy="47400"/>
              </a:xfrm>
              <a:custGeom>
                <a:avLst/>
                <a:gdLst/>
                <a:ahLst/>
                <a:cxnLst/>
                <a:rect l="l" t="t" r="r" b="b"/>
                <a:pathLst>
                  <a:path w="310" h="1896" extrusionOk="0">
                    <a:moveTo>
                      <a:pt x="1" y="1"/>
                    </a:moveTo>
                    <a:lnTo>
                      <a:pt x="1" y="1896"/>
                    </a:lnTo>
                    <a:lnTo>
                      <a:pt x="309" y="1896"/>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59"/>
              <p:cNvSpPr/>
              <p:nvPr/>
            </p:nvSpPr>
            <p:spPr>
              <a:xfrm>
                <a:off x="2741675" y="1638225"/>
                <a:ext cx="47400" cy="6625"/>
              </a:xfrm>
              <a:custGeom>
                <a:avLst/>
                <a:gdLst/>
                <a:ahLst/>
                <a:cxnLst/>
                <a:rect l="l" t="t" r="r" b="b"/>
                <a:pathLst>
                  <a:path w="1896" h="265" extrusionOk="0">
                    <a:moveTo>
                      <a:pt x="1" y="0"/>
                    </a:moveTo>
                    <a:lnTo>
                      <a:pt x="1" y="264"/>
                    </a:lnTo>
                    <a:lnTo>
                      <a:pt x="1896" y="264"/>
                    </a:ln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59"/>
              <p:cNvSpPr/>
              <p:nvPr/>
            </p:nvSpPr>
            <p:spPr>
              <a:xfrm>
                <a:off x="2761500" y="2288350"/>
                <a:ext cx="7750" cy="46300"/>
              </a:xfrm>
              <a:custGeom>
                <a:avLst/>
                <a:gdLst/>
                <a:ahLst/>
                <a:cxnLst/>
                <a:rect l="l" t="t" r="r" b="b"/>
                <a:pathLst>
                  <a:path w="310" h="1852" extrusionOk="0">
                    <a:moveTo>
                      <a:pt x="1" y="0"/>
                    </a:moveTo>
                    <a:lnTo>
                      <a:pt x="1" y="1852"/>
                    </a:lnTo>
                    <a:lnTo>
                      <a:pt x="309" y="1852"/>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59"/>
              <p:cNvSpPr/>
              <p:nvPr/>
            </p:nvSpPr>
            <p:spPr>
              <a:xfrm>
                <a:off x="2741675" y="2308175"/>
                <a:ext cx="47400" cy="6650"/>
              </a:xfrm>
              <a:custGeom>
                <a:avLst/>
                <a:gdLst/>
                <a:ahLst/>
                <a:cxnLst/>
                <a:rect l="l" t="t" r="r" b="b"/>
                <a:pathLst>
                  <a:path w="1896" h="266" extrusionOk="0">
                    <a:moveTo>
                      <a:pt x="1" y="1"/>
                    </a:moveTo>
                    <a:lnTo>
                      <a:pt x="1" y="265"/>
                    </a:lnTo>
                    <a:lnTo>
                      <a:pt x="1896" y="265"/>
                    </a:lnTo>
                    <a:lnTo>
                      <a:pt x="18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59"/>
              <p:cNvSpPr/>
              <p:nvPr/>
            </p:nvSpPr>
            <p:spPr>
              <a:xfrm>
                <a:off x="2091550" y="1617275"/>
                <a:ext cx="6625" cy="47400"/>
              </a:xfrm>
              <a:custGeom>
                <a:avLst/>
                <a:gdLst/>
                <a:ahLst/>
                <a:cxnLst/>
                <a:rect l="l" t="t" r="r" b="b"/>
                <a:pathLst>
                  <a:path w="265" h="1896" extrusionOk="0">
                    <a:moveTo>
                      <a:pt x="0" y="1"/>
                    </a:moveTo>
                    <a:lnTo>
                      <a:pt x="0" y="1896"/>
                    </a:lnTo>
                    <a:lnTo>
                      <a:pt x="265" y="1896"/>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59"/>
              <p:cNvSpPr/>
              <p:nvPr/>
            </p:nvSpPr>
            <p:spPr>
              <a:xfrm>
                <a:off x="2071700" y="1638225"/>
                <a:ext cx="47425" cy="6625"/>
              </a:xfrm>
              <a:custGeom>
                <a:avLst/>
                <a:gdLst/>
                <a:ahLst/>
                <a:cxnLst/>
                <a:rect l="l" t="t" r="r" b="b"/>
                <a:pathLst>
                  <a:path w="1897" h="265" extrusionOk="0">
                    <a:moveTo>
                      <a:pt x="1" y="0"/>
                    </a:moveTo>
                    <a:lnTo>
                      <a:pt x="1" y="264"/>
                    </a:lnTo>
                    <a:lnTo>
                      <a:pt x="1896" y="264"/>
                    </a:ln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59"/>
              <p:cNvSpPr/>
              <p:nvPr/>
            </p:nvSpPr>
            <p:spPr>
              <a:xfrm>
                <a:off x="2091550" y="2288350"/>
                <a:ext cx="6625" cy="46300"/>
              </a:xfrm>
              <a:custGeom>
                <a:avLst/>
                <a:gdLst/>
                <a:ahLst/>
                <a:cxnLst/>
                <a:rect l="l" t="t" r="r" b="b"/>
                <a:pathLst>
                  <a:path w="265" h="1852" extrusionOk="0">
                    <a:moveTo>
                      <a:pt x="0" y="0"/>
                    </a:moveTo>
                    <a:lnTo>
                      <a:pt x="0" y="1852"/>
                    </a:lnTo>
                    <a:lnTo>
                      <a:pt x="265" y="1852"/>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59"/>
              <p:cNvSpPr/>
              <p:nvPr/>
            </p:nvSpPr>
            <p:spPr>
              <a:xfrm>
                <a:off x="2071700" y="2308175"/>
                <a:ext cx="47425" cy="6650"/>
              </a:xfrm>
              <a:custGeom>
                <a:avLst/>
                <a:gdLst/>
                <a:ahLst/>
                <a:cxnLst/>
                <a:rect l="l" t="t" r="r" b="b"/>
                <a:pathLst>
                  <a:path w="1897" h="266" extrusionOk="0">
                    <a:moveTo>
                      <a:pt x="1" y="1"/>
                    </a:moveTo>
                    <a:lnTo>
                      <a:pt x="1" y="265"/>
                    </a:lnTo>
                    <a:lnTo>
                      <a:pt x="1896" y="265"/>
                    </a:lnTo>
                    <a:lnTo>
                      <a:pt x="18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59"/>
              <p:cNvSpPr/>
              <p:nvPr/>
            </p:nvSpPr>
            <p:spPr>
              <a:xfrm>
                <a:off x="2091550" y="2958325"/>
                <a:ext cx="6625" cy="46300"/>
              </a:xfrm>
              <a:custGeom>
                <a:avLst/>
                <a:gdLst/>
                <a:ahLst/>
                <a:cxnLst/>
                <a:rect l="l" t="t" r="r" b="b"/>
                <a:pathLst>
                  <a:path w="265" h="1852" extrusionOk="0">
                    <a:moveTo>
                      <a:pt x="0" y="0"/>
                    </a:moveTo>
                    <a:lnTo>
                      <a:pt x="0" y="1851"/>
                    </a:lnTo>
                    <a:lnTo>
                      <a:pt x="265" y="1851"/>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59"/>
              <p:cNvSpPr/>
              <p:nvPr/>
            </p:nvSpPr>
            <p:spPr>
              <a:xfrm>
                <a:off x="2071700" y="2978150"/>
                <a:ext cx="47425" cy="6625"/>
              </a:xfrm>
              <a:custGeom>
                <a:avLst/>
                <a:gdLst/>
                <a:ahLst/>
                <a:cxnLst/>
                <a:rect l="l" t="t" r="r" b="b"/>
                <a:pathLst>
                  <a:path w="1897" h="265" extrusionOk="0">
                    <a:moveTo>
                      <a:pt x="1" y="0"/>
                    </a:moveTo>
                    <a:lnTo>
                      <a:pt x="1" y="265"/>
                    </a:lnTo>
                    <a:lnTo>
                      <a:pt x="1896" y="265"/>
                    </a:ln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59"/>
              <p:cNvSpPr/>
              <p:nvPr/>
            </p:nvSpPr>
            <p:spPr>
              <a:xfrm>
                <a:off x="2761500" y="2958325"/>
                <a:ext cx="7750" cy="46300"/>
              </a:xfrm>
              <a:custGeom>
                <a:avLst/>
                <a:gdLst/>
                <a:ahLst/>
                <a:cxnLst/>
                <a:rect l="l" t="t" r="r" b="b"/>
                <a:pathLst>
                  <a:path w="310" h="1852" extrusionOk="0">
                    <a:moveTo>
                      <a:pt x="1" y="0"/>
                    </a:moveTo>
                    <a:lnTo>
                      <a:pt x="1" y="1851"/>
                    </a:lnTo>
                    <a:lnTo>
                      <a:pt x="309" y="1851"/>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59"/>
              <p:cNvSpPr/>
              <p:nvPr/>
            </p:nvSpPr>
            <p:spPr>
              <a:xfrm>
                <a:off x="2741675" y="2978150"/>
                <a:ext cx="47400" cy="6625"/>
              </a:xfrm>
              <a:custGeom>
                <a:avLst/>
                <a:gdLst/>
                <a:ahLst/>
                <a:cxnLst/>
                <a:rect l="l" t="t" r="r" b="b"/>
                <a:pathLst>
                  <a:path w="1896" h="265" extrusionOk="0">
                    <a:moveTo>
                      <a:pt x="1" y="0"/>
                    </a:moveTo>
                    <a:lnTo>
                      <a:pt x="1" y="265"/>
                    </a:lnTo>
                    <a:lnTo>
                      <a:pt x="1896" y="265"/>
                    </a:ln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46" name="Google Shape;2946;p59"/>
            <p:cNvGrpSpPr/>
            <p:nvPr/>
          </p:nvGrpSpPr>
          <p:grpSpPr>
            <a:xfrm>
              <a:off x="965147" y="444904"/>
              <a:ext cx="605939" cy="733425"/>
              <a:chOff x="854872" y="593529"/>
              <a:chExt cx="605939" cy="733425"/>
            </a:xfrm>
          </p:grpSpPr>
          <p:grpSp>
            <p:nvGrpSpPr>
              <p:cNvPr id="2947" name="Google Shape;2947;p59"/>
              <p:cNvGrpSpPr/>
              <p:nvPr/>
            </p:nvGrpSpPr>
            <p:grpSpPr>
              <a:xfrm>
                <a:off x="854872" y="749504"/>
                <a:ext cx="444014" cy="577450"/>
                <a:chOff x="2255047" y="690567"/>
                <a:chExt cx="444014" cy="577450"/>
              </a:xfrm>
            </p:grpSpPr>
            <p:sp>
              <p:nvSpPr>
                <p:cNvPr id="2948" name="Google Shape;2948;p59"/>
                <p:cNvSpPr/>
                <p:nvPr/>
              </p:nvSpPr>
              <p:spPr>
                <a:xfrm>
                  <a:off x="2255047" y="690567"/>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59"/>
                <p:cNvSpPr/>
                <p:nvPr/>
              </p:nvSpPr>
              <p:spPr>
                <a:xfrm>
                  <a:off x="2588630" y="690567"/>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50" name="Google Shape;2950;p59"/>
                <p:cNvCxnSpPr/>
                <p:nvPr/>
              </p:nvCxnSpPr>
              <p:spPr>
                <a:xfrm>
                  <a:off x="2320463" y="924475"/>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51" name="Google Shape;2951;p59"/>
                <p:cNvCxnSpPr/>
                <p:nvPr/>
              </p:nvCxnSpPr>
              <p:spPr>
                <a:xfrm>
                  <a:off x="2320463" y="979300"/>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52" name="Google Shape;2952;p59"/>
                <p:cNvCxnSpPr/>
                <p:nvPr/>
              </p:nvCxnSpPr>
              <p:spPr>
                <a:xfrm>
                  <a:off x="2320463" y="1031550"/>
                  <a:ext cx="313200" cy="0"/>
                </a:xfrm>
                <a:prstGeom prst="straightConnector1">
                  <a:avLst/>
                </a:prstGeom>
                <a:noFill/>
                <a:ln w="9525" cap="flat" cmpd="sng">
                  <a:solidFill>
                    <a:schemeClr val="dk1"/>
                  </a:solidFill>
                  <a:prstDash val="solid"/>
                  <a:round/>
                  <a:headEnd type="none" w="med" len="med"/>
                  <a:tailEnd type="none" w="med" len="med"/>
                </a:ln>
              </p:spPr>
            </p:cxnSp>
          </p:grpSp>
          <p:grpSp>
            <p:nvGrpSpPr>
              <p:cNvPr id="2953" name="Google Shape;2953;p59"/>
              <p:cNvGrpSpPr/>
              <p:nvPr/>
            </p:nvGrpSpPr>
            <p:grpSpPr>
              <a:xfrm>
                <a:off x="935835" y="671517"/>
                <a:ext cx="444014" cy="577450"/>
                <a:chOff x="2255047" y="690567"/>
                <a:chExt cx="444014" cy="577450"/>
              </a:xfrm>
            </p:grpSpPr>
            <p:sp>
              <p:nvSpPr>
                <p:cNvPr id="2954" name="Google Shape;2954;p59"/>
                <p:cNvSpPr/>
                <p:nvPr/>
              </p:nvSpPr>
              <p:spPr>
                <a:xfrm>
                  <a:off x="2255047" y="690567"/>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59"/>
                <p:cNvSpPr/>
                <p:nvPr/>
              </p:nvSpPr>
              <p:spPr>
                <a:xfrm>
                  <a:off x="2588630" y="690567"/>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56" name="Google Shape;2956;p59"/>
                <p:cNvCxnSpPr/>
                <p:nvPr/>
              </p:nvCxnSpPr>
              <p:spPr>
                <a:xfrm>
                  <a:off x="2320463" y="924475"/>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57" name="Google Shape;2957;p59"/>
                <p:cNvCxnSpPr/>
                <p:nvPr/>
              </p:nvCxnSpPr>
              <p:spPr>
                <a:xfrm>
                  <a:off x="2320463" y="979300"/>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58" name="Google Shape;2958;p59"/>
                <p:cNvCxnSpPr/>
                <p:nvPr/>
              </p:nvCxnSpPr>
              <p:spPr>
                <a:xfrm>
                  <a:off x="2320463" y="1031550"/>
                  <a:ext cx="313200" cy="0"/>
                </a:xfrm>
                <a:prstGeom prst="straightConnector1">
                  <a:avLst/>
                </a:prstGeom>
                <a:noFill/>
                <a:ln w="9525" cap="flat" cmpd="sng">
                  <a:solidFill>
                    <a:schemeClr val="dk1"/>
                  </a:solidFill>
                  <a:prstDash val="solid"/>
                  <a:round/>
                  <a:headEnd type="none" w="med" len="med"/>
                  <a:tailEnd type="none" w="med" len="med"/>
                </a:ln>
              </p:spPr>
            </p:cxnSp>
          </p:grpSp>
          <p:grpSp>
            <p:nvGrpSpPr>
              <p:cNvPr id="2959" name="Google Shape;2959;p59"/>
              <p:cNvGrpSpPr/>
              <p:nvPr/>
            </p:nvGrpSpPr>
            <p:grpSpPr>
              <a:xfrm>
                <a:off x="1016797" y="593529"/>
                <a:ext cx="444014" cy="577450"/>
                <a:chOff x="2255047" y="690567"/>
                <a:chExt cx="444014" cy="577450"/>
              </a:xfrm>
            </p:grpSpPr>
            <p:sp>
              <p:nvSpPr>
                <p:cNvPr id="2960" name="Google Shape;2960;p59"/>
                <p:cNvSpPr/>
                <p:nvPr/>
              </p:nvSpPr>
              <p:spPr>
                <a:xfrm>
                  <a:off x="2255047" y="690567"/>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59"/>
                <p:cNvSpPr/>
                <p:nvPr/>
              </p:nvSpPr>
              <p:spPr>
                <a:xfrm>
                  <a:off x="2588630" y="690567"/>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62" name="Google Shape;2962;p59"/>
                <p:cNvCxnSpPr/>
                <p:nvPr/>
              </p:nvCxnSpPr>
              <p:spPr>
                <a:xfrm>
                  <a:off x="2320463" y="924475"/>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63" name="Google Shape;2963;p59"/>
                <p:cNvCxnSpPr/>
                <p:nvPr/>
              </p:nvCxnSpPr>
              <p:spPr>
                <a:xfrm>
                  <a:off x="2320463" y="979300"/>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64" name="Google Shape;2964;p59"/>
                <p:cNvCxnSpPr/>
                <p:nvPr/>
              </p:nvCxnSpPr>
              <p:spPr>
                <a:xfrm>
                  <a:off x="2320463" y="1031550"/>
                  <a:ext cx="313200" cy="0"/>
                </a:xfrm>
                <a:prstGeom prst="straightConnector1">
                  <a:avLst/>
                </a:prstGeom>
                <a:noFill/>
                <a:ln w="9525" cap="flat" cmpd="sng">
                  <a:solidFill>
                    <a:schemeClr val="dk1"/>
                  </a:solidFill>
                  <a:prstDash val="solid"/>
                  <a:round/>
                  <a:headEnd type="none" w="med" len="med"/>
                  <a:tailEnd type="none" w="med" len="med"/>
                </a:ln>
              </p:spPr>
            </p:cxnSp>
          </p:grpSp>
        </p:grpSp>
      </p:grpSp>
      <p:sp>
        <p:nvSpPr>
          <p:cNvPr id="10" name="Google Shape;2622;p59">
            <a:extLst>
              <a:ext uri="{FF2B5EF4-FFF2-40B4-BE49-F238E27FC236}">
                <a16:creationId xmlns:a16="http://schemas.microsoft.com/office/drawing/2014/main" id="{76ED2ACC-6DD9-2FF5-F29B-D7486AD75256}"/>
              </a:ext>
            </a:extLst>
          </p:cNvPr>
          <p:cNvSpPr txBox="1">
            <a:spLocks/>
          </p:cNvSpPr>
          <p:nvPr/>
        </p:nvSpPr>
        <p:spPr>
          <a:xfrm>
            <a:off x="1087082" y="3989015"/>
            <a:ext cx="7160326" cy="762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9pPr>
          </a:lstStyle>
          <a:p>
            <a:pPr marL="0" indent="0" algn="just"/>
            <a:endParaRPr lang="en-US" sz="2200"/>
          </a:p>
        </p:txBody>
      </p:sp>
      <p:grpSp>
        <p:nvGrpSpPr>
          <p:cNvPr id="2" name="Google Shape;1829;p50">
            <a:extLst>
              <a:ext uri="{FF2B5EF4-FFF2-40B4-BE49-F238E27FC236}">
                <a16:creationId xmlns:a16="http://schemas.microsoft.com/office/drawing/2014/main" id="{A2E860FF-70C0-4ADC-31C3-C44C87BC9614}"/>
              </a:ext>
            </a:extLst>
          </p:cNvPr>
          <p:cNvGrpSpPr/>
          <p:nvPr/>
        </p:nvGrpSpPr>
        <p:grpSpPr>
          <a:xfrm>
            <a:off x="1668609" y="1428002"/>
            <a:ext cx="5819710" cy="3212350"/>
            <a:chOff x="1662150" y="965574"/>
            <a:chExt cx="5819710" cy="3212350"/>
          </a:xfrm>
        </p:grpSpPr>
        <p:sp>
          <p:nvSpPr>
            <p:cNvPr id="3" name="Google Shape;1830;p50">
              <a:extLst>
                <a:ext uri="{FF2B5EF4-FFF2-40B4-BE49-F238E27FC236}">
                  <a16:creationId xmlns:a16="http://schemas.microsoft.com/office/drawing/2014/main" id="{1277E6FB-0DF8-A528-FE53-D7356A241746}"/>
                </a:ext>
              </a:extLst>
            </p:cNvPr>
            <p:cNvSpPr/>
            <p:nvPr/>
          </p:nvSpPr>
          <p:spPr>
            <a:xfrm>
              <a:off x="1665638" y="1292501"/>
              <a:ext cx="5816222" cy="2885423"/>
            </a:xfrm>
            <a:custGeom>
              <a:avLst/>
              <a:gdLst/>
              <a:ahLst/>
              <a:cxnLst/>
              <a:rect l="l" t="t" r="r" b="b"/>
              <a:pathLst>
                <a:path w="58289" h="52980" extrusionOk="0">
                  <a:moveTo>
                    <a:pt x="1" y="0"/>
                  </a:moveTo>
                  <a:lnTo>
                    <a:pt x="1" y="52980"/>
                  </a:lnTo>
                  <a:lnTo>
                    <a:pt x="58289" y="52980"/>
                  </a:lnTo>
                  <a:lnTo>
                    <a:pt x="58289" y="0"/>
                  </a:lnTo>
                  <a:close/>
                </a:path>
              </a:pathLst>
            </a:custGeom>
            <a:solidFill>
              <a:schemeClr val="dk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 name="Google Shape;1831;p50">
              <a:extLst>
                <a:ext uri="{FF2B5EF4-FFF2-40B4-BE49-F238E27FC236}">
                  <a16:creationId xmlns:a16="http://schemas.microsoft.com/office/drawing/2014/main" id="{0746E57D-DA33-6CCE-C38F-6D72089FAEE2}"/>
                </a:ext>
              </a:extLst>
            </p:cNvPr>
            <p:cNvGrpSpPr/>
            <p:nvPr/>
          </p:nvGrpSpPr>
          <p:grpSpPr>
            <a:xfrm>
              <a:off x="1662150" y="965574"/>
              <a:ext cx="5819675" cy="326925"/>
              <a:chOff x="1662163" y="959424"/>
              <a:chExt cx="5819675" cy="326925"/>
            </a:xfrm>
          </p:grpSpPr>
          <p:sp>
            <p:nvSpPr>
              <p:cNvPr id="5" name="Google Shape;1832;p50">
                <a:extLst>
                  <a:ext uri="{FF2B5EF4-FFF2-40B4-BE49-F238E27FC236}">
                    <a16:creationId xmlns:a16="http://schemas.microsoft.com/office/drawing/2014/main" id="{93E1C9D3-47AD-B55E-5210-C04748C7B1BD}"/>
                  </a:ext>
                </a:extLst>
              </p:cNvPr>
              <p:cNvSpPr/>
              <p:nvPr/>
            </p:nvSpPr>
            <p:spPr>
              <a:xfrm>
                <a:off x="1662163" y="959425"/>
                <a:ext cx="5819675" cy="326923"/>
              </a:xfrm>
              <a:custGeom>
                <a:avLst/>
                <a:gdLst/>
                <a:ahLst/>
                <a:cxnLst/>
                <a:rect l="l" t="t" r="r" b="b"/>
                <a:pathLst>
                  <a:path w="58255" h="3991" extrusionOk="0">
                    <a:moveTo>
                      <a:pt x="1" y="0"/>
                    </a:moveTo>
                    <a:lnTo>
                      <a:pt x="1" y="3990"/>
                    </a:lnTo>
                    <a:lnTo>
                      <a:pt x="58254" y="3990"/>
                    </a:lnTo>
                    <a:lnTo>
                      <a:pt x="58254" y="0"/>
                    </a:ln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 name="Google Shape;1833;p50">
                <a:extLst>
                  <a:ext uri="{FF2B5EF4-FFF2-40B4-BE49-F238E27FC236}">
                    <a16:creationId xmlns:a16="http://schemas.microsoft.com/office/drawing/2014/main" id="{77ACED33-11E3-F73A-8614-BE469DD1EEF3}"/>
                  </a:ext>
                </a:extLst>
              </p:cNvPr>
              <p:cNvGrpSpPr/>
              <p:nvPr/>
            </p:nvGrpSpPr>
            <p:grpSpPr>
              <a:xfrm>
                <a:off x="1764526" y="959424"/>
                <a:ext cx="5589241" cy="326925"/>
                <a:chOff x="1764526" y="959424"/>
                <a:chExt cx="5589241" cy="326925"/>
              </a:xfrm>
            </p:grpSpPr>
            <p:sp>
              <p:nvSpPr>
                <p:cNvPr id="7" name="Google Shape;1834;p50">
                  <a:extLst>
                    <a:ext uri="{FF2B5EF4-FFF2-40B4-BE49-F238E27FC236}">
                      <a16:creationId xmlns:a16="http://schemas.microsoft.com/office/drawing/2014/main" id="{0D8D1FD7-220C-13B0-EC3A-AFBB3F066CD0}"/>
                    </a:ext>
                  </a:extLst>
                </p:cNvPr>
                <p:cNvSpPr/>
                <p:nvPr/>
              </p:nvSpPr>
              <p:spPr>
                <a:xfrm>
                  <a:off x="1980533" y="959424"/>
                  <a:ext cx="17119" cy="326925"/>
                </a:xfrm>
                <a:custGeom>
                  <a:avLst/>
                  <a:gdLst/>
                  <a:ahLst/>
                  <a:cxnLst/>
                  <a:rect l="l" t="t" r="r" b="b"/>
                  <a:pathLst>
                    <a:path w="209" h="3991" extrusionOk="0">
                      <a:moveTo>
                        <a:pt x="1" y="0"/>
                      </a:moveTo>
                      <a:lnTo>
                        <a:pt x="1" y="3990"/>
                      </a:lnTo>
                      <a:lnTo>
                        <a:pt x="209" y="3990"/>
                      </a:lnTo>
                      <a:lnTo>
                        <a:pt x="2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835;p50">
                  <a:extLst>
                    <a:ext uri="{FF2B5EF4-FFF2-40B4-BE49-F238E27FC236}">
                      <a16:creationId xmlns:a16="http://schemas.microsoft.com/office/drawing/2014/main" id="{2F0D76CF-9439-DBDF-E726-ABF6C0E39920}"/>
                    </a:ext>
                  </a:extLst>
                </p:cNvPr>
                <p:cNvSpPr/>
                <p:nvPr/>
              </p:nvSpPr>
              <p:spPr>
                <a:xfrm>
                  <a:off x="1764526" y="1030443"/>
                  <a:ext cx="105256" cy="184802"/>
                </a:xfrm>
                <a:custGeom>
                  <a:avLst/>
                  <a:gdLst/>
                  <a:ahLst/>
                  <a:cxnLst/>
                  <a:rect l="l" t="t" r="r" b="b"/>
                  <a:pathLst>
                    <a:path w="1285" h="2256" extrusionOk="0">
                      <a:moveTo>
                        <a:pt x="1285" y="1"/>
                      </a:moveTo>
                      <a:lnTo>
                        <a:pt x="1" y="1146"/>
                      </a:lnTo>
                      <a:lnTo>
                        <a:pt x="1285" y="2256"/>
                      </a:lnTo>
                      <a:lnTo>
                        <a:pt x="128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836;p50">
                  <a:extLst>
                    <a:ext uri="{FF2B5EF4-FFF2-40B4-BE49-F238E27FC236}">
                      <a16:creationId xmlns:a16="http://schemas.microsoft.com/office/drawing/2014/main" id="{C32E110A-7766-26B9-8673-CC966165C637}"/>
                    </a:ext>
                  </a:extLst>
                </p:cNvPr>
                <p:cNvSpPr/>
                <p:nvPr/>
              </p:nvSpPr>
              <p:spPr>
                <a:xfrm>
                  <a:off x="7117856" y="959424"/>
                  <a:ext cx="17120" cy="326923"/>
                </a:xfrm>
                <a:custGeom>
                  <a:avLst/>
                  <a:gdLst/>
                  <a:ahLst/>
                  <a:cxnLst/>
                  <a:rect l="l" t="t" r="r" b="b"/>
                  <a:pathLst>
                    <a:path w="209" h="3991" extrusionOk="0">
                      <a:moveTo>
                        <a:pt x="0" y="0"/>
                      </a:moveTo>
                      <a:lnTo>
                        <a:pt x="0" y="3990"/>
                      </a:lnTo>
                      <a:lnTo>
                        <a:pt x="208" y="3990"/>
                      </a:lnTo>
                      <a:lnTo>
                        <a:pt x="20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837;p50">
                  <a:extLst>
                    <a:ext uri="{FF2B5EF4-FFF2-40B4-BE49-F238E27FC236}">
                      <a16:creationId xmlns:a16="http://schemas.microsoft.com/office/drawing/2014/main" id="{FE7E2570-9FCE-A140-B6A4-F825B6F14A47}"/>
                    </a:ext>
                  </a:extLst>
                </p:cNvPr>
                <p:cNvSpPr/>
                <p:nvPr/>
              </p:nvSpPr>
              <p:spPr>
                <a:xfrm>
                  <a:off x="7245724" y="1030443"/>
                  <a:ext cx="108043" cy="184800"/>
                </a:xfrm>
                <a:custGeom>
                  <a:avLst/>
                  <a:gdLst/>
                  <a:ahLst/>
                  <a:cxnLst/>
                  <a:rect l="l" t="t" r="r" b="b"/>
                  <a:pathLst>
                    <a:path w="1319" h="2256" extrusionOk="0">
                      <a:moveTo>
                        <a:pt x="0" y="1"/>
                      </a:moveTo>
                      <a:lnTo>
                        <a:pt x="0" y="2256"/>
                      </a:lnTo>
                      <a:lnTo>
                        <a:pt x="1319" y="1146"/>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12" name="Google Shape;2622;p59">
            <a:extLst>
              <a:ext uri="{FF2B5EF4-FFF2-40B4-BE49-F238E27FC236}">
                <a16:creationId xmlns:a16="http://schemas.microsoft.com/office/drawing/2014/main" id="{44684954-CCB3-D4E4-D7DF-BA1B9B63B9BC}"/>
              </a:ext>
            </a:extLst>
          </p:cNvPr>
          <p:cNvSpPr txBox="1">
            <a:spLocks/>
          </p:cNvSpPr>
          <p:nvPr/>
        </p:nvSpPr>
        <p:spPr>
          <a:xfrm>
            <a:off x="2068507" y="1463861"/>
            <a:ext cx="4991386" cy="25512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9pPr>
          </a:lstStyle>
          <a:p>
            <a:pPr marL="0" indent="0"/>
            <a:r>
              <a:rPr lang="en-US" sz="2200"/>
              <a:t>Problem</a:t>
            </a:r>
            <a:endParaRPr lang="vi-VN"/>
          </a:p>
        </p:txBody>
      </p:sp>
      <p:sp>
        <p:nvSpPr>
          <p:cNvPr id="15" name="Hộp Văn bản 14">
            <a:extLst>
              <a:ext uri="{FF2B5EF4-FFF2-40B4-BE49-F238E27FC236}">
                <a16:creationId xmlns:a16="http://schemas.microsoft.com/office/drawing/2014/main" id="{9BF44680-5D5D-26D2-C4AF-15BEA19FFFEC}"/>
              </a:ext>
            </a:extLst>
          </p:cNvPr>
          <p:cNvSpPr txBox="1"/>
          <p:nvPr/>
        </p:nvSpPr>
        <p:spPr>
          <a:xfrm>
            <a:off x="3274218" y="3016250"/>
            <a:ext cx="2743200" cy="45720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vi-VN"/>
          </a:p>
        </p:txBody>
      </p:sp>
      <p:sp>
        <p:nvSpPr>
          <p:cNvPr id="16" name="Hộp Văn bản 15">
            <a:extLst>
              <a:ext uri="{FF2B5EF4-FFF2-40B4-BE49-F238E27FC236}">
                <a16:creationId xmlns:a16="http://schemas.microsoft.com/office/drawing/2014/main" id="{D6115499-DE73-4169-0241-DF4253726C96}"/>
              </a:ext>
            </a:extLst>
          </p:cNvPr>
          <p:cNvSpPr txBox="1"/>
          <p:nvPr/>
        </p:nvSpPr>
        <p:spPr>
          <a:xfrm>
            <a:off x="2480468" y="2857500"/>
            <a:ext cx="2743200" cy="45720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vi-VN"/>
          </a:p>
        </p:txBody>
      </p:sp>
      <p:sp>
        <p:nvSpPr>
          <p:cNvPr id="17" name="Hộp Văn bản 16">
            <a:extLst>
              <a:ext uri="{FF2B5EF4-FFF2-40B4-BE49-F238E27FC236}">
                <a16:creationId xmlns:a16="http://schemas.microsoft.com/office/drawing/2014/main" id="{5B8E815E-9304-A654-8BAF-BE2AEDBD8570}"/>
              </a:ext>
            </a:extLst>
          </p:cNvPr>
          <p:cNvSpPr txBox="1"/>
          <p:nvPr/>
        </p:nvSpPr>
        <p:spPr>
          <a:xfrm>
            <a:off x="2718593" y="2381250"/>
            <a:ext cx="2202656" cy="153789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vi-VN"/>
          </a:p>
        </p:txBody>
      </p:sp>
      <p:sp>
        <p:nvSpPr>
          <p:cNvPr id="18" name="Hộp Văn bản 17">
            <a:extLst>
              <a:ext uri="{FF2B5EF4-FFF2-40B4-BE49-F238E27FC236}">
                <a16:creationId xmlns:a16="http://schemas.microsoft.com/office/drawing/2014/main" id="{6D22A3AA-E1E9-67A6-6328-386912DBE76D}"/>
              </a:ext>
            </a:extLst>
          </p:cNvPr>
          <p:cNvSpPr txBox="1"/>
          <p:nvPr/>
        </p:nvSpPr>
        <p:spPr>
          <a:xfrm>
            <a:off x="3373437" y="2629296"/>
            <a:ext cx="2743200" cy="45720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vi-VN"/>
          </a:p>
        </p:txBody>
      </p:sp>
      <p:sp>
        <p:nvSpPr>
          <p:cNvPr id="19" name="Hộp Văn bản 18">
            <a:extLst>
              <a:ext uri="{FF2B5EF4-FFF2-40B4-BE49-F238E27FC236}">
                <a16:creationId xmlns:a16="http://schemas.microsoft.com/office/drawing/2014/main" id="{6E052F20-61F3-482B-A3D0-693BF7B3C2DA}"/>
              </a:ext>
            </a:extLst>
          </p:cNvPr>
          <p:cNvSpPr txBox="1"/>
          <p:nvPr/>
        </p:nvSpPr>
        <p:spPr>
          <a:xfrm>
            <a:off x="3055937" y="2321718"/>
            <a:ext cx="2743200" cy="45720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vi-VN"/>
          </a:p>
        </p:txBody>
      </p:sp>
      <p:sp>
        <p:nvSpPr>
          <p:cNvPr id="21" name="Google Shape;2622;p59">
            <a:extLst>
              <a:ext uri="{FF2B5EF4-FFF2-40B4-BE49-F238E27FC236}">
                <a16:creationId xmlns:a16="http://schemas.microsoft.com/office/drawing/2014/main" id="{0F0779B6-A053-CB8E-AD8C-5E9FB6FBEF15}"/>
              </a:ext>
            </a:extLst>
          </p:cNvPr>
          <p:cNvSpPr txBox="1">
            <a:spLocks noGrp="1"/>
          </p:cNvSpPr>
          <p:nvPr>
            <p:ph type="subTitle" idx="1"/>
          </p:nvPr>
        </p:nvSpPr>
        <p:spPr>
          <a:xfrm>
            <a:off x="1664815" y="2474516"/>
            <a:ext cx="5810951" cy="1468437"/>
          </a:xfrm>
          <a:prstGeom prst="rect">
            <a:avLst/>
          </a:prstGeom>
        </p:spPr>
        <p:txBody>
          <a:bodyPr spcFirstLastPara="1" wrap="square" lIns="91425" tIns="91425" rIns="91425" bIns="91425" anchor="ctr" anchorCtr="0">
            <a:noAutofit/>
          </a:bodyPr>
          <a:lstStyle/>
          <a:p>
            <a:pPr marL="0" indent="0"/>
            <a:r>
              <a:rPr lang="en-US" sz="2200"/>
              <a:t>Find the two closest points in a set of </a:t>
            </a:r>
            <a:r>
              <a:rPr lang="en-US" sz="2200" i="1"/>
              <a:t>n</a:t>
            </a:r>
            <a:r>
              <a:rPr lang="en-US" sz="2200"/>
              <a:t> points</a:t>
            </a:r>
            <a:endParaRPr lang="vi-VN"/>
          </a:p>
        </p:txBody>
      </p:sp>
    </p:spTree>
    <p:extLst>
      <p:ext uri="{BB962C8B-B14F-4D97-AF65-F5344CB8AC3E}">
        <p14:creationId xmlns:p14="http://schemas.microsoft.com/office/powerpoint/2010/main" val="32080940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674"/>
        <p:cNvGrpSpPr/>
        <p:nvPr/>
      </p:nvGrpSpPr>
      <p:grpSpPr>
        <a:xfrm>
          <a:off x="0" y="0"/>
          <a:ext cx="0" cy="0"/>
          <a:chOff x="0" y="0"/>
          <a:chExt cx="0" cy="0"/>
        </a:xfrm>
      </p:grpSpPr>
      <p:sp>
        <p:nvSpPr>
          <p:cNvPr id="1676" name="Google Shape;1676;p49"/>
          <p:cNvSpPr txBox="1">
            <a:spLocks noGrp="1"/>
          </p:cNvSpPr>
          <p:nvPr>
            <p:ph type="title"/>
          </p:nvPr>
        </p:nvSpPr>
        <p:spPr>
          <a:xfrm>
            <a:off x="1447725" y="477850"/>
            <a:ext cx="6343800" cy="572700"/>
          </a:xfrm>
          <a:prstGeom prst="rect">
            <a:avLst/>
          </a:prstGeom>
        </p:spPr>
        <p:txBody>
          <a:bodyPr spcFirstLastPara="1" wrap="square" lIns="91425" tIns="91425" rIns="91425" bIns="91425" anchor="ctr" anchorCtr="0">
            <a:noAutofit/>
          </a:bodyPr>
          <a:lstStyle/>
          <a:p>
            <a:r>
              <a:rPr lang="en"/>
              <a:t>Pseudocode</a:t>
            </a:r>
            <a:endParaRPr lang="vi-VN"/>
          </a:p>
        </p:txBody>
      </p:sp>
      <p:sp>
        <p:nvSpPr>
          <p:cNvPr id="1758" name="Google Shape;1758;p49"/>
          <p:cNvSpPr/>
          <p:nvPr/>
        </p:nvSpPr>
        <p:spPr>
          <a:xfrm>
            <a:off x="1257841" y="595276"/>
            <a:ext cx="20676" cy="3064"/>
          </a:xfrm>
          <a:custGeom>
            <a:avLst/>
            <a:gdLst/>
            <a:ahLst/>
            <a:cxnLst/>
            <a:rect l="l" t="t" r="r" b="b"/>
            <a:pathLst>
              <a:path w="938" h="139" extrusionOk="0">
                <a:moveTo>
                  <a:pt x="1" y="0"/>
                </a:moveTo>
                <a:lnTo>
                  <a:pt x="1" y="139"/>
                </a:lnTo>
                <a:lnTo>
                  <a:pt x="937" y="139"/>
                </a:lnTo>
                <a:lnTo>
                  <a:pt x="93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49"/>
          <p:cNvSpPr/>
          <p:nvPr/>
        </p:nvSpPr>
        <p:spPr>
          <a:xfrm>
            <a:off x="1300670" y="587627"/>
            <a:ext cx="18383" cy="17612"/>
          </a:xfrm>
          <a:custGeom>
            <a:avLst/>
            <a:gdLst/>
            <a:ahLst/>
            <a:cxnLst/>
            <a:rect l="l" t="t" r="r" b="b"/>
            <a:pathLst>
              <a:path w="834" h="799" extrusionOk="0">
                <a:moveTo>
                  <a:pt x="694" y="139"/>
                </a:moveTo>
                <a:lnTo>
                  <a:pt x="694" y="659"/>
                </a:lnTo>
                <a:lnTo>
                  <a:pt x="139" y="659"/>
                </a:lnTo>
                <a:lnTo>
                  <a:pt x="139" y="139"/>
                </a:lnTo>
                <a:close/>
                <a:moveTo>
                  <a:pt x="1" y="0"/>
                </a:moveTo>
                <a:lnTo>
                  <a:pt x="1" y="798"/>
                </a:lnTo>
                <a:lnTo>
                  <a:pt x="833" y="798"/>
                </a:lnTo>
                <a:lnTo>
                  <a:pt x="83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60" name="Google Shape;1760;p49"/>
          <p:cNvGrpSpPr/>
          <p:nvPr/>
        </p:nvGrpSpPr>
        <p:grpSpPr>
          <a:xfrm>
            <a:off x="711981" y="538185"/>
            <a:ext cx="741778" cy="741205"/>
            <a:chOff x="783856" y="433778"/>
            <a:chExt cx="616248" cy="615772"/>
          </a:xfrm>
        </p:grpSpPr>
        <p:sp>
          <p:nvSpPr>
            <p:cNvPr id="1761" name="Google Shape;1761;p49"/>
            <p:cNvSpPr/>
            <p:nvPr/>
          </p:nvSpPr>
          <p:spPr>
            <a:xfrm>
              <a:off x="883868" y="547841"/>
              <a:ext cx="516235" cy="501709"/>
            </a:xfrm>
            <a:custGeom>
              <a:avLst/>
              <a:gdLst/>
              <a:ahLst/>
              <a:cxnLst/>
              <a:rect l="l" t="t" r="r" b="b"/>
              <a:pathLst>
                <a:path w="23420" h="22761" extrusionOk="0">
                  <a:moveTo>
                    <a:pt x="1" y="1"/>
                  </a:moveTo>
                  <a:lnTo>
                    <a:pt x="1" y="22761"/>
                  </a:lnTo>
                  <a:lnTo>
                    <a:pt x="23420" y="22761"/>
                  </a:lnTo>
                  <a:lnTo>
                    <a:pt x="23420"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49"/>
            <p:cNvSpPr/>
            <p:nvPr/>
          </p:nvSpPr>
          <p:spPr>
            <a:xfrm>
              <a:off x="915984" y="643439"/>
              <a:ext cx="452004" cy="373995"/>
            </a:xfrm>
            <a:custGeom>
              <a:avLst/>
              <a:gdLst/>
              <a:ahLst/>
              <a:cxnLst/>
              <a:rect l="l" t="t" r="r" b="b"/>
              <a:pathLst>
                <a:path w="20506" h="16967" extrusionOk="0">
                  <a:moveTo>
                    <a:pt x="1" y="1"/>
                  </a:moveTo>
                  <a:lnTo>
                    <a:pt x="1" y="16967"/>
                  </a:lnTo>
                  <a:lnTo>
                    <a:pt x="20506" y="16967"/>
                  </a:lnTo>
                  <a:lnTo>
                    <a:pt x="20506"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63" name="Google Shape;1763;p49"/>
            <p:cNvGrpSpPr/>
            <p:nvPr/>
          </p:nvGrpSpPr>
          <p:grpSpPr>
            <a:xfrm>
              <a:off x="783856" y="433778"/>
              <a:ext cx="516235" cy="501709"/>
              <a:chOff x="783856" y="433778"/>
              <a:chExt cx="516235" cy="501709"/>
            </a:xfrm>
          </p:grpSpPr>
          <p:sp>
            <p:nvSpPr>
              <p:cNvPr id="1764" name="Google Shape;1764;p49"/>
              <p:cNvSpPr/>
              <p:nvPr/>
            </p:nvSpPr>
            <p:spPr>
              <a:xfrm>
                <a:off x="783856" y="433778"/>
                <a:ext cx="516235" cy="501709"/>
              </a:xfrm>
              <a:custGeom>
                <a:avLst/>
                <a:gdLst/>
                <a:ahLst/>
                <a:cxnLst/>
                <a:rect l="l" t="t" r="r" b="b"/>
                <a:pathLst>
                  <a:path w="23420" h="22761" extrusionOk="0">
                    <a:moveTo>
                      <a:pt x="1" y="1"/>
                    </a:moveTo>
                    <a:lnTo>
                      <a:pt x="1" y="22761"/>
                    </a:lnTo>
                    <a:lnTo>
                      <a:pt x="23420" y="22761"/>
                    </a:lnTo>
                    <a:lnTo>
                      <a:pt x="23420"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49"/>
              <p:cNvSpPr/>
              <p:nvPr/>
            </p:nvSpPr>
            <p:spPr>
              <a:xfrm>
                <a:off x="815972" y="529376"/>
                <a:ext cx="452004" cy="373995"/>
              </a:xfrm>
              <a:custGeom>
                <a:avLst/>
                <a:gdLst/>
                <a:ahLst/>
                <a:cxnLst/>
                <a:rect l="l" t="t" r="r" b="b"/>
                <a:pathLst>
                  <a:path w="20506" h="16967" extrusionOk="0">
                    <a:moveTo>
                      <a:pt x="1" y="1"/>
                    </a:moveTo>
                    <a:lnTo>
                      <a:pt x="1" y="16967"/>
                    </a:lnTo>
                    <a:lnTo>
                      <a:pt x="20506" y="16967"/>
                    </a:lnTo>
                    <a:lnTo>
                      <a:pt x="20506" y="1"/>
                    </a:ln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49"/>
              <p:cNvSpPr/>
              <p:nvPr/>
            </p:nvSpPr>
            <p:spPr>
              <a:xfrm>
                <a:off x="1157829" y="481213"/>
                <a:ext cx="20676" cy="3064"/>
              </a:xfrm>
              <a:custGeom>
                <a:avLst/>
                <a:gdLst/>
                <a:ahLst/>
                <a:cxnLst/>
                <a:rect l="l" t="t" r="r" b="b"/>
                <a:pathLst>
                  <a:path w="938" h="139" extrusionOk="0">
                    <a:moveTo>
                      <a:pt x="1" y="0"/>
                    </a:moveTo>
                    <a:lnTo>
                      <a:pt x="1" y="139"/>
                    </a:lnTo>
                    <a:lnTo>
                      <a:pt x="937" y="139"/>
                    </a:lnTo>
                    <a:lnTo>
                      <a:pt x="93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49"/>
              <p:cNvSpPr/>
              <p:nvPr/>
            </p:nvSpPr>
            <p:spPr>
              <a:xfrm>
                <a:off x="1243486" y="474314"/>
                <a:ext cx="16091" cy="16091"/>
              </a:xfrm>
              <a:custGeom>
                <a:avLst/>
                <a:gdLst/>
                <a:ahLst/>
                <a:cxnLst/>
                <a:rect l="l" t="t" r="r" b="b"/>
                <a:pathLst>
                  <a:path w="730" h="730" extrusionOk="0">
                    <a:moveTo>
                      <a:pt x="105" y="1"/>
                    </a:moveTo>
                    <a:lnTo>
                      <a:pt x="0" y="105"/>
                    </a:lnTo>
                    <a:lnTo>
                      <a:pt x="660" y="729"/>
                    </a:lnTo>
                    <a:lnTo>
                      <a:pt x="729" y="660"/>
                    </a:lnTo>
                    <a:lnTo>
                      <a:pt x="10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49"/>
              <p:cNvSpPr/>
              <p:nvPr/>
            </p:nvSpPr>
            <p:spPr>
              <a:xfrm>
                <a:off x="1243486" y="474314"/>
                <a:ext cx="16091" cy="16091"/>
              </a:xfrm>
              <a:custGeom>
                <a:avLst/>
                <a:gdLst/>
                <a:ahLst/>
                <a:cxnLst/>
                <a:rect l="l" t="t" r="r" b="b"/>
                <a:pathLst>
                  <a:path w="730" h="730" extrusionOk="0">
                    <a:moveTo>
                      <a:pt x="660" y="1"/>
                    </a:moveTo>
                    <a:lnTo>
                      <a:pt x="0" y="660"/>
                    </a:lnTo>
                    <a:lnTo>
                      <a:pt x="105" y="729"/>
                    </a:lnTo>
                    <a:lnTo>
                      <a:pt x="729" y="105"/>
                    </a:lnTo>
                    <a:lnTo>
                      <a:pt x="66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49"/>
              <p:cNvSpPr/>
              <p:nvPr/>
            </p:nvSpPr>
            <p:spPr>
              <a:xfrm>
                <a:off x="1200657" y="473565"/>
                <a:ext cx="18383" cy="17612"/>
              </a:xfrm>
              <a:custGeom>
                <a:avLst/>
                <a:gdLst/>
                <a:ahLst/>
                <a:cxnLst/>
                <a:rect l="l" t="t" r="r" b="b"/>
                <a:pathLst>
                  <a:path w="834" h="799" extrusionOk="0">
                    <a:moveTo>
                      <a:pt x="694" y="139"/>
                    </a:moveTo>
                    <a:lnTo>
                      <a:pt x="694" y="659"/>
                    </a:lnTo>
                    <a:lnTo>
                      <a:pt x="139" y="659"/>
                    </a:lnTo>
                    <a:lnTo>
                      <a:pt x="139" y="139"/>
                    </a:lnTo>
                    <a:close/>
                    <a:moveTo>
                      <a:pt x="1" y="0"/>
                    </a:moveTo>
                    <a:lnTo>
                      <a:pt x="1" y="798"/>
                    </a:lnTo>
                    <a:lnTo>
                      <a:pt x="833" y="798"/>
                    </a:lnTo>
                    <a:lnTo>
                      <a:pt x="83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770" name="Google Shape;1770;p49"/>
          <p:cNvGrpSpPr/>
          <p:nvPr/>
        </p:nvGrpSpPr>
        <p:grpSpPr>
          <a:xfrm>
            <a:off x="713285" y="3871904"/>
            <a:ext cx="739153" cy="733425"/>
            <a:chOff x="711997" y="3993954"/>
            <a:chExt cx="739153" cy="733425"/>
          </a:xfrm>
        </p:grpSpPr>
        <p:grpSp>
          <p:nvGrpSpPr>
            <p:cNvPr id="1771" name="Google Shape;1771;p49"/>
            <p:cNvGrpSpPr/>
            <p:nvPr/>
          </p:nvGrpSpPr>
          <p:grpSpPr>
            <a:xfrm>
              <a:off x="711997" y="3993954"/>
              <a:ext cx="605939" cy="733425"/>
              <a:chOff x="854872" y="593529"/>
              <a:chExt cx="605939" cy="733425"/>
            </a:xfrm>
          </p:grpSpPr>
          <p:grpSp>
            <p:nvGrpSpPr>
              <p:cNvPr id="1772" name="Google Shape;1772;p49"/>
              <p:cNvGrpSpPr/>
              <p:nvPr/>
            </p:nvGrpSpPr>
            <p:grpSpPr>
              <a:xfrm>
                <a:off x="854872" y="749504"/>
                <a:ext cx="444014" cy="577450"/>
                <a:chOff x="2255047" y="690567"/>
                <a:chExt cx="444014" cy="577450"/>
              </a:xfrm>
            </p:grpSpPr>
            <p:sp>
              <p:nvSpPr>
                <p:cNvPr id="1773" name="Google Shape;1773;p49"/>
                <p:cNvSpPr/>
                <p:nvPr/>
              </p:nvSpPr>
              <p:spPr>
                <a:xfrm>
                  <a:off x="2255047" y="690567"/>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49"/>
                <p:cNvSpPr/>
                <p:nvPr/>
              </p:nvSpPr>
              <p:spPr>
                <a:xfrm>
                  <a:off x="2588630" y="690567"/>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775" name="Google Shape;1775;p49"/>
                <p:cNvCxnSpPr/>
                <p:nvPr/>
              </p:nvCxnSpPr>
              <p:spPr>
                <a:xfrm>
                  <a:off x="2320463" y="924475"/>
                  <a:ext cx="313200" cy="0"/>
                </a:xfrm>
                <a:prstGeom prst="straightConnector1">
                  <a:avLst/>
                </a:prstGeom>
                <a:noFill/>
                <a:ln w="9525" cap="flat" cmpd="sng">
                  <a:solidFill>
                    <a:schemeClr val="dk1"/>
                  </a:solidFill>
                  <a:prstDash val="solid"/>
                  <a:round/>
                  <a:headEnd type="none" w="med" len="med"/>
                  <a:tailEnd type="none" w="med" len="med"/>
                </a:ln>
              </p:spPr>
            </p:cxnSp>
            <p:cxnSp>
              <p:nvCxnSpPr>
                <p:cNvPr id="1776" name="Google Shape;1776;p49"/>
                <p:cNvCxnSpPr/>
                <p:nvPr/>
              </p:nvCxnSpPr>
              <p:spPr>
                <a:xfrm>
                  <a:off x="2320463" y="979300"/>
                  <a:ext cx="313200" cy="0"/>
                </a:xfrm>
                <a:prstGeom prst="straightConnector1">
                  <a:avLst/>
                </a:prstGeom>
                <a:noFill/>
                <a:ln w="9525" cap="flat" cmpd="sng">
                  <a:solidFill>
                    <a:schemeClr val="dk1"/>
                  </a:solidFill>
                  <a:prstDash val="solid"/>
                  <a:round/>
                  <a:headEnd type="none" w="med" len="med"/>
                  <a:tailEnd type="none" w="med" len="med"/>
                </a:ln>
              </p:spPr>
            </p:cxnSp>
            <p:cxnSp>
              <p:nvCxnSpPr>
                <p:cNvPr id="1777" name="Google Shape;1777;p49"/>
                <p:cNvCxnSpPr/>
                <p:nvPr/>
              </p:nvCxnSpPr>
              <p:spPr>
                <a:xfrm>
                  <a:off x="2320463" y="1031550"/>
                  <a:ext cx="313200" cy="0"/>
                </a:xfrm>
                <a:prstGeom prst="straightConnector1">
                  <a:avLst/>
                </a:prstGeom>
                <a:noFill/>
                <a:ln w="9525" cap="flat" cmpd="sng">
                  <a:solidFill>
                    <a:schemeClr val="dk1"/>
                  </a:solidFill>
                  <a:prstDash val="solid"/>
                  <a:round/>
                  <a:headEnd type="none" w="med" len="med"/>
                  <a:tailEnd type="none" w="med" len="med"/>
                </a:ln>
              </p:spPr>
            </p:cxnSp>
          </p:grpSp>
          <p:grpSp>
            <p:nvGrpSpPr>
              <p:cNvPr id="1778" name="Google Shape;1778;p49"/>
              <p:cNvGrpSpPr/>
              <p:nvPr/>
            </p:nvGrpSpPr>
            <p:grpSpPr>
              <a:xfrm>
                <a:off x="935835" y="671517"/>
                <a:ext cx="444014" cy="577450"/>
                <a:chOff x="2255047" y="690567"/>
                <a:chExt cx="444014" cy="577450"/>
              </a:xfrm>
            </p:grpSpPr>
            <p:sp>
              <p:nvSpPr>
                <p:cNvPr id="1779" name="Google Shape;1779;p49"/>
                <p:cNvSpPr/>
                <p:nvPr/>
              </p:nvSpPr>
              <p:spPr>
                <a:xfrm>
                  <a:off x="2255047" y="690567"/>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49"/>
                <p:cNvSpPr/>
                <p:nvPr/>
              </p:nvSpPr>
              <p:spPr>
                <a:xfrm>
                  <a:off x="2588630" y="690567"/>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781" name="Google Shape;1781;p49"/>
                <p:cNvCxnSpPr/>
                <p:nvPr/>
              </p:nvCxnSpPr>
              <p:spPr>
                <a:xfrm>
                  <a:off x="2320463" y="924475"/>
                  <a:ext cx="313200" cy="0"/>
                </a:xfrm>
                <a:prstGeom prst="straightConnector1">
                  <a:avLst/>
                </a:prstGeom>
                <a:noFill/>
                <a:ln w="9525" cap="flat" cmpd="sng">
                  <a:solidFill>
                    <a:schemeClr val="dk1"/>
                  </a:solidFill>
                  <a:prstDash val="solid"/>
                  <a:round/>
                  <a:headEnd type="none" w="med" len="med"/>
                  <a:tailEnd type="none" w="med" len="med"/>
                </a:ln>
              </p:spPr>
            </p:cxnSp>
            <p:cxnSp>
              <p:nvCxnSpPr>
                <p:cNvPr id="1782" name="Google Shape;1782;p49"/>
                <p:cNvCxnSpPr/>
                <p:nvPr/>
              </p:nvCxnSpPr>
              <p:spPr>
                <a:xfrm>
                  <a:off x="2320463" y="979300"/>
                  <a:ext cx="313200" cy="0"/>
                </a:xfrm>
                <a:prstGeom prst="straightConnector1">
                  <a:avLst/>
                </a:prstGeom>
                <a:noFill/>
                <a:ln w="9525" cap="flat" cmpd="sng">
                  <a:solidFill>
                    <a:schemeClr val="dk1"/>
                  </a:solidFill>
                  <a:prstDash val="solid"/>
                  <a:round/>
                  <a:headEnd type="none" w="med" len="med"/>
                  <a:tailEnd type="none" w="med" len="med"/>
                </a:ln>
              </p:spPr>
            </p:cxnSp>
            <p:cxnSp>
              <p:nvCxnSpPr>
                <p:cNvPr id="1783" name="Google Shape;1783;p49"/>
                <p:cNvCxnSpPr/>
                <p:nvPr/>
              </p:nvCxnSpPr>
              <p:spPr>
                <a:xfrm>
                  <a:off x="2320463" y="1031550"/>
                  <a:ext cx="313200" cy="0"/>
                </a:xfrm>
                <a:prstGeom prst="straightConnector1">
                  <a:avLst/>
                </a:prstGeom>
                <a:noFill/>
                <a:ln w="9525" cap="flat" cmpd="sng">
                  <a:solidFill>
                    <a:schemeClr val="dk1"/>
                  </a:solidFill>
                  <a:prstDash val="solid"/>
                  <a:round/>
                  <a:headEnd type="none" w="med" len="med"/>
                  <a:tailEnd type="none" w="med" len="med"/>
                </a:ln>
              </p:spPr>
            </p:cxnSp>
          </p:grpSp>
          <p:grpSp>
            <p:nvGrpSpPr>
              <p:cNvPr id="1784" name="Google Shape;1784;p49"/>
              <p:cNvGrpSpPr/>
              <p:nvPr/>
            </p:nvGrpSpPr>
            <p:grpSpPr>
              <a:xfrm>
                <a:off x="1016797" y="593529"/>
                <a:ext cx="444014" cy="577450"/>
                <a:chOff x="2255047" y="690567"/>
                <a:chExt cx="444014" cy="577450"/>
              </a:xfrm>
            </p:grpSpPr>
            <p:sp>
              <p:nvSpPr>
                <p:cNvPr id="1785" name="Google Shape;1785;p49"/>
                <p:cNvSpPr/>
                <p:nvPr/>
              </p:nvSpPr>
              <p:spPr>
                <a:xfrm>
                  <a:off x="2255047" y="690567"/>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49"/>
                <p:cNvSpPr/>
                <p:nvPr/>
              </p:nvSpPr>
              <p:spPr>
                <a:xfrm>
                  <a:off x="2588630" y="690567"/>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787" name="Google Shape;1787;p49"/>
                <p:cNvCxnSpPr/>
                <p:nvPr/>
              </p:nvCxnSpPr>
              <p:spPr>
                <a:xfrm>
                  <a:off x="2320463" y="924475"/>
                  <a:ext cx="313200" cy="0"/>
                </a:xfrm>
                <a:prstGeom prst="straightConnector1">
                  <a:avLst/>
                </a:prstGeom>
                <a:noFill/>
                <a:ln w="9525" cap="flat" cmpd="sng">
                  <a:solidFill>
                    <a:schemeClr val="dk1"/>
                  </a:solidFill>
                  <a:prstDash val="solid"/>
                  <a:round/>
                  <a:headEnd type="none" w="med" len="med"/>
                  <a:tailEnd type="none" w="med" len="med"/>
                </a:ln>
              </p:spPr>
            </p:cxnSp>
            <p:cxnSp>
              <p:nvCxnSpPr>
                <p:cNvPr id="1788" name="Google Shape;1788;p49"/>
                <p:cNvCxnSpPr/>
                <p:nvPr/>
              </p:nvCxnSpPr>
              <p:spPr>
                <a:xfrm>
                  <a:off x="2320463" y="979300"/>
                  <a:ext cx="313200" cy="0"/>
                </a:xfrm>
                <a:prstGeom prst="straightConnector1">
                  <a:avLst/>
                </a:prstGeom>
                <a:noFill/>
                <a:ln w="9525" cap="flat" cmpd="sng">
                  <a:solidFill>
                    <a:schemeClr val="dk1"/>
                  </a:solidFill>
                  <a:prstDash val="solid"/>
                  <a:round/>
                  <a:headEnd type="none" w="med" len="med"/>
                  <a:tailEnd type="none" w="med" len="med"/>
                </a:ln>
              </p:spPr>
            </p:cxnSp>
            <p:cxnSp>
              <p:nvCxnSpPr>
                <p:cNvPr id="1789" name="Google Shape;1789;p49"/>
                <p:cNvCxnSpPr/>
                <p:nvPr/>
              </p:nvCxnSpPr>
              <p:spPr>
                <a:xfrm>
                  <a:off x="2320463" y="1031550"/>
                  <a:ext cx="313200" cy="0"/>
                </a:xfrm>
                <a:prstGeom prst="straightConnector1">
                  <a:avLst/>
                </a:prstGeom>
                <a:noFill/>
                <a:ln w="9525" cap="flat" cmpd="sng">
                  <a:solidFill>
                    <a:schemeClr val="dk1"/>
                  </a:solidFill>
                  <a:prstDash val="solid"/>
                  <a:round/>
                  <a:headEnd type="none" w="med" len="med"/>
                  <a:tailEnd type="none" w="med" len="med"/>
                </a:ln>
              </p:spPr>
            </p:cxnSp>
          </p:grpSp>
        </p:grpSp>
        <p:grpSp>
          <p:nvGrpSpPr>
            <p:cNvPr id="1790" name="Google Shape;1790;p49"/>
            <p:cNvGrpSpPr/>
            <p:nvPr/>
          </p:nvGrpSpPr>
          <p:grpSpPr>
            <a:xfrm>
              <a:off x="1205750" y="4359925"/>
              <a:ext cx="245400" cy="245400"/>
              <a:chOff x="904875" y="1114425"/>
              <a:chExt cx="245400" cy="245400"/>
            </a:xfrm>
          </p:grpSpPr>
          <p:sp>
            <p:nvSpPr>
              <p:cNvPr id="1791" name="Google Shape;1791;p49"/>
              <p:cNvSpPr/>
              <p:nvPr/>
            </p:nvSpPr>
            <p:spPr>
              <a:xfrm>
                <a:off x="904875" y="1114425"/>
                <a:ext cx="245400" cy="24540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49"/>
              <p:cNvSpPr/>
              <p:nvPr/>
            </p:nvSpPr>
            <p:spPr>
              <a:xfrm>
                <a:off x="981600" y="1196400"/>
                <a:ext cx="91950" cy="91100"/>
              </a:xfrm>
              <a:custGeom>
                <a:avLst/>
                <a:gdLst/>
                <a:ahLst/>
                <a:cxnLst/>
                <a:rect l="l" t="t" r="r" b="b"/>
                <a:pathLst>
                  <a:path w="3678" h="3644" fill="none" extrusionOk="0">
                    <a:moveTo>
                      <a:pt x="3157" y="0"/>
                    </a:moveTo>
                    <a:lnTo>
                      <a:pt x="1839" y="1319"/>
                    </a:lnTo>
                    <a:lnTo>
                      <a:pt x="486" y="0"/>
                    </a:lnTo>
                    <a:lnTo>
                      <a:pt x="0" y="486"/>
                    </a:lnTo>
                    <a:lnTo>
                      <a:pt x="1319" y="1805"/>
                    </a:lnTo>
                    <a:lnTo>
                      <a:pt x="0" y="3158"/>
                    </a:lnTo>
                    <a:lnTo>
                      <a:pt x="486" y="3643"/>
                    </a:lnTo>
                    <a:lnTo>
                      <a:pt x="1839" y="2325"/>
                    </a:lnTo>
                    <a:lnTo>
                      <a:pt x="3157" y="3643"/>
                    </a:lnTo>
                    <a:lnTo>
                      <a:pt x="3678" y="3158"/>
                    </a:lnTo>
                    <a:lnTo>
                      <a:pt x="2325" y="1805"/>
                    </a:lnTo>
                    <a:lnTo>
                      <a:pt x="3678" y="486"/>
                    </a:lnTo>
                    <a:lnTo>
                      <a:pt x="3157" y="0"/>
                    </a:lnTo>
                    <a:lnTo>
                      <a:pt x="3157" y="0"/>
                    </a:lnTo>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793" name="Google Shape;1793;p49"/>
          <p:cNvGrpSpPr/>
          <p:nvPr/>
        </p:nvGrpSpPr>
        <p:grpSpPr>
          <a:xfrm>
            <a:off x="7814613" y="4103616"/>
            <a:ext cx="617382" cy="501700"/>
            <a:chOff x="7801038" y="4225666"/>
            <a:chExt cx="617382" cy="501700"/>
          </a:xfrm>
        </p:grpSpPr>
        <p:grpSp>
          <p:nvGrpSpPr>
            <p:cNvPr id="1794" name="Google Shape;1794;p49"/>
            <p:cNvGrpSpPr/>
            <p:nvPr/>
          </p:nvGrpSpPr>
          <p:grpSpPr>
            <a:xfrm rot="10800000" flipH="1">
              <a:off x="8139623" y="4225666"/>
              <a:ext cx="278797" cy="501700"/>
              <a:chOff x="8063823" y="2506947"/>
              <a:chExt cx="198009" cy="356296"/>
            </a:xfrm>
          </p:grpSpPr>
          <p:sp>
            <p:nvSpPr>
              <p:cNvPr id="1795" name="Google Shape;1795;p49"/>
              <p:cNvSpPr/>
              <p:nvPr/>
            </p:nvSpPr>
            <p:spPr>
              <a:xfrm>
                <a:off x="8063823" y="2506947"/>
                <a:ext cx="198009" cy="39628"/>
              </a:xfrm>
              <a:custGeom>
                <a:avLst/>
                <a:gdLst/>
                <a:ahLst/>
                <a:cxnLst/>
                <a:rect l="l" t="t" r="r" b="b"/>
                <a:pathLst>
                  <a:path w="4512" h="903" extrusionOk="0">
                    <a:moveTo>
                      <a:pt x="1" y="0"/>
                    </a:moveTo>
                    <a:lnTo>
                      <a:pt x="1" y="902"/>
                    </a:lnTo>
                    <a:lnTo>
                      <a:pt x="4511" y="902"/>
                    </a:lnTo>
                    <a:lnTo>
                      <a:pt x="4511"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49"/>
              <p:cNvSpPr/>
              <p:nvPr/>
            </p:nvSpPr>
            <p:spPr>
              <a:xfrm>
                <a:off x="8063823" y="2823615"/>
                <a:ext cx="198009" cy="39628"/>
              </a:xfrm>
              <a:custGeom>
                <a:avLst/>
                <a:gdLst/>
                <a:ahLst/>
                <a:cxnLst/>
                <a:rect l="l" t="t" r="r" b="b"/>
                <a:pathLst>
                  <a:path w="4512" h="903" extrusionOk="0">
                    <a:moveTo>
                      <a:pt x="1" y="1"/>
                    </a:moveTo>
                    <a:lnTo>
                      <a:pt x="1" y="903"/>
                    </a:lnTo>
                    <a:lnTo>
                      <a:pt x="4511" y="903"/>
                    </a:lnTo>
                    <a:lnTo>
                      <a:pt x="4511" y="1"/>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49"/>
              <p:cNvSpPr/>
              <p:nvPr/>
            </p:nvSpPr>
            <p:spPr>
              <a:xfrm>
                <a:off x="8082122" y="2546531"/>
                <a:ext cx="159917" cy="275642"/>
              </a:xfrm>
              <a:custGeom>
                <a:avLst/>
                <a:gdLst/>
                <a:ahLst/>
                <a:cxnLst/>
                <a:rect l="l" t="t" r="r" b="b"/>
                <a:pathLst>
                  <a:path w="3644" h="6281" extrusionOk="0">
                    <a:moveTo>
                      <a:pt x="0" y="0"/>
                    </a:moveTo>
                    <a:lnTo>
                      <a:pt x="0" y="1735"/>
                    </a:lnTo>
                    <a:lnTo>
                      <a:pt x="1214" y="2915"/>
                    </a:lnTo>
                    <a:lnTo>
                      <a:pt x="1214" y="3366"/>
                    </a:lnTo>
                    <a:lnTo>
                      <a:pt x="0" y="4511"/>
                    </a:lnTo>
                    <a:lnTo>
                      <a:pt x="0" y="6280"/>
                    </a:lnTo>
                    <a:lnTo>
                      <a:pt x="3643" y="6280"/>
                    </a:lnTo>
                    <a:lnTo>
                      <a:pt x="3643" y="4511"/>
                    </a:lnTo>
                    <a:lnTo>
                      <a:pt x="2463" y="3366"/>
                    </a:lnTo>
                    <a:lnTo>
                      <a:pt x="2463" y="2915"/>
                    </a:lnTo>
                    <a:lnTo>
                      <a:pt x="3643" y="1735"/>
                    </a:lnTo>
                    <a:lnTo>
                      <a:pt x="3643"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49"/>
              <p:cNvSpPr/>
              <p:nvPr/>
            </p:nvSpPr>
            <p:spPr>
              <a:xfrm>
                <a:off x="8086686" y="2756648"/>
                <a:ext cx="152281" cy="65520"/>
              </a:xfrm>
              <a:custGeom>
                <a:avLst/>
                <a:gdLst/>
                <a:ahLst/>
                <a:cxnLst/>
                <a:rect l="l" t="t" r="r" b="b"/>
                <a:pathLst>
                  <a:path w="3470" h="1493" extrusionOk="0">
                    <a:moveTo>
                      <a:pt x="1527" y="0"/>
                    </a:moveTo>
                    <a:lnTo>
                      <a:pt x="0" y="1492"/>
                    </a:lnTo>
                    <a:lnTo>
                      <a:pt x="3470" y="1492"/>
                    </a:lnTo>
                    <a:lnTo>
                      <a:pt x="19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49"/>
              <p:cNvSpPr/>
              <p:nvPr/>
            </p:nvSpPr>
            <p:spPr>
              <a:xfrm>
                <a:off x="8086686" y="2756648"/>
                <a:ext cx="152281" cy="65520"/>
              </a:xfrm>
              <a:custGeom>
                <a:avLst/>
                <a:gdLst/>
                <a:ahLst/>
                <a:cxnLst/>
                <a:rect l="l" t="t" r="r" b="b"/>
                <a:pathLst>
                  <a:path w="3470" h="1493" fill="none" extrusionOk="0">
                    <a:moveTo>
                      <a:pt x="1527" y="0"/>
                    </a:moveTo>
                    <a:lnTo>
                      <a:pt x="0" y="1492"/>
                    </a:lnTo>
                    <a:lnTo>
                      <a:pt x="3470" y="1492"/>
                    </a:lnTo>
                    <a:lnTo>
                      <a:pt x="194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49"/>
              <p:cNvSpPr/>
              <p:nvPr/>
            </p:nvSpPr>
            <p:spPr>
              <a:xfrm>
                <a:off x="8153654" y="2726192"/>
                <a:ext cx="18344" cy="19836"/>
              </a:xfrm>
              <a:custGeom>
                <a:avLst/>
                <a:gdLst/>
                <a:ahLst/>
                <a:cxnLst/>
                <a:rect l="l" t="t" r="r" b="b"/>
                <a:pathLst>
                  <a:path w="418" h="452" extrusionOk="0">
                    <a:moveTo>
                      <a:pt x="1" y="0"/>
                    </a:moveTo>
                    <a:lnTo>
                      <a:pt x="1" y="451"/>
                    </a:lnTo>
                    <a:lnTo>
                      <a:pt x="417" y="451"/>
                    </a:lnTo>
                    <a:lnTo>
                      <a:pt x="41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49"/>
              <p:cNvSpPr/>
              <p:nvPr/>
            </p:nvSpPr>
            <p:spPr>
              <a:xfrm>
                <a:off x="8153654" y="2698765"/>
                <a:ext cx="18344" cy="19836"/>
              </a:xfrm>
              <a:custGeom>
                <a:avLst/>
                <a:gdLst/>
                <a:ahLst/>
                <a:cxnLst/>
                <a:rect l="l" t="t" r="r" b="b"/>
                <a:pathLst>
                  <a:path w="418" h="452" extrusionOk="0">
                    <a:moveTo>
                      <a:pt x="1" y="1"/>
                    </a:moveTo>
                    <a:lnTo>
                      <a:pt x="1" y="452"/>
                    </a:lnTo>
                    <a:lnTo>
                      <a:pt x="417" y="452"/>
                    </a:lnTo>
                    <a:lnTo>
                      <a:pt x="41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49"/>
              <p:cNvSpPr/>
              <p:nvPr/>
            </p:nvSpPr>
            <p:spPr>
              <a:xfrm>
                <a:off x="8124734" y="2628726"/>
                <a:ext cx="74648" cy="27472"/>
              </a:xfrm>
              <a:custGeom>
                <a:avLst/>
                <a:gdLst/>
                <a:ahLst/>
                <a:cxnLst/>
                <a:rect l="l" t="t" r="r" b="b"/>
                <a:pathLst>
                  <a:path w="1701" h="626" extrusionOk="0">
                    <a:moveTo>
                      <a:pt x="1" y="1"/>
                    </a:moveTo>
                    <a:lnTo>
                      <a:pt x="660" y="625"/>
                    </a:lnTo>
                    <a:lnTo>
                      <a:pt x="1076" y="625"/>
                    </a:lnTo>
                    <a:lnTo>
                      <a:pt x="17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03" name="Google Shape;1803;p49"/>
            <p:cNvSpPr/>
            <p:nvPr/>
          </p:nvSpPr>
          <p:spPr>
            <a:xfrm rot="-3189454">
              <a:off x="7839418" y="4379627"/>
              <a:ext cx="195657" cy="193803"/>
            </a:xfrm>
            <a:custGeom>
              <a:avLst/>
              <a:gdLst/>
              <a:ahLst/>
              <a:cxnLst/>
              <a:rect l="l" t="t" r="r" b="b"/>
              <a:pathLst>
                <a:path w="3678" h="3644" fill="none" extrusionOk="0">
                  <a:moveTo>
                    <a:pt x="3157" y="0"/>
                  </a:moveTo>
                  <a:lnTo>
                    <a:pt x="1839" y="1319"/>
                  </a:lnTo>
                  <a:lnTo>
                    <a:pt x="486" y="0"/>
                  </a:lnTo>
                  <a:lnTo>
                    <a:pt x="0" y="486"/>
                  </a:lnTo>
                  <a:lnTo>
                    <a:pt x="1319" y="1805"/>
                  </a:lnTo>
                  <a:lnTo>
                    <a:pt x="0" y="3158"/>
                  </a:lnTo>
                  <a:lnTo>
                    <a:pt x="486" y="3643"/>
                  </a:lnTo>
                  <a:lnTo>
                    <a:pt x="1839" y="2325"/>
                  </a:lnTo>
                  <a:lnTo>
                    <a:pt x="3157" y="3643"/>
                  </a:lnTo>
                  <a:lnTo>
                    <a:pt x="3678" y="3158"/>
                  </a:lnTo>
                  <a:lnTo>
                    <a:pt x="2325" y="1805"/>
                  </a:lnTo>
                  <a:lnTo>
                    <a:pt x="3678" y="486"/>
                  </a:lnTo>
                  <a:lnTo>
                    <a:pt x="3157" y="0"/>
                  </a:lnTo>
                  <a:lnTo>
                    <a:pt x="3157" y="0"/>
                  </a:lnTo>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 name="Tiêu đề phụ 19">
            <a:extLst>
              <a:ext uri="{FF2B5EF4-FFF2-40B4-BE49-F238E27FC236}">
                <a16:creationId xmlns:a16="http://schemas.microsoft.com/office/drawing/2014/main" id="{BDEBAD59-689F-027F-06AB-74508DBD6633}"/>
              </a:ext>
            </a:extLst>
          </p:cNvPr>
          <p:cNvSpPr>
            <a:spLocks noGrp="1"/>
          </p:cNvSpPr>
          <p:nvPr>
            <p:ph type="subTitle" idx="5"/>
          </p:nvPr>
        </p:nvSpPr>
        <p:spPr/>
        <p:txBody>
          <a:bodyPr/>
          <a:lstStyle/>
          <a:p>
            <a:endParaRPr lang="vi-VN"/>
          </a:p>
        </p:txBody>
      </p:sp>
      <p:sp>
        <p:nvSpPr>
          <p:cNvPr id="22" name="Tiêu đề phụ 21">
            <a:extLst>
              <a:ext uri="{FF2B5EF4-FFF2-40B4-BE49-F238E27FC236}">
                <a16:creationId xmlns:a16="http://schemas.microsoft.com/office/drawing/2014/main" id="{CB219708-777F-D9CA-5C8B-D36C1752C2A8}"/>
              </a:ext>
            </a:extLst>
          </p:cNvPr>
          <p:cNvSpPr>
            <a:spLocks noGrp="1"/>
          </p:cNvSpPr>
          <p:nvPr>
            <p:ph type="subTitle" idx="6"/>
          </p:nvPr>
        </p:nvSpPr>
        <p:spPr/>
        <p:txBody>
          <a:bodyPr/>
          <a:lstStyle/>
          <a:p>
            <a:endParaRPr lang="vi-VN"/>
          </a:p>
        </p:txBody>
      </p:sp>
      <p:pic>
        <p:nvPicPr>
          <p:cNvPr id="3" name="Picture 2">
            <a:extLst>
              <a:ext uri="{FF2B5EF4-FFF2-40B4-BE49-F238E27FC236}">
                <a16:creationId xmlns:a16="http://schemas.microsoft.com/office/drawing/2014/main" id="{C9E001CD-0767-CBAC-BB43-A09463649B25}"/>
              </a:ext>
            </a:extLst>
          </p:cNvPr>
          <p:cNvPicPr>
            <a:picLocks noChangeAspect="1"/>
          </p:cNvPicPr>
          <p:nvPr/>
        </p:nvPicPr>
        <p:blipFill>
          <a:blip r:embed="rId3"/>
          <a:stretch>
            <a:fillRect/>
          </a:stretch>
        </p:blipFill>
        <p:spPr>
          <a:xfrm>
            <a:off x="824058" y="1014167"/>
            <a:ext cx="7591134" cy="3420181"/>
          </a:xfrm>
          <a:prstGeom prst="rect">
            <a:avLst/>
          </a:prstGeom>
        </p:spPr>
      </p:pic>
    </p:spTree>
    <p:extLst>
      <p:ext uri="{BB962C8B-B14F-4D97-AF65-F5344CB8AC3E}">
        <p14:creationId xmlns:p14="http://schemas.microsoft.com/office/powerpoint/2010/main" val="39990677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66"/>
        <p:cNvGrpSpPr/>
        <p:nvPr/>
      </p:nvGrpSpPr>
      <p:grpSpPr>
        <a:xfrm>
          <a:off x="0" y="0"/>
          <a:ext cx="0" cy="0"/>
          <a:chOff x="0" y="0"/>
          <a:chExt cx="0" cy="0"/>
        </a:xfrm>
      </p:grpSpPr>
      <p:grpSp>
        <p:nvGrpSpPr>
          <p:cNvPr id="1467" name="Google Shape;1467;p47"/>
          <p:cNvGrpSpPr/>
          <p:nvPr/>
        </p:nvGrpSpPr>
        <p:grpSpPr>
          <a:xfrm rot="10800000">
            <a:off x="2306255" y="3812361"/>
            <a:ext cx="4575303" cy="387904"/>
            <a:chOff x="4171261" y="4165423"/>
            <a:chExt cx="4138299" cy="382134"/>
          </a:xfrm>
        </p:grpSpPr>
        <p:sp>
          <p:nvSpPr>
            <p:cNvPr id="1468" name="Google Shape;1468;p47"/>
            <p:cNvSpPr/>
            <p:nvPr/>
          </p:nvSpPr>
          <p:spPr>
            <a:xfrm>
              <a:off x="4171261" y="4165423"/>
              <a:ext cx="4104000" cy="3384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47"/>
            <p:cNvSpPr/>
            <p:nvPr/>
          </p:nvSpPr>
          <p:spPr>
            <a:xfrm>
              <a:off x="4205560" y="4209156"/>
              <a:ext cx="4104000" cy="338400"/>
            </a:xfrm>
            <a:prstGeom prst="rect">
              <a:avLst/>
            </a:prstGeom>
            <a:solidFill>
              <a:srgbClr val="B5B1A7"/>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70" name="Google Shape;1470;p47"/>
          <p:cNvSpPr txBox="1">
            <a:spLocks noGrp="1"/>
          </p:cNvSpPr>
          <p:nvPr>
            <p:ph type="title"/>
          </p:nvPr>
        </p:nvSpPr>
        <p:spPr>
          <a:xfrm>
            <a:off x="591267" y="2242350"/>
            <a:ext cx="7968342" cy="658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INTRODUCTION TO</a:t>
            </a:r>
            <a:endParaRPr/>
          </a:p>
        </p:txBody>
      </p:sp>
      <p:sp>
        <p:nvSpPr>
          <p:cNvPr id="1471" name="Google Shape;1471;p47"/>
          <p:cNvSpPr txBox="1">
            <a:spLocks noGrp="1"/>
          </p:cNvSpPr>
          <p:nvPr>
            <p:ph type="subTitle" idx="1"/>
          </p:nvPr>
        </p:nvSpPr>
        <p:spPr>
          <a:xfrm>
            <a:off x="2225289" y="3723300"/>
            <a:ext cx="4577911" cy="38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What is brute-force?</a:t>
            </a:r>
            <a:endParaRPr/>
          </a:p>
        </p:txBody>
      </p:sp>
      <p:sp>
        <p:nvSpPr>
          <p:cNvPr id="1472" name="Google Shape;1472;p47"/>
          <p:cNvSpPr txBox="1">
            <a:spLocks noGrp="1"/>
          </p:cNvSpPr>
          <p:nvPr>
            <p:ph type="title" idx="2"/>
          </p:nvPr>
        </p:nvSpPr>
        <p:spPr>
          <a:xfrm>
            <a:off x="4019550" y="1012100"/>
            <a:ext cx="1104900" cy="1007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a:t>
            </a:r>
            <a:endParaRPr/>
          </a:p>
        </p:txBody>
      </p:sp>
      <p:sp>
        <p:nvSpPr>
          <p:cNvPr id="1473" name="Google Shape;1473;p47"/>
          <p:cNvSpPr/>
          <p:nvPr/>
        </p:nvSpPr>
        <p:spPr>
          <a:xfrm>
            <a:off x="2207774" y="2943378"/>
            <a:ext cx="4810184" cy="473700"/>
          </a:xfrm>
          <a:prstGeom prst="rect">
            <a:avLst/>
          </a:prstGeom>
        </p:spPr>
        <p:txBody>
          <a:bodyPr>
            <a:prstTxWarp prst="textPlain">
              <a:avLst/>
            </a:prstTxWarp>
          </a:bodyPr>
          <a:lstStyle/>
          <a:p>
            <a:pPr lvl="0" algn="ctr"/>
            <a:r>
              <a:rPr lang="en-US" b="0" i="0">
                <a:ln w="19050" cap="flat" cmpd="sng">
                  <a:solidFill>
                    <a:srgbClr val="000000"/>
                  </a:solidFill>
                  <a:prstDash val="solid"/>
                  <a:round/>
                  <a:headEnd type="none" w="sm" len="sm"/>
                  <a:tailEnd type="none" w="sm" len="sm"/>
                </a:ln>
                <a:noFill/>
                <a:latin typeface="Raleway;900"/>
              </a:rPr>
              <a:t>BRUTE-FORCE</a:t>
            </a:r>
            <a:endParaRPr b="0" i="0">
              <a:ln w="19050" cap="flat" cmpd="sng">
                <a:solidFill>
                  <a:srgbClr val="000000"/>
                </a:solidFill>
                <a:prstDash val="solid"/>
                <a:round/>
                <a:headEnd type="none" w="sm" len="sm"/>
                <a:tailEnd type="none" w="sm" len="sm"/>
              </a:ln>
              <a:noFill/>
              <a:latin typeface="Raleway;900"/>
            </a:endParaRPr>
          </a:p>
        </p:txBody>
      </p:sp>
      <p:grpSp>
        <p:nvGrpSpPr>
          <p:cNvPr id="1474" name="Google Shape;1474;p47"/>
          <p:cNvGrpSpPr/>
          <p:nvPr/>
        </p:nvGrpSpPr>
        <p:grpSpPr>
          <a:xfrm>
            <a:off x="3961844" y="943192"/>
            <a:ext cx="1220312" cy="1123720"/>
            <a:chOff x="1087275" y="1394225"/>
            <a:chExt cx="906150" cy="834425"/>
          </a:xfrm>
        </p:grpSpPr>
        <p:sp>
          <p:nvSpPr>
            <p:cNvPr id="1475" name="Google Shape;1475;p47"/>
            <p:cNvSpPr/>
            <p:nvPr/>
          </p:nvSpPr>
          <p:spPr>
            <a:xfrm>
              <a:off x="1495050" y="1394225"/>
              <a:ext cx="91800" cy="918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47"/>
            <p:cNvSpPr/>
            <p:nvPr/>
          </p:nvSpPr>
          <p:spPr>
            <a:xfrm>
              <a:off x="1495050" y="2136850"/>
              <a:ext cx="91800" cy="918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47"/>
            <p:cNvSpPr/>
            <p:nvPr/>
          </p:nvSpPr>
          <p:spPr>
            <a:xfrm>
              <a:off x="1087275" y="1745250"/>
              <a:ext cx="91800" cy="918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47"/>
            <p:cNvSpPr/>
            <p:nvPr/>
          </p:nvSpPr>
          <p:spPr>
            <a:xfrm>
              <a:off x="1901625" y="1745250"/>
              <a:ext cx="91800" cy="918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1" name="Google Shape;1481;p47"/>
          <p:cNvGrpSpPr/>
          <p:nvPr/>
        </p:nvGrpSpPr>
        <p:grpSpPr>
          <a:xfrm>
            <a:off x="788197" y="3812354"/>
            <a:ext cx="739153" cy="733425"/>
            <a:chOff x="711997" y="3993954"/>
            <a:chExt cx="739153" cy="733425"/>
          </a:xfrm>
        </p:grpSpPr>
        <p:grpSp>
          <p:nvGrpSpPr>
            <p:cNvPr id="1482" name="Google Shape;1482;p47"/>
            <p:cNvGrpSpPr/>
            <p:nvPr/>
          </p:nvGrpSpPr>
          <p:grpSpPr>
            <a:xfrm>
              <a:off x="711997" y="3993954"/>
              <a:ext cx="605939" cy="733425"/>
              <a:chOff x="854872" y="593529"/>
              <a:chExt cx="605939" cy="733425"/>
            </a:xfrm>
          </p:grpSpPr>
          <p:grpSp>
            <p:nvGrpSpPr>
              <p:cNvPr id="1483" name="Google Shape;1483;p47"/>
              <p:cNvGrpSpPr/>
              <p:nvPr/>
            </p:nvGrpSpPr>
            <p:grpSpPr>
              <a:xfrm>
                <a:off x="854872" y="749504"/>
                <a:ext cx="444014" cy="577450"/>
                <a:chOff x="2255047" y="690567"/>
                <a:chExt cx="444014" cy="577450"/>
              </a:xfrm>
            </p:grpSpPr>
            <p:sp>
              <p:nvSpPr>
                <p:cNvPr id="1484" name="Google Shape;1484;p47"/>
                <p:cNvSpPr/>
                <p:nvPr/>
              </p:nvSpPr>
              <p:spPr>
                <a:xfrm>
                  <a:off x="2255047" y="690567"/>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47"/>
                <p:cNvSpPr/>
                <p:nvPr/>
              </p:nvSpPr>
              <p:spPr>
                <a:xfrm>
                  <a:off x="2588630" y="690567"/>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86" name="Google Shape;1486;p47"/>
                <p:cNvCxnSpPr/>
                <p:nvPr/>
              </p:nvCxnSpPr>
              <p:spPr>
                <a:xfrm>
                  <a:off x="2320463" y="924475"/>
                  <a:ext cx="313200" cy="0"/>
                </a:xfrm>
                <a:prstGeom prst="straightConnector1">
                  <a:avLst/>
                </a:prstGeom>
                <a:noFill/>
                <a:ln w="9525" cap="flat" cmpd="sng">
                  <a:solidFill>
                    <a:schemeClr val="dk1"/>
                  </a:solidFill>
                  <a:prstDash val="solid"/>
                  <a:round/>
                  <a:headEnd type="none" w="med" len="med"/>
                  <a:tailEnd type="none" w="med" len="med"/>
                </a:ln>
              </p:spPr>
            </p:cxnSp>
            <p:cxnSp>
              <p:nvCxnSpPr>
                <p:cNvPr id="1487" name="Google Shape;1487;p47"/>
                <p:cNvCxnSpPr/>
                <p:nvPr/>
              </p:nvCxnSpPr>
              <p:spPr>
                <a:xfrm>
                  <a:off x="2320463" y="979300"/>
                  <a:ext cx="313200" cy="0"/>
                </a:xfrm>
                <a:prstGeom prst="straightConnector1">
                  <a:avLst/>
                </a:prstGeom>
                <a:noFill/>
                <a:ln w="9525" cap="flat" cmpd="sng">
                  <a:solidFill>
                    <a:schemeClr val="dk1"/>
                  </a:solidFill>
                  <a:prstDash val="solid"/>
                  <a:round/>
                  <a:headEnd type="none" w="med" len="med"/>
                  <a:tailEnd type="none" w="med" len="med"/>
                </a:ln>
              </p:spPr>
            </p:cxnSp>
            <p:cxnSp>
              <p:nvCxnSpPr>
                <p:cNvPr id="1488" name="Google Shape;1488;p47"/>
                <p:cNvCxnSpPr/>
                <p:nvPr/>
              </p:nvCxnSpPr>
              <p:spPr>
                <a:xfrm>
                  <a:off x="2320463" y="1031550"/>
                  <a:ext cx="313200" cy="0"/>
                </a:xfrm>
                <a:prstGeom prst="straightConnector1">
                  <a:avLst/>
                </a:prstGeom>
                <a:noFill/>
                <a:ln w="9525" cap="flat" cmpd="sng">
                  <a:solidFill>
                    <a:schemeClr val="dk1"/>
                  </a:solidFill>
                  <a:prstDash val="solid"/>
                  <a:round/>
                  <a:headEnd type="none" w="med" len="med"/>
                  <a:tailEnd type="none" w="med" len="med"/>
                </a:ln>
              </p:spPr>
            </p:cxnSp>
          </p:grpSp>
          <p:grpSp>
            <p:nvGrpSpPr>
              <p:cNvPr id="1489" name="Google Shape;1489;p47"/>
              <p:cNvGrpSpPr/>
              <p:nvPr/>
            </p:nvGrpSpPr>
            <p:grpSpPr>
              <a:xfrm>
                <a:off x="935835" y="671517"/>
                <a:ext cx="444014" cy="577450"/>
                <a:chOff x="2255047" y="690567"/>
                <a:chExt cx="444014" cy="577450"/>
              </a:xfrm>
            </p:grpSpPr>
            <p:sp>
              <p:nvSpPr>
                <p:cNvPr id="1490" name="Google Shape;1490;p47"/>
                <p:cNvSpPr/>
                <p:nvPr/>
              </p:nvSpPr>
              <p:spPr>
                <a:xfrm>
                  <a:off x="2255047" y="690567"/>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47"/>
                <p:cNvSpPr/>
                <p:nvPr/>
              </p:nvSpPr>
              <p:spPr>
                <a:xfrm>
                  <a:off x="2588630" y="690567"/>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92" name="Google Shape;1492;p47"/>
                <p:cNvCxnSpPr/>
                <p:nvPr/>
              </p:nvCxnSpPr>
              <p:spPr>
                <a:xfrm>
                  <a:off x="2320463" y="924475"/>
                  <a:ext cx="313200" cy="0"/>
                </a:xfrm>
                <a:prstGeom prst="straightConnector1">
                  <a:avLst/>
                </a:prstGeom>
                <a:noFill/>
                <a:ln w="9525" cap="flat" cmpd="sng">
                  <a:solidFill>
                    <a:schemeClr val="dk1"/>
                  </a:solidFill>
                  <a:prstDash val="solid"/>
                  <a:round/>
                  <a:headEnd type="none" w="med" len="med"/>
                  <a:tailEnd type="none" w="med" len="med"/>
                </a:ln>
              </p:spPr>
            </p:cxnSp>
            <p:cxnSp>
              <p:nvCxnSpPr>
                <p:cNvPr id="1493" name="Google Shape;1493;p47"/>
                <p:cNvCxnSpPr/>
                <p:nvPr/>
              </p:nvCxnSpPr>
              <p:spPr>
                <a:xfrm>
                  <a:off x="2320463" y="979300"/>
                  <a:ext cx="313200" cy="0"/>
                </a:xfrm>
                <a:prstGeom prst="straightConnector1">
                  <a:avLst/>
                </a:prstGeom>
                <a:noFill/>
                <a:ln w="9525" cap="flat" cmpd="sng">
                  <a:solidFill>
                    <a:schemeClr val="dk1"/>
                  </a:solidFill>
                  <a:prstDash val="solid"/>
                  <a:round/>
                  <a:headEnd type="none" w="med" len="med"/>
                  <a:tailEnd type="none" w="med" len="med"/>
                </a:ln>
              </p:spPr>
            </p:cxnSp>
            <p:cxnSp>
              <p:nvCxnSpPr>
                <p:cNvPr id="1494" name="Google Shape;1494;p47"/>
                <p:cNvCxnSpPr/>
                <p:nvPr/>
              </p:nvCxnSpPr>
              <p:spPr>
                <a:xfrm>
                  <a:off x="2320463" y="1031550"/>
                  <a:ext cx="313200" cy="0"/>
                </a:xfrm>
                <a:prstGeom prst="straightConnector1">
                  <a:avLst/>
                </a:prstGeom>
                <a:noFill/>
                <a:ln w="9525" cap="flat" cmpd="sng">
                  <a:solidFill>
                    <a:schemeClr val="dk1"/>
                  </a:solidFill>
                  <a:prstDash val="solid"/>
                  <a:round/>
                  <a:headEnd type="none" w="med" len="med"/>
                  <a:tailEnd type="none" w="med" len="med"/>
                </a:ln>
              </p:spPr>
            </p:cxnSp>
          </p:grpSp>
          <p:grpSp>
            <p:nvGrpSpPr>
              <p:cNvPr id="1495" name="Google Shape;1495;p47"/>
              <p:cNvGrpSpPr/>
              <p:nvPr/>
            </p:nvGrpSpPr>
            <p:grpSpPr>
              <a:xfrm>
                <a:off x="1016797" y="593529"/>
                <a:ext cx="444014" cy="577450"/>
                <a:chOff x="2255047" y="690567"/>
                <a:chExt cx="444014" cy="577450"/>
              </a:xfrm>
            </p:grpSpPr>
            <p:sp>
              <p:nvSpPr>
                <p:cNvPr id="1496" name="Google Shape;1496;p47"/>
                <p:cNvSpPr/>
                <p:nvPr/>
              </p:nvSpPr>
              <p:spPr>
                <a:xfrm>
                  <a:off x="2255047" y="690567"/>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47"/>
                <p:cNvSpPr/>
                <p:nvPr/>
              </p:nvSpPr>
              <p:spPr>
                <a:xfrm>
                  <a:off x="2588630" y="690567"/>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98" name="Google Shape;1498;p47"/>
                <p:cNvCxnSpPr/>
                <p:nvPr/>
              </p:nvCxnSpPr>
              <p:spPr>
                <a:xfrm>
                  <a:off x="2320463" y="924475"/>
                  <a:ext cx="313200" cy="0"/>
                </a:xfrm>
                <a:prstGeom prst="straightConnector1">
                  <a:avLst/>
                </a:prstGeom>
                <a:noFill/>
                <a:ln w="9525" cap="flat" cmpd="sng">
                  <a:solidFill>
                    <a:schemeClr val="dk1"/>
                  </a:solidFill>
                  <a:prstDash val="solid"/>
                  <a:round/>
                  <a:headEnd type="none" w="med" len="med"/>
                  <a:tailEnd type="none" w="med" len="med"/>
                </a:ln>
              </p:spPr>
            </p:cxnSp>
            <p:cxnSp>
              <p:nvCxnSpPr>
                <p:cNvPr id="1499" name="Google Shape;1499;p47"/>
                <p:cNvCxnSpPr/>
                <p:nvPr/>
              </p:nvCxnSpPr>
              <p:spPr>
                <a:xfrm>
                  <a:off x="2320463" y="979300"/>
                  <a:ext cx="313200" cy="0"/>
                </a:xfrm>
                <a:prstGeom prst="straightConnector1">
                  <a:avLst/>
                </a:prstGeom>
                <a:noFill/>
                <a:ln w="9525" cap="flat" cmpd="sng">
                  <a:solidFill>
                    <a:schemeClr val="dk1"/>
                  </a:solidFill>
                  <a:prstDash val="solid"/>
                  <a:round/>
                  <a:headEnd type="none" w="med" len="med"/>
                  <a:tailEnd type="none" w="med" len="med"/>
                </a:ln>
              </p:spPr>
            </p:cxnSp>
            <p:cxnSp>
              <p:nvCxnSpPr>
                <p:cNvPr id="1500" name="Google Shape;1500;p47"/>
                <p:cNvCxnSpPr/>
                <p:nvPr/>
              </p:nvCxnSpPr>
              <p:spPr>
                <a:xfrm>
                  <a:off x="2320463" y="1031550"/>
                  <a:ext cx="313200" cy="0"/>
                </a:xfrm>
                <a:prstGeom prst="straightConnector1">
                  <a:avLst/>
                </a:prstGeom>
                <a:noFill/>
                <a:ln w="9525" cap="flat" cmpd="sng">
                  <a:solidFill>
                    <a:schemeClr val="dk1"/>
                  </a:solidFill>
                  <a:prstDash val="solid"/>
                  <a:round/>
                  <a:headEnd type="none" w="med" len="med"/>
                  <a:tailEnd type="none" w="med" len="med"/>
                </a:ln>
              </p:spPr>
            </p:cxnSp>
          </p:grpSp>
        </p:grpSp>
        <p:grpSp>
          <p:nvGrpSpPr>
            <p:cNvPr id="1501" name="Google Shape;1501;p47"/>
            <p:cNvGrpSpPr/>
            <p:nvPr/>
          </p:nvGrpSpPr>
          <p:grpSpPr>
            <a:xfrm>
              <a:off x="1205750" y="4359925"/>
              <a:ext cx="245400" cy="245400"/>
              <a:chOff x="904875" y="1114425"/>
              <a:chExt cx="245400" cy="245400"/>
            </a:xfrm>
          </p:grpSpPr>
          <p:sp>
            <p:nvSpPr>
              <p:cNvPr id="1502" name="Google Shape;1502;p47"/>
              <p:cNvSpPr/>
              <p:nvPr/>
            </p:nvSpPr>
            <p:spPr>
              <a:xfrm>
                <a:off x="904875" y="1114425"/>
                <a:ext cx="245400" cy="24540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47"/>
              <p:cNvSpPr/>
              <p:nvPr/>
            </p:nvSpPr>
            <p:spPr>
              <a:xfrm>
                <a:off x="981600" y="1196400"/>
                <a:ext cx="91950" cy="91100"/>
              </a:xfrm>
              <a:custGeom>
                <a:avLst/>
                <a:gdLst/>
                <a:ahLst/>
                <a:cxnLst/>
                <a:rect l="l" t="t" r="r" b="b"/>
                <a:pathLst>
                  <a:path w="3678" h="3644" fill="none" extrusionOk="0">
                    <a:moveTo>
                      <a:pt x="3157" y="0"/>
                    </a:moveTo>
                    <a:lnTo>
                      <a:pt x="1839" y="1319"/>
                    </a:lnTo>
                    <a:lnTo>
                      <a:pt x="486" y="0"/>
                    </a:lnTo>
                    <a:lnTo>
                      <a:pt x="0" y="486"/>
                    </a:lnTo>
                    <a:lnTo>
                      <a:pt x="1319" y="1805"/>
                    </a:lnTo>
                    <a:lnTo>
                      <a:pt x="0" y="3158"/>
                    </a:lnTo>
                    <a:lnTo>
                      <a:pt x="486" y="3643"/>
                    </a:lnTo>
                    <a:lnTo>
                      <a:pt x="1839" y="2325"/>
                    </a:lnTo>
                    <a:lnTo>
                      <a:pt x="3157" y="3643"/>
                    </a:lnTo>
                    <a:lnTo>
                      <a:pt x="3678" y="3158"/>
                    </a:lnTo>
                    <a:lnTo>
                      <a:pt x="2325" y="1805"/>
                    </a:lnTo>
                    <a:lnTo>
                      <a:pt x="3678" y="486"/>
                    </a:lnTo>
                    <a:lnTo>
                      <a:pt x="3157" y="0"/>
                    </a:lnTo>
                    <a:lnTo>
                      <a:pt x="3157" y="0"/>
                    </a:lnTo>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22813984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620"/>
        <p:cNvGrpSpPr/>
        <p:nvPr/>
      </p:nvGrpSpPr>
      <p:grpSpPr>
        <a:xfrm>
          <a:off x="0" y="0"/>
          <a:ext cx="0" cy="0"/>
          <a:chOff x="0" y="0"/>
          <a:chExt cx="0" cy="0"/>
        </a:xfrm>
      </p:grpSpPr>
      <p:sp>
        <p:nvSpPr>
          <p:cNvPr id="2627" name="Google Shape;2627;p59"/>
          <p:cNvSpPr txBox="1">
            <a:spLocks noGrp="1"/>
          </p:cNvSpPr>
          <p:nvPr>
            <p:ph type="title" idx="6"/>
          </p:nvPr>
        </p:nvSpPr>
        <p:spPr>
          <a:xfrm>
            <a:off x="1399138" y="549148"/>
            <a:ext cx="6343800" cy="572700"/>
          </a:xfrm>
          <a:prstGeom prst="rect">
            <a:avLst/>
          </a:prstGeom>
        </p:spPr>
        <p:txBody>
          <a:bodyPr spcFirstLastPara="1" wrap="square" lIns="91425" tIns="91425" rIns="91425" bIns="91425" anchor="ctr" anchorCtr="0">
            <a:noAutofit/>
          </a:bodyPr>
          <a:lstStyle/>
          <a:p>
            <a:r>
              <a:rPr lang="en-US"/>
              <a:t>Convex-hull</a:t>
            </a:r>
            <a:endParaRPr lang="vi-VN"/>
          </a:p>
        </p:txBody>
      </p:sp>
      <p:grpSp>
        <p:nvGrpSpPr>
          <p:cNvPr id="2670" name="Google Shape;2670;p59"/>
          <p:cNvGrpSpPr/>
          <p:nvPr/>
        </p:nvGrpSpPr>
        <p:grpSpPr>
          <a:xfrm>
            <a:off x="787370" y="4281505"/>
            <a:ext cx="369130" cy="405607"/>
            <a:chOff x="787370" y="4281505"/>
            <a:chExt cx="369130" cy="405607"/>
          </a:xfrm>
        </p:grpSpPr>
        <p:grpSp>
          <p:nvGrpSpPr>
            <p:cNvPr id="2671" name="Google Shape;2671;p59"/>
            <p:cNvGrpSpPr/>
            <p:nvPr/>
          </p:nvGrpSpPr>
          <p:grpSpPr>
            <a:xfrm>
              <a:off x="787370" y="4281505"/>
              <a:ext cx="225414" cy="405607"/>
              <a:chOff x="8063823" y="2506947"/>
              <a:chExt cx="198009" cy="356296"/>
            </a:xfrm>
          </p:grpSpPr>
          <p:sp>
            <p:nvSpPr>
              <p:cNvPr id="2672" name="Google Shape;2672;p59"/>
              <p:cNvSpPr/>
              <p:nvPr/>
            </p:nvSpPr>
            <p:spPr>
              <a:xfrm>
                <a:off x="8063823" y="2506947"/>
                <a:ext cx="198009" cy="39628"/>
              </a:xfrm>
              <a:custGeom>
                <a:avLst/>
                <a:gdLst/>
                <a:ahLst/>
                <a:cxnLst/>
                <a:rect l="l" t="t" r="r" b="b"/>
                <a:pathLst>
                  <a:path w="4512" h="903" extrusionOk="0">
                    <a:moveTo>
                      <a:pt x="1" y="0"/>
                    </a:moveTo>
                    <a:lnTo>
                      <a:pt x="1" y="902"/>
                    </a:lnTo>
                    <a:lnTo>
                      <a:pt x="4511" y="902"/>
                    </a:lnTo>
                    <a:lnTo>
                      <a:pt x="4511"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59"/>
              <p:cNvSpPr/>
              <p:nvPr/>
            </p:nvSpPr>
            <p:spPr>
              <a:xfrm>
                <a:off x="8063823" y="2823615"/>
                <a:ext cx="198009" cy="39628"/>
              </a:xfrm>
              <a:custGeom>
                <a:avLst/>
                <a:gdLst/>
                <a:ahLst/>
                <a:cxnLst/>
                <a:rect l="l" t="t" r="r" b="b"/>
                <a:pathLst>
                  <a:path w="4512" h="903" extrusionOk="0">
                    <a:moveTo>
                      <a:pt x="1" y="1"/>
                    </a:moveTo>
                    <a:lnTo>
                      <a:pt x="1" y="903"/>
                    </a:lnTo>
                    <a:lnTo>
                      <a:pt x="4511" y="903"/>
                    </a:lnTo>
                    <a:lnTo>
                      <a:pt x="4511" y="1"/>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59"/>
              <p:cNvSpPr/>
              <p:nvPr/>
            </p:nvSpPr>
            <p:spPr>
              <a:xfrm>
                <a:off x="8082122" y="2546531"/>
                <a:ext cx="159917" cy="275642"/>
              </a:xfrm>
              <a:custGeom>
                <a:avLst/>
                <a:gdLst/>
                <a:ahLst/>
                <a:cxnLst/>
                <a:rect l="l" t="t" r="r" b="b"/>
                <a:pathLst>
                  <a:path w="3644" h="6281" extrusionOk="0">
                    <a:moveTo>
                      <a:pt x="0" y="0"/>
                    </a:moveTo>
                    <a:lnTo>
                      <a:pt x="0" y="1735"/>
                    </a:lnTo>
                    <a:lnTo>
                      <a:pt x="1214" y="2915"/>
                    </a:lnTo>
                    <a:lnTo>
                      <a:pt x="1214" y="3366"/>
                    </a:lnTo>
                    <a:lnTo>
                      <a:pt x="0" y="4511"/>
                    </a:lnTo>
                    <a:lnTo>
                      <a:pt x="0" y="6280"/>
                    </a:lnTo>
                    <a:lnTo>
                      <a:pt x="3643" y="6280"/>
                    </a:lnTo>
                    <a:lnTo>
                      <a:pt x="3643" y="4511"/>
                    </a:lnTo>
                    <a:lnTo>
                      <a:pt x="2463" y="3366"/>
                    </a:lnTo>
                    <a:lnTo>
                      <a:pt x="2463" y="2915"/>
                    </a:lnTo>
                    <a:lnTo>
                      <a:pt x="3643" y="1735"/>
                    </a:lnTo>
                    <a:lnTo>
                      <a:pt x="3643"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59"/>
              <p:cNvSpPr/>
              <p:nvPr/>
            </p:nvSpPr>
            <p:spPr>
              <a:xfrm>
                <a:off x="8086686" y="2756648"/>
                <a:ext cx="152281" cy="65520"/>
              </a:xfrm>
              <a:custGeom>
                <a:avLst/>
                <a:gdLst/>
                <a:ahLst/>
                <a:cxnLst/>
                <a:rect l="l" t="t" r="r" b="b"/>
                <a:pathLst>
                  <a:path w="3470" h="1493" extrusionOk="0">
                    <a:moveTo>
                      <a:pt x="1527" y="0"/>
                    </a:moveTo>
                    <a:lnTo>
                      <a:pt x="0" y="1492"/>
                    </a:lnTo>
                    <a:lnTo>
                      <a:pt x="3470" y="1492"/>
                    </a:lnTo>
                    <a:lnTo>
                      <a:pt x="19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59"/>
              <p:cNvSpPr/>
              <p:nvPr/>
            </p:nvSpPr>
            <p:spPr>
              <a:xfrm>
                <a:off x="8086686" y="2756648"/>
                <a:ext cx="152281" cy="65520"/>
              </a:xfrm>
              <a:custGeom>
                <a:avLst/>
                <a:gdLst/>
                <a:ahLst/>
                <a:cxnLst/>
                <a:rect l="l" t="t" r="r" b="b"/>
                <a:pathLst>
                  <a:path w="3470" h="1493" fill="none" extrusionOk="0">
                    <a:moveTo>
                      <a:pt x="1527" y="0"/>
                    </a:moveTo>
                    <a:lnTo>
                      <a:pt x="0" y="1492"/>
                    </a:lnTo>
                    <a:lnTo>
                      <a:pt x="3470" y="1492"/>
                    </a:lnTo>
                    <a:lnTo>
                      <a:pt x="194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59"/>
              <p:cNvSpPr/>
              <p:nvPr/>
            </p:nvSpPr>
            <p:spPr>
              <a:xfrm>
                <a:off x="8153654" y="2726192"/>
                <a:ext cx="18344" cy="19836"/>
              </a:xfrm>
              <a:custGeom>
                <a:avLst/>
                <a:gdLst/>
                <a:ahLst/>
                <a:cxnLst/>
                <a:rect l="l" t="t" r="r" b="b"/>
                <a:pathLst>
                  <a:path w="418" h="452" extrusionOk="0">
                    <a:moveTo>
                      <a:pt x="1" y="0"/>
                    </a:moveTo>
                    <a:lnTo>
                      <a:pt x="1" y="451"/>
                    </a:lnTo>
                    <a:lnTo>
                      <a:pt x="417" y="451"/>
                    </a:lnTo>
                    <a:lnTo>
                      <a:pt x="41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59"/>
              <p:cNvSpPr/>
              <p:nvPr/>
            </p:nvSpPr>
            <p:spPr>
              <a:xfrm>
                <a:off x="8153654" y="2698765"/>
                <a:ext cx="18344" cy="19836"/>
              </a:xfrm>
              <a:custGeom>
                <a:avLst/>
                <a:gdLst/>
                <a:ahLst/>
                <a:cxnLst/>
                <a:rect l="l" t="t" r="r" b="b"/>
                <a:pathLst>
                  <a:path w="418" h="452" extrusionOk="0">
                    <a:moveTo>
                      <a:pt x="1" y="1"/>
                    </a:moveTo>
                    <a:lnTo>
                      <a:pt x="1" y="452"/>
                    </a:lnTo>
                    <a:lnTo>
                      <a:pt x="417" y="452"/>
                    </a:lnTo>
                    <a:lnTo>
                      <a:pt x="41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59"/>
              <p:cNvSpPr/>
              <p:nvPr/>
            </p:nvSpPr>
            <p:spPr>
              <a:xfrm>
                <a:off x="8124734" y="2628726"/>
                <a:ext cx="74648" cy="27472"/>
              </a:xfrm>
              <a:custGeom>
                <a:avLst/>
                <a:gdLst/>
                <a:ahLst/>
                <a:cxnLst/>
                <a:rect l="l" t="t" r="r" b="b"/>
                <a:pathLst>
                  <a:path w="1701" h="626" extrusionOk="0">
                    <a:moveTo>
                      <a:pt x="1" y="1"/>
                    </a:moveTo>
                    <a:lnTo>
                      <a:pt x="660" y="625"/>
                    </a:lnTo>
                    <a:lnTo>
                      <a:pt x="1076" y="625"/>
                    </a:lnTo>
                    <a:lnTo>
                      <a:pt x="17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80" name="Google Shape;2680;p59"/>
            <p:cNvSpPr/>
            <p:nvPr/>
          </p:nvSpPr>
          <p:spPr>
            <a:xfrm>
              <a:off x="1064550" y="4376213"/>
              <a:ext cx="91950" cy="91100"/>
            </a:xfrm>
            <a:custGeom>
              <a:avLst/>
              <a:gdLst/>
              <a:ahLst/>
              <a:cxnLst/>
              <a:rect l="l" t="t" r="r" b="b"/>
              <a:pathLst>
                <a:path w="3678" h="3644" fill="none" extrusionOk="0">
                  <a:moveTo>
                    <a:pt x="3157" y="0"/>
                  </a:moveTo>
                  <a:lnTo>
                    <a:pt x="1839" y="1319"/>
                  </a:lnTo>
                  <a:lnTo>
                    <a:pt x="486" y="0"/>
                  </a:lnTo>
                  <a:lnTo>
                    <a:pt x="0" y="486"/>
                  </a:lnTo>
                  <a:lnTo>
                    <a:pt x="1319" y="1805"/>
                  </a:lnTo>
                  <a:lnTo>
                    <a:pt x="0" y="3158"/>
                  </a:lnTo>
                  <a:lnTo>
                    <a:pt x="486" y="3643"/>
                  </a:lnTo>
                  <a:lnTo>
                    <a:pt x="1839" y="2325"/>
                  </a:lnTo>
                  <a:lnTo>
                    <a:pt x="3157" y="3643"/>
                  </a:lnTo>
                  <a:lnTo>
                    <a:pt x="3678" y="3158"/>
                  </a:lnTo>
                  <a:lnTo>
                    <a:pt x="2325" y="1805"/>
                  </a:lnTo>
                  <a:lnTo>
                    <a:pt x="3678" y="486"/>
                  </a:lnTo>
                  <a:lnTo>
                    <a:pt x="3157" y="0"/>
                  </a:lnTo>
                  <a:lnTo>
                    <a:pt x="3157" y="0"/>
                  </a:lnTo>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81" name="Google Shape;2681;p59"/>
          <p:cNvGrpSpPr/>
          <p:nvPr/>
        </p:nvGrpSpPr>
        <p:grpSpPr>
          <a:xfrm>
            <a:off x="8009738" y="444900"/>
            <a:ext cx="739738" cy="499927"/>
            <a:chOff x="8009738" y="444900"/>
            <a:chExt cx="739738" cy="499927"/>
          </a:xfrm>
        </p:grpSpPr>
        <p:grpSp>
          <p:nvGrpSpPr>
            <p:cNvPr id="2682" name="Google Shape;2682;p59"/>
            <p:cNvGrpSpPr/>
            <p:nvPr/>
          </p:nvGrpSpPr>
          <p:grpSpPr>
            <a:xfrm>
              <a:off x="8114513" y="444900"/>
              <a:ext cx="634963" cy="406652"/>
              <a:chOff x="8114513" y="444900"/>
              <a:chExt cx="634963" cy="406652"/>
            </a:xfrm>
          </p:grpSpPr>
          <p:sp>
            <p:nvSpPr>
              <p:cNvPr id="2683" name="Google Shape;2683;p59"/>
              <p:cNvSpPr/>
              <p:nvPr/>
            </p:nvSpPr>
            <p:spPr>
              <a:xfrm>
                <a:off x="8114513" y="444900"/>
                <a:ext cx="634950" cy="59000"/>
              </a:xfrm>
              <a:custGeom>
                <a:avLst/>
                <a:gdLst/>
                <a:ahLst/>
                <a:cxnLst/>
                <a:rect l="l" t="t" r="r" b="b"/>
                <a:pathLst>
                  <a:path w="25398" h="2360" extrusionOk="0">
                    <a:moveTo>
                      <a:pt x="1" y="0"/>
                    </a:moveTo>
                    <a:lnTo>
                      <a:pt x="1" y="2359"/>
                    </a:lnTo>
                    <a:lnTo>
                      <a:pt x="25398" y="2359"/>
                    </a:lnTo>
                    <a:lnTo>
                      <a:pt x="25398"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59"/>
              <p:cNvSpPr/>
              <p:nvPr/>
            </p:nvSpPr>
            <p:spPr>
              <a:xfrm>
                <a:off x="8706063" y="463100"/>
                <a:ext cx="21725" cy="20850"/>
              </a:xfrm>
              <a:custGeom>
                <a:avLst/>
                <a:gdLst/>
                <a:ahLst/>
                <a:cxnLst/>
                <a:rect l="l" t="t" r="r" b="b"/>
                <a:pathLst>
                  <a:path w="869" h="834" fill="none" extrusionOk="0">
                    <a:moveTo>
                      <a:pt x="1" y="1"/>
                    </a:moveTo>
                    <a:lnTo>
                      <a:pt x="868" y="833"/>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59"/>
              <p:cNvSpPr/>
              <p:nvPr/>
            </p:nvSpPr>
            <p:spPr>
              <a:xfrm>
                <a:off x="8706063" y="463100"/>
                <a:ext cx="21725" cy="20850"/>
              </a:xfrm>
              <a:custGeom>
                <a:avLst/>
                <a:gdLst/>
                <a:ahLst/>
                <a:cxnLst/>
                <a:rect l="l" t="t" r="r" b="b"/>
                <a:pathLst>
                  <a:path w="869" h="834" fill="none" extrusionOk="0">
                    <a:moveTo>
                      <a:pt x="868" y="1"/>
                    </a:moveTo>
                    <a:lnTo>
                      <a:pt x="1" y="833"/>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59"/>
              <p:cNvSpPr/>
              <p:nvPr/>
            </p:nvSpPr>
            <p:spPr>
              <a:xfrm>
                <a:off x="8114525" y="503900"/>
                <a:ext cx="634950" cy="347652"/>
              </a:xfrm>
              <a:custGeom>
                <a:avLst/>
                <a:gdLst/>
                <a:ahLst/>
                <a:cxnLst/>
                <a:rect l="l" t="t" r="r" b="b"/>
                <a:pathLst>
                  <a:path w="25398" h="2360" extrusionOk="0">
                    <a:moveTo>
                      <a:pt x="1" y="0"/>
                    </a:moveTo>
                    <a:lnTo>
                      <a:pt x="1" y="2359"/>
                    </a:lnTo>
                    <a:lnTo>
                      <a:pt x="25398" y="2359"/>
                    </a:lnTo>
                    <a:lnTo>
                      <a:pt x="25398"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87" name="Google Shape;2687;p59"/>
            <p:cNvGrpSpPr/>
            <p:nvPr/>
          </p:nvGrpSpPr>
          <p:grpSpPr>
            <a:xfrm>
              <a:off x="8009738" y="538175"/>
              <a:ext cx="634963" cy="406652"/>
              <a:chOff x="8009738" y="538175"/>
              <a:chExt cx="634963" cy="406652"/>
            </a:xfrm>
          </p:grpSpPr>
          <p:sp>
            <p:nvSpPr>
              <p:cNvPr id="2688" name="Google Shape;2688;p59"/>
              <p:cNvSpPr/>
              <p:nvPr/>
            </p:nvSpPr>
            <p:spPr>
              <a:xfrm>
                <a:off x="8009738" y="538175"/>
                <a:ext cx="634950" cy="59000"/>
              </a:xfrm>
              <a:custGeom>
                <a:avLst/>
                <a:gdLst/>
                <a:ahLst/>
                <a:cxnLst/>
                <a:rect l="l" t="t" r="r" b="b"/>
                <a:pathLst>
                  <a:path w="25398" h="2360" extrusionOk="0">
                    <a:moveTo>
                      <a:pt x="1" y="0"/>
                    </a:moveTo>
                    <a:lnTo>
                      <a:pt x="1" y="2359"/>
                    </a:lnTo>
                    <a:lnTo>
                      <a:pt x="25398" y="2359"/>
                    </a:lnTo>
                    <a:lnTo>
                      <a:pt x="25398"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59"/>
              <p:cNvSpPr/>
              <p:nvPr/>
            </p:nvSpPr>
            <p:spPr>
              <a:xfrm>
                <a:off x="8601288" y="556375"/>
                <a:ext cx="21725" cy="20850"/>
              </a:xfrm>
              <a:custGeom>
                <a:avLst/>
                <a:gdLst/>
                <a:ahLst/>
                <a:cxnLst/>
                <a:rect l="l" t="t" r="r" b="b"/>
                <a:pathLst>
                  <a:path w="869" h="834" fill="none" extrusionOk="0">
                    <a:moveTo>
                      <a:pt x="1" y="1"/>
                    </a:moveTo>
                    <a:lnTo>
                      <a:pt x="868" y="833"/>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59"/>
              <p:cNvSpPr/>
              <p:nvPr/>
            </p:nvSpPr>
            <p:spPr>
              <a:xfrm>
                <a:off x="8601288" y="556375"/>
                <a:ext cx="21725" cy="20850"/>
              </a:xfrm>
              <a:custGeom>
                <a:avLst/>
                <a:gdLst/>
                <a:ahLst/>
                <a:cxnLst/>
                <a:rect l="l" t="t" r="r" b="b"/>
                <a:pathLst>
                  <a:path w="869" h="834" fill="none" extrusionOk="0">
                    <a:moveTo>
                      <a:pt x="868" y="1"/>
                    </a:moveTo>
                    <a:lnTo>
                      <a:pt x="1" y="833"/>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59"/>
              <p:cNvSpPr/>
              <p:nvPr/>
            </p:nvSpPr>
            <p:spPr>
              <a:xfrm>
                <a:off x="8009750" y="597175"/>
                <a:ext cx="634950" cy="347652"/>
              </a:xfrm>
              <a:custGeom>
                <a:avLst/>
                <a:gdLst/>
                <a:ahLst/>
                <a:cxnLst/>
                <a:rect l="l" t="t" r="r" b="b"/>
                <a:pathLst>
                  <a:path w="25398" h="2360" extrusionOk="0">
                    <a:moveTo>
                      <a:pt x="1" y="0"/>
                    </a:moveTo>
                    <a:lnTo>
                      <a:pt x="1" y="2359"/>
                    </a:lnTo>
                    <a:lnTo>
                      <a:pt x="25398" y="2359"/>
                    </a:lnTo>
                    <a:lnTo>
                      <a:pt x="25398"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692" name="Google Shape;2692;p59"/>
          <p:cNvGrpSpPr/>
          <p:nvPr/>
        </p:nvGrpSpPr>
        <p:grpSpPr>
          <a:xfrm>
            <a:off x="706408" y="-1469152"/>
            <a:ext cx="1218677" cy="2647482"/>
            <a:chOff x="706408" y="-1469152"/>
            <a:chExt cx="1218677" cy="2647482"/>
          </a:xfrm>
        </p:grpSpPr>
        <p:grpSp>
          <p:nvGrpSpPr>
            <p:cNvPr id="2693" name="Google Shape;2693;p59"/>
            <p:cNvGrpSpPr/>
            <p:nvPr/>
          </p:nvGrpSpPr>
          <p:grpSpPr>
            <a:xfrm>
              <a:off x="706408" y="-1469152"/>
              <a:ext cx="1218677" cy="2356830"/>
              <a:chOff x="2071700" y="1617275"/>
              <a:chExt cx="717375" cy="1387350"/>
            </a:xfrm>
          </p:grpSpPr>
          <p:sp>
            <p:nvSpPr>
              <p:cNvPr id="2694" name="Google Shape;2694;p59"/>
              <p:cNvSpPr/>
              <p:nvPr/>
            </p:nvSpPr>
            <p:spPr>
              <a:xfrm>
                <a:off x="2093750" y="1644825"/>
                <a:ext cx="6625" cy="1339950"/>
              </a:xfrm>
              <a:custGeom>
                <a:avLst/>
                <a:gdLst/>
                <a:ahLst/>
                <a:cxnLst/>
                <a:rect l="l" t="t" r="r" b="b"/>
                <a:pathLst>
                  <a:path w="265" h="53598" extrusionOk="0">
                    <a:moveTo>
                      <a:pt x="0" y="0"/>
                    </a:moveTo>
                    <a:lnTo>
                      <a:pt x="0" y="5113"/>
                    </a:lnTo>
                    <a:lnTo>
                      <a:pt x="265" y="5113"/>
                    </a:lnTo>
                    <a:lnTo>
                      <a:pt x="265" y="0"/>
                    </a:lnTo>
                    <a:close/>
                    <a:moveTo>
                      <a:pt x="0" y="5378"/>
                    </a:moveTo>
                    <a:lnTo>
                      <a:pt x="0" y="10447"/>
                    </a:lnTo>
                    <a:lnTo>
                      <a:pt x="265" y="10447"/>
                    </a:lnTo>
                    <a:lnTo>
                      <a:pt x="265" y="5378"/>
                    </a:lnTo>
                    <a:close/>
                    <a:moveTo>
                      <a:pt x="0" y="10755"/>
                    </a:moveTo>
                    <a:lnTo>
                      <a:pt x="0" y="15824"/>
                    </a:lnTo>
                    <a:lnTo>
                      <a:pt x="265" y="15824"/>
                    </a:lnTo>
                    <a:lnTo>
                      <a:pt x="265" y="10755"/>
                    </a:lnTo>
                    <a:close/>
                    <a:moveTo>
                      <a:pt x="0" y="16089"/>
                    </a:moveTo>
                    <a:lnTo>
                      <a:pt x="0" y="21201"/>
                    </a:lnTo>
                    <a:lnTo>
                      <a:pt x="265" y="21201"/>
                    </a:lnTo>
                    <a:lnTo>
                      <a:pt x="265" y="16089"/>
                    </a:lnTo>
                    <a:close/>
                    <a:moveTo>
                      <a:pt x="0" y="21466"/>
                    </a:moveTo>
                    <a:lnTo>
                      <a:pt x="0" y="26579"/>
                    </a:lnTo>
                    <a:lnTo>
                      <a:pt x="265" y="26579"/>
                    </a:lnTo>
                    <a:lnTo>
                      <a:pt x="265" y="21466"/>
                    </a:lnTo>
                    <a:close/>
                    <a:moveTo>
                      <a:pt x="0" y="26843"/>
                    </a:moveTo>
                    <a:lnTo>
                      <a:pt x="0" y="31956"/>
                    </a:lnTo>
                    <a:lnTo>
                      <a:pt x="265" y="31956"/>
                    </a:lnTo>
                    <a:lnTo>
                      <a:pt x="265" y="26843"/>
                    </a:lnTo>
                    <a:close/>
                    <a:moveTo>
                      <a:pt x="0" y="32221"/>
                    </a:moveTo>
                    <a:lnTo>
                      <a:pt x="0" y="37334"/>
                    </a:lnTo>
                    <a:lnTo>
                      <a:pt x="265" y="37334"/>
                    </a:lnTo>
                    <a:lnTo>
                      <a:pt x="265" y="32221"/>
                    </a:lnTo>
                    <a:close/>
                    <a:moveTo>
                      <a:pt x="0" y="37598"/>
                    </a:moveTo>
                    <a:lnTo>
                      <a:pt x="0" y="42711"/>
                    </a:lnTo>
                    <a:lnTo>
                      <a:pt x="265" y="42711"/>
                    </a:lnTo>
                    <a:lnTo>
                      <a:pt x="265" y="37598"/>
                    </a:lnTo>
                    <a:close/>
                    <a:moveTo>
                      <a:pt x="0" y="42975"/>
                    </a:moveTo>
                    <a:lnTo>
                      <a:pt x="0" y="48088"/>
                    </a:lnTo>
                    <a:lnTo>
                      <a:pt x="265" y="48088"/>
                    </a:lnTo>
                    <a:lnTo>
                      <a:pt x="265" y="42975"/>
                    </a:lnTo>
                    <a:close/>
                    <a:moveTo>
                      <a:pt x="0" y="48353"/>
                    </a:moveTo>
                    <a:lnTo>
                      <a:pt x="0" y="53598"/>
                    </a:lnTo>
                    <a:lnTo>
                      <a:pt x="44" y="53598"/>
                    </a:lnTo>
                    <a:lnTo>
                      <a:pt x="44"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59"/>
              <p:cNvSpPr/>
              <p:nvPr/>
            </p:nvSpPr>
            <p:spPr>
              <a:xfrm>
                <a:off x="2093750" y="1643725"/>
                <a:ext cx="6625" cy="1341050"/>
              </a:xfrm>
              <a:custGeom>
                <a:avLst/>
                <a:gdLst/>
                <a:ahLst/>
                <a:cxnLst/>
                <a:rect l="l" t="t" r="r" b="b"/>
                <a:pathLst>
                  <a:path w="265" h="53642" fill="none" extrusionOk="0">
                    <a:moveTo>
                      <a:pt x="0" y="0"/>
                    </a:moveTo>
                    <a:lnTo>
                      <a:pt x="0" y="0"/>
                    </a:lnTo>
                    <a:lnTo>
                      <a:pt x="0" y="53642"/>
                    </a:lnTo>
                    <a:lnTo>
                      <a:pt x="265" y="53642"/>
                    </a:lnTo>
                    <a:lnTo>
                      <a:pt x="44" y="53642"/>
                    </a:lnTo>
                    <a:lnTo>
                      <a:pt x="44" y="53377"/>
                    </a:lnTo>
                    <a:lnTo>
                      <a:pt x="265" y="53377"/>
                    </a:lnTo>
                    <a:lnTo>
                      <a:pt x="265" y="48397"/>
                    </a:lnTo>
                    <a:lnTo>
                      <a:pt x="0" y="48397"/>
                    </a:lnTo>
                    <a:lnTo>
                      <a:pt x="0" y="48132"/>
                    </a:lnTo>
                    <a:lnTo>
                      <a:pt x="265" y="48132"/>
                    </a:lnTo>
                    <a:lnTo>
                      <a:pt x="265" y="43019"/>
                    </a:lnTo>
                    <a:lnTo>
                      <a:pt x="0" y="43019"/>
                    </a:lnTo>
                    <a:lnTo>
                      <a:pt x="0" y="42755"/>
                    </a:lnTo>
                    <a:lnTo>
                      <a:pt x="265" y="42755"/>
                    </a:lnTo>
                    <a:lnTo>
                      <a:pt x="265" y="37642"/>
                    </a:lnTo>
                    <a:lnTo>
                      <a:pt x="0" y="37642"/>
                    </a:lnTo>
                    <a:lnTo>
                      <a:pt x="0" y="37378"/>
                    </a:lnTo>
                    <a:lnTo>
                      <a:pt x="265" y="37378"/>
                    </a:lnTo>
                    <a:lnTo>
                      <a:pt x="265" y="32265"/>
                    </a:lnTo>
                    <a:lnTo>
                      <a:pt x="0" y="32265"/>
                    </a:lnTo>
                    <a:lnTo>
                      <a:pt x="0" y="32000"/>
                    </a:lnTo>
                    <a:lnTo>
                      <a:pt x="265" y="32000"/>
                    </a:lnTo>
                    <a:lnTo>
                      <a:pt x="265" y="26887"/>
                    </a:lnTo>
                    <a:lnTo>
                      <a:pt x="0" y="26887"/>
                    </a:lnTo>
                    <a:lnTo>
                      <a:pt x="0" y="26623"/>
                    </a:lnTo>
                    <a:lnTo>
                      <a:pt x="265" y="26623"/>
                    </a:lnTo>
                    <a:lnTo>
                      <a:pt x="265" y="21510"/>
                    </a:lnTo>
                    <a:lnTo>
                      <a:pt x="0" y="21510"/>
                    </a:lnTo>
                    <a:lnTo>
                      <a:pt x="0" y="21245"/>
                    </a:lnTo>
                    <a:lnTo>
                      <a:pt x="265" y="21245"/>
                    </a:lnTo>
                    <a:lnTo>
                      <a:pt x="265" y="16133"/>
                    </a:lnTo>
                    <a:lnTo>
                      <a:pt x="0" y="16133"/>
                    </a:lnTo>
                    <a:lnTo>
                      <a:pt x="0" y="15868"/>
                    </a:lnTo>
                    <a:lnTo>
                      <a:pt x="265" y="15868"/>
                    </a:lnTo>
                    <a:lnTo>
                      <a:pt x="265" y="10799"/>
                    </a:lnTo>
                    <a:lnTo>
                      <a:pt x="0" y="10799"/>
                    </a:lnTo>
                    <a:lnTo>
                      <a:pt x="0" y="10491"/>
                    </a:lnTo>
                    <a:lnTo>
                      <a:pt x="265" y="10491"/>
                    </a:lnTo>
                    <a:lnTo>
                      <a:pt x="265" y="5422"/>
                    </a:lnTo>
                    <a:lnTo>
                      <a:pt x="0" y="5422"/>
                    </a:lnTo>
                    <a:lnTo>
                      <a:pt x="0" y="5157"/>
                    </a:lnTo>
                    <a:lnTo>
                      <a:pt x="265" y="5157"/>
                    </a:lnTo>
                    <a:lnTo>
                      <a:pt x="265" y="44"/>
                    </a:lnTo>
                    <a:lnTo>
                      <a:pt x="0" y="44"/>
                    </a:lnTo>
                    <a:lnTo>
                      <a:pt x="0"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59"/>
              <p:cNvSpPr/>
              <p:nvPr/>
            </p:nvSpPr>
            <p:spPr>
              <a:xfrm>
                <a:off x="2228175" y="1644825"/>
                <a:ext cx="6650" cy="1333350"/>
              </a:xfrm>
              <a:custGeom>
                <a:avLst/>
                <a:gdLst/>
                <a:ahLst/>
                <a:cxnLst/>
                <a:rect l="l" t="t" r="r" b="b"/>
                <a:pathLst>
                  <a:path w="266" h="53334" extrusionOk="0">
                    <a:moveTo>
                      <a:pt x="1" y="0"/>
                    </a:moveTo>
                    <a:lnTo>
                      <a:pt x="1" y="5113"/>
                    </a:lnTo>
                    <a:lnTo>
                      <a:pt x="265" y="5113"/>
                    </a:lnTo>
                    <a:lnTo>
                      <a:pt x="265" y="0"/>
                    </a:lnTo>
                    <a:close/>
                    <a:moveTo>
                      <a:pt x="1" y="5378"/>
                    </a:moveTo>
                    <a:lnTo>
                      <a:pt x="1" y="10447"/>
                    </a:lnTo>
                    <a:lnTo>
                      <a:pt x="265" y="10447"/>
                    </a:lnTo>
                    <a:lnTo>
                      <a:pt x="265" y="5378"/>
                    </a:lnTo>
                    <a:close/>
                    <a:moveTo>
                      <a:pt x="1" y="10755"/>
                    </a:moveTo>
                    <a:lnTo>
                      <a:pt x="1" y="15824"/>
                    </a:lnTo>
                    <a:lnTo>
                      <a:pt x="265" y="15824"/>
                    </a:lnTo>
                    <a:lnTo>
                      <a:pt x="265" y="10755"/>
                    </a:lnTo>
                    <a:close/>
                    <a:moveTo>
                      <a:pt x="1" y="16089"/>
                    </a:moveTo>
                    <a:lnTo>
                      <a:pt x="1" y="21201"/>
                    </a:lnTo>
                    <a:lnTo>
                      <a:pt x="265" y="21201"/>
                    </a:lnTo>
                    <a:lnTo>
                      <a:pt x="265" y="16089"/>
                    </a:lnTo>
                    <a:close/>
                    <a:moveTo>
                      <a:pt x="1" y="21466"/>
                    </a:moveTo>
                    <a:lnTo>
                      <a:pt x="1" y="26579"/>
                    </a:lnTo>
                    <a:lnTo>
                      <a:pt x="265" y="26579"/>
                    </a:lnTo>
                    <a:lnTo>
                      <a:pt x="265" y="21466"/>
                    </a:lnTo>
                    <a:close/>
                    <a:moveTo>
                      <a:pt x="1" y="26843"/>
                    </a:moveTo>
                    <a:lnTo>
                      <a:pt x="1" y="31956"/>
                    </a:lnTo>
                    <a:lnTo>
                      <a:pt x="265" y="31956"/>
                    </a:lnTo>
                    <a:lnTo>
                      <a:pt x="265" y="26843"/>
                    </a:lnTo>
                    <a:close/>
                    <a:moveTo>
                      <a:pt x="1" y="32221"/>
                    </a:moveTo>
                    <a:lnTo>
                      <a:pt x="1" y="37334"/>
                    </a:lnTo>
                    <a:lnTo>
                      <a:pt x="265" y="37334"/>
                    </a:lnTo>
                    <a:lnTo>
                      <a:pt x="265" y="32221"/>
                    </a:lnTo>
                    <a:close/>
                    <a:moveTo>
                      <a:pt x="1" y="37598"/>
                    </a:moveTo>
                    <a:lnTo>
                      <a:pt x="1" y="42711"/>
                    </a:lnTo>
                    <a:lnTo>
                      <a:pt x="265" y="42711"/>
                    </a:lnTo>
                    <a:lnTo>
                      <a:pt x="265" y="37598"/>
                    </a:lnTo>
                    <a:close/>
                    <a:moveTo>
                      <a:pt x="1" y="42975"/>
                    </a:moveTo>
                    <a:lnTo>
                      <a:pt x="1" y="48088"/>
                    </a:lnTo>
                    <a:lnTo>
                      <a:pt x="265" y="48088"/>
                    </a:lnTo>
                    <a:lnTo>
                      <a:pt x="265" y="42975"/>
                    </a:lnTo>
                    <a:close/>
                    <a:moveTo>
                      <a:pt x="1" y="48353"/>
                    </a:moveTo>
                    <a:lnTo>
                      <a:pt x="1"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59"/>
              <p:cNvSpPr/>
              <p:nvPr/>
            </p:nvSpPr>
            <p:spPr>
              <a:xfrm>
                <a:off x="2228175" y="2853625"/>
                <a:ext cx="6650" cy="124550"/>
              </a:xfrm>
              <a:custGeom>
                <a:avLst/>
                <a:gdLst/>
                <a:ahLst/>
                <a:cxnLst/>
                <a:rect l="l" t="t" r="r" b="b"/>
                <a:pathLst>
                  <a:path w="266" h="4982" fill="none" extrusionOk="0">
                    <a:moveTo>
                      <a:pt x="265" y="1"/>
                    </a:moveTo>
                    <a:lnTo>
                      <a:pt x="1" y="1"/>
                    </a:lnTo>
                    <a:lnTo>
                      <a:pt x="1" y="4981"/>
                    </a:lnTo>
                    <a:lnTo>
                      <a:pt x="265" y="4981"/>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59"/>
              <p:cNvSpPr/>
              <p:nvPr/>
            </p:nvSpPr>
            <p:spPr>
              <a:xfrm>
                <a:off x="2228175" y="2719200"/>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59"/>
              <p:cNvSpPr/>
              <p:nvPr/>
            </p:nvSpPr>
            <p:spPr>
              <a:xfrm>
                <a:off x="2228175" y="2584750"/>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59"/>
              <p:cNvSpPr/>
              <p:nvPr/>
            </p:nvSpPr>
            <p:spPr>
              <a:xfrm>
                <a:off x="2228175" y="2450325"/>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59"/>
              <p:cNvSpPr/>
              <p:nvPr/>
            </p:nvSpPr>
            <p:spPr>
              <a:xfrm>
                <a:off x="2228175" y="2315900"/>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59"/>
              <p:cNvSpPr/>
              <p:nvPr/>
            </p:nvSpPr>
            <p:spPr>
              <a:xfrm>
                <a:off x="2228175" y="2181450"/>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59"/>
              <p:cNvSpPr/>
              <p:nvPr/>
            </p:nvSpPr>
            <p:spPr>
              <a:xfrm>
                <a:off x="2228175" y="2047025"/>
                <a:ext cx="6650" cy="127850"/>
              </a:xfrm>
              <a:custGeom>
                <a:avLst/>
                <a:gdLst/>
                <a:ahLst/>
                <a:cxnLst/>
                <a:rect l="l" t="t" r="r" b="b"/>
                <a:pathLst>
                  <a:path w="266" h="5114" fill="none" extrusionOk="0">
                    <a:moveTo>
                      <a:pt x="265" y="1"/>
                    </a:moveTo>
                    <a:lnTo>
                      <a:pt x="1" y="1"/>
                    </a:lnTo>
                    <a:lnTo>
                      <a:pt x="1" y="5113"/>
                    </a:lnTo>
                    <a:lnTo>
                      <a:pt x="265" y="5113"/>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59"/>
              <p:cNvSpPr/>
              <p:nvPr/>
            </p:nvSpPr>
            <p:spPr>
              <a:xfrm>
                <a:off x="2228175" y="1913700"/>
                <a:ext cx="6650" cy="126750"/>
              </a:xfrm>
              <a:custGeom>
                <a:avLst/>
                <a:gdLst/>
                <a:ahLst/>
                <a:cxnLst/>
                <a:rect l="l" t="t" r="r" b="b"/>
                <a:pathLst>
                  <a:path w="266" h="5070" fill="none" extrusionOk="0">
                    <a:moveTo>
                      <a:pt x="265" y="0"/>
                    </a:moveTo>
                    <a:lnTo>
                      <a:pt x="1" y="0"/>
                    </a:lnTo>
                    <a:lnTo>
                      <a:pt x="1" y="5069"/>
                    </a:lnTo>
                    <a:lnTo>
                      <a:pt x="265" y="5069"/>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59"/>
              <p:cNvSpPr/>
              <p:nvPr/>
            </p:nvSpPr>
            <p:spPr>
              <a:xfrm>
                <a:off x="2228175" y="1779250"/>
                <a:ext cx="6650" cy="126750"/>
              </a:xfrm>
              <a:custGeom>
                <a:avLst/>
                <a:gdLst/>
                <a:ahLst/>
                <a:cxnLst/>
                <a:rect l="l" t="t" r="r" b="b"/>
                <a:pathLst>
                  <a:path w="266" h="5070" fill="none" extrusionOk="0">
                    <a:moveTo>
                      <a:pt x="265" y="1"/>
                    </a:moveTo>
                    <a:lnTo>
                      <a:pt x="1" y="1"/>
                    </a:lnTo>
                    <a:lnTo>
                      <a:pt x="1" y="5070"/>
                    </a:lnTo>
                    <a:lnTo>
                      <a:pt x="265" y="5070"/>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59"/>
              <p:cNvSpPr/>
              <p:nvPr/>
            </p:nvSpPr>
            <p:spPr>
              <a:xfrm>
                <a:off x="2228175" y="1644825"/>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59"/>
              <p:cNvSpPr/>
              <p:nvPr/>
            </p:nvSpPr>
            <p:spPr>
              <a:xfrm>
                <a:off x="2362625" y="1644825"/>
                <a:ext cx="6625" cy="1333350"/>
              </a:xfrm>
              <a:custGeom>
                <a:avLst/>
                <a:gdLst/>
                <a:ahLst/>
                <a:cxnLst/>
                <a:rect l="l" t="t" r="r" b="b"/>
                <a:pathLst>
                  <a:path w="265" h="53334" extrusionOk="0">
                    <a:moveTo>
                      <a:pt x="0" y="0"/>
                    </a:moveTo>
                    <a:lnTo>
                      <a:pt x="0" y="5113"/>
                    </a:lnTo>
                    <a:lnTo>
                      <a:pt x="265" y="5113"/>
                    </a:lnTo>
                    <a:lnTo>
                      <a:pt x="265" y="0"/>
                    </a:lnTo>
                    <a:close/>
                    <a:moveTo>
                      <a:pt x="0" y="5378"/>
                    </a:moveTo>
                    <a:lnTo>
                      <a:pt x="0" y="10447"/>
                    </a:lnTo>
                    <a:lnTo>
                      <a:pt x="265" y="10447"/>
                    </a:lnTo>
                    <a:lnTo>
                      <a:pt x="265" y="5378"/>
                    </a:lnTo>
                    <a:close/>
                    <a:moveTo>
                      <a:pt x="0" y="10755"/>
                    </a:moveTo>
                    <a:lnTo>
                      <a:pt x="0" y="15824"/>
                    </a:lnTo>
                    <a:lnTo>
                      <a:pt x="265" y="15824"/>
                    </a:lnTo>
                    <a:lnTo>
                      <a:pt x="265" y="10755"/>
                    </a:lnTo>
                    <a:close/>
                    <a:moveTo>
                      <a:pt x="0" y="16089"/>
                    </a:moveTo>
                    <a:lnTo>
                      <a:pt x="0" y="21201"/>
                    </a:lnTo>
                    <a:lnTo>
                      <a:pt x="265" y="21201"/>
                    </a:lnTo>
                    <a:lnTo>
                      <a:pt x="265" y="16089"/>
                    </a:lnTo>
                    <a:close/>
                    <a:moveTo>
                      <a:pt x="0" y="21466"/>
                    </a:moveTo>
                    <a:lnTo>
                      <a:pt x="0" y="26579"/>
                    </a:lnTo>
                    <a:lnTo>
                      <a:pt x="265" y="26579"/>
                    </a:lnTo>
                    <a:lnTo>
                      <a:pt x="265" y="21466"/>
                    </a:lnTo>
                    <a:close/>
                    <a:moveTo>
                      <a:pt x="0" y="26843"/>
                    </a:moveTo>
                    <a:lnTo>
                      <a:pt x="0" y="31956"/>
                    </a:lnTo>
                    <a:lnTo>
                      <a:pt x="265" y="31956"/>
                    </a:lnTo>
                    <a:lnTo>
                      <a:pt x="265" y="26843"/>
                    </a:lnTo>
                    <a:close/>
                    <a:moveTo>
                      <a:pt x="0" y="32221"/>
                    </a:moveTo>
                    <a:lnTo>
                      <a:pt x="0" y="37334"/>
                    </a:lnTo>
                    <a:lnTo>
                      <a:pt x="265" y="37334"/>
                    </a:lnTo>
                    <a:lnTo>
                      <a:pt x="265" y="32221"/>
                    </a:lnTo>
                    <a:close/>
                    <a:moveTo>
                      <a:pt x="0" y="37598"/>
                    </a:moveTo>
                    <a:lnTo>
                      <a:pt x="0" y="42711"/>
                    </a:lnTo>
                    <a:lnTo>
                      <a:pt x="265" y="42711"/>
                    </a:lnTo>
                    <a:lnTo>
                      <a:pt x="265" y="37598"/>
                    </a:lnTo>
                    <a:close/>
                    <a:moveTo>
                      <a:pt x="0" y="42975"/>
                    </a:moveTo>
                    <a:lnTo>
                      <a:pt x="0" y="48088"/>
                    </a:lnTo>
                    <a:lnTo>
                      <a:pt x="265" y="48088"/>
                    </a:lnTo>
                    <a:lnTo>
                      <a:pt x="265" y="42975"/>
                    </a:lnTo>
                    <a:close/>
                    <a:moveTo>
                      <a:pt x="0" y="48353"/>
                    </a:moveTo>
                    <a:lnTo>
                      <a:pt x="0"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59"/>
              <p:cNvSpPr/>
              <p:nvPr/>
            </p:nvSpPr>
            <p:spPr>
              <a:xfrm>
                <a:off x="2362625" y="2853625"/>
                <a:ext cx="6625" cy="124550"/>
              </a:xfrm>
              <a:custGeom>
                <a:avLst/>
                <a:gdLst/>
                <a:ahLst/>
                <a:cxnLst/>
                <a:rect l="l" t="t" r="r" b="b"/>
                <a:pathLst>
                  <a:path w="265" h="4982" fill="none" extrusionOk="0">
                    <a:moveTo>
                      <a:pt x="265" y="1"/>
                    </a:moveTo>
                    <a:lnTo>
                      <a:pt x="0" y="1"/>
                    </a:lnTo>
                    <a:lnTo>
                      <a:pt x="0" y="4981"/>
                    </a:lnTo>
                    <a:lnTo>
                      <a:pt x="265" y="4981"/>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59"/>
              <p:cNvSpPr/>
              <p:nvPr/>
            </p:nvSpPr>
            <p:spPr>
              <a:xfrm>
                <a:off x="2362625" y="2719200"/>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59"/>
              <p:cNvSpPr/>
              <p:nvPr/>
            </p:nvSpPr>
            <p:spPr>
              <a:xfrm>
                <a:off x="2362625" y="2584750"/>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59"/>
              <p:cNvSpPr/>
              <p:nvPr/>
            </p:nvSpPr>
            <p:spPr>
              <a:xfrm>
                <a:off x="2362625" y="2450325"/>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59"/>
              <p:cNvSpPr/>
              <p:nvPr/>
            </p:nvSpPr>
            <p:spPr>
              <a:xfrm>
                <a:off x="2362625" y="2315900"/>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59"/>
              <p:cNvSpPr/>
              <p:nvPr/>
            </p:nvSpPr>
            <p:spPr>
              <a:xfrm>
                <a:off x="2362625" y="2181450"/>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59"/>
              <p:cNvSpPr/>
              <p:nvPr/>
            </p:nvSpPr>
            <p:spPr>
              <a:xfrm>
                <a:off x="2362625" y="2047025"/>
                <a:ext cx="6625" cy="127850"/>
              </a:xfrm>
              <a:custGeom>
                <a:avLst/>
                <a:gdLst/>
                <a:ahLst/>
                <a:cxnLst/>
                <a:rect l="l" t="t" r="r" b="b"/>
                <a:pathLst>
                  <a:path w="265" h="5114" fill="none" extrusionOk="0">
                    <a:moveTo>
                      <a:pt x="265" y="1"/>
                    </a:moveTo>
                    <a:lnTo>
                      <a:pt x="0" y="1"/>
                    </a:lnTo>
                    <a:lnTo>
                      <a:pt x="0" y="5113"/>
                    </a:lnTo>
                    <a:lnTo>
                      <a:pt x="265" y="5113"/>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59"/>
              <p:cNvSpPr/>
              <p:nvPr/>
            </p:nvSpPr>
            <p:spPr>
              <a:xfrm>
                <a:off x="2362625" y="1913700"/>
                <a:ext cx="6625" cy="126750"/>
              </a:xfrm>
              <a:custGeom>
                <a:avLst/>
                <a:gdLst/>
                <a:ahLst/>
                <a:cxnLst/>
                <a:rect l="l" t="t" r="r" b="b"/>
                <a:pathLst>
                  <a:path w="265" h="5070" fill="none" extrusionOk="0">
                    <a:moveTo>
                      <a:pt x="265" y="0"/>
                    </a:moveTo>
                    <a:lnTo>
                      <a:pt x="0" y="0"/>
                    </a:lnTo>
                    <a:lnTo>
                      <a:pt x="0" y="5069"/>
                    </a:lnTo>
                    <a:lnTo>
                      <a:pt x="265" y="5069"/>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59"/>
              <p:cNvSpPr/>
              <p:nvPr/>
            </p:nvSpPr>
            <p:spPr>
              <a:xfrm>
                <a:off x="2362625" y="1779250"/>
                <a:ext cx="6625" cy="126750"/>
              </a:xfrm>
              <a:custGeom>
                <a:avLst/>
                <a:gdLst/>
                <a:ahLst/>
                <a:cxnLst/>
                <a:rect l="l" t="t" r="r" b="b"/>
                <a:pathLst>
                  <a:path w="265" h="5070" fill="none" extrusionOk="0">
                    <a:moveTo>
                      <a:pt x="265" y="1"/>
                    </a:moveTo>
                    <a:lnTo>
                      <a:pt x="0" y="1"/>
                    </a:lnTo>
                    <a:lnTo>
                      <a:pt x="0" y="5070"/>
                    </a:lnTo>
                    <a:lnTo>
                      <a:pt x="265" y="5070"/>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59"/>
              <p:cNvSpPr/>
              <p:nvPr/>
            </p:nvSpPr>
            <p:spPr>
              <a:xfrm>
                <a:off x="2362625" y="1644825"/>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59"/>
              <p:cNvSpPr/>
              <p:nvPr/>
            </p:nvSpPr>
            <p:spPr>
              <a:xfrm>
                <a:off x="2497050" y="1644825"/>
                <a:ext cx="6625" cy="1333350"/>
              </a:xfrm>
              <a:custGeom>
                <a:avLst/>
                <a:gdLst/>
                <a:ahLst/>
                <a:cxnLst/>
                <a:rect l="l" t="t" r="r" b="b"/>
                <a:pathLst>
                  <a:path w="265" h="53334" extrusionOk="0">
                    <a:moveTo>
                      <a:pt x="0" y="0"/>
                    </a:moveTo>
                    <a:lnTo>
                      <a:pt x="0" y="5113"/>
                    </a:lnTo>
                    <a:lnTo>
                      <a:pt x="265" y="5113"/>
                    </a:lnTo>
                    <a:lnTo>
                      <a:pt x="265" y="0"/>
                    </a:lnTo>
                    <a:close/>
                    <a:moveTo>
                      <a:pt x="0" y="5378"/>
                    </a:moveTo>
                    <a:lnTo>
                      <a:pt x="0" y="10447"/>
                    </a:lnTo>
                    <a:lnTo>
                      <a:pt x="265" y="10447"/>
                    </a:lnTo>
                    <a:lnTo>
                      <a:pt x="265" y="5378"/>
                    </a:lnTo>
                    <a:close/>
                    <a:moveTo>
                      <a:pt x="0" y="10755"/>
                    </a:moveTo>
                    <a:lnTo>
                      <a:pt x="0" y="15824"/>
                    </a:lnTo>
                    <a:lnTo>
                      <a:pt x="265" y="15824"/>
                    </a:lnTo>
                    <a:lnTo>
                      <a:pt x="265" y="10755"/>
                    </a:lnTo>
                    <a:close/>
                    <a:moveTo>
                      <a:pt x="0" y="16089"/>
                    </a:moveTo>
                    <a:lnTo>
                      <a:pt x="0" y="21201"/>
                    </a:lnTo>
                    <a:lnTo>
                      <a:pt x="265" y="21201"/>
                    </a:lnTo>
                    <a:lnTo>
                      <a:pt x="265" y="16089"/>
                    </a:lnTo>
                    <a:close/>
                    <a:moveTo>
                      <a:pt x="0" y="21466"/>
                    </a:moveTo>
                    <a:lnTo>
                      <a:pt x="0" y="26579"/>
                    </a:lnTo>
                    <a:lnTo>
                      <a:pt x="265" y="26579"/>
                    </a:lnTo>
                    <a:lnTo>
                      <a:pt x="265" y="21466"/>
                    </a:lnTo>
                    <a:close/>
                    <a:moveTo>
                      <a:pt x="0" y="26843"/>
                    </a:moveTo>
                    <a:lnTo>
                      <a:pt x="0" y="31956"/>
                    </a:lnTo>
                    <a:lnTo>
                      <a:pt x="265" y="31956"/>
                    </a:lnTo>
                    <a:lnTo>
                      <a:pt x="265" y="26843"/>
                    </a:lnTo>
                    <a:close/>
                    <a:moveTo>
                      <a:pt x="0" y="32221"/>
                    </a:moveTo>
                    <a:lnTo>
                      <a:pt x="0" y="37334"/>
                    </a:lnTo>
                    <a:lnTo>
                      <a:pt x="265" y="37334"/>
                    </a:lnTo>
                    <a:lnTo>
                      <a:pt x="265" y="32221"/>
                    </a:lnTo>
                    <a:close/>
                    <a:moveTo>
                      <a:pt x="0" y="37598"/>
                    </a:moveTo>
                    <a:lnTo>
                      <a:pt x="0" y="42711"/>
                    </a:lnTo>
                    <a:lnTo>
                      <a:pt x="265" y="42711"/>
                    </a:lnTo>
                    <a:lnTo>
                      <a:pt x="265" y="37598"/>
                    </a:lnTo>
                    <a:close/>
                    <a:moveTo>
                      <a:pt x="0" y="42975"/>
                    </a:moveTo>
                    <a:lnTo>
                      <a:pt x="0" y="48088"/>
                    </a:lnTo>
                    <a:lnTo>
                      <a:pt x="265" y="48088"/>
                    </a:lnTo>
                    <a:lnTo>
                      <a:pt x="265" y="42975"/>
                    </a:lnTo>
                    <a:close/>
                    <a:moveTo>
                      <a:pt x="0" y="48353"/>
                    </a:moveTo>
                    <a:lnTo>
                      <a:pt x="0"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59"/>
              <p:cNvSpPr/>
              <p:nvPr/>
            </p:nvSpPr>
            <p:spPr>
              <a:xfrm>
                <a:off x="2497050" y="2853625"/>
                <a:ext cx="6625" cy="124550"/>
              </a:xfrm>
              <a:custGeom>
                <a:avLst/>
                <a:gdLst/>
                <a:ahLst/>
                <a:cxnLst/>
                <a:rect l="l" t="t" r="r" b="b"/>
                <a:pathLst>
                  <a:path w="265" h="4982" fill="none" extrusionOk="0">
                    <a:moveTo>
                      <a:pt x="265" y="1"/>
                    </a:moveTo>
                    <a:lnTo>
                      <a:pt x="0" y="1"/>
                    </a:lnTo>
                    <a:lnTo>
                      <a:pt x="0" y="4981"/>
                    </a:lnTo>
                    <a:lnTo>
                      <a:pt x="265" y="4981"/>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59"/>
              <p:cNvSpPr/>
              <p:nvPr/>
            </p:nvSpPr>
            <p:spPr>
              <a:xfrm>
                <a:off x="2497050" y="2719200"/>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59"/>
              <p:cNvSpPr/>
              <p:nvPr/>
            </p:nvSpPr>
            <p:spPr>
              <a:xfrm>
                <a:off x="2497050" y="2584750"/>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59"/>
              <p:cNvSpPr/>
              <p:nvPr/>
            </p:nvSpPr>
            <p:spPr>
              <a:xfrm>
                <a:off x="2497050" y="2450325"/>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59"/>
              <p:cNvSpPr/>
              <p:nvPr/>
            </p:nvSpPr>
            <p:spPr>
              <a:xfrm>
                <a:off x="2497050" y="2315900"/>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59"/>
              <p:cNvSpPr/>
              <p:nvPr/>
            </p:nvSpPr>
            <p:spPr>
              <a:xfrm>
                <a:off x="2497050" y="2181450"/>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59"/>
              <p:cNvSpPr/>
              <p:nvPr/>
            </p:nvSpPr>
            <p:spPr>
              <a:xfrm>
                <a:off x="2497050" y="2047025"/>
                <a:ext cx="6625" cy="127850"/>
              </a:xfrm>
              <a:custGeom>
                <a:avLst/>
                <a:gdLst/>
                <a:ahLst/>
                <a:cxnLst/>
                <a:rect l="l" t="t" r="r" b="b"/>
                <a:pathLst>
                  <a:path w="265" h="5114" fill="none" extrusionOk="0">
                    <a:moveTo>
                      <a:pt x="265" y="1"/>
                    </a:moveTo>
                    <a:lnTo>
                      <a:pt x="0" y="1"/>
                    </a:lnTo>
                    <a:lnTo>
                      <a:pt x="0" y="5113"/>
                    </a:lnTo>
                    <a:lnTo>
                      <a:pt x="265" y="5113"/>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59"/>
              <p:cNvSpPr/>
              <p:nvPr/>
            </p:nvSpPr>
            <p:spPr>
              <a:xfrm>
                <a:off x="2497050" y="1913700"/>
                <a:ext cx="6625" cy="126750"/>
              </a:xfrm>
              <a:custGeom>
                <a:avLst/>
                <a:gdLst/>
                <a:ahLst/>
                <a:cxnLst/>
                <a:rect l="l" t="t" r="r" b="b"/>
                <a:pathLst>
                  <a:path w="265" h="5070" fill="none" extrusionOk="0">
                    <a:moveTo>
                      <a:pt x="265" y="0"/>
                    </a:moveTo>
                    <a:lnTo>
                      <a:pt x="0" y="0"/>
                    </a:lnTo>
                    <a:lnTo>
                      <a:pt x="0" y="5069"/>
                    </a:lnTo>
                    <a:lnTo>
                      <a:pt x="265" y="5069"/>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59"/>
              <p:cNvSpPr/>
              <p:nvPr/>
            </p:nvSpPr>
            <p:spPr>
              <a:xfrm>
                <a:off x="2497050" y="1779250"/>
                <a:ext cx="6625" cy="126750"/>
              </a:xfrm>
              <a:custGeom>
                <a:avLst/>
                <a:gdLst/>
                <a:ahLst/>
                <a:cxnLst/>
                <a:rect l="l" t="t" r="r" b="b"/>
                <a:pathLst>
                  <a:path w="265" h="5070" fill="none" extrusionOk="0">
                    <a:moveTo>
                      <a:pt x="265" y="1"/>
                    </a:moveTo>
                    <a:lnTo>
                      <a:pt x="0" y="1"/>
                    </a:lnTo>
                    <a:lnTo>
                      <a:pt x="0" y="5070"/>
                    </a:lnTo>
                    <a:lnTo>
                      <a:pt x="265" y="5070"/>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59"/>
              <p:cNvSpPr/>
              <p:nvPr/>
            </p:nvSpPr>
            <p:spPr>
              <a:xfrm>
                <a:off x="2497050" y="1644825"/>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59"/>
              <p:cNvSpPr/>
              <p:nvPr/>
            </p:nvSpPr>
            <p:spPr>
              <a:xfrm>
                <a:off x="2631475" y="1644825"/>
                <a:ext cx="6650" cy="1333350"/>
              </a:xfrm>
              <a:custGeom>
                <a:avLst/>
                <a:gdLst/>
                <a:ahLst/>
                <a:cxnLst/>
                <a:rect l="l" t="t" r="r" b="b"/>
                <a:pathLst>
                  <a:path w="266" h="53334" extrusionOk="0">
                    <a:moveTo>
                      <a:pt x="1" y="0"/>
                    </a:moveTo>
                    <a:lnTo>
                      <a:pt x="1" y="5113"/>
                    </a:lnTo>
                    <a:lnTo>
                      <a:pt x="265" y="5113"/>
                    </a:lnTo>
                    <a:lnTo>
                      <a:pt x="265" y="0"/>
                    </a:lnTo>
                    <a:close/>
                    <a:moveTo>
                      <a:pt x="1" y="5378"/>
                    </a:moveTo>
                    <a:lnTo>
                      <a:pt x="1" y="10447"/>
                    </a:lnTo>
                    <a:lnTo>
                      <a:pt x="265" y="10447"/>
                    </a:lnTo>
                    <a:lnTo>
                      <a:pt x="265" y="5378"/>
                    </a:lnTo>
                    <a:close/>
                    <a:moveTo>
                      <a:pt x="1" y="10755"/>
                    </a:moveTo>
                    <a:lnTo>
                      <a:pt x="1" y="15824"/>
                    </a:lnTo>
                    <a:lnTo>
                      <a:pt x="265" y="15824"/>
                    </a:lnTo>
                    <a:lnTo>
                      <a:pt x="265" y="10755"/>
                    </a:lnTo>
                    <a:close/>
                    <a:moveTo>
                      <a:pt x="1" y="16089"/>
                    </a:moveTo>
                    <a:lnTo>
                      <a:pt x="1" y="21201"/>
                    </a:lnTo>
                    <a:lnTo>
                      <a:pt x="265" y="21201"/>
                    </a:lnTo>
                    <a:lnTo>
                      <a:pt x="265" y="16089"/>
                    </a:lnTo>
                    <a:close/>
                    <a:moveTo>
                      <a:pt x="1" y="21466"/>
                    </a:moveTo>
                    <a:lnTo>
                      <a:pt x="1" y="26579"/>
                    </a:lnTo>
                    <a:lnTo>
                      <a:pt x="265" y="26579"/>
                    </a:lnTo>
                    <a:lnTo>
                      <a:pt x="265" y="21466"/>
                    </a:lnTo>
                    <a:close/>
                    <a:moveTo>
                      <a:pt x="1" y="26843"/>
                    </a:moveTo>
                    <a:lnTo>
                      <a:pt x="1" y="31956"/>
                    </a:lnTo>
                    <a:lnTo>
                      <a:pt x="265" y="31956"/>
                    </a:lnTo>
                    <a:lnTo>
                      <a:pt x="265" y="26843"/>
                    </a:lnTo>
                    <a:close/>
                    <a:moveTo>
                      <a:pt x="1" y="32221"/>
                    </a:moveTo>
                    <a:lnTo>
                      <a:pt x="1" y="37334"/>
                    </a:lnTo>
                    <a:lnTo>
                      <a:pt x="265" y="37334"/>
                    </a:lnTo>
                    <a:lnTo>
                      <a:pt x="265" y="32221"/>
                    </a:lnTo>
                    <a:close/>
                    <a:moveTo>
                      <a:pt x="1" y="37598"/>
                    </a:moveTo>
                    <a:lnTo>
                      <a:pt x="1" y="42711"/>
                    </a:lnTo>
                    <a:lnTo>
                      <a:pt x="265" y="42711"/>
                    </a:lnTo>
                    <a:lnTo>
                      <a:pt x="265" y="37598"/>
                    </a:lnTo>
                    <a:close/>
                    <a:moveTo>
                      <a:pt x="1" y="42975"/>
                    </a:moveTo>
                    <a:lnTo>
                      <a:pt x="1" y="48088"/>
                    </a:lnTo>
                    <a:lnTo>
                      <a:pt x="265" y="48088"/>
                    </a:lnTo>
                    <a:lnTo>
                      <a:pt x="265" y="42975"/>
                    </a:lnTo>
                    <a:close/>
                    <a:moveTo>
                      <a:pt x="1" y="48353"/>
                    </a:moveTo>
                    <a:lnTo>
                      <a:pt x="1"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59"/>
              <p:cNvSpPr/>
              <p:nvPr/>
            </p:nvSpPr>
            <p:spPr>
              <a:xfrm>
                <a:off x="2631475" y="2853625"/>
                <a:ext cx="6650" cy="124550"/>
              </a:xfrm>
              <a:custGeom>
                <a:avLst/>
                <a:gdLst/>
                <a:ahLst/>
                <a:cxnLst/>
                <a:rect l="l" t="t" r="r" b="b"/>
                <a:pathLst>
                  <a:path w="266" h="4982" fill="none" extrusionOk="0">
                    <a:moveTo>
                      <a:pt x="265" y="1"/>
                    </a:moveTo>
                    <a:lnTo>
                      <a:pt x="1" y="1"/>
                    </a:lnTo>
                    <a:lnTo>
                      <a:pt x="1" y="4981"/>
                    </a:lnTo>
                    <a:lnTo>
                      <a:pt x="265" y="4981"/>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59"/>
              <p:cNvSpPr/>
              <p:nvPr/>
            </p:nvSpPr>
            <p:spPr>
              <a:xfrm>
                <a:off x="2631475" y="2719200"/>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59"/>
              <p:cNvSpPr/>
              <p:nvPr/>
            </p:nvSpPr>
            <p:spPr>
              <a:xfrm>
                <a:off x="2631475" y="2584750"/>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59"/>
              <p:cNvSpPr/>
              <p:nvPr/>
            </p:nvSpPr>
            <p:spPr>
              <a:xfrm>
                <a:off x="2631475" y="2450325"/>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59"/>
              <p:cNvSpPr/>
              <p:nvPr/>
            </p:nvSpPr>
            <p:spPr>
              <a:xfrm>
                <a:off x="2631475" y="2315900"/>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59"/>
              <p:cNvSpPr/>
              <p:nvPr/>
            </p:nvSpPr>
            <p:spPr>
              <a:xfrm>
                <a:off x="2631475" y="2181450"/>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59"/>
              <p:cNvSpPr/>
              <p:nvPr/>
            </p:nvSpPr>
            <p:spPr>
              <a:xfrm>
                <a:off x="2631475" y="2047025"/>
                <a:ext cx="6650" cy="127850"/>
              </a:xfrm>
              <a:custGeom>
                <a:avLst/>
                <a:gdLst/>
                <a:ahLst/>
                <a:cxnLst/>
                <a:rect l="l" t="t" r="r" b="b"/>
                <a:pathLst>
                  <a:path w="266" h="5114" fill="none" extrusionOk="0">
                    <a:moveTo>
                      <a:pt x="265" y="1"/>
                    </a:moveTo>
                    <a:lnTo>
                      <a:pt x="1" y="1"/>
                    </a:lnTo>
                    <a:lnTo>
                      <a:pt x="1" y="5113"/>
                    </a:lnTo>
                    <a:lnTo>
                      <a:pt x="265" y="5113"/>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59"/>
              <p:cNvSpPr/>
              <p:nvPr/>
            </p:nvSpPr>
            <p:spPr>
              <a:xfrm>
                <a:off x="2631475" y="1913700"/>
                <a:ext cx="6650" cy="126750"/>
              </a:xfrm>
              <a:custGeom>
                <a:avLst/>
                <a:gdLst/>
                <a:ahLst/>
                <a:cxnLst/>
                <a:rect l="l" t="t" r="r" b="b"/>
                <a:pathLst>
                  <a:path w="266" h="5070" fill="none" extrusionOk="0">
                    <a:moveTo>
                      <a:pt x="265" y="0"/>
                    </a:moveTo>
                    <a:lnTo>
                      <a:pt x="1" y="0"/>
                    </a:lnTo>
                    <a:lnTo>
                      <a:pt x="1" y="5069"/>
                    </a:lnTo>
                    <a:lnTo>
                      <a:pt x="265" y="5069"/>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59"/>
              <p:cNvSpPr/>
              <p:nvPr/>
            </p:nvSpPr>
            <p:spPr>
              <a:xfrm>
                <a:off x="2631475" y="1779250"/>
                <a:ext cx="6650" cy="126750"/>
              </a:xfrm>
              <a:custGeom>
                <a:avLst/>
                <a:gdLst/>
                <a:ahLst/>
                <a:cxnLst/>
                <a:rect l="l" t="t" r="r" b="b"/>
                <a:pathLst>
                  <a:path w="266" h="5070" fill="none" extrusionOk="0">
                    <a:moveTo>
                      <a:pt x="265" y="1"/>
                    </a:moveTo>
                    <a:lnTo>
                      <a:pt x="1" y="1"/>
                    </a:lnTo>
                    <a:lnTo>
                      <a:pt x="1" y="5070"/>
                    </a:lnTo>
                    <a:lnTo>
                      <a:pt x="265" y="5070"/>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59"/>
              <p:cNvSpPr/>
              <p:nvPr/>
            </p:nvSpPr>
            <p:spPr>
              <a:xfrm>
                <a:off x="2631475" y="1644825"/>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59"/>
              <p:cNvSpPr/>
              <p:nvPr/>
            </p:nvSpPr>
            <p:spPr>
              <a:xfrm>
                <a:off x="2761500" y="1645925"/>
                <a:ext cx="7750" cy="1336650"/>
              </a:xfrm>
              <a:custGeom>
                <a:avLst/>
                <a:gdLst/>
                <a:ahLst/>
                <a:cxnLst/>
                <a:rect l="l" t="t" r="r" b="b"/>
                <a:pathLst>
                  <a:path w="310" h="53466" extrusionOk="0">
                    <a:moveTo>
                      <a:pt x="1" y="1"/>
                    </a:moveTo>
                    <a:lnTo>
                      <a:pt x="1" y="5069"/>
                    </a:lnTo>
                    <a:lnTo>
                      <a:pt x="309" y="5069"/>
                    </a:lnTo>
                    <a:lnTo>
                      <a:pt x="309" y="1"/>
                    </a:lnTo>
                    <a:close/>
                    <a:moveTo>
                      <a:pt x="1" y="5334"/>
                    </a:moveTo>
                    <a:lnTo>
                      <a:pt x="1" y="10403"/>
                    </a:lnTo>
                    <a:lnTo>
                      <a:pt x="309" y="10403"/>
                    </a:lnTo>
                    <a:lnTo>
                      <a:pt x="309" y="5334"/>
                    </a:lnTo>
                    <a:close/>
                    <a:moveTo>
                      <a:pt x="1" y="10711"/>
                    </a:moveTo>
                    <a:lnTo>
                      <a:pt x="1" y="15780"/>
                    </a:lnTo>
                    <a:lnTo>
                      <a:pt x="309" y="15780"/>
                    </a:lnTo>
                    <a:lnTo>
                      <a:pt x="309" y="10711"/>
                    </a:lnTo>
                    <a:close/>
                    <a:moveTo>
                      <a:pt x="1" y="16045"/>
                    </a:moveTo>
                    <a:lnTo>
                      <a:pt x="1" y="21157"/>
                    </a:lnTo>
                    <a:lnTo>
                      <a:pt x="309" y="21157"/>
                    </a:lnTo>
                    <a:lnTo>
                      <a:pt x="309" y="16045"/>
                    </a:lnTo>
                    <a:close/>
                    <a:moveTo>
                      <a:pt x="1" y="21422"/>
                    </a:moveTo>
                    <a:lnTo>
                      <a:pt x="1" y="26535"/>
                    </a:lnTo>
                    <a:lnTo>
                      <a:pt x="309" y="26535"/>
                    </a:lnTo>
                    <a:lnTo>
                      <a:pt x="309" y="21422"/>
                    </a:lnTo>
                    <a:close/>
                    <a:moveTo>
                      <a:pt x="1" y="26799"/>
                    </a:moveTo>
                    <a:lnTo>
                      <a:pt x="1" y="31912"/>
                    </a:lnTo>
                    <a:lnTo>
                      <a:pt x="309" y="31912"/>
                    </a:lnTo>
                    <a:lnTo>
                      <a:pt x="309" y="26799"/>
                    </a:lnTo>
                    <a:close/>
                    <a:moveTo>
                      <a:pt x="1" y="32177"/>
                    </a:moveTo>
                    <a:lnTo>
                      <a:pt x="1" y="37290"/>
                    </a:lnTo>
                    <a:lnTo>
                      <a:pt x="309" y="37290"/>
                    </a:lnTo>
                    <a:lnTo>
                      <a:pt x="309" y="32177"/>
                    </a:lnTo>
                    <a:close/>
                    <a:moveTo>
                      <a:pt x="1" y="37554"/>
                    </a:moveTo>
                    <a:lnTo>
                      <a:pt x="1" y="42667"/>
                    </a:lnTo>
                    <a:lnTo>
                      <a:pt x="309" y="42667"/>
                    </a:lnTo>
                    <a:lnTo>
                      <a:pt x="309" y="37554"/>
                    </a:lnTo>
                    <a:close/>
                    <a:moveTo>
                      <a:pt x="1" y="42931"/>
                    </a:moveTo>
                    <a:lnTo>
                      <a:pt x="1" y="48044"/>
                    </a:lnTo>
                    <a:lnTo>
                      <a:pt x="309" y="48044"/>
                    </a:lnTo>
                    <a:lnTo>
                      <a:pt x="309" y="42931"/>
                    </a:lnTo>
                    <a:close/>
                    <a:moveTo>
                      <a:pt x="1" y="48309"/>
                    </a:moveTo>
                    <a:lnTo>
                      <a:pt x="1" y="53289"/>
                    </a:lnTo>
                    <a:lnTo>
                      <a:pt x="265" y="53289"/>
                    </a:lnTo>
                    <a:lnTo>
                      <a:pt x="265" y="53466"/>
                    </a:lnTo>
                    <a:lnTo>
                      <a:pt x="309" y="53466"/>
                    </a:lnTo>
                    <a:lnTo>
                      <a:pt x="309" y="48309"/>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59"/>
              <p:cNvSpPr/>
              <p:nvPr/>
            </p:nvSpPr>
            <p:spPr>
              <a:xfrm>
                <a:off x="2761500" y="1645925"/>
                <a:ext cx="7750" cy="1336650"/>
              </a:xfrm>
              <a:custGeom>
                <a:avLst/>
                <a:gdLst/>
                <a:ahLst/>
                <a:cxnLst/>
                <a:rect l="l" t="t" r="r" b="b"/>
                <a:pathLst>
                  <a:path w="310" h="53466" fill="none" extrusionOk="0">
                    <a:moveTo>
                      <a:pt x="309" y="1"/>
                    </a:moveTo>
                    <a:lnTo>
                      <a:pt x="1" y="1"/>
                    </a:lnTo>
                    <a:lnTo>
                      <a:pt x="1" y="5069"/>
                    </a:lnTo>
                    <a:lnTo>
                      <a:pt x="309" y="5069"/>
                    </a:lnTo>
                    <a:lnTo>
                      <a:pt x="309" y="5334"/>
                    </a:lnTo>
                    <a:lnTo>
                      <a:pt x="1" y="5334"/>
                    </a:lnTo>
                    <a:lnTo>
                      <a:pt x="1" y="10403"/>
                    </a:lnTo>
                    <a:lnTo>
                      <a:pt x="309" y="10403"/>
                    </a:lnTo>
                    <a:lnTo>
                      <a:pt x="309" y="10711"/>
                    </a:lnTo>
                    <a:lnTo>
                      <a:pt x="1" y="10711"/>
                    </a:lnTo>
                    <a:lnTo>
                      <a:pt x="1" y="15780"/>
                    </a:lnTo>
                    <a:lnTo>
                      <a:pt x="309" y="15780"/>
                    </a:lnTo>
                    <a:lnTo>
                      <a:pt x="309" y="16045"/>
                    </a:lnTo>
                    <a:lnTo>
                      <a:pt x="1" y="16045"/>
                    </a:lnTo>
                    <a:lnTo>
                      <a:pt x="1" y="21157"/>
                    </a:lnTo>
                    <a:lnTo>
                      <a:pt x="309" y="21157"/>
                    </a:lnTo>
                    <a:lnTo>
                      <a:pt x="309" y="21422"/>
                    </a:lnTo>
                    <a:lnTo>
                      <a:pt x="1" y="21422"/>
                    </a:lnTo>
                    <a:lnTo>
                      <a:pt x="1" y="26535"/>
                    </a:lnTo>
                    <a:lnTo>
                      <a:pt x="309" y="26535"/>
                    </a:lnTo>
                    <a:lnTo>
                      <a:pt x="309" y="26799"/>
                    </a:lnTo>
                    <a:lnTo>
                      <a:pt x="1" y="26799"/>
                    </a:lnTo>
                    <a:lnTo>
                      <a:pt x="1" y="31912"/>
                    </a:lnTo>
                    <a:lnTo>
                      <a:pt x="309" y="31912"/>
                    </a:lnTo>
                    <a:lnTo>
                      <a:pt x="309" y="32177"/>
                    </a:lnTo>
                    <a:lnTo>
                      <a:pt x="1" y="32177"/>
                    </a:lnTo>
                    <a:lnTo>
                      <a:pt x="1" y="37290"/>
                    </a:lnTo>
                    <a:lnTo>
                      <a:pt x="309" y="37290"/>
                    </a:lnTo>
                    <a:lnTo>
                      <a:pt x="309" y="37554"/>
                    </a:lnTo>
                    <a:lnTo>
                      <a:pt x="1" y="37554"/>
                    </a:lnTo>
                    <a:lnTo>
                      <a:pt x="1" y="42667"/>
                    </a:lnTo>
                    <a:lnTo>
                      <a:pt x="309" y="42667"/>
                    </a:lnTo>
                    <a:lnTo>
                      <a:pt x="309" y="42931"/>
                    </a:lnTo>
                    <a:lnTo>
                      <a:pt x="1" y="42931"/>
                    </a:lnTo>
                    <a:lnTo>
                      <a:pt x="1" y="48044"/>
                    </a:lnTo>
                    <a:lnTo>
                      <a:pt x="309" y="48044"/>
                    </a:lnTo>
                    <a:lnTo>
                      <a:pt x="309" y="48309"/>
                    </a:lnTo>
                    <a:lnTo>
                      <a:pt x="1" y="48309"/>
                    </a:lnTo>
                    <a:lnTo>
                      <a:pt x="1" y="53289"/>
                    </a:lnTo>
                    <a:lnTo>
                      <a:pt x="265" y="53289"/>
                    </a:lnTo>
                    <a:lnTo>
                      <a:pt x="265" y="53466"/>
                    </a:lnTo>
                    <a:lnTo>
                      <a:pt x="309" y="53466"/>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59"/>
              <p:cNvSpPr/>
              <p:nvPr/>
            </p:nvSpPr>
            <p:spPr>
              <a:xfrm>
                <a:off x="2093750" y="1638225"/>
                <a:ext cx="675500" cy="6625"/>
              </a:xfrm>
              <a:custGeom>
                <a:avLst/>
                <a:gdLst/>
                <a:ahLst/>
                <a:cxnLst/>
                <a:rect l="l" t="t" r="r" b="b"/>
                <a:pathLst>
                  <a:path w="27020" h="265" extrusionOk="0">
                    <a:moveTo>
                      <a:pt x="0" y="0"/>
                    </a:moveTo>
                    <a:lnTo>
                      <a:pt x="0" y="220"/>
                    </a:lnTo>
                    <a:lnTo>
                      <a:pt x="265" y="220"/>
                    </a:lnTo>
                    <a:lnTo>
                      <a:pt x="265" y="264"/>
                    </a:lnTo>
                    <a:lnTo>
                      <a:pt x="5378" y="264"/>
                    </a:lnTo>
                    <a:lnTo>
                      <a:pt x="5378" y="220"/>
                    </a:lnTo>
                    <a:lnTo>
                      <a:pt x="5642" y="220"/>
                    </a:lnTo>
                    <a:lnTo>
                      <a:pt x="5642" y="264"/>
                    </a:lnTo>
                    <a:lnTo>
                      <a:pt x="10755" y="264"/>
                    </a:lnTo>
                    <a:lnTo>
                      <a:pt x="10755" y="220"/>
                    </a:lnTo>
                    <a:lnTo>
                      <a:pt x="11020" y="220"/>
                    </a:lnTo>
                    <a:lnTo>
                      <a:pt x="11020" y="264"/>
                    </a:lnTo>
                    <a:lnTo>
                      <a:pt x="16132" y="264"/>
                    </a:lnTo>
                    <a:lnTo>
                      <a:pt x="16132" y="220"/>
                    </a:lnTo>
                    <a:lnTo>
                      <a:pt x="16397" y="220"/>
                    </a:lnTo>
                    <a:lnTo>
                      <a:pt x="16397" y="264"/>
                    </a:lnTo>
                    <a:lnTo>
                      <a:pt x="21510" y="264"/>
                    </a:lnTo>
                    <a:lnTo>
                      <a:pt x="21510" y="220"/>
                    </a:lnTo>
                    <a:lnTo>
                      <a:pt x="21774" y="220"/>
                    </a:lnTo>
                    <a:lnTo>
                      <a:pt x="21774" y="264"/>
                    </a:lnTo>
                    <a:lnTo>
                      <a:pt x="27019" y="264"/>
                    </a:lnTo>
                    <a:lnTo>
                      <a:pt x="2701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59"/>
              <p:cNvSpPr/>
              <p:nvPr/>
            </p:nvSpPr>
            <p:spPr>
              <a:xfrm>
                <a:off x="2093750" y="1638225"/>
                <a:ext cx="675500" cy="6625"/>
              </a:xfrm>
              <a:custGeom>
                <a:avLst/>
                <a:gdLst/>
                <a:ahLst/>
                <a:cxnLst/>
                <a:rect l="l" t="t" r="r" b="b"/>
                <a:pathLst>
                  <a:path w="27020" h="265" fill="none" extrusionOk="0">
                    <a:moveTo>
                      <a:pt x="27019" y="0"/>
                    </a:moveTo>
                    <a:lnTo>
                      <a:pt x="0" y="0"/>
                    </a:lnTo>
                    <a:lnTo>
                      <a:pt x="0" y="220"/>
                    </a:lnTo>
                    <a:lnTo>
                      <a:pt x="265" y="220"/>
                    </a:lnTo>
                    <a:lnTo>
                      <a:pt x="265" y="264"/>
                    </a:lnTo>
                    <a:lnTo>
                      <a:pt x="5378" y="264"/>
                    </a:lnTo>
                    <a:lnTo>
                      <a:pt x="5378" y="220"/>
                    </a:lnTo>
                    <a:lnTo>
                      <a:pt x="5642" y="220"/>
                    </a:lnTo>
                    <a:lnTo>
                      <a:pt x="5642" y="264"/>
                    </a:lnTo>
                    <a:lnTo>
                      <a:pt x="10755" y="264"/>
                    </a:lnTo>
                    <a:lnTo>
                      <a:pt x="10755" y="220"/>
                    </a:lnTo>
                    <a:lnTo>
                      <a:pt x="11020" y="220"/>
                    </a:lnTo>
                    <a:lnTo>
                      <a:pt x="11020" y="264"/>
                    </a:lnTo>
                    <a:lnTo>
                      <a:pt x="16132" y="264"/>
                    </a:lnTo>
                    <a:lnTo>
                      <a:pt x="16132" y="220"/>
                    </a:lnTo>
                    <a:lnTo>
                      <a:pt x="16397" y="220"/>
                    </a:lnTo>
                    <a:lnTo>
                      <a:pt x="16397" y="264"/>
                    </a:lnTo>
                    <a:lnTo>
                      <a:pt x="21510" y="264"/>
                    </a:lnTo>
                    <a:lnTo>
                      <a:pt x="21510" y="220"/>
                    </a:lnTo>
                    <a:lnTo>
                      <a:pt x="21774" y="220"/>
                    </a:lnTo>
                    <a:lnTo>
                      <a:pt x="21774" y="264"/>
                    </a:lnTo>
                    <a:lnTo>
                      <a:pt x="27019" y="264"/>
                    </a:lnTo>
                    <a:lnTo>
                      <a:pt x="2701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59"/>
              <p:cNvSpPr/>
              <p:nvPr/>
            </p:nvSpPr>
            <p:spPr>
              <a:xfrm>
                <a:off x="2093750" y="1643725"/>
                <a:ext cx="6625" cy="1125"/>
              </a:xfrm>
              <a:custGeom>
                <a:avLst/>
                <a:gdLst/>
                <a:ahLst/>
                <a:cxnLst/>
                <a:rect l="l" t="t" r="r" b="b"/>
                <a:pathLst>
                  <a:path w="265" h="45" extrusionOk="0">
                    <a:moveTo>
                      <a:pt x="0" y="0"/>
                    </a:moveTo>
                    <a:lnTo>
                      <a:pt x="0" y="44"/>
                    </a:lnTo>
                    <a:lnTo>
                      <a:pt x="265"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59"/>
              <p:cNvSpPr/>
              <p:nvPr/>
            </p:nvSpPr>
            <p:spPr>
              <a:xfrm>
                <a:off x="2093750" y="1643725"/>
                <a:ext cx="6625" cy="1125"/>
              </a:xfrm>
              <a:custGeom>
                <a:avLst/>
                <a:gdLst/>
                <a:ahLst/>
                <a:cxnLst/>
                <a:rect l="l" t="t" r="r" b="b"/>
                <a:pathLst>
                  <a:path w="265" h="45" fill="none" extrusionOk="0">
                    <a:moveTo>
                      <a:pt x="265" y="0"/>
                    </a:moveTo>
                    <a:lnTo>
                      <a:pt x="0" y="0"/>
                    </a:lnTo>
                    <a:lnTo>
                      <a:pt x="0" y="44"/>
                    </a:lnTo>
                    <a:lnTo>
                      <a:pt x="265" y="44"/>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59"/>
              <p:cNvSpPr/>
              <p:nvPr/>
            </p:nvSpPr>
            <p:spPr>
              <a:xfrm>
                <a:off x="2228175" y="1643725"/>
                <a:ext cx="6650" cy="1125"/>
              </a:xfrm>
              <a:custGeom>
                <a:avLst/>
                <a:gdLst/>
                <a:ahLst/>
                <a:cxnLst/>
                <a:rect l="l" t="t" r="r" b="b"/>
                <a:pathLst>
                  <a:path w="266" h="45" extrusionOk="0">
                    <a:moveTo>
                      <a:pt x="1" y="0"/>
                    </a:moveTo>
                    <a:lnTo>
                      <a:pt x="1" y="44"/>
                    </a:lnTo>
                    <a:lnTo>
                      <a:pt x="265"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59"/>
              <p:cNvSpPr/>
              <p:nvPr/>
            </p:nvSpPr>
            <p:spPr>
              <a:xfrm>
                <a:off x="2228175" y="1643725"/>
                <a:ext cx="6650" cy="1125"/>
              </a:xfrm>
              <a:custGeom>
                <a:avLst/>
                <a:gdLst/>
                <a:ahLst/>
                <a:cxnLst/>
                <a:rect l="l" t="t" r="r" b="b"/>
                <a:pathLst>
                  <a:path w="266" h="45" fill="none" extrusionOk="0">
                    <a:moveTo>
                      <a:pt x="265" y="0"/>
                    </a:moveTo>
                    <a:lnTo>
                      <a:pt x="1" y="0"/>
                    </a:lnTo>
                    <a:lnTo>
                      <a:pt x="1" y="44"/>
                    </a:lnTo>
                    <a:lnTo>
                      <a:pt x="265" y="44"/>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59"/>
              <p:cNvSpPr/>
              <p:nvPr/>
            </p:nvSpPr>
            <p:spPr>
              <a:xfrm>
                <a:off x="2362625" y="1643725"/>
                <a:ext cx="6625" cy="1125"/>
              </a:xfrm>
              <a:custGeom>
                <a:avLst/>
                <a:gdLst/>
                <a:ahLst/>
                <a:cxnLst/>
                <a:rect l="l" t="t" r="r" b="b"/>
                <a:pathLst>
                  <a:path w="265" h="45" extrusionOk="0">
                    <a:moveTo>
                      <a:pt x="0" y="0"/>
                    </a:moveTo>
                    <a:lnTo>
                      <a:pt x="0" y="44"/>
                    </a:lnTo>
                    <a:lnTo>
                      <a:pt x="265"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59"/>
              <p:cNvSpPr/>
              <p:nvPr/>
            </p:nvSpPr>
            <p:spPr>
              <a:xfrm>
                <a:off x="2362625" y="1643725"/>
                <a:ext cx="6625" cy="1125"/>
              </a:xfrm>
              <a:custGeom>
                <a:avLst/>
                <a:gdLst/>
                <a:ahLst/>
                <a:cxnLst/>
                <a:rect l="l" t="t" r="r" b="b"/>
                <a:pathLst>
                  <a:path w="265" h="45" fill="none" extrusionOk="0">
                    <a:moveTo>
                      <a:pt x="265" y="0"/>
                    </a:moveTo>
                    <a:lnTo>
                      <a:pt x="0" y="0"/>
                    </a:lnTo>
                    <a:lnTo>
                      <a:pt x="0" y="44"/>
                    </a:lnTo>
                    <a:lnTo>
                      <a:pt x="265" y="44"/>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59"/>
              <p:cNvSpPr/>
              <p:nvPr/>
            </p:nvSpPr>
            <p:spPr>
              <a:xfrm>
                <a:off x="2497050" y="1643725"/>
                <a:ext cx="6625" cy="1125"/>
              </a:xfrm>
              <a:custGeom>
                <a:avLst/>
                <a:gdLst/>
                <a:ahLst/>
                <a:cxnLst/>
                <a:rect l="l" t="t" r="r" b="b"/>
                <a:pathLst>
                  <a:path w="265" h="45" extrusionOk="0">
                    <a:moveTo>
                      <a:pt x="0" y="0"/>
                    </a:moveTo>
                    <a:lnTo>
                      <a:pt x="0" y="44"/>
                    </a:lnTo>
                    <a:lnTo>
                      <a:pt x="265"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59"/>
              <p:cNvSpPr/>
              <p:nvPr/>
            </p:nvSpPr>
            <p:spPr>
              <a:xfrm>
                <a:off x="2497050" y="1643725"/>
                <a:ext cx="6625" cy="1125"/>
              </a:xfrm>
              <a:custGeom>
                <a:avLst/>
                <a:gdLst/>
                <a:ahLst/>
                <a:cxnLst/>
                <a:rect l="l" t="t" r="r" b="b"/>
                <a:pathLst>
                  <a:path w="265" h="45" fill="none" extrusionOk="0">
                    <a:moveTo>
                      <a:pt x="265" y="0"/>
                    </a:moveTo>
                    <a:lnTo>
                      <a:pt x="0" y="0"/>
                    </a:lnTo>
                    <a:lnTo>
                      <a:pt x="0" y="44"/>
                    </a:lnTo>
                    <a:lnTo>
                      <a:pt x="265" y="44"/>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59"/>
              <p:cNvSpPr/>
              <p:nvPr/>
            </p:nvSpPr>
            <p:spPr>
              <a:xfrm>
                <a:off x="2631475" y="1643725"/>
                <a:ext cx="6650" cy="1125"/>
              </a:xfrm>
              <a:custGeom>
                <a:avLst/>
                <a:gdLst/>
                <a:ahLst/>
                <a:cxnLst/>
                <a:rect l="l" t="t" r="r" b="b"/>
                <a:pathLst>
                  <a:path w="266" h="45" extrusionOk="0">
                    <a:moveTo>
                      <a:pt x="1" y="0"/>
                    </a:moveTo>
                    <a:lnTo>
                      <a:pt x="1" y="44"/>
                    </a:lnTo>
                    <a:lnTo>
                      <a:pt x="265"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59"/>
              <p:cNvSpPr/>
              <p:nvPr/>
            </p:nvSpPr>
            <p:spPr>
              <a:xfrm>
                <a:off x="2631475" y="1643725"/>
                <a:ext cx="6650" cy="1125"/>
              </a:xfrm>
              <a:custGeom>
                <a:avLst/>
                <a:gdLst/>
                <a:ahLst/>
                <a:cxnLst/>
                <a:rect l="l" t="t" r="r" b="b"/>
                <a:pathLst>
                  <a:path w="266" h="45" fill="none" extrusionOk="0">
                    <a:moveTo>
                      <a:pt x="265" y="0"/>
                    </a:moveTo>
                    <a:lnTo>
                      <a:pt x="1" y="0"/>
                    </a:lnTo>
                    <a:lnTo>
                      <a:pt x="1" y="44"/>
                    </a:lnTo>
                    <a:lnTo>
                      <a:pt x="265" y="44"/>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59"/>
              <p:cNvSpPr/>
              <p:nvPr/>
            </p:nvSpPr>
            <p:spPr>
              <a:xfrm>
                <a:off x="2100350" y="1772650"/>
                <a:ext cx="661175" cy="6625"/>
              </a:xfrm>
              <a:custGeom>
                <a:avLst/>
                <a:gdLst/>
                <a:ahLst/>
                <a:cxnLst/>
                <a:rect l="l" t="t" r="r" b="b"/>
                <a:pathLst>
                  <a:path w="26447"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59"/>
              <p:cNvSpPr/>
              <p:nvPr/>
            </p:nvSpPr>
            <p:spPr>
              <a:xfrm>
                <a:off x="2100350" y="17726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59"/>
              <p:cNvSpPr/>
              <p:nvPr/>
            </p:nvSpPr>
            <p:spPr>
              <a:xfrm>
                <a:off x="2234800" y="1772650"/>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59"/>
              <p:cNvSpPr/>
              <p:nvPr/>
            </p:nvSpPr>
            <p:spPr>
              <a:xfrm>
                <a:off x="2369225" y="1772650"/>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59"/>
              <p:cNvSpPr/>
              <p:nvPr/>
            </p:nvSpPr>
            <p:spPr>
              <a:xfrm>
                <a:off x="2503650" y="17726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59"/>
              <p:cNvSpPr/>
              <p:nvPr/>
            </p:nvSpPr>
            <p:spPr>
              <a:xfrm>
                <a:off x="2638100" y="1772650"/>
                <a:ext cx="123425" cy="6625"/>
              </a:xfrm>
              <a:custGeom>
                <a:avLst/>
                <a:gdLst/>
                <a:ahLst/>
                <a:cxnLst/>
                <a:rect l="l" t="t" r="r" b="b"/>
                <a:pathLst>
                  <a:path w="4937" h="265" fill="none" extrusionOk="0">
                    <a:moveTo>
                      <a:pt x="4937" y="0"/>
                    </a:moveTo>
                    <a:lnTo>
                      <a:pt x="0" y="0"/>
                    </a:lnTo>
                    <a:lnTo>
                      <a:pt x="0" y="265"/>
                    </a:lnTo>
                    <a:lnTo>
                      <a:pt x="4937" y="265"/>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59"/>
              <p:cNvSpPr/>
              <p:nvPr/>
            </p:nvSpPr>
            <p:spPr>
              <a:xfrm>
                <a:off x="2093750" y="17726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59"/>
              <p:cNvSpPr/>
              <p:nvPr/>
            </p:nvSpPr>
            <p:spPr>
              <a:xfrm>
                <a:off x="2093750" y="17726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59"/>
              <p:cNvSpPr/>
              <p:nvPr/>
            </p:nvSpPr>
            <p:spPr>
              <a:xfrm>
                <a:off x="2228175" y="17726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59"/>
              <p:cNvSpPr/>
              <p:nvPr/>
            </p:nvSpPr>
            <p:spPr>
              <a:xfrm>
                <a:off x="2228175" y="17726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59"/>
              <p:cNvSpPr/>
              <p:nvPr/>
            </p:nvSpPr>
            <p:spPr>
              <a:xfrm>
                <a:off x="2362625" y="17726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59"/>
              <p:cNvSpPr/>
              <p:nvPr/>
            </p:nvSpPr>
            <p:spPr>
              <a:xfrm>
                <a:off x="2362625" y="17726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59"/>
              <p:cNvSpPr/>
              <p:nvPr/>
            </p:nvSpPr>
            <p:spPr>
              <a:xfrm>
                <a:off x="2497050" y="17726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59"/>
              <p:cNvSpPr/>
              <p:nvPr/>
            </p:nvSpPr>
            <p:spPr>
              <a:xfrm>
                <a:off x="2497050" y="17726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59"/>
              <p:cNvSpPr/>
              <p:nvPr/>
            </p:nvSpPr>
            <p:spPr>
              <a:xfrm>
                <a:off x="2631475" y="17726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59"/>
              <p:cNvSpPr/>
              <p:nvPr/>
            </p:nvSpPr>
            <p:spPr>
              <a:xfrm>
                <a:off x="2631475" y="17726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59"/>
              <p:cNvSpPr/>
              <p:nvPr/>
            </p:nvSpPr>
            <p:spPr>
              <a:xfrm>
                <a:off x="2761500" y="1772650"/>
                <a:ext cx="7750" cy="6625"/>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59"/>
              <p:cNvSpPr/>
              <p:nvPr/>
            </p:nvSpPr>
            <p:spPr>
              <a:xfrm>
                <a:off x="2761500" y="1772650"/>
                <a:ext cx="7750" cy="6625"/>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59"/>
              <p:cNvSpPr/>
              <p:nvPr/>
            </p:nvSpPr>
            <p:spPr>
              <a:xfrm>
                <a:off x="2100350" y="1905975"/>
                <a:ext cx="661175" cy="7750"/>
              </a:xfrm>
              <a:custGeom>
                <a:avLst/>
                <a:gdLst/>
                <a:ahLst/>
                <a:cxnLst/>
                <a:rect l="l" t="t" r="r" b="b"/>
                <a:pathLst>
                  <a:path w="26447" h="310" extrusionOk="0">
                    <a:moveTo>
                      <a:pt x="1" y="1"/>
                    </a:moveTo>
                    <a:lnTo>
                      <a:pt x="1" y="309"/>
                    </a:lnTo>
                    <a:lnTo>
                      <a:pt x="5114" y="309"/>
                    </a:lnTo>
                    <a:lnTo>
                      <a:pt x="5114" y="1"/>
                    </a:lnTo>
                    <a:close/>
                    <a:moveTo>
                      <a:pt x="5378" y="1"/>
                    </a:moveTo>
                    <a:lnTo>
                      <a:pt x="5378" y="309"/>
                    </a:lnTo>
                    <a:lnTo>
                      <a:pt x="10491" y="309"/>
                    </a:lnTo>
                    <a:lnTo>
                      <a:pt x="10491" y="1"/>
                    </a:lnTo>
                    <a:close/>
                    <a:moveTo>
                      <a:pt x="10756" y="1"/>
                    </a:moveTo>
                    <a:lnTo>
                      <a:pt x="10756" y="309"/>
                    </a:lnTo>
                    <a:lnTo>
                      <a:pt x="15868" y="309"/>
                    </a:lnTo>
                    <a:lnTo>
                      <a:pt x="15868" y="1"/>
                    </a:lnTo>
                    <a:close/>
                    <a:moveTo>
                      <a:pt x="16133" y="1"/>
                    </a:moveTo>
                    <a:lnTo>
                      <a:pt x="16133" y="309"/>
                    </a:lnTo>
                    <a:lnTo>
                      <a:pt x="21246" y="309"/>
                    </a:lnTo>
                    <a:lnTo>
                      <a:pt x="21246" y="1"/>
                    </a:lnTo>
                    <a:close/>
                    <a:moveTo>
                      <a:pt x="21510" y="1"/>
                    </a:moveTo>
                    <a:lnTo>
                      <a:pt x="21510" y="309"/>
                    </a:lnTo>
                    <a:lnTo>
                      <a:pt x="26447" y="309"/>
                    </a:lnTo>
                    <a:lnTo>
                      <a:pt x="264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59"/>
              <p:cNvSpPr/>
              <p:nvPr/>
            </p:nvSpPr>
            <p:spPr>
              <a:xfrm>
                <a:off x="2100350" y="1905975"/>
                <a:ext cx="127850" cy="7750"/>
              </a:xfrm>
              <a:custGeom>
                <a:avLst/>
                <a:gdLst/>
                <a:ahLst/>
                <a:cxnLst/>
                <a:rect l="l" t="t" r="r" b="b"/>
                <a:pathLst>
                  <a:path w="5114" h="310" fill="none" extrusionOk="0">
                    <a:moveTo>
                      <a:pt x="5114" y="1"/>
                    </a:moveTo>
                    <a:lnTo>
                      <a:pt x="1" y="1"/>
                    </a:lnTo>
                    <a:lnTo>
                      <a:pt x="1" y="309"/>
                    </a:lnTo>
                    <a:lnTo>
                      <a:pt x="5114" y="309"/>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59"/>
              <p:cNvSpPr/>
              <p:nvPr/>
            </p:nvSpPr>
            <p:spPr>
              <a:xfrm>
                <a:off x="2234800" y="1905975"/>
                <a:ext cx="127850" cy="7750"/>
              </a:xfrm>
              <a:custGeom>
                <a:avLst/>
                <a:gdLst/>
                <a:ahLst/>
                <a:cxnLst/>
                <a:rect l="l" t="t" r="r" b="b"/>
                <a:pathLst>
                  <a:path w="5114" h="310" fill="none" extrusionOk="0">
                    <a:moveTo>
                      <a:pt x="5113" y="1"/>
                    </a:moveTo>
                    <a:lnTo>
                      <a:pt x="0" y="1"/>
                    </a:lnTo>
                    <a:lnTo>
                      <a:pt x="0" y="309"/>
                    </a:lnTo>
                    <a:lnTo>
                      <a:pt x="5113" y="309"/>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59"/>
              <p:cNvSpPr/>
              <p:nvPr/>
            </p:nvSpPr>
            <p:spPr>
              <a:xfrm>
                <a:off x="2369225" y="1905975"/>
                <a:ext cx="127850" cy="7750"/>
              </a:xfrm>
              <a:custGeom>
                <a:avLst/>
                <a:gdLst/>
                <a:ahLst/>
                <a:cxnLst/>
                <a:rect l="l" t="t" r="r" b="b"/>
                <a:pathLst>
                  <a:path w="5114" h="310" fill="none" extrusionOk="0">
                    <a:moveTo>
                      <a:pt x="5113" y="1"/>
                    </a:moveTo>
                    <a:lnTo>
                      <a:pt x="1" y="1"/>
                    </a:lnTo>
                    <a:lnTo>
                      <a:pt x="1" y="309"/>
                    </a:lnTo>
                    <a:lnTo>
                      <a:pt x="5113" y="309"/>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59"/>
              <p:cNvSpPr/>
              <p:nvPr/>
            </p:nvSpPr>
            <p:spPr>
              <a:xfrm>
                <a:off x="2503650" y="1905975"/>
                <a:ext cx="127850" cy="7750"/>
              </a:xfrm>
              <a:custGeom>
                <a:avLst/>
                <a:gdLst/>
                <a:ahLst/>
                <a:cxnLst/>
                <a:rect l="l" t="t" r="r" b="b"/>
                <a:pathLst>
                  <a:path w="5114" h="310" fill="none" extrusionOk="0">
                    <a:moveTo>
                      <a:pt x="5114" y="1"/>
                    </a:moveTo>
                    <a:lnTo>
                      <a:pt x="1" y="1"/>
                    </a:lnTo>
                    <a:lnTo>
                      <a:pt x="1" y="309"/>
                    </a:lnTo>
                    <a:lnTo>
                      <a:pt x="5114" y="309"/>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59"/>
              <p:cNvSpPr/>
              <p:nvPr/>
            </p:nvSpPr>
            <p:spPr>
              <a:xfrm>
                <a:off x="2638100" y="1905975"/>
                <a:ext cx="123425" cy="7750"/>
              </a:xfrm>
              <a:custGeom>
                <a:avLst/>
                <a:gdLst/>
                <a:ahLst/>
                <a:cxnLst/>
                <a:rect l="l" t="t" r="r" b="b"/>
                <a:pathLst>
                  <a:path w="4937" h="310" fill="none" extrusionOk="0">
                    <a:moveTo>
                      <a:pt x="4937" y="1"/>
                    </a:moveTo>
                    <a:lnTo>
                      <a:pt x="0" y="1"/>
                    </a:lnTo>
                    <a:lnTo>
                      <a:pt x="0" y="309"/>
                    </a:lnTo>
                    <a:lnTo>
                      <a:pt x="4937" y="309"/>
                    </a:lnTo>
                    <a:lnTo>
                      <a:pt x="4937"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59"/>
              <p:cNvSpPr/>
              <p:nvPr/>
            </p:nvSpPr>
            <p:spPr>
              <a:xfrm>
                <a:off x="2093750" y="1905975"/>
                <a:ext cx="6625" cy="7750"/>
              </a:xfrm>
              <a:custGeom>
                <a:avLst/>
                <a:gdLst/>
                <a:ahLst/>
                <a:cxnLst/>
                <a:rect l="l" t="t" r="r" b="b"/>
                <a:pathLst>
                  <a:path w="265" h="310" extrusionOk="0">
                    <a:moveTo>
                      <a:pt x="0" y="1"/>
                    </a:moveTo>
                    <a:lnTo>
                      <a:pt x="0" y="309"/>
                    </a:lnTo>
                    <a:lnTo>
                      <a:pt x="265" y="309"/>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59"/>
              <p:cNvSpPr/>
              <p:nvPr/>
            </p:nvSpPr>
            <p:spPr>
              <a:xfrm>
                <a:off x="2093750" y="1905975"/>
                <a:ext cx="6625" cy="7750"/>
              </a:xfrm>
              <a:custGeom>
                <a:avLst/>
                <a:gdLst/>
                <a:ahLst/>
                <a:cxnLst/>
                <a:rect l="l" t="t" r="r" b="b"/>
                <a:pathLst>
                  <a:path w="265" h="310" fill="none" extrusionOk="0">
                    <a:moveTo>
                      <a:pt x="265" y="1"/>
                    </a:moveTo>
                    <a:lnTo>
                      <a:pt x="0" y="1"/>
                    </a:lnTo>
                    <a:lnTo>
                      <a:pt x="0" y="309"/>
                    </a:lnTo>
                    <a:lnTo>
                      <a:pt x="265" y="30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59"/>
              <p:cNvSpPr/>
              <p:nvPr/>
            </p:nvSpPr>
            <p:spPr>
              <a:xfrm>
                <a:off x="2228175" y="1905975"/>
                <a:ext cx="6650" cy="7750"/>
              </a:xfrm>
              <a:custGeom>
                <a:avLst/>
                <a:gdLst/>
                <a:ahLst/>
                <a:cxnLst/>
                <a:rect l="l" t="t" r="r" b="b"/>
                <a:pathLst>
                  <a:path w="266" h="310" extrusionOk="0">
                    <a:moveTo>
                      <a:pt x="1" y="1"/>
                    </a:moveTo>
                    <a:lnTo>
                      <a:pt x="1" y="309"/>
                    </a:lnTo>
                    <a:lnTo>
                      <a:pt x="265" y="309"/>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59"/>
              <p:cNvSpPr/>
              <p:nvPr/>
            </p:nvSpPr>
            <p:spPr>
              <a:xfrm>
                <a:off x="2228175" y="1905975"/>
                <a:ext cx="6650" cy="7750"/>
              </a:xfrm>
              <a:custGeom>
                <a:avLst/>
                <a:gdLst/>
                <a:ahLst/>
                <a:cxnLst/>
                <a:rect l="l" t="t" r="r" b="b"/>
                <a:pathLst>
                  <a:path w="266" h="310" fill="none" extrusionOk="0">
                    <a:moveTo>
                      <a:pt x="265" y="1"/>
                    </a:moveTo>
                    <a:lnTo>
                      <a:pt x="1" y="1"/>
                    </a:lnTo>
                    <a:lnTo>
                      <a:pt x="1" y="309"/>
                    </a:lnTo>
                    <a:lnTo>
                      <a:pt x="265" y="30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59"/>
              <p:cNvSpPr/>
              <p:nvPr/>
            </p:nvSpPr>
            <p:spPr>
              <a:xfrm>
                <a:off x="2362625" y="1905975"/>
                <a:ext cx="6625" cy="7750"/>
              </a:xfrm>
              <a:custGeom>
                <a:avLst/>
                <a:gdLst/>
                <a:ahLst/>
                <a:cxnLst/>
                <a:rect l="l" t="t" r="r" b="b"/>
                <a:pathLst>
                  <a:path w="265" h="310" extrusionOk="0">
                    <a:moveTo>
                      <a:pt x="0" y="1"/>
                    </a:moveTo>
                    <a:lnTo>
                      <a:pt x="0" y="309"/>
                    </a:lnTo>
                    <a:lnTo>
                      <a:pt x="265" y="309"/>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59"/>
              <p:cNvSpPr/>
              <p:nvPr/>
            </p:nvSpPr>
            <p:spPr>
              <a:xfrm>
                <a:off x="2362625" y="1905975"/>
                <a:ext cx="6625" cy="7750"/>
              </a:xfrm>
              <a:custGeom>
                <a:avLst/>
                <a:gdLst/>
                <a:ahLst/>
                <a:cxnLst/>
                <a:rect l="l" t="t" r="r" b="b"/>
                <a:pathLst>
                  <a:path w="265" h="310" fill="none" extrusionOk="0">
                    <a:moveTo>
                      <a:pt x="265" y="1"/>
                    </a:moveTo>
                    <a:lnTo>
                      <a:pt x="0" y="1"/>
                    </a:lnTo>
                    <a:lnTo>
                      <a:pt x="0" y="309"/>
                    </a:lnTo>
                    <a:lnTo>
                      <a:pt x="265" y="30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59"/>
              <p:cNvSpPr/>
              <p:nvPr/>
            </p:nvSpPr>
            <p:spPr>
              <a:xfrm>
                <a:off x="2497050" y="1905975"/>
                <a:ext cx="6625" cy="7750"/>
              </a:xfrm>
              <a:custGeom>
                <a:avLst/>
                <a:gdLst/>
                <a:ahLst/>
                <a:cxnLst/>
                <a:rect l="l" t="t" r="r" b="b"/>
                <a:pathLst>
                  <a:path w="265" h="310" extrusionOk="0">
                    <a:moveTo>
                      <a:pt x="0" y="1"/>
                    </a:moveTo>
                    <a:lnTo>
                      <a:pt x="0" y="309"/>
                    </a:lnTo>
                    <a:lnTo>
                      <a:pt x="265" y="309"/>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59"/>
              <p:cNvSpPr/>
              <p:nvPr/>
            </p:nvSpPr>
            <p:spPr>
              <a:xfrm>
                <a:off x="2497050" y="1905975"/>
                <a:ext cx="6625" cy="7750"/>
              </a:xfrm>
              <a:custGeom>
                <a:avLst/>
                <a:gdLst/>
                <a:ahLst/>
                <a:cxnLst/>
                <a:rect l="l" t="t" r="r" b="b"/>
                <a:pathLst>
                  <a:path w="265" h="310" fill="none" extrusionOk="0">
                    <a:moveTo>
                      <a:pt x="265" y="1"/>
                    </a:moveTo>
                    <a:lnTo>
                      <a:pt x="0" y="1"/>
                    </a:lnTo>
                    <a:lnTo>
                      <a:pt x="0" y="309"/>
                    </a:lnTo>
                    <a:lnTo>
                      <a:pt x="265" y="30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59"/>
              <p:cNvSpPr/>
              <p:nvPr/>
            </p:nvSpPr>
            <p:spPr>
              <a:xfrm>
                <a:off x="2631475" y="1905975"/>
                <a:ext cx="6650" cy="7750"/>
              </a:xfrm>
              <a:custGeom>
                <a:avLst/>
                <a:gdLst/>
                <a:ahLst/>
                <a:cxnLst/>
                <a:rect l="l" t="t" r="r" b="b"/>
                <a:pathLst>
                  <a:path w="266" h="310" extrusionOk="0">
                    <a:moveTo>
                      <a:pt x="1" y="1"/>
                    </a:moveTo>
                    <a:lnTo>
                      <a:pt x="1" y="309"/>
                    </a:lnTo>
                    <a:lnTo>
                      <a:pt x="265" y="309"/>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59"/>
              <p:cNvSpPr/>
              <p:nvPr/>
            </p:nvSpPr>
            <p:spPr>
              <a:xfrm>
                <a:off x="2631475" y="1905975"/>
                <a:ext cx="6650" cy="7750"/>
              </a:xfrm>
              <a:custGeom>
                <a:avLst/>
                <a:gdLst/>
                <a:ahLst/>
                <a:cxnLst/>
                <a:rect l="l" t="t" r="r" b="b"/>
                <a:pathLst>
                  <a:path w="266" h="310" fill="none" extrusionOk="0">
                    <a:moveTo>
                      <a:pt x="265" y="1"/>
                    </a:moveTo>
                    <a:lnTo>
                      <a:pt x="1" y="1"/>
                    </a:lnTo>
                    <a:lnTo>
                      <a:pt x="1" y="309"/>
                    </a:lnTo>
                    <a:lnTo>
                      <a:pt x="265" y="30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59"/>
              <p:cNvSpPr/>
              <p:nvPr/>
            </p:nvSpPr>
            <p:spPr>
              <a:xfrm>
                <a:off x="2761500" y="1905975"/>
                <a:ext cx="7750" cy="7750"/>
              </a:xfrm>
              <a:custGeom>
                <a:avLst/>
                <a:gdLst/>
                <a:ahLst/>
                <a:cxnLst/>
                <a:rect l="l" t="t" r="r" b="b"/>
                <a:pathLst>
                  <a:path w="310" h="310" extrusionOk="0">
                    <a:moveTo>
                      <a:pt x="1" y="1"/>
                    </a:moveTo>
                    <a:lnTo>
                      <a:pt x="1" y="309"/>
                    </a:lnTo>
                    <a:lnTo>
                      <a:pt x="309" y="309"/>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59"/>
              <p:cNvSpPr/>
              <p:nvPr/>
            </p:nvSpPr>
            <p:spPr>
              <a:xfrm>
                <a:off x="2761500" y="1905975"/>
                <a:ext cx="7750" cy="7750"/>
              </a:xfrm>
              <a:custGeom>
                <a:avLst/>
                <a:gdLst/>
                <a:ahLst/>
                <a:cxnLst/>
                <a:rect l="l" t="t" r="r" b="b"/>
                <a:pathLst>
                  <a:path w="310" h="310" fill="none" extrusionOk="0">
                    <a:moveTo>
                      <a:pt x="309" y="1"/>
                    </a:moveTo>
                    <a:lnTo>
                      <a:pt x="1" y="1"/>
                    </a:lnTo>
                    <a:lnTo>
                      <a:pt x="1" y="309"/>
                    </a:lnTo>
                    <a:lnTo>
                      <a:pt x="309" y="309"/>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59"/>
              <p:cNvSpPr/>
              <p:nvPr/>
            </p:nvSpPr>
            <p:spPr>
              <a:xfrm>
                <a:off x="2100350" y="2040425"/>
                <a:ext cx="661175" cy="6625"/>
              </a:xfrm>
              <a:custGeom>
                <a:avLst/>
                <a:gdLst/>
                <a:ahLst/>
                <a:cxnLst/>
                <a:rect l="l" t="t" r="r" b="b"/>
                <a:pathLst>
                  <a:path w="26447"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9"/>
              <p:cNvSpPr/>
              <p:nvPr/>
            </p:nvSpPr>
            <p:spPr>
              <a:xfrm>
                <a:off x="2100350" y="20404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9"/>
              <p:cNvSpPr/>
              <p:nvPr/>
            </p:nvSpPr>
            <p:spPr>
              <a:xfrm>
                <a:off x="2234800" y="2040425"/>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9"/>
              <p:cNvSpPr/>
              <p:nvPr/>
            </p:nvSpPr>
            <p:spPr>
              <a:xfrm>
                <a:off x="2369225" y="2040425"/>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59"/>
              <p:cNvSpPr/>
              <p:nvPr/>
            </p:nvSpPr>
            <p:spPr>
              <a:xfrm>
                <a:off x="2503650" y="20404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59"/>
              <p:cNvSpPr/>
              <p:nvPr/>
            </p:nvSpPr>
            <p:spPr>
              <a:xfrm>
                <a:off x="2638100" y="2040425"/>
                <a:ext cx="123425" cy="6625"/>
              </a:xfrm>
              <a:custGeom>
                <a:avLst/>
                <a:gdLst/>
                <a:ahLst/>
                <a:cxnLst/>
                <a:rect l="l" t="t" r="r" b="b"/>
                <a:pathLst>
                  <a:path w="4937" h="265" fill="none" extrusionOk="0">
                    <a:moveTo>
                      <a:pt x="4937" y="0"/>
                    </a:moveTo>
                    <a:lnTo>
                      <a:pt x="0" y="0"/>
                    </a:lnTo>
                    <a:lnTo>
                      <a:pt x="0" y="265"/>
                    </a:lnTo>
                    <a:lnTo>
                      <a:pt x="4937" y="265"/>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9"/>
              <p:cNvSpPr/>
              <p:nvPr/>
            </p:nvSpPr>
            <p:spPr>
              <a:xfrm>
                <a:off x="2093750" y="20404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9"/>
              <p:cNvSpPr/>
              <p:nvPr/>
            </p:nvSpPr>
            <p:spPr>
              <a:xfrm>
                <a:off x="2093750" y="20404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9"/>
              <p:cNvSpPr/>
              <p:nvPr/>
            </p:nvSpPr>
            <p:spPr>
              <a:xfrm>
                <a:off x="2228175" y="20404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59"/>
              <p:cNvSpPr/>
              <p:nvPr/>
            </p:nvSpPr>
            <p:spPr>
              <a:xfrm>
                <a:off x="2228175" y="20404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59"/>
              <p:cNvSpPr/>
              <p:nvPr/>
            </p:nvSpPr>
            <p:spPr>
              <a:xfrm>
                <a:off x="2362625" y="20404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59"/>
              <p:cNvSpPr/>
              <p:nvPr/>
            </p:nvSpPr>
            <p:spPr>
              <a:xfrm>
                <a:off x="2362625" y="20404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9"/>
              <p:cNvSpPr/>
              <p:nvPr/>
            </p:nvSpPr>
            <p:spPr>
              <a:xfrm>
                <a:off x="2497050" y="20404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59"/>
              <p:cNvSpPr/>
              <p:nvPr/>
            </p:nvSpPr>
            <p:spPr>
              <a:xfrm>
                <a:off x="2497050" y="20404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9"/>
              <p:cNvSpPr/>
              <p:nvPr/>
            </p:nvSpPr>
            <p:spPr>
              <a:xfrm>
                <a:off x="2631475" y="20404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9"/>
              <p:cNvSpPr/>
              <p:nvPr/>
            </p:nvSpPr>
            <p:spPr>
              <a:xfrm>
                <a:off x="2631475" y="20404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9"/>
              <p:cNvSpPr/>
              <p:nvPr/>
            </p:nvSpPr>
            <p:spPr>
              <a:xfrm>
                <a:off x="2761500" y="2040425"/>
                <a:ext cx="7750" cy="6625"/>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9"/>
              <p:cNvSpPr/>
              <p:nvPr/>
            </p:nvSpPr>
            <p:spPr>
              <a:xfrm>
                <a:off x="2761500" y="2040425"/>
                <a:ext cx="7750" cy="6625"/>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59"/>
              <p:cNvSpPr/>
              <p:nvPr/>
            </p:nvSpPr>
            <p:spPr>
              <a:xfrm>
                <a:off x="2100350" y="2174850"/>
                <a:ext cx="661175" cy="6625"/>
              </a:xfrm>
              <a:custGeom>
                <a:avLst/>
                <a:gdLst/>
                <a:ahLst/>
                <a:cxnLst/>
                <a:rect l="l" t="t" r="r" b="b"/>
                <a:pathLst>
                  <a:path w="26447"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59"/>
              <p:cNvSpPr/>
              <p:nvPr/>
            </p:nvSpPr>
            <p:spPr>
              <a:xfrm>
                <a:off x="2100350" y="21748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9"/>
              <p:cNvSpPr/>
              <p:nvPr/>
            </p:nvSpPr>
            <p:spPr>
              <a:xfrm>
                <a:off x="2234800" y="2174850"/>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59"/>
              <p:cNvSpPr/>
              <p:nvPr/>
            </p:nvSpPr>
            <p:spPr>
              <a:xfrm>
                <a:off x="2369225" y="2174850"/>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59"/>
              <p:cNvSpPr/>
              <p:nvPr/>
            </p:nvSpPr>
            <p:spPr>
              <a:xfrm>
                <a:off x="2503650" y="21748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59"/>
              <p:cNvSpPr/>
              <p:nvPr/>
            </p:nvSpPr>
            <p:spPr>
              <a:xfrm>
                <a:off x="2638100" y="2174850"/>
                <a:ext cx="123425" cy="6625"/>
              </a:xfrm>
              <a:custGeom>
                <a:avLst/>
                <a:gdLst/>
                <a:ahLst/>
                <a:cxnLst/>
                <a:rect l="l" t="t" r="r" b="b"/>
                <a:pathLst>
                  <a:path w="4937" h="265" fill="none" extrusionOk="0">
                    <a:moveTo>
                      <a:pt x="4937" y="0"/>
                    </a:moveTo>
                    <a:lnTo>
                      <a:pt x="0" y="0"/>
                    </a:lnTo>
                    <a:lnTo>
                      <a:pt x="0" y="265"/>
                    </a:lnTo>
                    <a:lnTo>
                      <a:pt x="4937" y="265"/>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59"/>
              <p:cNvSpPr/>
              <p:nvPr/>
            </p:nvSpPr>
            <p:spPr>
              <a:xfrm>
                <a:off x="2093750" y="21748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59"/>
              <p:cNvSpPr/>
              <p:nvPr/>
            </p:nvSpPr>
            <p:spPr>
              <a:xfrm>
                <a:off x="2093750" y="21748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59"/>
              <p:cNvSpPr/>
              <p:nvPr/>
            </p:nvSpPr>
            <p:spPr>
              <a:xfrm>
                <a:off x="2228175" y="21748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59"/>
              <p:cNvSpPr/>
              <p:nvPr/>
            </p:nvSpPr>
            <p:spPr>
              <a:xfrm>
                <a:off x="2228175" y="21748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59"/>
              <p:cNvSpPr/>
              <p:nvPr/>
            </p:nvSpPr>
            <p:spPr>
              <a:xfrm>
                <a:off x="2362625" y="21748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59"/>
              <p:cNvSpPr/>
              <p:nvPr/>
            </p:nvSpPr>
            <p:spPr>
              <a:xfrm>
                <a:off x="2362625" y="21748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59"/>
              <p:cNvSpPr/>
              <p:nvPr/>
            </p:nvSpPr>
            <p:spPr>
              <a:xfrm>
                <a:off x="2497050" y="21748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59"/>
              <p:cNvSpPr/>
              <p:nvPr/>
            </p:nvSpPr>
            <p:spPr>
              <a:xfrm>
                <a:off x="2497050" y="21748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59"/>
              <p:cNvSpPr/>
              <p:nvPr/>
            </p:nvSpPr>
            <p:spPr>
              <a:xfrm>
                <a:off x="2631475" y="21748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59"/>
              <p:cNvSpPr/>
              <p:nvPr/>
            </p:nvSpPr>
            <p:spPr>
              <a:xfrm>
                <a:off x="2631475" y="21748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59"/>
              <p:cNvSpPr/>
              <p:nvPr/>
            </p:nvSpPr>
            <p:spPr>
              <a:xfrm>
                <a:off x="2761500" y="2174850"/>
                <a:ext cx="7750" cy="6625"/>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59"/>
              <p:cNvSpPr/>
              <p:nvPr/>
            </p:nvSpPr>
            <p:spPr>
              <a:xfrm>
                <a:off x="2761500" y="2174850"/>
                <a:ext cx="7750" cy="6625"/>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59"/>
              <p:cNvSpPr/>
              <p:nvPr/>
            </p:nvSpPr>
            <p:spPr>
              <a:xfrm>
                <a:off x="2100350" y="2309275"/>
                <a:ext cx="661175" cy="6650"/>
              </a:xfrm>
              <a:custGeom>
                <a:avLst/>
                <a:gdLst/>
                <a:ahLst/>
                <a:cxnLst/>
                <a:rect l="l" t="t" r="r" b="b"/>
                <a:pathLst>
                  <a:path w="26447" h="266" extrusionOk="0">
                    <a:moveTo>
                      <a:pt x="1" y="1"/>
                    </a:moveTo>
                    <a:lnTo>
                      <a:pt x="1" y="265"/>
                    </a:lnTo>
                    <a:lnTo>
                      <a:pt x="5114" y="265"/>
                    </a:lnTo>
                    <a:lnTo>
                      <a:pt x="5114" y="1"/>
                    </a:lnTo>
                    <a:close/>
                    <a:moveTo>
                      <a:pt x="5378" y="1"/>
                    </a:moveTo>
                    <a:lnTo>
                      <a:pt x="5378" y="265"/>
                    </a:lnTo>
                    <a:lnTo>
                      <a:pt x="10491" y="265"/>
                    </a:lnTo>
                    <a:lnTo>
                      <a:pt x="10491" y="1"/>
                    </a:lnTo>
                    <a:close/>
                    <a:moveTo>
                      <a:pt x="10756" y="1"/>
                    </a:moveTo>
                    <a:lnTo>
                      <a:pt x="10756" y="265"/>
                    </a:lnTo>
                    <a:lnTo>
                      <a:pt x="15868" y="265"/>
                    </a:lnTo>
                    <a:lnTo>
                      <a:pt x="15868" y="1"/>
                    </a:lnTo>
                    <a:close/>
                    <a:moveTo>
                      <a:pt x="16133" y="1"/>
                    </a:moveTo>
                    <a:lnTo>
                      <a:pt x="16133" y="265"/>
                    </a:lnTo>
                    <a:lnTo>
                      <a:pt x="21246" y="265"/>
                    </a:lnTo>
                    <a:lnTo>
                      <a:pt x="21246" y="1"/>
                    </a:lnTo>
                    <a:close/>
                    <a:moveTo>
                      <a:pt x="21510" y="1"/>
                    </a:moveTo>
                    <a:lnTo>
                      <a:pt x="21510" y="265"/>
                    </a:lnTo>
                    <a:lnTo>
                      <a:pt x="26447" y="265"/>
                    </a:lnTo>
                    <a:lnTo>
                      <a:pt x="264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59"/>
              <p:cNvSpPr/>
              <p:nvPr/>
            </p:nvSpPr>
            <p:spPr>
              <a:xfrm>
                <a:off x="2100350" y="2309275"/>
                <a:ext cx="127850" cy="6650"/>
              </a:xfrm>
              <a:custGeom>
                <a:avLst/>
                <a:gdLst/>
                <a:ahLst/>
                <a:cxnLst/>
                <a:rect l="l" t="t" r="r" b="b"/>
                <a:pathLst>
                  <a:path w="5114" h="266"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59"/>
              <p:cNvSpPr/>
              <p:nvPr/>
            </p:nvSpPr>
            <p:spPr>
              <a:xfrm>
                <a:off x="2234800" y="2309275"/>
                <a:ext cx="127850" cy="6650"/>
              </a:xfrm>
              <a:custGeom>
                <a:avLst/>
                <a:gdLst/>
                <a:ahLst/>
                <a:cxnLst/>
                <a:rect l="l" t="t" r="r" b="b"/>
                <a:pathLst>
                  <a:path w="5114" h="266" fill="none" extrusionOk="0">
                    <a:moveTo>
                      <a:pt x="5113" y="1"/>
                    </a:moveTo>
                    <a:lnTo>
                      <a:pt x="0" y="1"/>
                    </a:lnTo>
                    <a:lnTo>
                      <a:pt x="0"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59"/>
              <p:cNvSpPr/>
              <p:nvPr/>
            </p:nvSpPr>
            <p:spPr>
              <a:xfrm>
                <a:off x="2369225" y="2309275"/>
                <a:ext cx="127850" cy="6650"/>
              </a:xfrm>
              <a:custGeom>
                <a:avLst/>
                <a:gdLst/>
                <a:ahLst/>
                <a:cxnLst/>
                <a:rect l="l" t="t" r="r" b="b"/>
                <a:pathLst>
                  <a:path w="5114" h="266" fill="none" extrusionOk="0">
                    <a:moveTo>
                      <a:pt x="5113" y="1"/>
                    </a:moveTo>
                    <a:lnTo>
                      <a:pt x="1" y="1"/>
                    </a:lnTo>
                    <a:lnTo>
                      <a:pt x="1"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59"/>
              <p:cNvSpPr/>
              <p:nvPr/>
            </p:nvSpPr>
            <p:spPr>
              <a:xfrm>
                <a:off x="2503650" y="2309275"/>
                <a:ext cx="127850" cy="6650"/>
              </a:xfrm>
              <a:custGeom>
                <a:avLst/>
                <a:gdLst/>
                <a:ahLst/>
                <a:cxnLst/>
                <a:rect l="l" t="t" r="r" b="b"/>
                <a:pathLst>
                  <a:path w="5114" h="266"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59"/>
              <p:cNvSpPr/>
              <p:nvPr/>
            </p:nvSpPr>
            <p:spPr>
              <a:xfrm>
                <a:off x="2638100" y="2309275"/>
                <a:ext cx="123425" cy="6650"/>
              </a:xfrm>
              <a:custGeom>
                <a:avLst/>
                <a:gdLst/>
                <a:ahLst/>
                <a:cxnLst/>
                <a:rect l="l" t="t" r="r" b="b"/>
                <a:pathLst>
                  <a:path w="4937" h="266" fill="none" extrusionOk="0">
                    <a:moveTo>
                      <a:pt x="4937" y="1"/>
                    </a:moveTo>
                    <a:lnTo>
                      <a:pt x="0" y="1"/>
                    </a:lnTo>
                    <a:lnTo>
                      <a:pt x="0" y="265"/>
                    </a:lnTo>
                    <a:lnTo>
                      <a:pt x="4937" y="265"/>
                    </a:lnTo>
                    <a:lnTo>
                      <a:pt x="4937"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59"/>
              <p:cNvSpPr/>
              <p:nvPr/>
            </p:nvSpPr>
            <p:spPr>
              <a:xfrm>
                <a:off x="2093750" y="23092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59"/>
              <p:cNvSpPr/>
              <p:nvPr/>
            </p:nvSpPr>
            <p:spPr>
              <a:xfrm>
                <a:off x="2093750" y="23092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59"/>
              <p:cNvSpPr/>
              <p:nvPr/>
            </p:nvSpPr>
            <p:spPr>
              <a:xfrm>
                <a:off x="2228175" y="2309275"/>
                <a:ext cx="6650" cy="6650"/>
              </a:xfrm>
              <a:custGeom>
                <a:avLst/>
                <a:gdLst/>
                <a:ahLst/>
                <a:cxnLst/>
                <a:rect l="l" t="t" r="r" b="b"/>
                <a:pathLst>
                  <a:path w="266" h="266"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59"/>
              <p:cNvSpPr/>
              <p:nvPr/>
            </p:nvSpPr>
            <p:spPr>
              <a:xfrm>
                <a:off x="2228175" y="2309275"/>
                <a:ext cx="6650" cy="6650"/>
              </a:xfrm>
              <a:custGeom>
                <a:avLst/>
                <a:gdLst/>
                <a:ahLst/>
                <a:cxnLst/>
                <a:rect l="l" t="t" r="r" b="b"/>
                <a:pathLst>
                  <a:path w="266" h="266"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59"/>
              <p:cNvSpPr/>
              <p:nvPr/>
            </p:nvSpPr>
            <p:spPr>
              <a:xfrm>
                <a:off x="2362625" y="23092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59"/>
              <p:cNvSpPr/>
              <p:nvPr/>
            </p:nvSpPr>
            <p:spPr>
              <a:xfrm>
                <a:off x="2362625" y="23092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59"/>
              <p:cNvSpPr/>
              <p:nvPr/>
            </p:nvSpPr>
            <p:spPr>
              <a:xfrm>
                <a:off x="2497050" y="23092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59"/>
              <p:cNvSpPr/>
              <p:nvPr/>
            </p:nvSpPr>
            <p:spPr>
              <a:xfrm>
                <a:off x="2497050" y="23092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59"/>
              <p:cNvSpPr/>
              <p:nvPr/>
            </p:nvSpPr>
            <p:spPr>
              <a:xfrm>
                <a:off x="2631475" y="2309275"/>
                <a:ext cx="6650" cy="6650"/>
              </a:xfrm>
              <a:custGeom>
                <a:avLst/>
                <a:gdLst/>
                <a:ahLst/>
                <a:cxnLst/>
                <a:rect l="l" t="t" r="r" b="b"/>
                <a:pathLst>
                  <a:path w="266" h="266"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59"/>
              <p:cNvSpPr/>
              <p:nvPr/>
            </p:nvSpPr>
            <p:spPr>
              <a:xfrm>
                <a:off x="2631475" y="2309275"/>
                <a:ext cx="6650" cy="6650"/>
              </a:xfrm>
              <a:custGeom>
                <a:avLst/>
                <a:gdLst/>
                <a:ahLst/>
                <a:cxnLst/>
                <a:rect l="l" t="t" r="r" b="b"/>
                <a:pathLst>
                  <a:path w="266" h="266"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59"/>
              <p:cNvSpPr/>
              <p:nvPr/>
            </p:nvSpPr>
            <p:spPr>
              <a:xfrm>
                <a:off x="2761500" y="2309275"/>
                <a:ext cx="7750" cy="6650"/>
              </a:xfrm>
              <a:custGeom>
                <a:avLst/>
                <a:gdLst/>
                <a:ahLst/>
                <a:cxnLst/>
                <a:rect l="l" t="t" r="r" b="b"/>
                <a:pathLst>
                  <a:path w="310" h="266" extrusionOk="0">
                    <a:moveTo>
                      <a:pt x="1" y="1"/>
                    </a:moveTo>
                    <a:lnTo>
                      <a:pt x="1" y="265"/>
                    </a:lnTo>
                    <a:lnTo>
                      <a:pt x="309" y="265"/>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59"/>
              <p:cNvSpPr/>
              <p:nvPr/>
            </p:nvSpPr>
            <p:spPr>
              <a:xfrm>
                <a:off x="2761500" y="2309275"/>
                <a:ext cx="7750" cy="6650"/>
              </a:xfrm>
              <a:custGeom>
                <a:avLst/>
                <a:gdLst/>
                <a:ahLst/>
                <a:cxnLst/>
                <a:rect l="l" t="t" r="r" b="b"/>
                <a:pathLst>
                  <a:path w="310" h="266" fill="none" extrusionOk="0">
                    <a:moveTo>
                      <a:pt x="309" y="1"/>
                    </a:moveTo>
                    <a:lnTo>
                      <a:pt x="1" y="1"/>
                    </a:lnTo>
                    <a:lnTo>
                      <a:pt x="1" y="265"/>
                    </a:lnTo>
                    <a:lnTo>
                      <a:pt x="309" y="265"/>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59"/>
              <p:cNvSpPr/>
              <p:nvPr/>
            </p:nvSpPr>
            <p:spPr>
              <a:xfrm>
                <a:off x="2100350" y="2443725"/>
                <a:ext cx="661175" cy="6625"/>
              </a:xfrm>
              <a:custGeom>
                <a:avLst/>
                <a:gdLst/>
                <a:ahLst/>
                <a:cxnLst/>
                <a:rect l="l" t="t" r="r" b="b"/>
                <a:pathLst>
                  <a:path w="26447"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59"/>
              <p:cNvSpPr/>
              <p:nvPr/>
            </p:nvSpPr>
            <p:spPr>
              <a:xfrm>
                <a:off x="2100350" y="24437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59"/>
              <p:cNvSpPr/>
              <p:nvPr/>
            </p:nvSpPr>
            <p:spPr>
              <a:xfrm>
                <a:off x="2234800" y="2443725"/>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59"/>
              <p:cNvSpPr/>
              <p:nvPr/>
            </p:nvSpPr>
            <p:spPr>
              <a:xfrm>
                <a:off x="2369225" y="2443725"/>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59"/>
              <p:cNvSpPr/>
              <p:nvPr/>
            </p:nvSpPr>
            <p:spPr>
              <a:xfrm>
                <a:off x="2503650" y="24437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59"/>
              <p:cNvSpPr/>
              <p:nvPr/>
            </p:nvSpPr>
            <p:spPr>
              <a:xfrm>
                <a:off x="2638100" y="2443725"/>
                <a:ext cx="123425" cy="6625"/>
              </a:xfrm>
              <a:custGeom>
                <a:avLst/>
                <a:gdLst/>
                <a:ahLst/>
                <a:cxnLst/>
                <a:rect l="l" t="t" r="r" b="b"/>
                <a:pathLst>
                  <a:path w="4937" h="265" fill="none" extrusionOk="0">
                    <a:moveTo>
                      <a:pt x="4937" y="0"/>
                    </a:moveTo>
                    <a:lnTo>
                      <a:pt x="0" y="0"/>
                    </a:lnTo>
                    <a:lnTo>
                      <a:pt x="0" y="265"/>
                    </a:lnTo>
                    <a:lnTo>
                      <a:pt x="4937" y="265"/>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59"/>
              <p:cNvSpPr/>
              <p:nvPr/>
            </p:nvSpPr>
            <p:spPr>
              <a:xfrm>
                <a:off x="2093750" y="24437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59"/>
              <p:cNvSpPr/>
              <p:nvPr/>
            </p:nvSpPr>
            <p:spPr>
              <a:xfrm>
                <a:off x="2093750" y="24437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59"/>
              <p:cNvSpPr/>
              <p:nvPr/>
            </p:nvSpPr>
            <p:spPr>
              <a:xfrm>
                <a:off x="2228175" y="24437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59"/>
              <p:cNvSpPr/>
              <p:nvPr/>
            </p:nvSpPr>
            <p:spPr>
              <a:xfrm>
                <a:off x="2228175" y="24437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59"/>
              <p:cNvSpPr/>
              <p:nvPr/>
            </p:nvSpPr>
            <p:spPr>
              <a:xfrm>
                <a:off x="2362625" y="24437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59"/>
              <p:cNvSpPr/>
              <p:nvPr/>
            </p:nvSpPr>
            <p:spPr>
              <a:xfrm>
                <a:off x="2362625" y="24437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59"/>
              <p:cNvSpPr/>
              <p:nvPr/>
            </p:nvSpPr>
            <p:spPr>
              <a:xfrm>
                <a:off x="2497050" y="24437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59"/>
              <p:cNvSpPr/>
              <p:nvPr/>
            </p:nvSpPr>
            <p:spPr>
              <a:xfrm>
                <a:off x="2497050" y="24437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59"/>
              <p:cNvSpPr/>
              <p:nvPr/>
            </p:nvSpPr>
            <p:spPr>
              <a:xfrm>
                <a:off x="2631475" y="24437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59"/>
              <p:cNvSpPr/>
              <p:nvPr/>
            </p:nvSpPr>
            <p:spPr>
              <a:xfrm>
                <a:off x="2631475" y="24437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59"/>
              <p:cNvSpPr/>
              <p:nvPr/>
            </p:nvSpPr>
            <p:spPr>
              <a:xfrm>
                <a:off x="2761500" y="2443725"/>
                <a:ext cx="7750" cy="6625"/>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59"/>
              <p:cNvSpPr/>
              <p:nvPr/>
            </p:nvSpPr>
            <p:spPr>
              <a:xfrm>
                <a:off x="2761500" y="2443725"/>
                <a:ext cx="7750" cy="6625"/>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59"/>
              <p:cNvSpPr/>
              <p:nvPr/>
            </p:nvSpPr>
            <p:spPr>
              <a:xfrm>
                <a:off x="2100350" y="2578150"/>
                <a:ext cx="661175" cy="6625"/>
              </a:xfrm>
              <a:custGeom>
                <a:avLst/>
                <a:gdLst/>
                <a:ahLst/>
                <a:cxnLst/>
                <a:rect l="l" t="t" r="r" b="b"/>
                <a:pathLst>
                  <a:path w="26447" h="265" extrusionOk="0">
                    <a:moveTo>
                      <a:pt x="1" y="1"/>
                    </a:moveTo>
                    <a:lnTo>
                      <a:pt x="1" y="265"/>
                    </a:lnTo>
                    <a:lnTo>
                      <a:pt x="5114" y="265"/>
                    </a:lnTo>
                    <a:lnTo>
                      <a:pt x="5114" y="1"/>
                    </a:lnTo>
                    <a:close/>
                    <a:moveTo>
                      <a:pt x="5378" y="1"/>
                    </a:moveTo>
                    <a:lnTo>
                      <a:pt x="5378" y="265"/>
                    </a:lnTo>
                    <a:lnTo>
                      <a:pt x="10491" y="265"/>
                    </a:lnTo>
                    <a:lnTo>
                      <a:pt x="10491" y="1"/>
                    </a:lnTo>
                    <a:close/>
                    <a:moveTo>
                      <a:pt x="10756" y="1"/>
                    </a:moveTo>
                    <a:lnTo>
                      <a:pt x="10756" y="265"/>
                    </a:lnTo>
                    <a:lnTo>
                      <a:pt x="15868" y="265"/>
                    </a:lnTo>
                    <a:lnTo>
                      <a:pt x="15868" y="1"/>
                    </a:lnTo>
                    <a:close/>
                    <a:moveTo>
                      <a:pt x="16133" y="1"/>
                    </a:moveTo>
                    <a:lnTo>
                      <a:pt x="16133" y="265"/>
                    </a:lnTo>
                    <a:lnTo>
                      <a:pt x="21246" y="265"/>
                    </a:lnTo>
                    <a:lnTo>
                      <a:pt x="21246" y="1"/>
                    </a:lnTo>
                    <a:close/>
                    <a:moveTo>
                      <a:pt x="21510" y="1"/>
                    </a:moveTo>
                    <a:lnTo>
                      <a:pt x="21510" y="265"/>
                    </a:lnTo>
                    <a:lnTo>
                      <a:pt x="26447" y="265"/>
                    </a:lnTo>
                    <a:lnTo>
                      <a:pt x="264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59"/>
              <p:cNvSpPr/>
              <p:nvPr/>
            </p:nvSpPr>
            <p:spPr>
              <a:xfrm>
                <a:off x="2100350" y="2578150"/>
                <a:ext cx="127850" cy="6625"/>
              </a:xfrm>
              <a:custGeom>
                <a:avLst/>
                <a:gdLst/>
                <a:ahLst/>
                <a:cxnLst/>
                <a:rect l="l" t="t" r="r" b="b"/>
                <a:pathLst>
                  <a:path w="5114" h="265"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59"/>
              <p:cNvSpPr/>
              <p:nvPr/>
            </p:nvSpPr>
            <p:spPr>
              <a:xfrm>
                <a:off x="2234800" y="2578150"/>
                <a:ext cx="127850" cy="6625"/>
              </a:xfrm>
              <a:custGeom>
                <a:avLst/>
                <a:gdLst/>
                <a:ahLst/>
                <a:cxnLst/>
                <a:rect l="l" t="t" r="r" b="b"/>
                <a:pathLst>
                  <a:path w="5114" h="265" fill="none" extrusionOk="0">
                    <a:moveTo>
                      <a:pt x="5113" y="1"/>
                    </a:moveTo>
                    <a:lnTo>
                      <a:pt x="0" y="1"/>
                    </a:lnTo>
                    <a:lnTo>
                      <a:pt x="0"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59"/>
              <p:cNvSpPr/>
              <p:nvPr/>
            </p:nvSpPr>
            <p:spPr>
              <a:xfrm>
                <a:off x="2369225" y="2578150"/>
                <a:ext cx="127850" cy="6625"/>
              </a:xfrm>
              <a:custGeom>
                <a:avLst/>
                <a:gdLst/>
                <a:ahLst/>
                <a:cxnLst/>
                <a:rect l="l" t="t" r="r" b="b"/>
                <a:pathLst>
                  <a:path w="5114" h="265" fill="none" extrusionOk="0">
                    <a:moveTo>
                      <a:pt x="5113" y="1"/>
                    </a:moveTo>
                    <a:lnTo>
                      <a:pt x="1" y="1"/>
                    </a:lnTo>
                    <a:lnTo>
                      <a:pt x="1"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59"/>
              <p:cNvSpPr/>
              <p:nvPr/>
            </p:nvSpPr>
            <p:spPr>
              <a:xfrm>
                <a:off x="2503650" y="2578150"/>
                <a:ext cx="127850" cy="6625"/>
              </a:xfrm>
              <a:custGeom>
                <a:avLst/>
                <a:gdLst/>
                <a:ahLst/>
                <a:cxnLst/>
                <a:rect l="l" t="t" r="r" b="b"/>
                <a:pathLst>
                  <a:path w="5114" h="265"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59"/>
              <p:cNvSpPr/>
              <p:nvPr/>
            </p:nvSpPr>
            <p:spPr>
              <a:xfrm>
                <a:off x="2638100" y="2578150"/>
                <a:ext cx="123425" cy="6625"/>
              </a:xfrm>
              <a:custGeom>
                <a:avLst/>
                <a:gdLst/>
                <a:ahLst/>
                <a:cxnLst/>
                <a:rect l="l" t="t" r="r" b="b"/>
                <a:pathLst>
                  <a:path w="4937" h="265" fill="none" extrusionOk="0">
                    <a:moveTo>
                      <a:pt x="4937" y="1"/>
                    </a:moveTo>
                    <a:lnTo>
                      <a:pt x="0" y="1"/>
                    </a:lnTo>
                    <a:lnTo>
                      <a:pt x="0" y="265"/>
                    </a:lnTo>
                    <a:lnTo>
                      <a:pt x="4937" y="265"/>
                    </a:lnTo>
                    <a:lnTo>
                      <a:pt x="4937"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59"/>
              <p:cNvSpPr/>
              <p:nvPr/>
            </p:nvSpPr>
            <p:spPr>
              <a:xfrm>
                <a:off x="2093750" y="2578150"/>
                <a:ext cx="6625" cy="6625"/>
              </a:xfrm>
              <a:custGeom>
                <a:avLst/>
                <a:gdLst/>
                <a:ahLst/>
                <a:cxnLst/>
                <a:rect l="l" t="t" r="r" b="b"/>
                <a:pathLst>
                  <a:path w="265" h="265"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59"/>
              <p:cNvSpPr/>
              <p:nvPr/>
            </p:nvSpPr>
            <p:spPr>
              <a:xfrm>
                <a:off x="2093750" y="2578150"/>
                <a:ext cx="6625" cy="6625"/>
              </a:xfrm>
              <a:custGeom>
                <a:avLst/>
                <a:gdLst/>
                <a:ahLst/>
                <a:cxnLst/>
                <a:rect l="l" t="t" r="r" b="b"/>
                <a:pathLst>
                  <a:path w="265" h="265"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59"/>
              <p:cNvSpPr/>
              <p:nvPr/>
            </p:nvSpPr>
            <p:spPr>
              <a:xfrm>
                <a:off x="2228175" y="2578150"/>
                <a:ext cx="6650" cy="6625"/>
              </a:xfrm>
              <a:custGeom>
                <a:avLst/>
                <a:gdLst/>
                <a:ahLst/>
                <a:cxnLst/>
                <a:rect l="l" t="t" r="r" b="b"/>
                <a:pathLst>
                  <a:path w="266" h="265"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59"/>
              <p:cNvSpPr/>
              <p:nvPr/>
            </p:nvSpPr>
            <p:spPr>
              <a:xfrm>
                <a:off x="2228175" y="2578150"/>
                <a:ext cx="6650" cy="6625"/>
              </a:xfrm>
              <a:custGeom>
                <a:avLst/>
                <a:gdLst/>
                <a:ahLst/>
                <a:cxnLst/>
                <a:rect l="l" t="t" r="r" b="b"/>
                <a:pathLst>
                  <a:path w="266" h="265"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59"/>
              <p:cNvSpPr/>
              <p:nvPr/>
            </p:nvSpPr>
            <p:spPr>
              <a:xfrm>
                <a:off x="2362625" y="2578150"/>
                <a:ext cx="6625" cy="6625"/>
              </a:xfrm>
              <a:custGeom>
                <a:avLst/>
                <a:gdLst/>
                <a:ahLst/>
                <a:cxnLst/>
                <a:rect l="l" t="t" r="r" b="b"/>
                <a:pathLst>
                  <a:path w="265" h="265"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59"/>
              <p:cNvSpPr/>
              <p:nvPr/>
            </p:nvSpPr>
            <p:spPr>
              <a:xfrm>
                <a:off x="2362625" y="2578150"/>
                <a:ext cx="6625" cy="6625"/>
              </a:xfrm>
              <a:custGeom>
                <a:avLst/>
                <a:gdLst/>
                <a:ahLst/>
                <a:cxnLst/>
                <a:rect l="l" t="t" r="r" b="b"/>
                <a:pathLst>
                  <a:path w="265" h="265"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59"/>
              <p:cNvSpPr/>
              <p:nvPr/>
            </p:nvSpPr>
            <p:spPr>
              <a:xfrm>
                <a:off x="2497050" y="2578150"/>
                <a:ext cx="6625" cy="6625"/>
              </a:xfrm>
              <a:custGeom>
                <a:avLst/>
                <a:gdLst/>
                <a:ahLst/>
                <a:cxnLst/>
                <a:rect l="l" t="t" r="r" b="b"/>
                <a:pathLst>
                  <a:path w="265" h="265"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59"/>
              <p:cNvSpPr/>
              <p:nvPr/>
            </p:nvSpPr>
            <p:spPr>
              <a:xfrm>
                <a:off x="2497050" y="2578150"/>
                <a:ext cx="6625" cy="6625"/>
              </a:xfrm>
              <a:custGeom>
                <a:avLst/>
                <a:gdLst/>
                <a:ahLst/>
                <a:cxnLst/>
                <a:rect l="l" t="t" r="r" b="b"/>
                <a:pathLst>
                  <a:path w="265" h="265"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59"/>
              <p:cNvSpPr/>
              <p:nvPr/>
            </p:nvSpPr>
            <p:spPr>
              <a:xfrm>
                <a:off x="2631475" y="2578150"/>
                <a:ext cx="6650" cy="6625"/>
              </a:xfrm>
              <a:custGeom>
                <a:avLst/>
                <a:gdLst/>
                <a:ahLst/>
                <a:cxnLst/>
                <a:rect l="l" t="t" r="r" b="b"/>
                <a:pathLst>
                  <a:path w="266" h="265"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59"/>
              <p:cNvSpPr/>
              <p:nvPr/>
            </p:nvSpPr>
            <p:spPr>
              <a:xfrm>
                <a:off x="2631475" y="2578150"/>
                <a:ext cx="6650" cy="6625"/>
              </a:xfrm>
              <a:custGeom>
                <a:avLst/>
                <a:gdLst/>
                <a:ahLst/>
                <a:cxnLst/>
                <a:rect l="l" t="t" r="r" b="b"/>
                <a:pathLst>
                  <a:path w="266" h="265"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59"/>
              <p:cNvSpPr/>
              <p:nvPr/>
            </p:nvSpPr>
            <p:spPr>
              <a:xfrm>
                <a:off x="2761500" y="2578150"/>
                <a:ext cx="7750" cy="6625"/>
              </a:xfrm>
              <a:custGeom>
                <a:avLst/>
                <a:gdLst/>
                <a:ahLst/>
                <a:cxnLst/>
                <a:rect l="l" t="t" r="r" b="b"/>
                <a:pathLst>
                  <a:path w="310" h="265" extrusionOk="0">
                    <a:moveTo>
                      <a:pt x="1" y="1"/>
                    </a:moveTo>
                    <a:lnTo>
                      <a:pt x="1" y="265"/>
                    </a:lnTo>
                    <a:lnTo>
                      <a:pt x="309" y="265"/>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59"/>
              <p:cNvSpPr/>
              <p:nvPr/>
            </p:nvSpPr>
            <p:spPr>
              <a:xfrm>
                <a:off x="2761500" y="2578150"/>
                <a:ext cx="7750" cy="6625"/>
              </a:xfrm>
              <a:custGeom>
                <a:avLst/>
                <a:gdLst/>
                <a:ahLst/>
                <a:cxnLst/>
                <a:rect l="l" t="t" r="r" b="b"/>
                <a:pathLst>
                  <a:path w="310" h="265" fill="none" extrusionOk="0">
                    <a:moveTo>
                      <a:pt x="309" y="1"/>
                    </a:moveTo>
                    <a:lnTo>
                      <a:pt x="1" y="1"/>
                    </a:lnTo>
                    <a:lnTo>
                      <a:pt x="1" y="265"/>
                    </a:lnTo>
                    <a:lnTo>
                      <a:pt x="309" y="265"/>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59"/>
              <p:cNvSpPr/>
              <p:nvPr/>
            </p:nvSpPr>
            <p:spPr>
              <a:xfrm>
                <a:off x="2100350" y="2712575"/>
                <a:ext cx="661175" cy="6650"/>
              </a:xfrm>
              <a:custGeom>
                <a:avLst/>
                <a:gdLst/>
                <a:ahLst/>
                <a:cxnLst/>
                <a:rect l="l" t="t" r="r" b="b"/>
                <a:pathLst>
                  <a:path w="26447" h="266" extrusionOk="0">
                    <a:moveTo>
                      <a:pt x="1" y="1"/>
                    </a:moveTo>
                    <a:lnTo>
                      <a:pt x="1" y="265"/>
                    </a:lnTo>
                    <a:lnTo>
                      <a:pt x="5114" y="265"/>
                    </a:lnTo>
                    <a:lnTo>
                      <a:pt x="5114" y="1"/>
                    </a:lnTo>
                    <a:close/>
                    <a:moveTo>
                      <a:pt x="5378" y="1"/>
                    </a:moveTo>
                    <a:lnTo>
                      <a:pt x="5378" y="265"/>
                    </a:lnTo>
                    <a:lnTo>
                      <a:pt x="10491" y="265"/>
                    </a:lnTo>
                    <a:lnTo>
                      <a:pt x="10491" y="1"/>
                    </a:lnTo>
                    <a:close/>
                    <a:moveTo>
                      <a:pt x="10756" y="1"/>
                    </a:moveTo>
                    <a:lnTo>
                      <a:pt x="10756" y="265"/>
                    </a:lnTo>
                    <a:lnTo>
                      <a:pt x="15868" y="265"/>
                    </a:lnTo>
                    <a:lnTo>
                      <a:pt x="15868" y="1"/>
                    </a:lnTo>
                    <a:close/>
                    <a:moveTo>
                      <a:pt x="16133" y="1"/>
                    </a:moveTo>
                    <a:lnTo>
                      <a:pt x="16133" y="265"/>
                    </a:lnTo>
                    <a:lnTo>
                      <a:pt x="21246" y="265"/>
                    </a:lnTo>
                    <a:lnTo>
                      <a:pt x="21246" y="1"/>
                    </a:lnTo>
                    <a:close/>
                    <a:moveTo>
                      <a:pt x="21510" y="1"/>
                    </a:moveTo>
                    <a:lnTo>
                      <a:pt x="21510" y="265"/>
                    </a:lnTo>
                    <a:lnTo>
                      <a:pt x="26447" y="265"/>
                    </a:lnTo>
                    <a:lnTo>
                      <a:pt x="264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59"/>
              <p:cNvSpPr/>
              <p:nvPr/>
            </p:nvSpPr>
            <p:spPr>
              <a:xfrm>
                <a:off x="2100350" y="2712575"/>
                <a:ext cx="127850" cy="6650"/>
              </a:xfrm>
              <a:custGeom>
                <a:avLst/>
                <a:gdLst/>
                <a:ahLst/>
                <a:cxnLst/>
                <a:rect l="l" t="t" r="r" b="b"/>
                <a:pathLst>
                  <a:path w="5114" h="266"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59"/>
              <p:cNvSpPr/>
              <p:nvPr/>
            </p:nvSpPr>
            <p:spPr>
              <a:xfrm>
                <a:off x="2234800" y="2712575"/>
                <a:ext cx="127850" cy="6650"/>
              </a:xfrm>
              <a:custGeom>
                <a:avLst/>
                <a:gdLst/>
                <a:ahLst/>
                <a:cxnLst/>
                <a:rect l="l" t="t" r="r" b="b"/>
                <a:pathLst>
                  <a:path w="5114" h="266" fill="none" extrusionOk="0">
                    <a:moveTo>
                      <a:pt x="5113" y="1"/>
                    </a:moveTo>
                    <a:lnTo>
                      <a:pt x="0" y="1"/>
                    </a:lnTo>
                    <a:lnTo>
                      <a:pt x="0"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59"/>
              <p:cNvSpPr/>
              <p:nvPr/>
            </p:nvSpPr>
            <p:spPr>
              <a:xfrm>
                <a:off x="2369225" y="2712575"/>
                <a:ext cx="127850" cy="6650"/>
              </a:xfrm>
              <a:custGeom>
                <a:avLst/>
                <a:gdLst/>
                <a:ahLst/>
                <a:cxnLst/>
                <a:rect l="l" t="t" r="r" b="b"/>
                <a:pathLst>
                  <a:path w="5114" h="266" fill="none" extrusionOk="0">
                    <a:moveTo>
                      <a:pt x="5113" y="1"/>
                    </a:moveTo>
                    <a:lnTo>
                      <a:pt x="1" y="1"/>
                    </a:lnTo>
                    <a:lnTo>
                      <a:pt x="1"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59"/>
              <p:cNvSpPr/>
              <p:nvPr/>
            </p:nvSpPr>
            <p:spPr>
              <a:xfrm>
                <a:off x="2503650" y="2712575"/>
                <a:ext cx="127850" cy="6650"/>
              </a:xfrm>
              <a:custGeom>
                <a:avLst/>
                <a:gdLst/>
                <a:ahLst/>
                <a:cxnLst/>
                <a:rect l="l" t="t" r="r" b="b"/>
                <a:pathLst>
                  <a:path w="5114" h="266"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59"/>
              <p:cNvSpPr/>
              <p:nvPr/>
            </p:nvSpPr>
            <p:spPr>
              <a:xfrm>
                <a:off x="2638100" y="2712575"/>
                <a:ext cx="123425" cy="6650"/>
              </a:xfrm>
              <a:custGeom>
                <a:avLst/>
                <a:gdLst/>
                <a:ahLst/>
                <a:cxnLst/>
                <a:rect l="l" t="t" r="r" b="b"/>
                <a:pathLst>
                  <a:path w="4937" h="266" fill="none" extrusionOk="0">
                    <a:moveTo>
                      <a:pt x="4937" y="1"/>
                    </a:moveTo>
                    <a:lnTo>
                      <a:pt x="0" y="1"/>
                    </a:lnTo>
                    <a:lnTo>
                      <a:pt x="0" y="265"/>
                    </a:lnTo>
                    <a:lnTo>
                      <a:pt x="4937" y="265"/>
                    </a:lnTo>
                    <a:lnTo>
                      <a:pt x="4937"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59"/>
              <p:cNvSpPr/>
              <p:nvPr/>
            </p:nvSpPr>
            <p:spPr>
              <a:xfrm>
                <a:off x="2093750" y="27125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59"/>
              <p:cNvSpPr/>
              <p:nvPr/>
            </p:nvSpPr>
            <p:spPr>
              <a:xfrm>
                <a:off x="2093750" y="27125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59"/>
              <p:cNvSpPr/>
              <p:nvPr/>
            </p:nvSpPr>
            <p:spPr>
              <a:xfrm>
                <a:off x="2228175" y="2712575"/>
                <a:ext cx="6650" cy="6650"/>
              </a:xfrm>
              <a:custGeom>
                <a:avLst/>
                <a:gdLst/>
                <a:ahLst/>
                <a:cxnLst/>
                <a:rect l="l" t="t" r="r" b="b"/>
                <a:pathLst>
                  <a:path w="266" h="266"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59"/>
              <p:cNvSpPr/>
              <p:nvPr/>
            </p:nvSpPr>
            <p:spPr>
              <a:xfrm>
                <a:off x="2228175" y="2712575"/>
                <a:ext cx="6650" cy="6650"/>
              </a:xfrm>
              <a:custGeom>
                <a:avLst/>
                <a:gdLst/>
                <a:ahLst/>
                <a:cxnLst/>
                <a:rect l="l" t="t" r="r" b="b"/>
                <a:pathLst>
                  <a:path w="266" h="266"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59"/>
              <p:cNvSpPr/>
              <p:nvPr/>
            </p:nvSpPr>
            <p:spPr>
              <a:xfrm>
                <a:off x="2362625" y="27125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59"/>
              <p:cNvSpPr/>
              <p:nvPr/>
            </p:nvSpPr>
            <p:spPr>
              <a:xfrm>
                <a:off x="2362625" y="27125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59"/>
              <p:cNvSpPr/>
              <p:nvPr/>
            </p:nvSpPr>
            <p:spPr>
              <a:xfrm>
                <a:off x="2497050" y="27125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59"/>
              <p:cNvSpPr/>
              <p:nvPr/>
            </p:nvSpPr>
            <p:spPr>
              <a:xfrm>
                <a:off x="2497050" y="27125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59"/>
              <p:cNvSpPr/>
              <p:nvPr/>
            </p:nvSpPr>
            <p:spPr>
              <a:xfrm>
                <a:off x="2631475" y="2712575"/>
                <a:ext cx="6650" cy="6650"/>
              </a:xfrm>
              <a:custGeom>
                <a:avLst/>
                <a:gdLst/>
                <a:ahLst/>
                <a:cxnLst/>
                <a:rect l="l" t="t" r="r" b="b"/>
                <a:pathLst>
                  <a:path w="266" h="266"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59"/>
              <p:cNvSpPr/>
              <p:nvPr/>
            </p:nvSpPr>
            <p:spPr>
              <a:xfrm>
                <a:off x="2631475" y="2712575"/>
                <a:ext cx="6650" cy="6650"/>
              </a:xfrm>
              <a:custGeom>
                <a:avLst/>
                <a:gdLst/>
                <a:ahLst/>
                <a:cxnLst/>
                <a:rect l="l" t="t" r="r" b="b"/>
                <a:pathLst>
                  <a:path w="266" h="266"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59"/>
              <p:cNvSpPr/>
              <p:nvPr/>
            </p:nvSpPr>
            <p:spPr>
              <a:xfrm>
                <a:off x="2761500" y="2712575"/>
                <a:ext cx="7750" cy="6650"/>
              </a:xfrm>
              <a:custGeom>
                <a:avLst/>
                <a:gdLst/>
                <a:ahLst/>
                <a:cxnLst/>
                <a:rect l="l" t="t" r="r" b="b"/>
                <a:pathLst>
                  <a:path w="310" h="266" extrusionOk="0">
                    <a:moveTo>
                      <a:pt x="1" y="1"/>
                    </a:moveTo>
                    <a:lnTo>
                      <a:pt x="1" y="265"/>
                    </a:lnTo>
                    <a:lnTo>
                      <a:pt x="309" y="265"/>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59"/>
              <p:cNvSpPr/>
              <p:nvPr/>
            </p:nvSpPr>
            <p:spPr>
              <a:xfrm>
                <a:off x="2761500" y="2712575"/>
                <a:ext cx="7750" cy="6650"/>
              </a:xfrm>
              <a:custGeom>
                <a:avLst/>
                <a:gdLst/>
                <a:ahLst/>
                <a:cxnLst/>
                <a:rect l="l" t="t" r="r" b="b"/>
                <a:pathLst>
                  <a:path w="310" h="266" fill="none" extrusionOk="0">
                    <a:moveTo>
                      <a:pt x="309" y="1"/>
                    </a:moveTo>
                    <a:lnTo>
                      <a:pt x="1" y="1"/>
                    </a:lnTo>
                    <a:lnTo>
                      <a:pt x="1" y="265"/>
                    </a:lnTo>
                    <a:lnTo>
                      <a:pt x="309" y="265"/>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59"/>
              <p:cNvSpPr/>
              <p:nvPr/>
            </p:nvSpPr>
            <p:spPr>
              <a:xfrm>
                <a:off x="2100350" y="2847025"/>
                <a:ext cx="661175" cy="6625"/>
              </a:xfrm>
              <a:custGeom>
                <a:avLst/>
                <a:gdLst/>
                <a:ahLst/>
                <a:cxnLst/>
                <a:rect l="l" t="t" r="r" b="b"/>
                <a:pathLst>
                  <a:path w="26447"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59"/>
              <p:cNvSpPr/>
              <p:nvPr/>
            </p:nvSpPr>
            <p:spPr>
              <a:xfrm>
                <a:off x="2100350" y="28470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59"/>
              <p:cNvSpPr/>
              <p:nvPr/>
            </p:nvSpPr>
            <p:spPr>
              <a:xfrm>
                <a:off x="2234800" y="2847025"/>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59"/>
              <p:cNvSpPr/>
              <p:nvPr/>
            </p:nvSpPr>
            <p:spPr>
              <a:xfrm>
                <a:off x="2369225" y="2847025"/>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59"/>
              <p:cNvSpPr/>
              <p:nvPr/>
            </p:nvSpPr>
            <p:spPr>
              <a:xfrm>
                <a:off x="2503650" y="28470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59"/>
              <p:cNvSpPr/>
              <p:nvPr/>
            </p:nvSpPr>
            <p:spPr>
              <a:xfrm>
                <a:off x="2638100" y="2847025"/>
                <a:ext cx="123425" cy="6625"/>
              </a:xfrm>
              <a:custGeom>
                <a:avLst/>
                <a:gdLst/>
                <a:ahLst/>
                <a:cxnLst/>
                <a:rect l="l" t="t" r="r" b="b"/>
                <a:pathLst>
                  <a:path w="4937" h="265" fill="none" extrusionOk="0">
                    <a:moveTo>
                      <a:pt x="4937" y="0"/>
                    </a:moveTo>
                    <a:lnTo>
                      <a:pt x="0" y="0"/>
                    </a:lnTo>
                    <a:lnTo>
                      <a:pt x="0" y="265"/>
                    </a:lnTo>
                    <a:lnTo>
                      <a:pt x="4937" y="265"/>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59"/>
              <p:cNvSpPr/>
              <p:nvPr/>
            </p:nvSpPr>
            <p:spPr>
              <a:xfrm>
                <a:off x="2093750" y="28470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59"/>
              <p:cNvSpPr/>
              <p:nvPr/>
            </p:nvSpPr>
            <p:spPr>
              <a:xfrm>
                <a:off x="2093750" y="28470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59"/>
              <p:cNvSpPr/>
              <p:nvPr/>
            </p:nvSpPr>
            <p:spPr>
              <a:xfrm>
                <a:off x="2228175" y="28470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59"/>
              <p:cNvSpPr/>
              <p:nvPr/>
            </p:nvSpPr>
            <p:spPr>
              <a:xfrm>
                <a:off x="2228175" y="28470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59"/>
              <p:cNvSpPr/>
              <p:nvPr/>
            </p:nvSpPr>
            <p:spPr>
              <a:xfrm>
                <a:off x="2362625" y="28470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59"/>
              <p:cNvSpPr/>
              <p:nvPr/>
            </p:nvSpPr>
            <p:spPr>
              <a:xfrm>
                <a:off x="2362625" y="28470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59"/>
              <p:cNvSpPr/>
              <p:nvPr/>
            </p:nvSpPr>
            <p:spPr>
              <a:xfrm>
                <a:off x="2497050" y="28470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59"/>
              <p:cNvSpPr/>
              <p:nvPr/>
            </p:nvSpPr>
            <p:spPr>
              <a:xfrm>
                <a:off x="2497050" y="28470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59"/>
              <p:cNvSpPr/>
              <p:nvPr/>
            </p:nvSpPr>
            <p:spPr>
              <a:xfrm>
                <a:off x="2631475" y="28470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59"/>
              <p:cNvSpPr/>
              <p:nvPr/>
            </p:nvSpPr>
            <p:spPr>
              <a:xfrm>
                <a:off x="2631475" y="28470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59"/>
              <p:cNvSpPr/>
              <p:nvPr/>
            </p:nvSpPr>
            <p:spPr>
              <a:xfrm>
                <a:off x="2761500" y="2847025"/>
                <a:ext cx="7750" cy="6625"/>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59"/>
              <p:cNvSpPr/>
              <p:nvPr/>
            </p:nvSpPr>
            <p:spPr>
              <a:xfrm>
                <a:off x="2761500" y="2847025"/>
                <a:ext cx="7750" cy="6625"/>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59"/>
              <p:cNvSpPr/>
              <p:nvPr/>
            </p:nvSpPr>
            <p:spPr>
              <a:xfrm>
                <a:off x="2100350" y="2978150"/>
                <a:ext cx="667800" cy="6625"/>
              </a:xfrm>
              <a:custGeom>
                <a:avLst/>
                <a:gdLst/>
                <a:ahLst/>
                <a:cxnLst/>
                <a:rect l="l" t="t" r="r" b="b"/>
                <a:pathLst>
                  <a:path w="26712"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711" y="265"/>
                    </a:lnTo>
                    <a:lnTo>
                      <a:pt x="26711" y="177"/>
                    </a:lnTo>
                    <a:lnTo>
                      <a:pt x="26447" y="177"/>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59"/>
              <p:cNvSpPr/>
              <p:nvPr/>
            </p:nvSpPr>
            <p:spPr>
              <a:xfrm>
                <a:off x="2100350" y="29781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59"/>
              <p:cNvSpPr/>
              <p:nvPr/>
            </p:nvSpPr>
            <p:spPr>
              <a:xfrm>
                <a:off x="2234800" y="2978150"/>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59"/>
              <p:cNvSpPr/>
              <p:nvPr/>
            </p:nvSpPr>
            <p:spPr>
              <a:xfrm>
                <a:off x="2369225" y="2978150"/>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59"/>
              <p:cNvSpPr/>
              <p:nvPr/>
            </p:nvSpPr>
            <p:spPr>
              <a:xfrm>
                <a:off x="2503650" y="29781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59"/>
              <p:cNvSpPr/>
              <p:nvPr/>
            </p:nvSpPr>
            <p:spPr>
              <a:xfrm>
                <a:off x="2638100" y="2978150"/>
                <a:ext cx="130050" cy="6625"/>
              </a:xfrm>
              <a:custGeom>
                <a:avLst/>
                <a:gdLst/>
                <a:ahLst/>
                <a:cxnLst/>
                <a:rect l="l" t="t" r="r" b="b"/>
                <a:pathLst>
                  <a:path w="5202" h="265" fill="none" extrusionOk="0">
                    <a:moveTo>
                      <a:pt x="4937" y="0"/>
                    </a:moveTo>
                    <a:lnTo>
                      <a:pt x="0" y="0"/>
                    </a:lnTo>
                    <a:lnTo>
                      <a:pt x="0" y="265"/>
                    </a:lnTo>
                    <a:lnTo>
                      <a:pt x="5201" y="265"/>
                    </a:lnTo>
                    <a:lnTo>
                      <a:pt x="5201" y="177"/>
                    </a:lnTo>
                    <a:lnTo>
                      <a:pt x="4937" y="177"/>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59"/>
              <p:cNvSpPr/>
              <p:nvPr/>
            </p:nvSpPr>
            <p:spPr>
              <a:xfrm>
                <a:off x="2094850" y="2978150"/>
                <a:ext cx="5525" cy="6625"/>
              </a:xfrm>
              <a:custGeom>
                <a:avLst/>
                <a:gdLst/>
                <a:ahLst/>
                <a:cxnLst/>
                <a:rect l="l" t="t" r="r" b="b"/>
                <a:pathLst>
                  <a:path w="221" h="265" extrusionOk="0">
                    <a:moveTo>
                      <a:pt x="0" y="0"/>
                    </a:moveTo>
                    <a:lnTo>
                      <a:pt x="0" y="265"/>
                    </a:lnTo>
                    <a:lnTo>
                      <a:pt x="221" y="265"/>
                    </a:lnTo>
                    <a:lnTo>
                      <a:pt x="22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59"/>
              <p:cNvSpPr/>
              <p:nvPr/>
            </p:nvSpPr>
            <p:spPr>
              <a:xfrm>
                <a:off x="2094850" y="2978150"/>
                <a:ext cx="5525" cy="6625"/>
              </a:xfrm>
              <a:custGeom>
                <a:avLst/>
                <a:gdLst/>
                <a:ahLst/>
                <a:cxnLst/>
                <a:rect l="l" t="t" r="r" b="b"/>
                <a:pathLst>
                  <a:path w="221" h="265" fill="none" extrusionOk="0">
                    <a:moveTo>
                      <a:pt x="221" y="0"/>
                    </a:moveTo>
                    <a:lnTo>
                      <a:pt x="0" y="0"/>
                    </a:lnTo>
                    <a:lnTo>
                      <a:pt x="0" y="265"/>
                    </a:lnTo>
                    <a:lnTo>
                      <a:pt x="221" y="265"/>
                    </a:lnTo>
                    <a:lnTo>
                      <a:pt x="221"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59"/>
              <p:cNvSpPr/>
              <p:nvPr/>
            </p:nvSpPr>
            <p:spPr>
              <a:xfrm>
                <a:off x="2228175" y="29781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59"/>
              <p:cNvSpPr/>
              <p:nvPr/>
            </p:nvSpPr>
            <p:spPr>
              <a:xfrm>
                <a:off x="2228175" y="29781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59"/>
              <p:cNvSpPr/>
              <p:nvPr/>
            </p:nvSpPr>
            <p:spPr>
              <a:xfrm>
                <a:off x="2362625" y="29781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59"/>
              <p:cNvSpPr/>
              <p:nvPr/>
            </p:nvSpPr>
            <p:spPr>
              <a:xfrm>
                <a:off x="2362625" y="29781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59"/>
              <p:cNvSpPr/>
              <p:nvPr/>
            </p:nvSpPr>
            <p:spPr>
              <a:xfrm>
                <a:off x="2497050" y="29781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59"/>
              <p:cNvSpPr/>
              <p:nvPr/>
            </p:nvSpPr>
            <p:spPr>
              <a:xfrm>
                <a:off x="2497050" y="29781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59"/>
              <p:cNvSpPr/>
              <p:nvPr/>
            </p:nvSpPr>
            <p:spPr>
              <a:xfrm>
                <a:off x="2631475" y="29781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59"/>
              <p:cNvSpPr/>
              <p:nvPr/>
            </p:nvSpPr>
            <p:spPr>
              <a:xfrm>
                <a:off x="2631475" y="29781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59"/>
              <p:cNvSpPr/>
              <p:nvPr/>
            </p:nvSpPr>
            <p:spPr>
              <a:xfrm>
                <a:off x="2761500" y="2978150"/>
                <a:ext cx="6650" cy="4425"/>
              </a:xfrm>
              <a:custGeom>
                <a:avLst/>
                <a:gdLst/>
                <a:ahLst/>
                <a:cxnLst/>
                <a:rect l="l" t="t" r="r" b="b"/>
                <a:pathLst>
                  <a:path w="266" h="177" extrusionOk="0">
                    <a:moveTo>
                      <a:pt x="1" y="0"/>
                    </a:moveTo>
                    <a:lnTo>
                      <a:pt x="1" y="177"/>
                    </a:lnTo>
                    <a:lnTo>
                      <a:pt x="265" y="177"/>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59"/>
              <p:cNvSpPr/>
              <p:nvPr/>
            </p:nvSpPr>
            <p:spPr>
              <a:xfrm>
                <a:off x="2761500" y="2978150"/>
                <a:ext cx="6650" cy="4425"/>
              </a:xfrm>
              <a:custGeom>
                <a:avLst/>
                <a:gdLst/>
                <a:ahLst/>
                <a:cxnLst/>
                <a:rect l="l" t="t" r="r" b="b"/>
                <a:pathLst>
                  <a:path w="266" h="177" fill="none" extrusionOk="0">
                    <a:moveTo>
                      <a:pt x="265" y="0"/>
                    </a:moveTo>
                    <a:lnTo>
                      <a:pt x="1" y="0"/>
                    </a:lnTo>
                    <a:lnTo>
                      <a:pt x="1" y="177"/>
                    </a:lnTo>
                    <a:lnTo>
                      <a:pt x="265" y="177"/>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59"/>
              <p:cNvSpPr/>
              <p:nvPr/>
            </p:nvSpPr>
            <p:spPr>
              <a:xfrm>
                <a:off x="2761500" y="1617275"/>
                <a:ext cx="7750" cy="47400"/>
              </a:xfrm>
              <a:custGeom>
                <a:avLst/>
                <a:gdLst/>
                <a:ahLst/>
                <a:cxnLst/>
                <a:rect l="l" t="t" r="r" b="b"/>
                <a:pathLst>
                  <a:path w="310" h="1896" extrusionOk="0">
                    <a:moveTo>
                      <a:pt x="1" y="1"/>
                    </a:moveTo>
                    <a:lnTo>
                      <a:pt x="1" y="1896"/>
                    </a:lnTo>
                    <a:lnTo>
                      <a:pt x="309" y="1896"/>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59"/>
              <p:cNvSpPr/>
              <p:nvPr/>
            </p:nvSpPr>
            <p:spPr>
              <a:xfrm>
                <a:off x="2741675" y="1638225"/>
                <a:ext cx="47400" cy="6625"/>
              </a:xfrm>
              <a:custGeom>
                <a:avLst/>
                <a:gdLst/>
                <a:ahLst/>
                <a:cxnLst/>
                <a:rect l="l" t="t" r="r" b="b"/>
                <a:pathLst>
                  <a:path w="1896" h="265" extrusionOk="0">
                    <a:moveTo>
                      <a:pt x="1" y="0"/>
                    </a:moveTo>
                    <a:lnTo>
                      <a:pt x="1" y="264"/>
                    </a:lnTo>
                    <a:lnTo>
                      <a:pt x="1896" y="264"/>
                    </a:ln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59"/>
              <p:cNvSpPr/>
              <p:nvPr/>
            </p:nvSpPr>
            <p:spPr>
              <a:xfrm>
                <a:off x="2761500" y="2288350"/>
                <a:ext cx="7750" cy="46300"/>
              </a:xfrm>
              <a:custGeom>
                <a:avLst/>
                <a:gdLst/>
                <a:ahLst/>
                <a:cxnLst/>
                <a:rect l="l" t="t" r="r" b="b"/>
                <a:pathLst>
                  <a:path w="310" h="1852" extrusionOk="0">
                    <a:moveTo>
                      <a:pt x="1" y="0"/>
                    </a:moveTo>
                    <a:lnTo>
                      <a:pt x="1" y="1852"/>
                    </a:lnTo>
                    <a:lnTo>
                      <a:pt x="309" y="1852"/>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59"/>
              <p:cNvSpPr/>
              <p:nvPr/>
            </p:nvSpPr>
            <p:spPr>
              <a:xfrm>
                <a:off x="2741675" y="2308175"/>
                <a:ext cx="47400" cy="6650"/>
              </a:xfrm>
              <a:custGeom>
                <a:avLst/>
                <a:gdLst/>
                <a:ahLst/>
                <a:cxnLst/>
                <a:rect l="l" t="t" r="r" b="b"/>
                <a:pathLst>
                  <a:path w="1896" h="266" extrusionOk="0">
                    <a:moveTo>
                      <a:pt x="1" y="1"/>
                    </a:moveTo>
                    <a:lnTo>
                      <a:pt x="1" y="265"/>
                    </a:lnTo>
                    <a:lnTo>
                      <a:pt x="1896" y="265"/>
                    </a:lnTo>
                    <a:lnTo>
                      <a:pt x="18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59"/>
              <p:cNvSpPr/>
              <p:nvPr/>
            </p:nvSpPr>
            <p:spPr>
              <a:xfrm>
                <a:off x="2091550" y="1617275"/>
                <a:ext cx="6625" cy="47400"/>
              </a:xfrm>
              <a:custGeom>
                <a:avLst/>
                <a:gdLst/>
                <a:ahLst/>
                <a:cxnLst/>
                <a:rect l="l" t="t" r="r" b="b"/>
                <a:pathLst>
                  <a:path w="265" h="1896" extrusionOk="0">
                    <a:moveTo>
                      <a:pt x="0" y="1"/>
                    </a:moveTo>
                    <a:lnTo>
                      <a:pt x="0" y="1896"/>
                    </a:lnTo>
                    <a:lnTo>
                      <a:pt x="265" y="1896"/>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59"/>
              <p:cNvSpPr/>
              <p:nvPr/>
            </p:nvSpPr>
            <p:spPr>
              <a:xfrm>
                <a:off x="2071700" y="1638225"/>
                <a:ext cx="47425" cy="6625"/>
              </a:xfrm>
              <a:custGeom>
                <a:avLst/>
                <a:gdLst/>
                <a:ahLst/>
                <a:cxnLst/>
                <a:rect l="l" t="t" r="r" b="b"/>
                <a:pathLst>
                  <a:path w="1897" h="265" extrusionOk="0">
                    <a:moveTo>
                      <a:pt x="1" y="0"/>
                    </a:moveTo>
                    <a:lnTo>
                      <a:pt x="1" y="264"/>
                    </a:lnTo>
                    <a:lnTo>
                      <a:pt x="1896" y="264"/>
                    </a:ln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59"/>
              <p:cNvSpPr/>
              <p:nvPr/>
            </p:nvSpPr>
            <p:spPr>
              <a:xfrm>
                <a:off x="2091550" y="2288350"/>
                <a:ext cx="6625" cy="46300"/>
              </a:xfrm>
              <a:custGeom>
                <a:avLst/>
                <a:gdLst/>
                <a:ahLst/>
                <a:cxnLst/>
                <a:rect l="l" t="t" r="r" b="b"/>
                <a:pathLst>
                  <a:path w="265" h="1852" extrusionOk="0">
                    <a:moveTo>
                      <a:pt x="0" y="0"/>
                    </a:moveTo>
                    <a:lnTo>
                      <a:pt x="0" y="1852"/>
                    </a:lnTo>
                    <a:lnTo>
                      <a:pt x="265" y="1852"/>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59"/>
              <p:cNvSpPr/>
              <p:nvPr/>
            </p:nvSpPr>
            <p:spPr>
              <a:xfrm>
                <a:off x="2071700" y="2308175"/>
                <a:ext cx="47425" cy="6650"/>
              </a:xfrm>
              <a:custGeom>
                <a:avLst/>
                <a:gdLst/>
                <a:ahLst/>
                <a:cxnLst/>
                <a:rect l="l" t="t" r="r" b="b"/>
                <a:pathLst>
                  <a:path w="1897" h="266" extrusionOk="0">
                    <a:moveTo>
                      <a:pt x="1" y="1"/>
                    </a:moveTo>
                    <a:lnTo>
                      <a:pt x="1" y="265"/>
                    </a:lnTo>
                    <a:lnTo>
                      <a:pt x="1896" y="265"/>
                    </a:lnTo>
                    <a:lnTo>
                      <a:pt x="18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59"/>
              <p:cNvSpPr/>
              <p:nvPr/>
            </p:nvSpPr>
            <p:spPr>
              <a:xfrm>
                <a:off x="2091550" y="2958325"/>
                <a:ext cx="6625" cy="46300"/>
              </a:xfrm>
              <a:custGeom>
                <a:avLst/>
                <a:gdLst/>
                <a:ahLst/>
                <a:cxnLst/>
                <a:rect l="l" t="t" r="r" b="b"/>
                <a:pathLst>
                  <a:path w="265" h="1852" extrusionOk="0">
                    <a:moveTo>
                      <a:pt x="0" y="0"/>
                    </a:moveTo>
                    <a:lnTo>
                      <a:pt x="0" y="1851"/>
                    </a:lnTo>
                    <a:lnTo>
                      <a:pt x="265" y="1851"/>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59"/>
              <p:cNvSpPr/>
              <p:nvPr/>
            </p:nvSpPr>
            <p:spPr>
              <a:xfrm>
                <a:off x="2071700" y="2978150"/>
                <a:ext cx="47425" cy="6625"/>
              </a:xfrm>
              <a:custGeom>
                <a:avLst/>
                <a:gdLst/>
                <a:ahLst/>
                <a:cxnLst/>
                <a:rect l="l" t="t" r="r" b="b"/>
                <a:pathLst>
                  <a:path w="1897" h="265" extrusionOk="0">
                    <a:moveTo>
                      <a:pt x="1" y="0"/>
                    </a:moveTo>
                    <a:lnTo>
                      <a:pt x="1" y="265"/>
                    </a:lnTo>
                    <a:lnTo>
                      <a:pt x="1896" y="265"/>
                    </a:ln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59"/>
              <p:cNvSpPr/>
              <p:nvPr/>
            </p:nvSpPr>
            <p:spPr>
              <a:xfrm>
                <a:off x="2761500" y="2958325"/>
                <a:ext cx="7750" cy="46300"/>
              </a:xfrm>
              <a:custGeom>
                <a:avLst/>
                <a:gdLst/>
                <a:ahLst/>
                <a:cxnLst/>
                <a:rect l="l" t="t" r="r" b="b"/>
                <a:pathLst>
                  <a:path w="310" h="1852" extrusionOk="0">
                    <a:moveTo>
                      <a:pt x="1" y="0"/>
                    </a:moveTo>
                    <a:lnTo>
                      <a:pt x="1" y="1851"/>
                    </a:lnTo>
                    <a:lnTo>
                      <a:pt x="309" y="1851"/>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59"/>
              <p:cNvSpPr/>
              <p:nvPr/>
            </p:nvSpPr>
            <p:spPr>
              <a:xfrm>
                <a:off x="2741675" y="2978150"/>
                <a:ext cx="47400" cy="6625"/>
              </a:xfrm>
              <a:custGeom>
                <a:avLst/>
                <a:gdLst/>
                <a:ahLst/>
                <a:cxnLst/>
                <a:rect l="l" t="t" r="r" b="b"/>
                <a:pathLst>
                  <a:path w="1896" h="265" extrusionOk="0">
                    <a:moveTo>
                      <a:pt x="1" y="0"/>
                    </a:moveTo>
                    <a:lnTo>
                      <a:pt x="1" y="265"/>
                    </a:lnTo>
                    <a:lnTo>
                      <a:pt x="1896" y="265"/>
                    </a:ln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46" name="Google Shape;2946;p59"/>
            <p:cNvGrpSpPr/>
            <p:nvPr/>
          </p:nvGrpSpPr>
          <p:grpSpPr>
            <a:xfrm>
              <a:off x="965147" y="444904"/>
              <a:ext cx="605939" cy="733425"/>
              <a:chOff x="854872" y="593529"/>
              <a:chExt cx="605939" cy="733425"/>
            </a:xfrm>
          </p:grpSpPr>
          <p:grpSp>
            <p:nvGrpSpPr>
              <p:cNvPr id="2947" name="Google Shape;2947;p59"/>
              <p:cNvGrpSpPr/>
              <p:nvPr/>
            </p:nvGrpSpPr>
            <p:grpSpPr>
              <a:xfrm>
                <a:off x="854872" y="749504"/>
                <a:ext cx="444014" cy="577450"/>
                <a:chOff x="2255047" y="690567"/>
                <a:chExt cx="444014" cy="577450"/>
              </a:xfrm>
            </p:grpSpPr>
            <p:sp>
              <p:nvSpPr>
                <p:cNvPr id="2948" name="Google Shape;2948;p59"/>
                <p:cNvSpPr/>
                <p:nvPr/>
              </p:nvSpPr>
              <p:spPr>
                <a:xfrm>
                  <a:off x="2255047" y="690567"/>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59"/>
                <p:cNvSpPr/>
                <p:nvPr/>
              </p:nvSpPr>
              <p:spPr>
                <a:xfrm>
                  <a:off x="2588630" y="690567"/>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50" name="Google Shape;2950;p59"/>
                <p:cNvCxnSpPr/>
                <p:nvPr/>
              </p:nvCxnSpPr>
              <p:spPr>
                <a:xfrm>
                  <a:off x="2320463" y="924475"/>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51" name="Google Shape;2951;p59"/>
                <p:cNvCxnSpPr/>
                <p:nvPr/>
              </p:nvCxnSpPr>
              <p:spPr>
                <a:xfrm>
                  <a:off x="2320463" y="979300"/>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52" name="Google Shape;2952;p59"/>
                <p:cNvCxnSpPr/>
                <p:nvPr/>
              </p:nvCxnSpPr>
              <p:spPr>
                <a:xfrm>
                  <a:off x="2320463" y="1031550"/>
                  <a:ext cx="313200" cy="0"/>
                </a:xfrm>
                <a:prstGeom prst="straightConnector1">
                  <a:avLst/>
                </a:prstGeom>
                <a:noFill/>
                <a:ln w="9525" cap="flat" cmpd="sng">
                  <a:solidFill>
                    <a:schemeClr val="dk1"/>
                  </a:solidFill>
                  <a:prstDash val="solid"/>
                  <a:round/>
                  <a:headEnd type="none" w="med" len="med"/>
                  <a:tailEnd type="none" w="med" len="med"/>
                </a:ln>
              </p:spPr>
            </p:cxnSp>
          </p:grpSp>
          <p:grpSp>
            <p:nvGrpSpPr>
              <p:cNvPr id="2953" name="Google Shape;2953;p59"/>
              <p:cNvGrpSpPr/>
              <p:nvPr/>
            </p:nvGrpSpPr>
            <p:grpSpPr>
              <a:xfrm>
                <a:off x="935835" y="671517"/>
                <a:ext cx="444014" cy="577450"/>
                <a:chOff x="2255047" y="690567"/>
                <a:chExt cx="444014" cy="577450"/>
              </a:xfrm>
            </p:grpSpPr>
            <p:sp>
              <p:nvSpPr>
                <p:cNvPr id="2954" name="Google Shape;2954;p59"/>
                <p:cNvSpPr/>
                <p:nvPr/>
              </p:nvSpPr>
              <p:spPr>
                <a:xfrm>
                  <a:off x="2255047" y="690567"/>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59"/>
                <p:cNvSpPr/>
                <p:nvPr/>
              </p:nvSpPr>
              <p:spPr>
                <a:xfrm>
                  <a:off x="2588630" y="690567"/>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56" name="Google Shape;2956;p59"/>
                <p:cNvCxnSpPr/>
                <p:nvPr/>
              </p:nvCxnSpPr>
              <p:spPr>
                <a:xfrm>
                  <a:off x="2320463" y="924475"/>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57" name="Google Shape;2957;p59"/>
                <p:cNvCxnSpPr/>
                <p:nvPr/>
              </p:nvCxnSpPr>
              <p:spPr>
                <a:xfrm>
                  <a:off x="2320463" y="979300"/>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58" name="Google Shape;2958;p59"/>
                <p:cNvCxnSpPr/>
                <p:nvPr/>
              </p:nvCxnSpPr>
              <p:spPr>
                <a:xfrm>
                  <a:off x="2320463" y="1031550"/>
                  <a:ext cx="313200" cy="0"/>
                </a:xfrm>
                <a:prstGeom prst="straightConnector1">
                  <a:avLst/>
                </a:prstGeom>
                <a:noFill/>
                <a:ln w="9525" cap="flat" cmpd="sng">
                  <a:solidFill>
                    <a:schemeClr val="dk1"/>
                  </a:solidFill>
                  <a:prstDash val="solid"/>
                  <a:round/>
                  <a:headEnd type="none" w="med" len="med"/>
                  <a:tailEnd type="none" w="med" len="med"/>
                </a:ln>
              </p:spPr>
            </p:cxnSp>
          </p:grpSp>
          <p:grpSp>
            <p:nvGrpSpPr>
              <p:cNvPr id="2959" name="Google Shape;2959;p59"/>
              <p:cNvGrpSpPr/>
              <p:nvPr/>
            </p:nvGrpSpPr>
            <p:grpSpPr>
              <a:xfrm>
                <a:off x="1016797" y="593529"/>
                <a:ext cx="444014" cy="577450"/>
                <a:chOff x="2255047" y="690567"/>
                <a:chExt cx="444014" cy="577450"/>
              </a:xfrm>
            </p:grpSpPr>
            <p:sp>
              <p:nvSpPr>
                <p:cNvPr id="2960" name="Google Shape;2960;p59"/>
                <p:cNvSpPr/>
                <p:nvPr/>
              </p:nvSpPr>
              <p:spPr>
                <a:xfrm>
                  <a:off x="2255047" y="690567"/>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59"/>
                <p:cNvSpPr/>
                <p:nvPr/>
              </p:nvSpPr>
              <p:spPr>
                <a:xfrm>
                  <a:off x="2588630" y="690567"/>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62" name="Google Shape;2962;p59"/>
                <p:cNvCxnSpPr/>
                <p:nvPr/>
              </p:nvCxnSpPr>
              <p:spPr>
                <a:xfrm>
                  <a:off x="2320463" y="924475"/>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63" name="Google Shape;2963;p59"/>
                <p:cNvCxnSpPr/>
                <p:nvPr/>
              </p:nvCxnSpPr>
              <p:spPr>
                <a:xfrm>
                  <a:off x="2320463" y="979300"/>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64" name="Google Shape;2964;p59"/>
                <p:cNvCxnSpPr/>
                <p:nvPr/>
              </p:nvCxnSpPr>
              <p:spPr>
                <a:xfrm>
                  <a:off x="2320463" y="1031550"/>
                  <a:ext cx="313200" cy="0"/>
                </a:xfrm>
                <a:prstGeom prst="straightConnector1">
                  <a:avLst/>
                </a:prstGeom>
                <a:noFill/>
                <a:ln w="9525" cap="flat" cmpd="sng">
                  <a:solidFill>
                    <a:schemeClr val="dk1"/>
                  </a:solidFill>
                  <a:prstDash val="solid"/>
                  <a:round/>
                  <a:headEnd type="none" w="med" len="med"/>
                  <a:tailEnd type="none" w="med" len="med"/>
                </a:ln>
              </p:spPr>
            </p:cxnSp>
          </p:grpSp>
        </p:grpSp>
      </p:grpSp>
      <p:sp>
        <p:nvSpPr>
          <p:cNvPr id="10" name="Google Shape;2622;p59">
            <a:extLst>
              <a:ext uri="{FF2B5EF4-FFF2-40B4-BE49-F238E27FC236}">
                <a16:creationId xmlns:a16="http://schemas.microsoft.com/office/drawing/2014/main" id="{76ED2ACC-6DD9-2FF5-F29B-D7486AD75256}"/>
              </a:ext>
            </a:extLst>
          </p:cNvPr>
          <p:cNvSpPr txBox="1">
            <a:spLocks/>
          </p:cNvSpPr>
          <p:nvPr/>
        </p:nvSpPr>
        <p:spPr>
          <a:xfrm>
            <a:off x="1087082" y="3989015"/>
            <a:ext cx="7160326" cy="762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9pPr>
          </a:lstStyle>
          <a:p>
            <a:pPr marL="0" indent="0" algn="just"/>
            <a:endParaRPr lang="en-US" sz="2200"/>
          </a:p>
        </p:txBody>
      </p:sp>
      <p:grpSp>
        <p:nvGrpSpPr>
          <p:cNvPr id="2" name="Google Shape;1829;p50">
            <a:extLst>
              <a:ext uri="{FF2B5EF4-FFF2-40B4-BE49-F238E27FC236}">
                <a16:creationId xmlns:a16="http://schemas.microsoft.com/office/drawing/2014/main" id="{A2E860FF-70C0-4ADC-31C3-C44C87BC9614}"/>
              </a:ext>
            </a:extLst>
          </p:cNvPr>
          <p:cNvGrpSpPr/>
          <p:nvPr/>
        </p:nvGrpSpPr>
        <p:grpSpPr>
          <a:xfrm>
            <a:off x="1668609" y="1428002"/>
            <a:ext cx="5819710" cy="3212350"/>
            <a:chOff x="1662150" y="965574"/>
            <a:chExt cx="5819710" cy="3212350"/>
          </a:xfrm>
        </p:grpSpPr>
        <p:sp>
          <p:nvSpPr>
            <p:cNvPr id="3" name="Google Shape;1830;p50">
              <a:extLst>
                <a:ext uri="{FF2B5EF4-FFF2-40B4-BE49-F238E27FC236}">
                  <a16:creationId xmlns:a16="http://schemas.microsoft.com/office/drawing/2014/main" id="{1277E6FB-0DF8-A528-FE53-D7356A241746}"/>
                </a:ext>
              </a:extLst>
            </p:cNvPr>
            <p:cNvSpPr/>
            <p:nvPr/>
          </p:nvSpPr>
          <p:spPr>
            <a:xfrm>
              <a:off x="1665638" y="1292501"/>
              <a:ext cx="5816222" cy="2885423"/>
            </a:xfrm>
            <a:custGeom>
              <a:avLst/>
              <a:gdLst/>
              <a:ahLst/>
              <a:cxnLst/>
              <a:rect l="l" t="t" r="r" b="b"/>
              <a:pathLst>
                <a:path w="58289" h="52980" extrusionOk="0">
                  <a:moveTo>
                    <a:pt x="1" y="0"/>
                  </a:moveTo>
                  <a:lnTo>
                    <a:pt x="1" y="52980"/>
                  </a:lnTo>
                  <a:lnTo>
                    <a:pt x="58289" y="52980"/>
                  </a:lnTo>
                  <a:lnTo>
                    <a:pt x="58289" y="0"/>
                  </a:lnTo>
                  <a:close/>
                </a:path>
              </a:pathLst>
            </a:custGeom>
            <a:solidFill>
              <a:schemeClr val="dk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 name="Google Shape;1831;p50">
              <a:extLst>
                <a:ext uri="{FF2B5EF4-FFF2-40B4-BE49-F238E27FC236}">
                  <a16:creationId xmlns:a16="http://schemas.microsoft.com/office/drawing/2014/main" id="{0746E57D-DA33-6CCE-C38F-6D72089FAEE2}"/>
                </a:ext>
              </a:extLst>
            </p:cNvPr>
            <p:cNvGrpSpPr/>
            <p:nvPr/>
          </p:nvGrpSpPr>
          <p:grpSpPr>
            <a:xfrm>
              <a:off x="1662150" y="965574"/>
              <a:ext cx="5819675" cy="326925"/>
              <a:chOff x="1662163" y="959424"/>
              <a:chExt cx="5819675" cy="326925"/>
            </a:xfrm>
          </p:grpSpPr>
          <p:sp>
            <p:nvSpPr>
              <p:cNvPr id="5" name="Google Shape;1832;p50">
                <a:extLst>
                  <a:ext uri="{FF2B5EF4-FFF2-40B4-BE49-F238E27FC236}">
                    <a16:creationId xmlns:a16="http://schemas.microsoft.com/office/drawing/2014/main" id="{93E1C9D3-47AD-B55E-5210-C04748C7B1BD}"/>
                  </a:ext>
                </a:extLst>
              </p:cNvPr>
              <p:cNvSpPr/>
              <p:nvPr/>
            </p:nvSpPr>
            <p:spPr>
              <a:xfrm>
                <a:off x="1662163" y="959425"/>
                <a:ext cx="5819675" cy="326923"/>
              </a:xfrm>
              <a:custGeom>
                <a:avLst/>
                <a:gdLst/>
                <a:ahLst/>
                <a:cxnLst/>
                <a:rect l="l" t="t" r="r" b="b"/>
                <a:pathLst>
                  <a:path w="58255" h="3991" extrusionOk="0">
                    <a:moveTo>
                      <a:pt x="1" y="0"/>
                    </a:moveTo>
                    <a:lnTo>
                      <a:pt x="1" y="3990"/>
                    </a:lnTo>
                    <a:lnTo>
                      <a:pt x="58254" y="3990"/>
                    </a:lnTo>
                    <a:lnTo>
                      <a:pt x="58254" y="0"/>
                    </a:ln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 name="Google Shape;1833;p50">
                <a:extLst>
                  <a:ext uri="{FF2B5EF4-FFF2-40B4-BE49-F238E27FC236}">
                    <a16:creationId xmlns:a16="http://schemas.microsoft.com/office/drawing/2014/main" id="{77ACED33-11E3-F73A-8614-BE469DD1EEF3}"/>
                  </a:ext>
                </a:extLst>
              </p:cNvPr>
              <p:cNvGrpSpPr/>
              <p:nvPr/>
            </p:nvGrpSpPr>
            <p:grpSpPr>
              <a:xfrm>
                <a:off x="1764526" y="959424"/>
                <a:ext cx="5589241" cy="326925"/>
                <a:chOff x="1764526" y="959424"/>
                <a:chExt cx="5589241" cy="326925"/>
              </a:xfrm>
            </p:grpSpPr>
            <p:sp>
              <p:nvSpPr>
                <p:cNvPr id="7" name="Google Shape;1834;p50">
                  <a:extLst>
                    <a:ext uri="{FF2B5EF4-FFF2-40B4-BE49-F238E27FC236}">
                      <a16:creationId xmlns:a16="http://schemas.microsoft.com/office/drawing/2014/main" id="{0D8D1FD7-220C-13B0-EC3A-AFBB3F066CD0}"/>
                    </a:ext>
                  </a:extLst>
                </p:cNvPr>
                <p:cNvSpPr/>
                <p:nvPr/>
              </p:nvSpPr>
              <p:spPr>
                <a:xfrm>
                  <a:off x="1980533" y="959424"/>
                  <a:ext cx="17119" cy="326925"/>
                </a:xfrm>
                <a:custGeom>
                  <a:avLst/>
                  <a:gdLst/>
                  <a:ahLst/>
                  <a:cxnLst/>
                  <a:rect l="l" t="t" r="r" b="b"/>
                  <a:pathLst>
                    <a:path w="209" h="3991" extrusionOk="0">
                      <a:moveTo>
                        <a:pt x="1" y="0"/>
                      </a:moveTo>
                      <a:lnTo>
                        <a:pt x="1" y="3990"/>
                      </a:lnTo>
                      <a:lnTo>
                        <a:pt x="209" y="3990"/>
                      </a:lnTo>
                      <a:lnTo>
                        <a:pt x="2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835;p50">
                  <a:extLst>
                    <a:ext uri="{FF2B5EF4-FFF2-40B4-BE49-F238E27FC236}">
                      <a16:creationId xmlns:a16="http://schemas.microsoft.com/office/drawing/2014/main" id="{2F0D76CF-9439-DBDF-E726-ABF6C0E39920}"/>
                    </a:ext>
                  </a:extLst>
                </p:cNvPr>
                <p:cNvSpPr/>
                <p:nvPr/>
              </p:nvSpPr>
              <p:spPr>
                <a:xfrm>
                  <a:off x="1764526" y="1030443"/>
                  <a:ext cx="105256" cy="184802"/>
                </a:xfrm>
                <a:custGeom>
                  <a:avLst/>
                  <a:gdLst/>
                  <a:ahLst/>
                  <a:cxnLst/>
                  <a:rect l="l" t="t" r="r" b="b"/>
                  <a:pathLst>
                    <a:path w="1285" h="2256" extrusionOk="0">
                      <a:moveTo>
                        <a:pt x="1285" y="1"/>
                      </a:moveTo>
                      <a:lnTo>
                        <a:pt x="1" y="1146"/>
                      </a:lnTo>
                      <a:lnTo>
                        <a:pt x="1285" y="2256"/>
                      </a:lnTo>
                      <a:lnTo>
                        <a:pt x="128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836;p50">
                  <a:extLst>
                    <a:ext uri="{FF2B5EF4-FFF2-40B4-BE49-F238E27FC236}">
                      <a16:creationId xmlns:a16="http://schemas.microsoft.com/office/drawing/2014/main" id="{C32E110A-7766-26B9-8673-CC966165C637}"/>
                    </a:ext>
                  </a:extLst>
                </p:cNvPr>
                <p:cNvSpPr/>
                <p:nvPr/>
              </p:nvSpPr>
              <p:spPr>
                <a:xfrm>
                  <a:off x="7117856" y="959424"/>
                  <a:ext cx="17120" cy="326923"/>
                </a:xfrm>
                <a:custGeom>
                  <a:avLst/>
                  <a:gdLst/>
                  <a:ahLst/>
                  <a:cxnLst/>
                  <a:rect l="l" t="t" r="r" b="b"/>
                  <a:pathLst>
                    <a:path w="209" h="3991" extrusionOk="0">
                      <a:moveTo>
                        <a:pt x="0" y="0"/>
                      </a:moveTo>
                      <a:lnTo>
                        <a:pt x="0" y="3990"/>
                      </a:lnTo>
                      <a:lnTo>
                        <a:pt x="208" y="3990"/>
                      </a:lnTo>
                      <a:lnTo>
                        <a:pt x="20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837;p50">
                  <a:extLst>
                    <a:ext uri="{FF2B5EF4-FFF2-40B4-BE49-F238E27FC236}">
                      <a16:creationId xmlns:a16="http://schemas.microsoft.com/office/drawing/2014/main" id="{FE7E2570-9FCE-A140-B6A4-F825B6F14A47}"/>
                    </a:ext>
                  </a:extLst>
                </p:cNvPr>
                <p:cNvSpPr/>
                <p:nvPr/>
              </p:nvSpPr>
              <p:spPr>
                <a:xfrm>
                  <a:off x="7245724" y="1030443"/>
                  <a:ext cx="108043" cy="184800"/>
                </a:xfrm>
                <a:custGeom>
                  <a:avLst/>
                  <a:gdLst/>
                  <a:ahLst/>
                  <a:cxnLst/>
                  <a:rect l="l" t="t" r="r" b="b"/>
                  <a:pathLst>
                    <a:path w="1319" h="2256" extrusionOk="0">
                      <a:moveTo>
                        <a:pt x="0" y="1"/>
                      </a:moveTo>
                      <a:lnTo>
                        <a:pt x="0" y="2256"/>
                      </a:lnTo>
                      <a:lnTo>
                        <a:pt x="1319" y="1146"/>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12" name="Google Shape;2622;p59">
            <a:extLst>
              <a:ext uri="{FF2B5EF4-FFF2-40B4-BE49-F238E27FC236}">
                <a16:creationId xmlns:a16="http://schemas.microsoft.com/office/drawing/2014/main" id="{44684954-CCB3-D4E4-D7DF-BA1B9B63B9BC}"/>
              </a:ext>
            </a:extLst>
          </p:cNvPr>
          <p:cNvSpPr txBox="1">
            <a:spLocks/>
          </p:cNvSpPr>
          <p:nvPr/>
        </p:nvSpPr>
        <p:spPr>
          <a:xfrm>
            <a:off x="2068507" y="1463861"/>
            <a:ext cx="4991386" cy="25512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9pPr>
          </a:lstStyle>
          <a:p>
            <a:pPr marL="0" indent="0"/>
            <a:r>
              <a:rPr lang="en-US" sz="2200"/>
              <a:t>Problem</a:t>
            </a:r>
          </a:p>
        </p:txBody>
      </p:sp>
      <p:sp>
        <p:nvSpPr>
          <p:cNvPr id="15" name="Hộp Văn bản 14">
            <a:extLst>
              <a:ext uri="{FF2B5EF4-FFF2-40B4-BE49-F238E27FC236}">
                <a16:creationId xmlns:a16="http://schemas.microsoft.com/office/drawing/2014/main" id="{9BF44680-5D5D-26D2-C4AF-15BEA19FFFEC}"/>
              </a:ext>
            </a:extLst>
          </p:cNvPr>
          <p:cNvSpPr txBox="1"/>
          <p:nvPr/>
        </p:nvSpPr>
        <p:spPr>
          <a:xfrm>
            <a:off x="3274218" y="3016250"/>
            <a:ext cx="2743200" cy="45720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vi-VN"/>
          </a:p>
        </p:txBody>
      </p:sp>
      <p:sp>
        <p:nvSpPr>
          <p:cNvPr id="16" name="Hộp Văn bản 15">
            <a:extLst>
              <a:ext uri="{FF2B5EF4-FFF2-40B4-BE49-F238E27FC236}">
                <a16:creationId xmlns:a16="http://schemas.microsoft.com/office/drawing/2014/main" id="{D6115499-DE73-4169-0241-DF4253726C96}"/>
              </a:ext>
            </a:extLst>
          </p:cNvPr>
          <p:cNvSpPr txBox="1"/>
          <p:nvPr/>
        </p:nvSpPr>
        <p:spPr>
          <a:xfrm>
            <a:off x="2480468" y="2857500"/>
            <a:ext cx="2743200" cy="45720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vi-VN"/>
          </a:p>
        </p:txBody>
      </p:sp>
      <p:sp>
        <p:nvSpPr>
          <p:cNvPr id="17" name="Hộp Văn bản 16">
            <a:extLst>
              <a:ext uri="{FF2B5EF4-FFF2-40B4-BE49-F238E27FC236}">
                <a16:creationId xmlns:a16="http://schemas.microsoft.com/office/drawing/2014/main" id="{5B8E815E-9304-A654-8BAF-BE2AEDBD8570}"/>
              </a:ext>
            </a:extLst>
          </p:cNvPr>
          <p:cNvSpPr txBox="1"/>
          <p:nvPr/>
        </p:nvSpPr>
        <p:spPr>
          <a:xfrm>
            <a:off x="2718593" y="2381250"/>
            <a:ext cx="2202656" cy="153789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vi-VN"/>
          </a:p>
        </p:txBody>
      </p:sp>
      <p:sp>
        <p:nvSpPr>
          <p:cNvPr id="18" name="Hộp Văn bản 17">
            <a:extLst>
              <a:ext uri="{FF2B5EF4-FFF2-40B4-BE49-F238E27FC236}">
                <a16:creationId xmlns:a16="http://schemas.microsoft.com/office/drawing/2014/main" id="{6D22A3AA-E1E9-67A6-6328-386912DBE76D}"/>
              </a:ext>
            </a:extLst>
          </p:cNvPr>
          <p:cNvSpPr txBox="1"/>
          <p:nvPr/>
        </p:nvSpPr>
        <p:spPr>
          <a:xfrm>
            <a:off x="3373437" y="2629296"/>
            <a:ext cx="2743200" cy="45720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vi-VN"/>
          </a:p>
        </p:txBody>
      </p:sp>
      <p:sp>
        <p:nvSpPr>
          <p:cNvPr id="19" name="Hộp Văn bản 18">
            <a:extLst>
              <a:ext uri="{FF2B5EF4-FFF2-40B4-BE49-F238E27FC236}">
                <a16:creationId xmlns:a16="http://schemas.microsoft.com/office/drawing/2014/main" id="{6E052F20-61F3-482B-A3D0-693BF7B3C2DA}"/>
              </a:ext>
            </a:extLst>
          </p:cNvPr>
          <p:cNvSpPr txBox="1"/>
          <p:nvPr/>
        </p:nvSpPr>
        <p:spPr>
          <a:xfrm>
            <a:off x="3055937" y="2321718"/>
            <a:ext cx="2743200" cy="45720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vi-VN"/>
          </a:p>
        </p:txBody>
      </p:sp>
      <p:sp>
        <p:nvSpPr>
          <p:cNvPr id="21" name="Google Shape;2622;p59">
            <a:extLst>
              <a:ext uri="{FF2B5EF4-FFF2-40B4-BE49-F238E27FC236}">
                <a16:creationId xmlns:a16="http://schemas.microsoft.com/office/drawing/2014/main" id="{0F0779B6-A053-CB8E-AD8C-5E9FB6FBEF15}"/>
              </a:ext>
            </a:extLst>
          </p:cNvPr>
          <p:cNvSpPr txBox="1">
            <a:spLocks noGrp="1"/>
          </p:cNvSpPr>
          <p:nvPr>
            <p:ph type="subTitle" idx="1"/>
          </p:nvPr>
        </p:nvSpPr>
        <p:spPr>
          <a:xfrm>
            <a:off x="1664815" y="2474516"/>
            <a:ext cx="5810951" cy="1468437"/>
          </a:xfrm>
          <a:prstGeom prst="rect">
            <a:avLst/>
          </a:prstGeom>
        </p:spPr>
        <p:txBody>
          <a:bodyPr spcFirstLastPara="1" wrap="square" lIns="91425" tIns="91425" rIns="91425" bIns="91425" anchor="ctr" anchorCtr="0">
            <a:noAutofit/>
          </a:bodyPr>
          <a:lstStyle/>
          <a:p>
            <a:pPr marL="0" indent="0"/>
            <a:r>
              <a:rPr lang="en-US" sz="2200"/>
              <a:t>Find the convex</a:t>
            </a:r>
          </a:p>
          <a:p>
            <a:pPr marL="0" indent="0"/>
            <a:r>
              <a:rPr lang="en-US" sz="2200"/>
              <a:t>hull for a given set of points in the plane</a:t>
            </a:r>
            <a:endParaRPr lang="vi-VN"/>
          </a:p>
        </p:txBody>
      </p:sp>
    </p:spTree>
    <p:extLst>
      <p:ext uri="{BB962C8B-B14F-4D97-AF65-F5344CB8AC3E}">
        <p14:creationId xmlns:p14="http://schemas.microsoft.com/office/powerpoint/2010/main" val="12798457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809"/>
        <p:cNvGrpSpPr/>
        <p:nvPr/>
      </p:nvGrpSpPr>
      <p:grpSpPr>
        <a:xfrm>
          <a:off x="0" y="0"/>
          <a:ext cx="0" cy="0"/>
          <a:chOff x="0" y="0"/>
          <a:chExt cx="0" cy="0"/>
        </a:xfrm>
      </p:grpSpPr>
      <p:grpSp>
        <p:nvGrpSpPr>
          <p:cNvPr id="1810" name="Google Shape;1810;p50"/>
          <p:cNvGrpSpPr/>
          <p:nvPr/>
        </p:nvGrpSpPr>
        <p:grpSpPr>
          <a:xfrm>
            <a:off x="1768006" y="1060824"/>
            <a:ext cx="5916266" cy="3331424"/>
            <a:chOff x="1665631" y="965574"/>
            <a:chExt cx="5916266" cy="3331424"/>
          </a:xfrm>
        </p:grpSpPr>
        <p:grpSp>
          <p:nvGrpSpPr>
            <p:cNvPr id="1811" name="Google Shape;1811;p50"/>
            <p:cNvGrpSpPr/>
            <p:nvPr/>
          </p:nvGrpSpPr>
          <p:grpSpPr>
            <a:xfrm>
              <a:off x="1765675" y="1084649"/>
              <a:ext cx="5816222" cy="3212350"/>
              <a:chOff x="1770475" y="1079874"/>
              <a:chExt cx="5816222" cy="3212350"/>
            </a:xfrm>
          </p:grpSpPr>
          <p:grpSp>
            <p:nvGrpSpPr>
              <p:cNvPr id="1812" name="Google Shape;1812;p50"/>
              <p:cNvGrpSpPr/>
              <p:nvPr/>
            </p:nvGrpSpPr>
            <p:grpSpPr>
              <a:xfrm>
                <a:off x="1770488" y="1079874"/>
                <a:ext cx="5816179" cy="326924"/>
                <a:chOff x="1662150" y="959424"/>
                <a:chExt cx="5816179" cy="326924"/>
              </a:xfrm>
            </p:grpSpPr>
            <p:sp>
              <p:nvSpPr>
                <p:cNvPr id="1813" name="Google Shape;1813;p50"/>
                <p:cNvSpPr/>
                <p:nvPr/>
              </p:nvSpPr>
              <p:spPr>
                <a:xfrm>
                  <a:off x="1662150" y="959425"/>
                  <a:ext cx="5816179" cy="326923"/>
                </a:xfrm>
                <a:custGeom>
                  <a:avLst/>
                  <a:gdLst/>
                  <a:ahLst/>
                  <a:cxnLst/>
                  <a:rect l="l" t="t" r="r" b="b"/>
                  <a:pathLst>
                    <a:path w="58255" h="3991" extrusionOk="0">
                      <a:moveTo>
                        <a:pt x="1" y="0"/>
                      </a:moveTo>
                      <a:lnTo>
                        <a:pt x="1" y="3990"/>
                      </a:lnTo>
                      <a:lnTo>
                        <a:pt x="58254" y="3990"/>
                      </a:lnTo>
                      <a:lnTo>
                        <a:pt x="58254" y="0"/>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14" name="Google Shape;1814;p50"/>
                <p:cNvGrpSpPr/>
                <p:nvPr/>
              </p:nvGrpSpPr>
              <p:grpSpPr>
                <a:xfrm>
                  <a:off x="1764526" y="959424"/>
                  <a:ext cx="5589241" cy="326923"/>
                  <a:chOff x="1764526" y="959424"/>
                  <a:chExt cx="5589241" cy="326923"/>
                </a:xfrm>
              </p:grpSpPr>
              <p:sp>
                <p:nvSpPr>
                  <p:cNvPr id="1815" name="Google Shape;1815;p50"/>
                  <p:cNvSpPr/>
                  <p:nvPr/>
                </p:nvSpPr>
                <p:spPr>
                  <a:xfrm>
                    <a:off x="1980533" y="959424"/>
                    <a:ext cx="17120" cy="326923"/>
                  </a:xfrm>
                  <a:custGeom>
                    <a:avLst/>
                    <a:gdLst/>
                    <a:ahLst/>
                    <a:cxnLst/>
                    <a:rect l="l" t="t" r="r" b="b"/>
                    <a:pathLst>
                      <a:path w="209" h="3991" extrusionOk="0">
                        <a:moveTo>
                          <a:pt x="1" y="0"/>
                        </a:moveTo>
                        <a:lnTo>
                          <a:pt x="1" y="3990"/>
                        </a:lnTo>
                        <a:lnTo>
                          <a:pt x="209" y="3990"/>
                        </a:lnTo>
                        <a:lnTo>
                          <a:pt x="209" y="0"/>
                        </a:ln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50"/>
                  <p:cNvSpPr/>
                  <p:nvPr/>
                </p:nvSpPr>
                <p:spPr>
                  <a:xfrm>
                    <a:off x="1764526" y="1030443"/>
                    <a:ext cx="105258" cy="184800"/>
                  </a:xfrm>
                  <a:custGeom>
                    <a:avLst/>
                    <a:gdLst/>
                    <a:ahLst/>
                    <a:cxnLst/>
                    <a:rect l="l" t="t" r="r" b="b"/>
                    <a:pathLst>
                      <a:path w="1285" h="2256" extrusionOk="0">
                        <a:moveTo>
                          <a:pt x="1285" y="1"/>
                        </a:moveTo>
                        <a:lnTo>
                          <a:pt x="1" y="1146"/>
                        </a:lnTo>
                        <a:lnTo>
                          <a:pt x="1285" y="2256"/>
                        </a:lnTo>
                        <a:lnTo>
                          <a:pt x="1285" y="1"/>
                        </a:ln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50"/>
                  <p:cNvSpPr/>
                  <p:nvPr/>
                </p:nvSpPr>
                <p:spPr>
                  <a:xfrm>
                    <a:off x="7117856" y="959424"/>
                    <a:ext cx="17120" cy="326923"/>
                  </a:xfrm>
                  <a:custGeom>
                    <a:avLst/>
                    <a:gdLst/>
                    <a:ahLst/>
                    <a:cxnLst/>
                    <a:rect l="l" t="t" r="r" b="b"/>
                    <a:pathLst>
                      <a:path w="209" h="3991" extrusionOk="0">
                        <a:moveTo>
                          <a:pt x="0" y="0"/>
                        </a:moveTo>
                        <a:lnTo>
                          <a:pt x="0" y="3990"/>
                        </a:lnTo>
                        <a:lnTo>
                          <a:pt x="208" y="3990"/>
                        </a:lnTo>
                        <a:lnTo>
                          <a:pt x="208" y="0"/>
                        </a:ln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50"/>
                  <p:cNvSpPr/>
                  <p:nvPr/>
                </p:nvSpPr>
                <p:spPr>
                  <a:xfrm>
                    <a:off x="7245724" y="1030443"/>
                    <a:ext cx="108043" cy="184800"/>
                  </a:xfrm>
                  <a:custGeom>
                    <a:avLst/>
                    <a:gdLst/>
                    <a:ahLst/>
                    <a:cxnLst/>
                    <a:rect l="l" t="t" r="r" b="b"/>
                    <a:pathLst>
                      <a:path w="1319" h="2256" extrusionOk="0">
                        <a:moveTo>
                          <a:pt x="0" y="1"/>
                        </a:moveTo>
                        <a:lnTo>
                          <a:pt x="0" y="2256"/>
                        </a:lnTo>
                        <a:lnTo>
                          <a:pt x="1319" y="1146"/>
                        </a:lnTo>
                        <a:lnTo>
                          <a:pt x="0" y="1"/>
                        </a:ln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819" name="Google Shape;1819;p50"/>
              <p:cNvSpPr/>
              <p:nvPr/>
            </p:nvSpPr>
            <p:spPr>
              <a:xfrm>
                <a:off x="1770475" y="1406800"/>
                <a:ext cx="5816222" cy="2885423"/>
              </a:xfrm>
              <a:custGeom>
                <a:avLst/>
                <a:gdLst/>
                <a:ahLst/>
                <a:cxnLst/>
                <a:rect l="l" t="t" r="r" b="b"/>
                <a:pathLst>
                  <a:path w="58289" h="52980" extrusionOk="0">
                    <a:moveTo>
                      <a:pt x="1" y="0"/>
                    </a:moveTo>
                    <a:lnTo>
                      <a:pt x="1" y="52980"/>
                    </a:lnTo>
                    <a:lnTo>
                      <a:pt x="58289" y="52980"/>
                    </a:lnTo>
                    <a:lnTo>
                      <a:pt x="58289" y="0"/>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20" name="Google Shape;1820;p50"/>
            <p:cNvGrpSpPr/>
            <p:nvPr/>
          </p:nvGrpSpPr>
          <p:grpSpPr>
            <a:xfrm>
              <a:off x="1665631" y="965574"/>
              <a:ext cx="5816222" cy="3212350"/>
              <a:chOff x="1770475" y="1079874"/>
              <a:chExt cx="5816222" cy="3212350"/>
            </a:xfrm>
          </p:grpSpPr>
          <p:grpSp>
            <p:nvGrpSpPr>
              <p:cNvPr id="1821" name="Google Shape;1821;p50"/>
              <p:cNvGrpSpPr/>
              <p:nvPr/>
            </p:nvGrpSpPr>
            <p:grpSpPr>
              <a:xfrm>
                <a:off x="1770488" y="1079874"/>
                <a:ext cx="5816179" cy="326924"/>
                <a:chOff x="1662150" y="959424"/>
                <a:chExt cx="5816179" cy="326924"/>
              </a:xfrm>
            </p:grpSpPr>
            <p:sp>
              <p:nvSpPr>
                <p:cNvPr id="1822" name="Google Shape;1822;p50"/>
                <p:cNvSpPr/>
                <p:nvPr/>
              </p:nvSpPr>
              <p:spPr>
                <a:xfrm>
                  <a:off x="1662150" y="959425"/>
                  <a:ext cx="5816179" cy="326923"/>
                </a:xfrm>
                <a:custGeom>
                  <a:avLst/>
                  <a:gdLst/>
                  <a:ahLst/>
                  <a:cxnLst/>
                  <a:rect l="l" t="t" r="r" b="b"/>
                  <a:pathLst>
                    <a:path w="58255" h="3991" extrusionOk="0">
                      <a:moveTo>
                        <a:pt x="1" y="0"/>
                      </a:moveTo>
                      <a:lnTo>
                        <a:pt x="1" y="3990"/>
                      </a:lnTo>
                      <a:lnTo>
                        <a:pt x="58254" y="3990"/>
                      </a:lnTo>
                      <a:lnTo>
                        <a:pt x="58254"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23" name="Google Shape;1823;p50"/>
                <p:cNvGrpSpPr/>
                <p:nvPr/>
              </p:nvGrpSpPr>
              <p:grpSpPr>
                <a:xfrm>
                  <a:off x="1764526" y="959424"/>
                  <a:ext cx="5589241" cy="326923"/>
                  <a:chOff x="1764526" y="959424"/>
                  <a:chExt cx="5589241" cy="326923"/>
                </a:xfrm>
              </p:grpSpPr>
              <p:sp>
                <p:nvSpPr>
                  <p:cNvPr id="1824" name="Google Shape;1824;p50"/>
                  <p:cNvSpPr/>
                  <p:nvPr/>
                </p:nvSpPr>
                <p:spPr>
                  <a:xfrm>
                    <a:off x="1980533" y="959424"/>
                    <a:ext cx="17120" cy="326923"/>
                  </a:xfrm>
                  <a:custGeom>
                    <a:avLst/>
                    <a:gdLst/>
                    <a:ahLst/>
                    <a:cxnLst/>
                    <a:rect l="l" t="t" r="r" b="b"/>
                    <a:pathLst>
                      <a:path w="209" h="3991" extrusionOk="0">
                        <a:moveTo>
                          <a:pt x="1" y="0"/>
                        </a:moveTo>
                        <a:lnTo>
                          <a:pt x="1" y="3990"/>
                        </a:lnTo>
                        <a:lnTo>
                          <a:pt x="209" y="3990"/>
                        </a:lnTo>
                        <a:lnTo>
                          <a:pt x="20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50"/>
                  <p:cNvSpPr/>
                  <p:nvPr/>
                </p:nvSpPr>
                <p:spPr>
                  <a:xfrm>
                    <a:off x="1764526" y="1030443"/>
                    <a:ext cx="105258" cy="184800"/>
                  </a:xfrm>
                  <a:custGeom>
                    <a:avLst/>
                    <a:gdLst/>
                    <a:ahLst/>
                    <a:cxnLst/>
                    <a:rect l="l" t="t" r="r" b="b"/>
                    <a:pathLst>
                      <a:path w="1285" h="2256" extrusionOk="0">
                        <a:moveTo>
                          <a:pt x="1285" y="1"/>
                        </a:moveTo>
                        <a:lnTo>
                          <a:pt x="1" y="1146"/>
                        </a:lnTo>
                        <a:lnTo>
                          <a:pt x="1285" y="2256"/>
                        </a:lnTo>
                        <a:lnTo>
                          <a:pt x="128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50"/>
                  <p:cNvSpPr/>
                  <p:nvPr/>
                </p:nvSpPr>
                <p:spPr>
                  <a:xfrm>
                    <a:off x="7117856" y="959424"/>
                    <a:ext cx="17120" cy="326923"/>
                  </a:xfrm>
                  <a:custGeom>
                    <a:avLst/>
                    <a:gdLst/>
                    <a:ahLst/>
                    <a:cxnLst/>
                    <a:rect l="l" t="t" r="r" b="b"/>
                    <a:pathLst>
                      <a:path w="209" h="3991" extrusionOk="0">
                        <a:moveTo>
                          <a:pt x="0" y="0"/>
                        </a:moveTo>
                        <a:lnTo>
                          <a:pt x="0" y="3990"/>
                        </a:lnTo>
                        <a:lnTo>
                          <a:pt x="208" y="3990"/>
                        </a:lnTo>
                        <a:lnTo>
                          <a:pt x="20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50"/>
                  <p:cNvSpPr/>
                  <p:nvPr/>
                </p:nvSpPr>
                <p:spPr>
                  <a:xfrm>
                    <a:off x="7245724" y="1030443"/>
                    <a:ext cx="108043" cy="184800"/>
                  </a:xfrm>
                  <a:custGeom>
                    <a:avLst/>
                    <a:gdLst/>
                    <a:ahLst/>
                    <a:cxnLst/>
                    <a:rect l="l" t="t" r="r" b="b"/>
                    <a:pathLst>
                      <a:path w="1319" h="2256" extrusionOk="0">
                        <a:moveTo>
                          <a:pt x="0" y="1"/>
                        </a:moveTo>
                        <a:lnTo>
                          <a:pt x="0" y="2256"/>
                        </a:lnTo>
                        <a:lnTo>
                          <a:pt x="1319" y="1146"/>
                        </a:ln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828" name="Google Shape;1828;p50"/>
              <p:cNvSpPr/>
              <p:nvPr/>
            </p:nvSpPr>
            <p:spPr>
              <a:xfrm>
                <a:off x="1770475" y="1406800"/>
                <a:ext cx="5816222" cy="2885423"/>
              </a:xfrm>
              <a:custGeom>
                <a:avLst/>
                <a:gdLst/>
                <a:ahLst/>
                <a:cxnLst/>
                <a:rect l="l" t="t" r="r" b="b"/>
                <a:pathLst>
                  <a:path w="58289" h="52980" extrusionOk="0">
                    <a:moveTo>
                      <a:pt x="1" y="0"/>
                    </a:moveTo>
                    <a:lnTo>
                      <a:pt x="1" y="52980"/>
                    </a:lnTo>
                    <a:lnTo>
                      <a:pt x="58289" y="52980"/>
                    </a:lnTo>
                    <a:lnTo>
                      <a:pt x="58289"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829" name="Google Shape;1829;p50"/>
          <p:cNvGrpSpPr/>
          <p:nvPr/>
        </p:nvGrpSpPr>
        <p:grpSpPr>
          <a:xfrm>
            <a:off x="1662145" y="965575"/>
            <a:ext cx="5819710" cy="3212350"/>
            <a:chOff x="1662150" y="965574"/>
            <a:chExt cx="5819710" cy="3212350"/>
          </a:xfrm>
        </p:grpSpPr>
        <p:sp>
          <p:nvSpPr>
            <p:cNvPr id="1830" name="Google Shape;1830;p50"/>
            <p:cNvSpPr/>
            <p:nvPr/>
          </p:nvSpPr>
          <p:spPr>
            <a:xfrm>
              <a:off x="1665638" y="1292501"/>
              <a:ext cx="5816222" cy="2885423"/>
            </a:xfrm>
            <a:custGeom>
              <a:avLst/>
              <a:gdLst/>
              <a:ahLst/>
              <a:cxnLst/>
              <a:rect l="l" t="t" r="r" b="b"/>
              <a:pathLst>
                <a:path w="58289" h="52980" extrusionOk="0">
                  <a:moveTo>
                    <a:pt x="1" y="0"/>
                  </a:moveTo>
                  <a:lnTo>
                    <a:pt x="1" y="52980"/>
                  </a:lnTo>
                  <a:lnTo>
                    <a:pt x="58289" y="52980"/>
                  </a:lnTo>
                  <a:lnTo>
                    <a:pt x="58289" y="0"/>
                  </a:lnTo>
                  <a:close/>
                </a:path>
              </a:pathLst>
            </a:custGeom>
            <a:solidFill>
              <a:schemeClr val="dk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31" name="Google Shape;1831;p50"/>
            <p:cNvGrpSpPr/>
            <p:nvPr/>
          </p:nvGrpSpPr>
          <p:grpSpPr>
            <a:xfrm>
              <a:off x="1662150" y="965574"/>
              <a:ext cx="5819675" cy="326925"/>
              <a:chOff x="1662163" y="959424"/>
              <a:chExt cx="5819675" cy="326925"/>
            </a:xfrm>
          </p:grpSpPr>
          <p:sp>
            <p:nvSpPr>
              <p:cNvPr id="1832" name="Google Shape;1832;p50"/>
              <p:cNvSpPr/>
              <p:nvPr/>
            </p:nvSpPr>
            <p:spPr>
              <a:xfrm>
                <a:off x="1662163" y="959425"/>
                <a:ext cx="5819675" cy="326923"/>
              </a:xfrm>
              <a:custGeom>
                <a:avLst/>
                <a:gdLst/>
                <a:ahLst/>
                <a:cxnLst/>
                <a:rect l="l" t="t" r="r" b="b"/>
                <a:pathLst>
                  <a:path w="58255" h="3991" extrusionOk="0">
                    <a:moveTo>
                      <a:pt x="1" y="0"/>
                    </a:moveTo>
                    <a:lnTo>
                      <a:pt x="1" y="3990"/>
                    </a:lnTo>
                    <a:lnTo>
                      <a:pt x="58254" y="3990"/>
                    </a:lnTo>
                    <a:lnTo>
                      <a:pt x="58254" y="0"/>
                    </a:ln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a:latin typeface="DM Sans" pitchFamily="2" charset="0"/>
                  </a:rPr>
                  <a:t>Definition</a:t>
                </a:r>
                <a:endParaRPr sz="1800">
                  <a:latin typeface="DM Sans" pitchFamily="2" charset="0"/>
                </a:endParaRPr>
              </a:p>
            </p:txBody>
          </p:sp>
          <p:grpSp>
            <p:nvGrpSpPr>
              <p:cNvPr id="1833" name="Google Shape;1833;p50"/>
              <p:cNvGrpSpPr/>
              <p:nvPr/>
            </p:nvGrpSpPr>
            <p:grpSpPr>
              <a:xfrm>
                <a:off x="1764526" y="959424"/>
                <a:ext cx="5589241" cy="326925"/>
                <a:chOff x="1764526" y="959424"/>
                <a:chExt cx="5589241" cy="326925"/>
              </a:xfrm>
            </p:grpSpPr>
            <p:sp>
              <p:nvSpPr>
                <p:cNvPr id="1834" name="Google Shape;1834;p50"/>
                <p:cNvSpPr/>
                <p:nvPr/>
              </p:nvSpPr>
              <p:spPr>
                <a:xfrm>
                  <a:off x="1980533" y="959424"/>
                  <a:ext cx="17119" cy="326925"/>
                </a:xfrm>
                <a:custGeom>
                  <a:avLst/>
                  <a:gdLst/>
                  <a:ahLst/>
                  <a:cxnLst/>
                  <a:rect l="l" t="t" r="r" b="b"/>
                  <a:pathLst>
                    <a:path w="209" h="3991" extrusionOk="0">
                      <a:moveTo>
                        <a:pt x="1" y="0"/>
                      </a:moveTo>
                      <a:lnTo>
                        <a:pt x="1" y="3990"/>
                      </a:lnTo>
                      <a:lnTo>
                        <a:pt x="209" y="3990"/>
                      </a:lnTo>
                      <a:lnTo>
                        <a:pt x="2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50"/>
                <p:cNvSpPr/>
                <p:nvPr/>
              </p:nvSpPr>
              <p:spPr>
                <a:xfrm>
                  <a:off x="1764526" y="1030443"/>
                  <a:ext cx="105256" cy="184802"/>
                </a:xfrm>
                <a:custGeom>
                  <a:avLst/>
                  <a:gdLst/>
                  <a:ahLst/>
                  <a:cxnLst/>
                  <a:rect l="l" t="t" r="r" b="b"/>
                  <a:pathLst>
                    <a:path w="1285" h="2256" extrusionOk="0">
                      <a:moveTo>
                        <a:pt x="1285" y="1"/>
                      </a:moveTo>
                      <a:lnTo>
                        <a:pt x="1" y="1146"/>
                      </a:lnTo>
                      <a:lnTo>
                        <a:pt x="1285" y="2256"/>
                      </a:lnTo>
                      <a:lnTo>
                        <a:pt x="128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50"/>
                <p:cNvSpPr/>
                <p:nvPr/>
              </p:nvSpPr>
              <p:spPr>
                <a:xfrm>
                  <a:off x="7117856" y="959424"/>
                  <a:ext cx="17120" cy="326923"/>
                </a:xfrm>
                <a:custGeom>
                  <a:avLst/>
                  <a:gdLst/>
                  <a:ahLst/>
                  <a:cxnLst/>
                  <a:rect l="l" t="t" r="r" b="b"/>
                  <a:pathLst>
                    <a:path w="209" h="3991" extrusionOk="0">
                      <a:moveTo>
                        <a:pt x="0" y="0"/>
                      </a:moveTo>
                      <a:lnTo>
                        <a:pt x="0" y="3990"/>
                      </a:lnTo>
                      <a:lnTo>
                        <a:pt x="208" y="3990"/>
                      </a:lnTo>
                      <a:lnTo>
                        <a:pt x="20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50"/>
                <p:cNvSpPr/>
                <p:nvPr/>
              </p:nvSpPr>
              <p:spPr>
                <a:xfrm>
                  <a:off x="7245724" y="1030443"/>
                  <a:ext cx="108043" cy="184800"/>
                </a:xfrm>
                <a:custGeom>
                  <a:avLst/>
                  <a:gdLst/>
                  <a:ahLst/>
                  <a:cxnLst/>
                  <a:rect l="l" t="t" r="r" b="b"/>
                  <a:pathLst>
                    <a:path w="1319" h="2256" extrusionOk="0">
                      <a:moveTo>
                        <a:pt x="0" y="1"/>
                      </a:moveTo>
                      <a:lnTo>
                        <a:pt x="0" y="2256"/>
                      </a:lnTo>
                      <a:lnTo>
                        <a:pt x="1319" y="1146"/>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1838" name="Google Shape;1838;p50"/>
          <p:cNvSpPr txBox="1">
            <a:spLocks noGrp="1"/>
          </p:cNvSpPr>
          <p:nvPr>
            <p:ph type="subTitle" idx="1"/>
          </p:nvPr>
        </p:nvSpPr>
        <p:spPr>
          <a:xfrm>
            <a:off x="1942525" y="1811675"/>
            <a:ext cx="5281200" cy="1575300"/>
          </a:xfrm>
          <a:prstGeom prst="rect">
            <a:avLst/>
          </a:prstGeom>
        </p:spPr>
        <p:txBody>
          <a:bodyPr spcFirstLastPara="1" wrap="square" lIns="91425" tIns="91425" rIns="91425" bIns="91425" anchor="ctr" anchorCtr="0">
            <a:noAutofit/>
          </a:bodyPr>
          <a:lstStyle/>
          <a:p>
            <a:pPr marL="0" indent="0" algn="just"/>
            <a:r>
              <a:rPr lang="en-US" sz="2000"/>
              <a:t>A set of points (finite or infinite) in the plane is called convex if for any two points </a:t>
            </a:r>
            <a:r>
              <a:rPr lang="en-US" sz="2000" i="1"/>
              <a:t>p</a:t>
            </a:r>
            <a:r>
              <a:rPr lang="en-US" sz="2000"/>
              <a:t> and </a:t>
            </a:r>
            <a:r>
              <a:rPr lang="en-US" sz="2000" i="1"/>
              <a:t>q</a:t>
            </a:r>
            <a:r>
              <a:rPr lang="en-US" sz="2000"/>
              <a:t> in the set, the entire line segment with the end points at </a:t>
            </a:r>
            <a:r>
              <a:rPr lang="en-US" sz="2000" i="1"/>
              <a:t>p</a:t>
            </a:r>
            <a:r>
              <a:rPr lang="en-US" sz="2000"/>
              <a:t> and </a:t>
            </a:r>
            <a:r>
              <a:rPr lang="en-US" sz="2000" i="1"/>
              <a:t>q</a:t>
            </a:r>
            <a:r>
              <a:rPr lang="en-US" sz="2000"/>
              <a:t> belongs to the set.</a:t>
            </a:r>
          </a:p>
        </p:txBody>
      </p:sp>
      <p:grpSp>
        <p:nvGrpSpPr>
          <p:cNvPr id="1842" name="Google Shape;1842;p50"/>
          <p:cNvGrpSpPr/>
          <p:nvPr/>
        </p:nvGrpSpPr>
        <p:grpSpPr>
          <a:xfrm>
            <a:off x="792960" y="4041579"/>
            <a:ext cx="524976" cy="655438"/>
            <a:chOff x="792960" y="3993954"/>
            <a:chExt cx="524976" cy="655438"/>
          </a:xfrm>
        </p:grpSpPr>
        <p:grpSp>
          <p:nvGrpSpPr>
            <p:cNvPr id="1843" name="Google Shape;1843;p50"/>
            <p:cNvGrpSpPr/>
            <p:nvPr/>
          </p:nvGrpSpPr>
          <p:grpSpPr>
            <a:xfrm>
              <a:off x="792960" y="4071942"/>
              <a:ext cx="444014" cy="577450"/>
              <a:chOff x="2255047" y="690567"/>
              <a:chExt cx="444014" cy="577450"/>
            </a:xfrm>
          </p:grpSpPr>
          <p:sp>
            <p:nvSpPr>
              <p:cNvPr id="1844" name="Google Shape;1844;p50"/>
              <p:cNvSpPr/>
              <p:nvPr/>
            </p:nvSpPr>
            <p:spPr>
              <a:xfrm>
                <a:off x="2255047" y="690567"/>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50"/>
              <p:cNvSpPr/>
              <p:nvPr/>
            </p:nvSpPr>
            <p:spPr>
              <a:xfrm>
                <a:off x="2588630" y="690567"/>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46" name="Google Shape;1846;p50"/>
              <p:cNvCxnSpPr/>
              <p:nvPr/>
            </p:nvCxnSpPr>
            <p:spPr>
              <a:xfrm>
                <a:off x="2320463" y="924475"/>
                <a:ext cx="313200" cy="0"/>
              </a:xfrm>
              <a:prstGeom prst="straightConnector1">
                <a:avLst/>
              </a:prstGeom>
              <a:noFill/>
              <a:ln w="9525" cap="flat" cmpd="sng">
                <a:solidFill>
                  <a:schemeClr val="dk1"/>
                </a:solidFill>
                <a:prstDash val="solid"/>
                <a:round/>
                <a:headEnd type="none" w="med" len="med"/>
                <a:tailEnd type="none" w="med" len="med"/>
              </a:ln>
            </p:spPr>
          </p:cxnSp>
          <p:cxnSp>
            <p:nvCxnSpPr>
              <p:cNvPr id="1847" name="Google Shape;1847;p50"/>
              <p:cNvCxnSpPr/>
              <p:nvPr/>
            </p:nvCxnSpPr>
            <p:spPr>
              <a:xfrm>
                <a:off x="2320463" y="979300"/>
                <a:ext cx="313200" cy="0"/>
              </a:xfrm>
              <a:prstGeom prst="straightConnector1">
                <a:avLst/>
              </a:prstGeom>
              <a:noFill/>
              <a:ln w="9525" cap="flat" cmpd="sng">
                <a:solidFill>
                  <a:schemeClr val="dk1"/>
                </a:solidFill>
                <a:prstDash val="solid"/>
                <a:round/>
                <a:headEnd type="none" w="med" len="med"/>
                <a:tailEnd type="none" w="med" len="med"/>
              </a:ln>
            </p:spPr>
          </p:cxnSp>
          <p:cxnSp>
            <p:nvCxnSpPr>
              <p:cNvPr id="1848" name="Google Shape;1848;p50"/>
              <p:cNvCxnSpPr/>
              <p:nvPr/>
            </p:nvCxnSpPr>
            <p:spPr>
              <a:xfrm>
                <a:off x="2320463" y="1031550"/>
                <a:ext cx="313200" cy="0"/>
              </a:xfrm>
              <a:prstGeom prst="straightConnector1">
                <a:avLst/>
              </a:prstGeom>
              <a:noFill/>
              <a:ln w="9525" cap="flat" cmpd="sng">
                <a:solidFill>
                  <a:schemeClr val="dk1"/>
                </a:solidFill>
                <a:prstDash val="solid"/>
                <a:round/>
                <a:headEnd type="none" w="med" len="med"/>
                <a:tailEnd type="none" w="med" len="med"/>
              </a:ln>
            </p:spPr>
          </p:cxnSp>
        </p:grpSp>
        <p:grpSp>
          <p:nvGrpSpPr>
            <p:cNvPr id="1849" name="Google Shape;1849;p50"/>
            <p:cNvGrpSpPr/>
            <p:nvPr/>
          </p:nvGrpSpPr>
          <p:grpSpPr>
            <a:xfrm>
              <a:off x="873922" y="3993954"/>
              <a:ext cx="444014" cy="577450"/>
              <a:chOff x="873922" y="3993954"/>
              <a:chExt cx="444014" cy="577450"/>
            </a:xfrm>
          </p:grpSpPr>
          <p:sp>
            <p:nvSpPr>
              <p:cNvPr id="1850" name="Google Shape;1850;p50"/>
              <p:cNvSpPr/>
              <p:nvPr/>
            </p:nvSpPr>
            <p:spPr>
              <a:xfrm>
                <a:off x="873922" y="3993954"/>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50"/>
              <p:cNvSpPr/>
              <p:nvPr/>
            </p:nvSpPr>
            <p:spPr>
              <a:xfrm>
                <a:off x="1207505" y="3993954"/>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accen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52" name="Google Shape;1852;p50"/>
              <p:cNvCxnSpPr/>
              <p:nvPr/>
            </p:nvCxnSpPr>
            <p:spPr>
              <a:xfrm>
                <a:off x="939338" y="4227863"/>
                <a:ext cx="313200" cy="0"/>
              </a:xfrm>
              <a:prstGeom prst="straightConnector1">
                <a:avLst/>
              </a:prstGeom>
              <a:noFill/>
              <a:ln w="9525" cap="flat" cmpd="sng">
                <a:solidFill>
                  <a:schemeClr val="dk1"/>
                </a:solidFill>
                <a:prstDash val="solid"/>
                <a:round/>
                <a:headEnd type="none" w="med" len="med"/>
                <a:tailEnd type="none" w="med" len="med"/>
              </a:ln>
            </p:spPr>
          </p:cxnSp>
          <p:cxnSp>
            <p:nvCxnSpPr>
              <p:cNvPr id="1853" name="Google Shape;1853;p50"/>
              <p:cNvCxnSpPr/>
              <p:nvPr/>
            </p:nvCxnSpPr>
            <p:spPr>
              <a:xfrm>
                <a:off x="939338" y="4282688"/>
                <a:ext cx="313200" cy="0"/>
              </a:xfrm>
              <a:prstGeom prst="straightConnector1">
                <a:avLst/>
              </a:prstGeom>
              <a:noFill/>
              <a:ln w="9525" cap="flat" cmpd="sng">
                <a:solidFill>
                  <a:schemeClr val="dk1"/>
                </a:solidFill>
                <a:prstDash val="solid"/>
                <a:round/>
                <a:headEnd type="none" w="med" len="med"/>
                <a:tailEnd type="none" w="med" len="med"/>
              </a:ln>
            </p:spPr>
          </p:cxnSp>
          <p:cxnSp>
            <p:nvCxnSpPr>
              <p:cNvPr id="1854" name="Google Shape;1854;p50"/>
              <p:cNvCxnSpPr/>
              <p:nvPr/>
            </p:nvCxnSpPr>
            <p:spPr>
              <a:xfrm>
                <a:off x="939338" y="4334938"/>
                <a:ext cx="313200" cy="0"/>
              </a:xfrm>
              <a:prstGeom prst="straightConnector1">
                <a:avLst/>
              </a:prstGeom>
              <a:noFill/>
              <a:ln w="9525" cap="flat" cmpd="sng">
                <a:solidFill>
                  <a:schemeClr val="dk1"/>
                </a:solidFill>
                <a:prstDash val="solid"/>
                <a:round/>
                <a:headEnd type="none" w="med" len="med"/>
                <a:tailEnd type="none" w="med" len="med"/>
              </a:ln>
            </p:spPr>
          </p:cxnSp>
        </p:grpSp>
      </p:grpSp>
      <p:sp>
        <p:nvSpPr>
          <p:cNvPr id="3" name="Subtitle 2">
            <a:extLst>
              <a:ext uri="{FF2B5EF4-FFF2-40B4-BE49-F238E27FC236}">
                <a16:creationId xmlns:a16="http://schemas.microsoft.com/office/drawing/2014/main" id="{6897E681-3F68-C6BD-632C-6C47BC00EAA8}"/>
              </a:ext>
            </a:extLst>
          </p:cNvPr>
          <p:cNvSpPr>
            <a:spLocks noGrp="1"/>
          </p:cNvSpPr>
          <p:nvPr>
            <p:ph type="subTitle" idx="2"/>
          </p:nvPr>
        </p:nvSpPr>
        <p:spPr/>
        <p:txBody>
          <a:bodyPr/>
          <a:lstStyle/>
          <a:p>
            <a:endParaRPr lang="en-US"/>
          </a:p>
        </p:txBody>
      </p:sp>
      <p:sp>
        <p:nvSpPr>
          <p:cNvPr id="5" name="Subtitle 4">
            <a:extLst>
              <a:ext uri="{FF2B5EF4-FFF2-40B4-BE49-F238E27FC236}">
                <a16:creationId xmlns:a16="http://schemas.microsoft.com/office/drawing/2014/main" id="{3BAE1100-D7D5-8956-B92D-5A5A1DE60A30}"/>
              </a:ext>
            </a:extLst>
          </p:cNvPr>
          <p:cNvSpPr>
            <a:spLocks noGrp="1"/>
          </p:cNvSpPr>
          <p:nvPr>
            <p:ph type="subTitle" idx="3"/>
          </p:nvPr>
        </p:nvSpPr>
        <p:spPr/>
        <p:txBody>
          <a:bodyPr/>
          <a:lstStyle/>
          <a:p>
            <a:endParaRPr lang="en-US"/>
          </a:p>
        </p:txBody>
      </p:sp>
    </p:spTree>
    <p:extLst>
      <p:ext uri="{BB962C8B-B14F-4D97-AF65-F5344CB8AC3E}">
        <p14:creationId xmlns:p14="http://schemas.microsoft.com/office/powerpoint/2010/main" val="349786640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809"/>
        <p:cNvGrpSpPr/>
        <p:nvPr/>
      </p:nvGrpSpPr>
      <p:grpSpPr>
        <a:xfrm>
          <a:off x="0" y="0"/>
          <a:ext cx="0" cy="0"/>
          <a:chOff x="0" y="0"/>
          <a:chExt cx="0" cy="0"/>
        </a:xfrm>
      </p:grpSpPr>
      <p:sp>
        <p:nvSpPr>
          <p:cNvPr id="3" name="Subtitle 2">
            <a:extLst>
              <a:ext uri="{FF2B5EF4-FFF2-40B4-BE49-F238E27FC236}">
                <a16:creationId xmlns:a16="http://schemas.microsoft.com/office/drawing/2014/main" id="{6897E681-3F68-C6BD-632C-6C47BC00EAA8}"/>
              </a:ext>
            </a:extLst>
          </p:cNvPr>
          <p:cNvSpPr>
            <a:spLocks noGrp="1"/>
          </p:cNvSpPr>
          <p:nvPr>
            <p:ph type="subTitle" idx="2"/>
          </p:nvPr>
        </p:nvSpPr>
        <p:spPr/>
        <p:txBody>
          <a:bodyPr/>
          <a:lstStyle/>
          <a:p>
            <a:endParaRPr lang="en-US"/>
          </a:p>
        </p:txBody>
      </p:sp>
      <p:sp>
        <p:nvSpPr>
          <p:cNvPr id="5" name="Subtitle 4">
            <a:extLst>
              <a:ext uri="{FF2B5EF4-FFF2-40B4-BE49-F238E27FC236}">
                <a16:creationId xmlns:a16="http://schemas.microsoft.com/office/drawing/2014/main" id="{3BAE1100-D7D5-8956-B92D-5A5A1DE60A30}"/>
              </a:ext>
            </a:extLst>
          </p:cNvPr>
          <p:cNvSpPr>
            <a:spLocks noGrp="1"/>
          </p:cNvSpPr>
          <p:nvPr>
            <p:ph type="subTitle" idx="3"/>
          </p:nvPr>
        </p:nvSpPr>
        <p:spPr/>
        <p:txBody>
          <a:bodyPr/>
          <a:lstStyle/>
          <a:p>
            <a:endParaRPr lang="en-US"/>
          </a:p>
        </p:txBody>
      </p:sp>
      <p:sp>
        <p:nvSpPr>
          <p:cNvPr id="2" name="Pentagon 1">
            <a:extLst>
              <a:ext uri="{FF2B5EF4-FFF2-40B4-BE49-F238E27FC236}">
                <a16:creationId xmlns:a16="http://schemas.microsoft.com/office/drawing/2014/main" id="{946C89FE-8142-BDAD-33AD-52CE906CFE5A}"/>
              </a:ext>
            </a:extLst>
          </p:cNvPr>
          <p:cNvSpPr/>
          <p:nvPr/>
        </p:nvSpPr>
        <p:spPr>
          <a:xfrm>
            <a:off x="860804" y="388620"/>
            <a:ext cx="1516380" cy="1333500"/>
          </a:xfrm>
          <a:prstGeom prst="pentagon">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6" name="Isosceles Triangle 5">
            <a:extLst>
              <a:ext uri="{FF2B5EF4-FFF2-40B4-BE49-F238E27FC236}">
                <a16:creationId xmlns:a16="http://schemas.microsoft.com/office/drawing/2014/main" id="{63822A68-FE57-DFF9-CE9B-03B3BBD25CA2}"/>
              </a:ext>
            </a:extLst>
          </p:cNvPr>
          <p:cNvSpPr/>
          <p:nvPr/>
        </p:nvSpPr>
        <p:spPr>
          <a:xfrm rot="17800451">
            <a:off x="2727240" y="1419120"/>
            <a:ext cx="1303020" cy="1456325"/>
          </a:xfrm>
          <a:prstGeom prst="triangl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8" name="Oval 7">
            <a:extLst>
              <a:ext uri="{FF2B5EF4-FFF2-40B4-BE49-F238E27FC236}">
                <a16:creationId xmlns:a16="http://schemas.microsoft.com/office/drawing/2014/main" id="{AE588F8C-8EC9-2708-C23D-91DE290AA47D}"/>
              </a:ext>
            </a:extLst>
          </p:cNvPr>
          <p:cNvSpPr/>
          <p:nvPr/>
        </p:nvSpPr>
        <p:spPr>
          <a:xfrm>
            <a:off x="993807" y="3093695"/>
            <a:ext cx="2019300" cy="987005"/>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cxnSp>
        <p:nvCxnSpPr>
          <p:cNvPr id="10" name="Straight Connector 9">
            <a:extLst>
              <a:ext uri="{FF2B5EF4-FFF2-40B4-BE49-F238E27FC236}">
                <a16:creationId xmlns:a16="http://schemas.microsoft.com/office/drawing/2014/main" id="{2891B2EC-B95E-92F1-DCD6-FB265448DBB8}"/>
              </a:ext>
            </a:extLst>
          </p:cNvPr>
          <p:cNvCxnSpPr/>
          <p:nvPr/>
        </p:nvCxnSpPr>
        <p:spPr>
          <a:xfrm>
            <a:off x="4617720" y="388620"/>
            <a:ext cx="0" cy="3821289"/>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1" name="Star: 5 Points 10">
            <a:extLst>
              <a:ext uri="{FF2B5EF4-FFF2-40B4-BE49-F238E27FC236}">
                <a16:creationId xmlns:a16="http://schemas.microsoft.com/office/drawing/2014/main" id="{52C60948-4047-D03F-C7B0-499CBD6CC633}"/>
              </a:ext>
            </a:extLst>
          </p:cNvPr>
          <p:cNvSpPr/>
          <p:nvPr/>
        </p:nvSpPr>
        <p:spPr>
          <a:xfrm>
            <a:off x="4839886" y="476225"/>
            <a:ext cx="1600200" cy="1546860"/>
          </a:xfrm>
          <a:prstGeom prst="star5">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2" name="Freeform: Shape 11">
            <a:extLst>
              <a:ext uri="{FF2B5EF4-FFF2-40B4-BE49-F238E27FC236}">
                <a16:creationId xmlns:a16="http://schemas.microsoft.com/office/drawing/2014/main" id="{9688871E-F308-D73B-0308-AE074F2DC09D}"/>
              </a:ext>
            </a:extLst>
          </p:cNvPr>
          <p:cNvSpPr/>
          <p:nvPr/>
        </p:nvSpPr>
        <p:spPr>
          <a:xfrm>
            <a:off x="6501159" y="1249655"/>
            <a:ext cx="1920240" cy="1836420"/>
          </a:xfrm>
          <a:custGeom>
            <a:avLst/>
            <a:gdLst>
              <a:gd name="connsiteX0" fmla="*/ 617220 w 1920240"/>
              <a:gd name="connsiteY0" fmla="*/ 281940 h 1836420"/>
              <a:gd name="connsiteX1" fmla="*/ 1836420 w 1920240"/>
              <a:gd name="connsiteY1" fmla="*/ 129540 h 1836420"/>
              <a:gd name="connsiteX2" fmla="*/ 1920240 w 1920240"/>
              <a:gd name="connsiteY2" fmla="*/ 1798320 h 1836420"/>
              <a:gd name="connsiteX3" fmla="*/ 1173480 w 1920240"/>
              <a:gd name="connsiteY3" fmla="*/ 1112520 h 1836420"/>
              <a:gd name="connsiteX4" fmla="*/ 381000 w 1920240"/>
              <a:gd name="connsiteY4" fmla="*/ 1836420 h 1836420"/>
              <a:gd name="connsiteX5" fmla="*/ 0 w 1920240"/>
              <a:gd name="connsiteY5" fmla="*/ 640080 h 1836420"/>
              <a:gd name="connsiteX6" fmla="*/ 198120 w 1920240"/>
              <a:gd name="connsiteY6" fmla="*/ 0 h 1836420"/>
              <a:gd name="connsiteX7" fmla="*/ 617220 w 1920240"/>
              <a:gd name="connsiteY7" fmla="*/ 281940 h 1836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20240" h="1836420">
                <a:moveTo>
                  <a:pt x="617220" y="281940"/>
                </a:moveTo>
                <a:lnTo>
                  <a:pt x="1836420" y="129540"/>
                </a:lnTo>
                <a:lnTo>
                  <a:pt x="1920240" y="1798320"/>
                </a:lnTo>
                <a:lnTo>
                  <a:pt x="1173480" y="1112520"/>
                </a:lnTo>
                <a:lnTo>
                  <a:pt x="381000" y="1836420"/>
                </a:lnTo>
                <a:lnTo>
                  <a:pt x="0" y="640080"/>
                </a:lnTo>
                <a:lnTo>
                  <a:pt x="198120" y="0"/>
                </a:lnTo>
                <a:lnTo>
                  <a:pt x="617220" y="281940"/>
                </a:lnTo>
                <a:close/>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3" name="Moon 12">
            <a:extLst>
              <a:ext uri="{FF2B5EF4-FFF2-40B4-BE49-F238E27FC236}">
                <a16:creationId xmlns:a16="http://schemas.microsoft.com/office/drawing/2014/main" id="{D6D9517D-24E3-A9F7-9D74-ADA01D8A2307}"/>
              </a:ext>
            </a:extLst>
          </p:cNvPr>
          <p:cNvSpPr/>
          <p:nvPr/>
        </p:nvSpPr>
        <p:spPr>
          <a:xfrm>
            <a:off x="5198214" y="2777275"/>
            <a:ext cx="1241872" cy="1402080"/>
          </a:xfrm>
          <a:prstGeom prst="moon">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cxnSp>
        <p:nvCxnSpPr>
          <p:cNvPr id="19" name="Straight Connector 18">
            <a:extLst>
              <a:ext uri="{FF2B5EF4-FFF2-40B4-BE49-F238E27FC236}">
                <a16:creationId xmlns:a16="http://schemas.microsoft.com/office/drawing/2014/main" id="{787D6244-FF8A-3FEC-8209-C1C07210BD40}"/>
              </a:ext>
            </a:extLst>
          </p:cNvPr>
          <p:cNvCxnSpPr>
            <a:stCxn id="11" idx="0"/>
            <a:endCxn id="11" idx="4"/>
          </p:cNvCxnSpPr>
          <p:nvPr/>
        </p:nvCxnSpPr>
        <p:spPr>
          <a:xfrm>
            <a:off x="5639986" y="476225"/>
            <a:ext cx="800098" cy="59084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AFCCE934-A29A-9B60-FBFB-140079B987A9}"/>
              </a:ext>
            </a:extLst>
          </p:cNvPr>
          <p:cNvCxnSpPr>
            <a:stCxn id="12" idx="4"/>
            <a:endCxn id="12" idx="2"/>
          </p:cNvCxnSpPr>
          <p:nvPr/>
        </p:nvCxnSpPr>
        <p:spPr>
          <a:xfrm flipV="1">
            <a:off x="6882159" y="3047975"/>
            <a:ext cx="1539240" cy="3810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4F2EDECA-322F-948C-352C-F9B016EC8D07}"/>
              </a:ext>
            </a:extLst>
          </p:cNvPr>
          <p:cNvCxnSpPr>
            <a:stCxn id="13" idx="0"/>
            <a:endCxn id="13" idx="2"/>
          </p:cNvCxnSpPr>
          <p:nvPr/>
        </p:nvCxnSpPr>
        <p:spPr>
          <a:xfrm>
            <a:off x="6440086" y="2777275"/>
            <a:ext cx="0" cy="140208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A718BECD-F70F-6E26-F4B9-70CBB0DE6C14}"/>
              </a:ext>
            </a:extLst>
          </p:cNvPr>
          <p:cNvSpPr txBox="1"/>
          <p:nvPr/>
        </p:nvSpPr>
        <p:spPr>
          <a:xfrm>
            <a:off x="1841631" y="4359498"/>
            <a:ext cx="1596912" cy="338554"/>
          </a:xfrm>
          <a:prstGeom prst="rect">
            <a:avLst/>
          </a:prstGeom>
          <a:noFill/>
        </p:spPr>
        <p:txBody>
          <a:bodyPr wrap="none" rtlCol="0">
            <a:spAutoFit/>
          </a:bodyPr>
          <a:lstStyle/>
          <a:p>
            <a:r>
              <a:rPr lang="en-US" sz="1600" dirty="0">
                <a:latin typeface="DM Sans" pitchFamily="2" charset="0"/>
              </a:rPr>
              <a:t>a) Convex sets</a:t>
            </a:r>
            <a:endParaRPr lang="vi-VN" sz="1600" dirty="0"/>
          </a:p>
        </p:txBody>
      </p:sp>
      <p:sp>
        <p:nvSpPr>
          <p:cNvPr id="25" name="TextBox 24">
            <a:extLst>
              <a:ext uri="{FF2B5EF4-FFF2-40B4-BE49-F238E27FC236}">
                <a16:creationId xmlns:a16="http://schemas.microsoft.com/office/drawing/2014/main" id="{E7F89E82-15DF-5BAA-5B4B-CA4FFF738138}"/>
              </a:ext>
            </a:extLst>
          </p:cNvPr>
          <p:cNvSpPr txBox="1"/>
          <p:nvPr/>
        </p:nvSpPr>
        <p:spPr>
          <a:xfrm>
            <a:off x="5298082" y="4359498"/>
            <a:ext cx="2771913" cy="338554"/>
          </a:xfrm>
          <a:prstGeom prst="rect">
            <a:avLst/>
          </a:prstGeom>
          <a:noFill/>
        </p:spPr>
        <p:txBody>
          <a:bodyPr wrap="none" rtlCol="0">
            <a:spAutoFit/>
          </a:bodyPr>
          <a:lstStyle/>
          <a:p>
            <a:r>
              <a:rPr lang="en-US" sz="1600" dirty="0">
                <a:latin typeface="DM Sans" pitchFamily="2" charset="0"/>
              </a:rPr>
              <a:t>b) Sets that are not convex</a:t>
            </a:r>
            <a:endParaRPr lang="vi-VN" sz="1600" dirty="0"/>
          </a:p>
        </p:txBody>
      </p:sp>
    </p:spTree>
    <p:extLst>
      <p:ext uri="{BB962C8B-B14F-4D97-AF65-F5344CB8AC3E}">
        <p14:creationId xmlns:p14="http://schemas.microsoft.com/office/powerpoint/2010/main" val="74161962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809"/>
        <p:cNvGrpSpPr/>
        <p:nvPr/>
      </p:nvGrpSpPr>
      <p:grpSpPr>
        <a:xfrm>
          <a:off x="0" y="0"/>
          <a:ext cx="0" cy="0"/>
          <a:chOff x="0" y="0"/>
          <a:chExt cx="0" cy="0"/>
        </a:xfrm>
      </p:grpSpPr>
      <p:grpSp>
        <p:nvGrpSpPr>
          <p:cNvPr id="1810" name="Google Shape;1810;p50"/>
          <p:cNvGrpSpPr/>
          <p:nvPr/>
        </p:nvGrpSpPr>
        <p:grpSpPr>
          <a:xfrm>
            <a:off x="1768006" y="1060824"/>
            <a:ext cx="5916266" cy="3331424"/>
            <a:chOff x="1665631" y="965574"/>
            <a:chExt cx="5916266" cy="3331424"/>
          </a:xfrm>
        </p:grpSpPr>
        <p:grpSp>
          <p:nvGrpSpPr>
            <p:cNvPr id="1811" name="Google Shape;1811;p50"/>
            <p:cNvGrpSpPr/>
            <p:nvPr/>
          </p:nvGrpSpPr>
          <p:grpSpPr>
            <a:xfrm>
              <a:off x="1765675" y="1084649"/>
              <a:ext cx="5816222" cy="3212350"/>
              <a:chOff x="1770475" y="1079874"/>
              <a:chExt cx="5816222" cy="3212350"/>
            </a:xfrm>
          </p:grpSpPr>
          <p:grpSp>
            <p:nvGrpSpPr>
              <p:cNvPr id="1812" name="Google Shape;1812;p50"/>
              <p:cNvGrpSpPr/>
              <p:nvPr/>
            </p:nvGrpSpPr>
            <p:grpSpPr>
              <a:xfrm>
                <a:off x="1770488" y="1079874"/>
                <a:ext cx="5816179" cy="326924"/>
                <a:chOff x="1662150" y="959424"/>
                <a:chExt cx="5816179" cy="326924"/>
              </a:xfrm>
            </p:grpSpPr>
            <p:sp>
              <p:nvSpPr>
                <p:cNvPr id="1813" name="Google Shape;1813;p50"/>
                <p:cNvSpPr/>
                <p:nvPr/>
              </p:nvSpPr>
              <p:spPr>
                <a:xfrm>
                  <a:off x="1662150" y="959425"/>
                  <a:ext cx="5816179" cy="326923"/>
                </a:xfrm>
                <a:custGeom>
                  <a:avLst/>
                  <a:gdLst/>
                  <a:ahLst/>
                  <a:cxnLst/>
                  <a:rect l="l" t="t" r="r" b="b"/>
                  <a:pathLst>
                    <a:path w="58255" h="3991" extrusionOk="0">
                      <a:moveTo>
                        <a:pt x="1" y="0"/>
                      </a:moveTo>
                      <a:lnTo>
                        <a:pt x="1" y="3990"/>
                      </a:lnTo>
                      <a:lnTo>
                        <a:pt x="58254" y="3990"/>
                      </a:lnTo>
                      <a:lnTo>
                        <a:pt x="58254" y="0"/>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14" name="Google Shape;1814;p50"/>
                <p:cNvGrpSpPr/>
                <p:nvPr/>
              </p:nvGrpSpPr>
              <p:grpSpPr>
                <a:xfrm>
                  <a:off x="1764526" y="959424"/>
                  <a:ext cx="5589241" cy="326923"/>
                  <a:chOff x="1764526" y="959424"/>
                  <a:chExt cx="5589241" cy="326923"/>
                </a:xfrm>
              </p:grpSpPr>
              <p:sp>
                <p:nvSpPr>
                  <p:cNvPr id="1815" name="Google Shape;1815;p50"/>
                  <p:cNvSpPr/>
                  <p:nvPr/>
                </p:nvSpPr>
                <p:spPr>
                  <a:xfrm>
                    <a:off x="1980533" y="959424"/>
                    <a:ext cx="17120" cy="326923"/>
                  </a:xfrm>
                  <a:custGeom>
                    <a:avLst/>
                    <a:gdLst/>
                    <a:ahLst/>
                    <a:cxnLst/>
                    <a:rect l="l" t="t" r="r" b="b"/>
                    <a:pathLst>
                      <a:path w="209" h="3991" extrusionOk="0">
                        <a:moveTo>
                          <a:pt x="1" y="0"/>
                        </a:moveTo>
                        <a:lnTo>
                          <a:pt x="1" y="3990"/>
                        </a:lnTo>
                        <a:lnTo>
                          <a:pt x="209" y="3990"/>
                        </a:lnTo>
                        <a:lnTo>
                          <a:pt x="209" y="0"/>
                        </a:ln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50"/>
                  <p:cNvSpPr/>
                  <p:nvPr/>
                </p:nvSpPr>
                <p:spPr>
                  <a:xfrm>
                    <a:off x="1764526" y="1030443"/>
                    <a:ext cx="105258" cy="184800"/>
                  </a:xfrm>
                  <a:custGeom>
                    <a:avLst/>
                    <a:gdLst/>
                    <a:ahLst/>
                    <a:cxnLst/>
                    <a:rect l="l" t="t" r="r" b="b"/>
                    <a:pathLst>
                      <a:path w="1285" h="2256" extrusionOk="0">
                        <a:moveTo>
                          <a:pt x="1285" y="1"/>
                        </a:moveTo>
                        <a:lnTo>
                          <a:pt x="1" y="1146"/>
                        </a:lnTo>
                        <a:lnTo>
                          <a:pt x="1285" y="2256"/>
                        </a:lnTo>
                        <a:lnTo>
                          <a:pt x="1285" y="1"/>
                        </a:ln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50"/>
                  <p:cNvSpPr/>
                  <p:nvPr/>
                </p:nvSpPr>
                <p:spPr>
                  <a:xfrm>
                    <a:off x="7117856" y="959424"/>
                    <a:ext cx="17120" cy="326923"/>
                  </a:xfrm>
                  <a:custGeom>
                    <a:avLst/>
                    <a:gdLst/>
                    <a:ahLst/>
                    <a:cxnLst/>
                    <a:rect l="l" t="t" r="r" b="b"/>
                    <a:pathLst>
                      <a:path w="209" h="3991" extrusionOk="0">
                        <a:moveTo>
                          <a:pt x="0" y="0"/>
                        </a:moveTo>
                        <a:lnTo>
                          <a:pt x="0" y="3990"/>
                        </a:lnTo>
                        <a:lnTo>
                          <a:pt x="208" y="3990"/>
                        </a:lnTo>
                        <a:lnTo>
                          <a:pt x="208" y="0"/>
                        </a:ln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50"/>
                  <p:cNvSpPr/>
                  <p:nvPr/>
                </p:nvSpPr>
                <p:spPr>
                  <a:xfrm>
                    <a:off x="7245724" y="1030443"/>
                    <a:ext cx="108043" cy="184800"/>
                  </a:xfrm>
                  <a:custGeom>
                    <a:avLst/>
                    <a:gdLst/>
                    <a:ahLst/>
                    <a:cxnLst/>
                    <a:rect l="l" t="t" r="r" b="b"/>
                    <a:pathLst>
                      <a:path w="1319" h="2256" extrusionOk="0">
                        <a:moveTo>
                          <a:pt x="0" y="1"/>
                        </a:moveTo>
                        <a:lnTo>
                          <a:pt x="0" y="2256"/>
                        </a:lnTo>
                        <a:lnTo>
                          <a:pt x="1319" y="1146"/>
                        </a:lnTo>
                        <a:lnTo>
                          <a:pt x="0" y="1"/>
                        </a:ln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819" name="Google Shape;1819;p50"/>
              <p:cNvSpPr/>
              <p:nvPr/>
            </p:nvSpPr>
            <p:spPr>
              <a:xfrm>
                <a:off x="1770475" y="1406800"/>
                <a:ext cx="5816222" cy="2885423"/>
              </a:xfrm>
              <a:custGeom>
                <a:avLst/>
                <a:gdLst/>
                <a:ahLst/>
                <a:cxnLst/>
                <a:rect l="l" t="t" r="r" b="b"/>
                <a:pathLst>
                  <a:path w="58289" h="52980" extrusionOk="0">
                    <a:moveTo>
                      <a:pt x="1" y="0"/>
                    </a:moveTo>
                    <a:lnTo>
                      <a:pt x="1" y="52980"/>
                    </a:lnTo>
                    <a:lnTo>
                      <a:pt x="58289" y="52980"/>
                    </a:lnTo>
                    <a:lnTo>
                      <a:pt x="58289" y="0"/>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20" name="Google Shape;1820;p50"/>
            <p:cNvGrpSpPr/>
            <p:nvPr/>
          </p:nvGrpSpPr>
          <p:grpSpPr>
            <a:xfrm>
              <a:off x="1665631" y="965574"/>
              <a:ext cx="5816222" cy="3212350"/>
              <a:chOff x="1770475" y="1079874"/>
              <a:chExt cx="5816222" cy="3212350"/>
            </a:xfrm>
          </p:grpSpPr>
          <p:grpSp>
            <p:nvGrpSpPr>
              <p:cNvPr id="1821" name="Google Shape;1821;p50"/>
              <p:cNvGrpSpPr/>
              <p:nvPr/>
            </p:nvGrpSpPr>
            <p:grpSpPr>
              <a:xfrm>
                <a:off x="1770488" y="1079874"/>
                <a:ext cx="5816179" cy="326924"/>
                <a:chOff x="1662150" y="959424"/>
                <a:chExt cx="5816179" cy="326924"/>
              </a:xfrm>
            </p:grpSpPr>
            <p:sp>
              <p:nvSpPr>
                <p:cNvPr id="1822" name="Google Shape;1822;p50"/>
                <p:cNvSpPr/>
                <p:nvPr/>
              </p:nvSpPr>
              <p:spPr>
                <a:xfrm>
                  <a:off x="1662150" y="959425"/>
                  <a:ext cx="5816179" cy="326923"/>
                </a:xfrm>
                <a:custGeom>
                  <a:avLst/>
                  <a:gdLst/>
                  <a:ahLst/>
                  <a:cxnLst/>
                  <a:rect l="l" t="t" r="r" b="b"/>
                  <a:pathLst>
                    <a:path w="58255" h="3991" extrusionOk="0">
                      <a:moveTo>
                        <a:pt x="1" y="0"/>
                      </a:moveTo>
                      <a:lnTo>
                        <a:pt x="1" y="3990"/>
                      </a:lnTo>
                      <a:lnTo>
                        <a:pt x="58254" y="3990"/>
                      </a:lnTo>
                      <a:lnTo>
                        <a:pt x="58254"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23" name="Google Shape;1823;p50"/>
                <p:cNvGrpSpPr/>
                <p:nvPr/>
              </p:nvGrpSpPr>
              <p:grpSpPr>
                <a:xfrm>
                  <a:off x="1764526" y="959424"/>
                  <a:ext cx="5589241" cy="326923"/>
                  <a:chOff x="1764526" y="959424"/>
                  <a:chExt cx="5589241" cy="326923"/>
                </a:xfrm>
              </p:grpSpPr>
              <p:sp>
                <p:nvSpPr>
                  <p:cNvPr id="1824" name="Google Shape;1824;p50"/>
                  <p:cNvSpPr/>
                  <p:nvPr/>
                </p:nvSpPr>
                <p:spPr>
                  <a:xfrm>
                    <a:off x="1980533" y="959424"/>
                    <a:ext cx="17120" cy="326923"/>
                  </a:xfrm>
                  <a:custGeom>
                    <a:avLst/>
                    <a:gdLst/>
                    <a:ahLst/>
                    <a:cxnLst/>
                    <a:rect l="l" t="t" r="r" b="b"/>
                    <a:pathLst>
                      <a:path w="209" h="3991" extrusionOk="0">
                        <a:moveTo>
                          <a:pt x="1" y="0"/>
                        </a:moveTo>
                        <a:lnTo>
                          <a:pt x="1" y="3990"/>
                        </a:lnTo>
                        <a:lnTo>
                          <a:pt x="209" y="3990"/>
                        </a:lnTo>
                        <a:lnTo>
                          <a:pt x="20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50"/>
                  <p:cNvSpPr/>
                  <p:nvPr/>
                </p:nvSpPr>
                <p:spPr>
                  <a:xfrm>
                    <a:off x="1764526" y="1030443"/>
                    <a:ext cx="105258" cy="184800"/>
                  </a:xfrm>
                  <a:custGeom>
                    <a:avLst/>
                    <a:gdLst/>
                    <a:ahLst/>
                    <a:cxnLst/>
                    <a:rect l="l" t="t" r="r" b="b"/>
                    <a:pathLst>
                      <a:path w="1285" h="2256" extrusionOk="0">
                        <a:moveTo>
                          <a:pt x="1285" y="1"/>
                        </a:moveTo>
                        <a:lnTo>
                          <a:pt x="1" y="1146"/>
                        </a:lnTo>
                        <a:lnTo>
                          <a:pt x="1285" y="2256"/>
                        </a:lnTo>
                        <a:lnTo>
                          <a:pt x="128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50"/>
                  <p:cNvSpPr/>
                  <p:nvPr/>
                </p:nvSpPr>
                <p:spPr>
                  <a:xfrm>
                    <a:off x="7117856" y="959424"/>
                    <a:ext cx="17120" cy="326923"/>
                  </a:xfrm>
                  <a:custGeom>
                    <a:avLst/>
                    <a:gdLst/>
                    <a:ahLst/>
                    <a:cxnLst/>
                    <a:rect l="l" t="t" r="r" b="b"/>
                    <a:pathLst>
                      <a:path w="209" h="3991" extrusionOk="0">
                        <a:moveTo>
                          <a:pt x="0" y="0"/>
                        </a:moveTo>
                        <a:lnTo>
                          <a:pt x="0" y="3990"/>
                        </a:lnTo>
                        <a:lnTo>
                          <a:pt x="208" y="3990"/>
                        </a:lnTo>
                        <a:lnTo>
                          <a:pt x="20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50"/>
                  <p:cNvSpPr/>
                  <p:nvPr/>
                </p:nvSpPr>
                <p:spPr>
                  <a:xfrm>
                    <a:off x="7245724" y="1030443"/>
                    <a:ext cx="108043" cy="184800"/>
                  </a:xfrm>
                  <a:custGeom>
                    <a:avLst/>
                    <a:gdLst/>
                    <a:ahLst/>
                    <a:cxnLst/>
                    <a:rect l="l" t="t" r="r" b="b"/>
                    <a:pathLst>
                      <a:path w="1319" h="2256" extrusionOk="0">
                        <a:moveTo>
                          <a:pt x="0" y="1"/>
                        </a:moveTo>
                        <a:lnTo>
                          <a:pt x="0" y="2256"/>
                        </a:lnTo>
                        <a:lnTo>
                          <a:pt x="1319" y="1146"/>
                        </a:ln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828" name="Google Shape;1828;p50"/>
              <p:cNvSpPr/>
              <p:nvPr/>
            </p:nvSpPr>
            <p:spPr>
              <a:xfrm>
                <a:off x="1770475" y="1406800"/>
                <a:ext cx="5816222" cy="2885423"/>
              </a:xfrm>
              <a:custGeom>
                <a:avLst/>
                <a:gdLst/>
                <a:ahLst/>
                <a:cxnLst/>
                <a:rect l="l" t="t" r="r" b="b"/>
                <a:pathLst>
                  <a:path w="58289" h="52980" extrusionOk="0">
                    <a:moveTo>
                      <a:pt x="1" y="0"/>
                    </a:moveTo>
                    <a:lnTo>
                      <a:pt x="1" y="52980"/>
                    </a:lnTo>
                    <a:lnTo>
                      <a:pt x="58289" y="52980"/>
                    </a:lnTo>
                    <a:lnTo>
                      <a:pt x="58289"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829" name="Google Shape;1829;p50"/>
          <p:cNvGrpSpPr/>
          <p:nvPr/>
        </p:nvGrpSpPr>
        <p:grpSpPr>
          <a:xfrm>
            <a:off x="1662145" y="965575"/>
            <a:ext cx="5819710" cy="3212350"/>
            <a:chOff x="1662150" y="965574"/>
            <a:chExt cx="5819710" cy="3212350"/>
          </a:xfrm>
        </p:grpSpPr>
        <p:sp>
          <p:nvSpPr>
            <p:cNvPr id="1830" name="Google Shape;1830;p50"/>
            <p:cNvSpPr/>
            <p:nvPr/>
          </p:nvSpPr>
          <p:spPr>
            <a:xfrm>
              <a:off x="1665638" y="1292501"/>
              <a:ext cx="5816222" cy="2885423"/>
            </a:xfrm>
            <a:custGeom>
              <a:avLst/>
              <a:gdLst/>
              <a:ahLst/>
              <a:cxnLst/>
              <a:rect l="l" t="t" r="r" b="b"/>
              <a:pathLst>
                <a:path w="58289" h="52980" extrusionOk="0">
                  <a:moveTo>
                    <a:pt x="1" y="0"/>
                  </a:moveTo>
                  <a:lnTo>
                    <a:pt x="1" y="52980"/>
                  </a:lnTo>
                  <a:lnTo>
                    <a:pt x="58289" y="52980"/>
                  </a:lnTo>
                  <a:lnTo>
                    <a:pt x="58289" y="0"/>
                  </a:lnTo>
                  <a:close/>
                </a:path>
              </a:pathLst>
            </a:custGeom>
            <a:solidFill>
              <a:schemeClr val="dk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31" name="Google Shape;1831;p50"/>
            <p:cNvGrpSpPr/>
            <p:nvPr/>
          </p:nvGrpSpPr>
          <p:grpSpPr>
            <a:xfrm>
              <a:off x="1662150" y="965574"/>
              <a:ext cx="5819675" cy="326925"/>
              <a:chOff x="1662163" y="959424"/>
              <a:chExt cx="5819675" cy="326925"/>
            </a:xfrm>
          </p:grpSpPr>
          <p:sp>
            <p:nvSpPr>
              <p:cNvPr id="1832" name="Google Shape;1832;p50"/>
              <p:cNvSpPr/>
              <p:nvPr/>
            </p:nvSpPr>
            <p:spPr>
              <a:xfrm>
                <a:off x="1662163" y="959425"/>
                <a:ext cx="5819675" cy="326923"/>
              </a:xfrm>
              <a:custGeom>
                <a:avLst/>
                <a:gdLst/>
                <a:ahLst/>
                <a:cxnLst/>
                <a:rect l="l" t="t" r="r" b="b"/>
                <a:pathLst>
                  <a:path w="58255" h="3991" extrusionOk="0">
                    <a:moveTo>
                      <a:pt x="1" y="0"/>
                    </a:moveTo>
                    <a:lnTo>
                      <a:pt x="1" y="3990"/>
                    </a:lnTo>
                    <a:lnTo>
                      <a:pt x="58254" y="3990"/>
                    </a:lnTo>
                    <a:lnTo>
                      <a:pt x="58254" y="0"/>
                    </a:ln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a:latin typeface="DM Sans" pitchFamily="2" charset="0"/>
                  </a:rPr>
                  <a:t>Definition</a:t>
                </a:r>
                <a:endParaRPr sz="1800">
                  <a:latin typeface="DM Sans" pitchFamily="2" charset="0"/>
                </a:endParaRPr>
              </a:p>
            </p:txBody>
          </p:sp>
          <p:grpSp>
            <p:nvGrpSpPr>
              <p:cNvPr id="1833" name="Google Shape;1833;p50"/>
              <p:cNvGrpSpPr/>
              <p:nvPr/>
            </p:nvGrpSpPr>
            <p:grpSpPr>
              <a:xfrm>
                <a:off x="1764526" y="959424"/>
                <a:ext cx="5589241" cy="326925"/>
                <a:chOff x="1764526" y="959424"/>
                <a:chExt cx="5589241" cy="326925"/>
              </a:xfrm>
            </p:grpSpPr>
            <p:sp>
              <p:nvSpPr>
                <p:cNvPr id="1834" name="Google Shape;1834;p50"/>
                <p:cNvSpPr/>
                <p:nvPr/>
              </p:nvSpPr>
              <p:spPr>
                <a:xfrm>
                  <a:off x="1980533" y="959424"/>
                  <a:ext cx="17119" cy="326925"/>
                </a:xfrm>
                <a:custGeom>
                  <a:avLst/>
                  <a:gdLst/>
                  <a:ahLst/>
                  <a:cxnLst/>
                  <a:rect l="l" t="t" r="r" b="b"/>
                  <a:pathLst>
                    <a:path w="209" h="3991" extrusionOk="0">
                      <a:moveTo>
                        <a:pt x="1" y="0"/>
                      </a:moveTo>
                      <a:lnTo>
                        <a:pt x="1" y="3990"/>
                      </a:lnTo>
                      <a:lnTo>
                        <a:pt x="209" y="3990"/>
                      </a:lnTo>
                      <a:lnTo>
                        <a:pt x="2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50"/>
                <p:cNvSpPr/>
                <p:nvPr/>
              </p:nvSpPr>
              <p:spPr>
                <a:xfrm>
                  <a:off x="1764526" y="1030443"/>
                  <a:ext cx="105256" cy="184802"/>
                </a:xfrm>
                <a:custGeom>
                  <a:avLst/>
                  <a:gdLst/>
                  <a:ahLst/>
                  <a:cxnLst/>
                  <a:rect l="l" t="t" r="r" b="b"/>
                  <a:pathLst>
                    <a:path w="1285" h="2256" extrusionOk="0">
                      <a:moveTo>
                        <a:pt x="1285" y="1"/>
                      </a:moveTo>
                      <a:lnTo>
                        <a:pt x="1" y="1146"/>
                      </a:lnTo>
                      <a:lnTo>
                        <a:pt x="1285" y="2256"/>
                      </a:lnTo>
                      <a:lnTo>
                        <a:pt x="128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50"/>
                <p:cNvSpPr/>
                <p:nvPr/>
              </p:nvSpPr>
              <p:spPr>
                <a:xfrm>
                  <a:off x="7117856" y="959424"/>
                  <a:ext cx="17120" cy="326923"/>
                </a:xfrm>
                <a:custGeom>
                  <a:avLst/>
                  <a:gdLst/>
                  <a:ahLst/>
                  <a:cxnLst/>
                  <a:rect l="l" t="t" r="r" b="b"/>
                  <a:pathLst>
                    <a:path w="209" h="3991" extrusionOk="0">
                      <a:moveTo>
                        <a:pt x="0" y="0"/>
                      </a:moveTo>
                      <a:lnTo>
                        <a:pt x="0" y="3990"/>
                      </a:lnTo>
                      <a:lnTo>
                        <a:pt x="208" y="3990"/>
                      </a:lnTo>
                      <a:lnTo>
                        <a:pt x="20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50"/>
                <p:cNvSpPr/>
                <p:nvPr/>
              </p:nvSpPr>
              <p:spPr>
                <a:xfrm>
                  <a:off x="7245724" y="1030443"/>
                  <a:ext cx="108043" cy="184800"/>
                </a:xfrm>
                <a:custGeom>
                  <a:avLst/>
                  <a:gdLst/>
                  <a:ahLst/>
                  <a:cxnLst/>
                  <a:rect l="l" t="t" r="r" b="b"/>
                  <a:pathLst>
                    <a:path w="1319" h="2256" extrusionOk="0">
                      <a:moveTo>
                        <a:pt x="0" y="1"/>
                      </a:moveTo>
                      <a:lnTo>
                        <a:pt x="0" y="2256"/>
                      </a:lnTo>
                      <a:lnTo>
                        <a:pt x="1319" y="1146"/>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1838" name="Google Shape;1838;p50"/>
          <p:cNvSpPr txBox="1">
            <a:spLocks noGrp="1"/>
          </p:cNvSpPr>
          <p:nvPr>
            <p:ph type="subTitle" idx="1"/>
          </p:nvPr>
        </p:nvSpPr>
        <p:spPr>
          <a:xfrm>
            <a:off x="1662144" y="1811675"/>
            <a:ext cx="5816179" cy="1575300"/>
          </a:xfrm>
          <a:prstGeom prst="rect">
            <a:avLst/>
          </a:prstGeom>
        </p:spPr>
        <p:txBody>
          <a:bodyPr spcFirstLastPara="1" wrap="square" lIns="91425" tIns="91425" rIns="91425" bIns="91425" anchor="ctr" anchorCtr="0">
            <a:noAutofit/>
          </a:bodyPr>
          <a:lstStyle/>
          <a:p>
            <a:pPr marL="0" indent="0" algn="just"/>
            <a:r>
              <a:rPr lang="en-US" sz="2000"/>
              <a:t>The convex hull of a set </a:t>
            </a:r>
            <a:r>
              <a:rPr lang="en-US" sz="2000" i="1"/>
              <a:t>S</a:t>
            </a:r>
            <a:r>
              <a:rPr lang="en-US" sz="2000"/>
              <a:t> of points is the smallest convex set containing </a:t>
            </a:r>
            <a:r>
              <a:rPr lang="en-US" sz="2000" i="1"/>
              <a:t>S</a:t>
            </a:r>
            <a:r>
              <a:rPr lang="en-US" sz="2000"/>
              <a:t>. (The “smallest” requirement means that the convex hull of S must be a subset of any convex set containing </a:t>
            </a:r>
            <a:r>
              <a:rPr lang="en-US" sz="2000" i="1"/>
              <a:t>S</a:t>
            </a:r>
            <a:r>
              <a:rPr lang="en-US" sz="2000"/>
              <a:t>.)</a:t>
            </a:r>
          </a:p>
        </p:txBody>
      </p:sp>
      <p:grpSp>
        <p:nvGrpSpPr>
          <p:cNvPr id="1842" name="Google Shape;1842;p50"/>
          <p:cNvGrpSpPr/>
          <p:nvPr/>
        </p:nvGrpSpPr>
        <p:grpSpPr>
          <a:xfrm>
            <a:off x="792960" y="4041579"/>
            <a:ext cx="524976" cy="655438"/>
            <a:chOff x="792960" y="3993954"/>
            <a:chExt cx="524976" cy="655438"/>
          </a:xfrm>
        </p:grpSpPr>
        <p:grpSp>
          <p:nvGrpSpPr>
            <p:cNvPr id="1843" name="Google Shape;1843;p50"/>
            <p:cNvGrpSpPr/>
            <p:nvPr/>
          </p:nvGrpSpPr>
          <p:grpSpPr>
            <a:xfrm>
              <a:off x="792960" y="4071942"/>
              <a:ext cx="444014" cy="577450"/>
              <a:chOff x="2255047" y="690567"/>
              <a:chExt cx="444014" cy="577450"/>
            </a:xfrm>
          </p:grpSpPr>
          <p:sp>
            <p:nvSpPr>
              <p:cNvPr id="1844" name="Google Shape;1844;p50"/>
              <p:cNvSpPr/>
              <p:nvPr/>
            </p:nvSpPr>
            <p:spPr>
              <a:xfrm>
                <a:off x="2255047" y="690567"/>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50"/>
              <p:cNvSpPr/>
              <p:nvPr/>
            </p:nvSpPr>
            <p:spPr>
              <a:xfrm>
                <a:off x="2588630" y="690567"/>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46" name="Google Shape;1846;p50"/>
              <p:cNvCxnSpPr/>
              <p:nvPr/>
            </p:nvCxnSpPr>
            <p:spPr>
              <a:xfrm>
                <a:off x="2320463" y="924475"/>
                <a:ext cx="313200" cy="0"/>
              </a:xfrm>
              <a:prstGeom prst="straightConnector1">
                <a:avLst/>
              </a:prstGeom>
              <a:noFill/>
              <a:ln w="9525" cap="flat" cmpd="sng">
                <a:solidFill>
                  <a:schemeClr val="dk1"/>
                </a:solidFill>
                <a:prstDash val="solid"/>
                <a:round/>
                <a:headEnd type="none" w="med" len="med"/>
                <a:tailEnd type="none" w="med" len="med"/>
              </a:ln>
            </p:spPr>
          </p:cxnSp>
          <p:cxnSp>
            <p:nvCxnSpPr>
              <p:cNvPr id="1847" name="Google Shape;1847;p50"/>
              <p:cNvCxnSpPr/>
              <p:nvPr/>
            </p:nvCxnSpPr>
            <p:spPr>
              <a:xfrm>
                <a:off x="2320463" y="979300"/>
                <a:ext cx="313200" cy="0"/>
              </a:xfrm>
              <a:prstGeom prst="straightConnector1">
                <a:avLst/>
              </a:prstGeom>
              <a:noFill/>
              <a:ln w="9525" cap="flat" cmpd="sng">
                <a:solidFill>
                  <a:schemeClr val="dk1"/>
                </a:solidFill>
                <a:prstDash val="solid"/>
                <a:round/>
                <a:headEnd type="none" w="med" len="med"/>
                <a:tailEnd type="none" w="med" len="med"/>
              </a:ln>
            </p:spPr>
          </p:cxnSp>
          <p:cxnSp>
            <p:nvCxnSpPr>
              <p:cNvPr id="1848" name="Google Shape;1848;p50"/>
              <p:cNvCxnSpPr/>
              <p:nvPr/>
            </p:nvCxnSpPr>
            <p:spPr>
              <a:xfrm>
                <a:off x="2320463" y="1031550"/>
                <a:ext cx="313200" cy="0"/>
              </a:xfrm>
              <a:prstGeom prst="straightConnector1">
                <a:avLst/>
              </a:prstGeom>
              <a:noFill/>
              <a:ln w="9525" cap="flat" cmpd="sng">
                <a:solidFill>
                  <a:schemeClr val="dk1"/>
                </a:solidFill>
                <a:prstDash val="solid"/>
                <a:round/>
                <a:headEnd type="none" w="med" len="med"/>
                <a:tailEnd type="none" w="med" len="med"/>
              </a:ln>
            </p:spPr>
          </p:cxnSp>
        </p:grpSp>
        <p:grpSp>
          <p:nvGrpSpPr>
            <p:cNvPr id="1849" name="Google Shape;1849;p50"/>
            <p:cNvGrpSpPr/>
            <p:nvPr/>
          </p:nvGrpSpPr>
          <p:grpSpPr>
            <a:xfrm>
              <a:off x="873922" y="3993954"/>
              <a:ext cx="444014" cy="577450"/>
              <a:chOff x="873922" y="3993954"/>
              <a:chExt cx="444014" cy="577450"/>
            </a:xfrm>
          </p:grpSpPr>
          <p:sp>
            <p:nvSpPr>
              <p:cNvPr id="1850" name="Google Shape;1850;p50"/>
              <p:cNvSpPr/>
              <p:nvPr/>
            </p:nvSpPr>
            <p:spPr>
              <a:xfrm>
                <a:off x="873922" y="3993954"/>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50"/>
              <p:cNvSpPr/>
              <p:nvPr/>
            </p:nvSpPr>
            <p:spPr>
              <a:xfrm>
                <a:off x="1207505" y="3993954"/>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accen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52" name="Google Shape;1852;p50"/>
              <p:cNvCxnSpPr/>
              <p:nvPr/>
            </p:nvCxnSpPr>
            <p:spPr>
              <a:xfrm>
                <a:off x="939338" y="4227863"/>
                <a:ext cx="313200" cy="0"/>
              </a:xfrm>
              <a:prstGeom prst="straightConnector1">
                <a:avLst/>
              </a:prstGeom>
              <a:noFill/>
              <a:ln w="9525" cap="flat" cmpd="sng">
                <a:solidFill>
                  <a:schemeClr val="dk1"/>
                </a:solidFill>
                <a:prstDash val="solid"/>
                <a:round/>
                <a:headEnd type="none" w="med" len="med"/>
                <a:tailEnd type="none" w="med" len="med"/>
              </a:ln>
            </p:spPr>
          </p:cxnSp>
          <p:cxnSp>
            <p:nvCxnSpPr>
              <p:cNvPr id="1853" name="Google Shape;1853;p50"/>
              <p:cNvCxnSpPr/>
              <p:nvPr/>
            </p:nvCxnSpPr>
            <p:spPr>
              <a:xfrm>
                <a:off x="939338" y="4282688"/>
                <a:ext cx="313200" cy="0"/>
              </a:xfrm>
              <a:prstGeom prst="straightConnector1">
                <a:avLst/>
              </a:prstGeom>
              <a:noFill/>
              <a:ln w="9525" cap="flat" cmpd="sng">
                <a:solidFill>
                  <a:schemeClr val="dk1"/>
                </a:solidFill>
                <a:prstDash val="solid"/>
                <a:round/>
                <a:headEnd type="none" w="med" len="med"/>
                <a:tailEnd type="none" w="med" len="med"/>
              </a:ln>
            </p:spPr>
          </p:cxnSp>
          <p:cxnSp>
            <p:nvCxnSpPr>
              <p:cNvPr id="1854" name="Google Shape;1854;p50"/>
              <p:cNvCxnSpPr/>
              <p:nvPr/>
            </p:nvCxnSpPr>
            <p:spPr>
              <a:xfrm>
                <a:off x="939338" y="4334938"/>
                <a:ext cx="313200" cy="0"/>
              </a:xfrm>
              <a:prstGeom prst="straightConnector1">
                <a:avLst/>
              </a:prstGeom>
              <a:noFill/>
              <a:ln w="9525" cap="flat" cmpd="sng">
                <a:solidFill>
                  <a:schemeClr val="dk1"/>
                </a:solidFill>
                <a:prstDash val="solid"/>
                <a:round/>
                <a:headEnd type="none" w="med" len="med"/>
                <a:tailEnd type="none" w="med" len="med"/>
              </a:ln>
            </p:spPr>
          </p:cxnSp>
        </p:grpSp>
      </p:grpSp>
      <p:sp>
        <p:nvSpPr>
          <p:cNvPr id="3" name="Subtitle 2">
            <a:extLst>
              <a:ext uri="{FF2B5EF4-FFF2-40B4-BE49-F238E27FC236}">
                <a16:creationId xmlns:a16="http://schemas.microsoft.com/office/drawing/2014/main" id="{6897E681-3F68-C6BD-632C-6C47BC00EAA8}"/>
              </a:ext>
            </a:extLst>
          </p:cNvPr>
          <p:cNvSpPr>
            <a:spLocks noGrp="1"/>
          </p:cNvSpPr>
          <p:nvPr>
            <p:ph type="subTitle" idx="2"/>
          </p:nvPr>
        </p:nvSpPr>
        <p:spPr/>
        <p:txBody>
          <a:bodyPr/>
          <a:lstStyle/>
          <a:p>
            <a:endParaRPr lang="en-US"/>
          </a:p>
        </p:txBody>
      </p:sp>
      <p:sp>
        <p:nvSpPr>
          <p:cNvPr id="5" name="Subtitle 4">
            <a:extLst>
              <a:ext uri="{FF2B5EF4-FFF2-40B4-BE49-F238E27FC236}">
                <a16:creationId xmlns:a16="http://schemas.microsoft.com/office/drawing/2014/main" id="{3BAE1100-D7D5-8956-B92D-5A5A1DE60A30}"/>
              </a:ext>
            </a:extLst>
          </p:cNvPr>
          <p:cNvSpPr>
            <a:spLocks noGrp="1"/>
          </p:cNvSpPr>
          <p:nvPr>
            <p:ph type="subTitle" idx="3"/>
          </p:nvPr>
        </p:nvSpPr>
        <p:spPr/>
        <p:txBody>
          <a:bodyPr/>
          <a:lstStyle/>
          <a:p>
            <a:endParaRPr lang="en-US"/>
          </a:p>
        </p:txBody>
      </p:sp>
    </p:spTree>
    <p:extLst>
      <p:ext uri="{BB962C8B-B14F-4D97-AF65-F5344CB8AC3E}">
        <p14:creationId xmlns:p14="http://schemas.microsoft.com/office/powerpoint/2010/main" val="378892710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809"/>
        <p:cNvGrpSpPr/>
        <p:nvPr/>
      </p:nvGrpSpPr>
      <p:grpSpPr>
        <a:xfrm>
          <a:off x="0" y="0"/>
          <a:ext cx="0" cy="0"/>
          <a:chOff x="0" y="0"/>
          <a:chExt cx="0" cy="0"/>
        </a:xfrm>
      </p:grpSpPr>
      <p:sp>
        <p:nvSpPr>
          <p:cNvPr id="3" name="Subtitle 2">
            <a:extLst>
              <a:ext uri="{FF2B5EF4-FFF2-40B4-BE49-F238E27FC236}">
                <a16:creationId xmlns:a16="http://schemas.microsoft.com/office/drawing/2014/main" id="{6897E681-3F68-C6BD-632C-6C47BC00EAA8}"/>
              </a:ext>
            </a:extLst>
          </p:cNvPr>
          <p:cNvSpPr>
            <a:spLocks noGrp="1"/>
          </p:cNvSpPr>
          <p:nvPr>
            <p:ph type="subTitle" idx="2"/>
          </p:nvPr>
        </p:nvSpPr>
        <p:spPr/>
        <p:txBody>
          <a:bodyPr/>
          <a:lstStyle/>
          <a:p>
            <a:endParaRPr lang="en-US"/>
          </a:p>
        </p:txBody>
      </p:sp>
      <p:sp>
        <p:nvSpPr>
          <p:cNvPr id="5" name="Subtitle 4">
            <a:extLst>
              <a:ext uri="{FF2B5EF4-FFF2-40B4-BE49-F238E27FC236}">
                <a16:creationId xmlns:a16="http://schemas.microsoft.com/office/drawing/2014/main" id="{3BAE1100-D7D5-8956-B92D-5A5A1DE60A30}"/>
              </a:ext>
            </a:extLst>
          </p:cNvPr>
          <p:cNvSpPr>
            <a:spLocks noGrp="1"/>
          </p:cNvSpPr>
          <p:nvPr>
            <p:ph type="subTitle" idx="3"/>
          </p:nvPr>
        </p:nvSpPr>
        <p:spPr/>
        <p:txBody>
          <a:bodyPr/>
          <a:lstStyle/>
          <a:p>
            <a:endParaRPr lang="en-US"/>
          </a:p>
        </p:txBody>
      </p:sp>
      <p:pic>
        <p:nvPicPr>
          <p:cNvPr id="1026" name="Picture 2" descr="Convex Hull | Brilliant Math &amp; Science Wiki">
            <a:extLst>
              <a:ext uri="{FF2B5EF4-FFF2-40B4-BE49-F238E27FC236}">
                <a16:creationId xmlns:a16="http://schemas.microsoft.com/office/drawing/2014/main" id="{D9DB9CDB-0F30-1286-6A6C-8BD0678097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5513" y="957190"/>
            <a:ext cx="4752975" cy="32291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459107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809"/>
        <p:cNvGrpSpPr/>
        <p:nvPr/>
      </p:nvGrpSpPr>
      <p:grpSpPr>
        <a:xfrm>
          <a:off x="0" y="0"/>
          <a:ext cx="0" cy="0"/>
          <a:chOff x="0" y="0"/>
          <a:chExt cx="0" cy="0"/>
        </a:xfrm>
      </p:grpSpPr>
      <p:grpSp>
        <p:nvGrpSpPr>
          <p:cNvPr id="1810" name="Google Shape;1810;p50"/>
          <p:cNvGrpSpPr/>
          <p:nvPr/>
        </p:nvGrpSpPr>
        <p:grpSpPr>
          <a:xfrm>
            <a:off x="1768006" y="1060824"/>
            <a:ext cx="5916266" cy="3331424"/>
            <a:chOff x="1665631" y="965574"/>
            <a:chExt cx="5916266" cy="3331424"/>
          </a:xfrm>
        </p:grpSpPr>
        <p:grpSp>
          <p:nvGrpSpPr>
            <p:cNvPr id="1811" name="Google Shape;1811;p50"/>
            <p:cNvGrpSpPr/>
            <p:nvPr/>
          </p:nvGrpSpPr>
          <p:grpSpPr>
            <a:xfrm>
              <a:off x="1765675" y="1084649"/>
              <a:ext cx="5816222" cy="3212350"/>
              <a:chOff x="1770475" y="1079874"/>
              <a:chExt cx="5816222" cy="3212350"/>
            </a:xfrm>
          </p:grpSpPr>
          <p:grpSp>
            <p:nvGrpSpPr>
              <p:cNvPr id="1812" name="Google Shape;1812;p50"/>
              <p:cNvGrpSpPr/>
              <p:nvPr/>
            </p:nvGrpSpPr>
            <p:grpSpPr>
              <a:xfrm>
                <a:off x="1770488" y="1079874"/>
                <a:ext cx="5816179" cy="326924"/>
                <a:chOff x="1662150" y="959424"/>
                <a:chExt cx="5816179" cy="326924"/>
              </a:xfrm>
            </p:grpSpPr>
            <p:sp>
              <p:nvSpPr>
                <p:cNvPr id="1813" name="Google Shape;1813;p50"/>
                <p:cNvSpPr/>
                <p:nvPr/>
              </p:nvSpPr>
              <p:spPr>
                <a:xfrm>
                  <a:off x="1662150" y="959425"/>
                  <a:ext cx="5816179" cy="326923"/>
                </a:xfrm>
                <a:custGeom>
                  <a:avLst/>
                  <a:gdLst/>
                  <a:ahLst/>
                  <a:cxnLst/>
                  <a:rect l="l" t="t" r="r" b="b"/>
                  <a:pathLst>
                    <a:path w="58255" h="3991" extrusionOk="0">
                      <a:moveTo>
                        <a:pt x="1" y="0"/>
                      </a:moveTo>
                      <a:lnTo>
                        <a:pt x="1" y="3990"/>
                      </a:lnTo>
                      <a:lnTo>
                        <a:pt x="58254" y="3990"/>
                      </a:lnTo>
                      <a:lnTo>
                        <a:pt x="58254" y="0"/>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14" name="Google Shape;1814;p50"/>
                <p:cNvGrpSpPr/>
                <p:nvPr/>
              </p:nvGrpSpPr>
              <p:grpSpPr>
                <a:xfrm>
                  <a:off x="1764526" y="959424"/>
                  <a:ext cx="5589241" cy="326923"/>
                  <a:chOff x="1764526" y="959424"/>
                  <a:chExt cx="5589241" cy="326923"/>
                </a:xfrm>
              </p:grpSpPr>
              <p:sp>
                <p:nvSpPr>
                  <p:cNvPr id="1815" name="Google Shape;1815;p50"/>
                  <p:cNvSpPr/>
                  <p:nvPr/>
                </p:nvSpPr>
                <p:spPr>
                  <a:xfrm>
                    <a:off x="1980533" y="959424"/>
                    <a:ext cx="17120" cy="326923"/>
                  </a:xfrm>
                  <a:custGeom>
                    <a:avLst/>
                    <a:gdLst/>
                    <a:ahLst/>
                    <a:cxnLst/>
                    <a:rect l="l" t="t" r="r" b="b"/>
                    <a:pathLst>
                      <a:path w="209" h="3991" extrusionOk="0">
                        <a:moveTo>
                          <a:pt x="1" y="0"/>
                        </a:moveTo>
                        <a:lnTo>
                          <a:pt x="1" y="3990"/>
                        </a:lnTo>
                        <a:lnTo>
                          <a:pt x="209" y="3990"/>
                        </a:lnTo>
                        <a:lnTo>
                          <a:pt x="209" y="0"/>
                        </a:ln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50"/>
                  <p:cNvSpPr/>
                  <p:nvPr/>
                </p:nvSpPr>
                <p:spPr>
                  <a:xfrm>
                    <a:off x="1764526" y="1030443"/>
                    <a:ext cx="105258" cy="184800"/>
                  </a:xfrm>
                  <a:custGeom>
                    <a:avLst/>
                    <a:gdLst/>
                    <a:ahLst/>
                    <a:cxnLst/>
                    <a:rect l="l" t="t" r="r" b="b"/>
                    <a:pathLst>
                      <a:path w="1285" h="2256" extrusionOk="0">
                        <a:moveTo>
                          <a:pt x="1285" y="1"/>
                        </a:moveTo>
                        <a:lnTo>
                          <a:pt x="1" y="1146"/>
                        </a:lnTo>
                        <a:lnTo>
                          <a:pt x="1285" y="2256"/>
                        </a:lnTo>
                        <a:lnTo>
                          <a:pt x="1285" y="1"/>
                        </a:ln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50"/>
                  <p:cNvSpPr/>
                  <p:nvPr/>
                </p:nvSpPr>
                <p:spPr>
                  <a:xfrm>
                    <a:off x="7117856" y="959424"/>
                    <a:ext cx="17120" cy="326923"/>
                  </a:xfrm>
                  <a:custGeom>
                    <a:avLst/>
                    <a:gdLst/>
                    <a:ahLst/>
                    <a:cxnLst/>
                    <a:rect l="l" t="t" r="r" b="b"/>
                    <a:pathLst>
                      <a:path w="209" h="3991" extrusionOk="0">
                        <a:moveTo>
                          <a:pt x="0" y="0"/>
                        </a:moveTo>
                        <a:lnTo>
                          <a:pt x="0" y="3990"/>
                        </a:lnTo>
                        <a:lnTo>
                          <a:pt x="208" y="3990"/>
                        </a:lnTo>
                        <a:lnTo>
                          <a:pt x="208" y="0"/>
                        </a:ln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50"/>
                  <p:cNvSpPr/>
                  <p:nvPr/>
                </p:nvSpPr>
                <p:spPr>
                  <a:xfrm>
                    <a:off x="7245724" y="1030443"/>
                    <a:ext cx="108043" cy="184800"/>
                  </a:xfrm>
                  <a:custGeom>
                    <a:avLst/>
                    <a:gdLst/>
                    <a:ahLst/>
                    <a:cxnLst/>
                    <a:rect l="l" t="t" r="r" b="b"/>
                    <a:pathLst>
                      <a:path w="1319" h="2256" extrusionOk="0">
                        <a:moveTo>
                          <a:pt x="0" y="1"/>
                        </a:moveTo>
                        <a:lnTo>
                          <a:pt x="0" y="2256"/>
                        </a:lnTo>
                        <a:lnTo>
                          <a:pt x="1319" y="1146"/>
                        </a:lnTo>
                        <a:lnTo>
                          <a:pt x="0" y="1"/>
                        </a:ln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819" name="Google Shape;1819;p50"/>
              <p:cNvSpPr/>
              <p:nvPr/>
            </p:nvSpPr>
            <p:spPr>
              <a:xfrm>
                <a:off x="1770475" y="1406800"/>
                <a:ext cx="5816222" cy="2885423"/>
              </a:xfrm>
              <a:custGeom>
                <a:avLst/>
                <a:gdLst/>
                <a:ahLst/>
                <a:cxnLst/>
                <a:rect l="l" t="t" r="r" b="b"/>
                <a:pathLst>
                  <a:path w="58289" h="52980" extrusionOk="0">
                    <a:moveTo>
                      <a:pt x="1" y="0"/>
                    </a:moveTo>
                    <a:lnTo>
                      <a:pt x="1" y="52980"/>
                    </a:lnTo>
                    <a:lnTo>
                      <a:pt x="58289" y="52980"/>
                    </a:lnTo>
                    <a:lnTo>
                      <a:pt x="58289" y="0"/>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20" name="Google Shape;1820;p50"/>
            <p:cNvGrpSpPr/>
            <p:nvPr/>
          </p:nvGrpSpPr>
          <p:grpSpPr>
            <a:xfrm>
              <a:off x="1665631" y="965574"/>
              <a:ext cx="5816222" cy="3212350"/>
              <a:chOff x="1770475" y="1079874"/>
              <a:chExt cx="5816222" cy="3212350"/>
            </a:xfrm>
          </p:grpSpPr>
          <p:grpSp>
            <p:nvGrpSpPr>
              <p:cNvPr id="1821" name="Google Shape;1821;p50"/>
              <p:cNvGrpSpPr/>
              <p:nvPr/>
            </p:nvGrpSpPr>
            <p:grpSpPr>
              <a:xfrm>
                <a:off x="1770488" y="1079874"/>
                <a:ext cx="5816179" cy="326924"/>
                <a:chOff x="1662150" y="959424"/>
                <a:chExt cx="5816179" cy="326924"/>
              </a:xfrm>
            </p:grpSpPr>
            <p:sp>
              <p:nvSpPr>
                <p:cNvPr id="1822" name="Google Shape;1822;p50"/>
                <p:cNvSpPr/>
                <p:nvPr/>
              </p:nvSpPr>
              <p:spPr>
                <a:xfrm>
                  <a:off x="1662150" y="959425"/>
                  <a:ext cx="5816179" cy="326923"/>
                </a:xfrm>
                <a:custGeom>
                  <a:avLst/>
                  <a:gdLst/>
                  <a:ahLst/>
                  <a:cxnLst/>
                  <a:rect l="l" t="t" r="r" b="b"/>
                  <a:pathLst>
                    <a:path w="58255" h="3991" extrusionOk="0">
                      <a:moveTo>
                        <a:pt x="1" y="0"/>
                      </a:moveTo>
                      <a:lnTo>
                        <a:pt x="1" y="3990"/>
                      </a:lnTo>
                      <a:lnTo>
                        <a:pt x="58254" y="3990"/>
                      </a:lnTo>
                      <a:lnTo>
                        <a:pt x="58254"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23" name="Google Shape;1823;p50"/>
                <p:cNvGrpSpPr/>
                <p:nvPr/>
              </p:nvGrpSpPr>
              <p:grpSpPr>
                <a:xfrm>
                  <a:off x="1764526" y="959424"/>
                  <a:ext cx="5589241" cy="326923"/>
                  <a:chOff x="1764526" y="959424"/>
                  <a:chExt cx="5589241" cy="326923"/>
                </a:xfrm>
              </p:grpSpPr>
              <p:sp>
                <p:nvSpPr>
                  <p:cNvPr id="1824" name="Google Shape;1824;p50"/>
                  <p:cNvSpPr/>
                  <p:nvPr/>
                </p:nvSpPr>
                <p:spPr>
                  <a:xfrm>
                    <a:off x="1980533" y="959424"/>
                    <a:ext cx="17120" cy="326923"/>
                  </a:xfrm>
                  <a:custGeom>
                    <a:avLst/>
                    <a:gdLst/>
                    <a:ahLst/>
                    <a:cxnLst/>
                    <a:rect l="l" t="t" r="r" b="b"/>
                    <a:pathLst>
                      <a:path w="209" h="3991" extrusionOk="0">
                        <a:moveTo>
                          <a:pt x="1" y="0"/>
                        </a:moveTo>
                        <a:lnTo>
                          <a:pt x="1" y="3990"/>
                        </a:lnTo>
                        <a:lnTo>
                          <a:pt x="209" y="3990"/>
                        </a:lnTo>
                        <a:lnTo>
                          <a:pt x="20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50"/>
                  <p:cNvSpPr/>
                  <p:nvPr/>
                </p:nvSpPr>
                <p:spPr>
                  <a:xfrm>
                    <a:off x="1764526" y="1030443"/>
                    <a:ext cx="105258" cy="184800"/>
                  </a:xfrm>
                  <a:custGeom>
                    <a:avLst/>
                    <a:gdLst/>
                    <a:ahLst/>
                    <a:cxnLst/>
                    <a:rect l="l" t="t" r="r" b="b"/>
                    <a:pathLst>
                      <a:path w="1285" h="2256" extrusionOk="0">
                        <a:moveTo>
                          <a:pt x="1285" y="1"/>
                        </a:moveTo>
                        <a:lnTo>
                          <a:pt x="1" y="1146"/>
                        </a:lnTo>
                        <a:lnTo>
                          <a:pt x="1285" y="2256"/>
                        </a:lnTo>
                        <a:lnTo>
                          <a:pt x="128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50"/>
                  <p:cNvSpPr/>
                  <p:nvPr/>
                </p:nvSpPr>
                <p:spPr>
                  <a:xfrm>
                    <a:off x="7117856" y="959424"/>
                    <a:ext cx="17120" cy="326923"/>
                  </a:xfrm>
                  <a:custGeom>
                    <a:avLst/>
                    <a:gdLst/>
                    <a:ahLst/>
                    <a:cxnLst/>
                    <a:rect l="l" t="t" r="r" b="b"/>
                    <a:pathLst>
                      <a:path w="209" h="3991" extrusionOk="0">
                        <a:moveTo>
                          <a:pt x="0" y="0"/>
                        </a:moveTo>
                        <a:lnTo>
                          <a:pt x="0" y="3990"/>
                        </a:lnTo>
                        <a:lnTo>
                          <a:pt x="208" y="3990"/>
                        </a:lnTo>
                        <a:lnTo>
                          <a:pt x="20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50"/>
                  <p:cNvSpPr/>
                  <p:nvPr/>
                </p:nvSpPr>
                <p:spPr>
                  <a:xfrm>
                    <a:off x="7245724" y="1030443"/>
                    <a:ext cx="108043" cy="184800"/>
                  </a:xfrm>
                  <a:custGeom>
                    <a:avLst/>
                    <a:gdLst/>
                    <a:ahLst/>
                    <a:cxnLst/>
                    <a:rect l="l" t="t" r="r" b="b"/>
                    <a:pathLst>
                      <a:path w="1319" h="2256" extrusionOk="0">
                        <a:moveTo>
                          <a:pt x="0" y="1"/>
                        </a:moveTo>
                        <a:lnTo>
                          <a:pt x="0" y="2256"/>
                        </a:lnTo>
                        <a:lnTo>
                          <a:pt x="1319" y="1146"/>
                        </a:ln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828" name="Google Shape;1828;p50"/>
              <p:cNvSpPr/>
              <p:nvPr/>
            </p:nvSpPr>
            <p:spPr>
              <a:xfrm>
                <a:off x="1770475" y="1406800"/>
                <a:ext cx="5816222" cy="2885423"/>
              </a:xfrm>
              <a:custGeom>
                <a:avLst/>
                <a:gdLst/>
                <a:ahLst/>
                <a:cxnLst/>
                <a:rect l="l" t="t" r="r" b="b"/>
                <a:pathLst>
                  <a:path w="58289" h="52980" extrusionOk="0">
                    <a:moveTo>
                      <a:pt x="1" y="0"/>
                    </a:moveTo>
                    <a:lnTo>
                      <a:pt x="1" y="52980"/>
                    </a:lnTo>
                    <a:lnTo>
                      <a:pt x="58289" y="52980"/>
                    </a:lnTo>
                    <a:lnTo>
                      <a:pt x="58289"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829" name="Google Shape;1829;p50"/>
          <p:cNvGrpSpPr/>
          <p:nvPr/>
        </p:nvGrpSpPr>
        <p:grpSpPr>
          <a:xfrm>
            <a:off x="1662145" y="965575"/>
            <a:ext cx="5819710" cy="3212350"/>
            <a:chOff x="1662150" y="965574"/>
            <a:chExt cx="5819710" cy="3212350"/>
          </a:xfrm>
        </p:grpSpPr>
        <p:sp>
          <p:nvSpPr>
            <p:cNvPr id="1830" name="Google Shape;1830;p50"/>
            <p:cNvSpPr/>
            <p:nvPr/>
          </p:nvSpPr>
          <p:spPr>
            <a:xfrm>
              <a:off x="1665638" y="1292501"/>
              <a:ext cx="5816222" cy="2885423"/>
            </a:xfrm>
            <a:custGeom>
              <a:avLst/>
              <a:gdLst/>
              <a:ahLst/>
              <a:cxnLst/>
              <a:rect l="l" t="t" r="r" b="b"/>
              <a:pathLst>
                <a:path w="58289" h="52980" extrusionOk="0">
                  <a:moveTo>
                    <a:pt x="1" y="0"/>
                  </a:moveTo>
                  <a:lnTo>
                    <a:pt x="1" y="52980"/>
                  </a:lnTo>
                  <a:lnTo>
                    <a:pt x="58289" y="52980"/>
                  </a:lnTo>
                  <a:lnTo>
                    <a:pt x="58289" y="0"/>
                  </a:lnTo>
                  <a:close/>
                </a:path>
              </a:pathLst>
            </a:custGeom>
            <a:solidFill>
              <a:schemeClr val="dk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31" name="Google Shape;1831;p50"/>
            <p:cNvGrpSpPr/>
            <p:nvPr/>
          </p:nvGrpSpPr>
          <p:grpSpPr>
            <a:xfrm>
              <a:off x="1662150" y="965574"/>
              <a:ext cx="5819675" cy="326925"/>
              <a:chOff x="1662163" y="959424"/>
              <a:chExt cx="5819675" cy="326925"/>
            </a:xfrm>
          </p:grpSpPr>
          <p:sp>
            <p:nvSpPr>
              <p:cNvPr id="1832" name="Google Shape;1832;p50"/>
              <p:cNvSpPr/>
              <p:nvPr/>
            </p:nvSpPr>
            <p:spPr>
              <a:xfrm>
                <a:off x="1662163" y="959425"/>
                <a:ext cx="5819675" cy="326923"/>
              </a:xfrm>
              <a:custGeom>
                <a:avLst/>
                <a:gdLst/>
                <a:ahLst/>
                <a:cxnLst/>
                <a:rect l="l" t="t" r="r" b="b"/>
                <a:pathLst>
                  <a:path w="58255" h="3991" extrusionOk="0">
                    <a:moveTo>
                      <a:pt x="1" y="0"/>
                    </a:moveTo>
                    <a:lnTo>
                      <a:pt x="1" y="3990"/>
                    </a:lnTo>
                    <a:lnTo>
                      <a:pt x="58254" y="3990"/>
                    </a:lnTo>
                    <a:lnTo>
                      <a:pt x="58254" y="0"/>
                    </a:ln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a:latin typeface="DM Sans" pitchFamily="2" charset="0"/>
                  </a:rPr>
                  <a:t>Theorem</a:t>
                </a:r>
                <a:endParaRPr sz="1800">
                  <a:latin typeface="DM Sans" pitchFamily="2" charset="0"/>
                </a:endParaRPr>
              </a:p>
            </p:txBody>
          </p:sp>
          <p:grpSp>
            <p:nvGrpSpPr>
              <p:cNvPr id="1833" name="Google Shape;1833;p50"/>
              <p:cNvGrpSpPr/>
              <p:nvPr/>
            </p:nvGrpSpPr>
            <p:grpSpPr>
              <a:xfrm>
                <a:off x="1764526" y="959424"/>
                <a:ext cx="5589241" cy="326925"/>
                <a:chOff x="1764526" y="959424"/>
                <a:chExt cx="5589241" cy="326925"/>
              </a:xfrm>
            </p:grpSpPr>
            <p:sp>
              <p:nvSpPr>
                <p:cNvPr id="1834" name="Google Shape;1834;p50"/>
                <p:cNvSpPr/>
                <p:nvPr/>
              </p:nvSpPr>
              <p:spPr>
                <a:xfrm>
                  <a:off x="1980533" y="959424"/>
                  <a:ext cx="17119" cy="326925"/>
                </a:xfrm>
                <a:custGeom>
                  <a:avLst/>
                  <a:gdLst/>
                  <a:ahLst/>
                  <a:cxnLst/>
                  <a:rect l="l" t="t" r="r" b="b"/>
                  <a:pathLst>
                    <a:path w="209" h="3991" extrusionOk="0">
                      <a:moveTo>
                        <a:pt x="1" y="0"/>
                      </a:moveTo>
                      <a:lnTo>
                        <a:pt x="1" y="3990"/>
                      </a:lnTo>
                      <a:lnTo>
                        <a:pt x="209" y="3990"/>
                      </a:lnTo>
                      <a:lnTo>
                        <a:pt x="2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50"/>
                <p:cNvSpPr/>
                <p:nvPr/>
              </p:nvSpPr>
              <p:spPr>
                <a:xfrm>
                  <a:off x="1764526" y="1030443"/>
                  <a:ext cx="105256" cy="184802"/>
                </a:xfrm>
                <a:custGeom>
                  <a:avLst/>
                  <a:gdLst/>
                  <a:ahLst/>
                  <a:cxnLst/>
                  <a:rect l="l" t="t" r="r" b="b"/>
                  <a:pathLst>
                    <a:path w="1285" h="2256" extrusionOk="0">
                      <a:moveTo>
                        <a:pt x="1285" y="1"/>
                      </a:moveTo>
                      <a:lnTo>
                        <a:pt x="1" y="1146"/>
                      </a:lnTo>
                      <a:lnTo>
                        <a:pt x="1285" y="2256"/>
                      </a:lnTo>
                      <a:lnTo>
                        <a:pt x="128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50"/>
                <p:cNvSpPr/>
                <p:nvPr/>
              </p:nvSpPr>
              <p:spPr>
                <a:xfrm>
                  <a:off x="7117856" y="959424"/>
                  <a:ext cx="17120" cy="326923"/>
                </a:xfrm>
                <a:custGeom>
                  <a:avLst/>
                  <a:gdLst/>
                  <a:ahLst/>
                  <a:cxnLst/>
                  <a:rect l="l" t="t" r="r" b="b"/>
                  <a:pathLst>
                    <a:path w="209" h="3991" extrusionOk="0">
                      <a:moveTo>
                        <a:pt x="0" y="0"/>
                      </a:moveTo>
                      <a:lnTo>
                        <a:pt x="0" y="3990"/>
                      </a:lnTo>
                      <a:lnTo>
                        <a:pt x="208" y="3990"/>
                      </a:lnTo>
                      <a:lnTo>
                        <a:pt x="20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50"/>
                <p:cNvSpPr/>
                <p:nvPr/>
              </p:nvSpPr>
              <p:spPr>
                <a:xfrm>
                  <a:off x="7245724" y="1030443"/>
                  <a:ext cx="108043" cy="184800"/>
                </a:xfrm>
                <a:custGeom>
                  <a:avLst/>
                  <a:gdLst/>
                  <a:ahLst/>
                  <a:cxnLst/>
                  <a:rect l="l" t="t" r="r" b="b"/>
                  <a:pathLst>
                    <a:path w="1319" h="2256" extrusionOk="0">
                      <a:moveTo>
                        <a:pt x="0" y="1"/>
                      </a:moveTo>
                      <a:lnTo>
                        <a:pt x="0" y="2256"/>
                      </a:lnTo>
                      <a:lnTo>
                        <a:pt x="1319" y="1146"/>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1838" name="Google Shape;1838;p50"/>
          <p:cNvSpPr txBox="1">
            <a:spLocks noGrp="1"/>
          </p:cNvSpPr>
          <p:nvPr>
            <p:ph type="subTitle" idx="1"/>
          </p:nvPr>
        </p:nvSpPr>
        <p:spPr>
          <a:xfrm>
            <a:off x="1662145" y="1451910"/>
            <a:ext cx="5816179" cy="2294829"/>
          </a:xfrm>
          <a:prstGeom prst="rect">
            <a:avLst/>
          </a:prstGeom>
        </p:spPr>
        <p:txBody>
          <a:bodyPr spcFirstLastPara="1" wrap="square" lIns="91425" tIns="91425" rIns="91425" bIns="91425" anchor="ctr" anchorCtr="0">
            <a:noAutofit/>
          </a:bodyPr>
          <a:lstStyle/>
          <a:p>
            <a:pPr marL="0" indent="0" algn="just"/>
            <a:r>
              <a:rPr lang="en-US" sz="2000"/>
              <a:t>The convex hull of any set </a:t>
            </a:r>
            <a:r>
              <a:rPr lang="en-US" sz="2000" i="1"/>
              <a:t>S</a:t>
            </a:r>
            <a:r>
              <a:rPr lang="en-US" sz="2000"/>
              <a:t> of </a:t>
            </a:r>
            <a:r>
              <a:rPr lang="en-US" sz="2000" i="1"/>
              <a:t>n</a:t>
            </a:r>
            <a:r>
              <a:rPr lang="en-US" sz="2000"/>
              <a:t> &gt; 2 points not all on the same line is a convex polygon with the vertices at some of the points of </a:t>
            </a:r>
            <a:r>
              <a:rPr lang="en-US" sz="2000" i="1"/>
              <a:t>S</a:t>
            </a:r>
            <a:r>
              <a:rPr lang="en-US" sz="2000"/>
              <a:t>. (If all the points do lie on the same line, the polygon degenerates to a line segment but still with the endpoints at two points of </a:t>
            </a:r>
            <a:r>
              <a:rPr lang="en-US" sz="2000" i="1"/>
              <a:t>S</a:t>
            </a:r>
            <a:r>
              <a:rPr lang="en-US" sz="2000"/>
              <a:t>.)</a:t>
            </a:r>
          </a:p>
        </p:txBody>
      </p:sp>
      <p:grpSp>
        <p:nvGrpSpPr>
          <p:cNvPr id="1842" name="Google Shape;1842;p50"/>
          <p:cNvGrpSpPr/>
          <p:nvPr/>
        </p:nvGrpSpPr>
        <p:grpSpPr>
          <a:xfrm>
            <a:off x="792960" y="4041579"/>
            <a:ext cx="524976" cy="655438"/>
            <a:chOff x="792960" y="3993954"/>
            <a:chExt cx="524976" cy="655438"/>
          </a:xfrm>
        </p:grpSpPr>
        <p:grpSp>
          <p:nvGrpSpPr>
            <p:cNvPr id="1843" name="Google Shape;1843;p50"/>
            <p:cNvGrpSpPr/>
            <p:nvPr/>
          </p:nvGrpSpPr>
          <p:grpSpPr>
            <a:xfrm>
              <a:off x="792960" y="4071942"/>
              <a:ext cx="444014" cy="577450"/>
              <a:chOff x="2255047" y="690567"/>
              <a:chExt cx="444014" cy="577450"/>
            </a:xfrm>
          </p:grpSpPr>
          <p:sp>
            <p:nvSpPr>
              <p:cNvPr id="1844" name="Google Shape;1844;p50"/>
              <p:cNvSpPr/>
              <p:nvPr/>
            </p:nvSpPr>
            <p:spPr>
              <a:xfrm>
                <a:off x="2255047" y="690567"/>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50"/>
              <p:cNvSpPr/>
              <p:nvPr/>
            </p:nvSpPr>
            <p:spPr>
              <a:xfrm>
                <a:off x="2588630" y="690567"/>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46" name="Google Shape;1846;p50"/>
              <p:cNvCxnSpPr/>
              <p:nvPr/>
            </p:nvCxnSpPr>
            <p:spPr>
              <a:xfrm>
                <a:off x="2320463" y="924475"/>
                <a:ext cx="313200" cy="0"/>
              </a:xfrm>
              <a:prstGeom prst="straightConnector1">
                <a:avLst/>
              </a:prstGeom>
              <a:noFill/>
              <a:ln w="9525" cap="flat" cmpd="sng">
                <a:solidFill>
                  <a:schemeClr val="dk1"/>
                </a:solidFill>
                <a:prstDash val="solid"/>
                <a:round/>
                <a:headEnd type="none" w="med" len="med"/>
                <a:tailEnd type="none" w="med" len="med"/>
              </a:ln>
            </p:spPr>
          </p:cxnSp>
          <p:cxnSp>
            <p:nvCxnSpPr>
              <p:cNvPr id="1847" name="Google Shape;1847;p50"/>
              <p:cNvCxnSpPr/>
              <p:nvPr/>
            </p:nvCxnSpPr>
            <p:spPr>
              <a:xfrm>
                <a:off x="2320463" y="979300"/>
                <a:ext cx="313200" cy="0"/>
              </a:xfrm>
              <a:prstGeom prst="straightConnector1">
                <a:avLst/>
              </a:prstGeom>
              <a:noFill/>
              <a:ln w="9525" cap="flat" cmpd="sng">
                <a:solidFill>
                  <a:schemeClr val="dk1"/>
                </a:solidFill>
                <a:prstDash val="solid"/>
                <a:round/>
                <a:headEnd type="none" w="med" len="med"/>
                <a:tailEnd type="none" w="med" len="med"/>
              </a:ln>
            </p:spPr>
          </p:cxnSp>
          <p:cxnSp>
            <p:nvCxnSpPr>
              <p:cNvPr id="1848" name="Google Shape;1848;p50"/>
              <p:cNvCxnSpPr/>
              <p:nvPr/>
            </p:nvCxnSpPr>
            <p:spPr>
              <a:xfrm>
                <a:off x="2320463" y="1031550"/>
                <a:ext cx="313200" cy="0"/>
              </a:xfrm>
              <a:prstGeom prst="straightConnector1">
                <a:avLst/>
              </a:prstGeom>
              <a:noFill/>
              <a:ln w="9525" cap="flat" cmpd="sng">
                <a:solidFill>
                  <a:schemeClr val="dk1"/>
                </a:solidFill>
                <a:prstDash val="solid"/>
                <a:round/>
                <a:headEnd type="none" w="med" len="med"/>
                <a:tailEnd type="none" w="med" len="med"/>
              </a:ln>
            </p:spPr>
          </p:cxnSp>
        </p:grpSp>
        <p:grpSp>
          <p:nvGrpSpPr>
            <p:cNvPr id="1849" name="Google Shape;1849;p50"/>
            <p:cNvGrpSpPr/>
            <p:nvPr/>
          </p:nvGrpSpPr>
          <p:grpSpPr>
            <a:xfrm>
              <a:off x="873922" y="3993954"/>
              <a:ext cx="444014" cy="577450"/>
              <a:chOff x="873922" y="3993954"/>
              <a:chExt cx="444014" cy="577450"/>
            </a:xfrm>
          </p:grpSpPr>
          <p:sp>
            <p:nvSpPr>
              <p:cNvPr id="1850" name="Google Shape;1850;p50"/>
              <p:cNvSpPr/>
              <p:nvPr/>
            </p:nvSpPr>
            <p:spPr>
              <a:xfrm>
                <a:off x="873922" y="3993954"/>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50"/>
              <p:cNvSpPr/>
              <p:nvPr/>
            </p:nvSpPr>
            <p:spPr>
              <a:xfrm>
                <a:off x="1207505" y="3993954"/>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accen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52" name="Google Shape;1852;p50"/>
              <p:cNvCxnSpPr/>
              <p:nvPr/>
            </p:nvCxnSpPr>
            <p:spPr>
              <a:xfrm>
                <a:off x="939338" y="4227863"/>
                <a:ext cx="313200" cy="0"/>
              </a:xfrm>
              <a:prstGeom prst="straightConnector1">
                <a:avLst/>
              </a:prstGeom>
              <a:noFill/>
              <a:ln w="9525" cap="flat" cmpd="sng">
                <a:solidFill>
                  <a:schemeClr val="dk1"/>
                </a:solidFill>
                <a:prstDash val="solid"/>
                <a:round/>
                <a:headEnd type="none" w="med" len="med"/>
                <a:tailEnd type="none" w="med" len="med"/>
              </a:ln>
            </p:spPr>
          </p:cxnSp>
          <p:cxnSp>
            <p:nvCxnSpPr>
              <p:cNvPr id="1853" name="Google Shape;1853;p50"/>
              <p:cNvCxnSpPr/>
              <p:nvPr/>
            </p:nvCxnSpPr>
            <p:spPr>
              <a:xfrm>
                <a:off x="939338" y="4282688"/>
                <a:ext cx="313200" cy="0"/>
              </a:xfrm>
              <a:prstGeom prst="straightConnector1">
                <a:avLst/>
              </a:prstGeom>
              <a:noFill/>
              <a:ln w="9525" cap="flat" cmpd="sng">
                <a:solidFill>
                  <a:schemeClr val="dk1"/>
                </a:solidFill>
                <a:prstDash val="solid"/>
                <a:round/>
                <a:headEnd type="none" w="med" len="med"/>
                <a:tailEnd type="none" w="med" len="med"/>
              </a:ln>
            </p:spPr>
          </p:cxnSp>
          <p:cxnSp>
            <p:nvCxnSpPr>
              <p:cNvPr id="1854" name="Google Shape;1854;p50"/>
              <p:cNvCxnSpPr/>
              <p:nvPr/>
            </p:nvCxnSpPr>
            <p:spPr>
              <a:xfrm>
                <a:off x="939338" y="4334938"/>
                <a:ext cx="313200" cy="0"/>
              </a:xfrm>
              <a:prstGeom prst="straightConnector1">
                <a:avLst/>
              </a:prstGeom>
              <a:noFill/>
              <a:ln w="9525" cap="flat" cmpd="sng">
                <a:solidFill>
                  <a:schemeClr val="dk1"/>
                </a:solidFill>
                <a:prstDash val="solid"/>
                <a:round/>
                <a:headEnd type="none" w="med" len="med"/>
                <a:tailEnd type="none" w="med" len="med"/>
              </a:ln>
            </p:spPr>
          </p:cxnSp>
        </p:grpSp>
      </p:grpSp>
      <p:sp>
        <p:nvSpPr>
          <p:cNvPr id="3" name="Subtitle 2">
            <a:extLst>
              <a:ext uri="{FF2B5EF4-FFF2-40B4-BE49-F238E27FC236}">
                <a16:creationId xmlns:a16="http://schemas.microsoft.com/office/drawing/2014/main" id="{6897E681-3F68-C6BD-632C-6C47BC00EAA8}"/>
              </a:ext>
            </a:extLst>
          </p:cNvPr>
          <p:cNvSpPr>
            <a:spLocks noGrp="1"/>
          </p:cNvSpPr>
          <p:nvPr>
            <p:ph type="subTitle" idx="2"/>
          </p:nvPr>
        </p:nvSpPr>
        <p:spPr/>
        <p:txBody>
          <a:bodyPr/>
          <a:lstStyle/>
          <a:p>
            <a:endParaRPr lang="en-US"/>
          </a:p>
        </p:txBody>
      </p:sp>
      <p:sp>
        <p:nvSpPr>
          <p:cNvPr id="5" name="Subtitle 4">
            <a:extLst>
              <a:ext uri="{FF2B5EF4-FFF2-40B4-BE49-F238E27FC236}">
                <a16:creationId xmlns:a16="http://schemas.microsoft.com/office/drawing/2014/main" id="{3BAE1100-D7D5-8956-B92D-5A5A1DE60A30}"/>
              </a:ext>
            </a:extLst>
          </p:cNvPr>
          <p:cNvSpPr>
            <a:spLocks noGrp="1"/>
          </p:cNvSpPr>
          <p:nvPr>
            <p:ph type="subTitle" idx="3"/>
          </p:nvPr>
        </p:nvSpPr>
        <p:spPr/>
        <p:txBody>
          <a:bodyPr/>
          <a:lstStyle/>
          <a:p>
            <a:endParaRPr lang="en-US"/>
          </a:p>
        </p:txBody>
      </p:sp>
    </p:spTree>
    <p:extLst>
      <p:ext uri="{BB962C8B-B14F-4D97-AF65-F5344CB8AC3E}">
        <p14:creationId xmlns:p14="http://schemas.microsoft.com/office/powerpoint/2010/main" val="31766777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809"/>
        <p:cNvGrpSpPr/>
        <p:nvPr/>
      </p:nvGrpSpPr>
      <p:grpSpPr>
        <a:xfrm>
          <a:off x="0" y="0"/>
          <a:ext cx="0" cy="0"/>
          <a:chOff x="0" y="0"/>
          <a:chExt cx="0" cy="0"/>
        </a:xfrm>
      </p:grpSpPr>
      <p:sp>
        <p:nvSpPr>
          <p:cNvPr id="3" name="Subtitle 2">
            <a:extLst>
              <a:ext uri="{FF2B5EF4-FFF2-40B4-BE49-F238E27FC236}">
                <a16:creationId xmlns:a16="http://schemas.microsoft.com/office/drawing/2014/main" id="{6897E681-3F68-C6BD-632C-6C47BC00EAA8}"/>
              </a:ext>
            </a:extLst>
          </p:cNvPr>
          <p:cNvSpPr>
            <a:spLocks noGrp="1"/>
          </p:cNvSpPr>
          <p:nvPr>
            <p:ph type="subTitle" idx="2"/>
          </p:nvPr>
        </p:nvSpPr>
        <p:spPr/>
        <p:txBody>
          <a:bodyPr/>
          <a:lstStyle/>
          <a:p>
            <a:endParaRPr lang="en-US"/>
          </a:p>
        </p:txBody>
      </p:sp>
      <p:sp>
        <p:nvSpPr>
          <p:cNvPr id="5" name="Subtitle 4">
            <a:extLst>
              <a:ext uri="{FF2B5EF4-FFF2-40B4-BE49-F238E27FC236}">
                <a16:creationId xmlns:a16="http://schemas.microsoft.com/office/drawing/2014/main" id="{3BAE1100-D7D5-8956-B92D-5A5A1DE60A30}"/>
              </a:ext>
            </a:extLst>
          </p:cNvPr>
          <p:cNvSpPr>
            <a:spLocks noGrp="1"/>
          </p:cNvSpPr>
          <p:nvPr>
            <p:ph type="subTitle" idx="3"/>
          </p:nvPr>
        </p:nvSpPr>
        <p:spPr/>
        <p:txBody>
          <a:bodyPr/>
          <a:lstStyle/>
          <a:p>
            <a:endParaRPr lang="en-US"/>
          </a:p>
        </p:txBody>
      </p:sp>
      <p:grpSp>
        <p:nvGrpSpPr>
          <p:cNvPr id="32" name="Group 31">
            <a:extLst>
              <a:ext uri="{FF2B5EF4-FFF2-40B4-BE49-F238E27FC236}">
                <a16:creationId xmlns:a16="http://schemas.microsoft.com/office/drawing/2014/main" id="{C3C215CE-CB17-BD08-936C-3E548CC7A3E5}"/>
              </a:ext>
            </a:extLst>
          </p:cNvPr>
          <p:cNvGrpSpPr/>
          <p:nvPr/>
        </p:nvGrpSpPr>
        <p:grpSpPr>
          <a:xfrm>
            <a:off x="2329778" y="476225"/>
            <a:ext cx="4484444" cy="3090161"/>
            <a:chOff x="2540897" y="801391"/>
            <a:chExt cx="4484444" cy="3090161"/>
          </a:xfrm>
        </p:grpSpPr>
        <p:sp>
          <p:nvSpPr>
            <p:cNvPr id="2" name="Freeform: Shape 1">
              <a:extLst>
                <a:ext uri="{FF2B5EF4-FFF2-40B4-BE49-F238E27FC236}">
                  <a16:creationId xmlns:a16="http://schemas.microsoft.com/office/drawing/2014/main" id="{906D8B8C-0562-19F8-D5B2-207F8ADFE61A}"/>
                </a:ext>
              </a:extLst>
            </p:cNvPr>
            <p:cNvSpPr/>
            <p:nvPr/>
          </p:nvSpPr>
          <p:spPr>
            <a:xfrm>
              <a:off x="2918460" y="1188720"/>
              <a:ext cx="3634740" cy="2369820"/>
            </a:xfrm>
            <a:custGeom>
              <a:avLst/>
              <a:gdLst>
                <a:gd name="connsiteX0" fmla="*/ 2811780 w 3634740"/>
                <a:gd name="connsiteY0" fmla="*/ 0 h 2369820"/>
                <a:gd name="connsiteX1" fmla="*/ 464820 w 3634740"/>
                <a:gd name="connsiteY1" fmla="*/ 236220 h 2369820"/>
                <a:gd name="connsiteX2" fmla="*/ 0 w 3634740"/>
                <a:gd name="connsiteY2" fmla="*/ 1760220 h 2369820"/>
                <a:gd name="connsiteX3" fmla="*/ 1714500 w 3634740"/>
                <a:gd name="connsiteY3" fmla="*/ 2369820 h 2369820"/>
                <a:gd name="connsiteX4" fmla="*/ 3634740 w 3634740"/>
                <a:gd name="connsiteY4" fmla="*/ 1569720 h 2369820"/>
                <a:gd name="connsiteX5" fmla="*/ 2811780 w 3634740"/>
                <a:gd name="connsiteY5" fmla="*/ 0 h 2369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34740" h="2369820">
                  <a:moveTo>
                    <a:pt x="2811780" y="0"/>
                  </a:moveTo>
                  <a:lnTo>
                    <a:pt x="464820" y="236220"/>
                  </a:lnTo>
                  <a:lnTo>
                    <a:pt x="0" y="1760220"/>
                  </a:lnTo>
                  <a:lnTo>
                    <a:pt x="1714500" y="2369820"/>
                  </a:lnTo>
                  <a:lnTo>
                    <a:pt x="3634740" y="1569720"/>
                  </a:lnTo>
                  <a:lnTo>
                    <a:pt x="2811780" y="0"/>
                  </a:lnTo>
                  <a:close/>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mc:AlternateContent xmlns:mc="http://schemas.openxmlformats.org/markup-compatibility/2006" xmlns:p14="http://schemas.microsoft.com/office/powerpoint/2010/main">
          <mc:Choice Requires="p14">
            <p:contentPart p14:bwMode="auto" r:id="rId3">
              <p14:nvContentPartPr>
                <p14:cNvPr id="12" name="Ink 11">
                  <a:extLst>
                    <a:ext uri="{FF2B5EF4-FFF2-40B4-BE49-F238E27FC236}">
                      <a16:creationId xmlns:a16="http://schemas.microsoft.com/office/drawing/2014/main" id="{C7DCE559-951D-C647-B8AF-407F5F9502F5}"/>
                    </a:ext>
                  </a:extLst>
                </p14:cNvPr>
                <p14:cNvContentPartPr/>
                <p14:nvPr/>
              </p14:nvContentPartPr>
              <p14:xfrm>
                <a:off x="3375780" y="1417260"/>
                <a:ext cx="360" cy="360"/>
              </p14:xfrm>
            </p:contentPart>
          </mc:Choice>
          <mc:Fallback xmlns="">
            <p:pic>
              <p:nvPicPr>
                <p:cNvPr id="12" name="Ink 11">
                  <a:extLst>
                    <a:ext uri="{FF2B5EF4-FFF2-40B4-BE49-F238E27FC236}">
                      <a16:creationId xmlns:a16="http://schemas.microsoft.com/office/drawing/2014/main" id="{C7DCE559-951D-C647-B8AF-407F5F9502F5}"/>
                    </a:ext>
                  </a:extLst>
                </p:cNvPr>
                <p:cNvPicPr/>
                <p:nvPr/>
              </p:nvPicPr>
              <p:blipFill>
                <a:blip r:embed="rId4"/>
                <a:stretch>
                  <a:fillRect/>
                </a:stretch>
              </p:blipFill>
              <p:spPr>
                <a:xfrm>
                  <a:off x="3339780" y="138126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3" name="Ink 12">
                  <a:extLst>
                    <a:ext uri="{FF2B5EF4-FFF2-40B4-BE49-F238E27FC236}">
                      <a16:creationId xmlns:a16="http://schemas.microsoft.com/office/drawing/2014/main" id="{E8406BAA-85CC-B838-C24F-A1E0785647F5}"/>
                    </a:ext>
                  </a:extLst>
                </p14:cNvPr>
                <p14:cNvContentPartPr/>
                <p14:nvPr/>
              </p14:nvContentPartPr>
              <p14:xfrm>
                <a:off x="5722620" y="1188660"/>
                <a:ext cx="360" cy="360"/>
              </p14:xfrm>
            </p:contentPart>
          </mc:Choice>
          <mc:Fallback xmlns="">
            <p:pic>
              <p:nvPicPr>
                <p:cNvPr id="13" name="Ink 12">
                  <a:extLst>
                    <a:ext uri="{FF2B5EF4-FFF2-40B4-BE49-F238E27FC236}">
                      <a16:creationId xmlns:a16="http://schemas.microsoft.com/office/drawing/2014/main" id="{E8406BAA-85CC-B838-C24F-A1E0785647F5}"/>
                    </a:ext>
                  </a:extLst>
                </p:cNvPr>
                <p:cNvPicPr/>
                <p:nvPr/>
              </p:nvPicPr>
              <p:blipFill>
                <a:blip r:embed="rId4"/>
                <a:stretch>
                  <a:fillRect/>
                </a:stretch>
              </p:blipFill>
              <p:spPr>
                <a:xfrm>
                  <a:off x="5686620" y="115266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4" name="Ink 13">
                  <a:extLst>
                    <a:ext uri="{FF2B5EF4-FFF2-40B4-BE49-F238E27FC236}">
                      <a16:creationId xmlns:a16="http://schemas.microsoft.com/office/drawing/2014/main" id="{74DF9180-EFA4-39CA-1470-785E5AC3ABDE}"/>
                    </a:ext>
                  </a:extLst>
                </p14:cNvPr>
                <p14:cNvContentPartPr/>
                <p14:nvPr/>
              </p14:nvContentPartPr>
              <p14:xfrm>
                <a:off x="6545580" y="2743140"/>
                <a:ext cx="360" cy="360"/>
              </p14:xfrm>
            </p:contentPart>
          </mc:Choice>
          <mc:Fallback xmlns="">
            <p:pic>
              <p:nvPicPr>
                <p:cNvPr id="14" name="Ink 13">
                  <a:extLst>
                    <a:ext uri="{FF2B5EF4-FFF2-40B4-BE49-F238E27FC236}">
                      <a16:creationId xmlns:a16="http://schemas.microsoft.com/office/drawing/2014/main" id="{74DF9180-EFA4-39CA-1470-785E5AC3ABDE}"/>
                    </a:ext>
                  </a:extLst>
                </p:cNvPr>
                <p:cNvPicPr/>
                <p:nvPr/>
              </p:nvPicPr>
              <p:blipFill>
                <a:blip r:embed="rId4"/>
                <a:stretch>
                  <a:fillRect/>
                </a:stretch>
              </p:blipFill>
              <p:spPr>
                <a:xfrm>
                  <a:off x="6509580" y="270714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5" name="Ink 14">
                  <a:extLst>
                    <a:ext uri="{FF2B5EF4-FFF2-40B4-BE49-F238E27FC236}">
                      <a16:creationId xmlns:a16="http://schemas.microsoft.com/office/drawing/2014/main" id="{D4983EDB-49E8-6CEA-F4E4-8AC314681980}"/>
                    </a:ext>
                  </a:extLst>
                </p14:cNvPr>
                <p14:cNvContentPartPr/>
                <p14:nvPr/>
              </p14:nvContentPartPr>
              <p14:xfrm>
                <a:off x="4632900" y="3558540"/>
                <a:ext cx="360" cy="360"/>
              </p14:xfrm>
            </p:contentPart>
          </mc:Choice>
          <mc:Fallback xmlns="">
            <p:pic>
              <p:nvPicPr>
                <p:cNvPr id="15" name="Ink 14">
                  <a:extLst>
                    <a:ext uri="{FF2B5EF4-FFF2-40B4-BE49-F238E27FC236}">
                      <a16:creationId xmlns:a16="http://schemas.microsoft.com/office/drawing/2014/main" id="{D4983EDB-49E8-6CEA-F4E4-8AC314681980}"/>
                    </a:ext>
                  </a:extLst>
                </p:cNvPr>
                <p:cNvPicPr/>
                <p:nvPr/>
              </p:nvPicPr>
              <p:blipFill>
                <a:blip r:embed="rId4"/>
                <a:stretch>
                  <a:fillRect/>
                </a:stretch>
              </p:blipFill>
              <p:spPr>
                <a:xfrm>
                  <a:off x="4596900" y="352254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6" name="Ink 15">
                  <a:extLst>
                    <a:ext uri="{FF2B5EF4-FFF2-40B4-BE49-F238E27FC236}">
                      <a16:creationId xmlns:a16="http://schemas.microsoft.com/office/drawing/2014/main" id="{EA18F790-55B9-E74C-7F16-AB2314E6E92A}"/>
                    </a:ext>
                  </a:extLst>
                </p14:cNvPr>
                <p14:cNvContentPartPr/>
                <p14:nvPr/>
              </p14:nvContentPartPr>
              <p14:xfrm>
                <a:off x="2903100" y="2941140"/>
                <a:ext cx="360" cy="360"/>
              </p14:xfrm>
            </p:contentPart>
          </mc:Choice>
          <mc:Fallback xmlns="">
            <p:pic>
              <p:nvPicPr>
                <p:cNvPr id="16" name="Ink 15">
                  <a:extLst>
                    <a:ext uri="{FF2B5EF4-FFF2-40B4-BE49-F238E27FC236}">
                      <a16:creationId xmlns:a16="http://schemas.microsoft.com/office/drawing/2014/main" id="{EA18F790-55B9-E74C-7F16-AB2314E6E92A}"/>
                    </a:ext>
                  </a:extLst>
                </p:cNvPr>
                <p:cNvPicPr/>
                <p:nvPr/>
              </p:nvPicPr>
              <p:blipFill>
                <a:blip r:embed="rId4"/>
                <a:stretch>
                  <a:fillRect/>
                </a:stretch>
              </p:blipFill>
              <p:spPr>
                <a:xfrm>
                  <a:off x="2867100" y="290514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7" name="Ink 16">
                  <a:extLst>
                    <a:ext uri="{FF2B5EF4-FFF2-40B4-BE49-F238E27FC236}">
                      <a16:creationId xmlns:a16="http://schemas.microsoft.com/office/drawing/2014/main" id="{2601209B-B640-8699-0FC5-3C91F9D5595B}"/>
                    </a:ext>
                  </a:extLst>
                </p14:cNvPr>
                <p14:cNvContentPartPr/>
                <p14:nvPr/>
              </p14:nvContentPartPr>
              <p14:xfrm>
                <a:off x="3870780" y="2598420"/>
                <a:ext cx="360" cy="360"/>
              </p14:xfrm>
            </p:contentPart>
          </mc:Choice>
          <mc:Fallback xmlns="">
            <p:pic>
              <p:nvPicPr>
                <p:cNvPr id="17" name="Ink 16">
                  <a:extLst>
                    <a:ext uri="{FF2B5EF4-FFF2-40B4-BE49-F238E27FC236}">
                      <a16:creationId xmlns:a16="http://schemas.microsoft.com/office/drawing/2014/main" id="{2601209B-B640-8699-0FC5-3C91F9D5595B}"/>
                    </a:ext>
                  </a:extLst>
                </p:cNvPr>
                <p:cNvPicPr/>
                <p:nvPr/>
              </p:nvPicPr>
              <p:blipFill>
                <a:blip r:embed="rId4"/>
                <a:stretch>
                  <a:fillRect/>
                </a:stretch>
              </p:blipFill>
              <p:spPr>
                <a:xfrm>
                  <a:off x="3834780" y="256242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8" name="Ink 17">
                  <a:extLst>
                    <a:ext uri="{FF2B5EF4-FFF2-40B4-BE49-F238E27FC236}">
                      <a16:creationId xmlns:a16="http://schemas.microsoft.com/office/drawing/2014/main" id="{CA4605EB-0E3A-E079-689E-67CBE4B5DB26}"/>
                    </a:ext>
                  </a:extLst>
                </p14:cNvPr>
                <p14:cNvContentPartPr/>
                <p14:nvPr/>
              </p14:nvContentPartPr>
              <p14:xfrm>
                <a:off x="4183260" y="1973460"/>
                <a:ext cx="360" cy="360"/>
              </p14:xfrm>
            </p:contentPart>
          </mc:Choice>
          <mc:Fallback xmlns="">
            <p:pic>
              <p:nvPicPr>
                <p:cNvPr id="18" name="Ink 17">
                  <a:extLst>
                    <a:ext uri="{FF2B5EF4-FFF2-40B4-BE49-F238E27FC236}">
                      <a16:creationId xmlns:a16="http://schemas.microsoft.com/office/drawing/2014/main" id="{CA4605EB-0E3A-E079-689E-67CBE4B5DB26}"/>
                    </a:ext>
                  </a:extLst>
                </p:cNvPr>
                <p:cNvPicPr/>
                <p:nvPr/>
              </p:nvPicPr>
              <p:blipFill>
                <a:blip r:embed="rId4"/>
                <a:stretch>
                  <a:fillRect/>
                </a:stretch>
              </p:blipFill>
              <p:spPr>
                <a:xfrm>
                  <a:off x="4147260" y="193746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9" name="Ink 18">
                  <a:extLst>
                    <a:ext uri="{FF2B5EF4-FFF2-40B4-BE49-F238E27FC236}">
                      <a16:creationId xmlns:a16="http://schemas.microsoft.com/office/drawing/2014/main" id="{0AC500F6-6971-CA5B-5CA9-A731772E0629}"/>
                    </a:ext>
                  </a:extLst>
                </p14:cNvPr>
                <p14:cNvContentPartPr/>
                <p14:nvPr/>
              </p14:nvContentPartPr>
              <p14:xfrm>
                <a:off x="5539740" y="2560260"/>
                <a:ext cx="360" cy="360"/>
              </p14:xfrm>
            </p:contentPart>
          </mc:Choice>
          <mc:Fallback xmlns="">
            <p:pic>
              <p:nvPicPr>
                <p:cNvPr id="19" name="Ink 18">
                  <a:extLst>
                    <a:ext uri="{FF2B5EF4-FFF2-40B4-BE49-F238E27FC236}">
                      <a16:creationId xmlns:a16="http://schemas.microsoft.com/office/drawing/2014/main" id="{0AC500F6-6971-CA5B-5CA9-A731772E0629}"/>
                    </a:ext>
                  </a:extLst>
                </p:cNvPr>
                <p:cNvPicPr/>
                <p:nvPr/>
              </p:nvPicPr>
              <p:blipFill>
                <a:blip r:embed="rId4"/>
                <a:stretch>
                  <a:fillRect/>
                </a:stretch>
              </p:blipFill>
              <p:spPr>
                <a:xfrm>
                  <a:off x="5503740" y="252426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0" name="Ink 19">
                  <a:extLst>
                    <a:ext uri="{FF2B5EF4-FFF2-40B4-BE49-F238E27FC236}">
                      <a16:creationId xmlns:a16="http://schemas.microsoft.com/office/drawing/2014/main" id="{BA9FA2D5-8F06-85BC-8A93-83EAF977E586}"/>
                    </a:ext>
                  </a:extLst>
                </p14:cNvPr>
                <p14:cNvContentPartPr/>
                <p14:nvPr/>
              </p14:nvContentPartPr>
              <p14:xfrm>
                <a:off x="4952940" y="1752420"/>
                <a:ext cx="360" cy="360"/>
              </p14:xfrm>
            </p:contentPart>
          </mc:Choice>
          <mc:Fallback xmlns="">
            <p:pic>
              <p:nvPicPr>
                <p:cNvPr id="20" name="Ink 19">
                  <a:extLst>
                    <a:ext uri="{FF2B5EF4-FFF2-40B4-BE49-F238E27FC236}">
                      <a16:creationId xmlns:a16="http://schemas.microsoft.com/office/drawing/2014/main" id="{BA9FA2D5-8F06-85BC-8A93-83EAF977E586}"/>
                    </a:ext>
                  </a:extLst>
                </p:cNvPr>
                <p:cNvPicPr/>
                <p:nvPr/>
              </p:nvPicPr>
              <p:blipFill>
                <a:blip r:embed="rId4"/>
                <a:stretch>
                  <a:fillRect/>
                </a:stretch>
              </p:blipFill>
              <p:spPr>
                <a:xfrm>
                  <a:off x="4916940" y="171642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1" name="Ink 20">
                  <a:extLst>
                    <a:ext uri="{FF2B5EF4-FFF2-40B4-BE49-F238E27FC236}">
                      <a16:creationId xmlns:a16="http://schemas.microsoft.com/office/drawing/2014/main" id="{861B6749-1A6E-4DB7-B671-6E24471BDB6A}"/>
                    </a:ext>
                  </a:extLst>
                </p14:cNvPr>
                <p14:cNvContentPartPr/>
                <p14:nvPr/>
              </p14:nvContentPartPr>
              <p14:xfrm>
                <a:off x="4610220" y="2346780"/>
                <a:ext cx="360" cy="360"/>
              </p14:xfrm>
            </p:contentPart>
          </mc:Choice>
          <mc:Fallback xmlns="">
            <p:pic>
              <p:nvPicPr>
                <p:cNvPr id="21" name="Ink 20">
                  <a:extLst>
                    <a:ext uri="{FF2B5EF4-FFF2-40B4-BE49-F238E27FC236}">
                      <a16:creationId xmlns:a16="http://schemas.microsoft.com/office/drawing/2014/main" id="{861B6749-1A6E-4DB7-B671-6E24471BDB6A}"/>
                    </a:ext>
                  </a:extLst>
                </p:cNvPr>
                <p:cNvPicPr/>
                <p:nvPr/>
              </p:nvPicPr>
              <p:blipFill>
                <a:blip r:embed="rId4"/>
                <a:stretch>
                  <a:fillRect/>
                </a:stretch>
              </p:blipFill>
              <p:spPr>
                <a:xfrm>
                  <a:off x="4574220" y="2310780"/>
                  <a:ext cx="72000" cy="72000"/>
                </a:xfrm>
                <a:prstGeom prst="rect">
                  <a:avLst/>
                </a:prstGeom>
              </p:spPr>
            </p:pic>
          </mc:Fallback>
        </mc:AlternateContent>
        <p:sp>
          <p:nvSpPr>
            <p:cNvPr id="22" name="TextBox 21">
              <a:extLst>
                <a:ext uri="{FF2B5EF4-FFF2-40B4-BE49-F238E27FC236}">
                  <a16:creationId xmlns:a16="http://schemas.microsoft.com/office/drawing/2014/main" id="{BEA3AD54-E2C2-C05E-B91C-9DE679267DC2}"/>
                </a:ext>
              </a:extLst>
            </p:cNvPr>
            <p:cNvSpPr txBox="1"/>
            <p:nvPr/>
          </p:nvSpPr>
          <p:spPr>
            <a:xfrm>
              <a:off x="3112993" y="1019083"/>
              <a:ext cx="391454" cy="338554"/>
            </a:xfrm>
            <a:prstGeom prst="rect">
              <a:avLst/>
            </a:prstGeom>
            <a:noFill/>
          </p:spPr>
          <p:txBody>
            <a:bodyPr wrap="none" rtlCol="0">
              <a:spAutoFit/>
            </a:bodyPr>
            <a:lstStyle/>
            <a:p>
              <a:r>
                <a:rPr lang="en-US" sz="1600" dirty="0">
                  <a:latin typeface="DM Sans" pitchFamily="2" charset="0"/>
                </a:rPr>
                <a:t>p</a:t>
              </a:r>
              <a:r>
                <a:rPr lang="en-US" sz="1600" baseline="-25000" dirty="0">
                  <a:latin typeface="DM Sans" pitchFamily="2" charset="0"/>
                </a:rPr>
                <a:t>2</a:t>
              </a:r>
              <a:endParaRPr lang="vi-VN" sz="1600" dirty="0"/>
            </a:p>
          </p:txBody>
        </p:sp>
        <p:sp>
          <p:nvSpPr>
            <p:cNvPr id="23" name="TextBox 22">
              <a:extLst>
                <a:ext uri="{FF2B5EF4-FFF2-40B4-BE49-F238E27FC236}">
                  <a16:creationId xmlns:a16="http://schemas.microsoft.com/office/drawing/2014/main" id="{E29F7DEC-DEC3-72A2-E89E-9D91CF24C945}"/>
                </a:ext>
              </a:extLst>
            </p:cNvPr>
            <p:cNvSpPr txBox="1"/>
            <p:nvPr/>
          </p:nvSpPr>
          <p:spPr>
            <a:xfrm>
              <a:off x="3852194" y="1583143"/>
              <a:ext cx="396262" cy="338554"/>
            </a:xfrm>
            <a:prstGeom prst="rect">
              <a:avLst/>
            </a:prstGeom>
            <a:noFill/>
          </p:spPr>
          <p:txBody>
            <a:bodyPr wrap="none" rtlCol="0">
              <a:spAutoFit/>
            </a:bodyPr>
            <a:lstStyle/>
            <a:p>
              <a:r>
                <a:rPr lang="en-US" sz="1600" dirty="0">
                  <a:latin typeface="DM Sans" pitchFamily="2" charset="0"/>
                </a:rPr>
                <a:t>p</a:t>
              </a:r>
              <a:r>
                <a:rPr lang="en-US" sz="1600" baseline="-25000" dirty="0">
                  <a:latin typeface="DM Sans" pitchFamily="2" charset="0"/>
                </a:rPr>
                <a:t>4</a:t>
              </a:r>
              <a:endParaRPr lang="vi-VN" sz="1600" dirty="0"/>
            </a:p>
          </p:txBody>
        </p:sp>
        <p:sp>
          <p:nvSpPr>
            <p:cNvPr id="24" name="TextBox 23">
              <a:extLst>
                <a:ext uri="{FF2B5EF4-FFF2-40B4-BE49-F238E27FC236}">
                  <a16:creationId xmlns:a16="http://schemas.microsoft.com/office/drawing/2014/main" id="{89D64A46-E13E-DC20-31A9-C26573EB1FE9}"/>
                </a:ext>
              </a:extLst>
            </p:cNvPr>
            <p:cNvSpPr txBox="1"/>
            <p:nvPr/>
          </p:nvSpPr>
          <p:spPr>
            <a:xfrm>
              <a:off x="4632900" y="2147203"/>
              <a:ext cx="396262" cy="338554"/>
            </a:xfrm>
            <a:prstGeom prst="rect">
              <a:avLst/>
            </a:prstGeom>
            <a:noFill/>
          </p:spPr>
          <p:txBody>
            <a:bodyPr wrap="none" rtlCol="0">
              <a:spAutoFit/>
            </a:bodyPr>
            <a:lstStyle/>
            <a:p>
              <a:r>
                <a:rPr lang="en-US" sz="1600" dirty="0">
                  <a:latin typeface="DM Sans" pitchFamily="2" charset="0"/>
                </a:rPr>
                <a:t>p</a:t>
              </a:r>
              <a:r>
                <a:rPr lang="en-US" sz="1600" baseline="-25000" dirty="0">
                  <a:latin typeface="DM Sans" pitchFamily="2" charset="0"/>
                </a:rPr>
                <a:t>5</a:t>
              </a:r>
              <a:endParaRPr lang="vi-VN" sz="1600" dirty="0"/>
            </a:p>
          </p:txBody>
        </p:sp>
        <p:sp>
          <p:nvSpPr>
            <p:cNvPr id="25" name="TextBox 24">
              <a:extLst>
                <a:ext uri="{FF2B5EF4-FFF2-40B4-BE49-F238E27FC236}">
                  <a16:creationId xmlns:a16="http://schemas.microsoft.com/office/drawing/2014/main" id="{77EF3449-8E4D-1088-0DCB-C1FCA9A60037}"/>
                </a:ext>
              </a:extLst>
            </p:cNvPr>
            <p:cNvSpPr txBox="1"/>
            <p:nvPr/>
          </p:nvSpPr>
          <p:spPr>
            <a:xfrm>
              <a:off x="3467577" y="2204353"/>
              <a:ext cx="393056" cy="338554"/>
            </a:xfrm>
            <a:prstGeom prst="rect">
              <a:avLst/>
            </a:prstGeom>
            <a:noFill/>
          </p:spPr>
          <p:txBody>
            <a:bodyPr wrap="none" rtlCol="0">
              <a:spAutoFit/>
            </a:bodyPr>
            <a:lstStyle/>
            <a:p>
              <a:r>
                <a:rPr lang="en-US" sz="1600" dirty="0">
                  <a:latin typeface="DM Sans" pitchFamily="2" charset="0"/>
                </a:rPr>
                <a:t>p</a:t>
              </a:r>
              <a:r>
                <a:rPr lang="en-US" sz="1600" baseline="-25000" dirty="0">
                  <a:latin typeface="DM Sans" pitchFamily="2" charset="0"/>
                </a:rPr>
                <a:t>3</a:t>
              </a:r>
              <a:endParaRPr lang="vi-VN" sz="1600" dirty="0"/>
            </a:p>
          </p:txBody>
        </p:sp>
        <p:sp>
          <p:nvSpPr>
            <p:cNvPr id="26" name="TextBox 25">
              <a:extLst>
                <a:ext uri="{FF2B5EF4-FFF2-40B4-BE49-F238E27FC236}">
                  <a16:creationId xmlns:a16="http://schemas.microsoft.com/office/drawing/2014/main" id="{B694F4C3-E859-F19E-88CA-C63A723E3042}"/>
                </a:ext>
              </a:extLst>
            </p:cNvPr>
            <p:cNvSpPr txBox="1"/>
            <p:nvPr/>
          </p:nvSpPr>
          <p:spPr>
            <a:xfrm>
              <a:off x="2540897" y="2611663"/>
              <a:ext cx="354584" cy="338554"/>
            </a:xfrm>
            <a:prstGeom prst="rect">
              <a:avLst/>
            </a:prstGeom>
            <a:noFill/>
          </p:spPr>
          <p:txBody>
            <a:bodyPr wrap="none" rtlCol="0">
              <a:spAutoFit/>
            </a:bodyPr>
            <a:lstStyle/>
            <a:p>
              <a:r>
                <a:rPr lang="en-US" sz="1600" dirty="0">
                  <a:latin typeface="DM Sans" pitchFamily="2" charset="0"/>
                </a:rPr>
                <a:t>p</a:t>
              </a:r>
              <a:r>
                <a:rPr lang="en-US" sz="1600" baseline="-25000" dirty="0">
                  <a:latin typeface="DM Sans" pitchFamily="2" charset="0"/>
                </a:rPr>
                <a:t>1</a:t>
              </a:r>
              <a:endParaRPr lang="vi-VN" sz="1600" dirty="0"/>
            </a:p>
          </p:txBody>
        </p:sp>
        <p:sp>
          <p:nvSpPr>
            <p:cNvPr id="27" name="TextBox 26">
              <a:extLst>
                <a:ext uri="{FF2B5EF4-FFF2-40B4-BE49-F238E27FC236}">
                  <a16:creationId xmlns:a16="http://schemas.microsoft.com/office/drawing/2014/main" id="{8E7E510A-C2CB-A629-4AAB-3860A54659F7}"/>
                </a:ext>
              </a:extLst>
            </p:cNvPr>
            <p:cNvSpPr txBox="1"/>
            <p:nvPr/>
          </p:nvSpPr>
          <p:spPr>
            <a:xfrm>
              <a:off x="4826618" y="1389479"/>
              <a:ext cx="396262" cy="338554"/>
            </a:xfrm>
            <a:prstGeom prst="rect">
              <a:avLst/>
            </a:prstGeom>
            <a:noFill/>
          </p:spPr>
          <p:txBody>
            <a:bodyPr wrap="none" rtlCol="0">
              <a:spAutoFit/>
            </a:bodyPr>
            <a:lstStyle/>
            <a:p>
              <a:r>
                <a:rPr lang="en-US" sz="1600" dirty="0">
                  <a:latin typeface="DM Sans" pitchFamily="2" charset="0"/>
                </a:rPr>
                <a:t>p</a:t>
              </a:r>
              <a:r>
                <a:rPr lang="en-US" sz="1600" baseline="-25000" dirty="0">
                  <a:latin typeface="DM Sans" pitchFamily="2" charset="0"/>
                </a:rPr>
                <a:t>8</a:t>
              </a:r>
              <a:endParaRPr lang="vi-VN" sz="1600" dirty="0"/>
            </a:p>
          </p:txBody>
        </p:sp>
        <p:sp>
          <p:nvSpPr>
            <p:cNvPr id="28" name="TextBox 27">
              <a:extLst>
                <a:ext uri="{FF2B5EF4-FFF2-40B4-BE49-F238E27FC236}">
                  <a16:creationId xmlns:a16="http://schemas.microsoft.com/office/drawing/2014/main" id="{65AE0714-72A6-58C0-DBD9-AA356763C7AB}"/>
                </a:ext>
              </a:extLst>
            </p:cNvPr>
            <p:cNvSpPr txBox="1"/>
            <p:nvPr/>
          </p:nvSpPr>
          <p:spPr>
            <a:xfrm>
              <a:off x="5485792" y="2204353"/>
              <a:ext cx="385042" cy="338554"/>
            </a:xfrm>
            <a:prstGeom prst="rect">
              <a:avLst/>
            </a:prstGeom>
            <a:noFill/>
          </p:spPr>
          <p:txBody>
            <a:bodyPr wrap="none" rtlCol="0">
              <a:spAutoFit/>
            </a:bodyPr>
            <a:lstStyle/>
            <a:p>
              <a:r>
                <a:rPr lang="en-US" sz="1600" dirty="0">
                  <a:latin typeface="DM Sans" pitchFamily="2" charset="0"/>
                </a:rPr>
                <a:t>p</a:t>
              </a:r>
              <a:r>
                <a:rPr lang="en-US" sz="1600" baseline="-25000" dirty="0">
                  <a:latin typeface="DM Sans" pitchFamily="2" charset="0"/>
                </a:rPr>
                <a:t>7</a:t>
              </a:r>
              <a:endParaRPr lang="vi-VN" sz="1600" dirty="0"/>
            </a:p>
          </p:txBody>
        </p:sp>
        <p:sp>
          <p:nvSpPr>
            <p:cNvPr id="29" name="TextBox 28">
              <a:extLst>
                <a:ext uri="{FF2B5EF4-FFF2-40B4-BE49-F238E27FC236}">
                  <a16:creationId xmlns:a16="http://schemas.microsoft.com/office/drawing/2014/main" id="{3F37E6C1-FDA9-D4CA-809B-A1893E40BE9C}"/>
                </a:ext>
              </a:extLst>
            </p:cNvPr>
            <p:cNvSpPr txBox="1"/>
            <p:nvPr/>
          </p:nvSpPr>
          <p:spPr>
            <a:xfrm>
              <a:off x="4625281" y="3552998"/>
              <a:ext cx="399468" cy="338554"/>
            </a:xfrm>
            <a:prstGeom prst="rect">
              <a:avLst/>
            </a:prstGeom>
            <a:noFill/>
          </p:spPr>
          <p:txBody>
            <a:bodyPr wrap="none" rtlCol="0">
              <a:spAutoFit/>
            </a:bodyPr>
            <a:lstStyle/>
            <a:p>
              <a:r>
                <a:rPr lang="en-US" sz="1600" dirty="0">
                  <a:latin typeface="DM Sans" pitchFamily="2" charset="0"/>
                </a:rPr>
                <a:t>p</a:t>
              </a:r>
              <a:r>
                <a:rPr lang="en-US" sz="1600" baseline="-25000" dirty="0">
                  <a:latin typeface="DM Sans" pitchFamily="2" charset="0"/>
                </a:rPr>
                <a:t>6</a:t>
              </a:r>
              <a:endParaRPr lang="vi-VN" sz="1600" dirty="0"/>
            </a:p>
          </p:txBody>
        </p:sp>
        <p:sp>
          <p:nvSpPr>
            <p:cNvPr id="30" name="TextBox 29">
              <a:extLst>
                <a:ext uri="{FF2B5EF4-FFF2-40B4-BE49-F238E27FC236}">
                  <a16:creationId xmlns:a16="http://schemas.microsoft.com/office/drawing/2014/main" id="{9E74730B-C175-B4A2-194E-D0891D7D8710}"/>
                </a:ext>
              </a:extLst>
            </p:cNvPr>
            <p:cNvSpPr txBox="1"/>
            <p:nvPr/>
          </p:nvSpPr>
          <p:spPr>
            <a:xfrm>
              <a:off x="5678313" y="801391"/>
              <a:ext cx="399468" cy="338554"/>
            </a:xfrm>
            <a:prstGeom prst="rect">
              <a:avLst/>
            </a:prstGeom>
            <a:noFill/>
          </p:spPr>
          <p:txBody>
            <a:bodyPr wrap="none" rtlCol="0">
              <a:spAutoFit/>
            </a:bodyPr>
            <a:lstStyle/>
            <a:p>
              <a:r>
                <a:rPr lang="en-US" sz="1600" dirty="0">
                  <a:latin typeface="DM Sans" pitchFamily="2" charset="0"/>
                </a:rPr>
                <a:t>p</a:t>
              </a:r>
              <a:r>
                <a:rPr lang="en-US" sz="1600" baseline="-25000" dirty="0">
                  <a:latin typeface="DM Sans" pitchFamily="2" charset="0"/>
                </a:rPr>
                <a:t>9</a:t>
              </a:r>
              <a:endParaRPr lang="vi-VN" sz="1600" dirty="0"/>
            </a:p>
          </p:txBody>
        </p:sp>
        <p:sp>
          <p:nvSpPr>
            <p:cNvPr id="31" name="TextBox 30">
              <a:extLst>
                <a:ext uri="{FF2B5EF4-FFF2-40B4-BE49-F238E27FC236}">
                  <a16:creationId xmlns:a16="http://schemas.microsoft.com/office/drawing/2014/main" id="{CBFB41E6-1A1A-FACF-056B-92A7F760967C}"/>
                </a:ext>
              </a:extLst>
            </p:cNvPr>
            <p:cNvSpPr txBox="1"/>
            <p:nvPr/>
          </p:nvSpPr>
          <p:spPr>
            <a:xfrm>
              <a:off x="6576179" y="2542907"/>
              <a:ext cx="449162" cy="338554"/>
            </a:xfrm>
            <a:prstGeom prst="rect">
              <a:avLst/>
            </a:prstGeom>
            <a:noFill/>
          </p:spPr>
          <p:txBody>
            <a:bodyPr wrap="none" rtlCol="0">
              <a:spAutoFit/>
            </a:bodyPr>
            <a:lstStyle/>
            <a:p>
              <a:r>
                <a:rPr lang="en-US" sz="1600" dirty="0">
                  <a:latin typeface="DM Sans" pitchFamily="2" charset="0"/>
                </a:rPr>
                <a:t>p</a:t>
              </a:r>
              <a:r>
                <a:rPr lang="en-US" sz="1600" baseline="-25000" dirty="0">
                  <a:latin typeface="DM Sans" pitchFamily="2" charset="0"/>
                </a:rPr>
                <a:t>10</a:t>
              </a:r>
              <a:endParaRPr lang="vi-VN" sz="1600" dirty="0"/>
            </a:p>
          </p:txBody>
        </p:sp>
      </p:grpSp>
      <p:sp>
        <p:nvSpPr>
          <p:cNvPr id="33" name="TextBox 32">
            <a:extLst>
              <a:ext uri="{FF2B5EF4-FFF2-40B4-BE49-F238E27FC236}">
                <a16:creationId xmlns:a16="http://schemas.microsoft.com/office/drawing/2014/main" id="{04A879DA-5891-F506-7E8D-CF3165544B3E}"/>
              </a:ext>
            </a:extLst>
          </p:cNvPr>
          <p:cNvSpPr txBox="1"/>
          <p:nvPr/>
        </p:nvSpPr>
        <p:spPr>
          <a:xfrm>
            <a:off x="1199923" y="3772140"/>
            <a:ext cx="6744154" cy="584775"/>
          </a:xfrm>
          <a:prstGeom prst="rect">
            <a:avLst/>
          </a:prstGeom>
          <a:noFill/>
        </p:spPr>
        <p:txBody>
          <a:bodyPr wrap="none" rtlCol="0">
            <a:spAutoFit/>
          </a:bodyPr>
          <a:lstStyle/>
          <a:p>
            <a:pPr algn="ctr"/>
            <a:r>
              <a:rPr lang="en-US" sz="1600" dirty="0">
                <a:latin typeface="DM Sans" pitchFamily="2" charset="0"/>
              </a:rPr>
              <a:t>The convex hull for this set of eight points is the convex polygon with</a:t>
            </a:r>
          </a:p>
          <a:p>
            <a:pPr algn="ctr"/>
            <a:r>
              <a:rPr lang="en-US" sz="1600" dirty="0">
                <a:latin typeface="DM Sans" pitchFamily="2" charset="0"/>
              </a:rPr>
              <a:t>vertices at p</a:t>
            </a:r>
            <a:r>
              <a:rPr lang="en-US" sz="1600" baseline="-25000" dirty="0">
                <a:latin typeface="DM Sans" pitchFamily="2" charset="0"/>
              </a:rPr>
              <a:t>1</a:t>
            </a:r>
            <a:r>
              <a:rPr lang="en-US" sz="1600" dirty="0">
                <a:latin typeface="DM Sans" pitchFamily="2" charset="0"/>
              </a:rPr>
              <a:t>, p</a:t>
            </a:r>
            <a:r>
              <a:rPr lang="en-US" sz="1600" baseline="-25000" dirty="0">
                <a:latin typeface="DM Sans" pitchFamily="2" charset="0"/>
              </a:rPr>
              <a:t>2</a:t>
            </a:r>
            <a:r>
              <a:rPr lang="en-US" sz="1600" dirty="0">
                <a:latin typeface="DM Sans" pitchFamily="2" charset="0"/>
              </a:rPr>
              <a:t>, p</a:t>
            </a:r>
            <a:r>
              <a:rPr lang="en-US" sz="1600" baseline="-25000" dirty="0">
                <a:latin typeface="DM Sans" pitchFamily="2" charset="0"/>
              </a:rPr>
              <a:t>6</a:t>
            </a:r>
            <a:r>
              <a:rPr lang="en-US" sz="1600" dirty="0">
                <a:latin typeface="DM Sans" pitchFamily="2" charset="0"/>
              </a:rPr>
              <a:t>, p</a:t>
            </a:r>
            <a:r>
              <a:rPr lang="en-US" sz="1600" baseline="-25000" dirty="0">
                <a:latin typeface="DM Sans" pitchFamily="2" charset="0"/>
              </a:rPr>
              <a:t>9</a:t>
            </a:r>
            <a:r>
              <a:rPr lang="en-US" sz="1600" dirty="0">
                <a:latin typeface="DM Sans" pitchFamily="2" charset="0"/>
              </a:rPr>
              <a:t>, p</a:t>
            </a:r>
            <a:r>
              <a:rPr lang="en-US" sz="1600" baseline="-25000" dirty="0">
                <a:latin typeface="DM Sans" pitchFamily="2" charset="0"/>
              </a:rPr>
              <a:t>10</a:t>
            </a:r>
            <a:r>
              <a:rPr lang="en-US" sz="1600" dirty="0">
                <a:latin typeface="DM Sans" pitchFamily="2" charset="0"/>
              </a:rPr>
              <a:t> </a:t>
            </a:r>
            <a:endParaRPr lang="vi-VN" sz="1600" dirty="0"/>
          </a:p>
        </p:txBody>
      </p:sp>
    </p:spTree>
    <p:extLst>
      <p:ext uri="{BB962C8B-B14F-4D97-AF65-F5344CB8AC3E}">
        <p14:creationId xmlns:p14="http://schemas.microsoft.com/office/powerpoint/2010/main" val="206815912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809"/>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E0C7510B-0560-AA2B-D670-88F1CEC6CE50}"/>
              </a:ext>
            </a:extLst>
          </p:cNvPr>
          <p:cNvCxnSpPr>
            <a:cxnSpLocks/>
          </p:cNvCxnSpPr>
          <p:nvPr/>
        </p:nvCxnSpPr>
        <p:spPr>
          <a:xfrm flipV="1">
            <a:off x="2164080" y="419100"/>
            <a:ext cx="1211580" cy="3931920"/>
          </a:xfrm>
          <a:prstGeom prst="line">
            <a:avLst/>
          </a:prstGeom>
          <a:ln w="28575">
            <a:solidFill>
              <a:srgbClr val="009900"/>
            </a:solidFill>
            <a:prstDash val="dash"/>
          </a:ln>
        </p:spPr>
        <p:style>
          <a:lnRef idx="1">
            <a:schemeClr val="accent1"/>
          </a:lnRef>
          <a:fillRef idx="0">
            <a:schemeClr val="accent1"/>
          </a:fillRef>
          <a:effectRef idx="0">
            <a:schemeClr val="accent1"/>
          </a:effectRef>
          <a:fontRef idx="minor">
            <a:schemeClr val="tx1"/>
          </a:fontRef>
        </p:style>
      </p:cxnSp>
      <p:sp>
        <p:nvSpPr>
          <p:cNvPr id="3" name="Subtitle 2">
            <a:extLst>
              <a:ext uri="{FF2B5EF4-FFF2-40B4-BE49-F238E27FC236}">
                <a16:creationId xmlns:a16="http://schemas.microsoft.com/office/drawing/2014/main" id="{6897E681-3F68-C6BD-632C-6C47BC00EAA8}"/>
              </a:ext>
            </a:extLst>
          </p:cNvPr>
          <p:cNvSpPr>
            <a:spLocks noGrp="1"/>
          </p:cNvSpPr>
          <p:nvPr>
            <p:ph type="subTitle" idx="2"/>
          </p:nvPr>
        </p:nvSpPr>
        <p:spPr/>
        <p:txBody>
          <a:bodyPr/>
          <a:lstStyle/>
          <a:p>
            <a:endParaRPr lang="en-US"/>
          </a:p>
        </p:txBody>
      </p:sp>
      <p:sp>
        <p:nvSpPr>
          <p:cNvPr id="5" name="Subtitle 4">
            <a:extLst>
              <a:ext uri="{FF2B5EF4-FFF2-40B4-BE49-F238E27FC236}">
                <a16:creationId xmlns:a16="http://schemas.microsoft.com/office/drawing/2014/main" id="{3BAE1100-D7D5-8956-B92D-5A5A1DE60A30}"/>
              </a:ext>
            </a:extLst>
          </p:cNvPr>
          <p:cNvSpPr>
            <a:spLocks noGrp="1"/>
          </p:cNvSpPr>
          <p:nvPr>
            <p:ph type="subTitle" idx="3"/>
          </p:nvPr>
        </p:nvSpPr>
        <p:spPr/>
        <p:txBody>
          <a:bodyPr/>
          <a:lstStyle/>
          <a:p>
            <a:endParaRPr lang="en-US"/>
          </a:p>
        </p:txBody>
      </p:sp>
      <mc:AlternateContent xmlns:mc="http://schemas.openxmlformats.org/markup-compatibility/2006" xmlns:p14="http://schemas.microsoft.com/office/powerpoint/2010/main">
        <mc:Choice Requires="p14">
          <p:contentPart p14:bwMode="auto" r:id="rId3">
            <p14:nvContentPartPr>
              <p14:cNvPr id="12" name="Ink 11">
                <a:extLst>
                  <a:ext uri="{FF2B5EF4-FFF2-40B4-BE49-F238E27FC236}">
                    <a16:creationId xmlns:a16="http://schemas.microsoft.com/office/drawing/2014/main" id="{C7DCE559-951D-C647-B8AF-407F5F9502F5}"/>
                  </a:ext>
                </a:extLst>
              </p14:cNvPr>
              <p14:cNvContentPartPr/>
              <p14:nvPr/>
            </p14:nvContentPartPr>
            <p14:xfrm>
              <a:off x="3164661" y="1092094"/>
              <a:ext cx="360" cy="360"/>
            </p14:xfrm>
          </p:contentPart>
        </mc:Choice>
        <mc:Fallback xmlns="">
          <p:pic>
            <p:nvPicPr>
              <p:cNvPr id="12" name="Ink 11">
                <a:extLst>
                  <a:ext uri="{FF2B5EF4-FFF2-40B4-BE49-F238E27FC236}">
                    <a16:creationId xmlns:a16="http://schemas.microsoft.com/office/drawing/2014/main" id="{C7DCE559-951D-C647-B8AF-407F5F9502F5}"/>
                  </a:ext>
                </a:extLst>
              </p:cNvPr>
              <p:cNvPicPr/>
              <p:nvPr/>
            </p:nvPicPr>
            <p:blipFill>
              <a:blip r:embed="rId4"/>
              <a:stretch>
                <a:fillRect/>
              </a:stretch>
            </p:blipFill>
            <p:spPr>
              <a:xfrm>
                <a:off x="3128661" y="1056094"/>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3" name="Ink 12">
                <a:extLst>
                  <a:ext uri="{FF2B5EF4-FFF2-40B4-BE49-F238E27FC236}">
                    <a16:creationId xmlns:a16="http://schemas.microsoft.com/office/drawing/2014/main" id="{E8406BAA-85CC-B838-C24F-A1E0785647F5}"/>
                  </a:ext>
                </a:extLst>
              </p14:cNvPr>
              <p14:cNvContentPartPr/>
              <p14:nvPr/>
            </p14:nvContentPartPr>
            <p14:xfrm>
              <a:off x="5511501" y="863494"/>
              <a:ext cx="360" cy="360"/>
            </p14:xfrm>
          </p:contentPart>
        </mc:Choice>
        <mc:Fallback xmlns="">
          <p:pic>
            <p:nvPicPr>
              <p:cNvPr id="13" name="Ink 12">
                <a:extLst>
                  <a:ext uri="{FF2B5EF4-FFF2-40B4-BE49-F238E27FC236}">
                    <a16:creationId xmlns:a16="http://schemas.microsoft.com/office/drawing/2014/main" id="{E8406BAA-85CC-B838-C24F-A1E0785647F5}"/>
                  </a:ext>
                </a:extLst>
              </p:cNvPr>
              <p:cNvPicPr/>
              <p:nvPr/>
            </p:nvPicPr>
            <p:blipFill>
              <a:blip r:embed="rId4"/>
              <a:stretch>
                <a:fillRect/>
              </a:stretch>
            </p:blipFill>
            <p:spPr>
              <a:xfrm>
                <a:off x="5475501" y="827494"/>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4" name="Ink 13">
                <a:extLst>
                  <a:ext uri="{FF2B5EF4-FFF2-40B4-BE49-F238E27FC236}">
                    <a16:creationId xmlns:a16="http://schemas.microsoft.com/office/drawing/2014/main" id="{74DF9180-EFA4-39CA-1470-785E5AC3ABDE}"/>
                  </a:ext>
                </a:extLst>
              </p14:cNvPr>
              <p14:cNvContentPartPr/>
              <p14:nvPr/>
            </p14:nvContentPartPr>
            <p14:xfrm>
              <a:off x="6334461" y="2417974"/>
              <a:ext cx="360" cy="360"/>
            </p14:xfrm>
          </p:contentPart>
        </mc:Choice>
        <mc:Fallback xmlns="">
          <p:pic>
            <p:nvPicPr>
              <p:cNvPr id="14" name="Ink 13">
                <a:extLst>
                  <a:ext uri="{FF2B5EF4-FFF2-40B4-BE49-F238E27FC236}">
                    <a16:creationId xmlns:a16="http://schemas.microsoft.com/office/drawing/2014/main" id="{74DF9180-EFA4-39CA-1470-785E5AC3ABDE}"/>
                  </a:ext>
                </a:extLst>
              </p:cNvPr>
              <p:cNvPicPr/>
              <p:nvPr/>
            </p:nvPicPr>
            <p:blipFill>
              <a:blip r:embed="rId4"/>
              <a:stretch>
                <a:fillRect/>
              </a:stretch>
            </p:blipFill>
            <p:spPr>
              <a:xfrm>
                <a:off x="6298461" y="2381974"/>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5" name="Ink 14">
                <a:extLst>
                  <a:ext uri="{FF2B5EF4-FFF2-40B4-BE49-F238E27FC236}">
                    <a16:creationId xmlns:a16="http://schemas.microsoft.com/office/drawing/2014/main" id="{D4983EDB-49E8-6CEA-F4E4-8AC314681980}"/>
                  </a:ext>
                </a:extLst>
              </p14:cNvPr>
              <p14:cNvContentPartPr/>
              <p14:nvPr/>
            </p14:nvContentPartPr>
            <p14:xfrm>
              <a:off x="4421781" y="3233374"/>
              <a:ext cx="360" cy="360"/>
            </p14:xfrm>
          </p:contentPart>
        </mc:Choice>
        <mc:Fallback xmlns="">
          <p:pic>
            <p:nvPicPr>
              <p:cNvPr id="15" name="Ink 14">
                <a:extLst>
                  <a:ext uri="{FF2B5EF4-FFF2-40B4-BE49-F238E27FC236}">
                    <a16:creationId xmlns:a16="http://schemas.microsoft.com/office/drawing/2014/main" id="{D4983EDB-49E8-6CEA-F4E4-8AC314681980}"/>
                  </a:ext>
                </a:extLst>
              </p:cNvPr>
              <p:cNvPicPr/>
              <p:nvPr/>
            </p:nvPicPr>
            <p:blipFill>
              <a:blip r:embed="rId4"/>
              <a:stretch>
                <a:fillRect/>
              </a:stretch>
            </p:blipFill>
            <p:spPr>
              <a:xfrm>
                <a:off x="4385781" y="3197374"/>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6" name="Ink 15">
                <a:extLst>
                  <a:ext uri="{FF2B5EF4-FFF2-40B4-BE49-F238E27FC236}">
                    <a16:creationId xmlns:a16="http://schemas.microsoft.com/office/drawing/2014/main" id="{EA18F790-55B9-E74C-7F16-AB2314E6E92A}"/>
                  </a:ext>
                </a:extLst>
              </p14:cNvPr>
              <p14:cNvContentPartPr/>
              <p14:nvPr/>
            </p14:nvContentPartPr>
            <p14:xfrm>
              <a:off x="2691981" y="2615974"/>
              <a:ext cx="360" cy="360"/>
            </p14:xfrm>
          </p:contentPart>
        </mc:Choice>
        <mc:Fallback xmlns="">
          <p:pic>
            <p:nvPicPr>
              <p:cNvPr id="16" name="Ink 15">
                <a:extLst>
                  <a:ext uri="{FF2B5EF4-FFF2-40B4-BE49-F238E27FC236}">
                    <a16:creationId xmlns:a16="http://schemas.microsoft.com/office/drawing/2014/main" id="{EA18F790-55B9-E74C-7F16-AB2314E6E92A}"/>
                  </a:ext>
                </a:extLst>
              </p:cNvPr>
              <p:cNvPicPr/>
              <p:nvPr/>
            </p:nvPicPr>
            <p:blipFill>
              <a:blip r:embed="rId4"/>
              <a:stretch>
                <a:fillRect/>
              </a:stretch>
            </p:blipFill>
            <p:spPr>
              <a:xfrm>
                <a:off x="2655981" y="2579974"/>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7" name="Ink 16">
                <a:extLst>
                  <a:ext uri="{FF2B5EF4-FFF2-40B4-BE49-F238E27FC236}">
                    <a16:creationId xmlns:a16="http://schemas.microsoft.com/office/drawing/2014/main" id="{2601209B-B640-8699-0FC5-3C91F9D5595B}"/>
                  </a:ext>
                </a:extLst>
              </p14:cNvPr>
              <p14:cNvContentPartPr/>
              <p14:nvPr/>
            </p14:nvContentPartPr>
            <p14:xfrm>
              <a:off x="3659661" y="2273254"/>
              <a:ext cx="360" cy="360"/>
            </p14:xfrm>
          </p:contentPart>
        </mc:Choice>
        <mc:Fallback xmlns="">
          <p:pic>
            <p:nvPicPr>
              <p:cNvPr id="17" name="Ink 16">
                <a:extLst>
                  <a:ext uri="{FF2B5EF4-FFF2-40B4-BE49-F238E27FC236}">
                    <a16:creationId xmlns:a16="http://schemas.microsoft.com/office/drawing/2014/main" id="{2601209B-B640-8699-0FC5-3C91F9D5595B}"/>
                  </a:ext>
                </a:extLst>
              </p:cNvPr>
              <p:cNvPicPr/>
              <p:nvPr/>
            </p:nvPicPr>
            <p:blipFill>
              <a:blip r:embed="rId4"/>
              <a:stretch>
                <a:fillRect/>
              </a:stretch>
            </p:blipFill>
            <p:spPr>
              <a:xfrm>
                <a:off x="3623661" y="2237254"/>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8" name="Ink 17">
                <a:extLst>
                  <a:ext uri="{FF2B5EF4-FFF2-40B4-BE49-F238E27FC236}">
                    <a16:creationId xmlns:a16="http://schemas.microsoft.com/office/drawing/2014/main" id="{CA4605EB-0E3A-E079-689E-67CBE4B5DB26}"/>
                  </a:ext>
                </a:extLst>
              </p14:cNvPr>
              <p14:cNvContentPartPr/>
              <p14:nvPr/>
            </p14:nvContentPartPr>
            <p14:xfrm>
              <a:off x="3972141" y="1648294"/>
              <a:ext cx="360" cy="360"/>
            </p14:xfrm>
          </p:contentPart>
        </mc:Choice>
        <mc:Fallback xmlns="">
          <p:pic>
            <p:nvPicPr>
              <p:cNvPr id="18" name="Ink 17">
                <a:extLst>
                  <a:ext uri="{FF2B5EF4-FFF2-40B4-BE49-F238E27FC236}">
                    <a16:creationId xmlns:a16="http://schemas.microsoft.com/office/drawing/2014/main" id="{CA4605EB-0E3A-E079-689E-67CBE4B5DB26}"/>
                  </a:ext>
                </a:extLst>
              </p:cNvPr>
              <p:cNvPicPr/>
              <p:nvPr/>
            </p:nvPicPr>
            <p:blipFill>
              <a:blip r:embed="rId4"/>
              <a:stretch>
                <a:fillRect/>
              </a:stretch>
            </p:blipFill>
            <p:spPr>
              <a:xfrm>
                <a:off x="3936141" y="1612294"/>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9" name="Ink 18">
                <a:extLst>
                  <a:ext uri="{FF2B5EF4-FFF2-40B4-BE49-F238E27FC236}">
                    <a16:creationId xmlns:a16="http://schemas.microsoft.com/office/drawing/2014/main" id="{0AC500F6-6971-CA5B-5CA9-A731772E0629}"/>
                  </a:ext>
                </a:extLst>
              </p14:cNvPr>
              <p14:cNvContentPartPr/>
              <p14:nvPr/>
            </p14:nvContentPartPr>
            <p14:xfrm>
              <a:off x="5328621" y="2235094"/>
              <a:ext cx="360" cy="360"/>
            </p14:xfrm>
          </p:contentPart>
        </mc:Choice>
        <mc:Fallback xmlns="">
          <p:pic>
            <p:nvPicPr>
              <p:cNvPr id="19" name="Ink 18">
                <a:extLst>
                  <a:ext uri="{FF2B5EF4-FFF2-40B4-BE49-F238E27FC236}">
                    <a16:creationId xmlns:a16="http://schemas.microsoft.com/office/drawing/2014/main" id="{0AC500F6-6971-CA5B-5CA9-A731772E0629}"/>
                  </a:ext>
                </a:extLst>
              </p:cNvPr>
              <p:cNvPicPr/>
              <p:nvPr/>
            </p:nvPicPr>
            <p:blipFill>
              <a:blip r:embed="rId4"/>
              <a:stretch>
                <a:fillRect/>
              </a:stretch>
            </p:blipFill>
            <p:spPr>
              <a:xfrm>
                <a:off x="5292621" y="2199094"/>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0" name="Ink 19">
                <a:extLst>
                  <a:ext uri="{FF2B5EF4-FFF2-40B4-BE49-F238E27FC236}">
                    <a16:creationId xmlns:a16="http://schemas.microsoft.com/office/drawing/2014/main" id="{BA9FA2D5-8F06-85BC-8A93-83EAF977E586}"/>
                  </a:ext>
                </a:extLst>
              </p14:cNvPr>
              <p14:cNvContentPartPr/>
              <p14:nvPr/>
            </p14:nvContentPartPr>
            <p14:xfrm>
              <a:off x="4741821" y="1427254"/>
              <a:ext cx="360" cy="360"/>
            </p14:xfrm>
          </p:contentPart>
        </mc:Choice>
        <mc:Fallback xmlns="">
          <p:pic>
            <p:nvPicPr>
              <p:cNvPr id="20" name="Ink 19">
                <a:extLst>
                  <a:ext uri="{FF2B5EF4-FFF2-40B4-BE49-F238E27FC236}">
                    <a16:creationId xmlns:a16="http://schemas.microsoft.com/office/drawing/2014/main" id="{BA9FA2D5-8F06-85BC-8A93-83EAF977E586}"/>
                  </a:ext>
                </a:extLst>
              </p:cNvPr>
              <p:cNvPicPr/>
              <p:nvPr/>
            </p:nvPicPr>
            <p:blipFill>
              <a:blip r:embed="rId4"/>
              <a:stretch>
                <a:fillRect/>
              </a:stretch>
            </p:blipFill>
            <p:spPr>
              <a:xfrm>
                <a:off x="4705821" y="1391254"/>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1" name="Ink 20">
                <a:extLst>
                  <a:ext uri="{FF2B5EF4-FFF2-40B4-BE49-F238E27FC236}">
                    <a16:creationId xmlns:a16="http://schemas.microsoft.com/office/drawing/2014/main" id="{861B6749-1A6E-4DB7-B671-6E24471BDB6A}"/>
                  </a:ext>
                </a:extLst>
              </p14:cNvPr>
              <p14:cNvContentPartPr/>
              <p14:nvPr/>
            </p14:nvContentPartPr>
            <p14:xfrm>
              <a:off x="4399101" y="2021614"/>
              <a:ext cx="360" cy="360"/>
            </p14:xfrm>
          </p:contentPart>
        </mc:Choice>
        <mc:Fallback xmlns="">
          <p:pic>
            <p:nvPicPr>
              <p:cNvPr id="21" name="Ink 20">
                <a:extLst>
                  <a:ext uri="{FF2B5EF4-FFF2-40B4-BE49-F238E27FC236}">
                    <a16:creationId xmlns:a16="http://schemas.microsoft.com/office/drawing/2014/main" id="{861B6749-1A6E-4DB7-B671-6E24471BDB6A}"/>
                  </a:ext>
                </a:extLst>
              </p:cNvPr>
              <p:cNvPicPr/>
              <p:nvPr/>
            </p:nvPicPr>
            <p:blipFill>
              <a:blip r:embed="rId4"/>
              <a:stretch>
                <a:fillRect/>
              </a:stretch>
            </p:blipFill>
            <p:spPr>
              <a:xfrm>
                <a:off x="4363101" y="1985614"/>
                <a:ext cx="72000" cy="72000"/>
              </a:xfrm>
              <a:prstGeom prst="rect">
                <a:avLst/>
              </a:prstGeom>
            </p:spPr>
          </p:pic>
        </mc:Fallback>
      </mc:AlternateContent>
      <p:sp>
        <p:nvSpPr>
          <p:cNvPr id="22" name="TextBox 21">
            <a:extLst>
              <a:ext uri="{FF2B5EF4-FFF2-40B4-BE49-F238E27FC236}">
                <a16:creationId xmlns:a16="http://schemas.microsoft.com/office/drawing/2014/main" id="{BEA3AD54-E2C2-C05E-B91C-9DE679267DC2}"/>
              </a:ext>
            </a:extLst>
          </p:cNvPr>
          <p:cNvSpPr txBox="1"/>
          <p:nvPr/>
        </p:nvSpPr>
        <p:spPr>
          <a:xfrm>
            <a:off x="2901874" y="693917"/>
            <a:ext cx="391454" cy="338554"/>
          </a:xfrm>
          <a:prstGeom prst="rect">
            <a:avLst/>
          </a:prstGeom>
          <a:noFill/>
        </p:spPr>
        <p:txBody>
          <a:bodyPr wrap="none" rtlCol="0">
            <a:spAutoFit/>
          </a:bodyPr>
          <a:lstStyle/>
          <a:p>
            <a:r>
              <a:rPr lang="en-US" sz="1600" dirty="0">
                <a:latin typeface="DM Sans" pitchFamily="2" charset="0"/>
              </a:rPr>
              <a:t>p</a:t>
            </a:r>
            <a:r>
              <a:rPr lang="en-US" sz="1600" baseline="-25000" dirty="0">
                <a:latin typeface="DM Sans" pitchFamily="2" charset="0"/>
              </a:rPr>
              <a:t>2</a:t>
            </a:r>
            <a:endParaRPr lang="vi-VN" sz="1600" dirty="0"/>
          </a:p>
        </p:txBody>
      </p:sp>
      <p:sp>
        <p:nvSpPr>
          <p:cNvPr id="23" name="TextBox 22">
            <a:extLst>
              <a:ext uri="{FF2B5EF4-FFF2-40B4-BE49-F238E27FC236}">
                <a16:creationId xmlns:a16="http://schemas.microsoft.com/office/drawing/2014/main" id="{E29F7DEC-DEC3-72A2-E89E-9D91CF24C945}"/>
              </a:ext>
            </a:extLst>
          </p:cNvPr>
          <p:cNvSpPr txBox="1"/>
          <p:nvPr/>
        </p:nvSpPr>
        <p:spPr>
          <a:xfrm>
            <a:off x="3641075" y="1257977"/>
            <a:ext cx="396262" cy="338554"/>
          </a:xfrm>
          <a:prstGeom prst="rect">
            <a:avLst/>
          </a:prstGeom>
          <a:noFill/>
        </p:spPr>
        <p:txBody>
          <a:bodyPr wrap="none" rtlCol="0">
            <a:spAutoFit/>
          </a:bodyPr>
          <a:lstStyle/>
          <a:p>
            <a:r>
              <a:rPr lang="en-US" sz="1600" dirty="0">
                <a:latin typeface="DM Sans" pitchFamily="2" charset="0"/>
              </a:rPr>
              <a:t>p</a:t>
            </a:r>
            <a:r>
              <a:rPr lang="en-US" sz="1600" baseline="-25000" dirty="0">
                <a:latin typeface="DM Sans" pitchFamily="2" charset="0"/>
              </a:rPr>
              <a:t>4</a:t>
            </a:r>
            <a:endParaRPr lang="vi-VN" sz="1600" dirty="0"/>
          </a:p>
        </p:txBody>
      </p:sp>
      <p:sp>
        <p:nvSpPr>
          <p:cNvPr id="24" name="TextBox 23">
            <a:extLst>
              <a:ext uri="{FF2B5EF4-FFF2-40B4-BE49-F238E27FC236}">
                <a16:creationId xmlns:a16="http://schemas.microsoft.com/office/drawing/2014/main" id="{89D64A46-E13E-DC20-31A9-C26573EB1FE9}"/>
              </a:ext>
            </a:extLst>
          </p:cNvPr>
          <p:cNvSpPr txBox="1"/>
          <p:nvPr/>
        </p:nvSpPr>
        <p:spPr>
          <a:xfrm>
            <a:off x="4421781" y="1822037"/>
            <a:ext cx="396262" cy="338554"/>
          </a:xfrm>
          <a:prstGeom prst="rect">
            <a:avLst/>
          </a:prstGeom>
          <a:noFill/>
        </p:spPr>
        <p:txBody>
          <a:bodyPr wrap="none" rtlCol="0">
            <a:spAutoFit/>
          </a:bodyPr>
          <a:lstStyle/>
          <a:p>
            <a:r>
              <a:rPr lang="en-US" sz="1600" dirty="0">
                <a:latin typeface="DM Sans" pitchFamily="2" charset="0"/>
              </a:rPr>
              <a:t>p</a:t>
            </a:r>
            <a:r>
              <a:rPr lang="en-US" sz="1600" baseline="-25000" dirty="0">
                <a:latin typeface="DM Sans" pitchFamily="2" charset="0"/>
              </a:rPr>
              <a:t>5</a:t>
            </a:r>
            <a:endParaRPr lang="vi-VN" sz="1600" dirty="0"/>
          </a:p>
        </p:txBody>
      </p:sp>
      <p:sp>
        <p:nvSpPr>
          <p:cNvPr id="25" name="TextBox 24">
            <a:extLst>
              <a:ext uri="{FF2B5EF4-FFF2-40B4-BE49-F238E27FC236}">
                <a16:creationId xmlns:a16="http://schemas.microsoft.com/office/drawing/2014/main" id="{77EF3449-8E4D-1088-0DCB-C1FCA9A60037}"/>
              </a:ext>
            </a:extLst>
          </p:cNvPr>
          <p:cNvSpPr txBox="1"/>
          <p:nvPr/>
        </p:nvSpPr>
        <p:spPr>
          <a:xfrm>
            <a:off x="3256458" y="1879187"/>
            <a:ext cx="393056" cy="338554"/>
          </a:xfrm>
          <a:prstGeom prst="rect">
            <a:avLst/>
          </a:prstGeom>
          <a:noFill/>
        </p:spPr>
        <p:txBody>
          <a:bodyPr wrap="none" rtlCol="0">
            <a:spAutoFit/>
          </a:bodyPr>
          <a:lstStyle/>
          <a:p>
            <a:r>
              <a:rPr lang="en-US" sz="1600" dirty="0">
                <a:latin typeface="DM Sans" pitchFamily="2" charset="0"/>
              </a:rPr>
              <a:t>p</a:t>
            </a:r>
            <a:r>
              <a:rPr lang="en-US" sz="1600" baseline="-25000" dirty="0">
                <a:latin typeface="DM Sans" pitchFamily="2" charset="0"/>
              </a:rPr>
              <a:t>3</a:t>
            </a:r>
            <a:endParaRPr lang="vi-VN" sz="1600" dirty="0"/>
          </a:p>
        </p:txBody>
      </p:sp>
      <p:sp>
        <p:nvSpPr>
          <p:cNvPr id="26" name="TextBox 25">
            <a:extLst>
              <a:ext uri="{FF2B5EF4-FFF2-40B4-BE49-F238E27FC236}">
                <a16:creationId xmlns:a16="http://schemas.microsoft.com/office/drawing/2014/main" id="{B694F4C3-E859-F19E-88CA-C63A723E3042}"/>
              </a:ext>
            </a:extLst>
          </p:cNvPr>
          <p:cNvSpPr txBox="1"/>
          <p:nvPr/>
        </p:nvSpPr>
        <p:spPr>
          <a:xfrm>
            <a:off x="2329778" y="2286497"/>
            <a:ext cx="354584" cy="338554"/>
          </a:xfrm>
          <a:prstGeom prst="rect">
            <a:avLst/>
          </a:prstGeom>
          <a:noFill/>
        </p:spPr>
        <p:txBody>
          <a:bodyPr wrap="none" rtlCol="0">
            <a:spAutoFit/>
          </a:bodyPr>
          <a:lstStyle/>
          <a:p>
            <a:r>
              <a:rPr lang="en-US" sz="1600" dirty="0">
                <a:latin typeface="DM Sans" pitchFamily="2" charset="0"/>
              </a:rPr>
              <a:t>p</a:t>
            </a:r>
            <a:r>
              <a:rPr lang="en-US" sz="1600" baseline="-25000" dirty="0">
                <a:latin typeface="DM Sans" pitchFamily="2" charset="0"/>
              </a:rPr>
              <a:t>1</a:t>
            </a:r>
            <a:endParaRPr lang="vi-VN" sz="1600" dirty="0"/>
          </a:p>
        </p:txBody>
      </p:sp>
      <p:sp>
        <p:nvSpPr>
          <p:cNvPr id="27" name="TextBox 26">
            <a:extLst>
              <a:ext uri="{FF2B5EF4-FFF2-40B4-BE49-F238E27FC236}">
                <a16:creationId xmlns:a16="http://schemas.microsoft.com/office/drawing/2014/main" id="{8E7E510A-C2CB-A629-4AAB-3860A54659F7}"/>
              </a:ext>
            </a:extLst>
          </p:cNvPr>
          <p:cNvSpPr txBox="1"/>
          <p:nvPr/>
        </p:nvSpPr>
        <p:spPr>
          <a:xfrm>
            <a:off x="4615499" y="1064313"/>
            <a:ext cx="396262" cy="338554"/>
          </a:xfrm>
          <a:prstGeom prst="rect">
            <a:avLst/>
          </a:prstGeom>
          <a:noFill/>
        </p:spPr>
        <p:txBody>
          <a:bodyPr wrap="none" rtlCol="0">
            <a:spAutoFit/>
          </a:bodyPr>
          <a:lstStyle/>
          <a:p>
            <a:r>
              <a:rPr lang="en-US" sz="1600" dirty="0">
                <a:latin typeface="DM Sans" pitchFamily="2" charset="0"/>
              </a:rPr>
              <a:t>p</a:t>
            </a:r>
            <a:r>
              <a:rPr lang="en-US" sz="1600" baseline="-25000" dirty="0">
                <a:latin typeface="DM Sans" pitchFamily="2" charset="0"/>
              </a:rPr>
              <a:t>8</a:t>
            </a:r>
            <a:endParaRPr lang="vi-VN" sz="1600" dirty="0"/>
          </a:p>
        </p:txBody>
      </p:sp>
      <p:sp>
        <p:nvSpPr>
          <p:cNvPr id="28" name="TextBox 27">
            <a:extLst>
              <a:ext uri="{FF2B5EF4-FFF2-40B4-BE49-F238E27FC236}">
                <a16:creationId xmlns:a16="http://schemas.microsoft.com/office/drawing/2014/main" id="{65AE0714-72A6-58C0-DBD9-AA356763C7AB}"/>
              </a:ext>
            </a:extLst>
          </p:cNvPr>
          <p:cNvSpPr txBox="1"/>
          <p:nvPr/>
        </p:nvSpPr>
        <p:spPr>
          <a:xfrm>
            <a:off x="5274673" y="1879187"/>
            <a:ext cx="385042" cy="338554"/>
          </a:xfrm>
          <a:prstGeom prst="rect">
            <a:avLst/>
          </a:prstGeom>
          <a:noFill/>
        </p:spPr>
        <p:txBody>
          <a:bodyPr wrap="none" rtlCol="0">
            <a:spAutoFit/>
          </a:bodyPr>
          <a:lstStyle/>
          <a:p>
            <a:r>
              <a:rPr lang="en-US" sz="1600" dirty="0">
                <a:latin typeface="DM Sans" pitchFamily="2" charset="0"/>
              </a:rPr>
              <a:t>p</a:t>
            </a:r>
            <a:r>
              <a:rPr lang="en-US" sz="1600" baseline="-25000" dirty="0">
                <a:latin typeface="DM Sans" pitchFamily="2" charset="0"/>
              </a:rPr>
              <a:t>7</a:t>
            </a:r>
            <a:endParaRPr lang="vi-VN" sz="1600" dirty="0"/>
          </a:p>
        </p:txBody>
      </p:sp>
      <p:sp>
        <p:nvSpPr>
          <p:cNvPr id="29" name="TextBox 28">
            <a:extLst>
              <a:ext uri="{FF2B5EF4-FFF2-40B4-BE49-F238E27FC236}">
                <a16:creationId xmlns:a16="http://schemas.microsoft.com/office/drawing/2014/main" id="{3F37E6C1-FDA9-D4CA-809B-A1893E40BE9C}"/>
              </a:ext>
            </a:extLst>
          </p:cNvPr>
          <p:cNvSpPr txBox="1"/>
          <p:nvPr/>
        </p:nvSpPr>
        <p:spPr>
          <a:xfrm>
            <a:off x="4414162" y="3227832"/>
            <a:ext cx="399468" cy="338554"/>
          </a:xfrm>
          <a:prstGeom prst="rect">
            <a:avLst/>
          </a:prstGeom>
          <a:noFill/>
        </p:spPr>
        <p:txBody>
          <a:bodyPr wrap="none" rtlCol="0">
            <a:spAutoFit/>
          </a:bodyPr>
          <a:lstStyle/>
          <a:p>
            <a:r>
              <a:rPr lang="en-US" sz="1600" dirty="0">
                <a:latin typeface="DM Sans" pitchFamily="2" charset="0"/>
              </a:rPr>
              <a:t>p</a:t>
            </a:r>
            <a:r>
              <a:rPr lang="en-US" sz="1600" baseline="-25000" dirty="0">
                <a:latin typeface="DM Sans" pitchFamily="2" charset="0"/>
              </a:rPr>
              <a:t>6</a:t>
            </a:r>
            <a:endParaRPr lang="vi-VN" sz="1600" dirty="0"/>
          </a:p>
        </p:txBody>
      </p:sp>
      <p:sp>
        <p:nvSpPr>
          <p:cNvPr id="30" name="TextBox 29">
            <a:extLst>
              <a:ext uri="{FF2B5EF4-FFF2-40B4-BE49-F238E27FC236}">
                <a16:creationId xmlns:a16="http://schemas.microsoft.com/office/drawing/2014/main" id="{9E74730B-C175-B4A2-194E-D0891D7D8710}"/>
              </a:ext>
            </a:extLst>
          </p:cNvPr>
          <p:cNvSpPr txBox="1"/>
          <p:nvPr/>
        </p:nvSpPr>
        <p:spPr>
          <a:xfrm>
            <a:off x="5467194" y="476225"/>
            <a:ext cx="399468" cy="338554"/>
          </a:xfrm>
          <a:prstGeom prst="rect">
            <a:avLst/>
          </a:prstGeom>
          <a:noFill/>
        </p:spPr>
        <p:txBody>
          <a:bodyPr wrap="none" rtlCol="0">
            <a:spAutoFit/>
          </a:bodyPr>
          <a:lstStyle/>
          <a:p>
            <a:r>
              <a:rPr lang="en-US" sz="1600" dirty="0">
                <a:latin typeface="DM Sans" pitchFamily="2" charset="0"/>
              </a:rPr>
              <a:t>p</a:t>
            </a:r>
            <a:r>
              <a:rPr lang="en-US" sz="1600" baseline="-25000" dirty="0">
                <a:latin typeface="DM Sans" pitchFamily="2" charset="0"/>
              </a:rPr>
              <a:t>9</a:t>
            </a:r>
            <a:endParaRPr lang="vi-VN" sz="1600" dirty="0"/>
          </a:p>
        </p:txBody>
      </p:sp>
      <p:sp>
        <p:nvSpPr>
          <p:cNvPr id="31" name="TextBox 30">
            <a:extLst>
              <a:ext uri="{FF2B5EF4-FFF2-40B4-BE49-F238E27FC236}">
                <a16:creationId xmlns:a16="http://schemas.microsoft.com/office/drawing/2014/main" id="{CBFB41E6-1A1A-FACF-056B-92A7F760967C}"/>
              </a:ext>
            </a:extLst>
          </p:cNvPr>
          <p:cNvSpPr txBox="1"/>
          <p:nvPr/>
        </p:nvSpPr>
        <p:spPr>
          <a:xfrm>
            <a:off x="6365060" y="2217741"/>
            <a:ext cx="449162" cy="338554"/>
          </a:xfrm>
          <a:prstGeom prst="rect">
            <a:avLst/>
          </a:prstGeom>
          <a:noFill/>
        </p:spPr>
        <p:txBody>
          <a:bodyPr wrap="none" rtlCol="0">
            <a:spAutoFit/>
          </a:bodyPr>
          <a:lstStyle/>
          <a:p>
            <a:r>
              <a:rPr lang="en-US" sz="1600" dirty="0">
                <a:latin typeface="DM Sans" pitchFamily="2" charset="0"/>
              </a:rPr>
              <a:t>p</a:t>
            </a:r>
            <a:r>
              <a:rPr lang="en-US" sz="1600" baseline="-25000" dirty="0">
                <a:latin typeface="DM Sans" pitchFamily="2" charset="0"/>
              </a:rPr>
              <a:t>10</a:t>
            </a:r>
            <a:endParaRPr lang="vi-VN" sz="1600" dirty="0"/>
          </a:p>
        </p:txBody>
      </p:sp>
      <p:sp>
        <p:nvSpPr>
          <p:cNvPr id="9" name="TextBox 8">
            <a:extLst>
              <a:ext uri="{FF2B5EF4-FFF2-40B4-BE49-F238E27FC236}">
                <a16:creationId xmlns:a16="http://schemas.microsoft.com/office/drawing/2014/main" id="{C52D81AC-E6D0-3D67-3902-1F0630C01876}"/>
              </a:ext>
            </a:extLst>
          </p:cNvPr>
          <p:cNvSpPr txBox="1"/>
          <p:nvPr/>
        </p:nvSpPr>
        <p:spPr>
          <a:xfrm>
            <a:off x="2706746" y="4243177"/>
            <a:ext cx="3730508" cy="338554"/>
          </a:xfrm>
          <a:prstGeom prst="rect">
            <a:avLst/>
          </a:prstGeom>
          <a:noFill/>
        </p:spPr>
        <p:txBody>
          <a:bodyPr wrap="none" rtlCol="0">
            <a:spAutoFit/>
          </a:bodyPr>
          <a:lstStyle/>
          <a:p>
            <a:r>
              <a:rPr lang="en-US" sz="1600" dirty="0">
                <a:latin typeface="DM Sans" pitchFamily="2" charset="0"/>
              </a:rPr>
              <a:t>Points lie on the same side of the line</a:t>
            </a:r>
            <a:endParaRPr lang="vi-VN" sz="1600" dirty="0"/>
          </a:p>
        </p:txBody>
      </p:sp>
    </p:spTree>
    <p:extLst>
      <p:ext uri="{BB962C8B-B14F-4D97-AF65-F5344CB8AC3E}">
        <p14:creationId xmlns:p14="http://schemas.microsoft.com/office/powerpoint/2010/main" val="279653266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809"/>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0B2D927E-ED26-9F46-BE1A-729C74272507}"/>
              </a:ext>
            </a:extLst>
          </p:cNvPr>
          <p:cNvCxnSpPr>
            <a:cxnSpLocks/>
          </p:cNvCxnSpPr>
          <p:nvPr/>
        </p:nvCxnSpPr>
        <p:spPr>
          <a:xfrm flipV="1">
            <a:off x="3972141" y="175260"/>
            <a:ext cx="1878533" cy="400050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3" name="Subtitle 2">
            <a:extLst>
              <a:ext uri="{FF2B5EF4-FFF2-40B4-BE49-F238E27FC236}">
                <a16:creationId xmlns:a16="http://schemas.microsoft.com/office/drawing/2014/main" id="{6897E681-3F68-C6BD-632C-6C47BC00EAA8}"/>
              </a:ext>
            </a:extLst>
          </p:cNvPr>
          <p:cNvSpPr>
            <a:spLocks noGrp="1"/>
          </p:cNvSpPr>
          <p:nvPr>
            <p:ph type="subTitle" idx="2"/>
          </p:nvPr>
        </p:nvSpPr>
        <p:spPr/>
        <p:txBody>
          <a:bodyPr/>
          <a:lstStyle/>
          <a:p>
            <a:endParaRPr lang="en-US"/>
          </a:p>
        </p:txBody>
      </p:sp>
      <p:sp>
        <p:nvSpPr>
          <p:cNvPr id="5" name="Subtitle 4">
            <a:extLst>
              <a:ext uri="{FF2B5EF4-FFF2-40B4-BE49-F238E27FC236}">
                <a16:creationId xmlns:a16="http://schemas.microsoft.com/office/drawing/2014/main" id="{3BAE1100-D7D5-8956-B92D-5A5A1DE60A30}"/>
              </a:ext>
            </a:extLst>
          </p:cNvPr>
          <p:cNvSpPr>
            <a:spLocks noGrp="1"/>
          </p:cNvSpPr>
          <p:nvPr>
            <p:ph type="subTitle" idx="3"/>
          </p:nvPr>
        </p:nvSpPr>
        <p:spPr/>
        <p:txBody>
          <a:bodyPr/>
          <a:lstStyle/>
          <a:p>
            <a:endParaRPr lang="en-US"/>
          </a:p>
        </p:txBody>
      </p:sp>
      <mc:AlternateContent xmlns:mc="http://schemas.openxmlformats.org/markup-compatibility/2006" xmlns:p14="http://schemas.microsoft.com/office/powerpoint/2010/main">
        <mc:Choice Requires="p14">
          <p:contentPart p14:bwMode="auto" r:id="rId3">
            <p14:nvContentPartPr>
              <p14:cNvPr id="12" name="Ink 11">
                <a:extLst>
                  <a:ext uri="{FF2B5EF4-FFF2-40B4-BE49-F238E27FC236}">
                    <a16:creationId xmlns:a16="http://schemas.microsoft.com/office/drawing/2014/main" id="{C7DCE559-951D-C647-B8AF-407F5F9502F5}"/>
                  </a:ext>
                </a:extLst>
              </p14:cNvPr>
              <p14:cNvContentPartPr/>
              <p14:nvPr/>
            </p14:nvContentPartPr>
            <p14:xfrm>
              <a:off x="3164661" y="1092094"/>
              <a:ext cx="360" cy="360"/>
            </p14:xfrm>
          </p:contentPart>
        </mc:Choice>
        <mc:Fallback xmlns="">
          <p:pic>
            <p:nvPicPr>
              <p:cNvPr id="12" name="Ink 11">
                <a:extLst>
                  <a:ext uri="{FF2B5EF4-FFF2-40B4-BE49-F238E27FC236}">
                    <a16:creationId xmlns:a16="http://schemas.microsoft.com/office/drawing/2014/main" id="{C7DCE559-951D-C647-B8AF-407F5F9502F5}"/>
                  </a:ext>
                </a:extLst>
              </p:cNvPr>
              <p:cNvPicPr/>
              <p:nvPr/>
            </p:nvPicPr>
            <p:blipFill>
              <a:blip r:embed="rId4"/>
              <a:stretch>
                <a:fillRect/>
              </a:stretch>
            </p:blipFill>
            <p:spPr>
              <a:xfrm>
                <a:off x="3128661" y="1056094"/>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3" name="Ink 12">
                <a:extLst>
                  <a:ext uri="{FF2B5EF4-FFF2-40B4-BE49-F238E27FC236}">
                    <a16:creationId xmlns:a16="http://schemas.microsoft.com/office/drawing/2014/main" id="{E8406BAA-85CC-B838-C24F-A1E0785647F5}"/>
                  </a:ext>
                </a:extLst>
              </p14:cNvPr>
              <p14:cNvContentPartPr/>
              <p14:nvPr/>
            </p14:nvContentPartPr>
            <p14:xfrm>
              <a:off x="5511501" y="863494"/>
              <a:ext cx="360" cy="360"/>
            </p14:xfrm>
          </p:contentPart>
        </mc:Choice>
        <mc:Fallback xmlns="">
          <p:pic>
            <p:nvPicPr>
              <p:cNvPr id="13" name="Ink 12">
                <a:extLst>
                  <a:ext uri="{FF2B5EF4-FFF2-40B4-BE49-F238E27FC236}">
                    <a16:creationId xmlns:a16="http://schemas.microsoft.com/office/drawing/2014/main" id="{E8406BAA-85CC-B838-C24F-A1E0785647F5}"/>
                  </a:ext>
                </a:extLst>
              </p:cNvPr>
              <p:cNvPicPr/>
              <p:nvPr/>
            </p:nvPicPr>
            <p:blipFill>
              <a:blip r:embed="rId4"/>
              <a:stretch>
                <a:fillRect/>
              </a:stretch>
            </p:blipFill>
            <p:spPr>
              <a:xfrm>
                <a:off x="5475501" y="827494"/>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4" name="Ink 13">
                <a:extLst>
                  <a:ext uri="{FF2B5EF4-FFF2-40B4-BE49-F238E27FC236}">
                    <a16:creationId xmlns:a16="http://schemas.microsoft.com/office/drawing/2014/main" id="{74DF9180-EFA4-39CA-1470-785E5AC3ABDE}"/>
                  </a:ext>
                </a:extLst>
              </p14:cNvPr>
              <p14:cNvContentPartPr/>
              <p14:nvPr/>
            </p14:nvContentPartPr>
            <p14:xfrm>
              <a:off x="6334461" y="2417974"/>
              <a:ext cx="360" cy="360"/>
            </p14:xfrm>
          </p:contentPart>
        </mc:Choice>
        <mc:Fallback xmlns="">
          <p:pic>
            <p:nvPicPr>
              <p:cNvPr id="14" name="Ink 13">
                <a:extLst>
                  <a:ext uri="{FF2B5EF4-FFF2-40B4-BE49-F238E27FC236}">
                    <a16:creationId xmlns:a16="http://schemas.microsoft.com/office/drawing/2014/main" id="{74DF9180-EFA4-39CA-1470-785E5AC3ABDE}"/>
                  </a:ext>
                </a:extLst>
              </p:cNvPr>
              <p:cNvPicPr/>
              <p:nvPr/>
            </p:nvPicPr>
            <p:blipFill>
              <a:blip r:embed="rId4"/>
              <a:stretch>
                <a:fillRect/>
              </a:stretch>
            </p:blipFill>
            <p:spPr>
              <a:xfrm>
                <a:off x="6298461" y="2381974"/>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5" name="Ink 14">
                <a:extLst>
                  <a:ext uri="{FF2B5EF4-FFF2-40B4-BE49-F238E27FC236}">
                    <a16:creationId xmlns:a16="http://schemas.microsoft.com/office/drawing/2014/main" id="{D4983EDB-49E8-6CEA-F4E4-8AC314681980}"/>
                  </a:ext>
                </a:extLst>
              </p14:cNvPr>
              <p14:cNvContentPartPr/>
              <p14:nvPr/>
            </p14:nvContentPartPr>
            <p14:xfrm>
              <a:off x="4421781" y="3233374"/>
              <a:ext cx="360" cy="360"/>
            </p14:xfrm>
          </p:contentPart>
        </mc:Choice>
        <mc:Fallback xmlns="">
          <p:pic>
            <p:nvPicPr>
              <p:cNvPr id="15" name="Ink 14">
                <a:extLst>
                  <a:ext uri="{FF2B5EF4-FFF2-40B4-BE49-F238E27FC236}">
                    <a16:creationId xmlns:a16="http://schemas.microsoft.com/office/drawing/2014/main" id="{D4983EDB-49E8-6CEA-F4E4-8AC314681980}"/>
                  </a:ext>
                </a:extLst>
              </p:cNvPr>
              <p:cNvPicPr/>
              <p:nvPr/>
            </p:nvPicPr>
            <p:blipFill>
              <a:blip r:embed="rId4"/>
              <a:stretch>
                <a:fillRect/>
              </a:stretch>
            </p:blipFill>
            <p:spPr>
              <a:xfrm>
                <a:off x="4385781" y="3197374"/>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6" name="Ink 15">
                <a:extLst>
                  <a:ext uri="{FF2B5EF4-FFF2-40B4-BE49-F238E27FC236}">
                    <a16:creationId xmlns:a16="http://schemas.microsoft.com/office/drawing/2014/main" id="{EA18F790-55B9-E74C-7F16-AB2314E6E92A}"/>
                  </a:ext>
                </a:extLst>
              </p14:cNvPr>
              <p14:cNvContentPartPr/>
              <p14:nvPr/>
            </p14:nvContentPartPr>
            <p14:xfrm>
              <a:off x="2691981" y="2615974"/>
              <a:ext cx="360" cy="360"/>
            </p14:xfrm>
          </p:contentPart>
        </mc:Choice>
        <mc:Fallback xmlns="">
          <p:pic>
            <p:nvPicPr>
              <p:cNvPr id="16" name="Ink 15">
                <a:extLst>
                  <a:ext uri="{FF2B5EF4-FFF2-40B4-BE49-F238E27FC236}">
                    <a16:creationId xmlns:a16="http://schemas.microsoft.com/office/drawing/2014/main" id="{EA18F790-55B9-E74C-7F16-AB2314E6E92A}"/>
                  </a:ext>
                </a:extLst>
              </p:cNvPr>
              <p:cNvPicPr/>
              <p:nvPr/>
            </p:nvPicPr>
            <p:blipFill>
              <a:blip r:embed="rId4"/>
              <a:stretch>
                <a:fillRect/>
              </a:stretch>
            </p:blipFill>
            <p:spPr>
              <a:xfrm>
                <a:off x="2655981" y="2579974"/>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7" name="Ink 16">
                <a:extLst>
                  <a:ext uri="{FF2B5EF4-FFF2-40B4-BE49-F238E27FC236}">
                    <a16:creationId xmlns:a16="http://schemas.microsoft.com/office/drawing/2014/main" id="{2601209B-B640-8699-0FC5-3C91F9D5595B}"/>
                  </a:ext>
                </a:extLst>
              </p14:cNvPr>
              <p14:cNvContentPartPr/>
              <p14:nvPr/>
            </p14:nvContentPartPr>
            <p14:xfrm>
              <a:off x="3659661" y="2273254"/>
              <a:ext cx="360" cy="360"/>
            </p14:xfrm>
          </p:contentPart>
        </mc:Choice>
        <mc:Fallback xmlns="">
          <p:pic>
            <p:nvPicPr>
              <p:cNvPr id="17" name="Ink 16">
                <a:extLst>
                  <a:ext uri="{FF2B5EF4-FFF2-40B4-BE49-F238E27FC236}">
                    <a16:creationId xmlns:a16="http://schemas.microsoft.com/office/drawing/2014/main" id="{2601209B-B640-8699-0FC5-3C91F9D5595B}"/>
                  </a:ext>
                </a:extLst>
              </p:cNvPr>
              <p:cNvPicPr/>
              <p:nvPr/>
            </p:nvPicPr>
            <p:blipFill>
              <a:blip r:embed="rId4"/>
              <a:stretch>
                <a:fillRect/>
              </a:stretch>
            </p:blipFill>
            <p:spPr>
              <a:xfrm>
                <a:off x="3623661" y="2237254"/>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8" name="Ink 17">
                <a:extLst>
                  <a:ext uri="{FF2B5EF4-FFF2-40B4-BE49-F238E27FC236}">
                    <a16:creationId xmlns:a16="http://schemas.microsoft.com/office/drawing/2014/main" id="{CA4605EB-0E3A-E079-689E-67CBE4B5DB26}"/>
                  </a:ext>
                </a:extLst>
              </p14:cNvPr>
              <p14:cNvContentPartPr/>
              <p14:nvPr/>
            </p14:nvContentPartPr>
            <p14:xfrm>
              <a:off x="3972141" y="1648294"/>
              <a:ext cx="360" cy="360"/>
            </p14:xfrm>
          </p:contentPart>
        </mc:Choice>
        <mc:Fallback xmlns="">
          <p:pic>
            <p:nvPicPr>
              <p:cNvPr id="18" name="Ink 17">
                <a:extLst>
                  <a:ext uri="{FF2B5EF4-FFF2-40B4-BE49-F238E27FC236}">
                    <a16:creationId xmlns:a16="http://schemas.microsoft.com/office/drawing/2014/main" id="{CA4605EB-0E3A-E079-689E-67CBE4B5DB26}"/>
                  </a:ext>
                </a:extLst>
              </p:cNvPr>
              <p:cNvPicPr/>
              <p:nvPr/>
            </p:nvPicPr>
            <p:blipFill>
              <a:blip r:embed="rId4"/>
              <a:stretch>
                <a:fillRect/>
              </a:stretch>
            </p:blipFill>
            <p:spPr>
              <a:xfrm>
                <a:off x="3936141" y="1612294"/>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9" name="Ink 18">
                <a:extLst>
                  <a:ext uri="{FF2B5EF4-FFF2-40B4-BE49-F238E27FC236}">
                    <a16:creationId xmlns:a16="http://schemas.microsoft.com/office/drawing/2014/main" id="{0AC500F6-6971-CA5B-5CA9-A731772E0629}"/>
                  </a:ext>
                </a:extLst>
              </p14:cNvPr>
              <p14:cNvContentPartPr/>
              <p14:nvPr/>
            </p14:nvContentPartPr>
            <p14:xfrm>
              <a:off x="5328621" y="2235094"/>
              <a:ext cx="360" cy="360"/>
            </p14:xfrm>
          </p:contentPart>
        </mc:Choice>
        <mc:Fallback xmlns="">
          <p:pic>
            <p:nvPicPr>
              <p:cNvPr id="19" name="Ink 18">
                <a:extLst>
                  <a:ext uri="{FF2B5EF4-FFF2-40B4-BE49-F238E27FC236}">
                    <a16:creationId xmlns:a16="http://schemas.microsoft.com/office/drawing/2014/main" id="{0AC500F6-6971-CA5B-5CA9-A731772E0629}"/>
                  </a:ext>
                </a:extLst>
              </p:cNvPr>
              <p:cNvPicPr/>
              <p:nvPr/>
            </p:nvPicPr>
            <p:blipFill>
              <a:blip r:embed="rId4"/>
              <a:stretch>
                <a:fillRect/>
              </a:stretch>
            </p:blipFill>
            <p:spPr>
              <a:xfrm>
                <a:off x="5292621" y="2199094"/>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0" name="Ink 19">
                <a:extLst>
                  <a:ext uri="{FF2B5EF4-FFF2-40B4-BE49-F238E27FC236}">
                    <a16:creationId xmlns:a16="http://schemas.microsoft.com/office/drawing/2014/main" id="{BA9FA2D5-8F06-85BC-8A93-83EAF977E586}"/>
                  </a:ext>
                </a:extLst>
              </p14:cNvPr>
              <p14:cNvContentPartPr/>
              <p14:nvPr/>
            </p14:nvContentPartPr>
            <p14:xfrm>
              <a:off x="4741821" y="1427254"/>
              <a:ext cx="360" cy="360"/>
            </p14:xfrm>
          </p:contentPart>
        </mc:Choice>
        <mc:Fallback xmlns="">
          <p:pic>
            <p:nvPicPr>
              <p:cNvPr id="20" name="Ink 19">
                <a:extLst>
                  <a:ext uri="{FF2B5EF4-FFF2-40B4-BE49-F238E27FC236}">
                    <a16:creationId xmlns:a16="http://schemas.microsoft.com/office/drawing/2014/main" id="{BA9FA2D5-8F06-85BC-8A93-83EAF977E586}"/>
                  </a:ext>
                </a:extLst>
              </p:cNvPr>
              <p:cNvPicPr/>
              <p:nvPr/>
            </p:nvPicPr>
            <p:blipFill>
              <a:blip r:embed="rId4"/>
              <a:stretch>
                <a:fillRect/>
              </a:stretch>
            </p:blipFill>
            <p:spPr>
              <a:xfrm>
                <a:off x="4705821" y="1391254"/>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1" name="Ink 20">
                <a:extLst>
                  <a:ext uri="{FF2B5EF4-FFF2-40B4-BE49-F238E27FC236}">
                    <a16:creationId xmlns:a16="http://schemas.microsoft.com/office/drawing/2014/main" id="{861B6749-1A6E-4DB7-B671-6E24471BDB6A}"/>
                  </a:ext>
                </a:extLst>
              </p14:cNvPr>
              <p14:cNvContentPartPr/>
              <p14:nvPr/>
            </p14:nvContentPartPr>
            <p14:xfrm>
              <a:off x="4399101" y="2021614"/>
              <a:ext cx="360" cy="360"/>
            </p14:xfrm>
          </p:contentPart>
        </mc:Choice>
        <mc:Fallback xmlns="">
          <p:pic>
            <p:nvPicPr>
              <p:cNvPr id="21" name="Ink 20">
                <a:extLst>
                  <a:ext uri="{FF2B5EF4-FFF2-40B4-BE49-F238E27FC236}">
                    <a16:creationId xmlns:a16="http://schemas.microsoft.com/office/drawing/2014/main" id="{861B6749-1A6E-4DB7-B671-6E24471BDB6A}"/>
                  </a:ext>
                </a:extLst>
              </p:cNvPr>
              <p:cNvPicPr/>
              <p:nvPr/>
            </p:nvPicPr>
            <p:blipFill>
              <a:blip r:embed="rId4"/>
              <a:stretch>
                <a:fillRect/>
              </a:stretch>
            </p:blipFill>
            <p:spPr>
              <a:xfrm>
                <a:off x="4363101" y="1985614"/>
                <a:ext cx="72000" cy="72000"/>
              </a:xfrm>
              <a:prstGeom prst="rect">
                <a:avLst/>
              </a:prstGeom>
            </p:spPr>
          </p:pic>
        </mc:Fallback>
      </mc:AlternateContent>
      <p:sp>
        <p:nvSpPr>
          <p:cNvPr id="22" name="TextBox 21">
            <a:extLst>
              <a:ext uri="{FF2B5EF4-FFF2-40B4-BE49-F238E27FC236}">
                <a16:creationId xmlns:a16="http://schemas.microsoft.com/office/drawing/2014/main" id="{BEA3AD54-E2C2-C05E-B91C-9DE679267DC2}"/>
              </a:ext>
            </a:extLst>
          </p:cNvPr>
          <p:cNvSpPr txBox="1"/>
          <p:nvPr/>
        </p:nvSpPr>
        <p:spPr>
          <a:xfrm>
            <a:off x="2901874" y="693917"/>
            <a:ext cx="391454" cy="338554"/>
          </a:xfrm>
          <a:prstGeom prst="rect">
            <a:avLst/>
          </a:prstGeom>
          <a:noFill/>
        </p:spPr>
        <p:txBody>
          <a:bodyPr wrap="none" rtlCol="0">
            <a:spAutoFit/>
          </a:bodyPr>
          <a:lstStyle/>
          <a:p>
            <a:r>
              <a:rPr lang="en-US" sz="1600" dirty="0">
                <a:latin typeface="DM Sans" pitchFamily="2" charset="0"/>
              </a:rPr>
              <a:t>p</a:t>
            </a:r>
            <a:r>
              <a:rPr lang="en-US" sz="1600" baseline="-25000" dirty="0">
                <a:latin typeface="DM Sans" pitchFamily="2" charset="0"/>
              </a:rPr>
              <a:t>2</a:t>
            </a:r>
            <a:endParaRPr lang="vi-VN" sz="1600" dirty="0"/>
          </a:p>
        </p:txBody>
      </p:sp>
      <p:sp>
        <p:nvSpPr>
          <p:cNvPr id="23" name="TextBox 22">
            <a:extLst>
              <a:ext uri="{FF2B5EF4-FFF2-40B4-BE49-F238E27FC236}">
                <a16:creationId xmlns:a16="http://schemas.microsoft.com/office/drawing/2014/main" id="{E29F7DEC-DEC3-72A2-E89E-9D91CF24C945}"/>
              </a:ext>
            </a:extLst>
          </p:cNvPr>
          <p:cNvSpPr txBox="1"/>
          <p:nvPr/>
        </p:nvSpPr>
        <p:spPr>
          <a:xfrm>
            <a:off x="3641075" y="1257977"/>
            <a:ext cx="396262" cy="338554"/>
          </a:xfrm>
          <a:prstGeom prst="rect">
            <a:avLst/>
          </a:prstGeom>
          <a:noFill/>
        </p:spPr>
        <p:txBody>
          <a:bodyPr wrap="none" rtlCol="0">
            <a:spAutoFit/>
          </a:bodyPr>
          <a:lstStyle/>
          <a:p>
            <a:r>
              <a:rPr lang="en-US" sz="1600" dirty="0">
                <a:latin typeface="DM Sans" pitchFamily="2" charset="0"/>
              </a:rPr>
              <a:t>p</a:t>
            </a:r>
            <a:r>
              <a:rPr lang="en-US" sz="1600" baseline="-25000" dirty="0">
                <a:latin typeface="DM Sans" pitchFamily="2" charset="0"/>
              </a:rPr>
              <a:t>4</a:t>
            </a:r>
            <a:endParaRPr lang="vi-VN" sz="1600" dirty="0"/>
          </a:p>
        </p:txBody>
      </p:sp>
      <p:sp>
        <p:nvSpPr>
          <p:cNvPr id="24" name="TextBox 23">
            <a:extLst>
              <a:ext uri="{FF2B5EF4-FFF2-40B4-BE49-F238E27FC236}">
                <a16:creationId xmlns:a16="http://schemas.microsoft.com/office/drawing/2014/main" id="{89D64A46-E13E-DC20-31A9-C26573EB1FE9}"/>
              </a:ext>
            </a:extLst>
          </p:cNvPr>
          <p:cNvSpPr txBox="1"/>
          <p:nvPr/>
        </p:nvSpPr>
        <p:spPr>
          <a:xfrm>
            <a:off x="4421781" y="1822037"/>
            <a:ext cx="396262" cy="338554"/>
          </a:xfrm>
          <a:prstGeom prst="rect">
            <a:avLst/>
          </a:prstGeom>
          <a:noFill/>
        </p:spPr>
        <p:txBody>
          <a:bodyPr wrap="none" rtlCol="0">
            <a:spAutoFit/>
          </a:bodyPr>
          <a:lstStyle/>
          <a:p>
            <a:r>
              <a:rPr lang="en-US" sz="1600" dirty="0">
                <a:latin typeface="DM Sans" pitchFamily="2" charset="0"/>
              </a:rPr>
              <a:t>p</a:t>
            </a:r>
            <a:r>
              <a:rPr lang="en-US" sz="1600" baseline="-25000" dirty="0">
                <a:latin typeface="DM Sans" pitchFamily="2" charset="0"/>
              </a:rPr>
              <a:t>5</a:t>
            </a:r>
            <a:endParaRPr lang="vi-VN" sz="1600" dirty="0"/>
          </a:p>
        </p:txBody>
      </p:sp>
      <p:sp>
        <p:nvSpPr>
          <p:cNvPr id="25" name="TextBox 24">
            <a:extLst>
              <a:ext uri="{FF2B5EF4-FFF2-40B4-BE49-F238E27FC236}">
                <a16:creationId xmlns:a16="http://schemas.microsoft.com/office/drawing/2014/main" id="{77EF3449-8E4D-1088-0DCB-C1FCA9A60037}"/>
              </a:ext>
            </a:extLst>
          </p:cNvPr>
          <p:cNvSpPr txBox="1"/>
          <p:nvPr/>
        </p:nvSpPr>
        <p:spPr>
          <a:xfrm>
            <a:off x="3256458" y="1879187"/>
            <a:ext cx="393056" cy="338554"/>
          </a:xfrm>
          <a:prstGeom prst="rect">
            <a:avLst/>
          </a:prstGeom>
          <a:noFill/>
        </p:spPr>
        <p:txBody>
          <a:bodyPr wrap="none" rtlCol="0">
            <a:spAutoFit/>
          </a:bodyPr>
          <a:lstStyle/>
          <a:p>
            <a:r>
              <a:rPr lang="en-US" sz="1600" dirty="0">
                <a:latin typeface="DM Sans" pitchFamily="2" charset="0"/>
              </a:rPr>
              <a:t>p</a:t>
            </a:r>
            <a:r>
              <a:rPr lang="en-US" sz="1600" baseline="-25000" dirty="0">
                <a:latin typeface="DM Sans" pitchFamily="2" charset="0"/>
              </a:rPr>
              <a:t>3</a:t>
            </a:r>
            <a:endParaRPr lang="vi-VN" sz="1600" dirty="0"/>
          </a:p>
        </p:txBody>
      </p:sp>
      <p:sp>
        <p:nvSpPr>
          <p:cNvPr id="26" name="TextBox 25">
            <a:extLst>
              <a:ext uri="{FF2B5EF4-FFF2-40B4-BE49-F238E27FC236}">
                <a16:creationId xmlns:a16="http://schemas.microsoft.com/office/drawing/2014/main" id="{B694F4C3-E859-F19E-88CA-C63A723E3042}"/>
              </a:ext>
            </a:extLst>
          </p:cNvPr>
          <p:cNvSpPr txBox="1"/>
          <p:nvPr/>
        </p:nvSpPr>
        <p:spPr>
          <a:xfrm>
            <a:off x="2329778" y="2286497"/>
            <a:ext cx="354584" cy="338554"/>
          </a:xfrm>
          <a:prstGeom prst="rect">
            <a:avLst/>
          </a:prstGeom>
          <a:noFill/>
        </p:spPr>
        <p:txBody>
          <a:bodyPr wrap="none" rtlCol="0">
            <a:spAutoFit/>
          </a:bodyPr>
          <a:lstStyle/>
          <a:p>
            <a:r>
              <a:rPr lang="en-US" sz="1600" dirty="0">
                <a:latin typeface="DM Sans" pitchFamily="2" charset="0"/>
              </a:rPr>
              <a:t>p</a:t>
            </a:r>
            <a:r>
              <a:rPr lang="en-US" sz="1600" baseline="-25000" dirty="0">
                <a:latin typeface="DM Sans" pitchFamily="2" charset="0"/>
              </a:rPr>
              <a:t>1</a:t>
            </a:r>
            <a:endParaRPr lang="vi-VN" sz="1600" dirty="0"/>
          </a:p>
        </p:txBody>
      </p:sp>
      <p:sp>
        <p:nvSpPr>
          <p:cNvPr id="27" name="TextBox 26">
            <a:extLst>
              <a:ext uri="{FF2B5EF4-FFF2-40B4-BE49-F238E27FC236}">
                <a16:creationId xmlns:a16="http://schemas.microsoft.com/office/drawing/2014/main" id="{8E7E510A-C2CB-A629-4AAB-3860A54659F7}"/>
              </a:ext>
            </a:extLst>
          </p:cNvPr>
          <p:cNvSpPr txBox="1"/>
          <p:nvPr/>
        </p:nvSpPr>
        <p:spPr>
          <a:xfrm>
            <a:off x="4615499" y="1064313"/>
            <a:ext cx="396262" cy="338554"/>
          </a:xfrm>
          <a:prstGeom prst="rect">
            <a:avLst/>
          </a:prstGeom>
          <a:noFill/>
        </p:spPr>
        <p:txBody>
          <a:bodyPr wrap="none" rtlCol="0">
            <a:spAutoFit/>
          </a:bodyPr>
          <a:lstStyle/>
          <a:p>
            <a:r>
              <a:rPr lang="en-US" sz="1600" dirty="0">
                <a:latin typeface="DM Sans" pitchFamily="2" charset="0"/>
              </a:rPr>
              <a:t>p</a:t>
            </a:r>
            <a:r>
              <a:rPr lang="en-US" sz="1600" baseline="-25000" dirty="0">
                <a:latin typeface="DM Sans" pitchFamily="2" charset="0"/>
              </a:rPr>
              <a:t>8</a:t>
            </a:r>
            <a:endParaRPr lang="vi-VN" sz="1600" dirty="0"/>
          </a:p>
        </p:txBody>
      </p:sp>
      <p:sp>
        <p:nvSpPr>
          <p:cNvPr id="28" name="TextBox 27">
            <a:extLst>
              <a:ext uri="{FF2B5EF4-FFF2-40B4-BE49-F238E27FC236}">
                <a16:creationId xmlns:a16="http://schemas.microsoft.com/office/drawing/2014/main" id="{65AE0714-72A6-58C0-DBD9-AA356763C7AB}"/>
              </a:ext>
            </a:extLst>
          </p:cNvPr>
          <p:cNvSpPr txBox="1"/>
          <p:nvPr/>
        </p:nvSpPr>
        <p:spPr>
          <a:xfrm>
            <a:off x="5274673" y="1879187"/>
            <a:ext cx="385042" cy="338554"/>
          </a:xfrm>
          <a:prstGeom prst="rect">
            <a:avLst/>
          </a:prstGeom>
          <a:noFill/>
        </p:spPr>
        <p:txBody>
          <a:bodyPr wrap="none" rtlCol="0">
            <a:spAutoFit/>
          </a:bodyPr>
          <a:lstStyle/>
          <a:p>
            <a:r>
              <a:rPr lang="en-US" sz="1600" dirty="0">
                <a:latin typeface="DM Sans" pitchFamily="2" charset="0"/>
              </a:rPr>
              <a:t>p</a:t>
            </a:r>
            <a:r>
              <a:rPr lang="en-US" sz="1600" baseline="-25000" dirty="0">
                <a:latin typeface="DM Sans" pitchFamily="2" charset="0"/>
              </a:rPr>
              <a:t>7</a:t>
            </a:r>
            <a:endParaRPr lang="vi-VN" sz="1600" dirty="0"/>
          </a:p>
        </p:txBody>
      </p:sp>
      <p:sp>
        <p:nvSpPr>
          <p:cNvPr id="29" name="TextBox 28">
            <a:extLst>
              <a:ext uri="{FF2B5EF4-FFF2-40B4-BE49-F238E27FC236}">
                <a16:creationId xmlns:a16="http://schemas.microsoft.com/office/drawing/2014/main" id="{3F37E6C1-FDA9-D4CA-809B-A1893E40BE9C}"/>
              </a:ext>
            </a:extLst>
          </p:cNvPr>
          <p:cNvSpPr txBox="1"/>
          <p:nvPr/>
        </p:nvSpPr>
        <p:spPr>
          <a:xfrm>
            <a:off x="4414162" y="3227832"/>
            <a:ext cx="399468" cy="338554"/>
          </a:xfrm>
          <a:prstGeom prst="rect">
            <a:avLst/>
          </a:prstGeom>
          <a:noFill/>
        </p:spPr>
        <p:txBody>
          <a:bodyPr wrap="none" rtlCol="0">
            <a:spAutoFit/>
          </a:bodyPr>
          <a:lstStyle/>
          <a:p>
            <a:r>
              <a:rPr lang="en-US" sz="1600" dirty="0">
                <a:latin typeface="DM Sans" pitchFamily="2" charset="0"/>
              </a:rPr>
              <a:t>p</a:t>
            </a:r>
            <a:r>
              <a:rPr lang="en-US" sz="1600" baseline="-25000" dirty="0">
                <a:latin typeface="DM Sans" pitchFamily="2" charset="0"/>
              </a:rPr>
              <a:t>6</a:t>
            </a:r>
            <a:endParaRPr lang="vi-VN" sz="1600" dirty="0"/>
          </a:p>
        </p:txBody>
      </p:sp>
      <p:sp>
        <p:nvSpPr>
          <p:cNvPr id="30" name="TextBox 29">
            <a:extLst>
              <a:ext uri="{FF2B5EF4-FFF2-40B4-BE49-F238E27FC236}">
                <a16:creationId xmlns:a16="http://schemas.microsoft.com/office/drawing/2014/main" id="{9E74730B-C175-B4A2-194E-D0891D7D8710}"/>
              </a:ext>
            </a:extLst>
          </p:cNvPr>
          <p:cNvSpPr txBox="1"/>
          <p:nvPr/>
        </p:nvSpPr>
        <p:spPr>
          <a:xfrm>
            <a:off x="5563355" y="683184"/>
            <a:ext cx="399468" cy="338554"/>
          </a:xfrm>
          <a:prstGeom prst="rect">
            <a:avLst/>
          </a:prstGeom>
          <a:noFill/>
        </p:spPr>
        <p:txBody>
          <a:bodyPr wrap="none" rtlCol="0">
            <a:spAutoFit/>
          </a:bodyPr>
          <a:lstStyle/>
          <a:p>
            <a:r>
              <a:rPr lang="en-US" sz="1600" dirty="0">
                <a:latin typeface="DM Sans" pitchFamily="2" charset="0"/>
              </a:rPr>
              <a:t>p</a:t>
            </a:r>
            <a:r>
              <a:rPr lang="en-US" sz="1600" baseline="-25000" dirty="0">
                <a:latin typeface="DM Sans" pitchFamily="2" charset="0"/>
              </a:rPr>
              <a:t>9</a:t>
            </a:r>
            <a:endParaRPr lang="vi-VN" sz="1600" dirty="0"/>
          </a:p>
        </p:txBody>
      </p:sp>
      <p:sp>
        <p:nvSpPr>
          <p:cNvPr id="31" name="TextBox 30">
            <a:extLst>
              <a:ext uri="{FF2B5EF4-FFF2-40B4-BE49-F238E27FC236}">
                <a16:creationId xmlns:a16="http://schemas.microsoft.com/office/drawing/2014/main" id="{CBFB41E6-1A1A-FACF-056B-92A7F760967C}"/>
              </a:ext>
            </a:extLst>
          </p:cNvPr>
          <p:cNvSpPr txBox="1"/>
          <p:nvPr/>
        </p:nvSpPr>
        <p:spPr>
          <a:xfrm>
            <a:off x="6365060" y="2217741"/>
            <a:ext cx="449162" cy="338554"/>
          </a:xfrm>
          <a:prstGeom prst="rect">
            <a:avLst/>
          </a:prstGeom>
          <a:noFill/>
        </p:spPr>
        <p:txBody>
          <a:bodyPr wrap="none" rtlCol="0">
            <a:spAutoFit/>
          </a:bodyPr>
          <a:lstStyle/>
          <a:p>
            <a:r>
              <a:rPr lang="en-US" sz="1600" dirty="0">
                <a:latin typeface="DM Sans" pitchFamily="2" charset="0"/>
              </a:rPr>
              <a:t>p</a:t>
            </a:r>
            <a:r>
              <a:rPr lang="en-US" sz="1600" baseline="-25000" dirty="0">
                <a:latin typeface="DM Sans" pitchFamily="2" charset="0"/>
              </a:rPr>
              <a:t>10</a:t>
            </a:r>
            <a:endParaRPr lang="vi-VN" sz="1600" dirty="0"/>
          </a:p>
        </p:txBody>
      </p:sp>
      <p:cxnSp>
        <p:nvCxnSpPr>
          <p:cNvPr id="4" name="Straight Connector 3">
            <a:extLst>
              <a:ext uri="{FF2B5EF4-FFF2-40B4-BE49-F238E27FC236}">
                <a16:creationId xmlns:a16="http://schemas.microsoft.com/office/drawing/2014/main" id="{E7571E3F-3C31-CFFB-63A4-3F726BC91CD0}"/>
              </a:ext>
            </a:extLst>
          </p:cNvPr>
          <p:cNvCxnSpPr/>
          <p:nvPr/>
        </p:nvCxnSpPr>
        <p:spPr>
          <a:xfrm flipH="1">
            <a:off x="2691981" y="1092094"/>
            <a:ext cx="472680" cy="152388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656B33AD-6389-78F2-25A8-89E1407B6820}"/>
              </a:ext>
            </a:extLst>
          </p:cNvPr>
          <p:cNvSpPr txBox="1"/>
          <p:nvPr/>
        </p:nvSpPr>
        <p:spPr>
          <a:xfrm>
            <a:off x="2372520" y="4243177"/>
            <a:ext cx="4398961" cy="338554"/>
          </a:xfrm>
          <a:prstGeom prst="rect">
            <a:avLst/>
          </a:prstGeom>
          <a:noFill/>
        </p:spPr>
        <p:txBody>
          <a:bodyPr wrap="none" rtlCol="0">
            <a:spAutoFit/>
          </a:bodyPr>
          <a:lstStyle/>
          <a:p>
            <a:r>
              <a:rPr lang="en-US" sz="1600" dirty="0">
                <a:latin typeface="DM Sans" pitchFamily="2" charset="0"/>
              </a:rPr>
              <a:t>Points do not lie on the same side of the line</a:t>
            </a:r>
            <a:endParaRPr lang="vi-VN" sz="1600" dirty="0"/>
          </a:p>
        </p:txBody>
      </p:sp>
    </p:spTree>
    <p:extLst>
      <p:ext uri="{BB962C8B-B14F-4D97-AF65-F5344CB8AC3E}">
        <p14:creationId xmlns:p14="http://schemas.microsoft.com/office/powerpoint/2010/main" val="290107326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674"/>
        <p:cNvGrpSpPr/>
        <p:nvPr/>
      </p:nvGrpSpPr>
      <p:grpSpPr>
        <a:xfrm>
          <a:off x="0" y="0"/>
          <a:ext cx="0" cy="0"/>
          <a:chOff x="0" y="0"/>
          <a:chExt cx="0" cy="0"/>
        </a:xfrm>
      </p:grpSpPr>
      <p:sp>
        <p:nvSpPr>
          <p:cNvPr id="1676" name="Google Shape;1676;p49"/>
          <p:cNvSpPr txBox="1">
            <a:spLocks noGrp="1"/>
          </p:cNvSpPr>
          <p:nvPr>
            <p:ph type="title"/>
          </p:nvPr>
        </p:nvSpPr>
        <p:spPr>
          <a:xfrm>
            <a:off x="1447725" y="477850"/>
            <a:ext cx="6343800" cy="572700"/>
          </a:xfrm>
          <a:prstGeom prst="rect">
            <a:avLst/>
          </a:prstGeom>
        </p:spPr>
        <p:txBody>
          <a:bodyPr spcFirstLastPara="1" wrap="square" lIns="91425" tIns="91425" rIns="91425" bIns="91425" anchor="ctr" anchorCtr="0">
            <a:noAutofit/>
          </a:bodyPr>
          <a:lstStyle/>
          <a:p>
            <a:r>
              <a:rPr lang="en"/>
              <a:t>Pseudocode</a:t>
            </a:r>
            <a:endParaRPr lang="vi-VN"/>
          </a:p>
        </p:txBody>
      </p:sp>
      <p:sp>
        <p:nvSpPr>
          <p:cNvPr id="1758" name="Google Shape;1758;p49"/>
          <p:cNvSpPr/>
          <p:nvPr/>
        </p:nvSpPr>
        <p:spPr>
          <a:xfrm>
            <a:off x="1257841" y="595276"/>
            <a:ext cx="20676" cy="3064"/>
          </a:xfrm>
          <a:custGeom>
            <a:avLst/>
            <a:gdLst/>
            <a:ahLst/>
            <a:cxnLst/>
            <a:rect l="l" t="t" r="r" b="b"/>
            <a:pathLst>
              <a:path w="938" h="139" extrusionOk="0">
                <a:moveTo>
                  <a:pt x="1" y="0"/>
                </a:moveTo>
                <a:lnTo>
                  <a:pt x="1" y="139"/>
                </a:lnTo>
                <a:lnTo>
                  <a:pt x="937" y="139"/>
                </a:lnTo>
                <a:lnTo>
                  <a:pt x="93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49"/>
          <p:cNvSpPr/>
          <p:nvPr/>
        </p:nvSpPr>
        <p:spPr>
          <a:xfrm>
            <a:off x="1300670" y="587627"/>
            <a:ext cx="18383" cy="17612"/>
          </a:xfrm>
          <a:custGeom>
            <a:avLst/>
            <a:gdLst/>
            <a:ahLst/>
            <a:cxnLst/>
            <a:rect l="l" t="t" r="r" b="b"/>
            <a:pathLst>
              <a:path w="834" h="799" extrusionOk="0">
                <a:moveTo>
                  <a:pt x="694" y="139"/>
                </a:moveTo>
                <a:lnTo>
                  <a:pt x="694" y="659"/>
                </a:lnTo>
                <a:lnTo>
                  <a:pt x="139" y="659"/>
                </a:lnTo>
                <a:lnTo>
                  <a:pt x="139" y="139"/>
                </a:lnTo>
                <a:close/>
                <a:moveTo>
                  <a:pt x="1" y="0"/>
                </a:moveTo>
                <a:lnTo>
                  <a:pt x="1" y="798"/>
                </a:lnTo>
                <a:lnTo>
                  <a:pt x="833" y="798"/>
                </a:lnTo>
                <a:lnTo>
                  <a:pt x="83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60" name="Google Shape;1760;p49"/>
          <p:cNvGrpSpPr/>
          <p:nvPr/>
        </p:nvGrpSpPr>
        <p:grpSpPr>
          <a:xfrm>
            <a:off x="711981" y="538185"/>
            <a:ext cx="741778" cy="741205"/>
            <a:chOff x="783856" y="433778"/>
            <a:chExt cx="616248" cy="615772"/>
          </a:xfrm>
        </p:grpSpPr>
        <p:sp>
          <p:nvSpPr>
            <p:cNvPr id="1761" name="Google Shape;1761;p49"/>
            <p:cNvSpPr/>
            <p:nvPr/>
          </p:nvSpPr>
          <p:spPr>
            <a:xfrm>
              <a:off x="883868" y="547841"/>
              <a:ext cx="516235" cy="501709"/>
            </a:xfrm>
            <a:custGeom>
              <a:avLst/>
              <a:gdLst/>
              <a:ahLst/>
              <a:cxnLst/>
              <a:rect l="l" t="t" r="r" b="b"/>
              <a:pathLst>
                <a:path w="23420" h="22761" extrusionOk="0">
                  <a:moveTo>
                    <a:pt x="1" y="1"/>
                  </a:moveTo>
                  <a:lnTo>
                    <a:pt x="1" y="22761"/>
                  </a:lnTo>
                  <a:lnTo>
                    <a:pt x="23420" y="22761"/>
                  </a:lnTo>
                  <a:lnTo>
                    <a:pt x="23420"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49"/>
            <p:cNvSpPr/>
            <p:nvPr/>
          </p:nvSpPr>
          <p:spPr>
            <a:xfrm>
              <a:off x="915984" y="643439"/>
              <a:ext cx="452004" cy="373995"/>
            </a:xfrm>
            <a:custGeom>
              <a:avLst/>
              <a:gdLst/>
              <a:ahLst/>
              <a:cxnLst/>
              <a:rect l="l" t="t" r="r" b="b"/>
              <a:pathLst>
                <a:path w="20506" h="16967" extrusionOk="0">
                  <a:moveTo>
                    <a:pt x="1" y="1"/>
                  </a:moveTo>
                  <a:lnTo>
                    <a:pt x="1" y="16967"/>
                  </a:lnTo>
                  <a:lnTo>
                    <a:pt x="20506" y="16967"/>
                  </a:lnTo>
                  <a:lnTo>
                    <a:pt x="20506"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63" name="Google Shape;1763;p49"/>
            <p:cNvGrpSpPr/>
            <p:nvPr/>
          </p:nvGrpSpPr>
          <p:grpSpPr>
            <a:xfrm>
              <a:off x="783856" y="433778"/>
              <a:ext cx="516235" cy="501709"/>
              <a:chOff x="783856" y="433778"/>
              <a:chExt cx="516235" cy="501709"/>
            </a:xfrm>
          </p:grpSpPr>
          <p:sp>
            <p:nvSpPr>
              <p:cNvPr id="1764" name="Google Shape;1764;p49"/>
              <p:cNvSpPr/>
              <p:nvPr/>
            </p:nvSpPr>
            <p:spPr>
              <a:xfrm>
                <a:off x="783856" y="433778"/>
                <a:ext cx="516235" cy="501709"/>
              </a:xfrm>
              <a:custGeom>
                <a:avLst/>
                <a:gdLst/>
                <a:ahLst/>
                <a:cxnLst/>
                <a:rect l="l" t="t" r="r" b="b"/>
                <a:pathLst>
                  <a:path w="23420" h="22761" extrusionOk="0">
                    <a:moveTo>
                      <a:pt x="1" y="1"/>
                    </a:moveTo>
                    <a:lnTo>
                      <a:pt x="1" y="22761"/>
                    </a:lnTo>
                    <a:lnTo>
                      <a:pt x="23420" y="22761"/>
                    </a:lnTo>
                    <a:lnTo>
                      <a:pt x="23420"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49"/>
              <p:cNvSpPr/>
              <p:nvPr/>
            </p:nvSpPr>
            <p:spPr>
              <a:xfrm>
                <a:off x="815972" y="529376"/>
                <a:ext cx="452004" cy="373995"/>
              </a:xfrm>
              <a:custGeom>
                <a:avLst/>
                <a:gdLst/>
                <a:ahLst/>
                <a:cxnLst/>
                <a:rect l="l" t="t" r="r" b="b"/>
                <a:pathLst>
                  <a:path w="20506" h="16967" extrusionOk="0">
                    <a:moveTo>
                      <a:pt x="1" y="1"/>
                    </a:moveTo>
                    <a:lnTo>
                      <a:pt x="1" y="16967"/>
                    </a:lnTo>
                    <a:lnTo>
                      <a:pt x="20506" y="16967"/>
                    </a:lnTo>
                    <a:lnTo>
                      <a:pt x="20506" y="1"/>
                    </a:ln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49"/>
              <p:cNvSpPr/>
              <p:nvPr/>
            </p:nvSpPr>
            <p:spPr>
              <a:xfrm>
                <a:off x="1157829" y="481213"/>
                <a:ext cx="20676" cy="3064"/>
              </a:xfrm>
              <a:custGeom>
                <a:avLst/>
                <a:gdLst/>
                <a:ahLst/>
                <a:cxnLst/>
                <a:rect l="l" t="t" r="r" b="b"/>
                <a:pathLst>
                  <a:path w="938" h="139" extrusionOk="0">
                    <a:moveTo>
                      <a:pt x="1" y="0"/>
                    </a:moveTo>
                    <a:lnTo>
                      <a:pt x="1" y="139"/>
                    </a:lnTo>
                    <a:lnTo>
                      <a:pt x="937" y="139"/>
                    </a:lnTo>
                    <a:lnTo>
                      <a:pt x="93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49"/>
              <p:cNvSpPr/>
              <p:nvPr/>
            </p:nvSpPr>
            <p:spPr>
              <a:xfrm>
                <a:off x="1243486" y="474314"/>
                <a:ext cx="16091" cy="16091"/>
              </a:xfrm>
              <a:custGeom>
                <a:avLst/>
                <a:gdLst/>
                <a:ahLst/>
                <a:cxnLst/>
                <a:rect l="l" t="t" r="r" b="b"/>
                <a:pathLst>
                  <a:path w="730" h="730" extrusionOk="0">
                    <a:moveTo>
                      <a:pt x="105" y="1"/>
                    </a:moveTo>
                    <a:lnTo>
                      <a:pt x="0" y="105"/>
                    </a:lnTo>
                    <a:lnTo>
                      <a:pt x="660" y="729"/>
                    </a:lnTo>
                    <a:lnTo>
                      <a:pt x="729" y="660"/>
                    </a:lnTo>
                    <a:lnTo>
                      <a:pt x="10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49"/>
              <p:cNvSpPr/>
              <p:nvPr/>
            </p:nvSpPr>
            <p:spPr>
              <a:xfrm>
                <a:off x="1243486" y="474314"/>
                <a:ext cx="16091" cy="16091"/>
              </a:xfrm>
              <a:custGeom>
                <a:avLst/>
                <a:gdLst/>
                <a:ahLst/>
                <a:cxnLst/>
                <a:rect l="l" t="t" r="r" b="b"/>
                <a:pathLst>
                  <a:path w="730" h="730" extrusionOk="0">
                    <a:moveTo>
                      <a:pt x="660" y="1"/>
                    </a:moveTo>
                    <a:lnTo>
                      <a:pt x="0" y="660"/>
                    </a:lnTo>
                    <a:lnTo>
                      <a:pt x="105" y="729"/>
                    </a:lnTo>
                    <a:lnTo>
                      <a:pt x="729" y="105"/>
                    </a:lnTo>
                    <a:lnTo>
                      <a:pt x="66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49"/>
              <p:cNvSpPr/>
              <p:nvPr/>
            </p:nvSpPr>
            <p:spPr>
              <a:xfrm>
                <a:off x="1200657" y="473565"/>
                <a:ext cx="18383" cy="17612"/>
              </a:xfrm>
              <a:custGeom>
                <a:avLst/>
                <a:gdLst/>
                <a:ahLst/>
                <a:cxnLst/>
                <a:rect l="l" t="t" r="r" b="b"/>
                <a:pathLst>
                  <a:path w="834" h="799" extrusionOk="0">
                    <a:moveTo>
                      <a:pt x="694" y="139"/>
                    </a:moveTo>
                    <a:lnTo>
                      <a:pt x="694" y="659"/>
                    </a:lnTo>
                    <a:lnTo>
                      <a:pt x="139" y="659"/>
                    </a:lnTo>
                    <a:lnTo>
                      <a:pt x="139" y="139"/>
                    </a:lnTo>
                    <a:close/>
                    <a:moveTo>
                      <a:pt x="1" y="0"/>
                    </a:moveTo>
                    <a:lnTo>
                      <a:pt x="1" y="798"/>
                    </a:lnTo>
                    <a:lnTo>
                      <a:pt x="833" y="798"/>
                    </a:lnTo>
                    <a:lnTo>
                      <a:pt x="83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770" name="Google Shape;1770;p49"/>
          <p:cNvGrpSpPr/>
          <p:nvPr/>
        </p:nvGrpSpPr>
        <p:grpSpPr>
          <a:xfrm>
            <a:off x="713285" y="3871904"/>
            <a:ext cx="739153" cy="733425"/>
            <a:chOff x="711997" y="3993954"/>
            <a:chExt cx="739153" cy="733425"/>
          </a:xfrm>
        </p:grpSpPr>
        <p:grpSp>
          <p:nvGrpSpPr>
            <p:cNvPr id="1771" name="Google Shape;1771;p49"/>
            <p:cNvGrpSpPr/>
            <p:nvPr/>
          </p:nvGrpSpPr>
          <p:grpSpPr>
            <a:xfrm>
              <a:off x="711997" y="3993954"/>
              <a:ext cx="605939" cy="733425"/>
              <a:chOff x="854872" y="593529"/>
              <a:chExt cx="605939" cy="733425"/>
            </a:xfrm>
          </p:grpSpPr>
          <p:grpSp>
            <p:nvGrpSpPr>
              <p:cNvPr id="1772" name="Google Shape;1772;p49"/>
              <p:cNvGrpSpPr/>
              <p:nvPr/>
            </p:nvGrpSpPr>
            <p:grpSpPr>
              <a:xfrm>
                <a:off x="854872" y="749504"/>
                <a:ext cx="444014" cy="577450"/>
                <a:chOff x="2255047" y="690567"/>
                <a:chExt cx="444014" cy="577450"/>
              </a:xfrm>
            </p:grpSpPr>
            <p:sp>
              <p:nvSpPr>
                <p:cNvPr id="1773" name="Google Shape;1773;p49"/>
                <p:cNvSpPr/>
                <p:nvPr/>
              </p:nvSpPr>
              <p:spPr>
                <a:xfrm>
                  <a:off x="2255047" y="690567"/>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49"/>
                <p:cNvSpPr/>
                <p:nvPr/>
              </p:nvSpPr>
              <p:spPr>
                <a:xfrm>
                  <a:off x="2588630" y="690567"/>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775" name="Google Shape;1775;p49"/>
                <p:cNvCxnSpPr/>
                <p:nvPr/>
              </p:nvCxnSpPr>
              <p:spPr>
                <a:xfrm>
                  <a:off x="2320463" y="924475"/>
                  <a:ext cx="313200" cy="0"/>
                </a:xfrm>
                <a:prstGeom prst="straightConnector1">
                  <a:avLst/>
                </a:prstGeom>
                <a:noFill/>
                <a:ln w="9525" cap="flat" cmpd="sng">
                  <a:solidFill>
                    <a:schemeClr val="dk1"/>
                  </a:solidFill>
                  <a:prstDash val="solid"/>
                  <a:round/>
                  <a:headEnd type="none" w="med" len="med"/>
                  <a:tailEnd type="none" w="med" len="med"/>
                </a:ln>
              </p:spPr>
            </p:cxnSp>
            <p:cxnSp>
              <p:nvCxnSpPr>
                <p:cNvPr id="1776" name="Google Shape;1776;p49"/>
                <p:cNvCxnSpPr/>
                <p:nvPr/>
              </p:nvCxnSpPr>
              <p:spPr>
                <a:xfrm>
                  <a:off x="2320463" y="979300"/>
                  <a:ext cx="313200" cy="0"/>
                </a:xfrm>
                <a:prstGeom prst="straightConnector1">
                  <a:avLst/>
                </a:prstGeom>
                <a:noFill/>
                <a:ln w="9525" cap="flat" cmpd="sng">
                  <a:solidFill>
                    <a:schemeClr val="dk1"/>
                  </a:solidFill>
                  <a:prstDash val="solid"/>
                  <a:round/>
                  <a:headEnd type="none" w="med" len="med"/>
                  <a:tailEnd type="none" w="med" len="med"/>
                </a:ln>
              </p:spPr>
            </p:cxnSp>
            <p:cxnSp>
              <p:nvCxnSpPr>
                <p:cNvPr id="1777" name="Google Shape;1777;p49"/>
                <p:cNvCxnSpPr/>
                <p:nvPr/>
              </p:nvCxnSpPr>
              <p:spPr>
                <a:xfrm>
                  <a:off x="2320463" y="1031550"/>
                  <a:ext cx="313200" cy="0"/>
                </a:xfrm>
                <a:prstGeom prst="straightConnector1">
                  <a:avLst/>
                </a:prstGeom>
                <a:noFill/>
                <a:ln w="9525" cap="flat" cmpd="sng">
                  <a:solidFill>
                    <a:schemeClr val="dk1"/>
                  </a:solidFill>
                  <a:prstDash val="solid"/>
                  <a:round/>
                  <a:headEnd type="none" w="med" len="med"/>
                  <a:tailEnd type="none" w="med" len="med"/>
                </a:ln>
              </p:spPr>
            </p:cxnSp>
          </p:grpSp>
          <p:grpSp>
            <p:nvGrpSpPr>
              <p:cNvPr id="1778" name="Google Shape;1778;p49"/>
              <p:cNvGrpSpPr/>
              <p:nvPr/>
            </p:nvGrpSpPr>
            <p:grpSpPr>
              <a:xfrm>
                <a:off x="935835" y="671517"/>
                <a:ext cx="444014" cy="577450"/>
                <a:chOff x="2255047" y="690567"/>
                <a:chExt cx="444014" cy="577450"/>
              </a:xfrm>
            </p:grpSpPr>
            <p:sp>
              <p:nvSpPr>
                <p:cNvPr id="1779" name="Google Shape;1779;p49"/>
                <p:cNvSpPr/>
                <p:nvPr/>
              </p:nvSpPr>
              <p:spPr>
                <a:xfrm>
                  <a:off x="2255047" y="690567"/>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49"/>
                <p:cNvSpPr/>
                <p:nvPr/>
              </p:nvSpPr>
              <p:spPr>
                <a:xfrm>
                  <a:off x="2588630" y="690567"/>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781" name="Google Shape;1781;p49"/>
                <p:cNvCxnSpPr/>
                <p:nvPr/>
              </p:nvCxnSpPr>
              <p:spPr>
                <a:xfrm>
                  <a:off x="2320463" y="924475"/>
                  <a:ext cx="313200" cy="0"/>
                </a:xfrm>
                <a:prstGeom prst="straightConnector1">
                  <a:avLst/>
                </a:prstGeom>
                <a:noFill/>
                <a:ln w="9525" cap="flat" cmpd="sng">
                  <a:solidFill>
                    <a:schemeClr val="dk1"/>
                  </a:solidFill>
                  <a:prstDash val="solid"/>
                  <a:round/>
                  <a:headEnd type="none" w="med" len="med"/>
                  <a:tailEnd type="none" w="med" len="med"/>
                </a:ln>
              </p:spPr>
            </p:cxnSp>
            <p:cxnSp>
              <p:nvCxnSpPr>
                <p:cNvPr id="1782" name="Google Shape;1782;p49"/>
                <p:cNvCxnSpPr/>
                <p:nvPr/>
              </p:nvCxnSpPr>
              <p:spPr>
                <a:xfrm>
                  <a:off x="2320463" y="979300"/>
                  <a:ext cx="313200" cy="0"/>
                </a:xfrm>
                <a:prstGeom prst="straightConnector1">
                  <a:avLst/>
                </a:prstGeom>
                <a:noFill/>
                <a:ln w="9525" cap="flat" cmpd="sng">
                  <a:solidFill>
                    <a:schemeClr val="dk1"/>
                  </a:solidFill>
                  <a:prstDash val="solid"/>
                  <a:round/>
                  <a:headEnd type="none" w="med" len="med"/>
                  <a:tailEnd type="none" w="med" len="med"/>
                </a:ln>
              </p:spPr>
            </p:cxnSp>
            <p:cxnSp>
              <p:nvCxnSpPr>
                <p:cNvPr id="1783" name="Google Shape;1783;p49"/>
                <p:cNvCxnSpPr/>
                <p:nvPr/>
              </p:nvCxnSpPr>
              <p:spPr>
                <a:xfrm>
                  <a:off x="2320463" y="1031550"/>
                  <a:ext cx="313200" cy="0"/>
                </a:xfrm>
                <a:prstGeom prst="straightConnector1">
                  <a:avLst/>
                </a:prstGeom>
                <a:noFill/>
                <a:ln w="9525" cap="flat" cmpd="sng">
                  <a:solidFill>
                    <a:schemeClr val="dk1"/>
                  </a:solidFill>
                  <a:prstDash val="solid"/>
                  <a:round/>
                  <a:headEnd type="none" w="med" len="med"/>
                  <a:tailEnd type="none" w="med" len="med"/>
                </a:ln>
              </p:spPr>
            </p:cxnSp>
          </p:grpSp>
          <p:grpSp>
            <p:nvGrpSpPr>
              <p:cNvPr id="1784" name="Google Shape;1784;p49"/>
              <p:cNvGrpSpPr/>
              <p:nvPr/>
            </p:nvGrpSpPr>
            <p:grpSpPr>
              <a:xfrm>
                <a:off x="1016797" y="593529"/>
                <a:ext cx="444014" cy="577450"/>
                <a:chOff x="2255047" y="690567"/>
                <a:chExt cx="444014" cy="577450"/>
              </a:xfrm>
            </p:grpSpPr>
            <p:sp>
              <p:nvSpPr>
                <p:cNvPr id="1785" name="Google Shape;1785;p49"/>
                <p:cNvSpPr/>
                <p:nvPr/>
              </p:nvSpPr>
              <p:spPr>
                <a:xfrm>
                  <a:off x="2255047" y="690567"/>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49"/>
                <p:cNvSpPr/>
                <p:nvPr/>
              </p:nvSpPr>
              <p:spPr>
                <a:xfrm>
                  <a:off x="2588630" y="690567"/>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787" name="Google Shape;1787;p49"/>
                <p:cNvCxnSpPr/>
                <p:nvPr/>
              </p:nvCxnSpPr>
              <p:spPr>
                <a:xfrm>
                  <a:off x="2320463" y="924475"/>
                  <a:ext cx="313200" cy="0"/>
                </a:xfrm>
                <a:prstGeom prst="straightConnector1">
                  <a:avLst/>
                </a:prstGeom>
                <a:noFill/>
                <a:ln w="9525" cap="flat" cmpd="sng">
                  <a:solidFill>
                    <a:schemeClr val="dk1"/>
                  </a:solidFill>
                  <a:prstDash val="solid"/>
                  <a:round/>
                  <a:headEnd type="none" w="med" len="med"/>
                  <a:tailEnd type="none" w="med" len="med"/>
                </a:ln>
              </p:spPr>
            </p:cxnSp>
            <p:cxnSp>
              <p:nvCxnSpPr>
                <p:cNvPr id="1788" name="Google Shape;1788;p49"/>
                <p:cNvCxnSpPr/>
                <p:nvPr/>
              </p:nvCxnSpPr>
              <p:spPr>
                <a:xfrm>
                  <a:off x="2320463" y="979300"/>
                  <a:ext cx="313200" cy="0"/>
                </a:xfrm>
                <a:prstGeom prst="straightConnector1">
                  <a:avLst/>
                </a:prstGeom>
                <a:noFill/>
                <a:ln w="9525" cap="flat" cmpd="sng">
                  <a:solidFill>
                    <a:schemeClr val="dk1"/>
                  </a:solidFill>
                  <a:prstDash val="solid"/>
                  <a:round/>
                  <a:headEnd type="none" w="med" len="med"/>
                  <a:tailEnd type="none" w="med" len="med"/>
                </a:ln>
              </p:spPr>
            </p:cxnSp>
            <p:cxnSp>
              <p:nvCxnSpPr>
                <p:cNvPr id="1789" name="Google Shape;1789;p49"/>
                <p:cNvCxnSpPr/>
                <p:nvPr/>
              </p:nvCxnSpPr>
              <p:spPr>
                <a:xfrm>
                  <a:off x="2320463" y="1031550"/>
                  <a:ext cx="313200" cy="0"/>
                </a:xfrm>
                <a:prstGeom prst="straightConnector1">
                  <a:avLst/>
                </a:prstGeom>
                <a:noFill/>
                <a:ln w="9525" cap="flat" cmpd="sng">
                  <a:solidFill>
                    <a:schemeClr val="dk1"/>
                  </a:solidFill>
                  <a:prstDash val="solid"/>
                  <a:round/>
                  <a:headEnd type="none" w="med" len="med"/>
                  <a:tailEnd type="none" w="med" len="med"/>
                </a:ln>
              </p:spPr>
            </p:cxnSp>
          </p:grpSp>
        </p:grpSp>
        <p:grpSp>
          <p:nvGrpSpPr>
            <p:cNvPr id="1790" name="Google Shape;1790;p49"/>
            <p:cNvGrpSpPr/>
            <p:nvPr/>
          </p:nvGrpSpPr>
          <p:grpSpPr>
            <a:xfrm>
              <a:off x="1205750" y="4359925"/>
              <a:ext cx="245400" cy="245400"/>
              <a:chOff x="904875" y="1114425"/>
              <a:chExt cx="245400" cy="245400"/>
            </a:xfrm>
          </p:grpSpPr>
          <p:sp>
            <p:nvSpPr>
              <p:cNvPr id="1791" name="Google Shape;1791;p49"/>
              <p:cNvSpPr/>
              <p:nvPr/>
            </p:nvSpPr>
            <p:spPr>
              <a:xfrm>
                <a:off x="904875" y="1114425"/>
                <a:ext cx="245400" cy="24540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49"/>
              <p:cNvSpPr/>
              <p:nvPr/>
            </p:nvSpPr>
            <p:spPr>
              <a:xfrm>
                <a:off x="981600" y="1196400"/>
                <a:ext cx="91950" cy="91100"/>
              </a:xfrm>
              <a:custGeom>
                <a:avLst/>
                <a:gdLst/>
                <a:ahLst/>
                <a:cxnLst/>
                <a:rect l="l" t="t" r="r" b="b"/>
                <a:pathLst>
                  <a:path w="3678" h="3644" fill="none" extrusionOk="0">
                    <a:moveTo>
                      <a:pt x="3157" y="0"/>
                    </a:moveTo>
                    <a:lnTo>
                      <a:pt x="1839" y="1319"/>
                    </a:lnTo>
                    <a:lnTo>
                      <a:pt x="486" y="0"/>
                    </a:lnTo>
                    <a:lnTo>
                      <a:pt x="0" y="486"/>
                    </a:lnTo>
                    <a:lnTo>
                      <a:pt x="1319" y="1805"/>
                    </a:lnTo>
                    <a:lnTo>
                      <a:pt x="0" y="3158"/>
                    </a:lnTo>
                    <a:lnTo>
                      <a:pt x="486" y="3643"/>
                    </a:lnTo>
                    <a:lnTo>
                      <a:pt x="1839" y="2325"/>
                    </a:lnTo>
                    <a:lnTo>
                      <a:pt x="3157" y="3643"/>
                    </a:lnTo>
                    <a:lnTo>
                      <a:pt x="3678" y="3158"/>
                    </a:lnTo>
                    <a:lnTo>
                      <a:pt x="2325" y="1805"/>
                    </a:lnTo>
                    <a:lnTo>
                      <a:pt x="3678" y="486"/>
                    </a:lnTo>
                    <a:lnTo>
                      <a:pt x="3157" y="0"/>
                    </a:lnTo>
                    <a:lnTo>
                      <a:pt x="3157" y="0"/>
                    </a:lnTo>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793" name="Google Shape;1793;p49"/>
          <p:cNvGrpSpPr/>
          <p:nvPr/>
        </p:nvGrpSpPr>
        <p:grpSpPr>
          <a:xfrm>
            <a:off x="7814613" y="4103616"/>
            <a:ext cx="617382" cy="501700"/>
            <a:chOff x="7801038" y="4225666"/>
            <a:chExt cx="617382" cy="501700"/>
          </a:xfrm>
        </p:grpSpPr>
        <p:grpSp>
          <p:nvGrpSpPr>
            <p:cNvPr id="1794" name="Google Shape;1794;p49"/>
            <p:cNvGrpSpPr/>
            <p:nvPr/>
          </p:nvGrpSpPr>
          <p:grpSpPr>
            <a:xfrm rot="10800000" flipH="1">
              <a:off x="8139623" y="4225666"/>
              <a:ext cx="278797" cy="501700"/>
              <a:chOff x="8063823" y="2506947"/>
              <a:chExt cx="198009" cy="356296"/>
            </a:xfrm>
          </p:grpSpPr>
          <p:sp>
            <p:nvSpPr>
              <p:cNvPr id="1795" name="Google Shape;1795;p49"/>
              <p:cNvSpPr/>
              <p:nvPr/>
            </p:nvSpPr>
            <p:spPr>
              <a:xfrm>
                <a:off x="8063823" y="2506947"/>
                <a:ext cx="198009" cy="39628"/>
              </a:xfrm>
              <a:custGeom>
                <a:avLst/>
                <a:gdLst/>
                <a:ahLst/>
                <a:cxnLst/>
                <a:rect l="l" t="t" r="r" b="b"/>
                <a:pathLst>
                  <a:path w="4512" h="903" extrusionOk="0">
                    <a:moveTo>
                      <a:pt x="1" y="0"/>
                    </a:moveTo>
                    <a:lnTo>
                      <a:pt x="1" y="902"/>
                    </a:lnTo>
                    <a:lnTo>
                      <a:pt x="4511" y="902"/>
                    </a:lnTo>
                    <a:lnTo>
                      <a:pt x="4511"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49"/>
              <p:cNvSpPr/>
              <p:nvPr/>
            </p:nvSpPr>
            <p:spPr>
              <a:xfrm>
                <a:off x="8063823" y="2823615"/>
                <a:ext cx="198009" cy="39628"/>
              </a:xfrm>
              <a:custGeom>
                <a:avLst/>
                <a:gdLst/>
                <a:ahLst/>
                <a:cxnLst/>
                <a:rect l="l" t="t" r="r" b="b"/>
                <a:pathLst>
                  <a:path w="4512" h="903" extrusionOk="0">
                    <a:moveTo>
                      <a:pt x="1" y="1"/>
                    </a:moveTo>
                    <a:lnTo>
                      <a:pt x="1" y="903"/>
                    </a:lnTo>
                    <a:lnTo>
                      <a:pt x="4511" y="903"/>
                    </a:lnTo>
                    <a:lnTo>
                      <a:pt x="4511" y="1"/>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49"/>
              <p:cNvSpPr/>
              <p:nvPr/>
            </p:nvSpPr>
            <p:spPr>
              <a:xfrm>
                <a:off x="8082122" y="2546531"/>
                <a:ext cx="159917" cy="275642"/>
              </a:xfrm>
              <a:custGeom>
                <a:avLst/>
                <a:gdLst/>
                <a:ahLst/>
                <a:cxnLst/>
                <a:rect l="l" t="t" r="r" b="b"/>
                <a:pathLst>
                  <a:path w="3644" h="6281" extrusionOk="0">
                    <a:moveTo>
                      <a:pt x="0" y="0"/>
                    </a:moveTo>
                    <a:lnTo>
                      <a:pt x="0" y="1735"/>
                    </a:lnTo>
                    <a:lnTo>
                      <a:pt x="1214" y="2915"/>
                    </a:lnTo>
                    <a:lnTo>
                      <a:pt x="1214" y="3366"/>
                    </a:lnTo>
                    <a:lnTo>
                      <a:pt x="0" y="4511"/>
                    </a:lnTo>
                    <a:lnTo>
                      <a:pt x="0" y="6280"/>
                    </a:lnTo>
                    <a:lnTo>
                      <a:pt x="3643" y="6280"/>
                    </a:lnTo>
                    <a:lnTo>
                      <a:pt x="3643" y="4511"/>
                    </a:lnTo>
                    <a:lnTo>
                      <a:pt x="2463" y="3366"/>
                    </a:lnTo>
                    <a:lnTo>
                      <a:pt x="2463" y="2915"/>
                    </a:lnTo>
                    <a:lnTo>
                      <a:pt x="3643" y="1735"/>
                    </a:lnTo>
                    <a:lnTo>
                      <a:pt x="3643"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49"/>
              <p:cNvSpPr/>
              <p:nvPr/>
            </p:nvSpPr>
            <p:spPr>
              <a:xfrm>
                <a:off x="8086686" y="2756648"/>
                <a:ext cx="152281" cy="65520"/>
              </a:xfrm>
              <a:custGeom>
                <a:avLst/>
                <a:gdLst/>
                <a:ahLst/>
                <a:cxnLst/>
                <a:rect l="l" t="t" r="r" b="b"/>
                <a:pathLst>
                  <a:path w="3470" h="1493" extrusionOk="0">
                    <a:moveTo>
                      <a:pt x="1527" y="0"/>
                    </a:moveTo>
                    <a:lnTo>
                      <a:pt x="0" y="1492"/>
                    </a:lnTo>
                    <a:lnTo>
                      <a:pt x="3470" y="1492"/>
                    </a:lnTo>
                    <a:lnTo>
                      <a:pt x="19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49"/>
              <p:cNvSpPr/>
              <p:nvPr/>
            </p:nvSpPr>
            <p:spPr>
              <a:xfrm>
                <a:off x="8086686" y="2756648"/>
                <a:ext cx="152281" cy="65520"/>
              </a:xfrm>
              <a:custGeom>
                <a:avLst/>
                <a:gdLst/>
                <a:ahLst/>
                <a:cxnLst/>
                <a:rect l="l" t="t" r="r" b="b"/>
                <a:pathLst>
                  <a:path w="3470" h="1493" fill="none" extrusionOk="0">
                    <a:moveTo>
                      <a:pt x="1527" y="0"/>
                    </a:moveTo>
                    <a:lnTo>
                      <a:pt x="0" y="1492"/>
                    </a:lnTo>
                    <a:lnTo>
                      <a:pt x="3470" y="1492"/>
                    </a:lnTo>
                    <a:lnTo>
                      <a:pt x="194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49"/>
              <p:cNvSpPr/>
              <p:nvPr/>
            </p:nvSpPr>
            <p:spPr>
              <a:xfrm>
                <a:off x="8153654" y="2726192"/>
                <a:ext cx="18344" cy="19836"/>
              </a:xfrm>
              <a:custGeom>
                <a:avLst/>
                <a:gdLst/>
                <a:ahLst/>
                <a:cxnLst/>
                <a:rect l="l" t="t" r="r" b="b"/>
                <a:pathLst>
                  <a:path w="418" h="452" extrusionOk="0">
                    <a:moveTo>
                      <a:pt x="1" y="0"/>
                    </a:moveTo>
                    <a:lnTo>
                      <a:pt x="1" y="451"/>
                    </a:lnTo>
                    <a:lnTo>
                      <a:pt x="417" y="451"/>
                    </a:lnTo>
                    <a:lnTo>
                      <a:pt x="41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49"/>
              <p:cNvSpPr/>
              <p:nvPr/>
            </p:nvSpPr>
            <p:spPr>
              <a:xfrm>
                <a:off x="8153654" y="2698765"/>
                <a:ext cx="18344" cy="19836"/>
              </a:xfrm>
              <a:custGeom>
                <a:avLst/>
                <a:gdLst/>
                <a:ahLst/>
                <a:cxnLst/>
                <a:rect l="l" t="t" r="r" b="b"/>
                <a:pathLst>
                  <a:path w="418" h="452" extrusionOk="0">
                    <a:moveTo>
                      <a:pt x="1" y="1"/>
                    </a:moveTo>
                    <a:lnTo>
                      <a:pt x="1" y="452"/>
                    </a:lnTo>
                    <a:lnTo>
                      <a:pt x="417" y="452"/>
                    </a:lnTo>
                    <a:lnTo>
                      <a:pt x="41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49"/>
              <p:cNvSpPr/>
              <p:nvPr/>
            </p:nvSpPr>
            <p:spPr>
              <a:xfrm>
                <a:off x="8124734" y="2628726"/>
                <a:ext cx="74648" cy="27472"/>
              </a:xfrm>
              <a:custGeom>
                <a:avLst/>
                <a:gdLst/>
                <a:ahLst/>
                <a:cxnLst/>
                <a:rect l="l" t="t" r="r" b="b"/>
                <a:pathLst>
                  <a:path w="1701" h="626" extrusionOk="0">
                    <a:moveTo>
                      <a:pt x="1" y="1"/>
                    </a:moveTo>
                    <a:lnTo>
                      <a:pt x="660" y="625"/>
                    </a:lnTo>
                    <a:lnTo>
                      <a:pt x="1076" y="625"/>
                    </a:lnTo>
                    <a:lnTo>
                      <a:pt x="17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03" name="Google Shape;1803;p49"/>
            <p:cNvSpPr/>
            <p:nvPr/>
          </p:nvSpPr>
          <p:spPr>
            <a:xfrm rot="-3189454">
              <a:off x="7839418" y="4379627"/>
              <a:ext cx="195657" cy="193803"/>
            </a:xfrm>
            <a:custGeom>
              <a:avLst/>
              <a:gdLst/>
              <a:ahLst/>
              <a:cxnLst/>
              <a:rect l="l" t="t" r="r" b="b"/>
              <a:pathLst>
                <a:path w="3678" h="3644" fill="none" extrusionOk="0">
                  <a:moveTo>
                    <a:pt x="3157" y="0"/>
                  </a:moveTo>
                  <a:lnTo>
                    <a:pt x="1839" y="1319"/>
                  </a:lnTo>
                  <a:lnTo>
                    <a:pt x="486" y="0"/>
                  </a:lnTo>
                  <a:lnTo>
                    <a:pt x="0" y="486"/>
                  </a:lnTo>
                  <a:lnTo>
                    <a:pt x="1319" y="1805"/>
                  </a:lnTo>
                  <a:lnTo>
                    <a:pt x="0" y="3158"/>
                  </a:lnTo>
                  <a:lnTo>
                    <a:pt x="486" y="3643"/>
                  </a:lnTo>
                  <a:lnTo>
                    <a:pt x="1839" y="2325"/>
                  </a:lnTo>
                  <a:lnTo>
                    <a:pt x="3157" y="3643"/>
                  </a:lnTo>
                  <a:lnTo>
                    <a:pt x="3678" y="3158"/>
                  </a:lnTo>
                  <a:lnTo>
                    <a:pt x="2325" y="1805"/>
                  </a:lnTo>
                  <a:lnTo>
                    <a:pt x="3678" y="486"/>
                  </a:lnTo>
                  <a:lnTo>
                    <a:pt x="3157" y="0"/>
                  </a:lnTo>
                  <a:lnTo>
                    <a:pt x="3157" y="0"/>
                  </a:lnTo>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 name="Tiêu đề phụ 19">
            <a:extLst>
              <a:ext uri="{FF2B5EF4-FFF2-40B4-BE49-F238E27FC236}">
                <a16:creationId xmlns:a16="http://schemas.microsoft.com/office/drawing/2014/main" id="{BDEBAD59-689F-027F-06AB-74508DBD6633}"/>
              </a:ext>
            </a:extLst>
          </p:cNvPr>
          <p:cNvSpPr>
            <a:spLocks noGrp="1"/>
          </p:cNvSpPr>
          <p:nvPr>
            <p:ph type="subTitle" idx="5"/>
          </p:nvPr>
        </p:nvSpPr>
        <p:spPr/>
        <p:txBody>
          <a:bodyPr/>
          <a:lstStyle/>
          <a:p>
            <a:endParaRPr lang="vi-VN"/>
          </a:p>
        </p:txBody>
      </p:sp>
      <p:sp>
        <p:nvSpPr>
          <p:cNvPr id="22" name="Tiêu đề phụ 21">
            <a:extLst>
              <a:ext uri="{FF2B5EF4-FFF2-40B4-BE49-F238E27FC236}">
                <a16:creationId xmlns:a16="http://schemas.microsoft.com/office/drawing/2014/main" id="{CB219708-777F-D9CA-5C8B-D36C1752C2A8}"/>
              </a:ext>
            </a:extLst>
          </p:cNvPr>
          <p:cNvSpPr>
            <a:spLocks noGrp="1"/>
          </p:cNvSpPr>
          <p:nvPr>
            <p:ph type="subTitle" idx="6"/>
          </p:nvPr>
        </p:nvSpPr>
        <p:spPr/>
        <p:txBody>
          <a:bodyPr/>
          <a:lstStyle/>
          <a:p>
            <a:endParaRPr lang="vi-VN"/>
          </a:p>
        </p:txBody>
      </p:sp>
      <p:pic>
        <p:nvPicPr>
          <p:cNvPr id="3" name="Picture 2">
            <a:extLst>
              <a:ext uri="{FF2B5EF4-FFF2-40B4-BE49-F238E27FC236}">
                <a16:creationId xmlns:a16="http://schemas.microsoft.com/office/drawing/2014/main" id="{8D6B03AD-173A-C7FF-8D60-934CA3F2E22F}"/>
              </a:ext>
            </a:extLst>
          </p:cNvPr>
          <p:cNvPicPr>
            <a:picLocks noChangeAspect="1"/>
          </p:cNvPicPr>
          <p:nvPr/>
        </p:nvPicPr>
        <p:blipFill>
          <a:blip r:embed="rId3"/>
          <a:stretch>
            <a:fillRect/>
          </a:stretch>
        </p:blipFill>
        <p:spPr>
          <a:xfrm>
            <a:off x="1265154" y="878345"/>
            <a:ext cx="6613693" cy="3891904"/>
          </a:xfrm>
          <a:prstGeom prst="rect">
            <a:avLst/>
          </a:prstGeom>
        </p:spPr>
      </p:pic>
    </p:spTree>
    <p:extLst>
      <p:ext uri="{BB962C8B-B14F-4D97-AF65-F5344CB8AC3E}">
        <p14:creationId xmlns:p14="http://schemas.microsoft.com/office/powerpoint/2010/main" val="32300032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09"/>
        <p:cNvGrpSpPr/>
        <p:nvPr/>
      </p:nvGrpSpPr>
      <p:grpSpPr>
        <a:xfrm>
          <a:off x="0" y="0"/>
          <a:ext cx="0" cy="0"/>
          <a:chOff x="0" y="0"/>
          <a:chExt cx="0" cy="0"/>
        </a:xfrm>
      </p:grpSpPr>
      <p:grpSp>
        <p:nvGrpSpPr>
          <p:cNvPr id="1810" name="Google Shape;1810;p50"/>
          <p:cNvGrpSpPr/>
          <p:nvPr/>
        </p:nvGrpSpPr>
        <p:grpSpPr>
          <a:xfrm>
            <a:off x="1768006" y="1060824"/>
            <a:ext cx="5916266" cy="3331424"/>
            <a:chOff x="1665631" y="965574"/>
            <a:chExt cx="5916266" cy="3331424"/>
          </a:xfrm>
        </p:grpSpPr>
        <p:grpSp>
          <p:nvGrpSpPr>
            <p:cNvPr id="1811" name="Google Shape;1811;p50"/>
            <p:cNvGrpSpPr/>
            <p:nvPr/>
          </p:nvGrpSpPr>
          <p:grpSpPr>
            <a:xfrm>
              <a:off x="1765675" y="1084649"/>
              <a:ext cx="5816222" cy="3212350"/>
              <a:chOff x="1770475" y="1079874"/>
              <a:chExt cx="5816222" cy="3212350"/>
            </a:xfrm>
          </p:grpSpPr>
          <p:grpSp>
            <p:nvGrpSpPr>
              <p:cNvPr id="1812" name="Google Shape;1812;p50"/>
              <p:cNvGrpSpPr/>
              <p:nvPr/>
            </p:nvGrpSpPr>
            <p:grpSpPr>
              <a:xfrm>
                <a:off x="1770488" y="1079874"/>
                <a:ext cx="5816179" cy="326924"/>
                <a:chOff x="1662150" y="959424"/>
                <a:chExt cx="5816179" cy="326924"/>
              </a:xfrm>
            </p:grpSpPr>
            <p:sp>
              <p:nvSpPr>
                <p:cNvPr id="1813" name="Google Shape;1813;p50"/>
                <p:cNvSpPr/>
                <p:nvPr/>
              </p:nvSpPr>
              <p:spPr>
                <a:xfrm>
                  <a:off x="1662150" y="959425"/>
                  <a:ext cx="5816179" cy="326923"/>
                </a:xfrm>
                <a:custGeom>
                  <a:avLst/>
                  <a:gdLst/>
                  <a:ahLst/>
                  <a:cxnLst/>
                  <a:rect l="l" t="t" r="r" b="b"/>
                  <a:pathLst>
                    <a:path w="58255" h="3991" extrusionOk="0">
                      <a:moveTo>
                        <a:pt x="1" y="0"/>
                      </a:moveTo>
                      <a:lnTo>
                        <a:pt x="1" y="3990"/>
                      </a:lnTo>
                      <a:lnTo>
                        <a:pt x="58254" y="3990"/>
                      </a:lnTo>
                      <a:lnTo>
                        <a:pt x="58254" y="0"/>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14" name="Google Shape;1814;p50"/>
                <p:cNvGrpSpPr/>
                <p:nvPr/>
              </p:nvGrpSpPr>
              <p:grpSpPr>
                <a:xfrm>
                  <a:off x="1764526" y="959424"/>
                  <a:ext cx="5589241" cy="326923"/>
                  <a:chOff x="1764526" y="959424"/>
                  <a:chExt cx="5589241" cy="326923"/>
                </a:xfrm>
              </p:grpSpPr>
              <p:sp>
                <p:nvSpPr>
                  <p:cNvPr id="1815" name="Google Shape;1815;p50"/>
                  <p:cNvSpPr/>
                  <p:nvPr/>
                </p:nvSpPr>
                <p:spPr>
                  <a:xfrm>
                    <a:off x="1980533" y="959424"/>
                    <a:ext cx="17120" cy="326923"/>
                  </a:xfrm>
                  <a:custGeom>
                    <a:avLst/>
                    <a:gdLst/>
                    <a:ahLst/>
                    <a:cxnLst/>
                    <a:rect l="l" t="t" r="r" b="b"/>
                    <a:pathLst>
                      <a:path w="209" h="3991" extrusionOk="0">
                        <a:moveTo>
                          <a:pt x="1" y="0"/>
                        </a:moveTo>
                        <a:lnTo>
                          <a:pt x="1" y="3990"/>
                        </a:lnTo>
                        <a:lnTo>
                          <a:pt x="209" y="3990"/>
                        </a:lnTo>
                        <a:lnTo>
                          <a:pt x="209" y="0"/>
                        </a:ln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50"/>
                  <p:cNvSpPr/>
                  <p:nvPr/>
                </p:nvSpPr>
                <p:spPr>
                  <a:xfrm>
                    <a:off x="1764526" y="1030443"/>
                    <a:ext cx="105258" cy="184800"/>
                  </a:xfrm>
                  <a:custGeom>
                    <a:avLst/>
                    <a:gdLst/>
                    <a:ahLst/>
                    <a:cxnLst/>
                    <a:rect l="l" t="t" r="r" b="b"/>
                    <a:pathLst>
                      <a:path w="1285" h="2256" extrusionOk="0">
                        <a:moveTo>
                          <a:pt x="1285" y="1"/>
                        </a:moveTo>
                        <a:lnTo>
                          <a:pt x="1" y="1146"/>
                        </a:lnTo>
                        <a:lnTo>
                          <a:pt x="1285" y="2256"/>
                        </a:lnTo>
                        <a:lnTo>
                          <a:pt x="1285" y="1"/>
                        </a:ln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50"/>
                  <p:cNvSpPr/>
                  <p:nvPr/>
                </p:nvSpPr>
                <p:spPr>
                  <a:xfrm>
                    <a:off x="7117856" y="959424"/>
                    <a:ext cx="17120" cy="326923"/>
                  </a:xfrm>
                  <a:custGeom>
                    <a:avLst/>
                    <a:gdLst/>
                    <a:ahLst/>
                    <a:cxnLst/>
                    <a:rect l="l" t="t" r="r" b="b"/>
                    <a:pathLst>
                      <a:path w="209" h="3991" extrusionOk="0">
                        <a:moveTo>
                          <a:pt x="0" y="0"/>
                        </a:moveTo>
                        <a:lnTo>
                          <a:pt x="0" y="3990"/>
                        </a:lnTo>
                        <a:lnTo>
                          <a:pt x="208" y="3990"/>
                        </a:lnTo>
                        <a:lnTo>
                          <a:pt x="208" y="0"/>
                        </a:ln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50"/>
                  <p:cNvSpPr/>
                  <p:nvPr/>
                </p:nvSpPr>
                <p:spPr>
                  <a:xfrm>
                    <a:off x="7245724" y="1030443"/>
                    <a:ext cx="108043" cy="184800"/>
                  </a:xfrm>
                  <a:custGeom>
                    <a:avLst/>
                    <a:gdLst/>
                    <a:ahLst/>
                    <a:cxnLst/>
                    <a:rect l="l" t="t" r="r" b="b"/>
                    <a:pathLst>
                      <a:path w="1319" h="2256" extrusionOk="0">
                        <a:moveTo>
                          <a:pt x="0" y="1"/>
                        </a:moveTo>
                        <a:lnTo>
                          <a:pt x="0" y="2256"/>
                        </a:lnTo>
                        <a:lnTo>
                          <a:pt x="1319" y="1146"/>
                        </a:lnTo>
                        <a:lnTo>
                          <a:pt x="0" y="1"/>
                        </a:ln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819" name="Google Shape;1819;p50"/>
              <p:cNvSpPr/>
              <p:nvPr/>
            </p:nvSpPr>
            <p:spPr>
              <a:xfrm>
                <a:off x="1770475" y="1406800"/>
                <a:ext cx="5816222" cy="2885423"/>
              </a:xfrm>
              <a:custGeom>
                <a:avLst/>
                <a:gdLst/>
                <a:ahLst/>
                <a:cxnLst/>
                <a:rect l="l" t="t" r="r" b="b"/>
                <a:pathLst>
                  <a:path w="58289" h="52980" extrusionOk="0">
                    <a:moveTo>
                      <a:pt x="1" y="0"/>
                    </a:moveTo>
                    <a:lnTo>
                      <a:pt x="1" y="52980"/>
                    </a:lnTo>
                    <a:lnTo>
                      <a:pt x="58289" y="52980"/>
                    </a:lnTo>
                    <a:lnTo>
                      <a:pt x="58289" y="0"/>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20" name="Google Shape;1820;p50"/>
            <p:cNvGrpSpPr/>
            <p:nvPr/>
          </p:nvGrpSpPr>
          <p:grpSpPr>
            <a:xfrm>
              <a:off x="1665631" y="965574"/>
              <a:ext cx="5816222" cy="3212350"/>
              <a:chOff x="1770475" y="1079874"/>
              <a:chExt cx="5816222" cy="3212350"/>
            </a:xfrm>
          </p:grpSpPr>
          <p:grpSp>
            <p:nvGrpSpPr>
              <p:cNvPr id="1821" name="Google Shape;1821;p50"/>
              <p:cNvGrpSpPr/>
              <p:nvPr/>
            </p:nvGrpSpPr>
            <p:grpSpPr>
              <a:xfrm>
                <a:off x="1770488" y="1079874"/>
                <a:ext cx="5816179" cy="326924"/>
                <a:chOff x="1662150" y="959424"/>
                <a:chExt cx="5816179" cy="326924"/>
              </a:xfrm>
            </p:grpSpPr>
            <p:sp>
              <p:nvSpPr>
                <p:cNvPr id="1822" name="Google Shape;1822;p50"/>
                <p:cNvSpPr/>
                <p:nvPr/>
              </p:nvSpPr>
              <p:spPr>
                <a:xfrm>
                  <a:off x="1662150" y="959425"/>
                  <a:ext cx="5816179" cy="326923"/>
                </a:xfrm>
                <a:custGeom>
                  <a:avLst/>
                  <a:gdLst/>
                  <a:ahLst/>
                  <a:cxnLst/>
                  <a:rect l="l" t="t" r="r" b="b"/>
                  <a:pathLst>
                    <a:path w="58255" h="3991" extrusionOk="0">
                      <a:moveTo>
                        <a:pt x="1" y="0"/>
                      </a:moveTo>
                      <a:lnTo>
                        <a:pt x="1" y="3990"/>
                      </a:lnTo>
                      <a:lnTo>
                        <a:pt x="58254" y="3990"/>
                      </a:lnTo>
                      <a:lnTo>
                        <a:pt x="58254"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23" name="Google Shape;1823;p50"/>
                <p:cNvGrpSpPr/>
                <p:nvPr/>
              </p:nvGrpSpPr>
              <p:grpSpPr>
                <a:xfrm>
                  <a:off x="1764526" y="959424"/>
                  <a:ext cx="5589241" cy="326923"/>
                  <a:chOff x="1764526" y="959424"/>
                  <a:chExt cx="5589241" cy="326923"/>
                </a:xfrm>
              </p:grpSpPr>
              <p:sp>
                <p:nvSpPr>
                  <p:cNvPr id="1824" name="Google Shape;1824;p50"/>
                  <p:cNvSpPr/>
                  <p:nvPr/>
                </p:nvSpPr>
                <p:spPr>
                  <a:xfrm>
                    <a:off x="1980533" y="959424"/>
                    <a:ext cx="17120" cy="326923"/>
                  </a:xfrm>
                  <a:custGeom>
                    <a:avLst/>
                    <a:gdLst/>
                    <a:ahLst/>
                    <a:cxnLst/>
                    <a:rect l="l" t="t" r="r" b="b"/>
                    <a:pathLst>
                      <a:path w="209" h="3991" extrusionOk="0">
                        <a:moveTo>
                          <a:pt x="1" y="0"/>
                        </a:moveTo>
                        <a:lnTo>
                          <a:pt x="1" y="3990"/>
                        </a:lnTo>
                        <a:lnTo>
                          <a:pt x="209" y="3990"/>
                        </a:lnTo>
                        <a:lnTo>
                          <a:pt x="20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50"/>
                  <p:cNvSpPr/>
                  <p:nvPr/>
                </p:nvSpPr>
                <p:spPr>
                  <a:xfrm>
                    <a:off x="1764526" y="1030443"/>
                    <a:ext cx="105258" cy="184800"/>
                  </a:xfrm>
                  <a:custGeom>
                    <a:avLst/>
                    <a:gdLst/>
                    <a:ahLst/>
                    <a:cxnLst/>
                    <a:rect l="l" t="t" r="r" b="b"/>
                    <a:pathLst>
                      <a:path w="1285" h="2256" extrusionOk="0">
                        <a:moveTo>
                          <a:pt x="1285" y="1"/>
                        </a:moveTo>
                        <a:lnTo>
                          <a:pt x="1" y="1146"/>
                        </a:lnTo>
                        <a:lnTo>
                          <a:pt x="1285" y="2256"/>
                        </a:lnTo>
                        <a:lnTo>
                          <a:pt x="128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50"/>
                  <p:cNvSpPr/>
                  <p:nvPr/>
                </p:nvSpPr>
                <p:spPr>
                  <a:xfrm>
                    <a:off x="7117856" y="959424"/>
                    <a:ext cx="17120" cy="326923"/>
                  </a:xfrm>
                  <a:custGeom>
                    <a:avLst/>
                    <a:gdLst/>
                    <a:ahLst/>
                    <a:cxnLst/>
                    <a:rect l="l" t="t" r="r" b="b"/>
                    <a:pathLst>
                      <a:path w="209" h="3991" extrusionOk="0">
                        <a:moveTo>
                          <a:pt x="0" y="0"/>
                        </a:moveTo>
                        <a:lnTo>
                          <a:pt x="0" y="3990"/>
                        </a:lnTo>
                        <a:lnTo>
                          <a:pt x="208" y="3990"/>
                        </a:lnTo>
                        <a:lnTo>
                          <a:pt x="20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50"/>
                  <p:cNvSpPr/>
                  <p:nvPr/>
                </p:nvSpPr>
                <p:spPr>
                  <a:xfrm>
                    <a:off x="7245724" y="1030443"/>
                    <a:ext cx="108043" cy="184800"/>
                  </a:xfrm>
                  <a:custGeom>
                    <a:avLst/>
                    <a:gdLst/>
                    <a:ahLst/>
                    <a:cxnLst/>
                    <a:rect l="l" t="t" r="r" b="b"/>
                    <a:pathLst>
                      <a:path w="1319" h="2256" extrusionOk="0">
                        <a:moveTo>
                          <a:pt x="0" y="1"/>
                        </a:moveTo>
                        <a:lnTo>
                          <a:pt x="0" y="2256"/>
                        </a:lnTo>
                        <a:lnTo>
                          <a:pt x="1319" y="1146"/>
                        </a:ln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828" name="Google Shape;1828;p50"/>
              <p:cNvSpPr/>
              <p:nvPr/>
            </p:nvSpPr>
            <p:spPr>
              <a:xfrm>
                <a:off x="1770475" y="1406800"/>
                <a:ext cx="5816222" cy="2885423"/>
              </a:xfrm>
              <a:custGeom>
                <a:avLst/>
                <a:gdLst/>
                <a:ahLst/>
                <a:cxnLst/>
                <a:rect l="l" t="t" r="r" b="b"/>
                <a:pathLst>
                  <a:path w="58289" h="52980" extrusionOk="0">
                    <a:moveTo>
                      <a:pt x="1" y="0"/>
                    </a:moveTo>
                    <a:lnTo>
                      <a:pt x="1" y="52980"/>
                    </a:lnTo>
                    <a:lnTo>
                      <a:pt x="58289" y="52980"/>
                    </a:lnTo>
                    <a:lnTo>
                      <a:pt x="58289"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829" name="Google Shape;1829;p50"/>
          <p:cNvGrpSpPr/>
          <p:nvPr/>
        </p:nvGrpSpPr>
        <p:grpSpPr>
          <a:xfrm>
            <a:off x="1662145" y="965575"/>
            <a:ext cx="5819710" cy="3212350"/>
            <a:chOff x="1662150" y="965574"/>
            <a:chExt cx="5819710" cy="3212350"/>
          </a:xfrm>
        </p:grpSpPr>
        <p:sp>
          <p:nvSpPr>
            <p:cNvPr id="1830" name="Google Shape;1830;p50"/>
            <p:cNvSpPr/>
            <p:nvPr/>
          </p:nvSpPr>
          <p:spPr>
            <a:xfrm>
              <a:off x="1665638" y="1292501"/>
              <a:ext cx="5816222" cy="2885423"/>
            </a:xfrm>
            <a:custGeom>
              <a:avLst/>
              <a:gdLst/>
              <a:ahLst/>
              <a:cxnLst/>
              <a:rect l="l" t="t" r="r" b="b"/>
              <a:pathLst>
                <a:path w="58289" h="52980" extrusionOk="0">
                  <a:moveTo>
                    <a:pt x="1" y="0"/>
                  </a:moveTo>
                  <a:lnTo>
                    <a:pt x="1" y="52980"/>
                  </a:lnTo>
                  <a:lnTo>
                    <a:pt x="58289" y="52980"/>
                  </a:lnTo>
                  <a:lnTo>
                    <a:pt x="58289" y="0"/>
                  </a:lnTo>
                  <a:close/>
                </a:path>
              </a:pathLst>
            </a:custGeom>
            <a:solidFill>
              <a:schemeClr val="dk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31" name="Google Shape;1831;p50"/>
            <p:cNvGrpSpPr/>
            <p:nvPr/>
          </p:nvGrpSpPr>
          <p:grpSpPr>
            <a:xfrm>
              <a:off x="1662150" y="965574"/>
              <a:ext cx="5819675" cy="326925"/>
              <a:chOff x="1662163" y="959424"/>
              <a:chExt cx="5819675" cy="326925"/>
            </a:xfrm>
          </p:grpSpPr>
          <p:sp>
            <p:nvSpPr>
              <p:cNvPr id="1832" name="Google Shape;1832;p50"/>
              <p:cNvSpPr/>
              <p:nvPr/>
            </p:nvSpPr>
            <p:spPr>
              <a:xfrm>
                <a:off x="1662163" y="959425"/>
                <a:ext cx="5819675" cy="326923"/>
              </a:xfrm>
              <a:custGeom>
                <a:avLst/>
                <a:gdLst/>
                <a:ahLst/>
                <a:cxnLst/>
                <a:rect l="l" t="t" r="r" b="b"/>
                <a:pathLst>
                  <a:path w="58255" h="3991" extrusionOk="0">
                    <a:moveTo>
                      <a:pt x="1" y="0"/>
                    </a:moveTo>
                    <a:lnTo>
                      <a:pt x="1" y="3990"/>
                    </a:lnTo>
                    <a:lnTo>
                      <a:pt x="58254" y="3990"/>
                    </a:lnTo>
                    <a:lnTo>
                      <a:pt x="58254" y="0"/>
                    </a:ln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33" name="Google Shape;1833;p50"/>
              <p:cNvGrpSpPr/>
              <p:nvPr/>
            </p:nvGrpSpPr>
            <p:grpSpPr>
              <a:xfrm>
                <a:off x="1764526" y="959424"/>
                <a:ext cx="5589241" cy="326925"/>
                <a:chOff x="1764526" y="959424"/>
                <a:chExt cx="5589241" cy="326925"/>
              </a:xfrm>
            </p:grpSpPr>
            <p:sp>
              <p:nvSpPr>
                <p:cNvPr id="1834" name="Google Shape;1834;p50"/>
                <p:cNvSpPr/>
                <p:nvPr/>
              </p:nvSpPr>
              <p:spPr>
                <a:xfrm>
                  <a:off x="1980533" y="959424"/>
                  <a:ext cx="17119" cy="326925"/>
                </a:xfrm>
                <a:custGeom>
                  <a:avLst/>
                  <a:gdLst/>
                  <a:ahLst/>
                  <a:cxnLst/>
                  <a:rect l="l" t="t" r="r" b="b"/>
                  <a:pathLst>
                    <a:path w="209" h="3991" extrusionOk="0">
                      <a:moveTo>
                        <a:pt x="1" y="0"/>
                      </a:moveTo>
                      <a:lnTo>
                        <a:pt x="1" y="3990"/>
                      </a:lnTo>
                      <a:lnTo>
                        <a:pt x="209" y="3990"/>
                      </a:lnTo>
                      <a:lnTo>
                        <a:pt x="2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50"/>
                <p:cNvSpPr/>
                <p:nvPr/>
              </p:nvSpPr>
              <p:spPr>
                <a:xfrm>
                  <a:off x="1764526" y="1030443"/>
                  <a:ext cx="105256" cy="184802"/>
                </a:xfrm>
                <a:custGeom>
                  <a:avLst/>
                  <a:gdLst/>
                  <a:ahLst/>
                  <a:cxnLst/>
                  <a:rect l="l" t="t" r="r" b="b"/>
                  <a:pathLst>
                    <a:path w="1285" h="2256" extrusionOk="0">
                      <a:moveTo>
                        <a:pt x="1285" y="1"/>
                      </a:moveTo>
                      <a:lnTo>
                        <a:pt x="1" y="1146"/>
                      </a:lnTo>
                      <a:lnTo>
                        <a:pt x="1285" y="2256"/>
                      </a:lnTo>
                      <a:lnTo>
                        <a:pt x="128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50"/>
                <p:cNvSpPr/>
                <p:nvPr/>
              </p:nvSpPr>
              <p:spPr>
                <a:xfrm>
                  <a:off x="7117856" y="959424"/>
                  <a:ext cx="17120" cy="326923"/>
                </a:xfrm>
                <a:custGeom>
                  <a:avLst/>
                  <a:gdLst/>
                  <a:ahLst/>
                  <a:cxnLst/>
                  <a:rect l="l" t="t" r="r" b="b"/>
                  <a:pathLst>
                    <a:path w="209" h="3991" extrusionOk="0">
                      <a:moveTo>
                        <a:pt x="0" y="0"/>
                      </a:moveTo>
                      <a:lnTo>
                        <a:pt x="0" y="3990"/>
                      </a:lnTo>
                      <a:lnTo>
                        <a:pt x="208" y="3990"/>
                      </a:lnTo>
                      <a:lnTo>
                        <a:pt x="20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50"/>
                <p:cNvSpPr/>
                <p:nvPr/>
              </p:nvSpPr>
              <p:spPr>
                <a:xfrm>
                  <a:off x="7245724" y="1030443"/>
                  <a:ext cx="108043" cy="184800"/>
                </a:xfrm>
                <a:custGeom>
                  <a:avLst/>
                  <a:gdLst/>
                  <a:ahLst/>
                  <a:cxnLst/>
                  <a:rect l="l" t="t" r="r" b="b"/>
                  <a:pathLst>
                    <a:path w="1319" h="2256" extrusionOk="0">
                      <a:moveTo>
                        <a:pt x="0" y="1"/>
                      </a:moveTo>
                      <a:lnTo>
                        <a:pt x="0" y="2256"/>
                      </a:lnTo>
                      <a:lnTo>
                        <a:pt x="1319" y="1146"/>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1838" name="Google Shape;1838;p50"/>
          <p:cNvSpPr txBox="1">
            <a:spLocks noGrp="1"/>
          </p:cNvSpPr>
          <p:nvPr>
            <p:ph type="subTitle" idx="1"/>
          </p:nvPr>
        </p:nvSpPr>
        <p:spPr>
          <a:xfrm>
            <a:off x="1931400" y="1937587"/>
            <a:ext cx="5281200" cy="1575300"/>
          </a:xfrm>
          <a:prstGeom prst="rect">
            <a:avLst/>
          </a:prstGeom>
        </p:spPr>
        <p:txBody>
          <a:bodyPr spcFirstLastPara="1" wrap="square" lIns="91425" tIns="91425" rIns="91425" bIns="91425" anchor="ctr" anchorCtr="0">
            <a:noAutofit/>
          </a:bodyPr>
          <a:lstStyle/>
          <a:p>
            <a:pPr marL="0" indent="0"/>
            <a:r>
              <a:rPr lang="en" b="1" dirty="0"/>
              <a:t>Brute force</a:t>
            </a:r>
            <a:r>
              <a:rPr lang="en" dirty="0"/>
              <a:t> is a straightforward approach to solving a problem, usually directly based on the problem statement and definitions of the concepts involved.</a:t>
            </a:r>
            <a:endParaRPr lang="vi-VN" dirty="0"/>
          </a:p>
        </p:txBody>
      </p:sp>
      <p:grpSp>
        <p:nvGrpSpPr>
          <p:cNvPr id="1842" name="Google Shape;1842;p50"/>
          <p:cNvGrpSpPr/>
          <p:nvPr/>
        </p:nvGrpSpPr>
        <p:grpSpPr>
          <a:xfrm>
            <a:off x="792960" y="4041579"/>
            <a:ext cx="524976" cy="655438"/>
            <a:chOff x="792960" y="3993954"/>
            <a:chExt cx="524976" cy="655438"/>
          </a:xfrm>
        </p:grpSpPr>
        <p:grpSp>
          <p:nvGrpSpPr>
            <p:cNvPr id="1843" name="Google Shape;1843;p50"/>
            <p:cNvGrpSpPr/>
            <p:nvPr/>
          </p:nvGrpSpPr>
          <p:grpSpPr>
            <a:xfrm>
              <a:off x="792960" y="4071942"/>
              <a:ext cx="444014" cy="577450"/>
              <a:chOff x="2255047" y="690567"/>
              <a:chExt cx="444014" cy="577450"/>
            </a:xfrm>
          </p:grpSpPr>
          <p:sp>
            <p:nvSpPr>
              <p:cNvPr id="1844" name="Google Shape;1844;p50"/>
              <p:cNvSpPr/>
              <p:nvPr/>
            </p:nvSpPr>
            <p:spPr>
              <a:xfrm>
                <a:off x="2255047" y="690567"/>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50"/>
              <p:cNvSpPr/>
              <p:nvPr/>
            </p:nvSpPr>
            <p:spPr>
              <a:xfrm>
                <a:off x="2588630" y="690567"/>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46" name="Google Shape;1846;p50"/>
              <p:cNvCxnSpPr/>
              <p:nvPr/>
            </p:nvCxnSpPr>
            <p:spPr>
              <a:xfrm>
                <a:off x="2320463" y="924475"/>
                <a:ext cx="313200" cy="0"/>
              </a:xfrm>
              <a:prstGeom prst="straightConnector1">
                <a:avLst/>
              </a:prstGeom>
              <a:noFill/>
              <a:ln w="9525" cap="flat" cmpd="sng">
                <a:solidFill>
                  <a:schemeClr val="dk1"/>
                </a:solidFill>
                <a:prstDash val="solid"/>
                <a:round/>
                <a:headEnd type="none" w="med" len="med"/>
                <a:tailEnd type="none" w="med" len="med"/>
              </a:ln>
            </p:spPr>
          </p:cxnSp>
          <p:cxnSp>
            <p:nvCxnSpPr>
              <p:cNvPr id="1847" name="Google Shape;1847;p50"/>
              <p:cNvCxnSpPr/>
              <p:nvPr/>
            </p:nvCxnSpPr>
            <p:spPr>
              <a:xfrm>
                <a:off x="2320463" y="979300"/>
                <a:ext cx="313200" cy="0"/>
              </a:xfrm>
              <a:prstGeom prst="straightConnector1">
                <a:avLst/>
              </a:prstGeom>
              <a:noFill/>
              <a:ln w="9525" cap="flat" cmpd="sng">
                <a:solidFill>
                  <a:schemeClr val="dk1"/>
                </a:solidFill>
                <a:prstDash val="solid"/>
                <a:round/>
                <a:headEnd type="none" w="med" len="med"/>
                <a:tailEnd type="none" w="med" len="med"/>
              </a:ln>
            </p:spPr>
          </p:cxnSp>
          <p:cxnSp>
            <p:nvCxnSpPr>
              <p:cNvPr id="1848" name="Google Shape;1848;p50"/>
              <p:cNvCxnSpPr/>
              <p:nvPr/>
            </p:nvCxnSpPr>
            <p:spPr>
              <a:xfrm>
                <a:off x="2320463" y="1031550"/>
                <a:ext cx="313200" cy="0"/>
              </a:xfrm>
              <a:prstGeom prst="straightConnector1">
                <a:avLst/>
              </a:prstGeom>
              <a:noFill/>
              <a:ln w="9525" cap="flat" cmpd="sng">
                <a:solidFill>
                  <a:schemeClr val="dk1"/>
                </a:solidFill>
                <a:prstDash val="solid"/>
                <a:round/>
                <a:headEnd type="none" w="med" len="med"/>
                <a:tailEnd type="none" w="med" len="med"/>
              </a:ln>
            </p:spPr>
          </p:cxnSp>
        </p:grpSp>
        <p:grpSp>
          <p:nvGrpSpPr>
            <p:cNvPr id="1849" name="Google Shape;1849;p50"/>
            <p:cNvGrpSpPr/>
            <p:nvPr/>
          </p:nvGrpSpPr>
          <p:grpSpPr>
            <a:xfrm>
              <a:off x="873922" y="3993954"/>
              <a:ext cx="444014" cy="577450"/>
              <a:chOff x="873922" y="3993954"/>
              <a:chExt cx="444014" cy="577450"/>
            </a:xfrm>
          </p:grpSpPr>
          <p:sp>
            <p:nvSpPr>
              <p:cNvPr id="1850" name="Google Shape;1850;p50"/>
              <p:cNvSpPr/>
              <p:nvPr/>
            </p:nvSpPr>
            <p:spPr>
              <a:xfrm>
                <a:off x="873922" y="3993954"/>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50"/>
              <p:cNvSpPr/>
              <p:nvPr/>
            </p:nvSpPr>
            <p:spPr>
              <a:xfrm>
                <a:off x="1207505" y="3993954"/>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accen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52" name="Google Shape;1852;p50"/>
              <p:cNvCxnSpPr/>
              <p:nvPr/>
            </p:nvCxnSpPr>
            <p:spPr>
              <a:xfrm>
                <a:off x="939338" y="4227863"/>
                <a:ext cx="313200" cy="0"/>
              </a:xfrm>
              <a:prstGeom prst="straightConnector1">
                <a:avLst/>
              </a:prstGeom>
              <a:noFill/>
              <a:ln w="9525" cap="flat" cmpd="sng">
                <a:solidFill>
                  <a:schemeClr val="dk1"/>
                </a:solidFill>
                <a:prstDash val="solid"/>
                <a:round/>
                <a:headEnd type="none" w="med" len="med"/>
                <a:tailEnd type="none" w="med" len="med"/>
              </a:ln>
            </p:spPr>
          </p:cxnSp>
          <p:cxnSp>
            <p:nvCxnSpPr>
              <p:cNvPr id="1853" name="Google Shape;1853;p50"/>
              <p:cNvCxnSpPr/>
              <p:nvPr/>
            </p:nvCxnSpPr>
            <p:spPr>
              <a:xfrm>
                <a:off x="939338" y="4282688"/>
                <a:ext cx="313200" cy="0"/>
              </a:xfrm>
              <a:prstGeom prst="straightConnector1">
                <a:avLst/>
              </a:prstGeom>
              <a:noFill/>
              <a:ln w="9525" cap="flat" cmpd="sng">
                <a:solidFill>
                  <a:schemeClr val="dk1"/>
                </a:solidFill>
                <a:prstDash val="solid"/>
                <a:round/>
                <a:headEnd type="none" w="med" len="med"/>
                <a:tailEnd type="none" w="med" len="med"/>
              </a:ln>
            </p:spPr>
          </p:cxnSp>
          <p:cxnSp>
            <p:nvCxnSpPr>
              <p:cNvPr id="1854" name="Google Shape;1854;p50"/>
              <p:cNvCxnSpPr/>
              <p:nvPr/>
            </p:nvCxnSpPr>
            <p:spPr>
              <a:xfrm>
                <a:off x="939338" y="4334938"/>
                <a:ext cx="313200" cy="0"/>
              </a:xfrm>
              <a:prstGeom prst="straightConnector1">
                <a:avLst/>
              </a:prstGeom>
              <a:noFill/>
              <a:ln w="9525" cap="flat" cmpd="sng">
                <a:solidFill>
                  <a:schemeClr val="dk1"/>
                </a:solidFill>
                <a:prstDash val="solid"/>
                <a:round/>
                <a:headEnd type="none" w="med" len="med"/>
                <a:tailEnd type="none" w="med" len="med"/>
              </a:ln>
            </p:spPr>
          </p:cxnSp>
        </p:grpSp>
      </p:gr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466"/>
        <p:cNvGrpSpPr/>
        <p:nvPr/>
      </p:nvGrpSpPr>
      <p:grpSpPr>
        <a:xfrm>
          <a:off x="0" y="0"/>
          <a:ext cx="0" cy="0"/>
          <a:chOff x="0" y="0"/>
          <a:chExt cx="0" cy="0"/>
        </a:xfrm>
      </p:grpSpPr>
      <p:grpSp>
        <p:nvGrpSpPr>
          <p:cNvPr id="1467" name="Google Shape;1467;p47"/>
          <p:cNvGrpSpPr/>
          <p:nvPr/>
        </p:nvGrpSpPr>
        <p:grpSpPr>
          <a:xfrm rot="10800000">
            <a:off x="2154645" y="3345785"/>
            <a:ext cx="5146449" cy="387904"/>
            <a:chOff x="4171261" y="4165423"/>
            <a:chExt cx="4138299" cy="382134"/>
          </a:xfrm>
        </p:grpSpPr>
        <p:sp>
          <p:nvSpPr>
            <p:cNvPr id="1468" name="Google Shape;1468;p47"/>
            <p:cNvSpPr/>
            <p:nvPr/>
          </p:nvSpPr>
          <p:spPr>
            <a:xfrm>
              <a:off x="4171261" y="4165423"/>
              <a:ext cx="4104000" cy="3384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47"/>
            <p:cNvSpPr/>
            <p:nvPr/>
          </p:nvSpPr>
          <p:spPr>
            <a:xfrm>
              <a:off x="4205560" y="4209156"/>
              <a:ext cx="4104000" cy="338400"/>
            </a:xfrm>
            <a:prstGeom prst="rect">
              <a:avLst/>
            </a:prstGeom>
            <a:solidFill>
              <a:srgbClr val="B5B1A7"/>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70" name="Google Shape;1470;p47"/>
          <p:cNvSpPr txBox="1">
            <a:spLocks noGrp="1"/>
          </p:cNvSpPr>
          <p:nvPr>
            <p:ph type="title"/>
          </p:nvPr>
        </p:nvSpPr>
        <p:spPr>
          <a:xfrm>
            <a:off x="591267" y="2242350"/>
            <a:ext cx="7968342" cy="658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EXHAUSTIVE SEARCH</a:t>
            </a:r>
            <a:endParaRPr dirty="0"/>
          </a:p>
        </p:txBody>
      </p:sp>
      <p:sp>
        <p:nvSpPr>
          <p:cNvPr id="1471" name="Google Shape;1471;p47"/>
          <p:cNvSpPr txBox="1">
            <a:spLocks noGrp="1"/>
          </p:cNvSpPr>
          <p:nvPr>
            <p:ph type="subTitle" idx="1"/>
          </p:nvPr>
        </p:nvSpPr>
        <p:spPr>
          <a:xfrm>
            <a:off x="2059930" y="3240789"/>
            <a:ext cx="5149383" cy="38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a brute-force approach to combinatorial problems</a:t>
            </a:r>
          </a:p>
        </p:txBody>
      </p:sp>
      <p:sp>
        <p:nvSpPr>
          <p:cNvPr id="1472" name="Google Shape;1472;p47"/>
          <p:cNvSpPr txBox="1">
            <a:spLocks noGrp="1"/>
          </p:cNvSpPr>
          <p:nvPr>
            <p:ph type="title" idx="2"/>
          </p:nvPr>
        </p:nvSpPr>
        <p:spPr>
          <a:xfrm>
            <a:off x="4019550" y="1012100"/>
            <a:ext cx="1104900" cy="1007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grpSp>
        <p:nvGrpSpPr>
          <p:cNvPr id="1474" name="Google Shape;1474;p47"/>
          <p:cNvGrpSpPr/>
          <p:nvPr/>
        </p:nvGrpSpPr>
        <p:grpSpPr>
          <a:xfrm>
            <a:off x="3961844" y="943192"/>
            <a:ext cx="1220312" cy="1123720"/>
            <a:chOff x="1087275" y="1394225"/>
            <a:chExt cx="906150" cy="834425"/>
          </a:xfrm>
        </p:grpSpPr>
        <p:sp>
          <p:nvSpPr>
            <p:cNvPr id="1475" name="Google Shape;1475;p47"/>
            <p:cNvSpPr/>
            <p:nvPr/>
          </p:nvSpPr>
          <p:spPr>
            <a:xfrm>
              <a:off x="1495050" y="1394225"/>
              <a:ext cx="91800" cy="918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47"/>
            <p:cNvSpPr/>
            <p:nvPr/>
          </p:nvSpPr>
          <p:spPr>
            <a:xfrm>
              <a:off x="1495050" y="2136850"/>
              <a:ext cx="91800" cy="918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47"/>
            <p:cNvSpPr/>
            <p:nvPr/>
          </p:nvSpPr>
          <p:spPr>
            <a:xfrm>
              <a:off x="1087275" y="1745250"/>
              <a:ext cx="91800" cy="918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47"/>
            <p:cNvSpPr/>
            <p:nvPr/>
          </p:nvSpPr>
          <p:spPr>
            <a:xfrm>
              <a:off x="1901625" y="1745250"/>
              <a:ext cx="91800" cy="918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1" name="Google Shape;1481;p47"/>
          <p:cNvGrpSpPr/>
          <p:nvPr/>
        </p:nvGrpSpPr>
        <p:grpSpPr>
          <a:xfrm>
            <a:off x="788197" y="3812354"/>
            <a:ext cx="739153" cy="733425"/>
            <a:chOff x="711997" y="3993954"/>
            <a:chExt cx="739153" cy="733425"/>
          </a:xfrm>
        </p:grpSpPr>
        <p:grpSp>
          <p:nvGrpSpPr>
            <p:cNvPr id="1482" name="Google Shape;1482;p47"/>
            <p:cNvGrpSpPr/>
            <p:nvPr/>
          </p:nvGrpSpPr>
          <p:grpSpPr>
            <a:xfrm>
              <a:off x="711997" y="3993954"/>
              <a:ext cx="605939" cy="733425"/>
              <a:chOff x="854872" y="593529"/>
              <a:chExt cx="605939" cy="733425"/>
            </a:xfrm>
          </p:grpSpPr>
          <p:grpSp>
            <p:nvGrpSpPr>
              <p:cNvPr id="1483" name="Google Shape;1483;p47"/>
              <p:cNvGrpSpPr/>
              <p:nvPr/>
            </p:nvGrpSpPr>
            <p:grpSpPr>
              <a:xfrm>
                <a:off x="854872" y="749504"/>
                <a:ext cx="444014" cy="577450"/>
                <a:chOff x="2255047" y="690567"/>
                <a:chExt cx="444014" cy="577450"/>
              </a:xfrm>
            </p:grpSpPr>
            <p:sp>
              <p:nvSpPr>
                <p:cNvPr id="1484" name="Google Shape;1484;p47"/>
                <p:cNvSpPr/>
                <p:nvPr/>
              </p:nvSpPr>
              <p:spPr>
                <a:xfrm>
                  <a:off x="2255047" y="690567"/>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47"/>
                <p:cNvSpPr/>
                <p:nvPr/>
              </p:nvSpPr>
              <p:spPr>
                <a:xfrm>
                  <a:off x="2588630" y="690567"/>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86" name="Google Shape;1486;p47"/>
                <p:cNvCxnSpPr/>
                <p:nvPr/>
              </p:nvCxnSpPr>
              <p:spPr>
                <a:xfrm>
                  <a:off x="2320463" y="924475"/>
                  <a:ext cx="313200" cy="0"/>
                </a:xfrm>
                <a:prstGeom prst="straightConnector1">
                  <a:avLst/>
                </a:prstGeom>
                <a:noFill/>
                <a:ln w="9525" cap="flat" cmpd="sng">
                  <a:solidFill>
                    <a:schemeClr val="dk1"/>
                  </a:solidFill>
                  <a:prstDash val="solid"/>
                  <a:round/>
                  <a:headEnd type="none" w="med" len="med"/>
                  <a:tailEnd type="none" w="med" len="med"/>
                </a:ln>
              </p:spPr>
            </p:cxnSp>
            <p:cxnSp>
              <p:nvCxnSpPr>
                <p:cNvPr id="1487" name="Google Shape;1487;p47"/>
                <p:cNvCxnSpPr/>
                <p:nvPr/>
              </p:nvCxnSpPr>
              <p:spPr>
                <a:xfrm>
                  <a:off x="2320463" y="979300"/>
                  <a:ext cx="313200" cy="0"/>
                </a:xfrm>
                <a:prstGeom prst="straightConnector1">
                  <a:avLst/>
                </a:prstGeom>
                <a:noFill/>
                <a:ln w="9525" cap="flat" cmpd="sng">
                  <a:solidFill>
                    <a:schemeClr val="dk1"/>
                  </a:solidFill>
                  <a:prstDash val="solid"/>
                  <a:round/>
                  <a:headEnd type="none" w="med" len="med"/>
                  <a:tailEnd type="none" w="med" len="med"/>
                </a:ln>
              </p:spPr>
            </p:cxnSp>
            <p:cxnSp>
              <p:nvCxnSpPr>
                <p:cNvPr id="1488" name="Google Shape;1488;p47"/>
                <p:cNvCxnSpPr/>
                <p:nvPr/>
              </p:nvCxnSpPr>
              <p:spPr>
                <a:xfrm>
                  <a:off x="2320463" y="1031550"/>
                  <a:ext cx="313200" cy="0"/>
                </a:xfrm>
                <a:prstGeom prst="straightConnector1">
                  <a:avLst/>
                </a:prstGeom>
                <a:noFill/>
                <a:ln w="9525" cap="flat" cmpd="sng">
                  <a:solidFill>
                    <a:schemeClr val="dk1"/>
                  </a:solidFill>
                  <a:prstDash val="solid"/>
                  <a:round/>
                  <a:headEnd type="none" w="med" len="med"/>
                  <a:tailEnd type="none" w="med" len="med"/>
                </a:ln>
              </p:spPr>
            </p:cxnSp>
          </p:grpSp>
          <p:grpSp>
            <p:nvGrpSpPr>
              <p:cNvPr id="1489" name="Google Shape;1489;p47"/>
              <p:cNvGrpSpPr/>
              <p:nvPr/>
            </p:nvGrpSpPr>
            <p:grpSpPr>
              <a:xfrm>
                <a:off x="935835" y="671517"/>
                <a:ext cx="444014" cy="577450"/>
                <a:chOff x="2255047" y="690567"/>
                <a:chExt cx="444014" cy="577450"/>
              </a:xfrm>
            </p:grpSpPr>
            <p:sp>
              <p:nvSpPr>
                <p:cNvPr id="1490" name="Google Shape;1490;p47"/>
                <p:cNvSpPr/>
                <p:nvPr/>
              </p:nvSpPr>
              <p:spPr>
                <a:xfrm>
                  <a:off x="2255047" y="690567"/>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47"/>
                <p:cNvSpPr/>
                <p:nvPr/>
              </p:nvSpPr>
              <p:spPr>
                <a:xfrm>
                  <a:off x="2588630" y="690567"/>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92" name="Google Shape;1492;p47"/>
                <p:cNvCxnSpPr/>
                <p:nvPr/>
              </p:nvCxnSpPr>
              <p:spPr>
                <a:xfrm>
                  <a:off x="2320463" y="924475"/>
                  <a:ext cx="313200" cy="0"/>
                </a:xfrm>
                <a:prstGeom prst="straightConnector1">
                  <a:avLst/>
                </a:prstGeom>
                <a:noFill/>
                <a:ln w="9525" cap="flat" cmpd="sng">
                  <a:solidFill>
                    <a:schemeClr val="dk1"/>
                  </a:solidFill>
                  <a:prstDash val="solid"/>
                  <a:round/>
                  <a:headEnd type="none" w="med" len="med"/>
                  <a:tailEnd type="none" w="med" len="med"/>
                </a:ln>
              </p:spPr>
            </p:cxnSp>
            <p:cxnSp>
              <p:nvCxnSpPr>
                <p:cNvPr id="1493" name="Google Shape;1493;p47"/>
                <p:cNvCxnSpPr/>
                <p:nvPr/>
              </p:nvCxnSpPr>
              <p:spPr>
                <a:xfrm>
                  <a:off x="2320463" y="979300"/>
                  <a:ext cx="313200" cy="0"/>
                </a:xfrm>
                <a:prstGeom prst="straightConnector1">
                  <a:avLst/>
                </a:prstGeom>
                <a:noFill/>
                <a:ln w="9525" cap="flat" cmpd="sng">
                  <a:solidFill>
                    <a:schemeClr val="dk1"/>
                  </a:solidFill>
                  <a:prstDash val="solid"/>
                  <a:round/>
                  <a:headEnd type="none" w="med" len="med"/>
                  <a:tailEnd type="none" w="med" len="med"/>
                </a:ln>
              </p:spPr>
            </p:cxnSp>
            <p:cxnSp>
              <p:nvCxnSpPr>
                <p:cNvPr id="1494" name="Google Shape;1494;p47"/>
                <p:cNvCxnSpPr/>
                <p:nvPr/>
              </p:nvCxnSpPr>
              <p:spPr>
                <a:xfrm>
                  <a:off x="2320463" y="1031550"/>
                  <a:ext cx="313200" cy="0"/>
                </a:xfrm>
                <a:prstGeom prst="straightConnector1">
                  <a:avLst/>
                </a:prstGeom>
                <a:noFill/>
                <a:ln w="9525" cap="flat" cmpd="sng">
                  <a:solidFill>
                    <a:schemeClr val="dk1"/>
                  </a:solidFill>
                  <a:prstDash val="solid"/>
                  <a:round/>
                  <a:headEnd type="none" w="med" len="med"/>
                  <a:tailEnd type="none" w="med" len="med"/>
                </a:ln>
              </p:spPr>
            </p:cxnSp>
          </p:grpSp>
          <p:grpSp>
            <p:nvGrpSpPr>
              <p:cNvPr id="1495" name="Google Shape;1495;p47"/>
              <p:cNvGrpSpPr/>
              <p:nvPr/>
            </p:nvGrpSpPr>
            <p:grpSpPr>
              <a:xfrm>
                <a:off x="1016797" y="593529"/>
                <a:ext cx="444014" cy="577450"/>
                <a:chOff x="2255047" y="690567"/>
                <a:chExt cx="444014" cy="577450"/>
              </a:xfrm>
            </p:grpSpPr>
            <p:sp>
              <p:nvSpPr>
                <p:cNvPr id="1496" name="Google Shape;1496;p47"/>
                <p:cNvSpPr/>
                <p:nvPr/>
              </p:nvSpPr>
              <p:spPr>
                <a:xfrm>
                  <a:off x="2255047" y="690567"/>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47"/>
                <p:cNvSpPr/>
                <p:nvPr/>
              </p:nvSpPr>
              <p:spPr>
                <a:xfrm>
                  <a:off x="2588630" y="690567"/>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98" name="Google Shape;1498;p47"/>
                <p:cNvCxnSpPr/>
                <p:nvPr/>
              </p:nvCxnSpPr>
              <p:spPr>
                <a:xfrm>
                  <a:off x="2320463" y="924475"/>
                  <a:ext cx="313200" cy="0"/>
                </a:xfrm>
                <a:prstGeom prst="straightConnector1">
                  <a:avLst/>
                </a:prstGeom>
                <a:noFill/>
                <a:ln w="9525" cap="flat" cmpd="sng">
                  <a:solidFill>
                    <a:schemeClr val="dk1"/>
                  </a:solidFill>
                  <a:prstDash val="solid"/>
                  <a:round/>
                  <a:headEnd type="none" w="med" len="med"/>
                  <a:tailEnd type="none" w="med" len="med"/>
                </a:ln>
              </p:spPr>
            </p:cxnSp>
            <p:cxnSp>
              <p:nvCxnSpPr>
                <p:cNvPr id="1499" name="Google Shape;1499;p47"/>
                <p:cNvCxnSpPr/>
                <p:nvPr/>
              </p:nvCxnSpPr>
              <p:spPr>
                <a:xfrm>
                  <a:off x="2320463" y="979300"/>
                  <a:ext cx="313200" cy="0"/>
                </a:xfrm>
                <a:prstGeom prst="straightConnector1">
                  <a:avLst/>
                </a:prstGeom>
                <a:noFill/>
                <a:ln w="9525" cap="flat" cmpd="sng">
                  <a:solidFill>
                    <a:schemeClr val="dk1"/>
                  </a:solidFill>
                  <a:prstDash val="solid"/>
                  <a:round/>
                  <a:headEnd type="none" w="med" len="med"/>
                  <a:tailEnd type="none" w="med" len="med"/>
                </a:ln>
              </p:spPr>
            </p:cxnSp>
            <p:cxnSp>
              <p:nvCxnSpPr>
                <p:cNvPr id="1500" name="Google Shape;1500;p47"/>
                <p:cNvCxnSpPr/>
                <p:nvPr/>
              </p:nvCxnSpPr>
              <p:spPr>
                <a:xfrm>
                  <a:off x="2320463" y="1031550"/>
                  <a:ext cx="313200" cy="0"/>
                </a:xfrm>
                <a:prstGeom prst="straightConnector1">
                  <a:avLst/>
                </a:prstGeom>
                <a:noFill/>
                <a:ln w="9525" cap="flat" cmpd="sng">
                  <a:solidFill>
                    <a:schemeClr val="dk1"/>
                  </a:solidFill>
                  <a:prstDash val="solid"/>
                  <a:round/>
                  <a:headEnd type="none" w="med" len="med"/>
                  <a:tailEnd type="none" w="med" len="med"/>
                </a:ln>
              </p:spPr>
            </p:cxnSp>
          </p:grpSp>
        </p:grpSp>
        <p:grpSp>
          <p:nvGrpSpPr>
            <p:cNvPr id="1501" name="Google Shape;1501;p47"/>
            <p:cNvGrpSpPr/>
            <p:nvPr/>
          </p:nvGrpSpPr>
          <p:grpSpPr>
            <a:xfrm>
              <a:off x="1205750" y="4359925"/>
              <a:ext cx="245400" cy="245400"/>
              <a:chOff x="904875" y="1114425"/>
              <a:chExt cx="245400" cy="245400"/>
            </a:xfrm>
          </p:grpSpPr>
          <p:sp>
            <p:nvSpPr>
              <p:cNvPr id="1502" name="Google Shape;1502;p47"/>
              <p:cNvSpPr/>
              <p:nvPr/>
            </p:nvSpPr>
            <p:spPr>
              <a:xfrm>
                <a:off x="904875" y="1114425"/>
                <a:ext cx="245400" cy="24540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47"/>
              <p:cNvSpPr/>
              <p:nvPr/>
            </p:nvSpPr>
            <p:spPr>
              <a:xfrm>
                <a:off x="981600" y="1196400"/>
                <a:ext cx="91950" cy="91100"/>
              </a:xfrm>
              <a:custGeom>
                <a:avLst/>
                <a:gdLst/>
                <a:ahLst/>
                <a:cxnLst/>
                <a:rect l="l" t="t" r="r" b="b"/>
                <a:pathLst>
                  <a:path w="3678" h="3644" fill="none" extrusionOk="0">
                    <a:moveTo>
                      <a:pt x="3157" y="0"/>
                    </a:moveTo>
                    <a:lnTo>
                      <a:pt x="1839" y="1319"/>
                    </a:lnTo>
                    <a:lnTo>
                      <a:pt x="486" y="0"/>
                    </a:lnTo>
                    <a:lnTo>
                      <a:pt x="0" y="486"/>
                    </a:lnTo>
                    <a:lnTo>
                      <a:pt x="1319" y="1805"/>
                    </a:lnTo>
                    <a:lnTo>
                      <a:pt x="0" y="3158"/>
                    </a:lnTo>
                    <a:lnTo>
                      <a:pt x="486" y="3643"/>
                    </a:lnTo>
                    <a:lnTo>
                      <a:pt x="1839" y="2325"/>
                    </a:lnTo>
                    <a:lnTo>
                      <a:pt x="3157" y="3643"/>
                    </a:lnTo>
                    <a:lnTo>
                      <a:pt x="3678" y="3158"/>
                    </a:lnTo>
                    <a:lnTo>
                      <a:pt x="2325" y="1805"/>
                    </a:lnTo>
                    <a:lnTo>
                      <a:pt x="3678" y="486"/>
                    </a:lnTo>
                    <a:lnTo>
                      <a:pt x="3157" y="0"/>
                    </a:lnTo>
                    <a:lnTo>
                      <a:pt x="3157" y="0"/>
                    </a:lnTo>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413309394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620"/>
        <p:cNvGrpSpPr/>
        <p:nvPr/>
      </p:nvGrpSpPr>
      <p:grpSpPr>
        <a:xfrm>
          <a:off x="0" y="0"/>
          <a:ext cx="0" cy="0"/>
          <a:chOff x="0" y="0"/>
          <a:chExt cx="0" cy="0"/>
        </a:xfrm>
      </p:grpSpPr>
      <p:sp>
        <p:nvSpPr>
          <p:cNvPr id="2621" name="Google Shape;2621;p59"/>
          <p:cNvSpPr txBox="1">
            <a:spLocks noGrp="1"/>
          </p:cNvSpPr>
          <p:nvPr>
            <p:ph type="title"/>
          </p:nvPr>
        </p:nvSpPr>
        <p:spPr>
          <a:xfrm>
            <a:off x="1046110" y="2584128"/>
            <a:ext cx="2336400" cy="405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Permutations</a:t>
            </a:r>
            <a:endParaRPr dirty="0"/>
          </a:p>
        </p:txBody>
      </p:sp>
      <p:sp>
        <p:nvSpPr>
          <p:cNvPr id="2622" name="Google Shape;2622;p59"/>
          <p:cNvSpPr txBox="1">
            <a:spLocks noGrp="1"/>
          </p:cNvSpPr>
          <p:nvPr>
            <p:ph type="subTitle" idx="1"/>
          </p:nvPr>
        </p:nvSpPr>
        <p:spPr>
          <a:xfrm>
            <a:off x="1101702" y="1502382"/>
            <a:ext cx="7160326" cy="762000"/>
          </a:xfrm>
          <a:prstGeom prst="rect">
            <a:avLst/>
          </a:prstGeom>
        </p:spPr>
        <p:txBody>
          <a:bodyPr spcFirstLastPara="1" wrap="square" lIns="91425" tIns="91425" rIns="91425" bIns="91425" anchor="ctr" anchorCtr="0">
            <a:noAutofit/>
          </a:bodyPr>
          <a:lstStyle/>
          <a:p>
            <a:pPr marL="0" lvl="0" indent="0" algn="just" rtl="0">
              <a:spcBef>
                <a:spcPts val="0"/>
              </a:spcBef>
              <a:spcAft>
                <a:spcPts val="0"/>
              </a:spcAft>
              <a:buNone/>
            </a:pPr>
            <a:r>
              <a:rPr lang="en-US" sz="2200" dirty="0"/>
              <a:t>Finding an element with a special property in a domain that grows exponentially (or faster) with an instance size</a:t>
            </a:r>
          </a:p>
        </p:txBody>
      </p:sp>
      <p:sp>
        <p:nvSpPr>
          <p:cNvPr id="2623" name="Google Shape;2623;p59"/>
          <p:cNvSpPr txBox="1">
            <a:spLocks noGrp="1"/>
          </p:cNvSpPr>
          <p:nvPr>
            <p:ph type="title" idx="2"/>
          </p:nvPr>
        </p:nvSpPr>
        <p:spPr>
          <a:xfrm>
            <a:off x="3465165" y="2590059"/>
            <a:ext cx="2336400" cy="405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Combinations</a:t>
            </a:r>
            <a:endParaRPr dirty="0"/>
          </a:p>
        </p:txBody>
      </p:sp>
      <p:sp>
        <p:nvSpPr>
          <p:cNvPr id="2625" name="Google Shape;2625;p59"/>
          <p:cNvSpPr txBox="1">
            <a:spLocks noGrp="1"/>
          </p:cNvSpPr>
          <p:nvPr>
            <p:ph type="title" idx="4"/>
          </p:nvPr>
        </p:nvSpPr>
        <p:spPr>
          <a:xfrm>
            <a:off x="5884220" y="2581692"/>
            <a:ext cx="2336400" cy="405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Subsets</a:t>
            </a:r>
            <a:endParaRPr dirty="0"/>
          </a:p>
        </p:txBody>
      </p:sp>
      <mc:AlternateContent xmlns:mc="http://schemas.openxmlformats.org/markup-compatibility/2006" xmlns:a14="http://schemas.microsoft.com/office/drawing/2010/main">
        <mc:Choice Requires="a14">
          <p:sp>
            <p:nvSpPr>
              <p:cNvPr id="2626" name="Google Shape;2626;p59"/>
              <p:cNvSpPr txBox="1">
                <a:spLocks noGrp="1"/>
              </p:cNvSpPr>
              <p:nvPr>
                <p:ph type="subTitle" idx="5"/>
              </p:nvPr>
            </p:nvSpPr>
            <p:spPr>
              <a:xfrm>
                <a:off x="1334940" y="3210364"/>
                <a:ext cx="1695070" cy="405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𝑁</m:t>
                      </m:r>
                      <m:r>
                        <a:rPr lang="en-US" sz="2800" b="0" i="1" smtClean="0">
                          <a:latin typeface="Cambria Math" panose="02040503050406030204" pitchFamily="18" charset="0"/>
                          <a:ea typeface="Cambria Math" panose="02040503050406030204" pitchFamily="18" charset="0"/>
                        </a:rPr>
                        <m:t>!</m:t>
                      </m:r>
                    </m:oMath>
                  </m:oMathPara>
                </a14:m>
                <a:endParaRPr sz="2800" dirty="0"/>
              </a:p>
            </p:txBody>
          </p:sp>
        </mc:Choice>
        <mc:Fallback xmlns="">
          <p:sp>
            <p:nvSpPr>
              <p:cNvPr id="2626" name="Google Shape;2626;p59"/>
              <p:cNvSpPr txBox="1">
                <a:spLocks noGrp="1" noRot="1" noChangeAspect="1" noMove="1" noResize="1" noEditPoints="1" noAdjustHandles="1" noChangeArrowheads="1" noChangeShapeType="1" noTextEdit="1"/>
              </p:cNvSpPr>
              <p:nvPr>
                <p:ph type="subTitle" idx="5"/>
              </p:nvPr>
            </p:nvSpPr>
            <p:spPr>
              <a:xfrm>
                <a:off x="1334940" y="3210364"/>
                <a:ext cx="1695070" cy="405600"/>
              </a:xfrm>
              <a:prstGeom prst="rect">
                <a:avLst/>
              </a:prstGeom>
              <a:blipFill>
                <a:blip r:embed="rId3"/>
                <a:stretch>
                  <a:fillRect/>
                </a:stretch>
              </a:blipFill>
            </p:spPr>
            <p:txBody>
              <a:bodyPr/>
              <a:lstStyle/>
              <a:p>
                <a:r>
                  <a:rPr lang="en-US">
                    <a:noFill/>
                  </a:rPr>
                  <a:t> </a:t>
                </a:r>
              </a:p>
            </p:txBody>
          </p:sp>
        </mc:Fallback>
      </mc:AlternateContent>
      <p:sp>
        <p:nvSpPr>
          <p:cNvPr id="2627" name="Google Shape;2627;p59"/>
          <p:cNvSpPr txBox="1">
            <a:spLocks noGrp="1"/>
          </p:cNvSpPr>
          <p:nvPr>
            <p:ph type="title" idx="6"/>
          </p:nvPr>
        </p:nvSpPr>
        <p:spPr>
          <a:xfrm>
            <a:off x="1494388" y="509103"/>
            <a:ext cx="63438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PROBLEMS</a:t>
            </a:r>
            <a:endParaRPr dirty="0"/>
          </a:p>
        </p:txBody>
      </p:sp>
      <p:grpSp>
        <p:nvGrpSpPr>
          <p:cNvPr id="2670" name="Google Shape;2670;p59"/>
          <p:cNvGrpSpPr/>
          <p:nvPr/>
        </p:nvGrpSpPr>
        <p:grpSpPr>
          <a:xfrm>
            <a:off x="787370" y="4281505"/>
            <a:ext cx="369130" cy="405607"/>
            <a:chOff x="787370" y="4281505"/>
            <a:chExt cx="369130" cy="405607"/>
          </a:xfrm>
        </p:grpSpPr>
        <p:grpSp>
          <p:nvGrpSpPr>
            <p:cNvPr id="2671" name="Google Shape;2671;p59"/>
            <p:cNvGrpSpPr/>
            <p:nvPr/>
          </p:nvGrpSpPr>
          <p:grpSpPr>
            <a:xfrm>
              <a:off x="787370" y="4281505"/>
              <a:ext cx="225414" cy="405607"/>
              <a:chOff x="8063823" y="2506947"/>
              <a:chExt cx="198009" cy="356296"/>
            </a:xfrm>
          </p:grpSpPr>
          <p:sp>
            <p:nvSpPr>
              <p:cNvPr id="2672" name="Google Shape;2672;p59"/>
              <p:cNvSpPr/>
              <p:nvPr/>
            </p:nvSpPr>
            <p:spPr>
              <a:xfrm>
                <a:off x="8063823" y="2506947"/>
                <a:ext cx="198009" cy="39628"/>
              </a:xfrm>
              <a:custGeom>
                <a:avLst/>
                <a:gdLst/>
                <a:ahLst/>
                <a:cxnLst/>
                <a:rect l="l" t="t" r="r" b="b"/>
                <a:pathLst>
                  <a:path w="4512" h="903" extrusionOk="0">
                    <a:moveTo>
                      <a:pt x="1" y="0"/>
                    </a:moveTo>
                    <a:lnTo>
                      <a:pt x="1" y="902"/>
                    </a:lnTo>
                    <a:lnTo>
                      <a:pt x="4511" y="902"/>
                    </a:lnTo>
                    <a:lnTo>
                      <a:pt x="4511"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59"/>
              <p:cNvSpPr/>
              <p:nvPr/>
            </p:nvSpPr>
            <p:spPr>
              <a:xfrm>
                <a:off x="8063823" y="2823615"/>
                <a:ext cx="198009" cy="39628"/>
              </a:xfrm>
              <a:custGeom>
                <a:avLst/>
                <a:gdLst/>
                <a:ahLst/>
                <a:cxnLst/>
                <a:rect l="l" t="t" r="r" b="b"/>
                <a:pathLst>
                  <a:path w="4512" h="903" extrusionOk="0">
                    <a:moveTo>
                      <a:pt x="1" y="1"/>
                    </a:moveTo>
                    <a:lnTo>
                      <a:pt x="1" y="903"/>
                    </a:lnTo>
                    <a:lnTo>
                      <a:pt x="4511" y="903"/>
                    </a:lnTo>
                    <a:lnTo>
                      <a:pt x="4511" y="1"/>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59"/>
              <p:cNvSpPr/>
              <p:nvPr/>
            </p:nvSpPr>
            <p:spPr>
              <a:xfrm>
                <a:off x="8082122" y="2546531"/>
                <a:ext cx="159917" cy="275642"/>
              </a:xfrm>
              <a:custGeom>
                <a:avLst/>
                <a:gdLst/>
                <a:ahLst/>
                <a:cxnLst/>
                <a:rect l="l" t="t" r="r" b="b"/>
                <a:pathLst>
                  <a:path w="3644" h="6281" extrusionOk="0">
                    <a:moveTo>
                      <a:pt x="0" y="0"/>
                    </a:moveTo>
                    <a:lnTo>
                      <a:pt x="0" y="1735"/>
                    </a:lnTo>
                    <a:lnTo>
                      <a:pt x="1214" y="2915"/>
                    </a:lnTo>
                    <a:lnTo>
                      <a:pt x="1214" y="3366"/>
                    </a:lnTo>
                    <a:lnTo>
                      <a:pt x="0" y="4511"/>
                    </a:lnTo>
                    <a:lnTo>
                      <a:pt x="0" y="6280"/>
                    </a:lnTo>
                    <a:lnTo>
                      <a:pt x="3643" y="6280"/>
                    </a:lnTo>
                    <a:lnTo>
                      <a:pt x="3643" y="4511"/>
                    </a:lnTo>
                    <a:lnTo>
                      <a:pt x="2463" y="3366"/>
                    </a:lnTo>
                    <a:lnTo>
                      <a:pt x="2463" y="2915"/>
                    </a:lnTo>
                    <a:lnTo>
                      <a:pt x="3643" y="1735"/>
                    </a:lnTo>
                    <a:lnTo>
                      <a:pt x="3643"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59"/>
              <p:cNvSpPr/>
              <p:nvPr/>
            </p:nvSpPr>
            <p:spPr>
              <a:xfrm>
                <a:off x="8086686" y="2756648"/>
                <a:ext cx="152281" cy="65520"/>
              </a:xfrm>
              <a:custGeom>
                <a:avLst/>
                <a:gdLst/>
                <a:ahLst/>
                <a:cxnLst/>
                <a:rect l="l" t="t" r="r" b="b"/>
                <a:pathLst>
                  <a:path w="3470" h="1493" extrusionOk="0">
                    <a:moveTo>
                      <a:pt x="1527" y="0"/>
                    </a:moveTo>
                    <a:lnTo>
                      <a:pt x="0" y="1492"/>
                    </a:lnTo>
                    <a:lnTo>
                      <a:pt x="3470" y="1492"/>
                    </a:lnTo>
                    <a:lnTo>
                      <a:pt x="19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59"/>
              <p:cNvSpPr/>
              <p:nvPr/>
            </p:nvSpPr>
            <p:spPr>
              <a:xfrm>
                <a:off x="8086686" y="2756648"/>
                <a:ext cx="152281" cy="65520"/>
              </a:xfrm>
              <a:custGeom>
                <a:avLst/>
                <a:gdLst/>
                <a:ahLst/>
                <a:cxnLst/>
                <a:rect l="l" t="t" r="r" b="b"/>
                <a:pathLst>
                  <a:path w="3470" h="1493" fill="none" extrusionOk="0">
                    <a:moveTo>
                      <a:pt x="1527" y="0"/>
                    </a:moveTo>
                    <a:lnTo>
                      <a:pt x="0" y="1492"/>
                    </a:lnTo>
                    <a:lnTo>
                      <a:pt x="3470" y="1492"/>
                    </a:lnTo>
                    <a:lnTo>
                      <a:pt x="194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59"/>
              <p:cNvSpPr/>
              <p:nvPr/>
            </p:nvSpPr>
            <p:spPr>
              <a:xfrm>
                <a:off x="8153654" y="2726192"/>
                <a:ext cx="18344" cy="19836"/>
              </a:xfrm>
              <a:custGeom>
                <a:avLst/>
                <a:gdLst/>
                <a:ahLst/>
                <a:cxnLst/>
                <a:rect l="l" t="t" r="r" b="b"/>
                <a:pathLst>
                  <a:path w="418" h="452" extrusionOk="0">
                    <a:moveTo>
                      <a:pt x="1" y="0"/>
                    </a:moveTo>
                    <a:lnTo>
                      <a:pt x="1" y="451"/>
                    </a:lnTo>
                    <a:lnTo>
                      <a:pt x="417" y="451"/>
                    </a:lnTo>
                    <a:lnTo>
                      <a:pt x="41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59"/>
              <p:cNvSpPr/>
              <p:nvPr/>
            </p:nvSpPr>
            <p:spPr>
              <a:xfrm>
                <a:off x="8153654" y="2698765"/>
                <a:ext cx="18344" cy="19836"/>
              </a:xfrm>
              <a:custGeom>
                <a:avLst/>
                <a:gdLst/>
                <a:ahLst/>
                <a:cxnLst/>
                <a:rect l="l" t="t" r="r" b="b"/>
                <a:pathLst>
                  <a:path w="418" h="452" extrusionOk="0">
                    <a:moveTo>
                      <a:pt x="1" y="1"/>
                    </a:moveTo>
                    <a:lnTo>
                      <a:pt x="1" y="452"/>
                    </a:lnTo>
                    <a:lnTo>
                      <a:pt x="417" y="452"/>
                    </a:lnTo>
                    <a:lnTo>
                      <a:pt x="41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59"/>
              <p:cNvSpPr/>
              <p:nvPr/>
            </p:nvSpPr>
            <p:spPr>
              <a:xfrm>
                <a:off x="8124734" y="2628726"/>
                <a:ext cx="74648" cy="27472"/>
              </a:xfrm>
              <a:custGeom>
                <a:avLst/>
                <a:gdLst/>
                <a:ahLst/>
                <a:cxnLst/>
                <a:rect l="l" t="t" r="r" b="b"/>
                <a:pathLst>
                  <a:path w="1701" h="626" extrusionOk="0">
                    <a:moveTo>
                      <a:pt x="1" y="1"/>
                    </a:moveTo>
                    <a:lnTo>
                      <a:pt x="660" y="625"/>
                    </a:lnTo>
                    <a:lnTo>
                      <a:pt x="1076" y="625"/>
                    </a:lnTo>
                    <a:lnTo>
                      <a:pt x="17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80" name="Google Shape;2680;p59"/>
            <p:cNvSpPr/>
            <p:nvPr/>
          </p:nvSpPr>
          <p:spPr>
            <a:xfrm>
              <a:off x="1064550" y="4376213"/>
              <a:ext cx="91950" cy="91100"/>
            </a:xfrm>
            <a:custGeom>
              <a:avLst/>
              <a:gdLst/>
              <a:ahLst/>
              <a:cxnLst/>
              <a:rect l="l" t="t" r="r" b="b"/>
              <a:pathLst>
                <a:path w="3678" h="3644" fill="none" extrusionOk="0">
                  <a:moveTo>
                    <a:pt x="3157" y="0"/>
                  </a:moveTo>
                  <a:lnTo>
                    <a:pt x="1839" y="1319"/>
                  </a:lnTo>
                  <a:lnTo>
                    <a:pt x="486" y="0"/>
                  </a:lnTo>
                  <a:lnTo>
                    <a:pt x="0" y="486"/>
                  </a:lnTo>
                  <a:lnTo>
                    <a:pt x="1319" y="1805"/>
                  </a:lnTo>
                  <a:lnTo>
                    <a:pt x="0" y="3158"/>
                  </a:lnTo>
                  <a:lnTo>
                    <a:pt x="486" y="3643"/>
                  </a:lnTo>
                  <a:lnTo>
                    <a:pt x="1839" y="2325"/>
                  </a:lnTo>
                  <a:lnTo>
                    <a:pt x="3157" y="3643"/>
                  </a:lnTo>
                  <a:lnTo>
                    <a:pt x="3678" y="3158"/>
                  </a:lnTo>
                  <a:lnTo>
                    <a:pt x="2325" y="1805"/>
                  </a:lnTo>
                  <a:lnTo>
                    <a:pt x="3678" y="486"/>
                  </a:lnTo>
                  <a:lnTo>
                    <a:pt x="3157" y="0"/>
                  </a:lnTo>
                  <a:lnTo>
                    <a:pt x="3157" y="0"/>
                  </a:lnTo>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81" name="Google Shape;2681;p59"/>
          <p:cNvGrpSpPr/>
          <p:nvPr/>
        </p:nvGrpSpPr>
        <p:grpSpPr>
          <a:xfrm>
            <a:off x="8009738" y="444900"/>
            <a:ext cx="739738" cy="499927"/>
            <a:chOff x="8009738" y="444900"/>
            <a:chExt cx="739738" cy="499927"/>
          </a:xfrm>
        </p:grpSpPr>
        <p:grpSp>
          <p:nvGrpSpPr>
            <p:cNvPr id="2682" name="Google Shape;2682;p59"/>
            <p:cNvGrpSpPr/>
            <p:nvPr/>
          </p:nvGrpSpPr>
          <p:grpSpPr>
            <a:xfrm>
              <a:off x="8114513" y="444900"/>
              <a:ext cx="634963" cy="406652"/>
              <a:chOff x="8114513" y="444900"/>
              <a:chExt cx="634963" cy="406652"/>
            </a:xfrm>
          </p:grpSpPr>
          <p:sp>
            <p:nvSpPr>
              <p:cNvPr id="2683" name="Google Shape;2683;p59"/>
              <p:cNvSpPr/>
              <p:nvPr/>
            </p:nvSpPr>
            <p:spPr>
              <a:xfrm>
                <a:off x="8114513" y="444900"/>
                <a:ext cx="634950" cy="59000"/>
              </a:xfrm>
              <a:custGeom>
                <a:avLst/>
                <a:gdLst/>
                <a:ahLst/>
                <a:cxnLst/>
                <a:rect l="l" t="t" r="r" b="b"/>
                <a:pathLst>
                  <a:path w="25398" h="2360" extrusionOk="0">
                    <a:moveTo>
                      <a:pt x="1" y="0"/>
                    </a:moveTo>
                    <a:lnTo>
                      <a:pt x="1" y="2359"/>
                    </a:lnTo>
                    <a:lnTo>
                      <a:pt x="25398" y="2359"/>
                    </a:lnTo>
                    <a:lnTo>
                      <a:pt x="25398"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59"/>
              <p:cNvSpPr/>
              <p:nvPr/>
            </p:nvSpPr>
            <p:spPr>
              <a:xfrm>
                <a:off x="8706063" y="463100"/>
                <a:ext cx="21725" cy="20850"/>
              </a:xfrm>
              <a:custGeom>
                <a:avLst/>
                <a:gdLst/>
                <a:ahLst/>
                <a:cxnLst/>
                <a:rect l="l" t="t" r="r" b="b"/>
                <a:pathLst>
                  <a:path w="869" h="834" fill="none" extrusionOk="0">
                    <a:moveTo>
                      <a:pt x="1" y="1"/>
                    </a:moveTo>
                    <a:lnTo>
                      <a:pt x="868" y="833"/>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59"/>
              <p:cNvSpPr/>
              <p:nvPr/>
            </p:nvSpPr>
            <p:spPr>
              <a:xfrm>
                <a:off x="8706063" y="463100"/>
                <a:ext cx="21725" cy="20850"/>
              </a:xfrm>
              <a:custGeom>
                <a:avLst/>
                <a:gdLst/>
                <a:ahLst/>
                <a:cxnLst/>
                <a:rect l="l" t="t" r="r" b="b"/>
                <a:pathLst>
                  <a:path w="869" h="834" fill="none" extrusionOk="0">
                    <a:moveTo>
                      <a:pt x="868" y="1"/>
                    </a:moveTo>
                    <a:lnTo>
                      <a:pt x="1" y="833"/>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59"/>
              <p:cNvSpPr/>
              <p:nvPr/>
            </p:nvSpPr>
            <p:spPr>
              <a:xfrm>
                <a:off x="8114525" y="503900"/>
                <a:ext cx="634950" cy="347652"/>
              </a:xfrm>
              <a:custGeom>
                <a:avLst/>
                <a:gdLst/>
                <a:ahLst/>
                <a:cxnLst/>
                <a:rect l="l" t="t" r="r" b="b"/>
                <a:pathLst>
                  <a:path w="25398" h="2360" extrusionOk="0">
                    <a:moveTo>
                      <a:pt x="1" y="0"/>
                    </a:moveTo>
                    <a:lnTo>
                      <a:pt x="1" y="2359"/>
                    </a:lnTo>
                    <a:lnTo>
                      <a:pt x="25398" y="2359"/>
                    </a:lnTo>
                    <a:lnTo>
                      <a:pt x="25398"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87" name="Google Shape;2687;p59"/>
            <p:cNvGrpSpPr/>
            <p:nvPr/>
          </p:nvGrpSpPr>
          <p:grpSpPr>
            <a:xfrm>
              <a:off x="8009738" y="538175"/>
              <a:ext cx="634963" cy="406652"/>
              <a:chOff x="8009738" y="538175"/>
              <a:chExt cx="634963" cy="406652"/>
            </a:xfrm>
          </p:grpSpPr>
          <p:sp>
            <p:nvSpPr>
              <p:cNvPr id="2688" name="Google Shape;2688;p59"/>
              <p:cNvSpPr/>
              <p:nvPr/>
            </p:nvSpPr>
            <p:spPr>
              <a:xfrm>
                <a:off x="8009738" y="538175"/>
                <a:ext cx="634950" cy="59000"/>
              </a:xfrm>
              <a:custGeom>
                <a:avLst/>
                <a:gdLst/>
                <a:ahLst/>
                <a:cxnLst/>
                <a:rect l="l" t="t" r="r" b="b"/>
                <a:pathLst>
                  <a:path w="25398" h="2360" extrusionOk="0">
                    <a:moveTo>
                      <a:pt x="1" y="0"/>
                    </a:moveTo>
                    <a:lnTo>
                      <a:pt x="1" y="2359"/>
                    </a:lnTo>
                    <a:lnTo>
                      <a:pt x="25398" y="2359"/>
                    </a:lnTo>
                    <a:lnTo>
                      <a:pt x="25398"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59"/>
              <p:cNvSpPr/>
              <p:nvPr/>
            </p:nvSpPr>
            <p:spPr>
              <a:xfrm>
                <a:off x="8601288" y="556375"/>
                <a:ext cx="21725" cy="20850"/>
              </a:xfrm>
              <a:custGeom>
                <a:avLst/>
                <a:gdLst/>
                <a:ahLst/>
                <a:cxnLst/>
                <a:rect l="l" t="t" r="r" b="b"/>
                <a:pathLst>
                  <a:path w="869" h="834" fill="none" extrusionOk="0">
                    <a:moveTo>
                      <a:pt x="1" y="1"/>
                    </a:moveTo>
                    <a:lnTo>
                      <a:pt x="868" y="833"/>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59"/>
              <p:cNvSpPr/>
              <p:nvPr/>
            </p:nvSpPr>
            <p:spPr>
              <a:xfrm>
                <a:off x="8601288" y="556375"/>
                <a:ext cx="21725" cy="20850"/>
              </a:xfrm>
              <a:custGeom>
                <a:avLst/>
                <a:gdLst/>
                <a:ahLst/>
                <a:cxnLst/>
                <a:rect l="l" t="t" r="r" b="b"/>
                <a:pathLst>
                  <a:path w="869" h="834" fill="none" extrusionOk="0">
                    <a:moveTo>
                      <a:pt x="868" y="1"/>
                    </a:moveTo>
                    <a:lnTo>
                      <a:pt x="1" y="833"/>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59"/>
              <p:cNvSpPr/>
              <p:nvPr/>
            </p:nvSpPr>
            <p:spPr>
              <a:xfrm>
                <a:off x="8009750" y="597175"/>
                <a:ext cx="634950" cy="347652"/>
              </a:xfrm>
              <a:custGeom>
                <a:avLst/>
                <a:gdLst/>
                <a:ahLst/>
                <a:cxnLst/>
                <a:rect l="l" t="t" r="r" b="b"/>
                <a:pathLst>
                  <a:path w="25398" h="2360" extrusionOk="0">
                    <a:moveTo>
                      <a:pt x="1" y="0"/>
                    </a:moveTo>
                    <a:lnTo>
                      <a:pt x="1" y="2359"/>
                    </a:lnTo>
                    <a:lnTo>
                      <a:pt x="25398" y="2359"/>
                    </a:lnTo>
                    <a:lnTo>
                      <a:pt x="25398"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692" name="Google Shape;2692;p59"/>
          <p:cNvGrpSpPr/>
          <p:nvPr/>
        </p:nvGrpSpPr>
        <p:grpSpPr>
          <a:xfrm>
            <a:off x="706408" y="-1469152"/>
            <a:ext cx="1218677" cy="2647482"/>
            <a:chOff x="706408" y="-1469152"/>
            <a:chExt cx="1218677" cy="2647482"/>
          </a:xfrm>
        </p:grpSpPr>
        <p:grpSp>
          <p:nvGrpSpPr>
            <p:cNvPr id="2693" name="Google Shape;2693;p59"/>
            <p:cNvGrpSpPr/>
            <p:nvPr/>
          </p:nvGrpSpPr>
          <p:grpSpPr>
            <a:xfrm>
              <a:off x="706408" y="-1469152"/>
              <a:ext cx="1218677" cy="2356830"/>
              <a:chOff x="2071700" y="1617275"/>
              <a:chExt cx="717375" cy="1387350"/>
            </a:xfrm>
          </p:grpSpPr>
          <p:sp>
            <p:nvSpPr>
              <p:cNvPr id="2694" name="Google Shape;2694;p59"/>
              <p:cNvSpPr/>
              <p:nvPr/>
            </p:nvSpPr>
            <p:spPr>
              <a:xfrm>
                <a:off x="2093750" y="1644825"/>
                <a:ext cx="6625" cy="1339950"/>
              </a:xfrm>
              <a:custGeom>
                <a:avLst/>
                <a:gdLst/>
                <a:ahLst/>
                <a:cxnLst/>
                <a:rect l="l" t="t" r="r" b="b"/>
                <a:pathLst>
                  <a:path w="265" h="53598" extrusionOk="0">
                    <a:moveTo>
                      <a:pt x="0" y="0"/>
                    </a:moveTo>
                    <a:lnTo>
                      <a:pt x="0" y="5113"/>
                    </a:lnTo>
                    <a:lnTo>
                      <a:pt x="265" y="5113"/>
                    </a:lnTo>
                    <a:lnTo>
                      <a:pt x="265" y="0"/>
                    </a:lnTo>
                    <a:close/>
                    <a:moveTo>
                      <a:pt x="0" y="5378"/>
                    </a:moveTo>
                    <a:lnTo>
                      <a:pt x="0" y="10447"/>
                    </a:lnTo>
                    <a:lnTo>
                      <a:pt x="265" y="10447"/>
                    </a:lnTo>
                    <a:lnTo>
                      <a:pt x="265" y="5378"/>
                    </a:lnTo>
                    <a:close/>
                    <a:moveTo>
                      <a:pt x="0" y="10755"/>
                    </a:moveTo>
                    <a:lnTo>
                      <a:pt x="0" y="15824"/>
                    </a:lnTo>
                    <a:lnTo>
                      <a:pt x="265" y="15824"/>
                    </a:lnTo>
                    <a:lnTo>
                      <a:pt x="265" y="10755"/>
                    </a:lnTo>
                    <a:close/>
                    <a:moveTo>
                      <a:pt x="0" y="16089"/>
                    </a:moveTo>
                    <a:lnTo>
                      <a:pt x="0" y="21201"/>
                    </a:lnTo>
                    <a:lnTo>
                      <a:pt x="265" y="21201"/>
                    </a:lnTo>
                    <a:lnTo>
                      <a:pt x="265" y="16089"/>
                    </a:lnTo>
                    <a:close/>
                    <a:moveTo>
                      <a:pt x="0" y="21466"/>
                    </a:moveTo>
                    <a:lnTo>
                      <a:pt x="0" y="26579"/>
                    </a:lnTo>
                    <a:lnTo>
                      <a:pt x="265" y="26579"/>
                    </a:lnTo>
                    <a:lnTo>
                      <a:pt x="265" y="21466"/>
                    </a:lnTo>
                    <a:close/>
                    <a:moveTo>
                      <a:pt x="0" y="26843"/>
                    </a:moveTo>
                    <a:lnTo>
                      <a:pt x="0" y="31956"/>
                    </a:lnTo>
                    <a:lnTo>
                      <a:pt x="265" y="31956"/>
                    </a:lnTo>
                    <a:lnTo>
                      <a:pt x="265" y="26843"/>
                    </a:lnTo>
                    <a:close/>
                    <a:moveTo>
                      <a:pt x="0" y="32221"/>
                    </a:moveTo>
                    <a:lnTo>
                      <a:pt x="0" y="37334"/>
                    </a:lnTo>
                    <a:lnTo>
                      <a:pt x="265" y="37334"/>
                    </a:lnTo>
                    <a:lnTo>
                      <a:pt x="265" y="32221"/>
                    </a:lnTo>
                    <a:close/>
                    <a:moveTo>
                      <a:pt x="0" y="37598"/>
                    </a:moveTo>
                    <a:lnTo>
                      <a:pt x="0" y="42711"/>
                    </a:lnTo>
                    <a:lnTo>
                      <a:pt x="265" y="42711"/>
                    </a:lnTo>
                    <a:lnTo>
                      <a:pt x="265" y="37598"/>
                    </a:lnTo>
                    <a:close/>
                    <a:moveTo>
                      <a:pt x="0" y="42975"/>
                    </a:moveTo>
                    <a:lnTo>
                      <a:pt x="0" y="48088"/>
                    </a:lnTo>
                    <a:lnTo>
                      <a:pt x="265" y="48088"/>
                    </a:lnTo>
                    <a:lnTo>
                      <a:pt x="265" y="42975"/>
                    </a:lnTo>
                    <a:close/>
                    <a:moveTo>
                      <a:pt x="0" y="48353"/>
                    </a:moveTo>
                    <a:lnTo>
                      <a:pt x="0" y="53598"/>
                    </a:lnTo>
                    <a:lnTo>
                      <a:pt x="44" y="53598"/>
                    </a:lnTo>
                    <a:lnTo>
                      <a:pt x="44"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59"/>
              <p:cNvSpPr/>
              <p:nvPr/>
            </p:nvSpPr>
            <p:spPr>
              <a:xfrm>
                <a:off x="2093750" y="1643725"/>
                <a:ext cx="6625" cy="1341050"/>
              </a:xfrm>
              <a:custGeom>
                <a:avLst/>
                <a:gdLst/>
                <a:ahLst/>
                <a:cxnLst/>
                <a:rect l="l" t="t" r="r" b="b"/>
                <a:pathLst>
                  <a:path w="265" h="53642" fill="none" extrusionOk="0">
                    <a:moveTo>
                      <a:pt x="0" y="0"/>
                    </a:moveTo>
                    <a:lnTo>
                      <a:pt x="0" y="0"/>
                    </a:lnTo>
                    <a:lnTo>
                      <a:pt x="0" y="53642"/>
                    </a:lnTo>
                    <a:lnTo>
                      <a:pt x="265" y="53642"/>
                    </a:lnTo>
                    <a:lnTo>
                      <a:pt x="44" y="53642"/>
                    </a:lnTo>
                    <a:lnTo>
                      <a:pt x="44" y="53377"/>
                    </a:lnTo>
                    <a:lnTo>
                      <a:pt x="265" y="53377"/>
                    </a:lnTo>
                    <a:lnTo>
                      <a:pt x="265" y="48397"/>
                    </a:lnTo>
                    <a:lnTo>
                      <a:pt x="0" y="48397"/>
                    </a:lnTo>
                    <a:lnTo>
                      <a:pt x="0" y="48132"/>
                    </a:lnTo>
                    <a:lnTo>
                      <a:pt x="265" y="48132"/>
                    </a:lnTo>
                    <a:lnTo>
                      <a:pt x="265" y="43019"/>
                    </a:lnTo>
                    <a:lnTo>
                      <a:pt x="0" y="43019"/>
                    </a:lnTo>
                    <a:lnTo>
                      <a:pt x="0" y="42755"/>
                    </a:lnTo>
                    <a:lnTo>
                      <a:pt x="265" y="42755"/>
                    </a:lnTo>
                    <a:lnTo>
                      <a:pt x="265" y="37642"/>
                    </a:lnTo>
                    <a:lnTo>
                      <a:pt x="0" y="37642"/>
                    </a:lnTo>
                    <a:lnTo>
                      <a:pt x="0" y="37378"/>
                    </a:lnTo>
                    <a:lnTo>
                      <a:pt x="265" y="37378"/>
                    </a:lnTo>
                    <a:lnTo>
                      <a:pt x="265" y="32265"/>
                    </a:lnTo>
                    <a:lnTo>
                      <a:pt x="0" y="32265"/>
                    </a:lnTo>
                    <a:lnTo>
                      <a:pt x="0" y="32000"/>
                    </a:lnTo>
                    <a:lnTo>
                      <a:pt x="265" y="32000"/>
                    </a:lnTo>
                    <a:lnTo>
                      <a:pt x="265" y="26887"/>
                    </a:lnTo>
                    <a:lnTo>
                      <a:pt x="0" y="26887"/>
                    </a:lnTo>
                    <a:lnTo>
                      <a:pt x="0" y="26623"/>
                    </a:lnTo>
                    <a:lnTo>
                      <a:pt x="265" y="26623"/>
                    </a:lnTo>
                    <a:lnTo>
                      <a:pt x="265" y="21510"/>
                    </a:lnTo>
                    <a:lnTo>
                      <a:pt x="0" y="21510"/>
                    </a:lnTo>
                    <a:lnTo>
                      <a:pt x="0" y="21245"/>
                    </a:lnTo>
                    <a:lnTo>
                      <a:pt x="265" y="21245"/>
                    </a:lnTo>
                    <a:lnTo>
                      <a:pt x="265" y="16133"/>
                    </a:lnTo>
                    <a:lnTo>
                      <a:pt x="0" y="16133"/>
                    </a:lnTo>
                    <a:lnTo>
                      <a:pt x="0" y="15868"/>
                    </a:lnTo>
                    <a:lnTo>
                      <a:pt x="265" y="15868"/>
                    </a:lnTo>
                    <a:lnTo>
                      <a:pt x="265" y="10799"/>
                    </a:lnTo>
                    <a:lnTo>
                      <a:pt x="0" y="10799"/>
                    </a:lnTo>
                    <a:lnTo>
                      <a:pt x="0" y="10491"/>
                    </a:lnTo>
                    <a:lnTo>
                      <a:pt x="265" y="10491"/>
                    </a:lnTo>
                    <a:lnTo>
                      <a:pt x="265" y="5422"/>
                    </a:lnTo>
                    <a:lnTo>
                      <a:pt x="0" y="5422"/>
                    </a:lnTo>
                    <a:lnTo>
                      <a:pt x="0" y="5157"/>
                    </a:lnTo>
                    <a:lnTo>
                      <a:pt x="265" y="5157"/>
                    </a:lnTo>
                    <a:lnTo>
                      <a:pt x="265" y="44"/>
                    </a:lnTo>
                    <a:lnTo>
                      <a:pt x="0" y="44"/>
                    </a:lnTo>
                    <a:lnTo>
                      <a:pt x="0"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59"/>
              <p:cNvSpPr/>
              <p:nvPr/>
            </p:nvSpPr>
            <p:spPr>
              <a:xfrm>
                <a:off x="2228175" y="1644825"/>
                <a:ext cx="6650" cy="1333350"/>
              </a:xfrm>
              <a:custGeom>
                <a:avLst/>
                <a:gdLst/>
                <a:ahLst/>
                <a:cxnLst/>
                <a:rect l="l" t="t" r="r" b="b"/>
                <a:pathLst>
                  <a:path w="266" h="53334" extrusionOk="0">
                    <a:moveTo>
                      <a:pt x="1" y="0"/>
                    </a:moveTo>
                    <a:lnTo>
                      <a:pt x="1" y="5113"/>
                    </a:lnTo>
                    <a:lnTo>
                      <a:pt x="265" y="5113"/>
                    </a:lnTo>
                    <a:lnTo>
                      <a:pt x="265" y="0"/>
                    </a:lnTo>
                    <a:close/>
                    <a:moveTo>
                      <a:pt x="1" y="5378"/>
                    </a:moveTo>
                    <a:lnTo>
                      <a:pt x="1" y="10447"/>
                    </a:lnTo>
                    <a:lnTo>
                      <a:pt x="265" y="10447"/>
                    </a:lnTo>
                    <a:lnTo>
                      <a:pt x="265" y="5378"/>
                    </a:lnTo>
                    <a:close/>
                    <a:moveTo>
                      <a:pt x="1" y="10755"/>
                    </a:moveTo>
                    <a:lnTo>
                      <a:pt x="1" y="15824"/>
                    </a:lnTo>
                    <a:lnTo>
                      <a:pt x="265" y="15824"/>
                    </a:lnTo>
                    <a:lnTo>
                      <a:pt x="265" y="10755"/>
                    </a:lnTo>
                    <a:close/>
                    <a:moveTo>
                      <a:pt x="1" y="16089"/>
                    </a:moveTo>
                    <a:lnTo>
                      <a:pt x="1" y="21201"/>
                    </a:lnTo>
                    <a:lnTo>
                      <a:pt x="265" y="21201"/>
                    </a:lnTo>
                    <a:lnTo>
                      <a:pt x="265" y="16089"/>
                    </a:lnTo>
                    <a:close/>
                    <a:moveTo>
                      <a:pt x="1" y="21466"/>
                    </a:moveTo>
                    <a:lnTo>
                      <a:pt x="1" y="26579"/>
                    </a:lnTo>
                    <a:lnTo>
                      <a:pt x="265" y="26579"/>
                    </a:lnTo>
                    <a:lnTo>
                      <a:pt x="265" y="21466"/>
                    </a:lnTo>
                    <a:close/>
                    <a:moveTo>
                      <a:pt x="1" y="26843"/>
                    </a:moveTo>
                    <a:lnTo>
                      <a:pt x="1" y="31956"/>
                    </a:lnTo>
                    <a:lnTo>
                      <a:pt x="265" y="31956"/>
                    </a:lnTo>
                    <a:lnTo>
                      <a:pt x="265" y="26843"/>
                    </a:lnTo>
                    <a:close/>
                    <a:moveTo>
                      <a:pt x="1" y="32221"/>
                    </a:moveTo>
                    <a:lnTo>
                      <a:pt x="1" y="37334"/>
                    </a:lnTo>
                    <a:lnTo>
                      <a:pt x="265" y="37334"/>
                    </a:lnTo>
                    <a:lnTo>
                      <a:pt x="265" y="32221"/>
                    </a:lnTo>
                    <a:close/>
                    <a:moveTo>
                      <a:pt x="1" y="37598"/>
                    </a:moveTo>
                    <a:lnTo>
                      <a:pt x="1" y="42711"/>
                    </a:lnTo>
                    <a:lnTo>
                      <a:pt x="265" y="42711"/>
                    </a:lnTo>
                    <a:lnTo>
                      <a:pt x="265" y="37598"/>
                    </a:lnTo>
                    <a:close/>
                    <a:moveTo>
                      <a:pt x="1" y="42975"/>
                    </a:moveTo>
                    <a:lnTo>
                      <a:pt x="1" y="48088"/>
                    </a:lnTo>
                    <a:lnTo>
                      <a:pt x="265" y="48088"/>
                    </a:lnTo>
                    <a:lnTo>
                      <a:pt x="265" y="42975"/>
                    </a:lnTo>
                    <a:close/>
                    <a:moveTo>
                      <a:pt x="1" y="48353"/>
                    </a:moveTo>
                    <a:lnTo>
                      <a:pt x="1"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59"/>
              <p:cNvSpPr/>
              <p:nvPr/>
            </p:nvSpPr>
            <p:spPr>
              <a:xfrm>
                <a:off x="2228175" y="2853625"/>
                <a:ext cx="6650" cy="124550"/>
              </a:xfrm>
              <a:custGeom>
                <a:avLst/>
                <a:gdLst/>
                <a:ahLst/>
                <a:cxnLst/>
                <a:rect l="l" t="t" r="r" b="b"/>
                <a:pathLst>
                  <a:path w="266" h="4982" fill="none" extrusionOk="0">
                    <a:moveTo>
                      <a:pt x="265" y="1"/>
                    </a:moveTo>
                    <a:lnTo>
                      <a:pt x="1" y="1"/>
                    </a:lnTo>
                    <a:lnTo>
                      <a:pt x="1" y="4981"/>
                    </a:lnTo>
                    <a:lnTo>
                      <a:pt x="265" y="4981"/>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59"/>
              <p:cNvSpPr/>
              <p:nvPr/>
            </p:nvSpPr>
            <p:spPr>
              <a:xfrm>
                <a:off x="2228175" y="2719200"/>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59"/>
              <p:cNvSpPr/>
              <p:nvPr/>
            </p:nvSpPr>
            <p:spPr>
              <a:xfrm>
                <a:off x="2228175" y="2584750"/>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59"/>
              <p:cNvSpPr/>
              <p:nvPr/>
            </p:nvSpPr>
            <p:spPr>
              <a:xfrm>
                <a:off x="2228175" y="2450325"/>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59"/>
              <p:cNvSpPr/>
              <p:nvPr/>
            </p:nvSpPr>
            <p:spPr>
              <a:xfrm>
                <a:off x="2228175" y="2315900"/>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59"/>
              <p:cNvSpPr/>
              <p:nvPr/>
            </p:nvSpPr>
            <p:spPr>
              <a:xfrm>
                <a:off x="2228175" y="2181450"/>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59"/>
              <p:cNvSpPr/>
              <p:nvPr/>
            </p:nvSpPr>
            <p:spPr>
              <a:xfrm>
                <a:off x="2228175" y="2047025"/>
                <a:ext cx="6650" cy="127850"/>
              </a:xfrm>
              <a:custGeom>
                <a:avLst/>
                <a:gdLst/>
                <a:ahLst/>
                <a:cxnLst/>
                <a:rect l="l" t="t" r="r" b="b"/>
                <a:pathLst>
                  <a:path w="266" h="5114" fill="none" extrusionOk="0">
                    <a:moveTo>
                      <a:pt x="265" y="1"/>
                    </a:moveTo>
                    <a:lnTo>
                      <a:pt x="1" y="1"/>
                    </a:lnTo>
                    <a:lnTo>
                      <a:pt x="1" y="5113"/>
                    </a:lnTo>
                    <a:lnTo>
                      <a:pt x="265" y="5113"/>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59"/>
              <p:cNvSpPr/>
              <p:nvPr/>
            </p:nvSpPr>
            <p:spPr>
              <a:xfrm>
                <a:off x="2228175" y="1913700"/>
                <a:ext cx="6650" cy="126750"/>
              </a:xfrm>
              <a:custGeom>
                <a:avLst/>
                <a:gdLst/>
                <a:ahLst/>
                <a:cxnLst/>
                <a:rect l="l" t="t" r="r" b="b"/>
                <a:pathLst>
                  <a:path w="266" h="5070" fill="none" extrusionOk="0">
                    <a:moveTo>
                      <a:pt x="265" y="0"/>
                    </a:moveTo>
                    <a:lnTo>
                      <a:pt x="1" y="0"/>
                    </a:lnTo>
                    <a:lnTo>
                      <a:pt x="1" y="5069"/>
                    </a:lnTo>
                    <a:lnTo>
                      <a:pt x="265" y="5069"/>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59"/>
              <p:cNvSpPr/>
              <p:nvPr/>
            </p:nvSpPr>
            <p:spPr>
              <a:xfrm>
                <a:off x="2228175" y="1779250"/>
                <a:ext cx="6650" cy="126750"/>
              </a:xfrm>
              <a:custGeom>
                <a:avLst/>
                <a:gdLst/>
                <a:ahLst/>
                <a:cxnLst/>
                <a:rect l="l" t="t" r="r" b="b"/>
                <a:pathLst>
                  <a:path w="266" h="5070" fill="none" extrusionOk="0">
                    <a:moveTo>
                      <a:pt x="265" y="1"/>
                    </a:moveTo>
                    <a:lnTo>
                      <a:pt x="1" y="1"/>
                    </a:lnTo>
                    <a:lnTo>
                      <a:pt x="1" y="5070"/>
                    </a:lnTo>
                    <a:lnTo>
                      <a:pt x="265" y="5070"/>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59"/>
              <p:cNvSpPr/>
              <p:nvPr/>
            </p:nvSpPr>
            <p:spPr>
              <a:xfrm>
                <a:off x="2228175" y="1644825"/>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59"/>
              <p:cNvSpPr/>
              <p:nvPr/>
            </p:nvSpPr>
            <p:spPr>
              <a:xfrm>
                <a:off x="2362625" y="1644825"/>
                <a:ext cx="6625" cy="1333350"/>
              </a:xfrm>
              <a:custGeom>
                <a:avLst/>
                <a:gdLst/>
                <a:ahLst/>
                <a:cxnLst/>
                <a:rect l="l" t="t" r="r" b="b"/>
                <a:pathLst>
                  <a:path w="265" h="53334" extrusionOk="0">
                    <a:moveTo>
                      <a:pt x="0" y="0"/>
                    </a:moveTo>
                    <a:lnTo>
                      <a:pt x="0" y="5113"/>
                    </a:lnTo>
                    <a:lnTo>
                      <a:pt x="265" y="5113"/>
                    </a:lnTo>
                    <a:lnTo>
                      <a:pt x="265" y="0"/>
                    </a:lnTo>
                    <a:close/>
                    <a:moveTo>
                      <a:pt x="0" y="5378"/>
                    </a:moveTo>
                    <a:lnTo>
                      <a:pt x="0" y="10447"/>
                    </a:lnTo>
                    <a:lnTo>
                      <a:pt x="265" y="10447"/>
                    </a:lnTo>
                    <a:lnTo>
                      <a:pt x="265" y="5378"/>
                    </a:lnTo>
                    <a:close/>
                    <a:moveTo>
                      <a:pt x="0" y="10755"/>
                    </a:moveTo>
                    <a:lnTo>
                      <a:pt x="0" y="15824"/>
                    </a:lnTo>
                    <a:lnTo>
                      <a:pt x="265" y="15824"/>
                    </a:lnTo>
                    <a:lnTo>
                      <a:pt x="265" y="10755"/>
                    </a:lnTo>
                    <a:close/>
                    <a:moveTo>
                      <a:pt x="0" y="16089"/>
                    </a:moveTo>
                    <a:lnTo>
                      <a:pt x="0" y="21201"/>
                    </a:lnTo>
                    <a:lnTo>
                      <a:pt x="265" y="21201"/>
                    </a:lnTo>
                    <a:lnTo>
                      <a:pt x="265" y="16089"/>
                    </a:lnTo>
                    <a:close/>
                    <a:moveTo>
                      <a:pt x="0" y="21466"/>
                    </a:moveTo>
                    <a:lnTo>
                      <a:pt x="0" y="26579"/>
                    </a:lnTo>
                    <a:lnTo>
                      <a:pt x="265" y="26579"/>
                    </a:lnTo>
                    <a:lnTo>
                      <a:pt x="265" y="21466"/>
                    </a:lnTo>
                    <a:close/>
                    <a:moveTo>
                      <a:pt x="0" y="26843"/>
                    </a:moveTo>
                    <a:lnTo>
                      <a:pt x="0" y="31956"/>
                    </a:lnTo>
                    <a:lnTo>
                      <a:pt x="265" y="31956"/>
                    </a:lnTo>
                    <a:lnTo>
                      <a:pt x="265" y="26843"/>
                    </a:lnTo>
                    <a:close/>
                    <a:moveTo>
                      <a:pt x="0" y="32221"/>
                    </a:moveTo>
                    <a:lnTo>
                      <a:pt x="0" y="37334"/>
                    </a:lnTo>
                    <a:lnTo>
                      <a:pt x="265" y="37334"/>
                    </a:lnTo>
                    <a:lnTo>
                      <a:pt x="265" y="32221"/>
                    </a:lnTo>
                    <a:close/>
                    <a:moveTo>
                      <a:pt x="0" y="37598"/>
                    </a:moveTo>
                    <a:lnTo>
                      <a:pt x="0" y="42711"/>
                    </a:lnTo>
                    <a:lnTo>
                      <a:pt x="265" y="42711"/>
                    </a:lnTo>
                    <a:lnTo>
                      <a:pt x="265" y="37598"/>
                    </a:lnTo>
                    <a:close/>
                    <a:moveTo>
                      <a:pt x="0" y="42975"/>
                    </a:moveTo>
                    <a:lnTo>
                      <a:pt x="0" y="48088"/>
                    </a:lnTo>
                    <a:lnTo>
                      <a:pt x="265" y="48088"/>
                    </a:lnTo>
                    <a:lnTo>
                      <a:pt x="265" y="42975"/>
                    </a:lnTo>
                    <a:close/>
                    <a:moveTo>
                      <a:pt x="0" y="48353"/>
                    </a:moveTo>
                    <a:lnTo>
                      <a:pt x="0"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59"/>
              <p:cNvSpPr/>
              <p:nvPr/>
            </p:nvSpPr>
            <p:spPr>
              <a:xfrm>
                <a:off x="2362625" y="2853625"/>
                <a:ext cx="6625" cy="124550"/>
              </a:xfrm>
              <a:custGeom>
                <a:avLst/>
                <a:gdLst/>
                <a:ahLst/>
                <a:cxnLst/>
                <a:rect l="l" t="t" r="r" b="b"/>
                <a:pathLst>
                  <a:path w="265" h="4982" fill="none" extrusionOk="0">
                    <a:moveTo>
                      <a:pt x="265" y="1"/>
                    </a:moveTo>
                    <a:lnTo>
                      <a:pt x="0" y="1"/>
                    </a:lnTo>
                    <a:lnTo>
                      <a:pt x="0" y="4981"/>
                    </a:lnTo>
                    <a:lnTo>
                      <a:pt x="265" y="4981"/>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59"/>
              <p:cNvSpPr/>
              <p:nvPr/>
            </p:nvSpPr>
            <p:spPr>
              <a:xfrm>
                <a:off x="2362625" y="2719200"/>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59"/>
              <p:cNvSpPr/>
              <p:nvPr/>
            </p:nvSpPr>
            <p:spPr>
              <a:xfrm>
                <a:off x="2362625" y="2584750"/>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59"/>
              <p:cNvSpPr/>
              <p:nvPr/>
            </p:nvSpPr>
            <p:spPr>
              <a:xfrm>
                <a:off x="2362625" y="2450325"/>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59"/>
              <p:cNvSpPr/>
              <p:nvPr/>
            </p:nvSpPr>
            <p:spPr>
              <a:xfrm>
                <a:off x="2362625" y="2315900"/>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59"/>
              <p:cNvSpPr/>
              <p:nvPr/>
            </p:nvSpPr>
            <p:spPr>
              <a:xfrm>
                <a:off x="2362625" y="2181450"/>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59"/>
              <p:cNvSpPr/>
              <p:nvPr/>
            </p:nvSpPr>
            <p:spPr>
              <a:xfrm>
                <a:off x="2362625" y="2047025"/>
                <a:ext cx="6625" cy="127850"/>
              </a:xfrm>
              <a:custGeom>
                <a:avLst/>
                <a:gdLst/>
                <a:ahLst/>
                <a:cxnLst/>
                <a:rect l="l" t="t" r="r" b="b"/>
                <a:pathLst>
                  <a:path w="265" h="5114" fill="none" extrusionOk="0">
                    <a:moveTo>
                      <a:pt x="265" y="1"/>
                    </a:moveTo>
                    <a:lnTo>
                      <a:pt x="0" y="1"/>
                    </a:lnTo>
                    <a:lnTo>
                      <a:pt x="0" y="5113"/>
                    </a:lnTo>
                    <a:lnTo>
                      <a:pt x="265" y="5113"/>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59"/>
              <p:cNvSpPr/>
              <p:nvPr/>
            </p:nvSpPr>
            <p:spPr>
              <a:xfrm>
                <a:off x="2362625" y="1913700"/>
                <a:ext cx="6625" cy="126750"/>
              </a:xfrm>
              <a:custGeom>
                <a:avLst/>
                <a:gdLst/>
                <a:ahLst/>
                <a:cxnLst/>
                <a:rect l="l" t="t" r="r" b="b"/>
                <a:pathLst>
                  <a:path w="265" h="5070" fill="none" extrusionOk="0">
                    <a:moveTo>
                      <a:pt x="265" y="0"/>
                    </a:moveTo>
                    <a:lnTo>
                      <a:pt x="0" y="0"/>
                    </a:lnTo>
                    <a:lnTo>
                      <a:pt x="0" y="5069"/>
                    </a:lnTo>
                    <a:lnTo>
                      <a:pt x="265" y="5069"/>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59"/>
              <p:cNvSpPr/>
              <p:nvPr/>
            </p:nvSpPr>
            <p:spPr>
              <a:xfrm>
                <a:off x="2362625" y="1779250"/>
                <a:ext cx="6625" cy="126750"/>
              </a:xfrm>
              <a:custGeom>
                <a:avLst/>
                <a:gdLst/>
                <a:ahLst/>
                <a:cxnLst/>
                <a:rect l="l" t="t" r="r" b="b"/>
                <a:pathLst>
                  <a:path w="265" h="5070" fill="none" extrusionOk="0">
                    <a:moveTo>
                      <a:pt x="265" y="1"/>
                    </a:moveTo>
                    <a:lnTo>
                      <a:pt x="0" y="1"/>
                    </a:lnTo>
                    <a:lnTo>
                      <a:pt x="0" y="5070"/>
                    </a:lnTo>
                    <a:lnTo>
                      <a:pt x="265" y="5070"/>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59"/>
              <p:cNvSpPr/>
              <p:nvPr/>
            </p:nvSpPr>
            <p:spPr>
              <a:xfrm>
                <a:off x="2362625" y="1644825"/>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59"/>
              <p:cNvSpPr/>
              <p:nvPr/>
            </p:nvSpPr>
            <p:spPr>
              <a:xfrm>
                <a:off x="2497050" y="1644825"/>
                <a:ext cx="6625" cy="1333350"/>
              </a:xfrm>
              <a:custGeom>
                <a:avLst/>
                <a:gdLst/>
                <a:ahLst/>
                <a:cxnLst/>
                <a:rect l="l" t="t" r="r" b="b"/>
                <a:pathLst>
                  <a:path w="265" h="53334" extrusionOk="0">
                    <a:moveTo>
                      <a:pt x="0" y="0"/>
                    </a:moveTo>
                    <a:lnTo>
                      <a:pt x="0" y="5113"/>
                    </a:lnTo>
                    <a:lnTo>
                      <a:pt x="265" y="5113"/>
                    </a:lnTo>
                    <a:lnTo>
                      <a:pt x="265" y="0"/>
                    </a:lnTo>
                    <a:close/>
                    <a:moveTo>
                      <a:pt x="0" y="5378"/>
                    </a:moveTo>
                    <a:lnTo>
                      <a:pt x="0" y="10447"/>
                    </a:lnTo>
                    <a:lnTo>
                      <a:pt x="265" y="10447"/>
                    </a:lnTo>
                    <a:lnTo>
                      <a:pt x="265" y="5378"/>
                    </a:lnTo>
                    <a:close/>
                    <a:moveTo>
                      <a:pt x="0" y="10755"/>
                    </a:moveTo>
                    <a:lnTo>
                      <a:pt x="0" y="15824"/>
                    </a:lnTo>
                    <a:lnTo>
                      <a:pt x="265" y="15824"/>
                    </a:lnTo>
                    <a:lnTo>
                      <a:pt x="265" y="10755"/>
                    </a:lnTo>
                    <a:close/>
                    <a:moveTo>
                      <a:pt x="0" y="16089"/>
                    </a:moveTo>
                    <a:lnTo>
                      <a:pt x="0" y="21201"/>
                    </a:lnTo>
                    <a:lnTo>
                      <a:pt x="265" y="21201"/>
                    </a:lnTo>
                    <a:lnTo>
                      <a:pt x="265" y="16089"/>
                    </a:lnTo>
                    <a:close/>
                    <a:moveTo>
                      <a:pt x="0" y="21466"/>
                    </a:moveTo>
                    <a:lnTo>
                      <a:pt x="0" y="26579"/>
                    </a:lnTo>
                    <a:lnTo>
                      <a:pt x="265" y="26579"/>
                    </a:lnTo>
                    <a:lnTo>
                      <a:pt x="265" y="21466"/>
                    </a:lnTo>
                    <a:close/>
                    <a:moveTo>
                      <a:pt x="0" y="26843"/>
                    </a:moveTo>
                    <a:lnTo>
                      <a:pt x="0" y="31956"/>
                    </a:lnTo>
                    <a:lnTo>
                      <a:pt x="265" y="31956"/>
                    </a:lnTo>
                    <a:lnTo>
                      <a:pt x="265" y="26843"/>
                    </a:lnTo>
                    <a:close/>
                    <a:moveTo>
                      <a:pt x="0" y="32221"/>
                    </a:moveTo>
                    <a:lnTo>
                      <a:pt x="0" y="37334"/>
                    </a:lnTo>
                    <a:lnTo>
                      <a:pt x="265" y="37334"/>
                    </a:lnTo>
                    <a:lnTo>
                      <a:pt x="265" y="32221"/>
                    </a:lnTo>
                    <a:close/>
                    <a:moveTo>
                      <a:pt x="0" y="37598"/>
                    </a:moveTo>
                    <a:lnTo>
                      <a:pt x="0" y="42711"/>
                    </a:lnTo>
                    <a:lnTo>
                      <a:pt x="265" y="42711"/>
                    </a:lnTo>
                    <a:lnTo>
                      <a:pt x="265" y="37598"/>
                    </a:lnTo>
                    <a:close/>
                    <a:moveTo>
                      <a:pt x="0" y="42975"/>
                    </a:moveTo>
                    <a:lnTo>
                      <a:pt x="0" y="48088"/>
                    </a:lnTo>
                    <a:lnTo>
                      <a:pt x="265" y="48088"/>
                    </a:lnTo>
                    <a:lnTo>
                      <a:pt x="265" y="42975"/>
                    </a:lnTo>
                    <a:close/>
                    <a:moveTo>
                      <a:pt x="0" y="48353"/>
                    </a:moveTo>
                    <a:lnTo>
                      <a:pt x="0"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59"/>
              <p:cNvSpPr/>
              <p:nvPr/>
            </p:nvSpPr>
            <p:spPr>
              <a:xfrm>
                <a:off x="2497050" y="2853625"/>
                <a:ext cx="6625" cy="124550"/>
              </a:xfrm>
              <a:custGeom>
                <a:avLst/>
                <a:gdLst/>
                <a:ahLst/>
                <a:cxnLst/>
                <a:rect l="l" t="t" r="r" b="b"/>
                <a:pathLst>
                  <a:path w="265" h="4982" fill="none" extrusionOk="0">
                    <a:moveTo>
                      <a:pt x="265" y="1"/>
                    </a:moveTo>
                    <a:lnTo>
                      <a:pt x="0" y="1"/>
                    </a:lnTo>
                    <a:lnTo>
                      <a:pt x="0" y="4981"/>
                    </a:lnTo>
                    <a:lnTo>
                      <a:pt x="265" y="4981"/>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59"/>
              <p:cNvSpPr/>
              <p:nvPr/>
            </p:nvSpPr>
            <p:spPr>
              <a:xfrm>
                <a:off x="2497050" y="2719200"/>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59"/>
              <p:cNvSpPr/>
              <p:nvPr/>
            </p:nvSpPr>
            <p:spPr>
              <a:xfrm>
                <a:off x="2497050" y="2584750"/>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59"/>
              <p:cNvSpPr/>
              <p:nvPr/>
            </p:nvSpPr>
            <p:spPr>
              <a:xfrm>
                <a:off x="2497050" y="2450325"/>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59"/>
              <p:cNvSpPr/>
              <p:nvPr/>
            </p:nvSpPr>
            <p:spPr>
              <a:xfrm>
                <a:off x="2497050" y="2315900"/>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59"/>
              <p:cNvSpPr/>
              <p:nvPr/>
            </p:nvSpPr>
            <p:spPr>
              <a:xfrm>
                <a:off x="2497050" y="2181450"/>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59"/>
              <p:cNvSpPr/>
              <p:nvPr/>
            </p:nvSpPr>
            <p:spPr>
              <a:xfrm>
                <a:off x="2497050" y="2047025"/>
                <a:ext cx="6625" cy="127850"/>
              </a:xfrm>
              <a:custGeom>
                <a:avLst/>
                <a:gdLst/>
                <a:ahLst/>
                <a:cxnLst/>
                <a:rect l="l" t="t" r="r" b="b"/>
                <a:pathLst>
                  <a:path w="265" h="5114" fill="none" extrusionOk="0">
                    <a:moveTo>
                      <a:pt x="265" y="1"/>
                    </a:moveTo>
                    <a:lnTo>
                      <a:pt x="0" y="1"/>
                    </a:lnTo>
                    <a:lnTo>
                      <a:pt x="0" y="5113"/>
                    </a:lnTo>
                    <a:lnTo>
                      <a:pt x="265" y="5113"/>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59"/>
              <p:cNvSpPr/>
              <p:nvPr/>
            </p:nvSpPr>
            <p:spPr>
              <a:xfrm>
                <a:off x="2497050" y="1913700"/>
                <a:ext cx="6625" cy="126750"/>
              </a:xfrm>
              <a:custGeom>
                <a:avLst/>
                <a:gdLst/>
                <a:ahLst/>
                <a:cxnLst/>
                <a:rect l="l" t="t" r="r" b="b"/>
                <a:pathLst>
                  <a:path w="265" h="5070" fill="none" extrusionOk="0">
                    <a:moveTo>
                      <a:pt x="265" y="0"/>
                    </a:moveTo>
                    <a:lnTo>
                      <a:pt x="0" y="0"/>
                    </a:lnTo>
                    <a:lnTo>
                      <a:pt x="0" y="5069"/>
                    </a:lnTo>
                    <a:lnTo>
                      <a:pt x="265" y="5069"/>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59"/>
              <p:cNvSpPr/>
              <p:nvPr/>
            </p:nvSpPr>
            <p:spPr>
              <a:xfrm>
                <a:off x="2497050" y="1779250"/>
                <a:ext cx="6625" cy="126750"/>
              </a:xfrm>
              <a:custGeom>
                <a:avLst/>
                <a:gdLst/>
                <a:ahLst/>
                <a:cxnLst/>
                <a:rect l="l" t="t" r="r" b="b"/>
                <a:pathLst>
                  <a:path w="265" h="5070" fill="none" extrusionOk="0">
                    <a:moveTo>
                      <a:pt x="265" y="1"/>
                    </a:moveTo>
                    <a:lnTo>
                      <a:pt x="0" y="1"/>
                    </a:lnTo>
                    <a:lnTo>
                      <a:pt x="0" y="5070"/>
                    </a:lnTo>
                    <a:lnTo>
                      <a:pt x="265" y="5070"/>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59"/>
              <p:cNvSpPr/>
              <p:nvPr/>
            </p:nvSpPr>
            <p:spPr>
              <a:xfrm>
                <a:off x="2497050" y="1644825"/>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59"/>
              <p:cNvSpPr/>
              <p:nvPr/>
            </p:nvSpPr>
            <p:spPr>
              <a:xfrm>
                <a:off x="2631475" y="1644825"/>
                <a:ext cx="6650" cy="1333350"/>
              </a:xfrm>
              <a:custGeom>
                <a:avLst/>
                <a:gdLst/>
                <a:ahLst/>
                <a:cxnLst/>
                <a:rect l="l" t="t" r="r" b="b"/>
                <a:pathLst>
                  <a:path w="266" h="53334" extrusionOk="0">
                    <a:moveTo>
                      <a:pt x="1" y="0"/>
                    </a:moveTo>
                    <a:lnTo>
                      <a:pt x="1" y="5113"/>
                    </a:lnTo>
                    <a:lnTo>
                      <a:pt x="265" y="5113"/>
                    </a:lnTo>
                    <a:lnTo>
                      <a:pt x="265" y="0"/>
                    </a:lnTo>
                    <a:close/>
                    <a:moveTo>
                      <a:pt x="1" y="5378"/>
                    </a:moveTo>
                    <a:lnTo>
                      <a:pt x="1" y="10447"/>
                    </a:lnTo>
                    <a:lnTo>
                      <a:pt x="265" y="10447"/>
                    </a:lnTo>
                    <a:lnTo>
                      <a:pt x="265" y="5378"/>
                    </a:lnTo>
                    <a:close/>
                    <a:moveTo>
                      <a:pt x="1" y="10755"/>
                    </a:moveTo>
                    <a:lnTo>
                      <a:pt x="1" y="15824"/>
                    </a:lnTo>
                    <a:lnTo>
                      <a:pt x="265" y="15824"/>
                    </a:lnTo>
                    <a:lnTo>
                      <a:pt x="265" y="10755"/>
                    </a:lnTo>
                    <a:close/>
                    <a:moveTo>
                      <a:pt x="1" y="16089"/>
                    </a:moveTo>
                    <a:lnTo>
                      <a:pt x="1" y="21201"/>
                    </a:lnTo>
                    <a:lnTo>
                      <a:pt x="265" y="21201"/>
                    </a:lnTo>
                    <a:lnTo>
                      <a:pt x="265" y="16089"/>
                    </a:lnTo>
                    <a:close/>
                    <a:moveTo>
                      <a:pt x="1" y="21466"/>
                    </a:moveTo>
                    <a:lnTo>
                      <a:pt x="1" y="26579"/>
                    </a:lnTo>
                    <a:lnTo>
                      <a:pt x="265" y="26579"/>
                    </a:lnTo>
                    <a:lnTo>
                      <a:pt x="265" y="21466"/>
                    </a:lnTo>
                    <a:close/>
                    <a:moveTo>
                      <a:pt x="1" y="26843"/>
                    </a:moveTo>
                    <a:lnTo>
                      <a:pt x="1" y="31956"/>
                    </a:lnTo>
                    <a:lnTo>
                      <a:pt x="265" y="31956"/>
                    </a:lnTo>
                    <a:lnTo>
                      <a:pt x="265" y="26843"/>
                    </a:lnTo>
                    <a:close/>
                    <a:moveTo>
                      <a:pt x="1" y="32221"/>
                    </a:moveTo>
                    <a:lnTo>
                      <a:pt x="1" y="37334"/>
                    </a:lnTo>
                    <a:lnTo>
                      <a:pt x="265" y="37334"/>
                    </a:lnTo>
                    <a:lnTo>
                      <a:pt x="265" y="32221"/>
                    </a:lnTo>
                    <a:close/>
                    <a:moveTo>
                      <a:pt x="1" y="37598"/>
                    </a:moveTo>
                    <a:lnTo>
                      <a:pt x="1" y="42711"/>
                    </a:lnTo>
                    <a:lnTo>
                      <a:pt x="265" y="42711"/>
                    </a:lnTo>
                    <a:lnTo>
                      <a:pt x="265" y="37598"/>
                    </a:lnTo>
                    <a:close/>
                    <a:moveTo>
                      <a:pt x="1" y="42975"/>
                    </a:moveTo>
                    <a:lnTo>
                      <a:pt x="1" y="48088"/>
                    </a:lnTo>
                    <a:lnTo>
                      <a:pt x="265" y="48088"/>
                    </a:lnTo>
                    <a:lnTo>
                      <a:pt x="265" y="42975"/>
                    </a:lnTo>
                    <a:close/>
                    <a:moveTo>
                      <a:pt x="1" y="48353"/>
                    </a:moveTo>
                    <a:lnTo>
                      <a:pt x="1"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59"/>
              <p:cNvSpPr/>
              <p:nvPr/>
            </p:nvSpPr>
            <p:spPr>
              <a:xfrm>
                <a:off x="2631475" y="2853625"/>
                <a:ext cx="6650" cy="124550"/>
              </a:xfrm>
              <a:custGeom>
                <a:avLst/>
                <a:gdLst/>
                <a:ahLst/>
                <a:cxnLst/>
                <a:rect l="l" t="t" r="r" b="b"/>
                <a:pathLst>
                  <a:path w="266" h="4982" fill="none" extrusionOk="0">
                    <a:moveTo>
                      <a:pt x="265" y="1"/>
                    </a:moveTo>
                    <a:lnTo>
                      <a:pt x="1" y="1"/>
                    </a:lnTo>
                    <a:lnTo>
                      <a:pt x="1" y="4981"/>
                    </a:lnTo>
                    <a:lnTo>
                      <a:pt x="265" y="4981"/>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59"/>
              <p:cNvSpPr/>
              <p:nvPr/>
            </p:nvSpPr>
            <p:spPr>
              <a:xfrm>
                <a:off x="2631475" y="2719200"/>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59"/>
              <p:cNvSpPr/>
              <p:nvPr/>
            </p:nvSpPr>
            <p:spPr>
              <a:xfrm>
                <a:off x="2631475" y="2584750"/>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59"/>
              <p:cNvSpPr/>
              <p:nvPr/>
            </p:nvSpPr>
            <p:spPr>
              <a:xfrm>
                <a:off x="2631475" y="2450325"/>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59"/>
              <p:cNvSpPr/>
              <p:nvPr/>
            </p:nvSpPr>
            <p:spPr>
              <a:xfrm>
                <a:off x="2631475" y="2315900"/>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59"/>
              <p:cNvSpPr/>
              <p:nvPr/>
            </p:nvSpPr>
            <p:spPr>
              <a:xfrm>
                <a:off x="2631475" y="2181450"/>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59"/>
              <p:cNvSpPr/>
              <p:nvPr/>
            </p:nvSpPr>
            <p:spPr>
              <a:xfrm>
                <a:off x="2631475" y="2047025"/>
                <a:ext cx="6650" cy="127850"/>
              </a:xfrm>
              <a:custGeom>
                <a:avLst/>
                <a:gdLst/>
                <a:ahLst/>
                <a:cxnLst/>
                <a:rect l="l" t="t" r="r" b="b"/>
                <a:pathLst>
                  <a:path w="266" h="5114" fill="none" extrusionOk="0">
                    <a:moveTo>
                      <a:pt x="265" y="1"/>
                    </a:moveTo>
                    <a:lnTo>
                      <a:pt x="1" y="1"/>
                    </a:lnTo>
                    <a:lnTo>
                      <a:pt x="1" y="5113"/>
                    </a:lnTo>
                    <a:lnTo>
                      <a:pt x="265" y="5113"/>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59"/>
              <p:cNvSpPr/>
              <p:nvPr/>
            </p:nvSpPr>
            <p:spPr>
              <a:xfrm>
                <a:off x="2631475" y="1913700"/>
                <a:ext cx="6650" cy="126750"/>
              </a:xfrm>
              <a:custGeom>
                <a:avLst/>
                <a:gdLst/>
                <a:ahLst/>
                <a:cxnLst/>
                <a:rect l="l" t="t" r="r" b="b"/>
                <a:pathLst>
                  <a:path w="266" h="5070" fill="none" extrusionOk="0">
                    <a:moveTo>
                      <a:pt x="265" y="0"/>
                    </a:moveTo>
                    <a:lnTo>
                      <a:pt x="1" y="0"/>
                    </a:lnTo>
                    <a:lnTo>
                      <a:pt x="1" y="5069"/>
                    </a:lnTo>
                    <a:lnTo>
                      <a:pt x="265" y="5069"/>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59"/>
              <p:cNvSpPr/>
              <p:nvPr/>
            </p:nvSpPr>
            <p:spPr>
              <a:xfrm>
                <a:off x="2631475" y="1779250"/>
                <a:ext cx="6650" cy="126750"/>
              </a:xfrm>
              <a:custGeom>
                <a:avLst/>
                <a:gdLst/>
                <a:ahLst/>
                <a:cxnLst/>
                <a:rect l="l" t="t" r="r" b="b"/>
                <a:pathLst>
                  <a:path w="266" h="5070" fill="none" extrusionOk="0">
                    <a:moveTo>
                      <a:pt x="265" y="1"/>
                    </a:moveTo>
                    <a:lnTo>
                      <a:pt x="1" y="1"/>
                    </a:lnTo>
                    <a:lnTo>
                      <a:pt x="1" y="5070"/>
                    </a:lnTo>
                    <a:lnTo>
                      <a:pt x="265" y="5070"/>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59"/>
              <p:cNvSpPr/>
              <p:nvPr/>
            </p:nvSpPr>
            <p:spPr>
              <a:xfrm>
                <a:off x="2631475" y="1644825"/>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59"/>
              <p:cNvSpPr/>
              <p:nvPr/>
            </p:nvSpPr>
            <p:spPr>
              <a:xfrm>
                <a:off x="2761500" y="1645925"/>
                <a:ext cx="7750" cy="1336650"/>
              </a:xfrm>
              <a:custGeom>
                <a:avLst/>
                <a:gdLst/>
                <a:ahLst/>
                <a:cxnLst/>
                <a:rect l="l" t="t" r="r" b="b"/>
                <a:pathLst>
                  <a:path w="310" h="53466" extrusionOk="0">
                    <a:moveTo>
                      <a:pt x="1" y="1"/>
                    </a:moveTo>
                    <a:lnTo>
                      <a:pt x="1" y="5069"/>
                    </a:lnTo>
                    <a:lnTo>
                      <a:pt x="309" y="5069"/>
                    </a:lnTo>
                    <a:lnTo>
                      <a:pt x="309" y="1"/>
                    </a:lnTo>
                    <a:close/>
                    <a:moveTo>
                      <a:pt x="1" y="5334"/>
                    </a:moveTo>
                    <a:lnTo>
                      <a:pt x="1" y="10403"/>
                    </a:lnTo>
                    <a:lnTo>
                      <a:pt x="309" y="10403"/>
                    </a:lnTo>
                    <a:lnTo>
                      <a:pt x="309" y="5334"/>
                    </a:lnTo>
                    <a:close/>
                    <a:moveTo>
                      <a:pt x="1" y="10711"/>
                    </a:moveTo>
                    <a:lnTo>
                      <a:pt x="1" y="15780"/>
                    </a:lnTo>
                    <a:lnTo>
                      <a:pt x="309" y="15780"/>
                    </a:lnTo>
                    <a:lnTo>
                      <a:pt x="309" y="10711"/>
                    </a:lnTo>
                    <a:close/>
                    <a:moveTo>
                      <a:pt x="1" y="16045"/>
                    </a:moveTo>
                    <a:lnTo>
                      <a:pt x="1" y="21157"/>
                    </a:lnTo>
                    <a:lnTo>
                      <a:pt x="309" y="21157"/>
                    </a:lnTo>
                    <a:lnTo>
                      <a:pt x="309" y="16045"/>
                    </a:lnTo>
                    <a:close/>
                    <a:moveTo>
                      <a:pt x="1" y="21422"/>
                    </a:moveTo>
                    <a:lnTo>
                      <a:pt x="1" y="26535"/>
                    </a:lnTo>
                    <a:lnTo>
                      <a:pt x="309" y="26535"/>
                    </a:lnTo>
                    <a:lnTo>
                      <a:pt x="309" y="21422"/>
                    </a:lnTo>
                    <a:close/>
                    <a:moveTo>
                      <a:pt x="1" y="26799"/>
                    </a:moveTo>
                    <a:lnTo>
                      <a:pt x="1" y="31912"/>
                    </a:lnTo>
                    <a:lnTo>
                      <a:pt x="309" y="31912"/>
                    </a:lnTo>
                    <a:lnTo>
                      <a:pt x="309" y="26799"/>
                    </a:lnTo>
                    <a:close/>
                    <a:moveTo>
                      <a:pt x="1" y="32177"/>
                    </a:moveTo>
                    <a:lnTo>
                      <a:pt x="1" y="37290"/>
                    </a:lnTo>
                    <a:lnTo>
                      <a:pt x="309" y="37290"/>
                    </a:lnTo>
                    <a:lnTo>
                      <a:pt x="309" y="32177"/>
                    </a:lnTo>
                    <a:close/>
                    <a:moveTo>
                      <a:pt x="1" y="37554"/>
                    </a:moveTo>
                    <a:lnTo>
                      <a:pt x="1" y="42667"/>
                    </a:lnTo>
                    <a:lnTo>
                      <a:pt x="309" y="42667"/>
                    </a:lnTo>
                    <a:lnTo>
                      <a:pt x="309" y="37554"/>
                    </a:lnTo>
                    <a:close/>
                    <a:moveTo>
                      <a:pt x="1" y="42931"/>
                    </a:moveTo>
                    <a:lnTo>
                      <a:pt x="1" y="48044"/>
                    </a:lnTo>
                    <a:lnTo>
                      <a:pt x="309" y="48044"/>
                    </a:lnTo>
                    <a:lnTo>
                      <a:pt x="309" y="42931"/>
                    </a:lnTo>
                    <a:close/>
                    <a:moveTo>
                      <a:pt x="1" y="48309"/>
                    </a:moveTo>
                    <a:lnTo>
                      <a:pt x="1" y="53289"/>
                    </a:lnTo>
                    <a:lnTo>
                      <a:pt x="265" y="53289"/>
                    </a:lnTo>
                    <a:lnTo>
                      <a:pt x="265" y="53466"/>
                    </a:lnTo>
                    <a:lnTo>
                      <a:pt x="309" y="53466"/>
                    </a:lnTo>
                    <a:lnTo>
                      <a:pt x="309" y="48309"/>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59"/>
              <p:cNvSpPr/>
              <p:nvPr/>
            </p:nvSpPr>
            <p:spPr>
              <a:xfrm>
                <a:off x="2761500" y="1645925"/>
                <a:ext cx="7750" cy="1336650"/>
              </a:xfrm>
              <a:custGeom>
                <a:avLst/>
                <a:gdLst/>
                <a:ahLst/>
                <a:cxnLst/>
                <a:rect l="l" t="t" r="r" b="b"/>
                <a:pathLst>
                  <a:path w="310" h="53466" fill="none" extrusionOk="0">
                    <a:moveTo>
                      <a:pt x="309" y="1"/>
                    </a:moveTo>
                    <a:lnTo>
                      <a:pt x="1" y="1"/>
                    </a:lnTo>
                    <a:lnTo>
                      <a:pt x="1" y="5069"/>
                    </a:lnTo>
                    <a:lnTo>
                      <a:pt x="309" y="5069"/>
                    </a:lnTo>
                    <a:lnTo>
                      <a:pt x="309" y="5334"/>
                    </a:lnTo>
                    <a:lnTo>
                      <a:pt x="1" y="5334"/>
                    </a:lnTo>
                    <a:lnTo>
                      <a:pt x="1" y="10403"/>
                    </a:lnTo>
                    <a:lnTo>
                      <a:pt x="309" y="10403"/>
                    </a:lnTo>
                    <a:lnTo>
                      <a:pt x="309" y="10711"/>
                    </a:lnTo>
                    <a:lnTo>
                      <a:pt x="1" y="10711"/>
                    </a:lnTo>
                    <a:lnTo>
                      <a:pt x="1" y="15780"/>
                    </a:lnTo>
                    <a:lnTo>
                      <a:pt x="309" y="15780"/>
                    </a:lnTo>
                    <a:lnTo>
                      <a:pt x="309" y="16045"/>
                    </a:lnTo>
                    <a:lnTo>
                      <a:pt x="1" y="16045"/>
                    </a:lnTo>
                    <a:lnTo>
                      <a:pt x="1" y="21157"/>
                    </a:lnTo>
                    <a:lnTo>
                      <a:pt x="309" y="21157"/>
                    </a:lnTo>
                    <a:lnTo>
                      <a:pt x="309" y="21422"/>
                    </a:lnTo>
                    <a:lnTo>
                      <a:pt x="1" y="21422"/>
                    </a:lnTo>
                    <a:lnTo>
                      <a:pt x="1" y="26535"/>
                    </a:lnTo>
                    <a:lnTo>
                      <a:pt x="309" y="26535"/>
                    </a:lnTo>
                    <a:lnTo>
                      <a:pt x="309" y="26799"/>
                    </a:lnTo>
                    <a:lnTo>
                      <a:pt x="1" y="26799"/>
                    </a:lnTo>
                    <a:lnTo>
                      <a:pt x="1" y="31912"/>
                    </a:lnTo>
                    <a:lnTo>
                      <a:pt x="309" y="31912"/>
                    </a:lnTo>
                    <a:lnTo>
                      <a:pt x="309" y="32177"/>
                    </a:lnTo>
                    <a:lnTo>
                      <a:pt x="1" y="32177"/>
                    </a:lnTo>
                    <a:lnTo>
                      <a:pt x="1" y="37290"/>
                    </a:lnTo>
                    <a:lnTo>
                      <a:pt x="309" y="37290"/>
                    </a:lnTo>
                    <a:lnTo>
                      <a:pt x="309" y="37554"/>
                    </a:lnTo>
                    <a:lnTo>
                      <a:pt x="1" y="37554"/>
                    </a:lnTo>
                    <a:lnTo>
                      <a:pt x="1" y="42667"/>
                    </a:lnTo>
                    <a:lnTo>
                      <a:pt x="309" y="42667"/>
                    </a:lnTo>
                    <a:lnTo>
                      <a:pt x="309" y="42931"/>
                    </a:lnTo>
                    <a:lnTo>
                      <a:pt x="1" y="42931"/>
                    </a:lnTo>
                    <a:lnTo>
                      <a:pt x="1" y="48044"/>
                    </a:lnTo>
                    <a:lnTo>
                      <a:pt x="309" y="48044"/>
                    </a:lnTo>
                    <a:lnTo>
                      <a:pt x="309" y="48309"/>
                    </a:lnTo>
                    <a:lnTo>
                      <a:pt x="1" y="48309"/>
                    </a:lnTo>
                    <a:lnTo>
                      <a:pt x="1" y="53289"/>
                    </a:lnTo>
                    <a:lnTo>
                      <a:pt x="265" y="53289"/>
                    </a:lnTo>
                    <a:lnTo>
                      <a:pt x="265" y="53466"/>
                    </a:lnTo>
                    <a:lnTo>
                      <a:pt x="309" y="53466"/>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59"/>
              <p:cNvSpPr/>
              <p:nvPr/>
            </p:nvSpPr>
            <p:spPr>
              <a:xfrm>
                <a:off x="2093750" y="1638225"/>
                <a:ext cx="675500" cy="6625"/>
              </a:xfrm>
              <a:custGeom>
                <a:avLst/>
                <a:gdLst/>
                <a:ahLst/>
                <a:cxnLst/>
                <a:rect l="l" t="t" r="r" b="b"/>
                <a:pathLst>
                  <a:path w="27020" h="265" extrusionOk="0">
                    <a:moveTo>
                      <a:pt x="0" y="0"/>
                    </a:moveTo>
                    <a:lnTo>
                      <a:pt x="0" y="220"/>
                    </a:lnTo>
                    <a:lnTo>
                      <a:pt x="265" y="220"/>
                    </a:lnTo>
                    <a:lnTo>
                      <a:pt x="265" y="264"/>
                    </a:lnTo>
                    <a:lnTo>
                      <a:pt x="5378" y="264"/>
                    </a:lnTo>
                    <a:lnTo>
                      <a:pt x="5378" y="220"/>
                    </a:lnTo>
                    <a:lnTo>
                      <a:pt x="5642" y="220"/>
                    </a:lnTo>
                    <a:lnTo>
                      <a:pt x="5642" y="264"/>
                    </a:lnTo>
                    <a:lnTo>
                      <a:pt x="10755" y="264"/>
                    </a:lnTo>
                    <a:lnTo>
                      <a:pt x="10755" y="220"/>
                    </a:lnTo>
                    <a:lnTo>
                      <a:pt x="11020" y="220"/>
                    </a:lnTo>
                    <a:lnTo>
                      <a:pt x="11020" y="264"/>
                    </a:lnTo>
                    <a:lnTo>
                      <a:pt x="16132" y="264"/>
                    </a:lnTo>
                    <a:lnTo>
                      <a:pt x="16132" y="220"/>
                    </a:lnTo>
                    <a:lnTo>
                      <a:pt x="16397" y="220"/>
                    </a:lnTo>
                    <a:lnTo>
                      <a:pt x="16397" y="264"/>
                    </a:lnTo>
                    <a:lnTo>
                      <a:pt x="21510" y="264"/>
                    </a:lnTo>
                    <a:lnTo>
                      <a:pt x="21510" y="220"/>
                    </a:lnTo>
                    <a:lnTo>
                      <a:pt x="21774" y="220"/>
                    </a:lnTo>
                    <a:lnTo>
                      <a:pt x="21774" y="264"/>
                    </a:lnTo>
                    <a:lnTo>
                      <a:pt x="27019" y="264"/>
                    </a:lnTo>
                    <a:lnTo>
                      <a:pt x="2701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59"/>
              <p:cNvSpPr/>
              <p:nvPr/>
            </p:nvSpPr>
            <p:spPr>
              <a:xfrm>
                <a:off x="2093750" y="1638225"/>
                <a:ext cx="675500" cy="6625"/>
              </a:xfrm>
              <a:custGeom>
                <a:avLst/>
                <a:gdLst/>
                <a:ahLst/>
                <a:cxnLst/>
                <a:rect l="l" t="t" r="r" b="b"/>
                <a:pathLst>
                  <a:path w="27020" h="265" fill="none" extrusionOk="0">
                    <a:moveTo>
                      <a:pt x="27019" y="0"/>
                    </a:moveTo>
                    <a:lnTo>
                      <a:pt x="0" y="0"/>
                    </a:lnTo>
                    <a:lnTo>
                      <a:pt x="0" y="220"/>
                    </a:lnTo>
                    <a:lnTo>
                      <a:pt x="265" y="220"/>
                    </a:lnTo>
                    <a:lnTo>
                      <a:pt x="265" y="264"/>
                    </a:lnTo>
                    <a:lnTo>
                      <a:pt x="5378" y="264"/>
                    </a:lnTo>
                    <a:lnTo>
                      <a:pt x="5378" y="220"/>
                    </a:lnTo>
                    <a:lnTo>
                      <a:pt x="5642" y="220"/>
                    </a:lnTo>
                    <a:lnTo>
                      <a:pt x="5642" y="264"/>
                    </a:lnTo>
                    <a:lnTo>
                      <a:pt x="10755" y="264"/>
                    </a:lnTo>
                    <a:lnTo>
                      <a:pt x="10755" y="220"/>
                    </a:lnTo>
                    <a:lnTo>
                      <a:pt x="11020" y="220"/>
                    </a:lnTo>
                    <a:lnTo>
                      <a:pt x="11020" y="264"/>
                    </a:lnTo>
                    <a:lnTo>
                      <a:pt x="16132" y="264"/>
                    </a:lnTo>
                    <a:lnTo>
                      <a:pt x="16132" y="220"/>
                    </a:lnTo>
                    <a:lnTo>
                      <a:pt x="16397" y="220"/>
                    </a:lnTo>
                    <a:lnTo>
                      <a:pt x="16397" y="264"/>
                    </a:lnTo>
                    <a:lnTo>
                      <a:pt x="21510" y="264"/>
                    </a:lnTo>
                    <a:lnTo>
                      <a:pt x="21510" y="220"/>
                    </a:lnTo>
                    <a:lnTo>
                      <a:pt x="21774" y="220"/>
                    </a:lnTo>
                    <a:lnTo>
                      <a:pt x="21774" y="264"/>
                    </a:lnTo>
                    <a:lnTo>
                      <a:pt x="27019" y="264"/>
                    </a:lnTo>
                    <a:lnTo>
                      <a:pt x="2701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59"/>
              <p:cNvSpPr/>
              <p:nvPr/>
            </p:nvSpPr>
            <p:spPr>
              <a:xfrm>
                <a:off x="2093750" y="1643725"/>
                <a:ext cx="6625" cy="1125"/>
              </a:xfrm>
              <a:custGeom>
                <a:avLst/>
                <a:gdLst/>
                <a:ahLst/>
                <a:cxnLst/>
                <a:rect l="l" t="t" r="r" b="b"/>
                <a:pathLst>
                  <a:path w="265" h="45" extrusionOk="0">
                    <a:moveTo>
                      <a:pt x="0" y="0"/>
                    </a:moveTo>
                    <a:lnTo>
                      <a:pt x="0" y="44"/>
                    </a:lnTo>
                    <a:lnTo>
                      <a:pt x="265"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59"/>
              <p:cNvSpPr/>
              <p:nvPr/>
            </p:nvSpPr>
            <p:spPr>
              <a:xfrm>
                <a:off x="2093750" y="1643725"/>
                <a:ext cx="6625" cy="1125"/>
              </a:xfrm>
              <a:custGeom>
                <a:avLst/>
                <a:gdLst/>
                <a:ahLst/>
                <a:cxnLst/>
                <a:rect l="l" t="t" r="r" b="b"/>
                <a:pathLst>
                  <a:path w="265" h="45" fill="none" extrusionOk="0">
                    <a:moveTo>
                      <a:pt x="265" y="0"/>
                    </a:moveTo>
                    <a:lnTo>
                      <a:pt x="0" y="0"/>
                    </a:lnTo>
                    <a:lnTo>
                      <a:pt x="0" y="44"/>
                    </a:lnTo>
                    <a:lnTo>
                      <a:pt x="265" y="44"/>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59"/>
              <p:cNvSpPr/>
              <p:nvPr/>
            </p:nvSpPr>
            <p:spPr>
              <a:xfrm>
                <a:off x="2228175" y="1643725"/>
                <a:ext cx="6650" cy="1125"/>
              </a:xfrm>
              <a:custGeom>
                <a:avLst/>
                <a:gdLst/>
                <a:ahLst/>
                <a:cxnLst/>
                <a:rect l="l" t="t" r="r" b="b"/>
                <a:pathLst>
                  <a:path w="266" h="45" extrusionOk="0">
                    <a:moveTo>
                      <a:pt x="1" y="0"/>
                    </a:moveTo>
                    <a:lnTo>
                      <a:pt x="1" y="44"/>
                    </a:lnTo>
                    <a:lnTo>
                      <a:pt x="265"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59"/>
              <p:cNvSpPr/>
              <p:nvPr/>
            </p:nvSpPr>
            <p:spPr>
              <a:xfrm>
                <a:off x="2228175" y="1643725"/>
                <a:ext cx="6650" cy="1125"/>
              </a:xfrm>
              <a:custGeom>
                <a:avLst/>
                <a:gdLst/>
                <a:ahLst/>
                <a:cxnLst/>
                <a:rect l="l" t="t" r="r" b="b"/>
                <a:pathLst>
                  <a:path w="266" h="45" fill="none" extrusionOk="0">
                    <a:moveTo>
                      <a:pt x="265" y="0"/>
                    </a:moveTo>
                    <a:lnTo>
                      <a:pt x="1" y="0"/>
                    </a:lnTo>
                    <a:lnTo>
                      <a:pt x="1" y="44"/>
                    </a:lnTo>
                    <a:lnTo>
                      <a:pt x="265" y="44"/>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59"/>
              <p:cNvSpPr/>
              <p:nvPr/>
            </p:nvSpPr>
            <p:spPr>
              <a:xfrm>
                <a:off x="2362625" y="1643725"/>
                <a:ext cx="6625" cy="1125"/>
              </a:xfrm>
              <a:custGeom>
                <a:avLst/>
                <a:gdLst/>
                <a:ahLst/>
                <a:cxnLst/>
                <a:rect l="l" t="t" r="r" b="b"/>
                <a:pathLst>
                  <a:path w="265" h="45" extrusionOk="0">
                    <a:moveTo>
                      <a:pt x="0" y="0"/>
                    </a:moveTo>
                    <a:lnTo>
                      <a:pt x="0" y="44"/>
                    </a:lnTo>
                    <a:lnTo>
                      <a:pt x="265"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59"/>
              <p:cNvSpPr/>
              <p:nvPr/>
            </p:nvSpPr>
            <p:spPr>
              <a:xfrm>
                <a:off x="2362625" y="1643725"/>
                <a:ext cx="6625" cy="1125"/>
              </a:xfrm>
              <a:custGeom>
                <a:avLst/>
                <a:gdLst/>
                <a:ahLst/>
                <a:cxnLst/>
                <a:rect l="l" t="t" r="r" b="b"/>
                <a:pathLst>
                  <a:path w="265" h="45" fill="none" extrusionOk="0">
                    <a:moveTo>
                      <a:pt x="265" y="0"/>
                    </a:moveTo>
                    <a:lnTo>
                      <a:pt x="0" y="0"/>
                    </a:lnTo>
                    <a:lnTo>
                      <a:pt x="0" y="44"/>
                    </a:lnTo>
                    <a:lnTo>
                      <a:pt x="265" y="44"/>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59"/>
              <p:cNvSpPr/>
              <p:nvPr/>
            </p:nvSpPr>
            <p:spPr>
              <a:xfrm>
                <a:off x="2497050" y="1643725"/>
                <a:ext cx="6625" cy="1125"/>
              </a:xfrm>
              <a:custGeom>
                <a:avLst/>
                <a:gdLst/>
                <a:ahLst/>
                <a:cxnLst/>
                <a:rect l="l" t="t" r="r" b="b"/>
                <a:pathLst>
                  <a:path w="265" h="45" extrusionOk="0">
                    <a:moveTo>
                      <a:pt x="0" y="0"/>
                    </a:moveTo>
                    <a:lnTo>
                      <a:pt x="0" y="44"/>
                    </a:lnTo>
                    <a:lnTo>
                      <a:pt x="265"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59"/>
              <p:cNvSpPr/>
              <p:nvPr/>
            </p:nvSpPr>
            <p:spPr>
              <a:xfrm>
                <a:off x="2497050" y="1643725"/>
                <a:ext cx="6625" cy="1125"/>
              </a:xfrm>
              <a:custGeom>
                <a:avLst/>
                <a:gdLst/>
                <a:ahLst/>
                <a:cxnLst/>
                <a:rect l="l" t="t" r="r" b="b"/>
                <a:pathLst>
                  <a:path w="265" h="45" fill="none" extrusionOk="0">
                    <a:moveTo>
                      <a:pt x="265" y="0"/>
                    </a:moveTo>
                    <a:lnTo>
                      <a:pt x="0" y="0"/>
                    </a:lnTo>
                    <a:lnTo>
                      <a:pt x="0" y="44"/>
                    </a:lnTo>
                    <a:lnTo>
                      <a:pt x="265" y="44"/>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59"/>
              <p:cNvSpPr/>
              <p:nvPr/>
            </p:nvSpPr>
            <p:spPr>
              <a:xfrm>
                <a:off x="2631475" y="1643725"/>
                <a:ext cx="6650" cy="1125"/>
              </a:xfrm>
              <a:custGeom>
                <a:avLst/>
                <a:gdLst/>
                <a:ahLst/>
                <a:cxnLst/>
                <a:rect l="l" t="t" r="r" b="b"/>
                <a:pathLst>
                  <a:path w="266" h="45" extrusionOk="0">
                    <a:moveTo>
                      <a:pt x="1" y="0"/>
                    </a:moveTo>
                    <a:lnTo>
                      <a:pt x="1" y="44"/>
                    </a:lnTo>
                    <a:lnTo>
                      <a:pt x="265"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59"/>
              <p:cNvSpPr/>
              <p:nvPr/>
            </p:nvSpPr>
            <p:spPr>
              <a:xfrm>
                <a:off x="2631475" y="1643725"/>
                <a:ext cx="6650" cy="1125"/>
              </a:xfrm>
              <a:custGeom>
                <a:avLst/>
                <a:gdLst/>
                <a:ahLst/>
                <a:cxnLst/>
                <a:rect l="l" t="t" r="r" b="b"/>
                <a:pathLst>
                  <a:path w="266" h="45" fill="none" extrusionOk="0">
                    <a:moveTo>
                      <a:pt x="265" y="0"/>
                    </a:moveTo>
                    <a:lnTo>
                      <a:pt x="1" y="0"/>
                    </a:lnTo>
                    <a:lnTo>
                      <a:pt x="1" y="44"/>
                    </a:lnTo>
                    <a:lnTo>
                      <a:pt x="265" y="44"/>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59"/>
              <p:cNvSpPr/>
              <p:nvPr/>
            </p:nvSpPr>
            <p:spPr>
              <a:xfrm>
                <a:off x="2100350" y="1772650"/>
                <a:ext cx="661175" cy="6625"/>
              </a:xfrm>
              <a:custGeom>
                <a:avLst/>
                <a:gdLst/>
                <a:ahLst/>
                <a:cxnLst/>
                <a:rect l="l" t="t" r="r" b="b"/>
                <a:pathLst>
                  <a:path w="26447"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59"/>
              <p:cNvSpPr/>
              <p:nvPr/>
            </p:nvSpPr>
            <p:spPr>
              <a:xfrm>
                <a:off x="2100350" y="17726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59"/>
              <p:cNvSpPr/>
              <p:nvPr/>
            </p:nvSpPr>
            <p:spPr>
              <a:xfrm>
                <a:off x="2234800" y="1772650"/>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59"/>
              <p:cNvSpPr/>
              <p:nvPr/>
            </p:nvSpPr>
            <p:spPr>
              <a:xfrm>
                <a:off x="2369225" y="1772650"/>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59"/>
              <p:cNvSpPr/>
              <p:nvPr/>
            </p:nvSpPr>
            <p:spPr>
              <a:xfrm>
                <a:off x="2503650" y="17726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59"/>
              <p:cNvSpPr/>
              <p:nvPr/>
            </p:nvSpPr>
            <p:spPr>
              <a:xfrm>
                <a:off x="2638100" y="1772650"/>
                <a:ext cx="123425" cy="6625"/>
              </a:xfrm>
              <a:custGeom>
                <a:avLst/>
                <a:gdLst/>
                <a:ahLst/>
                <a:cxnLst/>
                <a:rect l="l" t="t" r="r" b="b"/>
                <a:pathLst>
                  <a:path w="4937" h="265" fill="none" extrusionOk="0">
                    <a:moveTo>
                      <a:pt x="4937" y="0"/>
                    </a:moveTo>
                    <a:lnTo>
                      <a:pt x="0" y="0"/>
                    </a:lnTo>
                    <a:lnTo>
                      <a:pt x="0" y="265"/>
                    </a:lnTo>
                    <a:lnTo>
                      <a:pt x="4937" y="265"/>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59"/>
              <p:cNvSpPr/>
              <p:nvPr/>
            </p:nvSpPr>
            <p:spPr>
              <a:xfrm>
                <a:off x="2093750" y="17726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59"/>
              <p:cNvSpPr/>
              <p:nvPr/>
            </p:nvSpPr>
            <p:spPr>
              <a:xfrm>
                <a:off x="2093750" y="17726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59"/>
              <p:cNvSpPr/>
              <p:nvPr/>
            </p:nvSpPr>
            <p:spPr>
              <a:xfrm>
                <a:off x="2228175" y="17726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59"/>
              <p:cNvSpPr/>
              <p:nvPr/>
            </p:nvSpPr>
            <p:spPr>
              <a:xfrm>
                <a:off x="2228175" y="17726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59"/>
              <p:cNvSpPr/>
              <p:nvPr/>
            </p:nvSpPr>
            <p:spPr>
              <a:xfrm>
                <a:off x="2362625" y="17726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59"/>
              <p:cNvSpPr/>
              <p:nvPr/>
            </p:nvSpPr>
            <p:spPr>
              <a:xfrm>
                <a:off x="2362625" y="17726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59"/>
              <p:cNvSpPr/>
              <p:nvPr/>
            </p:nvSpPr>
            <p:spPr>
              <a:xfrm>
                <a:off x="2497050" y="17726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59"/>
              <p:cNvSpPr/>
              <p:nvPr/>
            </p:nvSpPr>
            <p:spPr>
              <a:xfrm>
                <a:off x="2497050" y="17726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59"/>
              <p:cNvSpPr/>
              <p:nvPr/>
            </p:nvSpPr>
            <p:spPr>
              <a:xfrm>
                <a:off x="2631475" y="17726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59"/>
              <p:cNvSpPr/>
              <p:nvPr/>
            </p:nvSpPr>
            <p:spPr>
              <a:xfrm>
                <a:off x="2631475" y="17726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59"/>
              <p:cNvSpPr/>
              <p:nvPr/>
            </p:nvSpPr>
            <p:spPr>
              <a:xfrm>
                <a:off x="2761500" y="1772650"/>
                <a:ext cx="7750" cy="6625"/>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59"/>
              <p:cNvSpPr/>
              <p:nvPr/>
            </p:nvSpPr>
            <p:spPr>
              <a:xfrm>
                <a:off x="2761500" y="1772650"/>
                <a:ext cx="7750" cy="6625"/>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59"/>
              <p:cNvSpPr/>
              <p:nvPr/>
            </p:nvSpPr>
            <p:spPr>
              <a:xfrm>
                <a:off x="2100350" y="1905975"/>
                <a:ext cx="661175" cy="7750"/>
              </a:xfrm>
              <a:custGeom>
                <a:avLst/>
                <a:gdLst/>
                <a:ahLst/>
                <a:cxnLst/>
                <a:rect l="l" t="t" r="r" b="b"/>
                <a:pathLst>
                  <a:path w="26447" h="310" extrusionOk="0">
                    <a:moveTo>
                      <a:pt x="1" y="1"/>
                    </a:moveTo>
                    <a:lnTo>
                      <a:pt x="1" y="309"/>
                    </a:lnTo>
                    <a:lnTo>
                      <a:pt x="5114" y="309"/>
                    </a:lnTo>
                    <a:lnTo>
                      <a:pt x="5114" y="1"/>
                    </a:lnTo>
                    <a:close/>
                    <a:moveTo>
                      <a:pt x="5378" y="1"/>
                    </a:moveTo>
                    <a:lnTo>
                      <a:pt x="5378" y="309"/>
                    </a:lnTo>
                    <a:lnTo>
                      <a:pt x="10491" y="309"/>
                    </a:lnTo>
                    <a:lnTo>
                      <a:pt x="10491" y="1"/>
                    </a:lnTo>
                    <a:close/>
                    <a:moveTo>
                      <a:pt x="10756" y="1"/>
                    </a:moveTo>
                    <a:lnTo>
                      <a:pt x="10756" y="309"/>
                    </a:lnTo>
                    <a:lnTo>
                      <a:pt x="15868" y="309"/>
                    </a:lnTo>
                    <a:lnTo>
                      <a:pt x="15868" y="1"/>
                    </a:lnTo>
                    <a:close/>
                    <a:moveTo>
                      <a:pt x="16133" y="1"/>
                    </a:moveTo>
                    <a:lnTo>
                      <a:pt x="16133" y="309"/>
                    </a:lnTo>
                    <a:lnTo>
                      <a:pt x="21246" y="309"/>
                    </a:lnTo>
                    <a:lnTo>
                      <a:pt x="21246" y="1"/>
                    </a:lnTo>
                    <a:close/>
                    <a:moveTo>
                      <a:pt x="21510" y="1"/>
                    </a:moveTo>
                    <a:lnTo>
                      <a:pt x="21510" y="309"/>
                    </a:lnTo>
                    <a:lnTo>
                      <a:pt x="26447" y="309"/>
                    </a:lnTo>
                    <a:lnTo>
                      <a:pt x="264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59"/>
              <p:cNvSpPr/>
              <p:nvPr/>
            </p:nvSpPr>
            <p:spPr>
              <a:xfrm>
                <a:off x="2100350" y="1905975"/>
                <a:ext cx="127850" cy="7750"/>
              </a:xfrm>
              <a:custGeom>
                <a:avLst/>
                <a:gdLst/>
                <a:ahLst/>
                <a:cxnLst/>
                <a:rect l="l" t="t" r="r" b="b"/>
                <a:pathLst>
                  <a:path w="5114" h="310" fill="none" extrusionOk="0">
                    <a:moveTo>
                      <a:pt x="5114" y="1"/>
                    </a:moveTo>
                    <a:lnTo>
                      <a:pt x="1" y="1"/>
                    </a:lnTo>
                    <a:lnTo>
                      <a:pt x="1" y="309"/>
                    </a:lnTo>
                    <a:lnTo>
                      <a:pt x="5114" y="309"/>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59"/>
              <p:cNvSpPr/>
              <p:nvPr/>
            </p:nvSpPr>
            <p:spPr>
              <a:xfrm>
                <a:off x="2234800" y="1905975"/>
                <a:ext cx="127850" cy="7750"/>
              </a:xfrm>
              <a:custGeom>
                <a:avLst/>
                <a:gdLst/>
                <a:ahLst/>
                <a:cxnLst/>
                <a:rect l="l" t="t" r="r" b="b"/>
                <a:pathLst>
                  <a:path w="5114" h="310" fill="none" extrusionOk="0">
                    <a:moveTo>
                      <a:pt x="5113" y="1"/>
                    </a:moveTo>
                    <a:lnTo>
                      <a:pt x="0" y="1"/>
                    </a:lnTo>
                    <a:lnTo>
                      <a:pt x="0" y="309"/>
                    </a:lnTo>
                    <a:lnTo>
                      <a:pt x="5113" y="309"/>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59"/>
              <p:cNvSpPr/>
              <p:nvPr/>
            </p:nvSpPr>
            <p:spPr>
              <a:xfrm>
                <a:off x="2369225" y="1905975"/>
                <a:ext cx="127850" cy="7750"/>
              </a:xfrm>
              <a:custGeom>
                <a:avLst/>
                <a:gdLst/>
                <a:ahLst/>
                <a:cxnLst/>
                <a:rect l="l" t="t" r="r" b="b"/>
                <a:pathLst>
                  <a:path w="5114" h="310" fill="none" extrusionOk="0">
                    <a:moveTo>
                      <a:pt x="5113" y="1"/>
                    </a:moveTo>
                    <a:lnTo>
                      <a:pt x="1" y="1"/>
                    </a:lnTo>
                    <a:lnTo>
                      <a:pt x="1" y="309"/>
                    </a:lnTo>
                    <a:lnTo>
                      <a:pt x="5113" y="309"/>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59"/>
              <p:cNvSpPr/>
              <p:nvPr/>
            </p:nvSpPr>
            <p:spPr>
              <a:xfrm>
                <a:off x="2503650" y="1905975"/>
                <a:ext cx="127850" cy="7750"/>
              </a:xfrm>
              <a:custGeom>
                <a:avLst/>
                <a:gdLst/>
                <a:ahLst/>
                <a:cxnLst/>
                <a:rect l="l" t="t" r="r" b="b"/>
                <a:pathLst>
                  <a:path w="5114" h="310" fill="none" extrusionOk="0">
                    <a:moveTo>
                      <a:pt x="5114" y="1"/>
                    </a:moveTo>
                    <a:lnTo>
                      <a:pt x="1" y="1"/>
                    </a:lnTo>
                    <a:lnTo>
                      <a:pt x="1" y="309"/>
                    </a:lnTo>
                    <a:lnTo>
                      <a:pt x="5114" y="309"/>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59"/>
              <p:cNvSpPr/>
              <p:nvPr/>
            </p:nvSpPr>
            <p:spPr>
              <a:xfrm>
                <a:off x="2638100" y="1905975"/>
                <a:ext cx="123425" cy="7750"/>
              </a:xfrm>
              <a:custGeom>
                <a:avLst/>
                <a:gdLst/>
                <a:ahLst/>
                <a:cxnLst/>
                <a:rect l="l" t="t" r="r" b="b"/>
                <a:pathLst>
                  <a:path w="4937" h="310" fill="none" extrusionOk="0">
                    <a:moveTo>
                      <a:pt x="4937" y="1"/>
                    </a:moveTo>
                    <a:lnTo>
                      <a:pt x="0" y="1"/>
                    </a:lnTo>
                    <a:lnTo>
                      <a:pt x="0" y="309"/>
                    </a:lnTo>
                    <a:lnTo>
                      <a:pt x="4937" y="309"/>
                    </a:lnTo>
                    <a:lnTo>
                      <a:pt x="4937"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59"/>
              <p:cNvSpPr/>
              <p:nvPr/>
            </p:nvSpPr>
            <p:spPr>
              <a:xfrm>
                <a:off x="2093750" y="1905975"/>
                <a:ext cx="6625" cy="7750"/>
              </a:xfrm>
              <a:custGeom>
                <a:avLst/>
                <a:gdLst/>
                <a:ahLst/>
                <a:cxnLst/>
                <a:rect l="l" t="t" r="r" b="b"/>
                <a:pathLst>
                  <a:path w="265" h="310" extrusionOk="0">
                    <a:moveTo>
                      <a:pt x="0" y="1"/>
                    </a:moveTo>
                    <a:lnTo>
                      <a:pt x="0" y="309"/>
                    </a:lnTo>
                    <a:lnTo>
                      <a:pt x="265" y="309"/>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59"/>
              <p:cNvSpPr/>
              <p:nvPr/>
            </p:nvSpPr>
            <p:spPr>
              <a:xfrm>
                <a:off x="2093750" y="1905975"/>
                <a:ext cx="6625" cy="7750"/>
              </a:xfrm>
              <a:custGeom>
                <a:avLst/>
                <a:gdLst/>
                <a:ahLst/>
                <a:cxnLst/>
                <a:rect l="l" t="t" r="r" b="b"/>
                <a:pathLst>
                  <a:path w="265" h="310" fill="none" extrusionOk="0">
                    <a:moveTo>
                      <a:pt x="265" y="1"/>
                    </a:moveTo>
                    <a:lnTo>
                      <a:pt x="0" y="1"/>
                    </a:lnTo>
                    <a:lnTo>
                      <a:pt x="0" y="309"/>
                    </a:lnTo>
                    <a:lnTo>
                      <a:pt x="265" y="30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59"/>
              <p:cNvSpPr/>
              <p:nvPr/>
            </p:nvSpPr>
            <p:spPr>
              <a:xfrm>
                <a:off x="2228175" y="1905975"/>
                <a:ext cx="6650" cy="7750"/>
              </a:xfrm>
              <a:custGeom>
                <a:avLst/>
                <a:gdLst/>
                <a:ahLst/>
                <a:cxnLst/>
                <a:rect l="l" t="t" r="r" b="b"/>
                <a:pathLst>
                  <a:path w="266" h="310" extrusionOk="0">
                    <a:moveTo>
                      <a:pt x="1" y="1"/>
                    </a:moveTo>
                    <a:lnTo>
                      <a:pt x="1" y="309"/>
                    </a:lnTo>
                    <a:lnTo>
                      <a:pt x="265" y="309"/>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59"/>
              <p:cNvSpPr/>
              <p:nvPr/>
            </p:nvSpPr>
            <p:spPr>
              <a:xfrm>
                <a:off x="2228175" y="1905975"/>
                <a:ext cx="6650" cy="7750"/>
              </a:xfrm>
              <a:custGeom>
                <a:avLst/>
                <a:gdLst/>
                <a:ahLst/>
                <a:cxnLst/>
                <a:rect l="l" t="t" r="r" b="b"/>
                <a:pathLst>
                  <a:path w="266" h="310" fill="none" extrusionOk="0">
                    <a:moveTo>
                      <a:pt x="265" y="1"/>
                    </a:moveTo>
                    <a:lnTo>
                      <a:pt x="1" y="1"/>
                    </a:lnTo>
                    <a:lnTo>
                      <a:pt x="1" y="309"/>
                    </a:lnTo>
                    <a:lnTo>
                      <a:pt x="265" y="30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59"/>
              <p:cNvSpPr/>
              <p:nvPr/>
            </p:nvSpPr>
            <p:spPr>
              <a:xfrm>
                <a:off x="2362625" y="1905975"/>
                <a:ext cx="6625" cy="7750"/>
              </a:xfrm>
              <a:custGeom>
                <a:avLst/>
                <a:gdLst/>
                <a:ahLst/>
                <a:cxnLst/>
                <a:rect l="l" t="t" r="r" b="b"/>
                <a:pathLst>
                  <a:path w="265" h="310" extrusionOk="0">
                    <a:moveTo>
                      <a:pt x="0" y="1"/>
                    </a:moveTo>
                    <a:lnTo>
                      <a:pt x="0" y="309"/>
                    </a:lnTo>
                    <a:lnTo>
                      <a:pt x="265" y="309"/>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59"/>
              <p:cNvSpPr/>
              <p:nvPr/>
            </p:nvSpPr>
            <p:spPr>
              <a:xfrm>
                <a:off x="2362625" y="1905975"/>
                <a:ext cx="6625" cy="7750"/>
              </a:xfrm>
              <a:custGeom>
                <a:avLst/>
                <a:gdLst/>
                <a:ahLst/>
                <a:cxnLst/>
                <a:rect l="l" t="t" r="r" b="b"/>
                <a:pathLst>
                  <a:path w="265" h="310" fill="none" extrusionOk="0">
                    <a:moveTo>
                      <a:pt x="265" y="1"/>
                    </a:moveTo>
                    <a:lnTo>
                      <a:pt x="0" y="1"/>
                    </a:lnTo>
                    <a:lnTo>
                      <a:pt x="0" y="309"/>
                    </a:lnTo>
                    <a:lnTo>
                      <a:pt x="265" y="30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59"/>
              <p:cNvSpPr/>
              <p:nvPr/>
            </p:nvSpPr>
            <p:spPr>
              <a:xfrm>
                <a:off x="2497050" y="1905975"/>
                <a:ext cx="6625" cy="7750"/>
              </a:xfrm>
              <a:custGeom>
                <a:avLst/>
                <a:gdLst/>
                <a:ahLst/>
                <a:cxnLst/>
                <a:rect l="l" t="t" r="r" b="b"/>
                <a:pathLst>
                  <a:path w="265" h="310" extrusionOk="0">
                    <a:moveTo>
                      <a:pt x="0" y="1"/>
                    </a:moveTo>
                    <a:lnTo>
                      <a:pt x="0" y="309"/>
                    </a:lnTo>
                    <a:lnTo>
                      <a:pt x="265" y="309"/>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59"/>
              <p:cNvSpPr/>
              <p:nvPr/>
            </p:nvSpPr>
            <p:spPr>
              <a:xfrm>
                <a:off x="2497050" y="1905975"/>
                <a:ext cx="6625" cy="7750"/>
              </a:xfrm>
              <a:custGeom>
                <a:avLst/>
                <a:gdLst/>
                <a:ahLst/>
                <a:cxnLst/>
                <a:rect l="l" t="t" r="r" b="b"/>
                <a:pathLst>
                  <a:path w="265" h="310" fill="none" extrusionOk="0">
                    <a:moveTo>
                      <a:pt x="265" y="1"/>
                    </a:moveTo>
                    <a:lnTo>
                      <a:pt x="0" y="1"/>
                    </a:lnTo>
                    <a:lnTo>
                      <a:pt x="0" y="309"/>
                    </a:lnTo>
                    <a:lnTo>
                      <a:pt x="265" y="30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59"/>
              <p:cNvSpPr/>
              <p:nvPr/>
            </p:nvSpPr>
            <p:spPr>
              <a:xfrm>
                <a:off x="2631475" y="1905975"/>
                <a:ext cx="6650" cy="7750"/>
              </a:xfrm>
              <a:custGeom>
                <a:avLst/>
                <a:gdLst/>
                <a:ahLst/>
                <a:cxnLst/>
                <a:rect l="l" t="t" r="r" b="b"/>
                <a:pathLst>
                  <a:path w="266" h="310" extrusionOk="0">
                    <a:moveTo>
                      <a:pt x="1" y="1"/>
                    </a:moveTo>
                    <a:lnTo>
                      <a:pt x="1" y="309"/>
                    </a:lnTo>
                    <a:lnTo>
                      <a:pt x="265" y="309"/>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59"/>
              <p:cNvSpPr/>
              <p:nvPr/>
            </p:nvSpPr>
            <p:spPr>
              <a:xfrm>
                <a:off x="2631475" y="1905975"/>
                <a:ext cx="6650" cy="7750"/>
              </a:xfrm>
              <a:custGeom>
                <a:avLst/>
                <a:gdLst/>
                <a:ahLst/>
                <a:cxnLst/>
                <a:rect l="l" t="t" r="r" b="b"/>
                <a:pathLst>
                  <a:path w="266" h="310" fill="none" extrusionOk="0">
                    <a:moveTo>
                      <a:pt x="265" y="1"/>
                    </a:moveTo>
                    <a:lnTo>
                      <a:pt x="1" y="1"/>
                    </a:lnTo>
                    <a:lnTo>
                      <a:pt x="1" y="309"/>
                    </a:lnTo>
                    <a:lnTo>
                      <a:pt x="265" y="30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59"/>
              <p:cNvSpPr/>
              <p:nvPr/>
            </p:nvSpPr>
            <p:spPr>
              <a:xfrm>
                <a:off x="2761500" y="1905975"/>
                <a:ext cx="7750" cy="7750"/>
              </a:xfrm>
              <a:custGeom>
                <a:avLst/>
                <a:gdLst/>
                <a:ahLst/>
                <a:cxnLst/>
                <a:rect l="l" t="t" r="r" b="b"/>
                <a:pathLst>
                  <a:path w="310" h="310" extrusionOk="0">
                    <a:moveTo>
                      <a:pt x="1" y="1"/>
                    </a:moveTo>
                    <a:lnTo>
                      <a:pt x="1" y="309"/>
                    </a:lnTo>
                    <a:lnTo>
                      <a:pt x="309" y="309"/>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59"/>
              <p:cNvSpPr/>
              <p:nvPr/>
            </p:nvSpPr>
            <p:spPr>
              <a:xfrm>
                <a:off x="2761500" y="1905975"/>
                <a:ext cx="7750" cy="7750"/>
              </a:xfrm>
              <a:custGeom>
                <a:avLst/>
                <a:gdLst/>
                <a:ahLst/>
                <a:cxnLst/>
                <a:rect l="l" t="t" r="r" b="b"/>
                <a:pathLst>
                  <a:path w="310" h="310" fill="none" extrusionOk="0">
                    <a:moveTo>
                      <a:pt x="309" y="1"/>
                    </a:moveTo>
                    <a:lnTo>
                      <a:pt x="1" y="1"/>
                    </a:lnTo>
                    <a:lnTo>
                      <a:pt x="1" y="309"/>
                    </a:lnTo>
                    <a:lnTo>
                      <a:pt x="309" y="309"/>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59"/>
              <p:cNvSpPr/>
              <p:nvPr/>
            </p:nvSpPr>
            <p:spPr>
              <a:xfrm>
                <a:off x="2100350" y="2040425"/>
                <a:ext cx="661175" cy="6625"/>
              </a:xfrm>
              <a:custGeom>
                <a:avLst/>
                <a:gdLst/>
                <a:ahLst/>
                <a:cxnLst/>
                <a:rect l="l" t="t" r="r" b="b"/>
                <a:pathLst>
                  <a:path w="26447"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9"/>
              <p:cNvSpPr/>
              <p:nvPr/>
            </p:nvSpPr>
            <p:spPr>
              <a:xfrm>
                <a:off x="2100350" y="20404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9"/>
              <p:cNvSpPr/>
              <p:nvPr/>
            </p:nvSpPr>
            <p:spPr>
              <a:xfrm>
                <a:off x="2234800" y="2040425"/>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9"/>
              <p:cNvSpPr/>
              <p:nvPr/>
            </p:nvSpPr>
            <p:spPr>
              <a:xfrm>
                <a:off x="2369225" y="2040425"/>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59"/>
              <p:cNvSpPr/>
              <p:nvPr/>
            </p:nvSpPr>
            <p:spPr>
              <a:xfrm>
                <a:off x="2503650" y="20404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59"/>
              <p:cNvSpPr/>
              <p:nvPr/>
            </p:nvSpPr>
            <p:spPr>
              <a:xfrm>
                <a:off x="2638100" y="2040425"/>
                <a:ext cx="123425" cy="6625"/>
              </a:xfrm>
              <a:custGeom>
                <a:avLst/>
                <a:gdLst/>
                <a:ahLst/>
                <a:cxnLst/>
                <a:rect l="l" t="t" r="r" b="b"/>
                <a:pathLst>
                  <a:path w="4937" h="265" fill="none" extrusionOk="0">
                    <a:moveTo>
                      <a:pt x="4937" y="0"/>
                    </a:moveTo>
                    <a:lnTo>
                      <a:pt x="0" y="0"/>
                    </a:lnTo>
                    <a:lnTo>
                      <a:pt x="0" y="265"/>
                    </a:lnTo>
                    <a:lnTo>
                      <a:pt x="4937" y="265"/>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9"/>
              <p:cNvSpPr/>
              <p:nvPr/>
            </p:nvSpPr>
            <p:spPr>
              <a:xfrm>
                <a:off x="2093750" y="20404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9"/>
              <p:cNvSpPr/>
              <p:nvPr/>
            </p:nvSpPr>
            <p:spPr>
              <a:xfrm>
                <a:off x="2093750" y="20404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9"/>
              <p:cNvSpPr/>
              <p:nvPr/>
            </p:nvSpPr>
            <p:spPr>
              <a:xfrm>
                <a:off x="2228175" y="20404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59"/>
              <p:cNvSpPr/>
              <p:nvPr/>
            </p:nvSpPr>
            <p:spPr>
              <a:xfrm>
                <a:off x="2228175" y="20404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59"/>
              <p:cNvSpPr/>
              <p:nvPr/>
            </p:nvSpPr>
            <p:spPr>
              <a:xfrm>
                <a:off x="2362625" y="20404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59"/>
              <p:cNvSpPr/>
              <p:nvPr/>
            </p:nvSpPr>
            <p:spPr>
              <a:xfrm>
                <a:off x="2362625" y="20404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9"/>
              <p:cNvSpPr/>
              <p:nvPr/>
            </p:nvSpPr>
            <p:spPr>
              <a:xfrm>
                <a:off x="2497050" y="20404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59"/>
              <p:cNvSpPr/>
              <p:nvPr/>
            </p:nvSpPr>
            <p:spPr>
              <a:xfrm>
                <a:off x="2497050" y="20404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9"/>
              <p:cNvSpPr/>
              <p:nvPr/>
            </p:nvSpPr>
            <p:spPr>
              <a:xfrm>
                <a:off x="2631475" y="20404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9"/>
              <p:cNvSpPr/>
              <p:nvPr/>
            </p:nvSpPr>
            <p:spPr>
              <a:xfrm>
                <a:off x="2631475" y="20404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9"/>
              <p:cNvSpPr/>
              <p:nvPr/>
            </p:nvSpPr>
            <p:spPr>
              <a:xfrm>
                <a:off x="2761500" y="2040425"/>
                <a:ext cx="7750" cy="6625"/>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9"/>
              <p:cNvSpPr/>
              <p:nvPr/>
            </p:nvSpPr>
            <p:spPr>
              <a:xfrm>
                <a:off x="2761500" y="2040425"/>
                <a:ext cx="7750" cy="6625"/>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59"/>
              <p:cNvSpPr/>
              <p:nvPr/>
            </p:nvSpPr>
            <p:spPr>
              <a:xfrm>
                <a:off x="2100350" y="2174850"/>
                <a:ext cx="661175" cy="6625"/>
              </a:xfrm>
              <a:custGeom>
                <a:avLst/>
                <a:gdLst/>
                <a:ahLst/>
                <a:cxnLst/>
                <a:rect l="l" t="t" r="r" b="b"/>
                <a:pathLst>
                  <a:path w="26447"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59"/>
              <p:cNvSpPr/>
              <p:nvPr/>
            </p:nvSpPr>
            <p:spPr>
              <a:xfrm>
                <a:off x="2100350" y="21748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9"/>
              <p:cNvSpPr/>
              <p:nvPr/>
            </p:nvSpPr>
            <p:spPr>
              <a:xfrm>
                <a:off x="2234800" y="2174850"/>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59"/>
              <p:cNvSpPr/>
              <p:nvPr/>
            </p:nvSpPr>
            <p:spPr>
              <a:xfrm>
                <a:off x="2369225" y="2174850"/>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59"/>
              <p:cNvSpPr/>
              <p:nvPr/>
            </p:nvSpPr>
            <p:spPr>
              <a:xfrm>
                <a:off x="2503650" y="21748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59"/>
              <p:cNvSpPr/>
              <p:nvPr/>
            </p:nvSpPr>
            <p:spPr>
              <a:xfrm>
                <a:off x="2638100" y="2174850"/>
                <a:ext cx="123425" cy="6625"/>
              </a:xfrm>
              <a:custGeom>
                <a:avLst/>
                <a:gdLst/>
                <a:ahLst/>
                <a:cxnLst/>
                <a:rect l="l" t="t" r="r" b="b"/>
                <a:pathLst>
                  <a:path w="4937" h="265" fill="none" extrusionOk="0">
                    <a:moveTo>
                      <a:pt x="4937" y="0"/>
                    </a:moveTo>
                    <a:lnTo>
                      <a:pt x="0" y="0"/>
                    </a:lnTo>
                    <a:lnTo>
                      <a:pt x="0" y="265"/>
                    </a:lnTo>
                    <a:lnTo>
                      <a:pt x="4937" y="265"/>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59"/>
              <p:cNvSpPr/>
              <p:nvPr/>
            </p:nvSpPr>
            <p:spPr>
              <a:xfrm>
                <a:off x="2093750" y="21748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59"/>
              <p:cNvSpPr/>
              <p:nvPr/>
            </p:nvSpPr>
            <p:spPr>
              <a:xfrm>
                <a:off x="2093750" y="21748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59"/>
              <p:cNvSpPr/>
              <p:nvPr/>
            </p:nvSpPr>
            <p:spPr>
              <a:xfrm>
                <a:off x="2228175" y="21748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59"/>
              <p:cNvSpPr/>
              <p:nvPr/>
            </p:nvSpPr>
            <p:spPr>
              <a:xfrm>
                <a:off x="2228175" y="21748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59"/>
              <p:cNvSpPr/>
              <p:nvPr/>
            </p:nvSpPr>
            <p:spPr>
              <a:xfrm>
                <a:off x="2362625" y="21748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59"/>
              <p:cNvSpPr/>
              <p:nvPr/>
            </p:nvSpPr>
            <p:spPr>
              <a:xfrm>
                <a:off x="2362625" y="21748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59"/>
              <p:cNvSpPr/>
              <p:nvPr/>
            </p:nvSpPr>
            <p:spPr>
              <a:xfrm>
                <a:off x="2497050" y="21748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59"/>
              <p:cNvSpPr/>
              <p:nvPr/>
            </p:nvSpPr>
            <p:spPr>
              <a:xfrm>
                <a:off x="2497050" y="21748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59"/>
              <p:cNvSpPr/>
              <p:nvPr/>
            </p:nvSpPr>
            <p:spPr>
              <a:xfrm>
                <a:off x="2631475" y="21748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59"/>
              <p:cNvSpPr/>
              <p:nvPr/>
            </p:nvSpPr>
            <p:spPr>
              <a:xfrm>
                <a:off x="2631475" y="21748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59"/>
              <p:cNvSpPr/>
              <p:nvPr/>
            </p:nvSpPr>
            <p:spPr>
              <a:xfrm>
                <a:off x="2761500" y="2174850"/>
                <a:ext cx="7750" cy="6625"/>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59"/>
              <p:cNvSpPr/>
              <p:nvPr/>
            </p:nvSpPr>
            <p:spPr>
              <a:xfrm>
                <a:off x="2761500" y="2174850"/>
                <a:ext cx="7750" cy="6625"/>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59"/>
              <p:cNvSpPr/>
              <p:nvPr/>
            </p:nvSpPr>
            <p:spPr>
              <a:xfrm>
                <a:off x="2100350" y="2309275"/>
                <a:ext cx="661175" cy="6650"/>
              </a:xfrm>
              <a:custGeom>
                <a:avLst/>
                <a:gdLst/>
                <a:ahLst/>
                <a:cxnLst/>
                <a:rect l="l" t="t" r="r" b="b"/>
                <a:pathLst>
                  <a:path w="26447" h="266" extrusionOk="0">
                    <a:moveTo>
                      <a:pt x="1" y="1"/>
                    </a:moveTo>
                    <a:lnTo>
                      <a:pt x="1" y="265"/>
                    </a:lnTo>
                    <a:lnTo>
                      <a:pt x="5114" y="265"/>
                    </a:lnTo>
                    <a:lnTo>
                      <a:pt x="5114" y="1"/>
                    </a:lnTo>
                    <a:close/>
                    <a:moveTo>
                      <a:pt x="5378" y="1"/>
                    </a:moveTo>
                    <a:lnTo>
                      <a:pt x="5378" y="265"/>
                    </a:lnTo>
                    <a:lnTo>
                      <a:pt x="10491" y="265"/>
                    </a:lnTo>
                    <a:lnTo>
                      <a:pt x="10491" y="1"/>
                    </a:lnTo>
                    <a:close/>
                    <a:moveTo>
                      <a:pt x="10756" y="1"/>
                    </a:moveTo>
                    <a:lnTo>
                      <a:pt x="10756" y="265"/>
                    </a:lnTo>
                    <a:lnTo>
                      <a:pt x="15868" y="265"/>
                    </a:lnTo>
                    <a:lnTo>
                      <a:pt x="15868" y="1"/>
                    </a:lnTo>
                    <a:close/>
                    <a:moveTo>
                      <a:pt x="16133" y="1"/>
                    </a:moveTo>
                    <a:lnTo>
                      <a:pt x="16133" y="265"/>
                    </a:lnTo>
                    <a:lnTo>
                      <a:pt x="21246" y="265"/>
                    </a:lnTo>
                    <a:lnTo>
                      <a:pt x="21246" y="1"/>
                    </a:lnTo>
                    <a:close/>
                    <a:moveTo>
                      <a:pt x="21510" y="1"/>
                    </a:moveTo>
                    <a:lnTo>
                      <a:pt x="21510" y="265"/>
                    </a:lnTo>
                    <a:lnTo>
                      <a:pt x="26447" y="265"/>
                    </a:lnTo>
                    <a:lnTo>
                      <a:pt x="264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59"/>
              <p:cNvSpPr/>
              <p:nvPr/>
            </p:nvSpPr>
            <p:spPr>
              <a:xfrm>
                <a:off x="2100350" y="2309275"/>
                <a:ext cx="127850" cy="6650"/>
              </a:xfrm>
              <a:custGeom>
                <a:avLst/>
                <a:gdLst/>
                <a:ahLst/>
                <a:cxnLst/>
                <a:rect l="l" t="t" r="r" b="b"/>
                <a:pathLst>
                  <a:path w="5114" h="266"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59"/>
              <p:cNvSpPr/>
              <p:nvPr/>
            </p:nvSpPr>
            <p:spPr>
              <a:xfrm>
                <a:off x="2234800" y="2309275"/>
                <a:ext cx="127850" cy="6650"/>
              </a:xfrm>
              <a:custGeom>
                <a:avLst/>
                <a:gdLst/>
                <a:ahLst/>
                <a:cxnLst/>
                <a:rect l="l" t="t" r="r" b="b"/>
                <a:pathLst>
                  <a:path w="5114" h="266" fill="none" extrusionOk="0">
                    <a:moveTo>
                      <a:pt x="5113" y="1"/>
                    </a:moveTo>
                    <a:lnTo>
                      <a:pt x="0" y="1"/>
                    </a:lnTo>
                    <a:lnTo>
                      <a:pt x="0"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59"/>
              <p:cNvSpPr/>
              <p:nvPr/>
            </p:nvSpPr>
            <p:spPr>
              <a:xfrm>
                <a:off x="2369225" y="2309275"/>
                <a:ext cx="127850" cy="6650"/>
              </a:xfrm>
              <a:custGeom>
                <a:avLst/>
                <a:gdLst/>
                <a:ahLst/>
                <a:cxnLst/>
                <a:rect l="l" t="t" r="r" b="b"/>
                <a:pathLst>
                  <a:path w="5114" h="266" fill="none" extrusionOk="0">
                    <a:moveTo>
                      <a:pt x="5113" y="1"/>
                    </a:moveTo>
                    <a:lnTo>
                      <a:pt x="1" y="1"/>
                    </a:lnTo>
                    <a:lnTo>
                      <a:pt x="1"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59"/>
              <p:cNvSpPr/>
              <p:nvPr/>
            </p:nvSpPr>
            <p:spPr>
              <a:xfrm>
                <a:off x="2503650" y="2309275"/>
                <a:ext cx="127850" cy="6650"/>
              </a:xfrm>
              <a:custGeom>
                <a:avLst/>
                <a:gdLst/>
                <a:ahLst/>
                <a:cxnLst/>
                <a:rect l="l" t="t" r="r" b="b"/>
                <a:pathLst>
                  <a:path w="5114" h="266"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59"/>
              <p:cNvSpPr/>
              <p:nvPr/>
            </p:nvSpPr>
            <p:spPr>
              <a:xfrm>
                <a:off x="2638100" y="2309275"/>
                <a:ext cx="123425" cy="6650"/>
              </a:xfrm>
              <a:custGeom>
                <a:avLst/>
                <a:gdLst/>
                <a:ahLst/>
                <a:cxnLst/>
                <a:rect l="l" t="t" r="r" b="b"/>
                <a:pathLst>
                  <a:path w="4937" h="266" fill="none" extrusionOk="0">
                    <a:moveTo>
                      <a:pt x="4937" y="1"/>
                    </a:moveTo>
                    <a:lnTo>
                      <a:pt x="0" y="1"/>
                    </a:lnTo>
                    <a:lnTo>
                      <a:pt x="0" y="265"/>
                    </a:lnTo>
                    <a:lnTo>
                      <a:pt x="4937" y="265"/>
                    </a:lnTo>
                    <a:lnTo>
                      <a:pt x="4937"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59"/>
              <p:cNvSpPr/>
              <p:nvPr/>
            </p:nvSpPr>
            <p:spPr>
              <a:xfrm>
                <a:off x="2093750" y="23092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59"/>
              <p:cNvSpPr/>
              <p:nvPr/>
            </p:nvSpPr>
            <p:spPr>
              <a:xfrm>
                <a:off x="2093750" y="23092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59"/>
              <p:cNvSpPr/>
              <p:nvPr/>
            </p:nvSpPr>
            <p:spPr>
              <a:xfrm>
                <a:off x="2228175" y="2309275"/>
                <a:ext cx="6650" cy="6650"/>
              </a:xfrm>
              <a:custGeom>
                <a:avLst/>
                <a:gdLst/>
                <a:ahLst/>
                <a:cxnLst/>
                <a:rect l="l" t="t" r="r" b="b"/>
                <a:pathLst>
                  <a:path w="266" h="266"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59"/>
              <p:cNvSpPr/>
              <p:nvPr/>
            </p:nvSpPr>
            <p:spPr>
              <a:xfrm>
                <a:off x="2228175" y="2309275"/>
                <a:ext cx="6650" cy="6650"/>
              </a:xfrm>
              <a:custGeom>
                <a:avLst/>
                <a:gdLst/>
                <a:ahLst/>
                <a:cxnLst/>
                <a:rect l="l" t="t" r="r" b="b"/>
                <a:pathLst>
                  <a:path w="266" h="266"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59"/>
              <p:cNvSpPr/>
              <p:nvPr/>
            </p:nvSpPr>
            <p:spPr>
              <a:xfrm>
                <a:off x="2362625" y="23092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59"/>
              <p:cNvSpPr/>
              <p:nvPr/>
            </p:nvSpPr>
            <p:spPr>
              <a:xfrm>
                <a:off x="2362625" y="23092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59"/>
              <p:cNvSpPr/>
              <p:nvPr/>
            </p:nvSpPr>
            <p:spPr>
              <a:xfrm>
                <a:off x="2497050" y="23092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59"/>
              <p:cNvSpPr/>
              <p:nvPr/>
            </p:nvSpPr>
            <p:spPr>
              <a:xfrm>
                <a:off x="2497050" y="23092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59"/>
              <p:cNvSpPr/>
              <p:nvPr/>
            </p:nvSpPr>
            <p:spPr>
              <a:xfrm>
                <a:off x="2631475" y="2309275"/>
                <a:ext cx="6650" cy="6650"/>
              </a:xfrm>
              <a:custGeom>
                <a:avLst/>
                <a:gdLst/>
                <a:ahLst/>
                <a:cxnLst/>
                <a:rect l="l" t="t" r="r" b="b"/>
                <a:pathLst>
                  <a:path w="266" h="266"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59"/>
              <p:cNvSpPr/>
              <p:nvPr/>
            </p:nvSpPr>
            <p:spPr>
              <a:xfrm>
                <a:off x="2631475" y="2309275"/>
                <a:ext cx="6650" cy="6650"/>
              </a:xfrm>
              <a:custGeom>
                <a:avLst/>
                <a:gdLst/>
                <a:ahLst/>
                <a:cxnLst/>
                <a:rect l="l" t="t" r="r" b="b"/>
                <a:pathLst>
                  <a:path w="266" h="266"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59"/>
              <p:cNvSpPr/>
              <p:nvPr/>
            </p:nvSpPr>
            <p:spPr>
              <a:xfrm>
                <a:off x="2761500" y="2309275"/>
                <a:ext cx="7750" cy="6650"/>
              </a:xfrm>
              <a:custGeom>
                <a:avLst/>
                <a:gdLst/>
                <a:ahLst/>
                <a:cxnLst/>
                <a:rect l="l" t="t" r="r" b="b"/>
                <a:pathLst>
                  <a:path w="310" h="266" extrusionOk="0">
                    <a:moveTo>
                      <a:pt x="1" y="1"/>
                    </a:moveTo>
                    <a:lnTo>
                      <a:pt x="1" y="265"/>
                    </a:lnTo>
                    <a:lnTo>
                      <a:pt x="309" y="265"/>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59"/>
              <p:cNvSpPr/>
              <p:nvPr/>
            </p:nvSpPr>
            <p:spPr>
              <a:xfrm>
                <a:off x="2761500" y="2309275"/>
                <a:ext cx="7750" cy="6650"/>
              </a:xfrm>
              <a:custGeom>
                <a:avLst/>
                <a:gdLst/>
                <a:ahLst/>
                <a:cxnLst/>
                <a:rect l="l" t="t" r="r" b="b"/>
                <a:pathLst>
                  <a:path w="310" h="266" fill="none" extrusionOk="0">
                    <a:moveTo>
                      <a:pt x="309" y="1"/>
                    </a:moveTo>
                    <a:lnTo>
                      <a:pt x="1" y="1"/>
                    </a:lnTo>
                    <a:lnTo>
                      <a:pt x="1" y="265"/>
                    </a:lnTo>
                    <a:lnTo>
                      <a:pt x="309" y="265"/>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59"/>
              <p:cNvSpPr/>
              <p:nvPr/>
            </p:nvSpPr>
            <p:spPr>
              <a:xfrm>
                <a:off x="2100350" y="2443725"/>
                <a:ext cx="661175" cy="6625"/>
              </a:xfrm>
              <a:custGeom>
                <a:avLst/>
                <a:gdLst/>
                <a:ahLst/>
                <a:cxnLst/>
                <a:rect l="l" t="t" r="r" b="b"/>
                <a:pathLst>
                  <a:path w="26447"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59"/>
              <p:cNvSpPr/>
              <p:nvPr/>
            </p:nvSpPr>
            <p:spPr>
              <a:xfrm>
                <a:off x="2100350" y="24437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59"/>
              <p:cNvSpPr/>
              <p:nvPr/>
            </p:nvSpPr>
            <p:spPr>
              <a:xfrm>
                <a:off x="2234800" y="2443725"/>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59"/>
              <p:cNvSpPr/>
              <p:nvPr/>
            </p:nvSpPr>
            <p:spPr>
              <a:xfrm>
                <a:off x="2369225" y="2443725"/>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59"/>
              <p:cNvSpPr/>
              <p:nvPr/>
            </p:nvSpPr>
            <p:spPr>
              <a:xfrm>
                <a:off x="2503650" y="24437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59"/>
              <p:cNvSpPr/>
              <p:nvPr/>
            </p:nvSpPr>
            <p:spPr>
              <a:xfrm>
                <a:off x="2638100" y="2443725"/>
                <a:ext cx="123425" cy="6625"/>
              </a:xfrm>
              <a:custGeom>
                <a:avLst/>
                <a:gdLst/>
                <a:ahLst/>
                <a:cxnLst/>
                <a:rect l="l" t="t" r="r" b="b"/>
                <a:pathLst>
                  <a:path w="4937" h="265" fill="none" extrusionOk="0">
                    <a:moveTo>
                      <a:pt x="4937" y="0"/>
                    </a:moveTo>
                    <a:lnTo>
                      <a:pt x="0" y="0"/>
                    </a:lnTo>
                    <a:lnTo>
                      <a:pt x="0" y="265"/>
                    </a:lnTo>
                    <a:lnTo>
                      <a:pt x="4937" y="265"/>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59"/>
              <p:cNvSpPr/>
              <p:nvPr/>
            </p:nvSpPr>
            <p:spPr>
              <a:xfrm>
                <a:off x="2093750" y="24437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59"/>
              <p:cNvSpPr/>
              <p:nvPr/>
            </p:nvSpPr>
            <p:spPr>
              <a:xfrm>
                <a:off x="2093750" y="24437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59"/>
              <p:cNvSpPr/>
              <p:nvPr/>
            </p:nvSpPr>
            <p:spPr>
              <a:xfrm>
                <a:off x="2228175" y="24437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59"/>
              <p:cNvSpPr/>
              <p:nvPr/>
            </p:nvSpPr>
            <p:spPr>
              <a:xfrm>
                <a:off x="2228175" y="24437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59"/>
              <p:cNvSpPr/>
              <p:nvPr/>
            </p:nvSpPr>
            <p:spPr>
              <a:xfrm>
                <a:off x="2362625" y="24437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59"/>
              <p:cNvSpPr/>
              <p:nvPr/>
            </p:nvSpPr>
            <p:spPr>
              <a:xfrm>
                <a:off x="2362625" y="24437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59"/>
              <p:cNvSpPr/>
              <p:nvPr/>
            </p:nvSpPr>
            <p:spPr>
              <a:xfrm>
                <a:off x="2497050" y="24437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59"/>
              <p:cNvSpPr/>
              <p:nvPr/>
            </p:nvSpPr>
            <p:spPr>
              <a:xfrm>
                <a:off x="2497050" y="24437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59"/>
              <p:cNvSpPr/>
              <p:nvPr/>
            </p:nvSpPr>
            <p:spPr>
              <a:xfrm>
                <a:off x="2631475" y="24437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59"/>
              <p:cNvSpPr/>
              <p:nvPr/>
            </p:nvSpPr>
            <p:spPr>
              <a:xfrm>
                <a:off x="2631475" y="24437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59"/>
              <p:cNvSpPr/>
              <p:nvPr/>
            </p:nvSpPr>
            <p:spPr>
              <a:xfrm>
                <a:off x="2761500" y="2443725"/>
                <a:ext cx="7750" cy="6625"/>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59"/>
              <p:cNvSpPr/>
              <p:nvPr/>
            </p:nvSpPr>
            <p:spPr>
              <a:xfrm>
                <a:off x="2761500" y="2443725"/>
                <a:ext cx="7750" cy="6625"/>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59"/>
              <p:cNvSpPr/>
              <p:nvPr/>
            </p:nvSpPr>
            <p:spPr>
              <a:xfrm>
                <a:off x="2100350" y="2578150"/>
                <a:ext cx="661175" cy="6625"/>
              </a:xfrm>
              <a:custGeom>
                <a:avLst/>
                <a:gdLst/>
                <a:ahLst/>
                <a:cxnLst/>
                <a:rect l="l" t="t" r="r" b="b"/>
                <a:pathLst>
                  <a:path w="26447" h="265" extrusionOk="0">
                    <a:moveTo>
                      <a:pt x="1" y="1"/>
                    </a:moveTo>
                    <a:lnTo>
                      <a:pt x="1" y="265"/>
                    </a:lnTo>
                    <a:lnTo>
                      <a:pt x="5114" y="265"/>
                    </a:lnTo>
                    <a:lnTo>
                      <a:pt x="5114" y="1"/>
                    </a:lnTo>
                    <a:close/>
                    <a:moveTo>
                      <a:pt x="5378" y="1"/>
                    </a:moveTo>
                    <a:lnTo>
                      <a:pt x="5378" y="265"/>
                    </a:lnTo>
                    <a:lnTo>
                      <a:pt x="10491" y="265"/>
                    </a:lnTo>
                    <a:lnTo>
                      <a:pt x="10491" y="1"/>
                    </a:lnTo>
                    <a:close/>
                    <a:moveTo>
                      <a:pt x="10756" y="1"/>
                    </a:moveTo>
                    <a:lnTo>
                      <a:pt x="10756" y="265"/>
                    </a:lnTo>
                    <a:lnTo>
                      <a:pt x="15868" y="265"/>
                    </a:lnTo>
                    <a:lnTo>
                      <a:pt x="15868" y="1"/>
                    </a:lnTo>
                    <a:close/>
                    <a:moveTo>
                      <a:pt x="16133" y="1"/>
                    </a:moveTo>
                    <a:lnTo>
                      <a:pt x="16133" y="265"/>
                    </a:lnTo>
                    <a:lnTo>
                      <a:pt x="21246" y="265"/>
                    </a:lnTo>
                    <a:lnTo>
                      <a:pt x="21246" y="1"/>
                    </a:lnTo>
                    <a:close/>
                    <a:moveTo>
                      <a:pt x="21510" y="1"/>
                    </a:moveTo>
                    <a:lnTo>
                      <a:pt x="21510" y="265"/>
                    </a:lnTo>
                    <a:lnTo>
                      <a:pt x="26447" y="265"/>
                    </a:lnTo>
                    <a:lnTo>
                      <a:pt x="264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59"/>
              <p:cNvSpPr/>
              <p:nvPr/>
            </p:nvSpPr>
            <p:spPr>
              <a:xfrm>
                <a:off x="2100350" y="2578150"/>
                <a:ext cx="127850" cy="6625"/>
              </a:xfrm>
              <a:custGeom>
                <a:avLst/>
                <a:gdLst/>
                <a:ahLst/>
                <a:cxnLst/>
                <a:rect l="l" t="t" r="r" b="b"/>
                <a:pathLst>
                  <a:path w="5114" h="265"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59"/>
              <p:cNvSpPr/>
              <p:nvPr/>
            </p:nvSpPr>
            <p:spPr>
              <a:xfrm>
                <a:off x="2234800" y="2578150"/>
                <a:ext cx="127850" cy="6625"/>
              </a:xfrm>
              <a:custGeom>
                <a:avLst/>
                <a:gdLst/>
                <a:ahLst/>
                <a:cxnLst/>
                <a:rect l="l" t="t" r="r" b="b"/>
                <a:pathLst>
                  <a:path w="5114" h="265" fill="none" extrusionOk="0">
                    <a:moveTo>
                      <a:pt x="5113" y="1"/>
                    </a:moveTo>
                    <a:lnTo>
                      <a:pt x="0" y="1"/>
                    </a:lnTo>
                    <a:lnTo>
                      <a:pt x="0"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59"/>
              <p:cNvSpPr/>
              <p:nvPr/>
            </p:nvSpPr>
            <p:spPr>
              <a:xfrm>
                <a:off x="2369225" y="2578150"/>
                <a:ext cx="127850" cy="6625"/>
              </a:xfrm>
              <a:custGeom>
                <a:avLst/>
                <a:gdLst/>
                <a:ahLst/>
                <a:cxnLst/>
                <a:rect l="l" t="t" r="r" b="b"/>
                <a:pathLst>
                  <a:path w="5114" h="265" fill="none" extrusionOk="0">
                    <a:moveTo>
                      <a:pt x="5113" y="1"/>
                    </a:moveTo>
                    <a:lnTo>
                      <a:pt x="1" y="1"/>
                    </a:lnTo>
                    <a:lnTo>
                      <a:pt x="1"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59"/>
              <p:cNvSpPr/>
              <p:nvPr/>
            </p:nvSpPr>
            <p:spPr>
              <a:xfrm>
                <a:off x="2503650" y="2578150"/>
                <a:ext cx="127850" cy="6625"/>
              </a:xfrm>
              <a:custGeom>
                <a:avLst/>
                <a:gdLst/>
                <a:ahLst/>
                <a:cxnLst/>
                <a:rect l="l" t="t" r="r" b="b"/>
                <a:pathLst>
                  <a:path w="5114" h="265"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59"/>
              <p:cNvSpPr/>
              <p:nvPr/>
            </p:nvSpPr>
            <p:spPr>
              <a:xfrm>
                <a:off x="2638100" y="2578150"/>
                <a:ext cx="123425" cy="6625"/>
              </a:xfrm>
              <a:custGeom>
                <a:avLst/>
                <a:gdLst/>
                <a:ahLst/>
                <a:cxnLst/>
                <a:rect l="l" t="t" r="r" b="b"/>
                <a:pathLst>
                  <a:path w="4937" h="265" fill="none" extrusionOk="0">
                    <a:moveTo>
                      <a:pt x="4937" y="1"/>
                    </a:moveTo>
                    <a:lnTo>
                      <a:pt x="0" y="1"/>
                    </a:lnTo>
                    <a:lnTo>
                      <a:pt x="0" y="265"/>
                    </a:lnTo>
                    <a:lnTo>
                      <a:pt x="4937" y="265"/>
                    </a:lnTo>
                    <a:lnTo>
                      <a:pt x="4937"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59"/>
              <p:cNvSpPr/>
              <p:nvPr/>
            </p:nvSpPr>
            <p:spPr>
              <a:xfrm>
                <a:off x="2093750" y="2578150"/>
                <a:ext cx="6625" cy="6625"/>
              </a:xfrm>
              <a:custGeom>
                <a:avLst/>
                <a:gdLst/>
                <a:ahLst/>
                <a:cxnLst/>
                <a:rect l="l" t="t" r="r" b="b"/>
                <a:pathLst>
                  <a:path w="265" h="265"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59"/>
              <p:cNvSpPr/>
              <p:nvPr/>
            </p:nvSpPr>
            <p:spPr>
              <a:xfrm>
                <a:off x="2093750" y="2578150"/>
                <a:ext cx="6625" cy="6625"/>
              </a:xfrm>
              <a:custGeom>
                <a:avLst/>
                <a:gdLst/>
                <a:ahLst/>
                <a:cxnLst/>
                <a:rect l="l" t="t" r="r" b="b"/>
                <a:pathLst>
                  <a:path w="265" h="265"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59"/>
              <p:cNvSpPr/>
              <p:nvPr/>
            </p:nvSpPr>
            <p:spPr>
              <a:xfrm>
                <a:off x="2228175" y="2578150"/>
                <a:ext cx="6650" cy="6625"/>
              </a:xfrm>
              <a:custGeom>
                <a:avLst/>
                <a:gdLst/>
                <a:ahLst/>
                <a:cxnLst/>
                <a:rect l="l" t="t" r="r" b="b"/>
                <a:pathLst>
                  <a:path w="266" h="265"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59"/>
              <p:cNvSpPr/>
              <p:nvPr/>
            </p:nvSpPr>
            <p:spPr>
              <a:xfrm>
                <a:off x="2228175" y="2578150"/>
                <a:ext cx="6650" cy="6625"/>
              </a:xfrm>
              <a:custGeom>
                <a:avLst/>
                <a:gdLst/>
                <a:ahLst/>
                <a:cxnLst/>
                <a:rect l="l" t="t" r="r" b="b"/>
                <a:pathLst>
                  <a:path w="266" h="265"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59"/>
              <p:cNvSpPr/>
              <p:nvPr/>
            </p:nvSpPr>
            <p:spPr>
              <a:xfrm>
                <a:off x="2362625" y="2578150"/>
                <a:ext cx="6625" cy="6625"/>
              </a:xfrm>
              <a:custGeom>
                <a:avLst/>
                <a:gdLst/>
                <a:ahLst/>
                <a:cxnLst/>
                <a:rect l="l" t="t" r="r" b="b"/>
                <a:pathLst>
                  <a:path w="265" h="265"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59"/>
              <p:cNvSpPr/>
              <p:nvPr/>
            </p:nvSpPr>
            <p:spPr>
              <a:xfrm>
                <a:off x="2362625" y="2578150"/>
                <a:ext cx="6625" cy="6625"/>
              </a:xfrm>
              <a:custGeom>
                <a:avLst/>
                <a:gdLst/>
                <a:ahLst/>
                <a:cxnLst/>
                <a:rect l="l" t="t" r="r" b="b"/>
                <a:pathLst>
                  <a:path w="265" h="265"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59"/>
              <p:cNvSpPr/>
              <p:nvPr/>
            </p:nvSpPr>
            <p:spPr>
              <a:xfrm>
                <a:off x="2497050" y="2578150"/>
                <a:ext cx="6625" cy="6625"/>
              </a:xfrm>
              <a:custGeom>
                <a:avLst/>
                <a:gdLst/>
                <a:ahLst/>
                <a:cxnLst/>
                <a:rect l="l" t="t" r="r" b="b"/>
                <a:pathLst>
                  <a:path w="265" h="265"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59"/>
              <p:cNvSpPr/>
              <p:nvPr/>
            </p:nvSpPr>
            <p:spPr>
              <a:xfrm>
                <a:off x="2497050" y="2578150"/>
                <a:ext cx="6625" cy="6625"/>
              </a:xfrm>
              <a:custGeom>
                <a:avLst/>
                <a:gdLst/>
                <a:ahLst/>
                <a:cxnLst/>
                <a:rect l="l" t="t" r="r" b="b"/>
                <a:pathLst>
                  <a:path w="265" h="265"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59"/>
              <p:cNvSpPr/>
              <p:nvPr/>
            </p:nvSpPr>
            <p:spPr>
              <a:xfrm>
                <a:off x="2631475" y="2578150"/>
                <a:ext cx="6650" cy="6625"/>
              </a:xfrm>
              <a:custGeom>
                <a:avLst/>
                <a:gdLst/>
                <a:ahLst/>
                <a:cxnLst/>
                <a:rect l="l" t="t" r="r" b="b"/>
                <a:pathLst>
                  <a:path w="266" h="265"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59"/>
              <p:cNvSpPr/>
              <p:nvPr/>
            </p:nvSpPr>
            <p:spPr>
              <a:xfrm>
                <a:off x="2631475" y="2578150"/>
                <a:ext cx="6650" cy="6625"/>
              </a:xfrm>
              <a:custGeom>
                <a:avLst/>
                <a:gdLst/>
                <a:ahLst/>
                <a:cxnLst/>
                <a:rect l="l" t="t" r="r" b="b"/>
                <a:pathLst>
                  <a:path w="266" h="265"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59"/>
              <p:cNvSpPr/>
              <p:nvPr/>
            </p:nvSpPr>
            <p:spPr>
              <a:xfrm>
                <a:off x="2761500" y="2578150"/>
                <a:ext cx="7750" cy="6625"/>
              </a:xfrm>
              <a:custGeom>
                <a:avLst/>
                <a:gdLst/>
                <a:ahLst/>
                <a:cxnLst/>
                <a:rect l="l" t="t" r="r" b="b"/>
                <a:pathLst>
                  <a:path w="310" h="265" extrusionOk="0">
                    <a:moveTo>
                      <a:pt x="1" y="1"/>
                    </a:moveTo>
                    <a:lnTo>
                      <a:pt x="1" y="265"/>
                    </a:lnTo>
                    <a:lnTo>
                      <a:pt x="309" y="265"/>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59"/>
              <p:cNvSpPr/>
              <p:nvPr/>
            </p:nvSpPr>
            <p:spPr>
              <a:xfrm>
                <a:off x="2761500" y="2578150"/>
                <a:ext cx="7750" cy="6625"/>
              </a:xfrm>
              <a:custGeom>
                <a:avLst/>
                <a:gdLst/>
                <a:ahLst/>
                <a:cxnLst/>
                <a:rect l="l" t="t" r="r" b="b"/>
                <a:pathLst>
                  <a:path w="310" h="265" fill="none" extrusionOk="0">
                    <a:moveTo>
                      <a:pt x="309" y="1"/>
                    </a:moveTo>
                    <a:lnTo>
                      <a:pt x="1" y="1"/>
                    </a:lnTo>
                    <a:lnTo>
                      <a:pt x="1" y="265"/>
                    </a:lnTo>
                    <a:lnTo>
                      <a:pt x="309" y="265"/>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59"/>
              <p:cNvSpPr/>
              <p:nvPr/>
            </p:nvSpPr>
            <p:spPr>
              <a:xfrm>
                <a:off x="2100350" y="2712575"/>
                <a:ext cx="661175" cy="6650"/>
              </a:xfrm>
              <a:custGeom>
                <a:avLst/>
                <a:gdLst/>
                <a:ahLst/>
                <a:cxnLst/>
                <a:rect l="l" t="t" r="r" b="b"/>
                <a:pathLst>
                  <a:path w="26447" h="266" extrusionOk="0">
                    <a:moveTo>
                      <a:pt x="1" y="1"/>
                    </a:moveTo>
                    <a:lnTo>
                      <a:pt x="1" y="265"/>
                    </a:lnTo>
                    <a:lnTo>
                      <a:pt x="5114" y="265"/>
                    </a:lnTo>
                    <a:lnTo>
                      <a:pt x="5114" y="1"/>
                    </a:lnTo>
                    <a:close/>
                    <a:moveTo>
                      <a:pt x="5378" y="1"/>
                    </a:moveTo>
                    <a:lnTo>
                      <a:pt x="5378" y="265"/>
                    </a:lnTo>
                    <a:lnTo>
                      <a:pt x="10491" y="265"/>
                    </a:lnTo>
                    <a:lnTo>
                      <a:pt x="10491" y="1"/>
                    </a:lnTo>
                    <a:close/>
                    <a:moveTo>
                      <a:pt x="10756" y="1"/>
                    </a:moveTo>
                    <a:lnTo>
                      <a:pt x="10756" y="265"/>
                    </a:lnTo>
                    <a:lnTo>
                      <a:pt x="15868" y="265"/>
                    </a:lnTo>
                    <a:lnTo>
                      <a:pt x="15868" y="1"/>
                    </a:lnTo>
                    <a:close/>
                    <a:moveTo>
                      <a:pt x="16133" y="1"/>
                    </a:moveTo>
                    <a:lnTo>
                      <a:pt x="16133" y="265"/>
                    </a:lnTo>
                    <a:lnTo>
                      <a:pt x="21246" y="265"/>
                    </a:lnTo>
                    <a:lnTo>
                      <a:pt x="21246" y="1"/>
                    </a:lnTo>
                    <a:close/>
                    <a:moveTo>
                      <a:pt x="21510" y="1"/>
                    </a:moveTo>
                    <a:lnTo>
                      <a:pt x="21510" y="265"/>
                    </a:lnTo>
                    <a:lnTo>
                      <a:pt x="26447" y="265"/>
                    </a:lnTo>
                    <a:lnTo>
                      <a:pt x="264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59"/>
              <p:cNvSpPr/>
              <p:nvPr/>
            </p:nvSpPr>
            <p:spPr>
              <a:xfrm>
                <a:off x="2100350" y="2712575"/>
                <a:ext cx="127850" cy="6650"/>
              </a:xfrm>
              <a:custGeom>
                <a:avLst/>
                <a:gdLst/>
                <a:ahLst/>
                <a:cxnLst/>
                <a:rect l="l" t="t" r="r" b="b"/>
                <a:pathLst>
                  <a:path w="5114" h="266"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59"/>
              <p:cNvSpPr/>
              <p:nvPr/>
            </p:nvSpPr>
            <p:spPr>
              <a:xfrm>
                <a:off x="2234800" y="2712575"/>
                <a:ext cx="127850" cy="6650"/>
              </a:xfrm>
              <a:custGeom>
                <a:avLst/>
                <a:gdLst/>
                <a:ahLst/>
                <a:cxnLst/>
                <a:rect l="l" t="t" r="r" b="b"/>
                <a:pathLst>
                  <a:path w="5114" h="266" fill="none" extrusionOk="0">
                    <a:moveTo>
                      <a:pt x="5113" y="1"/>
                    </a:moveTo>
                    <a:lnTo>
                      <a:pt x="0" y="1"/>
                    </a:lnTo>
                    <a:lnTo>
                      <a:pt x="0"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59"/>
              <p:cNvSpPr/>
              <p:nvPr/>
            </p:nvSpPr>
            <p:spPr>
              <a:xfrm>
                <a:off x="2369225" y="2712575"/>
                <a:ext cx="127850" cy="6650"/>
              </a:xfrm>
              <a:custGeom>
                <a:avLst/>
                <a:gdLst/>
                <a:ahLst/>
                <a:cxnLst/>
                <a:rect l="l" t="t" r="r" b="b"/>
                <a:pathLst>
                  <a:path w="5114" h="266" fill="none" extrusionOk="0">
                    <a:moveTo>
                      <a:pt x="5113" y="1"/>
                    </a:moveTo>
                    <a:lnTo>
                      <a:pt x="1" y="1"/>
                    </a:lnTo>
                    <a:lnTo>
                      <a:pt x="1"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59"/>
              <p:cNvSpPr/>
              <p:nvPr/>
            </p:nvSpPr>
            <p:spPr>
              <a:xfrm>
                <a:off x="2503650" y="2712575"/>
                <a:ext cx="127850" cy="6650"/>
              </a:xfrm>
              <a:custGeom>
                <a:avLst/>
                <a:gdLst/>
                <a:ahLst/>
                <a:cxnLst/>
                <a:rect l="l" t="t" r="r" b="b"/>
                <a:pathLst>
                  <a:path w="5114" h="266"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59"/>
              <p:cNvSpPr/>
              <p:nvPr/>
            </p:nvSpPr>
            <p:spPr>
              <a:xfrm>
                <a:off x="2638100" y="2712575"/>
                <a:ext cx="123425" cy="6650"/>
              </a:xfrm>
              <a:custGeom>
                <a:avLst/>
                <a:gdLst/>
                <a:ahLst/>
                <a:cxnLst/>
                <a:rect l="l" t="t" r="r" b="b"/>
                <a:pathLst>
                  <a:path w="4937" h="266" fill="none" extrusionOk="0">
                    <a:moveTo>
                      <a:pt x="4937" y="1"/>
                    </a:moveTo>
                    <a:lnTo>
                      <a:pt x="0" y="1"/>
                    </a:lnTo>
                    <a:lnTo>
                      <a:pt x="0" y="265"/>
                    </a:lnTo>
                    <a:lnTo>
                      <a:pt x="4937" y="265"/>
                    </a:lnTo>
                    <a:lnTo>
                      <a:pt x="4937"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59"/>
              <p:cNvSpPr/>
              <p:nvPr/>
            </p:nvSpPr>
            <p:spPr>
              <a:xfrm>
                <a:off x="2093750" y="27125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59"/>
              <p:cNvSpPr/>
              <p:nvPr/>
            </p:nvSpPr>
            <p:spPr>
              <a:xfrm>
                <a:off x="2093750" y="27125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59"/>
              <p:cNvSpPr/>
              <p:nvPr/>
            </p:nvSpPr>
            <p:spPr>
              <a:xfrm>
                <a:off x="2228175" y="2712575"/>
                <a:ext cx="6650" cy="6650"/>
              </a:xfrm>
              <a:custGeom>
                <a:avLst/>
                <a:gdLst/>
                <a:ahLst/>
                <a:cxnLst/>
                <a:rect l="l" t="t" r="r" b="b"/>
                <a:pathLst>
                  <a:path w="266" h="266"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59"/>
              <p:cNvSpPr/>
              <p:nvPr/>
            </p:nvSpPr>
            <p:spPr>
              <a:xfrm>
                <a:off x="2228175" y="2712575"/>
                <a:ext cx="6650" cy="6650"/>
              </a:xfrm>
              <a:custGeom>
                <a:avLst/>
                <a:gdLst/>
                <a:ahLst/>
                <a:cxnLst/>
                <a:rect l="l" t="t" r="r" b="b"/>
                <a:pathLst>
                  <a:path w="266" h="266"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59"/>
              <p:cNvSpPr/>
              <p:nvPr/>
            </p:nvSpPr>
            <p:spPr>
              <a:xfrm>
                <a:off x="2362625" y="27125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59"/>
              <p:cNvSpPr/>
              <p:nvPr/>
            </p:nvSpPr>
            <p:spPr>
              <a:xfrm>
                <a:off x="2362625" y="27125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59"/>
              <p:cNvSpPr/>
              <p:nvPr/>
            </p:nvSpPr>
            <p:spPr>
              <a:xfrm>
                <a:off x="2497050" y="27125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59"/>
              <p:cNvSpPr/>
              <p:nvPr/>
            </p:nvSpPr>
            <p:spPr>
              <a:xfrm>
                <a:off x="2497050" y="27125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59"/>
              <p:cNvSpPr/>
              <p:nvPr/>
            </p:nvSpPr>
            <p:spPr>
              <a:xfrm>
                <a:off x="2631475" y="2712575"/>
                <a:ext cx="6650" cy="6650"/>
              </a:xfrm>
              <a:custGeom>
                <a:avLst/>
                <a:gdLst/>
                <a:ahLst/>
                <a:cxnLst/>
                <a:rect l="l" t="t" r="r" b="b"/>
                <a:pathLst>
                  <a:path w="266" h="266"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59"/>
              <p:cNvSpPr/>
              <p:nvPr/>
            </p:nvSpPr>
            <p:spPr>
              <a:xfrm>
                <a:off x="2631475" y="2712575"/>
                <a:ext cx="6650" cy="6650"/>
              </a:xfrm>
              <a:custGeom>
                <a:avLst/>
                <a:gdLst/>
                <a:ahLst/>
                <a:cxnLst/>
                <a:rect l="l" t="t" r="r" b="b"/>
                <a:pathLst>
                  <a:path w="266" h="266"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59"/>
              <p:cNvSpPr/>
              <p:nvPr/>
            </p:nvSpPr>
            <p:spPr>
              <a:xfrm>
                <a:off x="2761500" y="2712575"/>
                <a:ext cx="7750" cy="6650"/>
              </a:xfrm>
              <a:custGeom>
                <a:avLst/>
                <a:gdLst/>
                <a:ahLst/>
                <a:cxnLst/>
                <a:rect l="l" t="t" r="r" b="b"/>
                <a:pathLst>
                  <a:path w="310" h="266" extrusionOk="0">
                    <a:moveTo>
                      <a:pt x="1" y="1"/>
                    </a:moveTo>
                    <a:lnTo>
                      <a:pt x="1" y="265"/>
                    </a:lnTo>
                    <a:lnTo>
                      <a:pt x="309" y="265"/>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59"/>
              <p:cNvSpPr/>
              <p:nvPr/>
            </p:nvSpPr>
            <p:spPr>
              <a:xfrm>
                <a:off x="2761500" y="2712575"/>
                <a:ext cx="7750" cy="6650"/>
              </a:xfrm>
              <a:custGeom>
                <a:avLst/>
                <a:gdLst/>
                <a:ahLst/>
                <a:cxnLst/>
                <a:rect l="l" t="t" r="r" b="b"/>
                <a:pathLst>
                  <a:path w="310" h="266" fill="none" extrusionOk="0">
                    <a:moveTo>
                      <a:pt x="309" y="1"/>
                    </a:moveTo>
                    <a:lnTo>
                      <a:pt x="1" y="1"/>
                    </a:lnTo>
                    <a:lnTo>
                      <a:pt x="1" y="265"/>
                    </a:lnTo>
                    <a:lnTo>
                      <a:pt x="309" y="265"/>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59"/>
              <p:cNvSpPr/>
              <p:nvPr/>
            </p:nvSpPr>
            <p:spPr>
              <a:xfrm>
                <a:off x="2100350" y="2847025"/>
                <a:ext cx="661175" cy="6625"/>
              </a:xfrm>
              <a:custGeom>
                <a:avLst/>
                <a:gdLst/>
                <a:ahLst/>
                <a:cxnLst/>
                <a:rect l="l" t="t" r="r" b="b"/>
                <a:pathLst>
                  <a:path w="26447"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59"/>
              <p:cNvSpPr/>
              <p:nvPr/>
            </p:nvSpPr>
            <p:spPr>
              <a:xfrm>
                <a:off x="2100350" y="28470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59"/>
              <p:cNvSpPr/>
              <p:nvPr/>
            </p:nvSpPr>
            <p:spPr>
              <a:xfrm>
                <a:off x="2234800" y="2847025"/>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59"/>
              <p:cNvSpPr/>
              <p:nvPr/>
            </p:nvSpPr>
            <p:spPr>
              <a:xfrm>
                <a:off x="2369225" y="2847025"/>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59"/>
              <p:cNvSpPr/>
              <p:nvPr/>
            </p:nvSpPr>
            <p:spPr>
              <a:xfrm>
                <a:off x="2503650" y="28470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59"/>
              <p:cNvSpPr/>
              <p:nvPr/>
            </p:nvSpPr>
            <p:spPr>
              <a:xfrm>
                <a:off x="2638100" y="2847025"/>
                <a:ext cx="123425" cy="6625"/>
              </a:xfrm>
              <a:custGeom>
                <a:avLst/>
                <a:gdLst/>
                <a:ahLst/>
                <a:cxnLst/>
                <a:rect l="l" t="t" r="r" b="b"/>
                <a:pathLst>
                  <a:path w="4937" h="265" fill="none" extrusionOk="0">
                    <a:moveTo>
                      <a:pt x="4937" y="0"/>
                    </a:moveTo>
                    <a:lnTo>
                      <a:pt x="0" y="0"/>
                    </a:lnTo>
                    <a:lnTo>
                      <a:pt x="0" y="265"/>
                    </a:lnTo>
                    <a:lnTo>
                      <a:pt x="4937" y="265"/>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59"/>
              <p:cNvSpPr/>
              <p:nvPr/>
            </p:nvSpPr>
            <p:spPr>
              <a:xfrm>
                <a:off x="2093750" y="28470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59"/>
              <p:cNvSpPr/>
              <p:nvPr/>
            </p:nvSpPr>
            <p:spPr>
              <a:xfrm>
                <a:off x="2093750" y="28470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59"/>
              <p:cNvSpPr/>
              <p:nvPr/>
            </p:nvSpPr>
            <p:spPr>
              <a:xfrm>
                <a:off x="2228175" y="28470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59"/>
              <p:cNvSpPr/>
              <p:nvPr/>
            </p:nvSpPr>
            <p:spPr>
              <a:xfrm>
                <a:off x="2228175" y="28470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59"/>
              <p:cNvSpPr/>
              <p:nvPr/>
            </p:nvSpPr>
            <p:spPr>
              <a:xfrm>
                <a:off x="2362625" y="28470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59"/>
              <p:cNvSpPr/>
              <p:nvPr/>
            </p:nvSpPr>
            <p:spPr>
              <a:xfrm>
                <a:off x="2362625" y="28470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59"/>
              <p:cNvSpPr/>
              <p:nvPr/>
            </p:nvSpPr>
            <p:spPr>
              <a:xfrm>
                <a:off x="2497050" y="28470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59"/>
              <p:cNvSpPr/>
              <p:nvPr/>
            </p:nvSpPr>
            <p:spPr>
              <a:xfrm>
                <a:off x="2497050" y="28470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59"/>
              <p:cNvSpPr/>
              <p:nvPr/>
            </p:nvSpPr>
            <p:spPr>
              <a:xfrm>
                <a:off x="2631475" y="28470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59"/>
              <p:cNvSpPr/>
              <p:nvPr/>
            </p:nvSpPr>
            <p:spPr>
              <a:xfrm>
                <a:off x="2631475" y="28470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59"/>
              <p:cNvSpPr/>
              <p:nvPr/>
            </p:nvSpPr>
            <p:spPr>
              <a:xfrm>
                <a:off x="2761500" y="2847025"/>
                <a:ext cx="7750" cy="6625"/>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59"/>
              <p:cNvSpPr/>
              <p:nvPr/>
            </p:nvSpPr>
            <p:spPr>
              <a:xfrm>
                <a:off x="2761500" y="2847025"/>
                <a:ext cx="7750" cy="6625"/>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59"/>
              <p:cNvSpPr/>
              <p:nvPr/>
            </p:nvSpPr>
            <p:spPr>
              <a:xfrm>
                <a:off x="2100350" y="2978150"/>
                <a:ext cx="667800" cy="6625"/>
              </a:xfrm>
              <a:custGeom>
                <a:avLst/>
                <a:gdLst/>
                <a:ahLst/>
                <a:cxnLst/>
                <a:rect l="l" t="t" r="r" b="b"/>
                <a:pathLst>
                  <a:path w="26712"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711" y="265"/>
                    </a:lnTo>
                    <a:lnTo>
                      <a:pt x="26711" y="177"/>
                    </a:lnTo>
                    <a:lnTo>
                      <a:pt x="26447" y="177"/>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59"/>
              <p:cNvSpPr/>
              <p:nvPr/>
            </p:nvSpPr>
            <p:spPr>
              <a:xfrm>
                <a:off x="2100350" y="29781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59"/>
              <p:cNvSpPr/>
              <p:nvPr/>
            </p:nvSpPr>
            <p:spPr>
              <a:xfrm>
                <a:off x="2234800" y="2978150"/>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59"/>
              <p:cNvSpPr/>
              <p:nvPr/>
            </p:nvSpPr>
            <p:spPr>
              <a:xfrm>
                <a:off x="2369225" y="2978150"/>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59"/>
              <p:cNvSpPr/>
              <p:nvPr/>
            </p:nvSpPr>
            <p:spPr>
              <a:xfrm>
                <a:off x="2503650" y="29781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59"/>
              <p:cNvSpPr/>
              <p:nvPr/>
            </p:nvSpPr>
            <p:spPr>
              <a:xfrm>
                <a:off x="2638100" y="2978150"/>
                <a:ext cx="130050" cy="6625"/>
              </a:xfrm>
              <a:custGeom>
                <a:avLst/>
                <a:gdLst/>
                <a:ahLst/>
                <a:cxnLst/>
                <a:rect l="l" t="t" r="r" b="b"/>
                <a:pathLst>
                  <a:path w="5202" h="265" fill="none" extrusionOk="0">
                    <a:moveTo>
                      <a:pt x="4937" y="0"/>
                    </a:moveTo>
                    <a:lnTo>
                      <a:pt x="0" y="0"/>
                    </a:lnTo>
                    <a:lnTo>
                      <a:pt x="0" y="265"/>
                    </a:lnTo>
                    <a:lnTo>
                      <a:pt x="5201" y="265"/>
                    </a:lnTo>
                    <a:lnTo>
                      <a:pt x="5201" y="177"/>
                    </a:lnTo>
                    <a:lnTo>
                      <a:pt x="4937" y="177"/>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59"/>
              <p:cNvSpPr/>
              <p:nvPr/>
            </p:nvSpPr>
            <p:spPr>
              <a:xfrm>
                <a:off x="2094850" y="2978150"/>
                <a:ext cx="5525" cy="6625"/>
              </a:xfrm>
              <a:custGeom>
                <a:avLst/>
                <a:gdLst/>
                <a:ahLst/>
                <a:cxnLst/>
                <a:rect l="l" t="t" r="r" b="b"/>
                <a:pathLst>
                  <a:path w="221" h="265" extrusionOk="0">
                    <a:moveTo>
                      <a:pt x="0" y="0"/>
                    </a:moveTo>
                    <a:lnTo>
                      <a:pt x="0" y="265"/>
                    </a:lnTo>
                    <a:lnTo>
                      <a:pt x="221" y="265"/>
                    </a:lnTo>
                    <a:lnTo>
                      <a:pt x="22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59"/>
              <p:cNvSpPr/>
              <p:nvPr/>
            </p:nvSpPr>
            <p:spPr>
              <a:xfrm>
                <a:off x="2094850" y="2978150"/>
                <a:ext cx="5525" cy="6625"/>
              </a:xfrm>
              <a:custGeom>
                <a:avLst/>
                <a:gdLst/>
                <a:ahLst/>
                <a:cxnLst/>
                <a:rect l="l" t="t" r="r" b="b"/>
                <a:pathLst>
                  <a:path w="221" h="265" fill="none" extrusionOk="0">
                    <a:moveTo>
                      <a:pt x="221" y="0"/>
                    </a:moveTo>
                    <a:lnTo>
                      <a:pt x="0" y="0"/>
                    </a:lnTo>
                    <a:lnTo>
                      <a:pt x="0" y="265"/>
                    </a:lnTo>
                    <a:lnTo>
                      <a:pt x="221" y="265"/>
                    </a:lnTo>
                    <a:lnTo>
                      <a:pt x="221"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59"/>
              <p:cNvSpPr/>
              <p:nvPr/>
            </p:nvSpPr>
            <p:spPr>
              <a:xfrm>
                <a:off x="2228175" y="29781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59"/>
              <p:cNvSpPr/>
              <p:nvPr/>
            </p:nvSpPr>
            <p:spPr>
              <a:xfrm>
                <a:off x="2228175" y="29781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59"/>
              <p:cNvSpPr/>
              <p:nvPr/>
            </p:nvSpPr>
            <p:spPr>
              <a:xfrm>
                <a:off x="2362625" y="29781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59"/>
              <p:cNvSpPr/>
              <p:nvPr/>
            </p:nvSpPr>
            <p:spPr>
              <a:xfrm>
                <a:off x="2362625" y="29781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59"/>
              <p:cNvSpPr/>
              <p:nvPr/>
            </p:nvSpPr>
            <p:spPr>
              <a:xfrm>
                <a:off x="2497050" y="29781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59"/>
              <p:cNvSpPr/>
              <p:nvPr/>
            </p:nvSpPr>
            <p:spPr>
              <a:xfrm>
                <a:off x="2497050" y="29781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59"/>
              <p:cNvSpPr/>
              <p:nvPr/>
            </p:nvSpPr>
            <p:spPr>
              <a:xfrm>
                <a:off x="2631475" y="29781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59"/>
              <p:cNvSpPr/>
              <p:nvPr/>
            </p:nvSpPr>
            <p:spPr>
              <a:xfrm>
                <a:off x="2631475" y="29781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59"/>
              <p:cNvSpPr/>
              <p:nvPr/>
            </p:nvSpPr>
            <p:spPr>
              <a:xfrm>
                <a:off x="2761500" y="2978150"/>
                <a:ext cx="6650" cy="4425"/>
              </a:xfrm>
              <a:custGeom>
                <a:avLst/>
                <a:gdLst/>
                <a:ahLst/>
                <a:cxnLst/>
                <a:rect l="l" t="t" r="r" b="b"/>
                <a:pathLst>
                  <a:path w="266" h="177" extrusionOk="0">
                    <a:moveTo>
                      <a:pt x="1" y="0"/>
                    </a:moveTo>
                    <a:lnTo>
                      <a:pt x="1" y="177"/>
                    </a:lnTo>
                    <a:lnTo>
                      <a:pt x="265" y="177"/>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59"/>
              <p:cNvSpPr/>
              <p:nvPr/>
            </p:nvSpPr>
            <p:spPr>
              <a:xfrm>
                <a:off x="2761500" y="2978150"/>
                <a:ext cx="6650" cy="4425"/>
              </a:xfrm>
              <a:custGeom>
                <a:avLst/>
                <a:gdLst/>
                <a:ahLst/>
                <a:cxnLst/>
                <a:rect l="l" t="t" r="r" b="b"/>
                <a:pathLst>
                  <a:path w="266" h="177" fill="none" extrusionOk="0">
                    <a:moveTo>
                      <a:pt x="265" y="0"/>
                    </a:moveTo>
                    <a:lnTo>
                      <a:pt x="1" y="0"/>
                    </a:lnTo>
                    <a:lnTo>
                      <a:pt x="1" y="177"/>
                    </a:lnTo>
                    <a:lnTo>
                      <a:pt x="265" y="177"/>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59"/>
              <p:cNvSpPr/>
              <p:nvPr/>
            </p:nvSpPr>
            <p:spPr>
              <a:xfrm>
                <a:off x="2761500" y="1617275"/>
                <a:ext cx="7750" cy="47400"/>
              </a:xfrm>
              <a:custGeom>
                <a:avLst/>
                <a:gdLst/>
                <a:ahLst/>
                <a:cxnLst/>
                <a:rect l="l" t="t" r="r" b="b"/>
                <a:pathLst>
                  <a:path w="310" h="1896" extrusionOk="0">
                    <a:moveTo>
                      <a:pt x="1" y="1"/>
                    </a:moveTo>
                    <a:lnTo>
                      <a:pt x="1" y="1896"/>
                    </a:lnTo>
                    <a:lnTo>
                      <a:pt x="309" y="1896"/>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59"/>
              <p:cNvSpPr/>
              <p:nvPr/>
            </p:nvSpPr>
            <p:spPr>
              <a:xfrm>
                <a:off x="2741675" y="1638225"/>
                <a:ext cx="47400" cy="6625"/>
              </a:xfrm>
              <a:custGeom>
                <a:avLst/>
                <a:gdLst/>
                <a:ahLst/>
                <a:cxnLst/>
                <a:rect l="l" t="t" r="r" b="b"/>
                <a:pathLst>
                  <a:path w="1896" h="265" extrusionOk="0">
                    <a:moveTo>
                      <a:pt x="1" y="0"/>
                    </a:moveTo>
                    <a:lnTo>
                      <a:pt x="1" y="264"/>
                    </a:lnTo>
                    <a:lnTo>
                      <a:pt x="1896" y="264"/>
                    </a:ln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59"/>
              <p:cNvSpPr/>
              <p:nvPr/>
            </p:nvSpPr>
            <p:spPr>
              <a:xfrm>
                <a:off x="2761500" y="2288350"/>
                <a:ext cx="7750" cy="46300"/>
              </a:xfrm>
              <a:custGeom>
                <a:avLst/>
                <a:gdLst/>
                <a:ahLst/>
                <a:cxnLst/>
                <a:rect l="l" t="t" r="r" b="b"/>
                <a:pathLst>
                  <a:path w="310" h="1852" extrusionOk="0">
                    <a:moveTo>
                      <a:pt x="1" y="0"/>
                    </a:moveTo>
                    <a:lnTo>
                      <a:pt x="1" y="1852"/>
                    </a:lnTo>
                    <a:lnTo>
                      <a:pt x="309" y="1852"/>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59"/>
              <p:cNvSpPr/>
              <p:nvPr/>
            </p:nvSpPr>
            <p:spPr>
              <a:xfrm>
                <a:off x="2741675" y="2308175"/>
                <a:ext cx="47400" cy="6650"/>
              </a:xfrm>
              <a:custGeom>
                <a:avLst/>
                <a:gdLst/>
                <a:ahLst/>
                <a:cxnLst/>
                <a:rect l="l" t="t" r="r" b="b"/>
                <a:pathLst>
                  <a:path w="1896" h="266" extrusionOk="0">
                    <a:moveTo>
                      <a:pt x="1" y="1"/>
                    </a:moveTo>
                    <a:lnTo>
                      <a:pt x="1" y="265"/>
                    </a:lnTo>
                    <a:lnTo>
                      <a:pt x="1896" y="265"/>
                    </a:lnTo>
                    <a:lnTo>
                      <a:pt x="18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59"/>
              <p:cNvSpPr/>
              <p:nvPr/>
            </p:nvSpPr>
            <p:spPr>
              <a:xfrm>
                <a:off x="2091550" y="1617275"/>
                <a:ext cx="6625" cy="47400"/>
              </a:xfrm>
              <a:custGeom>
                <a:avLst/>
                <a:gdLst/>
                <a:ahLst/>
                <a:cxnLst/>
                <a:rect l="l" t="t" r="r" b="b"/>
                <a:pathLst>
                  <a:path w="265" h="1896" extrusionOk="0">
                    <a:moveTo>
                      <a:pt x="0" y="1"/>
                    </a:moveTo>
                    <a:lnTo>
                      <a:pt x="0" y="1896"/>
                    </a:lnTo>
                    <a:lnTo>
                      <a:pt x="265" y="1896"/>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59"/>
              <p:cNvSpPr/>
              <p:nvPr/>
            </p:nvSpPr>
            <p:spPr>
              <a:xfrm>
                <a:off x="2071700" y="1638225"/>
                <a:ext cx="47425" cy="6625"/>
              </a:xfrm>
              <a:custGeom>
                <a:avLst/>
                <a:gdLst/>
                <a:ahLst/>
                <a:cxnLst/>
                <a:rect l="l" t="t" r="r" b="b"/>
                <a:pathLst>
                  <a:path w="1897" h="265" extrusionOk="0">
                    <a:moveTo>
                      <a:pt x="1" y="0"/>
                    </a:moveTo>
                    <a:lnTo>
                      <a:pt x="1" y="264"/>
                    </a:lnTo>
                    <a:lnTo>
                      <a:pt x="1896" y="264"/>
                    </a:ln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59"/>
              <p:cNvSpPr/>
              <p:nvPr/>
            </p:nvSpPr>
            <p:spPr>
              <a:xfrm>
                <a:off x="2091550" y="2288350"/>
                <a:ext cx="6625" cy="46300"/>
              </a:xfrm>
              <a:custGeom>
                <a:avLst/>
                <a:gdLst/>
                <a:ahLst/>
                <a:cxnLst/>
                <a:rect l="l" t="t" r="r" b="b"/>
                <a:pathLst>
                  <a:path w="265" h="1852" extrusionOk="0">
                    <a:moveTo>
                      <a:pt x="0" y="0"/>
                    </a:moveTo>
                    <a:lnTo>
                      <a:pt x="0" y="1852"/>
                    </a:lnTo>
                    <a:lnTo>
                      <a:pt x="265" y="1852"/>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59"/>
              <p:cNvSpPr/>
              <p:nvPr/>
            </p:nvSpPr>
            <p:spPr>
              <a:xfrm>
                <a:off x="2071700" y="2308175"/>
                <a:ext cx="47425" cy="6650"/>
              </a:xfrm>
              <a:custGeom>
                <a:avLst/>
                <a:gdLst/>
                <a:ahLst/>
                <a:cxnLst/>
                <a:rect l="l" t="t" r="r" b="b"/>
                <a:pathLst>
                  <a:path w="1897" h="266" extrusionOk="0">
                    <a:moveTo>
                      <a:pt x="1" y="1"/>
                    </a:moveTo>
                    <a:lnTo>
                      <a:pt x="1" y="265"/>
                    </a:lnTo>
                    <a:lnTo>
                      <a:pt x="1896" y="265"/>
                    </a:lnTo>
                    <a:lnTo>
                      <a:pt x="18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59"/>
              <p:cNvSpPr/>
              <p:nvPr/>
            </p:nvSpPr>
            <p:spPr>
              <a:xfrm>
                <a:off x="2091550" y="2958325"/>
                <a:ext cx="6625" cy="46300"/>
              </a:xfrm>
              <a:custGeom>
                <a:avLst/>
                <a:gdLst/>
                <a:ahLst/>
                <a:cxnLst/>
                <a:rect l="l" t="t" r="r" b="b"/>
                <a:pathLst>
                  <a:path w="265" h="1852" extrusionOk="0">
                    <a:moveTo>
                      <a:pt x="0" y="0"/>
                    </a:moveTo>
                    <a:lnTo>
                      <a:pt x="0" y="1851"/>
                    </a:lnTo>
                    <a:lnTo>
                      <a:pt x="265" y="1851"/>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59"/>
              <p:cNvSpPr/>
              <p:nvPr/>
            </p:nvSpPr>
            <p:spPr>
              <a:xfrm>
                <a:off x="2071700" y="2978150"/>
                <a:ext cx="47425" cy="6625"/>
              </a:xfrm>
              <a:custGeom>
                <a:avLst/>
                <a:gdLst/>
                <a:ahLst/>
                <a:cxnLst/>
                <a:rect l="l" t="t" r="r" b="b"/>
                <a:pathLst>
                  <a:path w="1897" h="265" extrusionOk="0">
                    <a:moveTo>
                      <a:pt x="1" y="0"/>
                    </a:moveTo>
                    <a:lnTo>
                      <a:pt x="1" y="265"/>
                    </a:lnTo>
                    <a:lnTo>
                      <a:pt x="1896" y="265"/>
                    </a:ln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59"/>
              <p:cNvSpPr/>
              <p:nvPr/>
            </p:nvSpPr>
            <p:spPr>
              <a:xfrm>
                <a:off x="2761500" y="2958325"/>
                <a:ext cx="7750" cy="46300"/>
              </a:xfrm>
              <a:custGeom>
                <a:avLst/>
                <a:gdLst/>
                <a:ahLst/>
                <a:cxnLst/>
                <a:rect l="l" t="t" r="r" b="b"/>
                <a:pathLst>
                  <a:path w="310" h="1852" extrusionOk="0">
                    <a:moveTo>
                      <a:pt x="1" y="0"/>
                    </a:moveTo>
                    <a:lnTo>
                      <a:pt x="1" y="1851"/>
                    </a:lnTo>
                    <a:lnTo>
                      <a:pt x="309" y="1851"/>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59"/>
              <p:cNvSpPr/>
              <p:nvPr/>
            </p:nvSpPr>
            <p:spPr>
              <a:xfrm>
                <a:off x="2741675" y="2978150"/>
                <a:ext cx="47400" cy="6625"/>
              </a:xfrm>
              <a:custGeom>
                <a:avLst/>
                <a:gdLst/>
                <a:ahLst/>
                <a:cxnLst/>
                <a:rect l="l" t="t" r="r" b="b"/>
                <a:pathLst>
                  <a:path w="1896" h="265" extrusionOk="0">
                    <a:moveTo>
                      <a:pt x="1" y="0"/>
                    </a:moveTo>
                    <a:lnTo>
                      <a:pt x="1" y="265"/>
                    </a:lnTo>
                    <a:lnTo>
                      <a:pt x="1896" y="265"/>
                    </a:ln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46" name="Google Shape;2946;p59"/>
            <p:cNvGrpSpPr/>
            <p:nvPr/>
          </p:nvGrpSpPr>
          <p:grpSpPr>
            <a:xfrm>
              <a:off x="965147" y="444904"/>
              <a:ext cx="605939" cy="733425"/>
              <a:chOff x="854872" y="593529"/>
              <a:chExt cx="605939" cy="733425"/>
            </a:xfrm>
          </p:grpSpPr>
          <p:grpSp>
            <p:nvGrpSpPr>
              <p:cNvPr id="2947" name="Google Shape;2947;p59"/>
              <p:cNvGrpSpPr/>
              <p:nvPr/>
            </p:nvGrpSpPr>
            <p:grpSpPr>
              <a:xfrm>
                <a:off x="854872" y="749504"/>
                <a:ext cx="444014" cy="577450"/>
                <a:chOff x="2255047" y="690567"/>
                <a:chExt cx="444014" cy="577450"/>
              </a:xfrm>
            </p:grpSpPr>
            <p:sp>
              <p:nvSpPr>
                <p:cNvPr id="2948" name="Google Shape;2948;p59"/>
                <p:cNvSpPr/>
                <p:nvPr/>
              </p:nvSpPr>
              <p:spPr>
                <a:xfrm>
                  <a:off x="2255047" y="690567"/>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59"/>
                <p:cNvSpPr/>
                <p:nvPr/>
              </p:nvSpPr>
              <p:spPr>
                <a:xfrm>
                  <a:off x="2588630" y="690567"/>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50" name="Google Shape;2950;p59"/>
                <p:cNvCxnSpPr/>
                <p:nvPr/>
              </p:nvCxnSpPr>
              <p:spPr>
                <a:xfrm>
                  <a:off x="2320463" y="924475"/>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51" name="Google Shape;2951;p59"/>
                <p:cNvCxnSpPr/>
                <p:nvPr/>
              </p:nvCxnSpPr>
              <p:spPr>
                <a:xfrm>
                  <a:off x="2320463" y="979300"/>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52" name="Google Shape;2952;p59"/>
                <p:cNvCxnSpPr/>
                <p:nvPr/>
              </p:nvCxnSpPr>
              <p:spPr>
                <a:xfrm>
                  <a:off x="2320463" y="1031550"/>
                  <a:ext cx="313200" cy="0"/>
                </a:xfrm>
                <a:prstGeom prst="straightConnector1">
                  <a:avLst/>
                </a:prstGeom>
                <a:noFill/>
                <a:ln w="9525" cap="flat" cmpd="sng">
                  <a:solidFill>
                    <a:schemeClr val="dk1"/>
                  </a:solidFill>
                  <a:prstDash val="solid"/>
                  <a:round/>
                  <a:headEnd type="none" w="med" len="med"/>
                  <a:tailEnd type="none" w="med" len="med"/>
                </a:ln>
              </p:spPr>
            </p:cxnSp>
          </p:grpSp>
          <p:grpSp>
            <p:nvGrpSpPr>
              <p:cNvPr id="2953" name="Google Shape;2953;p59"/>
              <p:cNvGrpSpPr/>
              <p:nvPr/>
            </p:nvGrpSpPr>
            <p:grpSpPr>
              <a:xfrm>
                <a:off x="935835" y="671517"/>
                <a:ext cx="444014" cy="577450"/>
                <a:chOff x="2255047" y="690567"/>
                <a:chExt cx="444014" cy="577450"/>
              </a:xfrm>
            </p:grpSpPr>
            <p:sp>
              <p:nvSpPr>
                <p:cNvPr id="2954" name="Google Shape;2954;p59"/>
                <p:cNvSpPr/>
                <p:nvPr/>
              </p:nvSpPr>
              <p:spPr>
                <a:xfrm>
                  <a:off x="2255047" y="690567"/>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59"/>
                <p:cNvSpPr/>
                <p:nvPr/>
              </p:nvSpPr>
              <p:spPr>
                <a:xfrm>
                  <a:off x="2588630" y="690567"/>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56" name="Google Shape;2956;p59"/>
                <p:cNvCxnSpPr/>
                <p:nvPr/>
              </p:nvCxnSpPr>
              <p:spPr>
                <a:xfrm>
                  <a:off x="2320463" y="924475"/>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57" name="Google Shape;2957;p59"/>
                <p:cNvCxnSpPr/>
                <p:nvPr/>
              </p:nvCxnSpPr>
              <p:spPr>
                <a:xfrm>
                  <a:off x="2320463" y="979300"/>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58" name="Google Shape;2958;p59"/>
                <p:cNvCxnSpPr/>
                <p:nvPr/>
              </p:nvCxnSpPr>
              <p:spPr>
                <a:xfrm>
                  <a:off x="2320463" y="1031550"/>
                  <a:ext cx="313200" cy="0"/>
                </a:xfrm>
                <a:prstGeom prst="straightConnector1">
                  <a:avLst/>
                </a:prstGeom>
                <a:noFill/>
                <a:ln w="9525" cap="flat" cmpd="sng">
                  <a:solidFill>
                    <a:schemeClr val="dk1"/>
                  </a:solidFill>
                  <a:prstDash val="solid"/>
                  <a:round/>
                  <a:headEnd type="none" w="med" len="med"/>
                  <a:tailEnd type="none" w="med" len="med"/>
                </a:ln>
              </p:spPr>
            </p:cxnSp>
          </p:grpSp>
          <p:grpSp>
            <p:nvGrpSpPr>
              <p:cNvPr id="2959" name="Google Shape;2959;p59"/>
              <p:cNvGrpSpPr/>
              <p:nvPr/>
            </p:nvGrpSpPr>
            <p:grpSpPr>
              <a:xfrm>
                <a:off x="1016797" y="593529"/>
                <a:ext cx="444014" cy="577450"/>
                <a:chOff x="2255047" y="690567"/>
                <a:chExt cx="444014" cy="577450"/>
              </a:xfrm>
            </p:grpSpPr>
            <p:sp>
              <p:nvSpPr>
                <p:cNvPr id="2960" name="Google Shape;2960;p59"/>
                <p:cNvSpPr/>
                <p:nvPr/>
              </p:nvSpPr>
              <p:spPr>
                <a:xfrm>
                  <a:off x="2255047" y="690567"/>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59"/>
                <p:cNvSpPr/>
                <p:nvPr/>
              </p:nvSpPr>
              <p:spPr>
                <a:xfrm>
                  <a:off x="2588630" y="690567"/>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62" name="Google Shape;2962;p59"/>
                <p:cNvCxnSpPr/>
                <p:nvPr/>
              </p:nvCxnSpPr>
              <p:spPr>
                <a:xfrm>
                  <a:off x="2320463" y="924475"/>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63" name="Google Shape;2963;p59"/>
                <p:cNvCxnSpPr/>
                <p:nvPr/>
              </p:nvCxnSpPr>
              <p:spPr>
                <a:xfrm>
                  <a:off x="2320463" y="979300"/>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64" name="Google Shape;2964;p59"/>
                <p:cNvCxnSpPr/>
                <p:nvPr/>
              </p:nvCxnSpPr>
              <p:spPr>
                <a:xfrm>
                  <a:off x="2320463" y="1031550"/>
                  <a:ext cx="313200" cy="0"/>
                </a:xfrm>
                <a:prstGeom prst="straightConnector1">
                  <a:avLst/>
                </a:prstGeom>
                <a:noFill/>
                <a:ln w="9525" cap="flat" cmpd="sng">
                  <a:solidFill>
                    <a:schemeClr val="dk1"/>
                  </a:solidFill>
                  <a:prstDash val="solid"/>
                  <a:round/>
                  <a:headEnd type="none" w="med" len="med"/>
                  <a:tailEnd type="none" w="med" len="med"/>
                </a:ln>
              </p:spPr>
            </p:cxnSp>
          </p:grpSp>
        </p:grpSp>
      </p:grpSp>
      <mc:AlternateContent xmlns:mc="http://schemas.openxmlformats.org/markup-compatibility/2006" xmlns:a14="http://schemas.microsoft.com/office/drawing/2010/main">
        <mc:Choice Requires="a14">
          <p:sp>
            <p:nvSpPr>
              <p:cNvPr id="8" name="Google Shape;2626;p59">
                <a:extLst>
                  <a:ext uri="{FF2B5EF4-FFF2-40B4-BE49-F238E27FC236}">
                    <a16:creationId xmlns:a16="http://schemas.microsoft.com/office/drawing/2014/main" id="{8B23B47F-C567-67BC-D879-B57B6216D2E6}"/>
                  </a:ext>
                </a:extLst>
              </p:cNvPr>
              <p:cNvSpPr txBox="1">
                <a:spLocks/>
              </p:cNvSpPr>
              <p:nvPr/>
            </p:nvSpPr>
            <p:spPr>
              <a:xfrm>
                <a:off x="3667401" y="2918689"/>
                <a:ext cx="1931928" cy="102397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9pPr>
              </a:lstStyle>
              <a:p>
                <a:pPr marL="0" indent="0"/>
                <a14:m>
                  <m:oMathPara xmlns:m="http://schemas.openxmlformats.org/officeDocument/2006/math">
                    <m:oMathParaPr>
                      <m:jc m:val="centerGroup"/>
                    </m:oMathParaPr>
                    <m:oMath xmlns:m="http://schemas.openxmlformats.org/officeDocument/2006/math">
                      <m:f>
                        <m:fPr>
                          <m:ctrlPr>
                            <a:rPr lang="en-US" sz="2800" b="0" i="1" smtClean="0">
                              <a:latin typeface="Cambria Math" panose="02040503050406030204" pitchFamily="18" charset="0"/>
                            </a:rPr>
                          </m:ctrlPr>
                        </m:fPr>
                        <m:num>
                          <m:r>
                            <a:rPr lang="en-US" sz="2800" b="0" i="1" smtClean="0">
                              <a:latin typeface="Cambria Math" panose="02040503050406030204" pitchFamily="18" charset="0"/>
                            </a:rPr>
                            <m:t>𝑁</m:t>
                          </m:r>
                          <m:r>
                            <a:rPr lang="en-US" sz="2800" b="0" i="1" smtClean="0">
                              <a:latin typeface="Cambria Math" panose="02040503050406030204" pitchFamily="18" charset="0"/>
                            </a:rPr>
                            <m:t>!</m:t>
                          </m:r>
                        </m:num>
                        <m:den>
                          <m:r>
                            <a:rPr lang="en-US" sz="2800" b="0" i="1" smtClean="0">
                              <a:latin typeface="Cambria Math" panose="02040503050406030204" pitchFamily="18" charset="0"/>
                            </a:rPr>
                            <m:t>𝐾</m:t>
                          </m:r>
                          <m:r>
                            <a:rPr lang="en-US" sz="2800" b="0" i="1" smtClean="0">
                              <a:latin typeface="Cambria Math" panose="02040503050406030204" pitchFamily="18" charset="0"/>
                            </a:rPr>
                            <m:t>!</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𝑁</m:t>
                              </m:r>
                              <m:r>
                                <a:rPr lang="en-US" sz="2800" b="0" i="1" smtClean="0">
                                  <a:latin typeface="Cambria Math" panose="02040503050406030204" pitchFamily="18" charset="0"/>
                                </a:rPr>
                                <m:t> −</m:t>
                              </m:r>
                              <m:r>
                                <a:rPr lang="en-US" sz="2800" b="0" i="1" smtClean="0">
                                  <a:latin typeface="Cambria Math" panose="02040503050406030204" pitchFamily="18" charset="0"/>
                                </a:rPr>
                                <m:t>𝐾</m:t>
                              </m:r>
                            </m:e>
                          </m:d>
                          <m:r>
                            <a:rPr lang="en-US" sz="2800" b="0" i="1" smtClean="0">
                              <a:latin typeface="Cambria Math" panose="02040503050406030204" pitchFamily="18" charset="0"/>
                            </a:rPr>
                            <m:t>!</m:t>
                          </m:r>
                        </m:den>
                      </m:f>
                    </m:oMath>
                  </m:oMathPara>
                </a14:m>
                <a:endParaRPr lang="en-US" sz="2800" dirty="0"/>
              </a:p>
            </p:txBody>
          </p:sp>
        </mc:Choice>
        <mc:Fallback xmlns="">
          <p:sp>
            <p:nvSpPr>
              <p:cNvPr id="8" name="Google Shape;2626;p59">
                <a:extLst>
                  <a:ext uri="{FF2B5EF4-FFF2-40B4-BE49-F238E27FC236}">
                    <a16:creationId xmlns:a16="http://schemas.microsoft.com/office/drawing/2014/main" id="{8B23B47F-C567-67BC-D879-B57B6216D2E6}"/>
                  </a:ext>
                </a:extLst>
              </p:cNvPr>
              <p:cNvSpPr txBox="1">
                <a:spLocks noRot="1" noChangeAspect="1" noMove="1" noResize="1" noEditPoints="1" noAdjustHandles="1" noChangeArrowheads="1" noChangeShapeType="1" noTextEdit="1"/>
              </p:cNvSpPr>
              <p:nvPr/>
            </p:nvSpPr>
            <p:spPr>
              <a:xfrm>
                <a:off x="3667401" y="2918689"/>
                <a:ext cx="1931928" cy="1023973"/>
              </a:xfrm>
              <a:prstGeom prst="rect">
                <a:avLst/>
              </a:prstGeom>
              <a:blipFill>
                <a:blip r:embed="rId4"/>
                <a:stretch>
                  <a:fillRect l="-315"/>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Google Shape;2626;p59">
                <a:extLst>
                  <a:ext uri="{FF2B5EF4-FFF2-40B4-BE49-F238E27FC236}">
                    <a16:creationId xmlns:a16="http://schemas.microsoft.com/office/drawing/2014/main" id="{385CF76E-A440-397E-0A44-599513D8294A}"/>
                  </a:ext>
                </a:extLst>
              </p:cNvPr>
              <p:cNvSpPr txBox="1">
                <a:spLocks/>
              </p:cNvSpPr>
              <p:nvPr/>
            </p:nvSpPr>
            <p:spPr>
              <a:xfrm>
                <a:off x="6204885" y="3227875"/>
                <a:ext cx="1695070" cy="405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9pPr>
              </a:lstStyle>
              <a:p>
                <a:pPr marL="0" indent="0"/>
                <a14:m>
                  <m:oMathPara xmlns:m="http://schemas.openxmlformats.org/officeDocument/2006/math">
                    <m:oMathParaPr>
                      <m:jc m:val="centerGroup"/>
                    </m:oMathParaPr>
                    <m:oMath xmlns:m="http://schemas.openxmlformats.org/officeDocument/2006/math">
                      <m:sSup>
                        <m:sSupPr>
                          <m:ctrlPr>
                            <a:rPr lang="en-US" sz="2800" i="1" dirty="0" smtClean="0">
                              <a:latin typeface="Cambria Math" panose="02040503050406030204" pitchFamily="18" charset="0"/>
                            </a:rPr>
                          </m:ctrlPr>
                        </m:sSupPr>
                        <m:e>
                          <m:r>
                            <a:rPr lang="en-US" sz="2800" i="1" dirty="0" smtClean="0">
                              <a:latin typeface="Cambria Math" panose="02040503050406030204" pitchFamily="18" charset="0"/>
                            </a:rPr>
                            <m:t>2</m:t>
                          </m:r>
                        </m:e>
                        <m:sup>
                          <m:r>
                            <a:rPr lang="en-US" sz="2800" i="1" dirty="0" smtClean="0">
                              <a:latin typeface="Cambria Math" panose="02040503050406030204" pitchFamily="18" charset="0"/>
                            </a:rPr>
                            <m:t>𝑁</m:t>
                          </m:r>
                        </m:sup>
                      </m:sSup>
                    </m:oMath>
                  </m:oMathPara>
                </a14:m>
                <a:endParaRPr lang="en-US" sz="2800"/>
              </a:p>
            </p:txBody>
          </p:sp>
        </mc:Choice>
        <mc:Fallback xmlns="">
          <p:sp>
            <p:nvSpPr>
              <p:cNvPr id="9" name="Google Shape;2626;p59">
                <a:extLst>
                  <a:ext uri="{FF2B5EF4-FFF2-40B4-BE49-F238E27FC236}">
                    <a16:creationId xmlns:a16="http://schemas.microsoft.com/office/drawing/2014/main" id="{385CF76E-A440-397E-0A44-599513D8294A}"/>
                  </a:ext>
                </a:extLst>
              </p:cNvPr>
              <p:cNvSpPr txBox="1">
                <a:spLocks noRot="1" noChangeAspect="1" noMove="1" noResize="1" noEditPoints="1" noAdjustHandles="1" noChangeArrowheads="1" noChangeShapeType="1" noTextEdit="1"/>
              </p:cNvSpPr>
              <p:nvPr/>
            </p:nvSpPr>
            <p:spPr>
              <a:xfrm>
                <a:off x="6204885" y="3227875"/>
                <a:ext cx="1695070" cy="405600"/>
              </a:xfrm>
              <a:prstGeom prst="rect">
                <a:avLst/>
              </a:prstGeom>
              <a:blipFill>
                <a:blip r:embed="rId5"/>
                <a:stretch>
                  <a:fillRect/>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2623542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622">
                                            <p:txEl>
                                              <p:pRg st="0" end="0"/>
                                            </p:txEl>
                                          </p:spTgt>
                                        </p:tgtEl>
                                        <p:attrNameLst>
                                          <p:attrName>style.visibility</p:attrName>
                                        </p:attrNameLst>
                                      </p:cBhvr>
                                      <p:to>
                                        <p:strVal val="visible"/>
                                      </p:to>
                                    </p:set>
                                    <p:animEffect transition="in" filter="barn(inVertical)">
                                      <p:cBhvr>
                                        <p:cTn id="7" dur="500"/>
                                        <p:tgtEl>
                                          <p:spTgt spid="262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2626">
                                            <p:txEl>
                                              <p:pRg st="0" end="0"/>
                                            </p:txEl>
                                          </p:spTgt>
                                        </p:tgtEl>
                                        <p:attrNameLst>
                                          <p:attrName>style.visibility</p:attrName>
                                        </p:attrNameLst>
                                      </p:cBhvr>
                                      <p:to>
                                        <p:strVal val="visible"/>
                                      </p:to>
                                    </p:set>
                                    <p:animEffect transition="in" filter="barn(inVertical)">
                                      <p:cBhvr>
                                        <p:cTn id="12" dur="500"/>
                                        <p:tgtEl>
                                          <p:spTgt spid="2626">
                                            <p:txEl>
                                              <p:pRg st="0" end="0"/>
                                            </p:txEl>
                                          </p:spTgt>
                                        </p:tgtEl>
                                      </p:cBhvr>
                                    </p:animEffect>
                                  </p:childTnLst>
                                </p:cTn>
                              </p:par>
                              <p:par>
                                <p:cTn id="13" presetID="16" presetClass="entr" presetSubtype="21" fill="hold" grpId="0" nodeType="withEffect">
                                  <p:stCondLst>
                                    <p:cond delay="0"/>
                                  </p:stCondLst>
                                  <p:childTnLst>
                                    <p:set>
                                      <p:cBhvr>
                                        <p:cTn id="14" dur="1" fill="hold">
                                          <p:stCondLst>
                                            <p:cond delay="0"/>
                                          </p:stCondLst>
                                        </p:cTn>
                                        <p:tgtEl>
                                          <p:spTgt spid="2621"/>
                                        </p:tgtEl>
                                        <p:attrNameLst>
                                          <p:attrName>style.visibility</p:attrName>
                                        </p:attrNameLst>
                                      </p:cBhvr>
                                      <p:to>
                                        <p:strVal val="visible"/>
                                      </p:to>
                                    </p:set>
                                    <p:animEffect transition="in" filter="barn(inVertical)">
                                      <p:cBhvr>
                                        <p:cTn id="15" dur="500"/>
                                        <p:tgtEl>
                                          <p:spTgt spid="2621"/>
                                        </p:tgtEl>
                                      </p:cBhvr>
                                    </p:animEffect>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grpId="0" nodeType="clickEffect">
                                  <p:stCondLst>
                                    <p:cond delay="0"/>
                                  </p:stCondLst>
                                  <p:childTnLst>
                                    <p:set>
                                      <p:cBhvr>
                                        <p:cTn id="19" dur="1" fill="hold">
                                          <p:stCondLst>
                                            <p:cond delay="0"/>
                                          </p:stCondLst>
                                        </p:cTn>
                                        <p:tgtEl>
                                          <p:spTgt spid="2623"/>
                                        </p:tgtEl>
                                        <p:attrNameLst>
                                          <p:attrName>style.visibility</p:attrName>
                                        </p:attrNameLst>
                                      </p:cBhvr>
                                      <p:to>
                                        <p:strVal val="visible"/>
                                      </p:to>
                                    </p:set>
                                    <p:animEffect transition="in" filter="barn(inVertical)">
                                      <p:cBhvr>
                                        <p:cTn id="20" dur="500"/>
                                        <p:tgtEl>
                                          <p:spTgt spid="2623"/>
                                        </p:tgtEl>
                                      </p:cBhvr>
                                    </p:animEffect>
                                  </p:childTnLst>
                                </p:cTn>
                              </p:par>
                              <p:par>
                                <p:cTn id="21" presetID="16" presetClass="entr" presetSubtype="21"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barn(inVertical)">
                                      <p:cBhvr>
                                        <p:cTn id="23" dur="500"/>
                                        <p:tgtEl>
                                          <p:spTgt spid="8"/>
                                        </p:tgtEl>
                                      </p:cBhvr>
                                    </p:animEffect>
                                  </p:childTnLst>
                                </p:cTn>
                              </p:par>
                            </p:childTnLst>
                          </p:cTn>
                        </p:par>
                      </p:childTnLst>
                    </p:cTn>
                  </p:par>
                  <p:par>
                    <p:cTn id="24" fill="hold">
                      <p:stCondLst>
                        <p:cond delay="indefinite"/>
                      </p:stCondLst>
                      <p:childTnLst>
                        <p:par>
                          <p:cTn id="25" fill="hold">
                            <p:stCondLst>
                              <p:cond delay="0"/>
                            </p:stCondLst>
                            <p:childTnLst>
                              <p:par>
                                <p:cTn id="26" presetID="16" presetClass="entr" presetSubtype="21" fill="hold" grpId="0" nodeType="clickEffect">
                                  <p:stCondLst>
                                    <p:cond delay="0"/>
                                  </p:stCondLst>
                                  <p:childTnLst>
                                    <p:set>
                                      <p:cBhvr>
                                        <p:cTn id="27" dur="1" fill="hold">
                                          <p:stCondLst>
                                            <p:cond delay="0"/>
                                          </p:stCondLst>
                                        </p:cTn>
                                        <p:tgtEl>
                                          <p:spTgt spid="2625"/>
                                        </p:tgtEl>
                                        <p:attrNameLst>
                                          <p:attrName>style.visibility</p:attrName>
                                        </p:attrNameLst>
                                      </p:cBhvr>
                                      <p:to>
                                        <p:strVal val="visible"/>
                                      </p:to>
                                    </p:set>
                                    <p:animEffect transition="in" filter="barn(inVertical)">
                                      <p:cBhvr>
                                        <p:cTn id="28" dur="500"/>
                                        <p:tgtEl>
                                          <p:spTgt spid="2625"/>
                                        </p:tgtEl>
                                      </p:cBhvr>
                                    </p:animEffect>
                                  </p:childTnLst>
                                </p:cTn>
                              </p:par>
                              <p:par>
                                <p:cTn id="29" presetID="16" presetClass="entr" presetSubtype="21" fill="hold" grpId="0" nodeType="with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barn(inVertical)">
                                      <p:cBhvr>
                                        <p:cTn id="3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21" grpId="0"/>
      <p:bldP spid="2622" grpId="0" build="p"/>
      <p:bldP spid="2623" grpId="0"/>
      <p:bldP spid="2625" grpId="0"/>
      <p:bldP spid="2626" grpId="0" build="p"/>
      <p:bldP spid="8" grpId="0"/>
      <p:bldP spid="9"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809"/>
        <p:cNvGrpSpPr/>
        <p:nvPr/>
      </p:nvGrpSpPr>
      <p:grpSpPr>
        <a:xfrm>
          <a:off x="0" y="0"/>
          <a:ext cx="0" cy="0"/>
          <a:chOff x="0" y="0"/>
          <a:chExt cx="0" cy="0"/>
        </a:xfrm>
      </p:grpSpPr>
      <p:grpSp>
        <p:nvGrpSpPr>
          <p:cNvPr id="1810" name="Google Shape;1810;p50"/>
          <p:cNvGrpSpPr/>
          <p:nvPr/>
        </p:nvGrpSpPr>
        <p:grpSpPr>
          <a:xfrm>
            <a:off x="1768006" y="1060824"/>
            <a:ext cx="5916266" cy="3331424"/>
            <a:chOff x="1665631" y="965574"/>
            <a:chExt cx="5916266" cy="3331424"/>
          </a:xfrm>
        </p:grpSpPr>
        <p:grpSp>
          <p:nvGrpSpPr>
            <p:cNvPr id="1811" name="Google Shape;1811;p50"/>
            <p:cNvGrpSpPr/>
            <p:nvPr/>
          </p:nvGrpSpPr>
          <p:grpSpPr>
            <a:xfrm>
              <a:off x="1765675" y="1084649"/>
              <a:ext cx="5816222" cy="3212350"/>
              <a:chOff x="1770475" y="1079874"/>
              <a:chExt cx="5816222" cy="3212350"/>
            </a:xfrm>
          </p:grpSpPr>
          <p:grpSp>
            <p:nvGrpSpPr>
              <p:cNvPr id="1812" name="Google Shape;1812;p50"/>
              <p:cNvGrpSpPr/>
              <p:nvPr/>
            </p:nvGrpSpPr>
            <p:grpSpPr>
              <a:xfrm>
                <a:off x="1770488" y="1079874"/>
                <a:ext cx="5816179" cy="326924"/>
                <a:chOff x="1662150" y="959424"/>
                <a:chExt cx="5816179" cy="326924"/>
              </a:xfrm>
            </p:grpSpPr>
            <p:sp>
              <p:nvSpPr>
                <p:cNvPr id="1813" name="Google Shape;1813;p50"/>
                <p:cNvSpPr/>
                <p:nvPr/>
              </p:nvSpPr>
              <p:spPr>
                <a:xfrm>
                  <a:off x="1662150" y="959425"/>
                  <a:ext cx="5816179" cy="326923"/>
                </a:xfrm>
                <a:custGeom>
                  <a:avLst/>
                  <a:gdLst/>
                  <a:ahLst/>
                  <a:cxnLst/>
                  <a:rect l="l" t="t" r="r" b="b"/>
                  <a:pathLst>
                    <a:path w="58255" h="3991" extrusionOk="0">
                      <a:moveTo>
                        <a:pt x="1" y="0"/>
                      </a:moveTo>
                      <a:lnTo>
                        <a:pt x="1" y="3990"/>
                      </a:lnTo>
                      <a:lnTo>
                        <a:pt x="58254" y="3990"/>
                      </a:lnTo>
                      <a:lnTo>
                        <a:pt x="58254" y="0"/>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14" name="Google Shape;1814;p50"/>
                <p:cNvGrpSpPr/>
                <p:nvPr/>
              </p:nvGrpSpPr>
              <p:grpSpPr>
                <a:xfrm>
                  <a:off x="1764526" y="959424"/>
                  <a:ext cx="5589241" cy="326923"/>
                  <a:chOff x="1764526" y="959424"/>
                  <a:chExt cx="5589241" cy="326923"/>
                </a:xfrm>
              </p:grpSpPr>
              <p:sp>
                <p:nvSpPr>
                  <p:cNvPr id="1815" name="Google Shape;1815;p50"/>
                  <p:cNvSpPr/>
                  <p:nvPr/>
                </p:nvSpPr>
                <p:spPr>
                  <a:xfrm>
                    <a:off x="1980533" y="959424"/>
                    <a:ext cx="17120" cy="326923"/>
                  </a:xfrm>
                  <a:custGeom>
                    <a:avLst/>
                    <a:gdLst/>
                    <a:ahLst/>
                    <a:cxnLst/>
                    <a:rect l="l" t="t" r="r" b="b"/>
                    <a:pathLst>
                      <a:path w="209" h="3991" extrusionOk="0">
                        <a:moveTo>
                          <a:pt x="1" y="0"/>
                        </a:moveTo>
                        <a:lnTo>
                          <a:pt x="1" y="3990"/>
                        </a:lnTo>
                        <a:lnTo>
                          <a:pt x="209" y="3990"/>
                        </a:lnTo>
                        <a:lnTo>
                          <a:pt x="209" y="0"/>
                        </a:ln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50"/>
                  <p:cNvSpPr/>
                  <p:nvPr/>
                </p:nvSpPr>
                <p:spPr>
                  <a:xfrm>
                    <a:off x="1764526" y="1030443"/>
                    <a:ext cx="105258" cy="184800"/>
                  </a:xfrm>
                  <a:custGeom>
                    <a:avLst/>
                    <a:gdLst/>
                    <a:ahLst/>
                    <a:cxnLst/>
                    <a:rect l="l" t="t" r="r" b="b"/>
                    <a:pathLst>
                      <a:path w="1285" h="2256" extrusionOk="0">
                        <a:moveTo>
                          <a:pt x="1285" y="1"/>
                        </a:moveTo>
                        <a:lnTo>
                          <a:pt x="1" y="1146"/>
                        </a:lnTo>
                        <a:lnTo>
                          <a:pt x="1285" y="2256"/>
                        </a:lnTo>
                        <a:lnTo>
                          <a:pt x="1285" y="1"/>
                        </a:ln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50"/>
                  <p:cNvSpPr/>
                  <p:nvPr/>
                </p:nvSpPr>
                <p:spPr>
                  <a:xfrm>
                    <a:off x="7117856" y="959424"/>
                    <a:ext cx="17120" cy="326923"/>
                  </a:xfrm>
                  <a:custGeom>
                    <a:avLst/>
                    <a:gdLst/>
                    <a:ahLst/>
                    <a:cxnLst/>
                    <a:rect l="l" t="t" r="r" b="b"/>
                    <a:pathLst>
                      <a:path w="209" h="3991" extrusionOk="0">
                        <a:moveTo>
                          <a:pt x="0" y="0"/>
                        </a:moveTo>
                        <a:lnTo>
                          <a:pt x="0" y="3990"/>
                        </a:lnTo>
                        <a:lnTo>
                          <a:pt x="208" y="3990"/>
                        </a:lnTo>
                        <a:lnTo>
                          <a:pt x="208" y="0"/>
                        </a:ln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50"/>
                  <p:cNvSpPr/>
                  <p:nvPr/>
                </p:nvSpPr>
                <p:spPr>
                  <a:xfrm>
                    <a:off x="7245724" y="1030443"/>
                    <a:ext cx="108043" cy="184800"/>
                  </a:xfrm>
                  <a:custGeom>
                    <a:avLst/>
                    <a:gdLst/>
                    <a:ahLst/>
                    <a:cxnLst/>
                    <a:rect l="l" t="t" r="r" b="b"/>
                    <a:pathLst>
                      <a:path w="1319" h="2256" extrusionOk="0">
                        <a:moveTo>
                          <a:pt x="0" y="1"/>
                        </a:moveTo>
                        <a:lnTo>
                          <a:pt x="0" y="2256"/>
                        </a:lnTo>
                        <a:lnTo>
                          <a:pt x="1319" y="1146"/>
                        </a:lnTo>
                        <a:lnTo>
                          <a:pt x="0" y="1"/>
                        </a:ln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819" name="Google Shape;1819;p50"/>
              <p:cNvSpPr/>
              <p:nvPr/>
            </p:nvSpPr>
            <p:spPr>
              <a:xfrm>
                <a:off x="1770475" y="1406800"/>
                <a:ext cx="5816222" cy="2885423"/>
              </a:xfrm>
              <a:custGeom>
                <a:avLst/>
                <a:gdLst/>
                <a:ahLst/>
                <a:cxnLst/>
                <a:rect l="l" t="t" r="r" b="b"/>
                <a:pathLst>
                  <a:path w="58289" h="52980" extrusionOk="0">
                    <a:moveTo>
                      <a:pt x="1" y="0"/>
                    </a:moveTo>
                    <a:lnTo>
                      <a:pt x="1" y="52980"/>
                    </a:lnTo>
                    <a:lnTo>
                      <a:pt x="58289" y="52980"/>
                    </a:lnTo>
                    <a:lnTo>
                      <a:pt x="58289" y="0"/>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20" name="Google Shape;1820;p50"/>
            <p:cNvGrpSpPr/>
            <p:nvPr/>
          </p:nvGrpSpPr>
          <p:grpSpPr>
            <a:xfrm>
              <a:off x="1665631" y="965574"/>
              <a:ext cx="5816222" cy="3212350"/>
              <a:chOff x="1770475" y="1079874"/>
              <a:chExt cx="5816222" cy="3212350"/>
            </a:xfrm>
          </p:grpSpPr>
          <p:grpSp>
            <p:nvGrpSpPr>
              <p:cNvPr id="1821" name="Google Shape;1821;p50"/>
              <p:cNvGrpSpPr/>
              <p:nvPr/>
            </p:nvGrpSpPr>
            <p:grpSpPr>
              <a:xfrm>
                <a:off x="1770488" y="1079874"/>
                <a:ext cx="5816179" cy="326924"/>
                <a:chOff x="1662150" y="959424"/>
                <a:chExt cx="5816179" cy="326924"/>
              </a:xfrm>
            </p:grpSpPr>
            <p:sp>
              <p:nvSpPr>
                <p:cNvPr id="1822" name="Google Shape;1822;p50"/>
                <p:cNvSpPr/>
                <p:nvPr/>
              </p:nvSpPr>
              <p:spPr>
                <a:xfrm>
                  <a:off x="1662150" y="959425"/>
                  <a:ext cx="5816179" cy="326923"/>
                </a:xfrm>
                <a:custGeom>
                  <a:avLst/>
                  <a:gdLst/>
                  <a:ahLst/>
                  <a:cxnLst/>
                  <a:rect l="l" t="t" r="r" b="b"/>
                  <a:pathLst>
                    <a:path w="58255" h="3991" extrusionOk="0">
                      <a:moveTo>
                        <a:pt x="1" y="0"/>
                      </a:moveTo>
                      <a:lnTo>
                        <a:pt x="1" y="3990"/>
                      </a:lnTo>
                      <a:lnTo>
                        <a:pt x="58254" y="3990"/>
                      </a:lnTo>
                      <a:lnTo>
                        <a:pt x="58254"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23" name="Google Shape;1823;p50"/>
                <p:cNvGrpSpPr/>
                <p:nvPr/>
              </p:nvGrpSpPr>
              <p:grpSpPr>
                <a:xfrm>
                  <a:off x="1764526" y="959424"/>
                  <a:ext cx="5589241" cy="326923"/>
                  <a:chOff x="1764526" y="959424"/>
                  <a:chExt cx="5589241" cy="326923"/>
                </a:xfrm>
              </p:grpSpPr>
              <p:sp>
                <p:nvSpPr>
                  <p:cNvPr id="1824" name="Google Shape;1824;p50"/>
                  <p:cNvSpPr/>
                  <p:nvPr/>
                </p:nvSpPr>
                <p:spPr>
                  <a:xfrm>
                    <a:off x="1980533" y="959424"/>
                    <a:ext cx="17120" cy="326923"/>
                  </a:xfrm>
                  <a:custGeom>
                    <a:avLst/>
                    <a:gdLst/>
                    <a:ahLst/>
                    <a:cxnLst/>
                    <a:rect l="l" t="t" r="r" b="b"/>
                    <a:pathLst>
                      <a:path w="209" h="3991" extrusionOk="0">
                        <a:moveTo>
                          <a:pt x="1" y="0"/>
                        </a:moveTo>
                        <a:lnTo>
                          <a:pt x="1" y="3990"/>
                        </a:lnTo>
                        <a:lnTo>
                          <a:pt x="209" y="3990"/>
                        </a:lnTo>
                        <a:lnTo>
                          <a:pt x="20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50"/>
                  <p:cNvSpPr/>
                  <p:nvPr/>
                </p:nvSpPr>
                <p:spPr>
                  <a:xfrm>
                    <a:off x="1764526" y="1030443"/>
                    <a:ext cx="105258" cy="184800"/>
                  </a:xfrm>
                  <a:custGeom>
                    <a:avLst/>
                    <a:gdLst/>
                    <a:ahLst/>
                    <a:cxnLst/>
                    <a:rect l="l" t="t" r="r" b="b"/>
                    <a:pathLst>
                      <a:path w="1285" h="2256" extrusionOk="0">
                        <a:moveTo>
                          <a:pt x="1285" y="1"/>
                        </a:moveTo>
                        <a:lnTo>
                          <a:pt x="1" y="1146"/>
                        </a:lnTo>
                        <a:lnTo>
                          <a:pt x="1285" y="2256"/>
                        </a:lnTo>
                        <a:lnTo>
                          <a:pt x="128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50"/>
                  <p:cNvSpPr/>
                  <p:nvPr/>
                </p:nvSpPr>
                <p:spPr>
                  <a:xfrm>
                    <a:off x="7117856" y="959424"/>
                    <a:ext cx="17120" cy="326923"/>
                  </a:xfrm>
                  <a:custGeom>
                    <a:avLst/>
                    <a:gdLst/>
                    <a:ahLst/>
                    <a:cxnLst/>
                    <a:rect l="l" t="t" r="r" b="b"/>
                    <a:pathLst>
                      <a:path w="209" h="3991" extrusionOk="0">
                        <a:moveTo>
                          <a:pt x="0" y="0"/>
                        </a:moveTo>
                        <a:lnTo>
                          <a:pt x="0" y="3990"/>
                        </a:lnTo>
                        <a:lnTo>
                          <a:pt x="208" y="3990"/>
                        </a:lnTo>
                        <a:lnTo>
                          <a:pt x="20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50"/>
                  <p:cNvSpPr/>
                  <p:nvPr/>
                </p:nvSpPr>
                <p:spPr>
                  <a:xfrm>
                    <a:off x="7245724" y="1030443"/>
                    <a:ext cx="108043" cy="184800"/>
                  </a:xfrm>
                  <a:custGeom>
                    <a:avLst/>
                    <a:gdLst/>
                    <a:ahLst/>
                    <a:cxnLst/>
                    <a:rect l="l" t="t" r="r" b="b"/>
                    <a:pathLst>
                      <a:path w="1319" h="2256" extrusionOk="0">
                        <a:moveTo>
                          <a:pt x="0" y="1"/>
                        </a:moveTo>
                        <a:lnTo>
                          <a:pt x="0" y="2256"/>
                        </a:lnTo>
                        <a:lnTo>
                          <a:pt x="1319" y="1146"/>
                        </a:ln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828" name="Google Shape;1828;p50"/>
              <p:cNvSpPr/>
              <p:nvPr/>
            </p:nvSpPr>
            <p:spPr>
              <a:xfrm>
                <a:off x="1770475" y="1406800"/>
                <a:ext cx="5816222" cy="2885423"/>
              </a:xfrm>
              <a:custGeom>
                <a:avLst/>
                <a:gdLst/>
                <a:ahLst/>
                <a:cxnLst/>
                <a:rect l="l" t="t" r="r" b="b"/>
                <a:pathLst>
                  <a:path w="58289" h="52980" extrusionOk="0">
                    <a:moveTo>
                      <a:pt x="1" y="0"/>
                    </a:moveTo>
                    <a:lnTo>
                      <a:pt x="1" y="52980"/>
                    </a:lnTo>
                    <a:lnTo>
                      <a:pt x="58289" y="52980"/>
                    </a:lnTo>
                    <a:lnTo>
                      <a:pt x="58289"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829" name="Google Shape;1829;p50"/>
          <p:cNvGrpSpPr/>
          <p:nvPr/>
        </p:nvGrpSpPr>
        <p:grpSpPr>
          <a:xfrm>
            <a:off x="1662145" y="965575"/>
            <a:ext cx="5819710" cy="3212350"/>
            <a:chOff x="1662150" y="965574"/>
            <a:chExt cx="5819710" cy="3212350"/>
          </a:xfrm>
        </p:grpSpPr>
        <p:sp>
          <p:nvSpPr>
            <p:cNvPr id="1830" name="Google Shape;1830;p50"/>
            <p:cNvSpPr/>
            <p:nvPr/>
          </p:nvSpPr>
          <p:spPr>
            <a:xfrm>
              <a:off x="1665638" y="1292501"/>
              <a:ext cx="5816222" cy="2885423"/>
            </a:xfrm>
            <a:custGeom>
              <a:avLst/>
              <a:gdLst/>
              <a:ahLst/>
              <a:cxnLst/>
              <a:rect l="l" t="t" r="r" b="b"/>
              <a:pathLst>
                <a:path w="58289" h="52980" extrusionOk="0">
                  <a:moveTo>
                    <a:pt x="1" y="0"/>
                  </a:moveTo>
                  <a:lnTo>
                    <a:pt x="1" y="52980"/>
                  </a:lnTo>
                  <a:lnTo>
                    <a:pt x="58289" y="52980"/>
                  </a:lnTo>
                  <a:lnTo>
                    <a:pt x="58289" y="0"/>
                  </a:lnTo>
                  <a:close/>
                </a:path>
              </a:pathLst>
            </a:custGeom>
            <a:solidFill>
              <a:schemeClr val="dk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31" name="Google Shape;1831;p50"/>
            <p:cNvGrpSpPr/>
            <p:nvPr/>
          </p:nvGrpSpPr>
          <p:grpSpPr>
            <a:xfrm>
              <a:off x="1662150" y="965574"/>
              <a:ext cx="5819675" cy="326925"/>
              <a:chOff x="1662163" y="959424"/>
              <a:chExt cx="5819675" cy="326925"/>
            </a:xfrm>
          </p:grpSpPr>
          <p:sp>
            <p:nvSpPr>
              <p:cNvPr id="1832" name="Google Shape;1832;p50"/>
              <p:cNvSpPr/>
              <p:nvPr/>
            </p:nvSpPr>
            <p:spPr>
              <a:xfrm>
                <a:off x="1662163" y="959425"/>
                <a:ext cx="5819675" cy="326923"/>
              </a:xfrm>
              <a:custGeom>
                <a:avLst/>
                <a:gdLst/>
                <a:ahLst/>
                <a:cxnLst/>
                <a:rect l="l" t="t" r="r" b="b"/>
                <a:pathLst>
                  <a:path w="58255" h="3991" extrusionOk="0">
                    <a:moveTo>
                      <a:pt x="1" y="0"/>
                    </a:moveTo>
                    <a:lnTo>
                      <a:pt x="1" y="3990"/>
                    </a:lnTo>
                    <a:lnTo>
                      <a:pt x="58254" y="3990"/>
                    </a:lnTo>
                    <a:lnTo>
                      <a:pt x="58254" y="0"/>
                    </a:ln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33" name="Google Shape;1833;p50"/>
              <p:cNvGrpSpPr/>
              <p:nvPr/>
            </p:nvGrpSpPr>
            <p:grpSpPr>
              <a:xfrm>
                <a:off x="1764526" y="959424"/>
                <a:ext cx="5589241" cy="326925"/>
                <a:chOff x="1764526" y="959424"/>
                <a:chExt cx="5589241" cy="326925"/>
              </a:xfrm>
            </p:grpSpPr>
            <p:sp>
              <p:nvSpPr>
                <p:cNvPr id="1834" name="Google Shape;1834;p50"/>
                <p:cNvSpPr/>
                <p:nvPr/>
              </p:nvSpPr>
              <p:spPr>
                <a:xfrm>
                  <a:off x="1980533" y="959424"/>
                  <a:ext cx="17119" cy="326925"/>
                </a:xfrm>
                <a:custGeom>
                  <a:avLst/>
                  <a:gdLst/>
                  <a:ahLst/>
                  <a:cxnLst/>
                  <a:rect l="l" t="t" r="r" b="b"/>
                  <a:pathLst>
                    <a:path w="209" h="3991" extrusionOk="0">
                      <a:moveTo>
                        <a:pt x="1" y="0"/>
                      </a:moveTo>
                      <a:lnTo>
                        <a:pt x="1" y="3990"/>
                      </a:lnTo>
                      <a:lnTo>
                        <a:pt x="209" y="3990"/>
                      </a:lnTo>
                      <a:lnTo>
                        <a:pt x="2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50"/>
                <p:cNvSpPr/>
                <p:nvPr/>
              </p:nvSpPr>
              <p:spPr>
                <a:xfrm>
                  <a:off x="1764526" y="1030443"/>
                  <a:ext cx="105256" cy="184802"/>
                </a:xfrm>
                <a:custGeom>
                  <a:avLst/>
                  <a:gdLst/>
                  <a:ahLst/>
                  <a:cxnLst/>
                  <a:rect l="l" t="t" r="r" b="b"/>
                  <a:pathLst>
                    <a:path w="1285" h="2256" extrusionOk="0">
                      <a:moveTo>
                        <a:pt x="1285" y="1"/>
                      </a:moveTo>
                      <a:lnTo>
                        <a:pt x="1" y="1146"/>
                      </a:lnTo>
                      <a:lnTo>
                        <a:pt x="1285" y="2256"/>
                      </a:lnTo>
                      <a:lnTo>
                        <a:pt x="128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50"/>
                <p:cNvSpPr/>
                <p:nvPr/>
              </p:nvSpPr>
              <p:spPr>
                <a:xfrm>
                  <a:off x="7117856" y="959424"/>
                  <a:ext cx="17120" cy="326923"/>
                </a:xfrm>
                <a:custGeom>
                  <a:avLst/>
                  <a:gdLst/>
                  <a:ahLst/>
                  <a:cxnLst/>
                  <a:rect l="l" t="t" r="r" b="b"/>
                  <a:pathLst>
                    <a:path w="209" h="3991" extrusionOk="0">
                      <a:moveTo>
                        <a:pt x="0" y="0"/>
                      </a:moveTo>
                      <a:lnTo>
                        <a:pt x="0" y="3990"/>
                      </a:lnTo>
                      <a:lnTo>
                        <a:pt x="208" y="3990"/>
                      </a:lnTo>
                      <a:lnTo>
                        <a:pt x="20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50"/>
                <p:cNvSpPr/>
                <p:nvPr/>
              </p:nvSpPr>
              <p:spPr>
                <a:xfrm>
                  <a:off x="7245724" y="1030443"/>
                  <a:ext cx="108043" cy="184800"/>
                </a:xfrm>
                <a:custGeom>
                  <a:avLst/>
                  <a:gdLst/>
                  <a:ahLst/>
                  <a:cxnLst/>
                  <a:rect l="l" t="t" r="r" b="b"/>
                  <a:pathLst>
                    <a:path w="1319" h="2256" extrusionOk="0">
                      <a:moveTo>
                        <a:pt x="0" y="1"/>
                      </a:moveTo>
                      <a:lnTo>
                        <a:pt x="0" y="2256"/>
                      </a:lnTo>
                      <a:lnTo>
                        <a:pt x="1319" y="1146"/>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1838" name="Google Shape;1838;p50"/>
          <p:cNvSpPr txBox="1">
            <a:spLocks noGrp="1"/>
          </p:cNvSpPr>
          <p:nvPr>
            <p:ph type="subTitle" idx="1"/>
          </p:nvPr>
        </p:nvSpPr>
        <p:spPr>
          <a:xfrm>
            <a:off x="1942525" y="1811675"/>
            <a:ext cx="5281200" cy="1575300"/>
          </a:xfrm>
          <a:prstGeom prst="rect">
            <a:avLst/>
          </a:prstGeom>
        </p:spPr>
        <p:txBody>
          <a:bodyPr spcFirstLastPara="1" wrap="square" lIns="91425" tIns="91425" rIns="91425" bIns="91425" anchor="ctr" anchorCtr="0">
            <a:noAutofit/>
          </a:bodyPr>
          <a:lstStyle/>
          <a:p>
            <a:pPr marL="0" indent="0" algn="just"/>
            <a:r>
              <a:rPr lang="en-US" sz="2000" dirty="0"/>
              <a:t>Exhaustive search suggests generating each and every element of the problem domain, selecting those of them that satisfy all the constraints, and then finding a desired element </a:t>
            </a:r>
          </a:p>
        </p:txBody>
      </p:sp>
      <p:grpSp>
        <p:nvGrpSpPr>
          <p:cNvPr id="1842" name="Google Shape;1842;p50"/>
          <p:cNvGrpSpPr/>
          <p:nvPr/>
        </p:nvGrpSpPr>
        <p:grpSpPr>
          <a:xfrm>
            <a:off x="792960" y="4041579"/>
            <a:ext cx="524976" cy="655438"/>
            <a:chOff x="792960" y="3993954"/>
            <a:chExt cx="524976" cy="655438"/>
          </a:xfrm>
        </p:grpSpPr>
        <p:grpSp>
          <p:nvGrpSpPr>
            <p:cNvPr id="1843" name="Google Shape;1843;p50"/>
            <p:cNvGrpSpPr/>
            <p:nvPr/>
          </p:nvGrpSpPr>
          <p:grpSpPr>
            <a:xfrm>
              <a:off x="792960" y="4071942"/>
              <a:ext cx="444014" cy="577450"/>
              <a:chOff x="2255047" y="690567"/>
              <a:chExt cx="444014" cy="577450"/>
            </a:xfrm>
          </p:grpSpPr>
          <p:sp>
            <p:nvSpPr>
              <p:cNvPr id="1844" name="Google Shape;1844;p50"/>
              <p:cNvSpPr/>
              <p:nvPr/>
            </p:nvSpPr>
            <p:spPr>
              <a:xfrm>
                <a:off x="2255047" y="690567"/>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50"/>
              <p:cNvSpPr/>
              <p:nvPr/>
            </p:nvSpPr>
            <p:spPr>
              <a:xfrm>
                <a:off x="2588630" y="690567"/>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46" name="Google Shape;1846;p50"/>
              <p:cNvCxnSpPr/>
              <p:nvPr/>
            </p:nvCxnSpPr>
            <p:spPr>
              <a:xfrm>
                <a:off x="2320463" y="924475"/>
                <a:ext cx="313200" cy="0"/>
              </a:xfrm>
              <a:prstGeom prst="straightConnector1">
                <a:avLst/>
              </a:prstGeom>
              <a:noFill/>
              <a:ln w="9525" cap="flat" cmpd="sng">
                <a:solidFill>
                  <a:schemeClr val="dk1"/>
                </a:solidFill>
                <a:prstDash val="solid"/>
                <a:round/>
                <a:headEnd type="none" w="med" len="med"/>
                <a:tailEnd type="none" w="med" len="med"/>
              </a:ln>
            </p:spPr>
          </p:cxnSp>
          <p:cxnSp>
            <p:nvCxnSpPr>
              <p:cNvPr id="1847" name="Google Shape;1847;p50"/>
              <p:cNvCxnSpPr/>
              <p:nvPr/>
            </p:nvCxnSpPr>
            <p:spPr>
              <a:xfrm>
                <a:off x="2320463" y="979300"/>
                <a:ext cx="313200" cy="0"/>
              </a:xfrm>
              <a:prstGeom prst="straightConnector1">
                <a:avLst/>
              </a:prstGeom>
              <a:noFill/>
              <a:ln w="9525" cap="flat" cmpd="sng">
                <a:solidFill>
                  <a:schemeClr val="dk1"/>
                </a:solidFill>
                <a:prstDash val="solid"/>
                <a:round/>
                <a:headEnd type="none" w="med" len="med"/>
                <a:tailEnd type="none" w="med" len="med"/>
              </a:ln>
            </p:spPr>
          </p:cxnSp>
          <p:cxnSp>
            <p:nvCxnSpPr>
              <p:cNvPr id="1848" name="Google Shape;1848;p50"/>
              <p:cNvCxnSpPr/>
              <p:nvPr/>
            </p:nvCxnSpPr>
            <p:spPr>
              <a:xfrm>
                <a:off x="2320463" y="1031550"/>
                <a:ext cx="313200" cy="0"/>
              </a:xfrm>
              <a:prstGeom prst="straightConnector1">
                <a:avLst/>
              </a:prstGeom>
              <a:noFill/>
              <a:ln w="9525" cap="flat" cmpd="sng">
                <a:solidFill>
                  <a:schemeClr val="dk1"/>
                </a:solidFill>
                <a:prstDash val="solid"/>
                <a:round/>
                <a:headEnd type="none" w="med" len="med"/>
                <a:tailEnd type="none" w="med" len="med"/>
              </a:ln>
            </p:spPr>
          </p:cxnSp>
        </p:grpSp>
        <p:grpSp>
          <p:nvGrpSpPr>
            <p:cNvPr id="1849" name="Google Shape;1849;p50"/>
            <p:cNvGrpSpPr/>
            <p:nvPr/>
          </p:nvGrpSpPr>
          <p:grpSpPr>
            <a:xfrm>
              <a:off x="873922" y="3993954"/>
              <a:ext cx="444014" cy="577450"/>
              <a:chOff x="873922" y="3993954"/>
              <a:chExt cx="444014" cy="577450"/>
            </a:xfrm>
          </p:grpSpPr>
          <p:sp>
            <p:nvSpPr>
              <p:cNvPr id="1850" name="Google Shape;1850;p50"/>
              <p:cNvSpPr/>
              <p:nvPr/>
            </p:nvSpPr>
            <p:spPr>
              <a:xfrm>
                <a:off x="873922" y="3993954"/>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50"/>
              <p:cNvSpPr/>
              <p:nvPr/>
            </p:nvSpPr>
            <p:spPr>
              <a:xfrm>
                <a:off x="1207505" y="3993954"/>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accen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52" name="Google Shape;1852;p50"/>
              <p:cNvCxnSpPr/>
              <p:nvPr/>
            </p:nvCxnSpPr>
            <p:spPr>
              <a:xfrm>
                <a:off x="939338" y="4227863"/>
                <a:ext cx="313200" cy="0"/>
              </a:xfrm>
              <a:prstGeom prst="straightConnector1">
                <a:avLst/>
              </a:prstGeom>
              <a:noFill/>
              <a:ln w="9525" cap="flat" cmpd="sng">
                <a:solidFill>
                  <a:schemeClr val="dk1"/>
                </a:solidFill>
                <a:prstDash val="solid"/>
                <a:round/>
                <a:headEnd type="none" w="med" len="med"/>
                <a:tailEnd type="none" w="med" len="med"/>
              </a:ln>
            </p:spPr>
          </p:cxnSp>
          <p:cxnSp>
            <p:nvCxnSpPr>
              <p:cNvPr id="1853" name="Google Shape;1853;p50"/>
              <p:cNvCxnSpPr/>
              <p:nvPr/>
            </p:nvCxnSpPr>
            <p:spPr>
              <a:xfrm>
                <a:off x="939338" y="4282688"/>
                <a:ext cx="313200" cy="0"/>
              </a:xfrm>
              <a:prstGeom prst="straightConnector1">
                <a:avLst/>
              </a:prstGeom>
              <a:noFill/>
              <a:ln w="9525" cap="flat" cmpd="sng">
                <a:solidFill>
                  <a:schemeClr val="dk1"/>
                </a:solidFill>
                <a:prstDash val="solid"/>
                <a:round/>
                <a:headEnd type="none" w="med" len="med"/>
                <a:tailEnd type="none" w="med" len="med"/>
              </a:ln>
            </p:spPr>
          </p:cxnSp>
          <p:cxnSp>
            <p:nvCxnSpPr>
              <p:cNvPr id="1854" name="Google Shape;1854;p50"/>
              <p:cNvCxnSpPr/>
              <p:nvPr/>
            </p:nvCxnSpPr>
            <p:spPr>
              <a:xfrm>
                <a:off x="939338" y="4334938"/>
                <a:ext cx="313200" cy="0"/>
              </a:xfrm>
              <a:prstGeom prst="straightConnector1">
                <a:avLst/>
              </a:prstGeom>
              <a:noFill/>
              <a:ln w="9525" cap="flat" cmpd="sng">
                <a:solidFill>
                  <a:schemeClr val="dk1"/>
                </a:solidFill>
                <a:prstDash val="solid"/>
                <a:round/>
                <a:headEnd type="none" w="med" len="med"/>
                <a:tailEnd type="none" w="med" len="med"/>
              </a:ln>
            </p:spPr>
          </p:cxnSp>
        </p:grpSp>
      </p:grpSp>
      <p:sp>
        <p:nvSpPr>
          <p:cNvPr id="3" name="Subtitle 2">
            <a:extLst>
              <a:ext uri="{FF2B5EF4-FFF2-40B4-BE49-F238E27FC236}">
                <a16:creationId xmlns:a16="http://schemas.microsoft.com/office/drawing/2014/main" id="{6897E681-3F68-C6BD-632C-6C47BC00EAA8}"/>
              </a:ext>
            </a:extLst>
          </p:cNvPr>
          <p:cNvSpPr>
            <a:spLocks noGrp="1"/>
          </p:cNvSpPr>
          <p:nvPr>
            <p:ph type="subTitle" idx="2"/>
          </p:nvPr>
        </p:nvSpPr>
        <p:spPr/>
        <p:txBody>
          <a:bodyPr/>
          <a:lstStyle/>
          <a:p>
            <a:endParaRPr lang="en-US"/>
          </a:p>
        </p:txBody>
      </p:sp>
      <p:sp>
        <p:nvSpPr>
          <p:cNvPr id="5" name="Subtitle 4">
            <a:extLst>
              <a:ext uri="{FF2B5EF4-FFF2-40B4-BE49-F238E27FC236}">
                <a16:creationId xmlns:a16="http://schemas.microsoft.com/office/drawing/2014/main" id="{3BAE1100-D7D5-8956-B92D-5A5A1DE60A30}"/>
              </a:ext>
            </a:extLst>
          </p:cNvPr>
          <p:cNvSpPr>
            <a:spLocks noGrp="1"/>
          </p:cNvSpPr>
          <p:nvPr>
            <p:ph type="subTitle" idx="3"/>
          </p:nvPr>
        </p:nvSpPr>
        <p:spPr/>
        <p:txBody>
          <a:bodyPr/>
          <a:lstStyle/>
          <a:p>
            <a:endParaRPr lang="en-US"/>
          </a:p>
        </p:txBody>
      </p:sp>
    </p:spTree>
    <p:extLst>
      <p:ext uri="{BB962C8B-B14F-4D97-AF65-F5344CB8AC3E}">
        <p14:creationId xmlns:p14="http://schemas.microsoft.com/office/powerpoint/2010/main" val="21213559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809"/>
        <p:cNvGrpSpPr/>
        <p:nvPr/>
      </p:nvGrpSpPr>
      <p:grpSpPr>
        <a:xfrm>
          <a:off x="0" y="0"/>
          <a:ext cx="0" cy="0"/>
          <a:chOff x="0" y="0"/>
          <a:chExt cx="0" cy="0"/>
        </a:xfrm>
      </p:grpSpPr>
      <p:grpSp>
        <p:nvGrpSpPr>
          <p:cNvPr id="1842" name="Google Shape;1842;p50"/>
          <p:cNvGrpSpPr/>
          <p:nvPr/>
        </p:nvGrpSpPr>
        <p:grpSpPr>
          <a:xfrm>
            <a:off x="792960" y="4041579"/>
            <a:ext cx="524976" cy="655438"/>
            <a:chOff x="792960" y="3993954"/>
            <a:chExt cx="524976" cy="655438"/>
          </a:xfrm>
        </p:grpSpPr>
        <p:grpSp>
          <p:nvGrpSpPr>
            <p:cNvPr id="1843" name="Google Shape;1843;p50"/>
            <p:cNvGrpSpPr/>
            <p:nvPr/>
          </p:nvGrpSpPr>
          <p:grpSpPr>
            <a:xfrm>
              <a:off x="792960" y="4071942"/>
              <a:ext cx="444014" cy="577450"/>
              <a:chOff x="2255047" y="690567"/>
              <a:chExt cx="444014" cy="577450"/>
            </a:xfrm>
          </p:grpSpPr>
          <p:sp>
            <p:nvSpPr>
              <p:cNvPr id="1844" name="Google Shape;1844;p50"/>
              <p:cNvSpPr/>
              <p:nvPr/>
            </p:nvSpPr>
            <p:spPr>
              <a:xfrm>
                <a:off x="2255047" y="690567"/>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50"/>
              <p:cNvSpPr/>
              <p:nvPr/>
            </p:nvSpPr>
            <p:spPr>
              <a:xfrm>
                <a:off x="2588630" y="690567"/>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46" name="Google Shape;1846;p50"/>
              <p:cNvCxnSpPr/>
              <p:nvPr/>
            </p:nvCxnSpPr>
            <p:spPr>
              <a:xfrm>
                <a:off x="2320463" y="924475"/>
                <a:ext cx="313200" cy="0"/>
              </a:xfrm>
              <a:prstGeom prst="straightConnector1">
                <a:avLst/>
              </a:prstGeom>
              <a:noFill/>
              <a:ln w="9525" cap="flat" cmpd="sng">
                <a:solidFill>
                  <a:schemeClr val="dk1"/>
                </a:solidFill>
                <a:prstDash val="solid"/>
                <a:round/>
                <a:headEnd type="none" w="med" len="med"/>
                <a:tailEnd type="none" w="med" len="med"/>
              </a:ln>
            </p:spPr>
          </p:cxnSp>
          <p:cxnSp>
            <p:nvCxnSpPr>
              <p:cNvPr id="1847" name="Google Shape;1847;p50"/>
              <p:cNvCxnSpPr/>
              <p:nvPr/>
            </p:nvCxnSpPr>
            <p:spPr>
              <a:xfrm>
                <a:off x="2320463" y="979300"/>
                <a:ext cx="313200" cy="0"/>
              </a:xfrm>
              <a:prstGeom prst="straightConnector1">
                <a:avLst/>
              </a:prstGeom>
              <a:noFill/>
              <a:ln w="9525" cap="flat" cmpd="sng">
                <a:solidFill>
                  <a:schemeClr val="dk1"/>
                </a:solidFill>
                <a:prstDash val="solid"/>
                <a:round/>
                <a:headEnd type="none" w="med" len="med"/>
                <a:tailEnd type="none" w="med" len="med"/>
              </a:ln>
            </p:spPr>
          </p:cxnSp>
          <p:cxnSp>
            <p:nvCxnSpPr>
              <p:cNvPr id="1848" name="Google Shape;1848;p50"/>
              <p:cNvCxnSpPr/>
              <p:nvPr/>
            </p:nvCxnSpPr>
            <p:spPr>
              <a:xfrm>
                <a:off x="2320463" y="1031550"/>
                <a:ext cx="313200" cy="0"/>
              </a:xfrm>
              <a:prstGeom prst="straightConnector1">
                <a:avLst/>
              </a:prstGeom>
              <a:noFill/>
              <a:ln w="9525" cap="flat" cmpd="sng">
                <a:solidFill>
                  <a:schemeClr val="dk1"/>
                </a:solidFill>
                <a:prstDash val="solid"/>
                <a:round/>
                <a:headEnd type="none" w="med" len="med"/>
                <a:tailEnd type="none" w="med" len="med"/>
              </a:ln>
            </p:spPr>
          </p:cxnSp>
        </p:grpSp>
        <p:grpSp>
          <p:nvGrpSpPr>
            <p:cNvPr id="1849" name="Google Shape;1849;p50"/>
            <p:cNvGrpSpPr/>
            <p:nvPr/>
          </p:nvGrpSpPr>
          <p:grpSpPr>
            <a:xfrm>
              <a:off x="873922" y="3993954"/>
              <a:ext cx="444014" cy="577450"/>
              <a:chOff x="873922" y="3993954"/>
              <a:chExt cx="444014" cy="577450"/>
            </a:xfrm>
          </p:grpSpPr>
          <p:sp>
            <p:nvSpPr>
              <p:cNvPr id="1850" name="Google Shape;1850;p50"/>
              <p:cNvSpPr/>
              <p:nvPr/>
            </p:nvSpPr>
            <p:spPr>
              <a:xfrm>
                <a:off x="873922" y="3993954"/>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50"/>
              <p:cNvSpPr/>
              <p:nvPr/>
            </p:nvSpPr>
            <p:spPr>
              <a:xfrm>
                <a:off x="1207505" y="3993954"/>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accen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52" name="Google Shape;1852;p50"/>
              <p:cNvCxnSpPr/>
              <p:nvPr/>
            </p:nvCxnSpPr>
            <p:spPr>
              <a:xfrm>
                <a:off x="939338" y="4227863"/>
                <a:ext cx="313200" cy="0"/>
              </a:xfrm>
              <a:prstGeom prst="straightConnector1">
                <a:avLst/>
              </a:prstGeom>
              <a:noFill/>
              <a:ln w="9525" cap="flat" cmpd="sng">
                <a:solidFill>
                  <a:schemeClr val="dk1"/>
                </a:solidFill>
                <a:prstDash val="solid"/>
                <a:round/>
                <a:headEnd type="none" w="med" len="med"/>
                <a:tailEnd type="none" w="med" len="med"/>
              </a:ln>
            </p:spPr>
          </p:cxnSp>
          <p:cxnSp>
            <p:nvCxnSpPr>
              <p:cNvPr id="1853" name="Google Shape;1853;p50"/>
              <p:cNvCxnSpPr/>
              <p:nvPr/>
            </p:nvCxnSpPr>
            <p:spPr>
              <a:xfrm>
                <a:off x="939338" y="4282688"/>
                <a:ext cx="313200" cy="0"/>
              </a:xfrm>
              <a:prstGeom prst="straightConnector1">
                <a:avLst/>
              </a:prstGeom>
              <a:noFill/>
              <a:ln w="9525" cap="flat" cmpd="sng">
                <a:solidFill>
                  <a:schemeClr val="dk1"/>
                </a:solidFill>
                <a:prstDash val="solid"/>
                <a:round/>
                <a:headEnd type="none" w="med" len="med"/>
                <a:tailEnd type="none" w="med" len="med"/>
              </a:ln>
            </p:spPr>
          </p:cxnSp>
          <p:cxnSp>
            <p:nvCxnSpPr>
              <p:cNvPr id="1854" name="Google Shape;1854;p50"/>
              <p:cNvCxnSpPr/>
              <p:nvPr/>
            </p:nvCxnSpPr>
            <p:spPr>
              <a:xfrm>
                <a:off x="939338" y="4334938"/>
                <a:ext cx="313200" cy="0"/>
              </a:xfrm>
              <a:prstGeom prst="straightConnector1">
                <a:avLst/>
              </a:prstGeom>
              <a:noFill/>
              <a:ln w="9525" cap="flat" cmpd="sng">
                <a:solidFill>
                  <a:schemeClr val="dk1"/>
                </a:solidFill>
                <a:prstDash val="solid"/>
                <a:round/>
                <a:headEnd type="none" w="med" len="med"/>
                <a:tailEnd type="none" w="med" len="med"/>
              </a:ln>
            </p:spPr>
          </p:cxnSp>
        </p:grpSp>
      </p:grpSp>
      <p:pic>
        <p:nvPicPr>
          <p:cNvPr id="9" name="Picture 8" descr="Text&#10;&#10;Description automatically generated">
            <a:extLst>
              <a:ext uri="{FF2B5EF4-FFF2-40B4-BE49-F238E27FC236}">
                <a16:creationId xmlns:a16="http://schemas.microsoft.com/office/drawing/2014/main" id="{4E416F66-88BC-5429-061A-57B60AB8BCA4}"/>
              </a:ext>
            </a:extLst>
          </p:cNvPr>
          <p:cNvPicPr>
            <a:picLocks noChangeAspect="1"/>
          </p:cNvPicPr>
          <p:nvPr/>
        </p:nvPicPr>
        <p:blipFill rotWithShape="1">
          <a:blip r:embed="rId3"/>
          <a:srcRect b="5114"/>
          <a:stretch/>
        </p:blipFill>
        <p:spPr>
          <a:xfrm>
            <a:off x="3919925" y="-36"/>
            <a:ext cx="5224076" cy="5143536"/>
          </a:xfrm>
          <a:prstGeom prst="rect">
            <a:avLst/>
          </a:prstGeom>
        </p:spPr>
      </p:pic>
      <p:sp>
        <p:nvSpPr>
          <p:cNvPr id="12" name="Google Shape;2627;p59">
            <a:extLst>
              <a:ext uri="{FF2B5EF4-FFF2-40B4-BE49-F238E27FC236}">
                <a16:creationId xmlns:a16="http://schemas.microsoft.com/office/drawing/2014/main" id="{08A3295B-5BCC-483A-8822-1AB8884BA547}"/>
              </a:ext>
            </a:extLst>
          </p:cNvPr>
          <p:cNvSpPr txBox="1">
            <a:spLocks/>
          </p:cNvSpPr>
          <p:nvPr/>
        </p:nvSpPr>
        <p:spPr>
          <a:xfrm>
            <a:off x="573168" y="2285400"/>
            <a:ext cx="2638379" cy="5727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00">
                <a:latin typeface="Raleway Black" pitchFamily="2" charset="0"/>
              </a:rPr>
              <a:t>TEMPLATE FOR EXHAUSTIVE SEARCH</a:t>
            </a:r>
          </a:p>
        </p:txBody>
      </p:sp>
    </p:spTree>
    <p:extLst>
      <p:ext uri="{BB962C8B-B14F-4D97-AF65-F5344CB8AC3E}">
        <p14:creationId xmlns:p14="http://schemas.microsoft.com/office/powerpoint/2010/main" val="60132676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095"/>
        <p:cNvGrpSpPr/>
        <p:nvPr/>
      </p:nvGrpSpPr>
      <p:grpSpPr>
        <a:xfrm>
          <a:off x="0" y="0"/>
          <a:ext cx="0" cy="0"/>
          <a:chOff x="0" y="0"/>
          <a:chExt cx="0" cy="0"/>
        </a:xfrm>
      </p:grpSpPr>
      <p:sp>
        <p:nvSpPr>
          <p:cNvPr id="3096" name="Google Shape;3096;p62"/>
          <p:cNvSpPr txBox="1">
            <a:spLocks noGrp="1"/>
          </p:cNvSpPr>
          <p:nvPr>
            <p:ph type="title"/>
          </p:nvPr>
        </p:nvSpPr>
        <p:spPr>
          <a:xfrm>
            <a:off x="746988" y="3431857"/>
            <a:ext cx="4889246" cy="819237"/>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sz="3200"/>
              <a:t>ANY OTHER APPROACH</a:t>
            </a:r>
          </a:p>
        </p:txBody>
      </p:sp>
      <p:sp>
        <p:nvSpPr>
          <p:cNvPr id="3097" name="Google Shape;3097;p62"/>
          <p:cNvSpPr/>
          <p:nvPr/>
        </p:nvSpPr>
        <p:spPr>
          <a:xfrm>
            <a:off x="903577" y="4191988"/>
            <a:ext cx="4560777" cy="382242"/>
          </a:xfrm>
          <a:prstGeom prst="rect">
            <a:avLst/>
          </a:prstGeom>
        </p:spPr>
        <p:txBody>
          <a:bodyPr>
            <a:prstTxWarp prst="textPlain">
              <a:avLst/>
            </a:prstTxWarp>
          </a:bodyPr>
          <a:lstStyle/>
          <a:p>
            <a:pPr lvl="0" algn="ctr"/>
            <a:r>
              <a:rPr lang="en-US" b="0" i="0">
                <a:ln w="9525" cap="flat" cmpd="sng">
                  <a:solidFill>
                    <a:schemeClr val="dk1"/>
                  </a:solidFill>
                  <a:prstDash val="solid"/>
                  <a:round/>
                  <a:headEnd type="none" w="sm" len="sm"/>
                  <a:tailEnd type="none" w="sm" len="sm"/>
                </a:ln>
                <a:noFill/>
                <a:latin typeface="Raleway;900"/>
              </a:rPr>
              <a:t>FOR SORTING PROBLEM?</a:t>
            </a:r>
            <a:endParaRPr b="0" i="0">
              <a:ln w="9525" cap="flat" cmpd="sng">
                <a:solidFill>
                  <a:schemeClr val="dk1"/>
                </a:solidFill>
                <a:prstDash val="solid"/>
                <a:round/>
                <a:headEnd type="none" w="sm" len="sm"/>
                <a:tailEnd type="none" w="sm" len="sm"/>
              </a:ln>
              <a:noFill/>
              <a:latin typeface="Raleway;900"/>
            </a:endParaRPr>
          </a:p>
        </p:txBody>
      </p:sp>
      <p:grpSp>
        <p:nvGrpSpPr>
          <p:cNvPr id="3098" name="Google Shape;3098;p62"/>
          <p:cNvGrpSpPr/>
          <p:nvPr/>
        </p:nvGrpSpPr>
        <p:grpSpPr>
          <a:xfrm>
            <a:off x="7465651" y="3926001"/>
            <a:ext cx="1030999" cy="593594"/>
            <a:chOff x="7722826" y="4011726"/>
            <a:chExt cx="1030999" cy="593594"/>
          </a:xfrm>
        </p:grpSpPr>
        <p:grpSp>
          <p:nvGrpSpPr>
            <p:cNvPr id="3099" name="Google Shape;3099;p62"/>
            <p:cNvGrpSpPr/>
            <p:nvPr/>
          </p:nvGrpSpPr>
          <p:grpSpPr>
            <a:xfrm>
              <a:off x="7945146" y="4103351"/>
              <a:ext cx="808679" cy="501969"/>
              <a:chOff x="6592596" y="2373026"/>
              <a:chExt cx="808679" cy="501969"/>
            </a:xfrm>
          </p:grpSpPr>
          <p:sp>
            <p:nvSpPr>
              <p:cNvPr id="3100" name="Google Shape;3100;p62"/>
              <p:cNvSpPr/>
              <p:nvPr/>
            </p:nvSpPr>
            <p:spPr>
              <a:xfrm>
                <a:off x="6592596" y="2373026"/>
                <a:ext cx="807768" cy="501969"/>
              </a:xfrm>
              <a:custGeom>
                <a:avLst/>
                <a:gdLst/>
                <a:ahLst/>
                <a:cxnLst/>
                <a:rect l="l" t="t" r="r" b="b"/>
                <a:pathLst>
                  <a:path w="46007" h="28590" extrusionOk="0">
                    <a:moveTo>
                      <a:pt x="1" y="0"/>
                    </a:moveTo>
                    <a:lnTo>
                      <a:pt x="1" y="28589"/>
                    </a:lnTo>
                    <a:lnTo>
                      <a:pt x="46007" y="28589"/>
                    </a:lnTo>
                    <a:lnTo>
                      <a:pt x="46007"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62"/>
              <p:cNvSpPr/>
              <p:nvPr/>
            </p:nvSpPr>
            <p:spPr>
              <a:xfrm>
                <a:off x="7347954" y="2402259"/>
                <a:ext cx="29883" cy="29865"/>
              </a:xfrm>
              <a:custGeom>
                <a:avLst/>
                <a:gdLst/>
                <a:ahLst/>
                <a:cxnLst/>
                <a:rect l="l" t="t" r="r" b="b"/>
                <a:pathLst>
                  <a:path w="1702" h="1701" extrusionOk="0">
                    <a:moveTo>
                      <a:pt x="105" y="1"/>
                    </a:moveTo>
                    <a:lnTo>
                      <a:pt x="36" y="35"/>
                    </a:lnTo>
                    <a:lnTo>
                      <a:pt x="1" y="139"/>
                    </a:lnTo>
                    <a:lnTo>
                      <a:pt x="36" y="209"/>
                    </a:lnTo>
                    <a:lnTo>
                      <a:pt x="660" y="868"/>
                    </a:lnTo>
                    <a:lnTo>
                      <a:pt x="36" y="1493"/>
                    </a:lnTo>
                    <a:lnTo>
                      <a:pt x="1" y="1597"/>
                    </a:lnTo>
                    <a:lnTo>
                      <a:pt x="36" y="1666"/>
                    </a:lnTo>
                    <a:lnTo>
                      <a:pt x="105" y="1701"/>
                    </a:lnTo>
                    <a:lnTo>
                      <a:pt x="209" y="1666"/>
                    </a:lnTo>
                    <a:lnTo>
                      <a:pt x="834" y="1041"/>
                    </a:lnTo>
                    <a:lnTo>
                      <a:pt x="1493" y="1666"/>
                    </a:lnTo>
                    <a:lnTo>
                      <a:pt x="1562" y="1701"/>
                    </a:lnTo>
                    <a:lnTo>
                      <a:pt x="1666" y="1666"/>
                    </a:lnTo>
                    <a:lnTo>
                      <a:pt x="1701" y="1597"/>
                    </a:lnTo>
                    <a:lnTo>
                      <a:pt x="1666" y="1493"/>
                    </a:lnTo>
                    <a:lnTo>
                      <a:pt x="1007" y="868"/>
                    </a:lnTo>
                    <a:lnTo>
                      <a:pt x="1666" y="209"/>
                    </a:lnTo>
                    <a:lnTo>
                      <a:pt x="1701" y="139"/>
                    </a:lnTo>
                    <a:lnTo>
                      <a:pt x="1666" y="35"/>
                    </a:lnTo>
                    <a:lnTo>
                      <a:pt x="1562" y="1"/>
                    </a:lnTo>
                    <a:lnTo>
                      <a:pt x="1493" y="35"/>
                    </a:lnTo>
                    <a:lnTo>
                      <a:pt x="834" y="695"/>
                    </a:lnTo>
                    <a:lnTo>
                      <a:pt x="209" y="35"/>
                    </a:lnTo>
                    <a:lnTo>
                      <a:pt x="10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62"/>
              <p:cNvSpPr/>
              <p:nvPr/>
            </p:nvSpPr>
            <p:spPr>
              <a:xfrm>
                <a:off x="7285836" y="2400433"/>
                <a:ext cx="34114" cy="34132"/>
              </a:xfrm>
              <a:custGeom>
                <a:avLst/>
                <a:gdLst/>
                <a:ahLst/>
                <a:cxnLst/>
                <a:rect l="l" t="t" r="r" b="b"/>
                <a:pathLst>
                  <a:path w="1943" h="1944" extrusionOk="0">
                    <a:moveTo>
                      <a:pt x="1700" y="243"/>
                    </a:moveTo>
                    <a:lnTo>
                      <a:pt x="1700" y="1701"/>
                    </a:lnTo>
                    <a:lnTo>
                      <a:pt x="243" y="1701"/>
                    </a:lnTo>
                    <a:lnTo>
                      <a:pt x="243" y="243"/>
                    </a:lnTo>
                    <a:close/>
                    <a:moveTo>
                      <a:pt x="0" y="1"/>
                    </a:moveTo>
                    <a:lnTo>
                      <a:pt x="0" y="1943"/>
                    </a:lnTo>
                    <a:lnTo>
                      <a:pt x="1943" y="1943"/>
                    </a:lnTo>
                    <a:lnTo>
                      <a:pt x="19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62"/>
              <p:cNvSpPr/>
              <p:nvPr/>
            </p:nvSpPr>
            <p:spPr>
              <a:xfrm>
                <a:off x="7229793" y="2417499"/>
                <a:ext cx="34132" cy="4266"/>
              </a:xfrm>
              <a:custGeom>
                <a:avLst/>
                <a:gdLst/>
                <a:ahLst/>
                <a:cxnLst/>
                <a:rect l="l" t="t" r="r" b="b"/>
                <a:pathLst>
                  <a:path w="1944" h="243" extrusionOk="0">
                    <a:moveTo>
                      <a:pt x="104" y="0"/>
                    </a:moveTo>
                    <a:lnTo>
                      <a:pt x="35" y="35"/>
                    </a:lnTo>
                    <a:lnTo>
                      <a:pt x="0" y="139"/>
                    </a:lnTo>
                    <a:lnTo>
                      <a:pt x="35" y="208"/>
                    </a:lnTo>
                    <a:lnTo>
                      <a:pt x="104" y="243"/>
                    </a:lnTo>
                    <a:lnTo>
                      <a:pt x="1839" y="243"/>
                    </a:lnTo>
                    <a:lnTo>
                      <a:pt x="1908" y="208"/>
                    </a:lnTo>
                    <a:lnTo>
                      <a:pt x="1943" y="139"/>
                    </a:lnTo>
                    <a:lnTo>
                      <a:pt x="1908" y="35"/>
                    </a:lnTo>
                    <a:lnTo>
                      <a:pt x="18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104" name="Google Shape;3104;p62"/>
              <p:cNvCxnSpPr/>
              <p:nvPr/>
            </p:nvCxnSpPr>
            <p:spPr>
              <a:xfrm>
                <a:off x="6594875" y="2465800"/>
                <a:ext cx="806400" cy="0"/>
              </a:xfrm>
              <a:prstGeom prst="straightConnector1">
                <a:avLst/>
              </a:prstGeom>
              <a:noFill/>
              <a:ln w="9525" cap="flat" cmpd="sng">
                <a:solidFill>
                  <a:schemeClr val="dk1"/>
                </a:solidFill>
                <a:prstDash val="solid"/>
                <a:round/>
                <a:headEnd type="none" w="med" len="med"/>
                <a:tailEnd type="none" w="med" len="med"/>
              </a:ln>
            </p:spPr>
          </p:cxnSp>
        </p:grpSp>
        <p:grpSp>
          <p:nvGrpSpPr>
            <p:cNvPr id="3105" name="Google Shape;3105;p62"/>
            <p:cNvGrpSpPr/>
            <p:nvPr/>
          </p:nvGrpSpPr>
          <p:grpSpPr>
            <a:xfrm>
              <a:off x="7868946" y="4011726"/>
              <a:ext cx="808679" cy="501969"/>
              <a:chOff x="6592596" y="2373026"/>
              <a:chExt cx="808679" cy="501969"/>
            </a:xfrm>
          </p:grpSpPr>
          <p:sp>
            <p:nvSpPr>
              <p:cNvPr id="3106" name="Google Shape;3106;p62"/>
              <p:cNvSpPr/>
              <p:nvPr/>
            </p:nvSpPr>
            <p:spPr>
              <a:xfrm>
                <a:off x="6592596" y="2373026"/>
                <a:ext cx="807768" cy="501969"/>
              </a:xfrm>
              <a:custGeom>
                <a:avLst/>
                <a:gdLst/>
                <a:ahLst/>
                <a:cxnLst/>
                <a:rect l="l" t="t" r="r" b="b"/>
                <a:pathLst>
                  <a:path w="46007" h="28590" extrusionOk="0">
                    <a:moveTo>
                      <a:pt x="1" y="0"/>
                    </a:moveTo>
                    <a:lnTo>
                      <a:pt x="1" y="28589"/>
                    </a:lnTo>
                    <a:lnTo>
                      <a:pt x="46007" y="28589"/>
                    </a:lnTo>
                    <a:lnTo>
                      <a:pt x="46007"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62"/>
              <p:cNvSpPr/>
              <p:nvPr/>
            </p:nvSpPr>
            <p:spPr>
              <a:xfrm>
                <a:off x="7347954" y="2402259"/>
                <a:ext cx="29883" cy="29865"/>
              </a:xfrm>
              <a:custGeom>
                <a:avLst/>
                <a:gdLst/>
                <a:ahLst/>
                <a:cxnLst/>
                <a:rect l="l" t="t" r="r" b="b"/>
                <a:pathLst>
                  <a:path w="1702" h="1701" extrusionOk="0">
                    <a:moveTo>
                      <a:pt x="105" y="1"/>
                    </a:moveTo>
                    <a:lnTo>
                      <a:pt x="36" y="35"/>
                    </a:lnTo>
                    <a:lnTo>
                      <a:pt x="1" y="139"/>
                    </a:lnTo>
                    <a:lnTo>
                      <a:pt x="36" y="209"/>
                    </a:lnTo>
                    <a:lnTo>
                      <a:pt x="660" y="868"/>
                    </a:lnTo>
                    <a:lnTo>
                      <a:pt x="36" y="1493"/>
                    </a:lnTo>
                    <a:lnTo>
                      <a:pt x="1" y="1597"/>
                    </a:lnTo>
                    <a:lnTo>
                      <a:pt x="36" y="1666"/>
                    </a:lnTo>
                    <a:lnTo>
                      <a:pt x="105" y="1701"/>
                    </a:lnTo>
                    <a:lnTo>
                      <a:pt x="209" y="1666"/>
                    </a:lnTo>
                    <a:lnTo>
                      <a:pt x="834" y="1041"/>
                    </a:lnTo>
                    <a:lnTo>
                      <a:pt x="1493" y="1666"/>
                    </a:lnTo>
                    <a:lnTo>
                      <a:pt x="1562" y="1701"/>
                    </a:lnTo>
                    <a:lnTo>
                      <a:pt x="1666" y="1666"/>
                    </a:lnTo>
                    <a:lnTo>
                      <a:pt x="1701" y="1597"/>
                    </a:lnTo>
                    <a:lnTo>
                      <a:pt x="1666" y="1493"/>
                    </a:lnTo>
                    <a:lnTo>
                      <a:pt x="1007" y="868"/>
                    </a:lnTo>
                    <a:lnTo>
                      <a:pt x="1666" y="209"/>
                    </a:lnTo>
                    <a:lnTo>
                      <a:pt x="1701" y="139"/>
                    </a:lnTo>
                    <a:lnTo>
                      <a:pt x="1666" y="35"/>
                    </a:lnTo>
                    <a:lnTo>
                      <a:pt x="1562" y="1"/>
                    </a:lnTo>
                    <a:lnTo>
                      <a:pt x="1493" y="35"/>
                    </a:lnTo>
                    <a:lnTo>
                      <a:pt x="834" y="695"/>
                    </a:lnTo>
                    <a:lnTo>
                      <a:pt x="209" y="35"/>
                    </a:lnTo>
                    <a:lnTo>
                      <a:pt x="10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62"/>
              <p:cNvSpPr/>
              <p:nvPr/>
            </p:nvSpPr>
            <p:spPr>
              <a:xfrm>
                <a:off x="7285836" y="2400433"/>
                <a:ext cx="34114" cy="34132"/>
              </a:xfrm>
              <a:custGeom>
                <a:avLst/>
                <a:gdLst/>
                <a:ahLst/>
                <a:cxnLst/>
                <a:rect l="l" t="t" r="r" b="b"/>
                <a:pathLst>
                  <a:path w="1943" h="1944" extrusionOk="0">
                    <a:moveTo>
                      <a:pt x="1700" y="243"/>
                    </a:moveTo>
                    <a:lnTo>
                      <a:pt x="1700" y="1701"/>
                    </a:lnTo>
                    <a:lnTo>
                      <a:pt x="243" y="1701"/>
                    </a:lnTo>
                    <a:lnTo>
                      <a:pt x="243" y="243"/>
                    </a:lnTo>
                    <a:close/>
                    <a:moveTo>
                      <a:pt x="0" y="1"/>
                    </a:moveTo>
                    <a:lnTo>
                      <a:pt x="0" y="1943"/>
                    </a:lnTo>
                    <a:lnTo>
                      <a:pt x="1943" y="1943"/>
                    </a:lnTo>
                    <a:lnTo>
                      <a:pt x="19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62"/>
              <p:cNvSpPr/>
              <p:nvPr/>
            </p:nvSpPr>
            <p:spPr>
              <a:xfrm>
                <a:off x="7229793" y="2417499"/>
                <a:ext cx="34132" cy="4266"/>
              </a:xfrm>
              <a:custGeom>
                <a:avLst/>
                <a:gdLst/>
                <a:ahLst/>
                <a:cxnLst/>
                <a:rect l="l" t="t" r="r" b="b"/>
                <a:pathLst>
                  <a:path w="1944" h="243" extrusionOk="0">
                    <a:moveTo>
                      <a:pt x="104" y="0"/>
                    </a:moveTo>
                    <a:lnTo>
                      <a:pt x="35" y="35"/>
                    </a:lnTo>
                    <a:lnTo>
                      <a:pt x="0" y="139"/>
                    </a:lnTo>
                    <a:lnTo>
                      <a:pt x="35" y="208"/>
                    </a:lnTo>
                    <a:lnTo>
                      <a:pt x="104" y="243"/>
                    </a:lnTo>
                    <a:lnTo>
                      <a:pt x="1839" y="243"/>
                    </a:lnTo>
                    <a:lnTo>
                      <a:pt x="1908" y="208"/>
                    </a:lnTo>
                    <a:lnTo>
                      <a:pt x="1943" y="139"/>
                    </a:lnTo>
                    <a:lnTo>
                      <a:pt x="1908" y="35"/>
                    </a:lnTo>
                    <a:lnTo>
                      <a:pt x="18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110" name="Google Shape;3110;p62"/>
              <p:cNvCxnSpPr/>
              <p:nvPr/>
            </p:nvCxnSpPr>
            <p:spPr>
              <a:xfrm>
                <a:off x="6594875" y="2465800"/>
                <a:ext cx="806400" cy="0"/>
              </a:xfrm>
              <a:prstGeom prst="straightConnector1">
                <a:avLst/>
              </a:prstGeom>
              <a:noFill/>
              <a:ln w="9525" cap="flat" cmpd="sng">
                <a:solidFill>
                  <a:schemeClr val="dk1"/>
                </a:solidFill>
                <a:prstDash val="solid"/>
                <a:round/>
                <a:headEnd type="none" w="med" len="med"/>
                <a:tailEnd type="none" w="med" len="med"/>
              </a:ln>
            </p:spPr>
          </p:cxnSp>
        </p:grpSp>
        <p:grpSp>
          <p:nvGrpSpPr>
            <p:cNvPr id="3111" name="Google Shape;3111;p62"/>
            <p:cNvGrpSpPr/>
            <p:nvPr/>
          </p:nvGrpSpPr>
          <p:grpSpPr>
            <a:xfrm>
              <a:off x="7722826" y="4217075"/>
              <a:ext cx="748474" cy="119744"/>
              <a:chOff x="6804851" y="2564100"/>
              <a:chExt cx="748474" cy="119744"/>
            </a:xfrm>
          </p:grpSpPr>
          <p:sp>
            <p:nvSpPr>
              <p:cNvPr id="3112" name="Google Shape;3112;p62"/>
              <p:cNvSpPr/>
              <p:nvPr/>
            </p:nvSpPr>
            <p:spPr>
              <a:xfrm>
                <a:off x="6804851" y="2564100"/>
                <a:ext cx="748474" cy="119744"/>
              </a:xfrm>
              <a:custGeom>
                <a:avLst/>
                <a:gdLst/>
                <a:ahLst/>
                <a:cxnLst/>
                <a:rect l="l" t="t" r="r" b="b"/>
                <a:pathLst>
                  <a:path w="45590" h="4893" extrusionOk="0">
                    <a:moveTo>
                      <a:pt x="0" y="1"/>
                    </a:moveTo>
                    <a:lnTo>
                      <a:pt x="0" y="4893"/>
                    </a:lnTo>
                    <a:lnTo>
                      <a:pt x="45590" y="4893"/>
                    </a:lnTo>
                    <a:lnTo>
                      <a:pt x="45590" y="1"/>
                    </a:lnTo>
                    <a:close/>
                  </a:path>
                </a:pathLst>
              </a:custGeom>
              <a:solidFill>
                <a:schemeClr val="accen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13" name="Google Shape;3113;p62"/>
              <p:cNvGrpSpPr/>
              <p:nvPr/>
            </p:nvGrpSpPr>
            <p:grpSpPr>
              <a:xfrm>
                <a:off x="6832025" y="2584483"/>
                <a:ext cx="431484" cy="82416"/>
                <a:chOff x="6832025" y="2584483"/>
                <a:chExt cx="431484" cy="82416"/>
              </a:xfrm>
            </p:grpSpPr>
            <p:sp>
              <p:nvSpPr>
                <p:cNvPr id="3114" name="Google Shape;3114;p62"/>
                <p:cNvSpPr/>
                <p:nvPr/>
              </p:nvSpPr>
              <p:spPr>
                <a:xfrm>
                  <a:off x="6832025" y="2584483"/>
                  <a:ext cx="36549" cy="82416"/>
                </a:xfrm>
                <a:custGeom>
                  <a:avLst/>
                  <a:gdLst/>
                  <a:ahLst/>
                  <a:cxnLst/>
                  <a:rect l="l" t="t" r="r" b="b"/>
                  <a:pathLst>
                    <a:path w="1493" h="3367" extrusionOk="0">
                      <a:moveTo>
                        <a:pt x="1" y="1"/>
                      </a:moveTo>
                      <a:lnTo>
                        <a:pt x="1" y="3366"/>
                      </a:lnTo>
                      <a:lnTo>
                        <a:pt x="1493" y="3366"/>
                      </a:lnTo>
                      <a:lnTo>
                        <a:pt x="14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62"/>
                <p:cNvSpPr/>
                <p:nvPr/>
              </p:nvSpPr>
              <p:spPr>
                <a:xfrm>
                  <a:off x="6886395" y="2584483"/>
                  <a:ext cx="37381" cy="82416"/>
                </a:xfrm>
                <a:custGeom>
                  <a:avLst/>
                  <a:gdLst/>
                  <a:ahLst/>
                  <a:cxnLst/>
                  <a:rect l="l" t="t" r="r" b="b"/>
                  <a:pathLst>
                    <a:path w="1527" h="3367" extrusionOk="0">
                      <a:moveTo>
                        <a:pt x="0" y="1"/>
                      </a:moveTo>
                      <a:lnTo>
                        <a:pt x="0" y="3366"/>
                      </a:lnTo>
                      <a:lnTo>
                        <a:pt x="1527" y="3366"/>
                      </a:lnTo>
                      <a:lnTo>
                        <a:pt x="15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62"/>
                <p:cNvSpPr/>
                <p:nvPr/>
              </p:nvSpPr>
              <p:spPr>
                <a:xfrm>
                  <a:off x="6945832" y="2584483"/>
                  <a:ext cx="36549" cy="82416"/>
                </a:xfrm>
                <a:custGeom>
                  <a:avLst/>
                  <a:gdLst/>
                  <a:ahLst/>
                  <a:cxnLst/>
                  <a:rect l="l" t="t" r="r" b="b"/>
                  <a:pathLst>
                    <a:path w="1493" h="3367" extrusionOk="0">
                      <a:moveTo>
                        <a:pt x="1" y="1"/>
                      </a:moveTo>
                      <a:lnTo>
                        <a:pt x="1" y="3366"/>
                      </a:lnTo>
                      <a:lnTo>
                        <a:pt x="1493" y="3366"/>
                      </a:lnTo>
                      <a:lnTo>
                        <a:pt x="14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62"/>
                <p:cNvSpPr/>
                <p:nvPr/>
              </p:nvSpPr>
              <p:spPr>
                <a:xfrm>
                  <a:off x="7000202" y="2584483"/>
                  <a:ext cx="37381" cy="82416"/>
                </a:xfrm>
                <a:custGeom>
                  <a:avLst/>
                  <a:gdLst/>
                  <a:ahLst/>
                  <a:cxnLst/>
                  <a:rect l="l" t="t" r="r" b="b"/>
                  <a:pathLst>
                    <a:path w="1527" h="3367" extrusionOk="0">
                      <a:moveTo>
                        <a:pt x="0" y="1"/>
                      </a:moveTo>
                      <a:lnTo>
                        <a:pt x="0" y="3366"/>
                      </a:lnTo>
                      <a:lnTo>
                        <a:pt x="1527" y="3366"/>
                      </a:lnTo>
                      <a:lnTo>
                        <a:pt x="15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62"/>
                <p:cNvSpPr/>
                <p:nvPr/>
              </p:nvSpPr>
              <p:spPr>
                <a:xfrm>
                  <a:off x="7057094" y="2584483"/>
                  <a:ext cx="37405" cy="82416"/>
                </a:xfrm>
                <a:custGeom>
                  <a:avLst/>
                  <a:gdLst/>
                  <a:ahLst/>
                  <a:cxnLst/>
                  <a:rect l="l" t="t" r="r" b="b"/>
                  <a:pathLst>
                    <a:path w="1528" h="3367" extrusionOk="0">
                      <a:moveTo>
                        <a:pt x="1" y="1"/>
                      </a:moveTo>
                      <a:lnTo>
                        <a:pt x="1" y="3366"/>
                      </a:lnTo>
                      <a:lnTo>
                        <a:pt x="1527" y="3366"/>
                      </a:lnTo>
                      <a:lnTo>
                        <a:pt x="15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62"/>
                <p:cNvSpPr/>
                <p:nvPr/>
              </p:nvSpPr>
              <p:spPr>
                <a:xfrm>
                  <a:off x="7112321" y="2584483"/>
                  <a:ext cx="37381" cy="82416"/>
                </a:xfrm>
                <a:custGeom>
                  <a:avLst/>
                  <a:gdLst/>
                  <a:ahLst/>
                  <a:cxnLst/>
                  <a:rect l="l" t="t" r="r" b="b"/>
                  <a:pathLst>
                    <a:path w="1527" h="3367" extrusionOk="0">
                      <a:moveTo>
                        <a:pt x="0" y="1"/>
                      </a:moveTo>
                      <a:lnTo>
                        <a:pt x="0" y="3366"/>
                      </a:lnTo>
                      <a:lnTo>
                        <a:pt x="1527" y="3366"/>
                      </a:lnTo>
                      <a:lnTo>
                        <a:pt x="15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62"/>
                <p:cNvSpPr/>
                <p:nvPr/>
              </p:nvSpPr>
              <p:spPr>
                <a:xfrm>
                  <a:off x="7170926" y="2584483"/>
                  <a:ext cx="37381" cy="82416"/>
                </a:xfrm>
                <a:custGeom>
                  <a:avLst/>
                  <a:gdLst/>
                  <a:ahLst/>
                  <a:cxnLst/>
                  <a:rect l="l" t="t" r="r" b="b"/>
                  <a:pathLst>
                    <a:path w="1527" h="3367" extrusionOk="0">
                      <a:moveTo>
                        <a:pt x="0" y="1"/>
                      </a:moveTo>
                      <a:lnTo>
                        <a:pt x="0" y="3366"/>
                      </a:lnTo>
                      <a:lnTo>
                        <a:pt x="1527" y="3366"/>
                      </a:lnTo>
                      <a:lnTo>
                        <a:pt x="15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62"/>
                <p:cNvSpPr/>
                <p:nvPr/>
              </p:nvSpPr>
              <p:spPr>
                <a:xfrm>
                  <a:off x="7226128" y="2584483"/>
                  <a:ext cx="37381" cy="82416"/>
                </a:xfrm>
                <a:custGeom>
                  <a:avLst/>
                  <a:gdLst/>
                  <a:ahLst/>
                  <a:cxnLst/>
                  <a:rect l="l" t="t" r="r" b="b"/>
                  <a:pathLst>
                    <a:path w="1527" h="3367" extrusionOk="0">
                      <a:moveTo>
                        <a:pt x="0" y="1"/>
                      </a:moveTo>
                      <a:lnTo>
                        <a:pt x="0" y="3366"/>
                      </a:lnTo>
                      <a:lnTo>
                        <a:pt x="1527" y="3366"/>
                      </a:lnTo>
                      <a:lnTo>
                        <a:pt x="15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122" name="Google Shape;3122;p62"/>
          <p:cNvGrpSpPr/>
          <p:nvPr/>
        </p:nvGrpSpPr>
        <p:grpSpPr>
          <a:xfrm>
            <a:off x="854872" y="593529"/>
            <a:ext cx="605939" cy="733425"/>
            <a:chOff x="854872" y="593529"/>
            <a:chExt cx="605939" cy="733425"/>
          </a:xfrm>
        </p:grpSpPr>
        <p:grpSp>
          <p:nvGrpSpPr>
            <p:cNvPr id="3123" name="Google Shape;3123;p62"/>
            <p:cNvGrpSpPr/>
            <p:nvPr/>
          </p:nvGrpSpPr>
          <p:grpSpPr>
            <a:xfrm>
              <a:off x="854872" y="749504"/>
              <a:ext cx="444014" cy="577450"/>
              <a:chOff x="2255047" y="690567"/>
              <a:chExt cx="444014" cy="577450"/>
            </a:xfrm>
          </p:grpSpPr>
          <p:sp>
            <p:nvSpPr>
              <p:cNvPr id="3124" name="Google Shape;3124;p62"/>
              <p:cNvSpPr/>
              <p:nvPr/>
            </p:nvSpPr>
            <p:spPr>
              <a:xfrm>
                <a:off x="2255047" y="690567"/>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62"/>
              <p:cNvSpPr/>
              <p:nvPr/>
            </p:nvSpPr>
            <p:spPr>
              <a:xfrm>
                <a:off x="2588630" y="690567"/>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126" name="Google Shape;3126;p62"/>
              <p:cNvCxnSpPr/>
              <p:nvPr/>
            </p:nvCxnSpPr>
            <p:spPr>
              <a:xfrm>
                <a:off x="2320463" y="924475"/>
                <a:ext cx="313200" cy="0"/>
              </a:xfrm>
              <a:prstGeom prst="straightConnector1">
                <a:avLst/>
              </a:prstGeom>
              <a:noFill/>
              <a:ln w="9525" cap="flat" cmpd="sng">
                <a:solidFill>
                  <a:schemeClr val="dk1"/>
                </a:solidFill>
                <a:prstDash val="solid"/>
                <a:round/>
                <a:headEnd type="none" w="med" len="med"/>
                <a:tailEnd type="none" w="med" len="med"/>
              </a:ln>
            </p:spPr>
          </p:cxnSp>
          <p:cxnSp>
            <p:nvCxnSpPr>
              <p:cNvPr id="3127" name="Google Shape;3127;p62"/>
              <p:cNvCxnSpPr/>
              <p:nvPr/>
            </p:nvCxnSpPr>
            <p:spPr>
              <a:xfrm>
                <a:off x="2320463" y="979300"/>
                <a:ext cx="313200" cy="0"/>
              </a:xfrm>
              <a:prstGeom prst="straightConnector1">
                <a:avLst/>
              </a:prstGeom>
              <a:noFill/>
              <a:ln w="9525" cap="flat" cmpd="sng">
                <a:solidFill>
                  <a:schemeClr val="dk1"/>
                </a:solidFill>
                <a:prstDash val="solid"/>
                <a:round/>
                <a:headEnd type="none" w="med" len="med"/>
                <a:tailEnd type="none" w="med" len="med"/>
              </a:ln>
            </p:spPr>
          </p:cxnSp>
          <p:cxnSp>
            <p:nvCxnSpPr>
              <p:cNvPr id="3128" name="Google Shape;3128;p62"/>
              <p:cNvCxnSpPr/>
              <p:nvPr/>
            </p:nvCxnSpPr>
            <p:spPr>
              <a:xfrm>
                <a:off x="2320463" y="1031550"/>
                <a:ext cx="313200" cy="0"/>
              </a:xfrm>
              <a:prstGeom prst="straightConnector1">
                <a:avLst/>
              </a:prstGeom>
              <a:noFill/>
              <a:ln w="9525" cap="flat" cmpd="sng">
                <a:solidFill>
                  <a:schemeClr val="dk1"/>
                </a:solidFill>
                <a:prstDash val="solid"/>
                <a:round/>
                <a:headEnd type="none" w="med" len="med"/>
                <a:tailEnd type="none" w="med" len="med"/>
              </a:ln>
            </p:spPr>
          </p:cxnSp>
        </p:grpSp>
        <p:grpSp>
          <p:nvGrpSpPr>
            <p:cNvPr id="3129" name="Google Shape;3129;p62"/>
            <p:cNvGrpSpPr/>
            <p:nvPr/>
          </p:nvGrpSpPr>
          <p:grpSpPr>
            <a:xfrm>
              <a:off x="935835" y="671517"/>
              <a:ext cx="444014" cy="577450"/>
              <a:chOff x="2255047" y="690567"/>
              <a:chExt cx="444014" cy="577450"/>
            </a:xfrm>
          </p:grpSpPr>
          <p:sp>
            <p:nvSpPr>
              <p:cNvPr id="3130" name="Google Shape;3130;p62"/>
              <p:cNvSpPr/>
              <p:nvPr/>
            </p:nvSpPr>
            <p:spPr>
              <a:xfrm>
                <a:off x="2255047" y="690567"/>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62"/>
              <p:cNvSpPr/>
              <p:nvPr/>
            </p:nvSpPr>
            <p:spPr>
              <a:xfrm>
                <a:off x="2588630" y="690567"/>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132" name="Google Shape;3132;p62"/>
              <p:cNvCxnSpPr/>
              <p:nvPr/>
            </p:nvCxnSpPr>
            <p:spPr>
              <a:xfrm>
                <a:off x="2320463" y="924475"/>
                <a:ext cx="313200" cy="0"/>
              </a:xfrm>
              <a:prstGeom prst="straightConnector1">
                <a:avLst/>
              </a:prstGeom>
              <a:noFill/>
              <a:ln w="9525" cap="flat" cmpd="sng">
                <a:solidFill>
                  <a:schemeClr val="dk1"/>
                </a:solidFill>
                <a:prstDash val="solid"/>
                <a:round/>
                <a:headEnd type="none" w="med" len="med"/>
                <a:tailEnd type="none" w="med" len="med"/>
              </a:ln>
            </p:spPr>
          </p:cxnSp>
          <p:cxnSp>
            <p:nvCxnSpPr>
              <p:cNvPr id="3133" name="Google Shape;3133;p62"/>
              <p:cNvCxnSpPr/>
              <p:nvPr/>
            </p:nvCxnSpPr>
            <p:spPr>
              <a:xfrm>
                <a:off x="2320463" y="979300"/>
                <a:ext cx="313200" cy="0"/>
              </a:xfrm>
              <a:prstGeom prst="straightConnector1">
                <a:avLst/>
              </a:prstGeom>
              <a:noFill/>
              <a:ln w="9525" cap="flat" cmpd="sng">
                <a:solidFill>
                  <a:schemeClr val="dk1"/>
                </a:solidFill>
                <a:prstDash val="solid"/>
                <a:round/>
                <a:headEnd type="none" w="med" len="med"/>
                <a:tailEnd type="none" w="med" len="med"/>
              </a:ln>
            </p:spPr>
          </p:cxnSp>
          <p:cxnSp>
            <p:nvCxnSpPr>
              <p:cNvPr id="3134" name="Google Shape;3134;p62"/>
              <p:cNvCxnSpPr/>
              <p:nvPr/>
            </p:nvCxnSpPr>
            <p:spPr>
              <a:xfrm>
                <a:off x="2320463" y="1031550"/>
                <a:ext cx="313200" cy="0"/>
              </a:xfrm>
              <a:prstGeom prst="straightConnector1">
                <a:avLst/>
              </a:prstGeom>
              <a:noFill/>
              <a:ln w="9525" cap="flat" cmpd="sng">
                <a:solidFill>
                  <a:schemeClr val="dk1"/>
                </a:solidFill>
                <a:prstDash val="solid"/>
                <a:round/>
                <a:headEnd type="none" w="med" len="med"/>
                <a:tailEnd type="none" w="med" len="med"/>
              </a:ln>
            </p:spPr>
          </p:cxnSp>
        </p:grpSp>
        <p:grpSp>
          <p:nvGrpSpPr>
            <p:cNvPr id="3135" name="Google Shape;3135;p62"/>
            <p:cNvGrpSpPr/>
            <p:nvPr/>
          </p:nvGrpSpPr>
          <p:grpSpPr>
            <a:xfrm>
              <a:off x="1016797" y="593529"/>
              <a:ext cx="444014" cy="577450"/>
              <a:chOff x="2255047" y="690567"/>
              <a:chExt cx="444014" cy="577450"/>
            </a:xfrm>
          </p:grpSpPr>
          <p:sp>
            <p:nvSpPr>
              <p:cNvPr id="3136" name="Google Shape;3136;p62"/>
              <p:cNvSpPr/>
              <p:nvPr/>
            </p:nvSpPr>
            <p:spPr>
              <a:xfrm>
                <a:off x="2255047" y="690567"/>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62"/>
              <p:cNvSpPr/>
              <p:nvPr/>
            </p:nvSpPr>
            <p:spPr>
              <a:xfrm>
                <a:off x="2588630" y="690567"/>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138" name="Google Shape;3138;p62"/>
              <p:cNvCxnSpPr/>
              <p:nvPr/>
            </p:nvCxnSpPr>
            <p:spPr>
              <a:xfrm>
                <a:off x="2320463" y="924475"/>
                <a:ext cx="313200" cy="0"/>
              </a:xfrm>
              <a:prstGeom prst="straightConnector1">
                <a:avLst/>
              </a:prstGeom>
              <a:noFill/>
              <a:ln w="9525" cap="flat" cmpd="sng">
                <a:solidFill>
                  <a:schemeClr val="dk1"/>
                </a:solidFill>
                <a:prstDash val="solid"/>
                <a:round/>
                <a:headEnd type="none" w="med" len="med"/>
                <a:tailEnd type="none" w="med" len="med"/>
              </a:ln>
            </p:spPr>
          </p:cxnSp>
          <p:cxnSp>
            <p:nvCxnSpPr>
              <p:cNvPr id="3139" name="Google Shape;3139;p62"/>
              <p:cNvCxnSpPr/>
              <p:nvPr/>
            </p:nvCxnSpPr>
            <p:spPr>
              <a:xfrm>
                <a:off x="2320463" y="979300"/>
                <a:ext cx="313200" cy="0"/>
              </a:xfrm>
              <a:prstGeom prst="straightConnector1">
                <a:avLst/>
              </a:prstGeom>
              <a:noFill/>
              <a:ln w="9525" cap="flat" cmpd="sng">
                <a:solidFill>
                  <a:schemeClr val="dk1"/>
                </a:solidFill>
                <a:prstDash val="solid"/>
                <a:round/>
                <a:headEnd type="none" w="med" len="med"/>
                <a:tailEnd type="none" w="med" len="med"/>
              </a:ln>
            </p:spPr>
          </p:cxnSp>
          <p:cxnSp>
            <p:nvCxnSpPr>
              <p:cNvPr id="3140" name="Google Shape;3140;p62"/>
              <p:cNvCxnSpPr/>
              <p:nvPr/>
            </p:nvCxnSpPr>
            <p:spPr>
              <a:xfrm>
                <a:off x="2320463" y="1031550"/>
                <a:ext cx="313200" cy="0"/>
              </a:xfrm>
              <a:prstGeom prst="straightConnector1">
                <a:avLst/>
              </a:prstGeom>
              <a:noFill/>
              <a:ln w="9525" cap="flat" cmpd="sng">
                <a:solidFill>
                  <a:schemeClr val="dk1"/>
                </a:solidFill>
                <a:prstDash val="solid"/>
                <a:round/>
                <a:headEnd type="none" w="med" len="med"/>
                <a:tailEnd type="none" w="med" len="med"/>
              </a:ln>
            </p:spPr>
          </p:cxnSp>
        </p:grpSp>
      </p:gr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620"/>
        <p:cNvGrpSpPr/>
        <p:nvPr/>
      </p:nvGrpSpPr>
      <p:grpSpPr>
        <a:xfrm>
          <a:off x="0" y="0"/>
          <a:ext cx="0" cy="0"/>
          <a:chOff x="0" y="0"/>
          <a:chExt cx="0" cy="0"/>
        </a:xfrm>
      </p:grpSpPr>
      <p:sp>
        <p:nvSpPr>
          <p:cNvPr id="2621" name="Google Shape;2621;p59"/>
          <p:cNvSpPr txBox="1">
            <a:spLocks noGrp="1"/>
          </p:cNvSpPr>
          <p:nvPr>
            <p:ph type="title"/>
          </p:nvPr>
        </p:nvSpPr>
        <p:spPr>
          <a:xfrm>
            <a:off x="1008188" y="2913730"/>
            <a:ext cx="2336400" cy="405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Traveling Salesman Problem (TSP)</a:t>
            </a:r>
            <a:endParaRPr/>
          </a:p>
        </p:txBody>
      </p:sp>
      <p:sp>
        <p:nvSpPr>
          <p:cNvPr id="2623" name="Google Shape;2623;p59"/>
          <p:cNvSpPr txBox="1">
            <a:spLocks noGrp="1"/>
          </p:cNvSpPr>
          <p:nvPr>
            <p:ph type="title" idx="2"/>
          </p:nvPr>
        </p:nvSpPr>
        <p:spPr>
          <a:xfrm>
            <a:off x="3403800" y="2585196"/>
            <a:ext cx="2336400" cy="734133"/>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Knapsack Problem</a:t>
            </a:r>
            <a:endParaRPr/>
          </a:p>
        </p:txBody>
      </p:sp>
      <p:sp>
        <p:nvSpPr>
          <p:cNvPr id="2625" name="Google Shape;2625;p59"/>
          <p:cNvSpPr txBox="1">
            <a:spLocks noGrp="1"/>
          </p:cNvSpPr>
          <p:nvPr>
            <p:ph type="title" idx="4"/>
          </p:nvPr>
        </p:nvSpPr>
        <p:spPr>
          <a:xfrm>
            <a:off x="5794838" y="2585196"/>
            <a:ext cx="2336400" cy="83177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Assignment Problem</a:t>
            </a:r>
            <a:endParaRPr/>
          </a:p>
        </p:txBody>
      </p:sp>
      <p:grpSp>
        <p:nvGrpSpPr>
          <p:cNvPr id="2628" name="Google Shape;2628;p59"/>
          <p:cNvGrpSpPr/>
          <p:nvPr/>
        </p:nvGrpSpPr>
        <p:grpSpPr>
          <a:xfrm>
            <a:off x="1919891" y="1876382"/>
            <a:ext cx="522160" cy="581078"/>
            <a:chOff x="1863845" y="1865872"/>
            <a:chExt cx="634306" cy="705877"/>
          </a:xfrm>
        </p:grpSpPr>
        <p:sp>
          <p:nvSpPr>
            <p:cNvPr id="2629" name="Google Shape;2629;p59"/>
            <p:cNvSpPr/>
            <p:nvPr/>
          </p:nvSpPr>
          <p:spPr>
            <a:xfrm>
              <a:off x="1988270" y="1879080"/>
              <a:ext cx="447062" cy="604535"/>
            </a:xfrm>
            <a:custGeom>
              <a:avLst/>
              <a:gdLst/>
              <a:ahLst/>
              <a:cxnLst/>
              <a:rect l="l" t="t" r="r" b="b"/>
              <a:pathLst>
                <a:path w="29179" h="39457" extrusionOk="0">
                  <a:moveTo>
                    <a:pt x="0" y="1"/>
                  </a:moveTo>
                  <a:lnTo>
                    <a:pt x="0" y="39457"/>
                  </a:lnTo>
                  <a:lnTo>
                    <a:pt x="29179" y="39457"/>
                  </a:lnTo>
                  <a:lnTo>
                    <a:pt x="2917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59"/>
            <p:cNvSpPr/>
            <p:nvPr/>
          </p:nvSpPr>
          <p:spPr>
            <a:xfrm>
              <a:off x="1988270" y="1879080"/>
              <a:ext cx="447062" cy="604535"/>
            </a:xfrm>
            <a:custGeom>
              <a:avLst/>
              <a:gdLst/>
              <a:ahLst/>
              <a:cxnLst/>
              <a:rect l="l" t="t" r="r" b="b"/>
              <a:pathLst>
                <a:path w="29179" h="39457" fill="none" extrusionOk="0">
                  <a:moveTo>
                    <a:pt x="0" y="1"/>
                  </a:moveTo>
                  <a:lnTo>
                    <a:pt x="29179" y="1"/>
                  </a:lnTo>
                  <a:lnTo>
                    <a:pt x="29179" y="39457"/>
                  </a:lnTo>
                  <a:lnTo>
                    <a:pt x="0" y="39457"/>
                  </a:lnTo>
                  <a:lnTo>
                    <a:pt x="0" y="1"/>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59"/>
            <p:cNvSpPr/>
            <p:nvPr/>
          </p:nvSpPr>
          <p:spPr>
            <a:xfrm>
              <a:off x="1927704" y="1940748"/>
              <a:ext cx="447077" cy="603431"/>
            </a:xfrm>
            <a:custGeom>
              <a:avLst/>
              <a:gdLst/>
              <a:ahLst/>
              <a:cxnLst/>
              <a:rect l="l" t="t" r="r" b="b"/>
              <a:pathLst>
                <a:path w="29180" h="39385" extrusionOk="0">
                  <a:moveTo>
                    <a:pt x="0" y="0"/>
                  </a:moveTo>
                  <a:lnTo>
                    <a:pt x="0" y="39384"/>
                  </a:lnTo>
                  <a:lnTo>
                    <a:pt x="29179" y="39384"/>
                  </a:lnTo>
                  <a:lnTo>
                    <a:pt x="29179" y="7115"/>
                  </a:lnTo>
                  <a:lnTo>
                    <a:pt x="2199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59"/>
            <p:cNvSpPr/>
            <p:nvPr/>
          </p:nvSpPr>
          <p:spPr>
            <a:xfrm>
              <a:off x="1927704" y="1940748"/>
              <a:ext cx="447077" cy="603431"/>
            </a:xfrm>
            <a:custGeom>
              <a:avLst/>
              <a:gdLst/>
              <a:ahLst/>
              <a:cxnLst/>
              <a:rect l="l" t="t" r="r" b="b"/>
              <a:pathLst>
                <a:path w="29180" h="39385" fill="none" extrusionOk="0">
                  <a:moveTo>
                    <a:pt x="0" y="0"/>
                  </a:moveTo>
                  <a:lnTo>
                    <a:pt x="0" y="39384"/>
                  </a:lnTo>
                  <a:lnTo>
                    <a:pt x="29179" y="39384"/>
                  </a:lnTo>
                  <a:lnTo>
                    <a:pt x="29179" y="7115"/>
                  </a:lnTo>
                  <a:lnTo>
                    <a:pt x="21992" y="0"/>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59"/>
            <p:cNvSpPr/>
            <p:nvPr/>
          </p:nvSpPr>
          <p:spPr>
            <a:xfrm>
              <a:off x="2259136" y="1940748"/>
              <a:ext cx="115646" cy="115630"/>
            </a:xfrm>
            <a:custGeom>
              <a:avLst/>
              <a:gdLst/>
              <a:ahLst/>
              <a:cxnLst/>
              <a:rect l="l" t="t" r="r" b="b"/>
              <a:pathLst>
                <a:path w="7548" h="7547" extrusionOk="0">
                  <a:moveTo>
                    <a:pt x="1" y="0"/>
                  </a:moveTo>
                  <a:lnTo>
                    <a:pt x="1" y="6900"/>
                  </a:lnTo>
                  <a:lnTo>
                    <a:pt x="1" y="7115"/>
                  </a:lnTo>
                  <a:lnTo>
                    <a:pt x="145" y="7331"/>
                  </a:lnTo>
                  <a:lnTo>
                    <a:pt x="360" y="7475"/>
                  </a:lnTo>
                  <a:lnTo>
                    <a:pt x="648" y="7547"/>
                  </a:lnTo>
                  <a:lnTo>
                    <a:pt x="7547" y="7547"/>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59"/>
            <p:cNvSpPr/>
            <p:nvPr/>
          </p:nvSpPr>
          <p:spPr>
            <a:xfrm>
              <a:off x="1877052" y="2075086"/>
              <a:ext cx="607829" cy="483404"/>
            </a:xfrm>
            <a:custGeom>
              <a:avLst/>
              <a:gdLst/>
              <a:ahLst/>
              <a:cxnLst/>
              <a:rect l="l" t="t" r="r" b="b"/>
              <a:pathLst>
                <a:path w="39672" h="31551" extrusionOk="0">
                  <a:moveTo>
                    <a:pt x="0" y="0"/>
                  </a:moveTo>
                  <a:lnTo>
                    <a:pt x="0" y="31551"/>
                  </a:lnTo>
                  <a:lnTo>
                    <a:pt x="39672" y="31551"/>
                  </a:lnTo>
                  <a:lnTo>
                    <a:pt x="39672" y="5175"/>
                  </a:lnTo>
                  <a:lnTo>
                    <a:pt x="19189" y="5175"/>
                  </a:lnTo>
                  <a:lnTo>
                    <a:pt x="140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59"/>
            <p:cNvSpPr/>
            <p:nvPr/>
          </p:nvSpPr>
          <p:spPr>
            <a:xfrm>
              <a:off x="1877052" y="2075086"/>
              <a:ext cx="607829" cy="483404"/>
            </a:xfrm>
            <a:custGeom>
              <a:avLst/>
              <a:gdLst/>
              <a:ahLst/>
              <a:cxnLst/>
              <a:rect l="l" t="t" r="r" b="b"/>
              <a:pathLst>
                <a:path w="39672" h="31551" fill="none" extrusionOk="0">
                  <a:moveTo>
                    <a:pt x="19189" y="5175"/>
                  </a:moveTo>
                  <a:lnTo>
                    <a:pt x="14015" y="0"/>
                  </a:lnTo>
                  <a:lnTo>
                    <a:pt x="0" y="0"/>
                  </a:lnTo>
                  <a:lnTo>
                    <a:pt x="0" y="31551"/>
                  </a:lnTo>
                  <a:lnTo>
                    <a:pt x="39672" y="31551"/>
                  </a:lnTo>
                  <a:lnTo>
                    <a:pt x="39672" y="5175"/>
                  </a:lnTo>
                  <a:lnTo>
                    <a:pt x="19189" y="517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59"/>
            <p:cNvSpPr/>
            <p:nvPr/>
          </p:nvSpPr>
          <p:spPr>
            <a:xfrm>
              <a:off x="2070852" y="2233646"/>
              <a:ext cx="220244" cy="244467"/>
            </a:xfrm>
            <a:custGeom>
              <a:avLst/>
              <a:gdLst/>
              <a:ahLst/>
              <a:cxnLst/>
              <a:rect l="l" t="t" r="r" b="b"/>
              <a:pathLst>
                <a:path w="14375" h="15956" extrusionOk="0">
                  <a:moveTo>
                    <a:pt x="7187" y="0"/>
                  </a:moveTo>
                  <a:lnTo>
                    <a:pt x="0" y="4025"/>
                  </a:lnTo>
                  <a:lnTo>
                    <a:pt x="0" y="11931"/>
                  </a:lnTo>
                  <a:lnTo>
                    <a:pt x="7187" y="15955"/>
                  </a:lnTo>
                  <a:lnTo>
                    <a:pt x="14374" y="11931"/>
                  </a:lnTo>
                  <a:lnTo>
                    <a:pt x="14374" y="4025"/>
                  </a:lnTo>
                  <a:lnTo>
                    <a:pt x="718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59"/>
            <p:cNvSpPr/>
            <p:nvPr/>
          </p:nvSpPr>
          <p:spPr>
            <a:xfrm>
              <a:off x="2070852" y="2233646"/>
              <a:ext cx="220244" cy="244467"/>
            </a:xfrm>
            <a:custGeom>
              <a:avLst/>
              <a:gdLst/>
              <a:ahLst/>
              <a:cxnLst/>
              <a:rect l="l" t="t" r="r" b="b"/>
              <a:pathLst>
                <a:path w="14375" h="15956" fill="none" extrusionOk="0">
                  <a:moveTo>
                    <a:pt x="7187" y="0"/>
                  </a:moveTo>
                  <a:lnTo>
                    <a:pt x="0" y="4025"/>
                  </a:lnTo>
                  <a:lnTo>
                    <a:pt x="0" y="11931"/>
                  </a:lnTo>
                  <a:lnTo>
                    <a:pt x="7187" y="15955"/>
                  </a:lnTo>
                  <a:lnTo>
                    <a:pt x="14374" y="11931"/>
                  </a:lnTo>
                  <a:lnTo>
                    <a:pt x="14374" y="4025"/>
                  </a:lnTo>
                  <a:lnTo>
                    <a:pt x="7187"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59"/>
            <p:cNvSpPr/>
            <p:nvPr/>
          </p:nvSpPr>
          <p:spPr>
            <a:xfrm>
              <a:off x="2070852" y="2295315"/>
              <a:ext cx="110130" cy="182799"/>
            </a:xfrm>
            <a:custGeom>
              <a:avLst/>
              <a:gdLst/>
              <a:ahLst/>
              <a:cxnLst/>
              <a:rect l="l" t="t" r="r" b="b"/>
              <a:pathLst>
                <a:path w="7188" h="11931" extrusionOk="0">
                  <a:moveTo>
                    <a:pt x="0" y="0"/>
                  </a:moveTo>
                  <a:lnTo>
                    <a:pt x="0" y="7906"/>
                  </a:lnTo>
                  <a:lnTo>
                    <a:pt x="7187" y="11930"/>
                  </a:lnTo>
                  <a:lnTo>
                    <a:pt x="7187" y="3953"/>
                  </a:lnTo>
                  <a:lnTo>
                    <a:pt x="0" y="0"/>
                  </a:lnTo>
                  <a:close/>
                </a:path>
              </a:pathLst>
            </a:custGeom>
            <a:solidFill>
              <a:srgbClr val="000000">
                <a:alpha val="620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59"/>
            <p:cNvSpPr/>
            <p:nvPr/>
          </p:nvSpPr>
          <p:spPr>
            <a:xfrm>
              <a:off x="2070852" y="2295315"/>
              <a:ext cx="110130" cy="182799"/>
            </a:xfrm>
            <a:custGeom>
              <a:avLst/>
              <a:gdLst/>
              <a:ahLst/>
              <a:cxnLst/>
              <a:rect l="l" t="t" r="r" b="b"/>
              <a:pathLst>
                <a:path w="7188" h="11931" fill="none" extrusionOk="0">
                  <a:moveTo>
                    <a:pt x="0" y="0"/>
                  </a:moveTo>
                  <a:lnTo>
                    <a:pt x="0" y="7906"/>
                  </a:lnTo>
                  <a:lnTo>
                    <a:pt x="7187" y="11930"/>
                  </a:lnTo>
                  <a:lnTo>
                    <a:pt x="7187" y="3953"/>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59"/>
            <p:cNvSpPr/>
            <p:nvPr/>
          </p:nvSpPr>
          <p:spPr>
            <a:xfrm>
              <a:off x="2070852" y="2233646"/>
              <a:ext cx="110130" cy="61684"/>
            </a:xfrm>
            <a:custGeom>
              <a:avLst/>
              <a:gdLst/>
              <a:ahLst/>
              <a:cxnLst/>
              <a:rect l="l" t="t" r="r" b="b"/>
              <a:pathLst>
                <a:path w="7188" h="4026" extrusionOk="0">
                  <a:moveTo>
                    <a:pt x="7187" y="0"/>
                  </a:moveTo>
                  <a:lnTo>
                    <a:pt x="0" y="4025"/>
                  </a:lnTo>
                  <a:lnTo>
                    <a:pt x="0" y="4025"/>
                  </a:lnTo>
                  <a:lnTo>
                    <a:pt x="0" y="4025"/>
                  </a:lnTo>
                  <a:lnTo>
                    <a:pt x="7187" y="0"/>
                  </a:lnTo>
                  <a:lnTo>
                    <a:pt x="7187" y="0"/>
                  </a:lnTo>
                  <a:close/>
                </a:path>
              </a:pathLst>
            </a:custGeom>
            <a:solidFill>
              <a:srgbClr val="9793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59"/>
            <p:cNvSpPr/>
            <p:nvPr/>
          </p:nvSpPr>
          <p:spPr>
            <a:xfrm>
              <a:off x="2070852" y="2233646"/>
              <a:ext cx="110130" cy="61684"/>
            </a:xfrm>
            <a:custGeom>
              <a:avLst/>
              <a:gdLst/>
              <a:ahLst/>
              <a:cxnLst/>
              <a:rect l="l" t="t" r="r" b="b"/>
              <a:pathLst>
                <a:path w="7188" h="4026" fill="none" extrusionOk="0">
                  <a:moveTo>
                    <a:pt x="7187" y="0"/>
                  </a:moveTo>
                  <a:lnTo>
                    <a:pt x="0" y="4025"/>
                  </a:lnTo>
                  <a:lnTo>
                    <a:pt x="0" y="4025"/>
                  </a:lnTo>
                  <a:lnTo>
                    <a:pt x="0" y="4025"/>
                  </a:lnTo>
                  <a:lnTo>
                    <a:pt x="7187" y="0"/>
                  </a:lnTo>
                  <a:lnTo>
                    <a:pt x="7187"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59"/>
            <p:cNvSpPr/>
            <p:nvPr/>
          </p:nvSpPr>
          <p:spPr>
            <a:xfrm>
              <a:off x="2070852" y="2233646"/>
              <a:ext cx="220244" cy="122234"/>
            </a:xfrm>
            <a:custGeom>
              <a:avLst/>
              <a:gdLst/>
              <a:ahLst/>
              <a:cxnLst/>
              <a:rect l="l" t="t" r="r" b="b"/>
              <a:pathLst>
                <a:path w="14375" h="7978" extrusionOk="0">
                  <a:moveTo>
                    <a:pt x="7187" y="0"/>
                  </a:moveTo>
                  <a:lnTo>
                    <a:pt x="0" y="4025"/>
                  </a:lnTo>
                  <a:lnTo>
                    <a:pt x="7187" y="7978"/>
                  </a:lnTo>
                  <a:lnTo>
                    <a:pt x="14374" y="4025"/>
                  </a:lnTo>
                  <a:lnTo>
                    <a:pt x="7187" y="0"/>
                  </a:lnTo>
                  <a:close/>
                </a:path>
              </a:pathLst>
            </a:custGeom>
            <a:solidFill>
              <a:srgbClr val="000000">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59"/>
            <p:cNvSpPr/>
            <p:nvPr/>
          </p:nvSpPr>
          <p:spPr>
            <a:xfrm>
              <a:off x="1972856" y="2000210"/>
              <a:ext cx="182799" cy="27532"/>
            </a:xfrm>
            <a:custGeom>
              <a:avLst/>
              <a:gdLst/>
              <a:ahLst/>
              <a:cxnLst/>
              <a:rect l="l" t="t" r="r" b="b"/>
              <a:pathLst>
                <a:path w="11931" h="1797" extrusionOk="0">
                  <a:moveTo>
                    <a:pt x="934" y="0"/>
                  </a:moveTo>
                  <a:lnTo>
                    <a:pt x="575" y="72"/>
                  </a:lnTo>
                  <a:lnTo>
                    <a:pt x="287" y="288"/>
                  </a:lnTo>
                  <a:lnTo>
                    <a:pt x="72" y="575"/>
                  </a:lnTo>
                  <a:lnTo>
                    <a:pt x="0" y="935"/>
                  </a:lnTo>
                  <a:lnTo>
                    <a:pt x="72" y="1294"/>
                  </a:lnTo>
                  <a:lnTo>
                    <a:pt x="287" y="1581"/>
                  </a:lnTo>
                  <a:lnTo>
                    <a:pt x="575" y="1725"/>
                  </a:lnTo>
                  <a:lnTo>
                    <a:pt x="934" y="1797"/>
                  </a:lnTo>
                  <a:lnTo>
                    <a:pt x="11068" y="1797"/>
                  </a:lnTo>
                  <a:lnTo>
                    <a:pt x="11427" y="1725"/>
                  </a:lnTo>
                  <a:lnTo>
                    <a:pt x="11715" y="1581"/>
                  </a:lnTo>
                  <a:lnTo>
                    <a:pt x="11930" y="1294"/>
                  </a:lnTo>
                  <a:lnTo>
                    <a:pt x="11930" y="935"/>
                  </a:lnTo>
                  <a:lnTo>
                    <a:pt x="11930" y="575"/>
                  </a:lnTo>
                  <a:lnTo>
                    <a:pt x="11715" y="288"/>
                  </a:lnTo>
                  <a:lnTo>
                    <a:pt x="11427" y="72"/>
                  </a:lnTo>
                  <a:lnTo>
                    <a:pt x="1106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59"/>
            <p:cNvSpPr/>
            <p:nvPr/>
          </p:nvSpPr>
          <p:spPr>
            <a:xfrm>
              <a:off x="1972856" y="2060775"/>
              <a:ext cx="246658" cy="27532"/>
            </a:xfrm>
            <a:custGeom>
              <a:avLst/>
              <a:gdLst/>
              <a:ahLst/>
              <a:cxnLst/>
              <a:rect l="l" t="t" r="r" b="b"/>
              <a:pathLst>
                <a:path w="16099" h="1797" extrusionOk="0">
                  <a:moveTo>
                    <a:pt x="934" y="0"/>
                  </a:moveTo>
                  <a:lnTo>
                    <a:pt x="575" y="72"/>
                  </a:lnTo>
                  <a:lnTo>
                    <a:pt x="287" y="287"/>
                  </a:lnTo>
                  <a:lnTo>
                    <a:pt x="72" y="575"/>
                  </a:lnTo>
                  <a:lnTo>
                    <a:pt x="0" y="934"/>
                  </a:lnTo>
                  <a:lnTo>
                    <a:pt x="72" y="1294"/>
                  </a:lnTo>
                  <a:lnTo>
                    <a:pt x="287" y="1581"/>
                  </a:lnTo>
                  <a:lnTo>
                    <a:pt x="575" y="1725"/>
                  </a:lnTo>
                  <a:lnTo>
                    <a:pt x="934" y="1797"/>
                  </a:lnTo>
                  <a:lnTo>
                    <a:pt x="15236" y="1797"/>
                  </a:lnTo>
                  <a:lnTo>
                    <a:pt x="15596" y="1725"/>
                  </a:lnTo>
                  <a:lnTo>
                    <a:pt x="15883" y="1581"/>
                  </a:lnTo>
                  <a:lnTo>
                    <a:pt x="16027" y="1294"/>
                  </a:lnTo>
                  <a:lnTo>
                    <a:pt x="16099" y="934"/>
                  </a:lnTo>
                  <a:lnTo>
                    <a:pt x="16027" y="575"/>
                  </a:lnTo>
                  <a:lnTo>
                    <a:pt x="15883" y="287"/>
                  </a:lnTo>
                  <a:lnTo>
                    <a:pt x="15596" y="72"/>
                  </a:lnTo>
                  <a:lnTo>
                    <a:pt x="1523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59"/>
            <p:cNvSpPr/>
            <p:nvPr/>
          </p:nvSpPr>
          <p:spPr>
            <a:xfrm>
              <a:off x="2057629" y="2220424"/>
              <a:ext cx="247777" cy="270897"/>
            </a:xfrm>
            <a:custGeom>
              <a:avLst/>
              <a:gdLst/>
              <a:ahLst/>
              <a:cxnLst/>
              <a:rect l="l" t="t" r="r" b="b"/>
              <a:pathLst>
                <a:path w="16172" h="17681" extrusionOk="0">
                  <a:moveTo>
                    <a:pt x="8050" y="1941"/>
                  </a:moveTo>
                  <a:lnTo>
                    <a:pt x="14375" y="5391"/>
                  </a:lnTo>
                  <a:lnTo>
                    <a:pt x="14375" y="12290"/>
                  </a:lnTo>
                  <a:lnTo>
                    <a:pt x="8050" y="15740"/>
                  </a:lnTo>
                  <a:lnTo>
                    <a:pt x="1798" y="12290"/>
                  </a:lnTo>
                  <a:lnTo>
                    <a:pt x="1798" y="5391"/>
                  </a:lnTo>
                  <a:lnTo>
                    <a:pt x="8050" y="1941"/>
                  </a:lnTo>
                  <a:close/>
                  <a:moveTo>
                    <a:pt x="7835" y="1"/>
                  </a:moveTo>
                  <a:lnTo>
                    <a:pt x="7619" y="73"/>
                  </a:lnTo>
                  <a:lnTo>
                    <a:pt x="432" y="4097"/>
                  </a:lnTo>
                  <a:lnTo>
                    <a:pt x="288" y="4241"/>
                  </a:lnTo>
                  <a:lnTo>
                    <a:pt x="145" y="4385"/>
                  </a:lnTo>
                  <a:lnTo>
                    <a:pt x="1" y="4601"/>
                  </a:lnTo>
                  <a:lnTo>
                    <a:pt x="1" y="4888"/>
                  </a:lnTo>
                  <a:lnTo>
                    <a:pt x="1" y="12794"/>
                  </a:lnTo>
                  <a:lnTo>
                    <a:pt x="1" y="13081"/>
                  </a:lnTo>
                  <a:lnTo>
                    <a:pt x="145" y="13297"/>
                  </a:lnTo>
                  <a:lnTo>
                    <a:pt x="288" y="13440"/>
                  </a:lnTo>
                  <a:lnTo>
                    <a:pt x="432" y="13584"/>
                  </a:lnTo>
                  <a:lnTo>
                    <a:pt x="7619" y="17609"/>
                  </a:lnTo>
                  <a:lnTo>
                    <a:pt x="7835" y="17681"/>
                  </a:lnTo>
                  <a:lnTo>
                    <a:pt x="8266" y="17681"/>
                  </a:lnTo>
                  <a:lnTo>
                    <a:pt x="8481" y="17609"/>
                  </a:lnTo>
                  <a:lnTo>
                    <a:pt x="15668" y="13584"/>
                  </a:lnTo>
                  <a:lnTo>
                    <a:pt x="15884" y="13440"/>
                  </a:lnTo>
                  <a:lnTo>
                    <a:pt x="16028" y="13297"/>
                  </a:lnTo>
                  <a:lnTo>
                    <a:pt x="16099" y="13081"/>
                  </a:lnTo>
                  <a:lnTo>
                    <a:pt x="16171" y="12794"/>
                  </a:lnTo>
                  <a:lnTo>
                    <a:pt x="16171" y="4888"/>
                  </a:lnTo>
                  <a:lnTo>
                    <a:pt x="16099" y="4601"/>
                  </a:lnTo>
                  <a:lnTo>
                    <a:pt x="16028" y="4385"/>
                  </a:lnTo>
                  <a:lnTo>
                    <a:pt x="15884" y="4241"/>
                  </a:lnTo>
                  <a:lnTo>
                    <a:pt x="15668" y="4097"/>
                  </a:lnTo>
                  <a:lnTo>
                    <a:pt x="8481" y="73"/>
                  </a:lnTo>
                  <a:lnTo>
                    <a:pt x="8266" y="1"/>
                  </a:lnTo>
                  <a:close/>
                </a:path>
              </a:pathLst>
            </a:custGeom>
            <a:solidFill>
              <a:srgbClr val="1D1B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59"/>
            <p:cNvSpPr/>
            <p:nvPr/>
          </p:nvSpPr>
          <p:spPr>
            <a:xfrm>
              <a:off x="1863845" y="1865872"/>
              <a:ext cx="634306" cy="705877"/>
            </a:xfrm>
            <a:custGeom>
              <a:avLst/>
              <a:gdLst/>
              <a:ahLst/>
              <a:cxnLst/>
              <a:rect l="l" t="t" r="r" b="b"/>
              <a:pathLst>
                <a:path w="41397" h="46068" extrusionOk="0">
                  <a:moveTo>
                    <a:pt x="25801" y="5750"/>
                  </a:moveTo>
                  <a:lnTo>
                    <a:pt x="32413" y="12362"/>
                  </a:lnTo>
                  <a:lnTo>
                    <a:pt x="32413" y="17967"/>
                  </a:lnTo>
                  <a:lnTo>
                    <a:pt x="20483" y="17967"/>
                  </a:lnTo>
                  <a:lnTo>
                    <a:pt x="15524" y="13008"/>
                  </a:lnTo>
                  <a:lnTo>
                    <a:pt x="15236" y="12793"/>
                  </a:lnTo>
                  <a:lnTo>
                    <a:pt x="14877" y="12721"/>
                  </a:lnTo>
                  <a:lnTo>
                    <a:pt x="5031" y="12721"/>
                  </a:lnTo>
                  <a:lnTo>
                    <a:pt x="5031" y="5750"/>
                  </a:lnTo>
                  <a:close/>
                  <a:moveTo>
                    <a:pt x="36366" y="1797"/>
                  </a:moveTo>
                  <a:lnTo>
                    <a:pt x="36366" y="17967"/>
                  </a:lnTo>
                  <a:lnTo>
                    <a:pt x="34210" y="17967"/>
                  </a:lnTo>
                  <a:lnTo>
                    <a:pt x="34210" y="12002"/>
                  </a:lnTo>
                  <a:lnTo>
                    <a:pt x="34138" y="11643"/>
                  </a:lnTo>
                  <a:lnTo>
                    <a:pt x="33922" y="11356"/>
                  </a:lnTo>
                  <a:lnTo>
                    <a:pt x="26807" y="4241"/>
                  </a:lnTo>
                  <a:lnTo>
                    <a:pt x="26520" y="4025"/>
                  </a:lnTo>
                  <a:lnTo>
                    <a:pt x="26160" y="3953"/>
                  </a:lnTo>
                  <a:lnTo>
                    <a:pt x="8984" y="3953"/>
                  </a:lnTo>
                  <a:lnTo>
                    <a:pt x="8984" y="1797"/>
                  </a:lnTo>
                  <a:close/>
                  <a:moveTo>
                    <a:pt x="14517" y="14518"/>
                  </a:moveTo>
                  <a:lnTo>
                    <a:pt x="19405" y="19477"/>
                  </a:lnTo>
                  <a:lnTo>
                    <a:pt x="19764" y="19692"/>
                  </a:lnTo>
                  <a:lnTo>
                    <a:pt x="20051" y="19764"/>
                  </a:lnTo>
                  <a:lnTo>
                    <a:pt x="39600" y="19764"/>
                  </a:lnTo>
                  <a:lnTo>
                    <a:pt x="39600" y="44271"/>
                  </a:lnTo>
                  <a:lnTo>
                    <a:pt x="1797" y="44271"/>
                  </a:lnTo>
                  <a:lnTo>
                    <a:pt x="1797" y="14518"/>
                  </a:lnTo>
                  <a:close/>
                  <a:moveTo>
                    <a:pt x="8121" y="0"/>
                  </a:moveTo>
                  <a:lnTo>
                    <a:pt x="7762" y="72"/>
                  </a:lnTo>
                  <a:lnTo>
                    <a:pt x="7474" y="288"/>
                  </a:lnTo>
                  <a:lnTo>
                    <a:pt x="7259" y="575"/>
                  </a:lnTo>
                  <a:lnTo>
                    <a:pt x="7187" y="863"/>
                  </a:lnTo>
                  <a:lnTo>
                    <a:pt x="7187" y="3953"/>
                  </a:lnTo>
                  <a:lnTo>
                    <a:pt x="4168" y="3953"/>
                  </a:lnTo>
                  <a:lnTo>
                    <a:pt x="3809" y="4025"/>
                  </a:lnTo>
                  <a:lnTo>
                    <a:pt x="3522" y="4241"/>
                  </a:lnTo>
                  <a:lnTo>
                    <a:pt x="3306" y="4528"/>
                  </a:lnTo>
                  <a:lnTo>
                    <a:pt x="3234" y="4887"/>
                  </a:lnTo>
                  <a:lnTo>
                    <a:pt x="3234" y="12721"/>
                  </a:lnTo>
                  <a:lnTo>
                    <a:pt x="862" y="12721"/>
                  </a:lnTo>
                  <a:lnTo>
                    <a:pt x="575" y="12793"/>
                  </a:lnTo>
                  <a:lnTo>
                    <a:pt x="287" y="13008"/>
                  </a:lnTo>
                  <a:lnTo>
                    <a:pt x="72" y="13296"/>
                  </a:lnTo>
                  <a:lnTo>
                    <a:pt x="0" y="13655"/>
                  </a:lnTo>
                  <a:lnTo>
                    <a:pt x="0" y="45206"/>
                  </a:lnTo>
                  <a:lnTo>
                    <a:pt x="72" y="45565"/>
                  </a:lnTo>
                  <a:lnTo>
                    <a:pt x="287" y="45852"/>
                  </a:lnTo>
                  <a:lnTo>
                    <a:pt x="575" y="45996"/>
                  </a:lnTo>
                  <a:lnTo>
                    <a:pt x="862" y="46068"/>
                  </a:lnTo>
                  <a:lnTo>
                    <a:pt x="40534" y="46068"/>
                  </a:lnTo>
                  <a:lnTo>
                    <a:pt x="40893" y="45996"/>
                  </a:lnTo>
                  <a:lnTo>
                    <a:pt x="41181" y="45852"/>
                  </a:lnTo>
                  <a:lnTo>
                    <a:pt x="41325" y="45565"/>
                  </a:lnTo>
                  <a:lnTo>
                    <a:pt x="41396" y="45206"/>
                  </a:lnTo>
                  <a:lnTo>
                    <a:pt x="41396" y="18830"/>
                  </a:lnTo>
                  <a:lnTo>
                    <a:pt x="41325" y="18471"/>
                  </a:lnTo>
                  <a:lnTo>
                    <a:pt x="41181" y="18255"/>
                  </a:lnTo>
                  <a:lnTo>
                    <a:pt x="40893" y="18039"/>
                  </a:lnTo>
                  <a:lnTo>
                    <a:pt x="40534" y="17967"/>
                  </a:lnTo>
                  <a:lnTo>
                    <a:pt x="38162" y="17967"/>
                  </a:lnTo>
                  <a:lnTo>
                    <a:pt x="38162" y="863"/>
                  </a:lnTo>
                  <a:lnTo>
                    <a:pt x="38090" y="575"/>
                  </a:lnTo>
                  <a:lnTo>
                    <a:pt x="37947" y="288"/>
                  </a:lnTo>
                  <a:lnTo>
                    <a:pt x="37659" y="72"/>
                  </a:lnTo>
                  <a:lnTo>
                    <a:pt x="3730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47" name="Google Shape;2647;p59"/>
          <p:cNvGrpSpPr/>
          <p:nvPr/>
        </p:nvGrpSpPr>
        <p:grpSpPr>
          <a:xfrm>
            <a:off x="6750466" y="1941372"/>
            <a:ext cx="606469" cy="606469"/>
            <a:chOff x="4149044" y="1819617"/>
            <a:chExt cx="736721" cy="736721"/>
          </a:xfrm>
        </p:grpSpPr>
        <p:sp>
          <p:nvSpPr>
            <p:cNvPr id="2648" name="Google Shape;2648;p59"/>
            <p:cNvSpPr/>
            <p:nvPr/>
          </p:nvSpPr>
          <p:spPr>
            <a:xfrm>
              <a:off x="4163354" y="1833943"/>
              <a:ext cx="541819" cy="708083"/>
            </a:xfrm>
            <a:custGeom>
              <a:avLst/>
              <a:gdLst/>
              <a:ahLst/>
              <a:cxnLst/>
              <a:rect l="l" t="t" r="r" b="b"/>
              <a:pathLst>
                <a:path w="35361" h="46212" extrusionOk="0">
                  <a:moveTo>
                    <a:pt x="3810" y="0"/>
                  </a:moveTo>
                  <a:lnTo>
                    <a:pt x="3019" y="72"/>
                  </a:lnTo>
                  <a:lnTo>
                    <a:pt x="2301" y="288"/>
                  </a:lnTo>
                  <a:lnTo>
                    <a:pt x="1726" y="647"/>
                  </a:lnTo>
                  <a:lnTo>
                    <a:pt x="1151" y="1150"/>
                  </a:lnTo>
                  <a:lnTo>
                    <a:pt x="648" y="1653"/>
                  </a:lnTo>
                  <a:lnTo>
                    <a:pt x="360" y="2300"/>
                  </a:lnTo>
                  <a:lnTo>
                    <a:pt x="145" y="3019"/>
                  </a:lnTo>
                  <a:lnTo>
                    <a:pt x="1" y="3809"/>
                  </a:lnTo>
                  <a:lnTo>
                    <a:pt x="1" y="42474"/>
                  </a:lnTo>
                  <a:lnTo>
                    <a:pt x="145" y="43193"/>
                  </a:lnTo>
                  <a:lnTo>
                    <a:pt x="360" y="43912"/>
                  </a:lnTo>
                  <a:lnTo>
                    <a:pt x="648" y="44559"/>
                  </a:lnTo>
                  <a:lnTo>
                    <a:pt x="1151" y="45134"/>
                  </a:lnTo>
                  <a:lnTo>
                    <a:pt x="1726" y="45565"/>
                  </a:lnTo>
                  <a:lnTo>
                    <a:pt x="2301" y="45924"/>
                  </a:lnTo>
                  <a:lnTo>
                    <a:pt x="3019" y="46140"/>
                  </a:lnTo>
                  <a:lnTo>
                    <a:pt x="3810" y="46212"/>
                  </a:lnTo>
                  <a:lnTo>
                    <a:pt x="31551" y="46212"/>
                  </a:lnTo>
                  <a:lnTo>
                    <a:pt x="32342" y="46140"/>
                  </a:lnTo>
                  <a:lnTo>
                    <a:pt x="33060" y="45924"/>
                  </a:lnTo>
                  <a:lnTo>
                    <a:pt x="33707" y="45565"/>
                  </a:lnTo>
                  <a:lnTo>
                    <a:pt x="34210" y="45134"/>
                  </a:lnTo>
                  <a:lnTo>
                    <a:pt x="34713" y="44559"/>
                  </a:lnTo>
                  <a:lnTo>
                    <a:pt x="35073" y="43912"/>
                  </a:lnTo>
                  <a:lnTo>
                    <a:pt x="35288" y="43193"/>
                  </a:lnTo>
                  <a:lnTo>
                    <a:pt x="35360" y="42474"/>
                  </a:lnTo>
                  <a:lnTo>
                    <a:pt x="35360" y="3809"/>
                  </a:lnTo>
                  <a:lnTo>
                    <a:pt x="35288" y="3019"/>
                  </a:lnTo>
                  <a:lnTo>
                    <a:pt x="35073" y="2300"/>
                  </a:lnTo>
                  <a:lnTo>
                    <a:pt x="34713" y="1653"/>
                  </a:lnTo>
                  <a:lnTo>
                    <a:pt x="34210" y="1150"/>
                  </a:lnTo>
                  <a:lnTo>
                    <a:pt x="33707" y="647"/>
                  </a:lnTo>
                  <a:lnTo>
                    <a:pt x="33060" y="288"/>
                  </a:lnTo>
                  <a:lnTo>
                    <a:pt x="32342" y="72"/>
                  </a:lnTo>
                  <a:lnTo>
                    <a:pt x="315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59"/>
            <p:cNvSpPr/>
            <p:nvPr/>
          </p:nvSpPr>
          <p:spPr>
            <a:xfrm>
              <a:off x="4221713" y="1892302"/>
              <a:ext cx="425060" cy="535159"/>
            </a:xfrm>
            <a:custGeom>
              <a:avLst/>
              <a:gdLst/>
              <a:ahLst/>
              <a:cxnLst/>
              <a:rect l="l" t="t" r="r" b="b"/>
              <a:pathLst>
                <a:path w="27743" h="34929" extrusionOk="0">
                  <a:moveTo>
                    <a:pt x="935" y="0"/>
                  </a:moveTo>
                  <a:lnTo>
                    <a:pt x="576" y="72"/>
                  </a:lnTo>
                  <a:lnTo>
                    <a:pt x="288" y="216"/>
                  </a:lnTo>
                  <a:lnTo>
                    <a:pt x="73" y="575"/>
                  </a:lnTo>
                  <a:lnTo>
                    <a:pt x="1" y="934"/>
                  </a:lnTo>
                  <a:lnTo>
                    <a:pt x="1" y="33994"/>
                  </a:lnTo>
                  <a:lnTo>
                    <a:pt x="73" y="34353"/>
                  </a:lnTo>
                  <a:lnTo>
                    <a:pt x="288" y="34641"/>
                  </a:lnTo>
                  <a:lnTo>
                    <a:pt x="576" y="34856"/>
                  </a:lnTo>
                  <a:lnTo>
                    <a:pt x="935" y="34928"/>
                  </a:lnTo>
                  <a:lnTo>
                    <a:pt x="26808" y="34928"/>
                  </a:lnTo>
                  <a:lnTo>
                    <a:pt x="27167" y="34856"/>
                  </a:lnTo>
                  <a:lnTo>
                    <a:pt x="27527" y="34641"/>
                  </a:lnTo>
                  <a:lnTo>
                    <a:pt x="27670" y="34353"/>
                  </a:lnTo>
                  <a:lnTo>
                    <a:pt x="27742" y="33994"/>
                  </a:lnTo>
                  <a:lnTo>
                    <a:pt x="27742" y="934"/>
                  </a:lnTo>
                  <a:lnTo>
                    <a:pt x="27670" y="575"/>
                  </a:lnTo>
                  <a:lnTo>
                    <a:pt x="27527" y="216"/>
                  </a:lnTo>
                  <a:lnTo>
                    <a:pt x="27167" y="72"/>
                  </a:lnTo>
                  <a:lnTo>
                    <a:pt x="2680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59"/>
            <p:cNvSpPr/>
            <p:nvPr/>
          </p:nvSpPr>
          <p:spPr>
            <a:xfrm>
              <a:off x="4273469" y="2034346"/>
              <a:ext cx="307239" cy="270881"/>
            </a:xfrm>
            <a:custGeom>
              <a:avLst/>
              <a:gdLst/>
              <a:ahLst/>
              <a:cxnLst/>
              <a:rect l="l" t="t" r="r" b="b"/>
              <a:pathLst>
                <a:path w="20053" h="17680" extrusionOk="0">
                  <a:moveTo>
                    <a:pt x="10494" y="0"/>
                  </a:moveTo>
                  <a:lnTo>
                    <a:pt x="10278" y="72"/>
                  </a:lnTo>
                  <a:lnTo>
                    <a:pt x="10062" y="144"/>
                  </a:lnTo>
                  <a:lnTo>
                    <a:pt x="9847" y="216"/>
                  </a:lnTo>
                  <a:lnTo>
                    <a:pt x="9703" y="431"/>
                  </a:lnTo>
                  <a:lnTo>
                    <a:pt x="8194" y="2587"/>
                  </a:lnTo>
                  <a:lnTo>
                    <a:pt x="8050" y="2947"/>
                  </a:lnTo>
                  <a:lnTo>
                    <a:pt x="8050" y="3306"/>
                  </a:lnTo>
                  <a:lnTo>
                    <a:pt x="8194" y="3665"/>
                  </a:lnTo>
                  <a:lnTo>
                    <a:pt x="8409" y="3881"/>
                  </a:lnTo>
                  <a:lnTo>
                    <a:pt x="8697" y="4025"/>
                  </a:lnTo>
                  <a:lnTo>
                    <a:pt x="8984" y="4097"/>
                  </a:lnTo>
                  <a:lnTo>
                    <a:pt x="9272" y="4025"/>
                  </a:lnTo>
                  <a:lnTo>
                    <a:pt x="9559" y="3881"/>
                  </a:lnTo>
                  <a:lnTo>
                    <a:pt x="9559" y="10709"/>
                  </a:lnTo>
                  <a:lnTo>
                    <a:pt x="2947" y="14374"/>
                  </a:lnTo>
                  <a:lnTo>
                    <a:pt x="2947" y="14015"/>
                  </a:lnTo>
                  <a:lnTo>
                    <a:pt x="2875" y="13727"/>
                  </a:lnTo>
                  <a:lnTo>
                    <a:pt x="2732" y="13511"/>
                  </a:lnTo>
                  <a:lnTo>
                    <a:pt x="2444" y="13296"/>
                  </a:lnTo>
                  <a:lnTo>
                    <a:pt x="2085" y="13224"/>
                  </a:lnTo>
                  <a:lnTo>
                    <a:pt x="1726" y="13296"/>
                  </a:lnTo>
                  <a:lnTo>
                    <a:pt x="1438" y="13440"/>
                  </a:lnTo>
                  <a:lnTo>
                    <a:pt x="1223" y="13727"/>
                  </a:lnTo>
                  <a:lnTo>
                    <a:pt x="73" y="16171"/>
                  </a:lnTo>
                  <a:lnTo>
                    <a:pt x="1" y="16386"/>
                  </a:lnTo>
                  <a:lnTo>
                    <a:pt x="1" y="16602"/>
                  </a:lnTo>
                  <a:lnTo>
                    <a:pt x="1" y="16817"/>
                  </a:lnTo>
                  <a:lnTo>
                    <a:pt x="73" y="17033"/>
                  </a:lnTo>
                  <a:lnTo>
                    <a:pt x="216" y="17177"/>
                  </a:lnTo>
                  <a:lnTo>
                    <a:pt x="432" y="17320"/>
                  </a:lnTo>
                  <a:lnTo>
                    <a:pt x="576" y="17464"/>
                  </a:lnTo>
                  <a:lnTo>
                    <a:pt x="863" y="17464"/>
                  </a:lnTo>
                  <a:lnTo>
                    <a:pt x="3450" y="17680"/>
                  </a:lnTo>
                  <a:lnTo>
                    <a:pt x="3882" y="17680"/>
                  </a:lnTo>
                  <a:lnTo>
                    <a:pt x="4169" y="17464"/>
                  </a:lnTo>
                  <a:lnTo>
                    <a:pt x="4385" y="17177"/>
                  </a:lnTo>
                  <a:lnTo>
                    <a:pt x="4528" y="16817"/>
                  </a:lnTo>
                  <a:lnTo>
                    <a:pt x="4457" y="16530"/>
                  </a:lnTo>
                  <a:lnTo>
                    <a:pt x="4385" y="16314"/>
                  </a:lnTo>
                  <a:lnTo>
                    <a:pt x="4169" y="16099"/>
                  </a:lnTo>
                  <a:lnTo>
                    <a:pt x="3954" y="15955"/>
                  </a:lnTo>
                  <a:lnTo>
                    <a:pt x="10494" y="12290"/>
                  </a:lnTo>
                  <a:lnTo>
                    <a:pt x="18687" y="16817"/>
                  </a:lnTo>
                  <a:lnTo>
                    <a:pt x="19046" y="16961"/>
                  </a:lnTo>
                  <a:lnTo>
                    <a:pt x="19405" y="16961"/>
                  </a:lnTo>
                  <a:lnTo>
                    <a:pt x="19693" y="16746"/>
                  </a:lnTo>
                  <a:lnTo>
                    <a:pt x="19908" y="16458"/>
                  </a:lnTo>
                  <a:lnTo>
                    <a:pt x="20052" y="16099"/>
                  </a:lnTo>
                  <a:lnTo>
                    <a:pt x="19980" y="15739"/>
                  </a:lnTo>
                  <a:lnTo>
                    <a:pt x="19837" y="15452"/>
                  </a:lnTo>
                  <a:lnTo>
                    <a:pt x="19549" y="15236"/>
                  </a:lnTo>
                  <a:lnTo>
                    <a:pt x="11428" y="10709"/>
                  </a:lnTo>
                  <a:lnTo>
                    <a:pt x="11428" y="3881"/>
                  </a:lnTo>
                  <a:lnTo>
                    <a:pt x="11715" y="4025"/>
                  </a:lnTo>
                  <a:lnTo>
                    <a:pt x="12003" y="4097"/>
                  </a:lnTo>
                  <a:lnTo>
                    <a:pt x="12290" y="4025"/>
                  </a:lnTo>
                  <a:lnTo>
                    <a:pt x="12506" y="3881"/>
                  </a:lnTo>
                  <a:lnTo>
                    <a:pt x="12793" y="3665"/>
                  </a:lnTo>
                  <a:lnTo>
                    <a:pt x="12937" y="3306"/>
                  </a:lnTo>
                  <a:lnTo>
                    <a:pt x="12937" y="2947"/>
                  </a:lnTo>
                  <a:lnTo>
                    <a:pt x="12793" y="2587"/>
                  </a:lnTo>
                  <a:lnTo>
                    <a:pt x="11284" y="431"/>
                  </a:lnTo>
                  <a:lnTo>
                    <a:pt x="11069" y="216"/>
                  </a:lnTo>
                  <a:lnTo>
                    <a:pt x="10925" y="144"/>
                  </a:lnTo>
                  <a:lnTo>
                    <a:pt x="10709" y="72"/>
                  </a:lnTo>
                  <a:lnTo>
                    <a:pt x="1049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59"/>
            <p:cNvSpPr/>
            <p:nvPr/>
          </p:nvSpPr>
          <p:spPr>
            <a:xfrm>
              <a:off x="4555366" y="1868079"/>
              <a:ext cx="316034" cy="518643"/>
            </a:xfrm>
            <a:custGeom>
              <a:avLst/>
              <a:gdLst/>
              <a:ahLst/>
              <a:cxnLst/>
              <a:rect l="l" t="t" r="r" b="b"/>
              <a:pathLst>
                <a:path w="20627" h="33851" extrusionOk="0">
                  <a:moveTo>
                    <a:pt x="17824" y="0"/>
                  </a:moveTo>
                  <a:lnTo>
                    <a:pt x="17321" y="72"/>
                  </a:lnTo>
                  <a:lnTo>
                    <a:pt x="16889" y="288"/>
                  </a:lnTo>
                  <a:lnTo>
                    <a:pt x="16458" y="503"/>
                  </a:lnTo>
                  <a:lnTo>
                    <a:pt x="16027" y="862"/>
                  </a:lnTo>
                  <a:lnTo>
                    <a:pt x="15739" y="1294"/>
                  </a:lnTo>
                  <a:lnTo>
                    <a:pt x="647" y="27454"/>
                  </a:lnTo>
                  <a:lnTo>
                    <a:pt x="0" y="33850"/>
                  </a:lnTo>
                  <a:lnTo>
                    <a:pt x="5175" y="30113"/>
                  </a:lnTo>
                  <a:lnTo>
                    <a:pt x="20267" y="3953"/>
                  </a:lnTo>
                  <a:lnTo>
                    <a:pt x="20483" y="3450"/>
                  </a:lnTo>
                  <a:lnTo>
                    <a:pt x="20626" y="2947"/>
                  </a:lnTo>
                  <a:lnTo>
                    <a:pt x="20626" y="2444"/>
                  </a:lnTo>
                  <a:lnTo>
                    <a:pt x="20555" y="1940"/>
                  </a:lnTo>
                  <a:lnTo>
                    <a:pt x="20411" y="1437"/>
                  </a:lnTo>
                  <a:lnTo>
                    <a:pt x="20123" y="1006"/>
                  </a:lnTo>
                  <a:lnTo>
                    <a:pt x="19764" y="647"/>
                  </a:lnTo>
                  <a:lnTo>
                    <a:pt x="19333" y="359"/>
                  </a:lnTo>
                  <a:lnTo>
                    <a:pt x="18830" y="144"/>
                  </a:lnTo>
                  <a:lnTo>
                    <a:pt x="1832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59"/>
            <p:cNvSpPr/>
            <p:nvPr/>
          </p:nvSpPr>
          <p:spPr>
            <a:xfrm>
              <a:off x="4566367" y="1912112"/>
              <a:ext cx="286310" cy="414044"/>
            </a:xfrm>
            <a:custGeom>
              <a:avLst/>
              <a:gdLst/>
              <a:ahLst/>
              <a:cxnLst/>
              <a:rect l="l" t="t" r="r" b="b"/>
              <a:pathLst>
                <a:path w="18687" h="27024" extrusionOk="0">
                  <a:moveTo>
                    <a:pt x="14159" y="1"/>
                  </a:moveTo>
                  <a:lnTo>
                    <a:pt x="1" y="24436"/>
                  </a:lnTo>
                  <a:lnTo>
                    <a:pt x="4600" y="27023"/>
                  </a:lnTo>
                  <a:lnTo>
                    <a:pt x="18687" y="2588"/>
                  </a:lnTo>
                  <a:lnTo>
                    <a:pt x="1415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59"/>
            <p:cNvSpPr/>
            <p:nvPr/>
          </p:nvSpPr>
          <p:spPr>
            <a:xfrm>
              <a:off x="4411116" y="2470392"/>
              <a:ext cx="46255" cy="28636"/>
            </a:xfrm>
            <a:custGeom>
              <a:avLst/>
              <a:gdLst/>
              <a:ahLst/>
              <a:cxnLst/>
              <a:rect l="l" t="t" r="r" b="b"/>
              <a:pathLst>
                <a:path w="3019" h="1869" extrusionOk="0">
                  <a:moveTo>
                    <a:pt x="935" y="0"/>
                  </a:moveTo>
                  <a:lnTo>
                    <a:pt x="575" y="72"/>
                  </a:lnTo>
                  <a:lnTo>
                    <a:pt x="288" y="288"/>
                  </a:lnTo>
                  <a:lnTo>
                    <a:pt x="72" y="575"/>
                  </a:lnTo>
                  <a:lnTo>
                    <a:pt x="0" y="934"/>
                  </a:lnTo>
                  <a:lnTo>
                    <a:pt x="72" y="1294"/>
                  </a:lnTo>
                  <a:lnTo>
                    <a:pt x="288" y="1581"/>
                  </a:lnTo>
                  <a:lnTo>
                    <a:pt x="575" y="1797"/>
                  </a:lnTo>
                  <a:lnTo>
                    <a:pt x="935" y="1869"/>
                  </a:lnTo>
                  <a:lnTo>
                    <a:pt x="2085" y="1869"/>
                  </a:lnTo>
                  <a:lnTo>
                    <a:pt x="2444" y="1797"/>
                  </a:lnTo>
                  <a:lnTo>
                    <a:pt x="2731" y="1581"/>
                  </a:lnTo>
                  <a:lnTo>
                    <a:pt x="2947" y="1294"/>
                  </a:lnTo>
                  <a:lnTo>
                    <a:pt x="3019" y="934"/>
                  </a:lnTo>
                  <a:lnTo>
                    <a:pt x="2947" y="575"/>
                  </a:lnTo>
                  <a:lnTo>
                    <a:pt x="2731" y="288"/>
                  </a:lnTo>
                  <a:lnTo>
                    <a:pt x="2444" y="72"/>
                  </a:lnTo>
                  <a:lnTo>
                    <a:pt x="208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59"/>
            <p:cNvSpPr/>
            <p:nvPr/>
          </p:nvSpPr>
          <p:spPr>
            <a:xfrm>
              <a:off x="4149044" y="1819617"/>
              <a:ext cx="736721" cy="736721"/>
            </a:xfrm>
            <a:custGeom>
              <a:avLst/>
              <a:gdLst/>
              <a:ahLst/>
              <a:cxnLst/>
              <a:rect l="l" t="t" r="r" b="b"/>
              <a:pathLst>
                <a:path w="48081" h="48081" extrusionOk="0">
                  <a:moveTo>
                    <a:pt x="44775" y="4097"/>
                  </a:moveTo>
                  <a:lnTo>
                    <a:pt x="45062" y="4169"/>
                  </a:lnTo>
                  <a:lnTo>
                    <a:pt x="45350" y="4313"/>
                  </a:lnTo>
                  <a:lnTo>
                    <a:pt x="45637" y="4529"/>
                  </a:lnTo>
                  <a:lnTo>
                    <a:pt x="45853" y="4744"/>
                  </a:lnTo>
                  <a:lnTo>
                    <a:pt x="46068" y="5032"/>
                  </a:lnTo>
                  <a:lnTo>
                    <a:pt x="46140" y="5319"/>
                  </a:lnTo>
                  <a:lnTo>
                    <a:pt x="46212" y="5678"/>
                  </a:lnTo>
                  <a:lnTo>
                    <a:pt x="46212" y="6038"/>
                  </a:lnTo>
                  <a:lnTo>
                    <a:pt x="46140" y="6325"/>
                  </a:lnTo>
                  <a:lnTo>
                    <a:pt x="45997" y="6613"/>
                  </a:lnTo>
                  <a:lnTo>
                    <a:pt x="30976" y="32629"/>
                  </a:lnTo>
                  <a:lnTo>
                    <a:pt x="27670" y="35001"/>
                  </a:lnTo>
                  <a:lnTo>
                    <a:pt x="28029" y="30904"/>
                  </a:lnTo>
                  <a:lnTo>
                    <a:pt x="43050" y="4960"/>
                  </a:lnTo>
                  <a:lnTo>
                    <a:pt x="43266" y="4672"/>
                  </a:lnTo>
                  <a:lnTo>
                    <a:pt x="43481" y="4457"/>
                  </a:lnTo>
                  <a:lnTo>
                    <a:pt x="43769" y="4241"/>
                  </a:lnTo>
                  <a:lnTo>
                    <a:pt x="44056" y="4169"/>
                  </a:lnTo>
                  <a:lnTo>
                    <a:pt x="44415" y="4097"/>
                  </a:lnTo>
                  <a:close/>
                  <a:moveTo>
                    <a:pt x="32485" y="1869"/>
                  </a:moveTo>
                  <a:lnTo>
                    <a:pt x="33060" y="1941"/>
                  </a:lnTo>
                  <a:lnTo>
                    <a:pt x="33635" y="2157"/>
                  </a:lnTo>
                  <a:lnTo>
                    <a:pt x="34066" y="2372"/>
                  </a:lnTo>
                  <a:lnTo>
                    <a:pt x="34498" y="2732"/>
                  </a:lnTo>
                  <a:lnTo>
                    <a:pt x="34857" y="3163"/>
                  </a:lnTo>
                  <a:lnTo>
                    <a:pt x="35144" y="3594"/>
                  </a:lnTo>
                  <a:lnTo>
                    <a:pt x="35288" y="4169"/>
                  </a:lnTo>
                  <a:lnTo>
                    <a:pt x="35360" y="4744"/>
                  </a:lnTo>
                  <a:lnTo>
                    <a:pt x="35360" y="14590"/>
                  </a:lnTo>
                  <a:lnTo>
                    <a:pt x="26305" y="30186"/>
                  </a:lnTo>
                  <a:lnTo>
                    <a:pt x="26233" y="30545"/>
                  </a:lnTo>
                  <a:lnTo>
                    <a:pt x="25586" y="36941"/>
                  </a:lnTo>
                  <a:lnTo>
                    <a:pt x="25586" y="37157"/>
                  </a:lnTo>
                  <a:lnTo>
                    <a:pt x="25658" y="37444"/>
                  </a:lnTo>
                  <a:lnTo>
                    <a:pt x="25801" y="37660"/>
                  </a:lnTo>
                  <a:lnTo>
                    <a:pt x="26017" y="37804"/>
                  </a:lnTo>
                  <a:lnTo>
                    <a:pt x="26233" y="37947"/>
                  </a:lnTo>
                  <a:lnTo>
                    <a:pt x="26520" y="37947"/>
                  </a:lnTo>
                  <a:lnTo>
                    <a:pt x="26808" y="37876"/>
                  </a:lnTo>
                  <a:lnTo>
                    <a:pt x="27023" y="37804"/>
                  </a:lnTo>
                  <a:lnTo>
                    <a:pt x="32270" y="34066"/>
                  </a:lnTo>
                  <a:lnTo>
                    <a:pt x="32485" y="33779"/>
                  </a:lnTo>
                  <a:lnTo>
                    <a:pt x="35288" y="28892"/>
                  </a:lnTo>
                  <a:lnTo>
                    <a:pt x="35288" y="43409"/>
                  </a:lnTo>
                  <a:lnTo>
                    <a:pt x="35360" y="43409"/>
                  </a:lnTo>
                  <a:lnTo>
                    <a:pt x="35288" y="43984"/>
                  </a:lnTo>
                  <a:lnTo>
                    <a:pt x="35144" y="44487"/>
                  </a:lnTo>
                  <a:lnTo>
                    <a:pt x="34857" y="44991"/>
                  </a:lnTo>
                  <a:lnTo>
                    <a:pt x="34498" y="45422"/>
                  </a:lnTo>
                  <a:lnTo>
                    <a:pt x="34066" y="45709"/>
                  </a:lnTo>
                  <a:lnTo>
                    <a:pt x="33635" y="45997"/>
                  </a:lnTo>
                  <a:lnTo>
                    <a:pt x="33060" y="46140"/>
                  </a:lnTo>
                  <a:lnTo>
                    <a:pt x="32485" y="46212"/>
                  </a:lnTo>
                  <a:lnTo>
                    <a:pt x="4744" y="46212"/>
                  </a:lnTo>
                  <a:lnTo>
                    <a:pt x="4169" y="46140"/>
                  </a:lnTo>
                  <a:lnTo>
                    <a:pt x="3666" y="45997"/>
                  </a:lnTo>
                  <a:lnTo>
                    <a:pt x="3163" y="45709"/>
                  </a:lnTo>
                  <a:lnTo>
                    <a:pt x="2732" y="45422"/>
                  </a:lnTo>
                  <a:lnTo>
                    <a:pt x="2372" y="44991"/>
                  </a:lnTo>
                  <a:lnTo>
                    <a:pt x="2157" y="44487"/>
                  </a:lnTo>
                  <a:lnTo>
                    <a:pt x="1941" y="43984"/>
                  </a:lnTo>
                  <a:lnTo>
                    <a:pt x="1941" y="43409"/>
                  </a:lnTo>
                  <a:lnTo>
                    <a:pt x="1941" y="4744"/>
                  </a:lnTo>
                  <a:lnTo>
                    <a:pt x="1941" y="4169"/>
                  </a:lnTo>
                  <a:lnTo>
                    <a:pt x="2157" y="3594"/>
                  </a:lnTo>
                  <a:lnTo>
                    <a:pt x="2372" y="3163"/>
                  </a:lnTo>
                  <a:lnTo>
                    <a:pt x="2732" y="2732"/>
                  </a:lnTo>
                  <a:lnTo>
                    <a:pt x="3163" y="2372"/>
                  </a:lnTo>
                  <a:lnTo>
                    <a:pt x="3666" y="2157"/>
                  </a:lnTo>
                  <a:lnTo>
                    <a:pt x="4169" y="1941"/>
                  </a:lnTo>
                  <a:lnTo>
                    <a:pt x="4744" y="1869"/>
                  </a:lnTo>
                  <a:close/>
                  <a:moveTo>
                    <a:pt x="4744" y="1"/>
                  </a:moveTo>
                  <a:lnTo>
                    <a:pt x="4241" y="73"/>
                  </a:lnTo>
                  <a:lnTo>
                    <a:pt x="3810" y="145"/>
                  </a:lnTo>
                  <a:lnTo>
                    <a:pt x="3307" y="216"/>
                  </a:lnTo>
                  <a:lnTo>
                    <a:pt x="2875" y="360"/>
                  </a:lnTo>
                  <a:lnTo>
                    <a:pt x="2516" y="576"/>
                  </a:lnTo>
                  <a:lnTo>
                    <a:pt x="2085" y="791"/>
                  </a:lnTo>
                  <a:lnTo>
                    <a:pt x="1725" y="1079"/>
                  </a:lnTo>
                  <a:lnTo>
                    <a:pt x="1438" y="1366"/>
                  </a:lnTo>
                  <a:lnTo>
                    <a:pt x="1079" y="1726"/>
                  </a:lnTo>
                  <a:lnTo>
                    <a:pt x="863" y="2085"/>
                  </a:lnTo>
                  <a:lnTo>
                    <a:pt x="576" y="2444"/>
                  </a:lnTo>
                  <a:lnTo>
                    <a:pt x="432" y="2876"/>
                  </a:lnTo>
                  <a:lnTo>
                    <a:pt x="216" y="3307"/>
                  </a:lnTo>
                  <a:lnTo>
                    <a:pt x="144" y="3738"/>
                  </a:lnTo>
                  <a:lnTo>
                    <a:pt x="72" y="4241"/>
                  </a:lnTo>
                  <a:lnTo>
                    <a:pt x="1" y="4744"/>
                  </a:lnTo>
                  <a:lnTo>
                    <a:pt x="1" y="43409"/>
                  </a:lnTo>
                  <a:lnTo>
                    <a:pt x="72" y="43912"/>
                  </a:lnTo>
                  <a:lnTo>
                    <a:pt x="144" y="44344"/>
                  </a:lnTo>
                  <a:lnTo>
                    <a:pt x="216" y="44775"/>
                  </a:lnTo>
                  <a:lnTo>
                    <a:pt x="432" y="45206"/>
                  </a:lnTo>
                  <a:lnTo>
                    <a:pt x="576" y="45637"/>
                  </a:lnTo>
                  <a:lnTo>
                    <a:pt x="863" y="45997"/>
                  </a:lnTo>
                  <a:lnTo>
                    <a:pt x="1079" y="46356"/>
                  </a:lnTo>
                  <a:lnTo>
                    <a:pt x="1438" y="46715"/>
                  </a:lnTo>
                  <a:lnTo>
                    <a:pt x="1725" y="47003"/>
                  </a:lnTo>
                  <a:lnTo>
                    <a:pt x="2085" y="47290"/>
                  </a:lnTo>
                  <a:lnTo>
                    <a:pt x="2516" y="47506"/>
                  </a:lnTo>
                  <a:lnTo>
                    <a:pt x="2875" y="47722"/>
                  </a:lnTo>
                  <a:lnTo>
                    <a:pt x="3307" y="47865"/>
                  </a:lnTo>
                  <a:lnTo>
                    <a:pt x="3810" y="48009"/>
                  </a:lnTo>
                  <a:lnTo>
                    <a:pt x="4241" y="48081"/>
                  </a:lnTo>
                  <a:lnTo>
                    <a:pt x="32988" y="48081"/>
                  </a:lnTo>
                  <a:lnTo>
                    <a:pt x="33491" y="48009"/>
                  </a:lnTo>
                  <a:lnTo>
                    <a:pt x="33923" y="47865"/>
                  </a:lnTo>
                  <a:lnTo>
                    <a:pt x="34354" y="47722"/>
                  </a:lnTo>
                  <a:lnTo>
                    <a:pt x="34785" y="47506"/>
                  </a:lnTo>
                  <a:lnTo>
                    <a:pt x="35144" y="47290"/>
                  </a:lnTo>
                  <a:lnTo>
                    <a:pt x="35504" y="47003"/>
                  </a:lnTo>
                  <a:lnTo>
                    <a:pt x="35863" y="46715"/>
                  </a:lnTo>
                  <a:lnTo>
                    <a:pt x="36151" y="46356"/>
                  </a:lnTo>
                  <a:lnTo>
                    <a:pt x="36438" y="45997"/>
                  </a:lnTo>
                  <a:lnTo>
                    <a:pt x="36654" y="45637"/>
                  </a:lnTo>
                  <a:lnTo>
                    <a:pt x="36869" y="45206"/>
                  </a:lnTo>
                  <a:lnTo>
                    <a:pt x="37013" y="44775"/>
                  </a:lnTo>
                  <a:lnTo>
                    <a:pt x="37085" y="44344"/>
                  </a:lnTo>
                  <a:lnTo>
                    <a:pt x="37157" y="43912"/>
                  </a:lnTo>
                  <a:lnTo>
                    <a:pt x="37229" y="43409"/>
                  </a:lnTo>
                  <a:lnTo>
                    <a:pt x="37229" y="25586"/>
                  </a:lnTo>
                  <a:lnTo>
                    <a:pt x="47650" y="7547"/>
                  </a:lnTo>
                  <a:lnTo>
                    <a:pt x="47937" y="6900"/>
                  </a:lnTo>
                  <a:lnTo>
                    <a:pt x="48081" y="6253"/>
                  </a:lnTo>
                  <a:lnTo>
                    <a:pt x="48081" y="5535"/>
                  </a:lnTo>
                  <a:lnTo>
                    <a:pt x="48009" y="4888"/>
                  </a:lnTo>
                  <a:lnTo>
                    <a:pt x="47721" y="4241"/>
                  </a:lnTo>
                  <a:lnTo>
                    <a:pt x="47362" y="3594"/>
                  </a:lnTo>
                  <a:lnTo>
                    <a:pt x="46859" y="3091"/>
                  </a:lnTo>
                  <a:lnTo>
                    <a:pt x="46284" y="2732"/>
                  </a:lnTo>
                  <a:lnTo>
                    <a:pt x="45709" y="2372"/>
                  </a:lnTo>
                  <a:lnTo>
                    <a:pt x="44990" y="2229"/>
                  </a:lnTo>
                  <a:lnTo>
                    <a:pt x="44272" y="2229"/>
                  </a:lnTo>
                  <a:lnTo>
                    <a:pt x="43625" y="2372"/>
                  </a:lnTo>
                  <a:lnTo>
                    <a:pt x="42978" y="2588"/>
                  </a:lnTo>
                  <a:lnTo>
                    <a:pt x="42331" y="2947"/>
                  </a:lnTo>
                  <a:lnTo>
                    <a:pt x="41828" y="3451"/>
                  </a:lnTo>
                  <a:lnTo>
                    <a:pt x="41469" y="4025"/>
                  </a:lnTo>
                  <a:lnTo>
                    <a:pt x="37229" y="11356"/>
                  </a:lnTo>
                  <a:lnTo>
                    <a:pt x="37229" y="4744"/>
                  </a:lnTo>
                  <a:lnTo>
                    <a:pt x="37157" y="4241"/>
                  </a:lnTo>
                  <a:lnTo>
                    <a:pt x="37085" y="3738"/>
                  </a:lnTo>
                  <a:lnTo>
                    <a:pt x="37013" y="3307"/>
                  </a:lnTo>
                  <a:lnTo>
                    <a:pt x="36869" y="2876"/>
                  </a:lnTo>
                  <a:lnTo>
                    <a:pt x="36654" y="2444"/>
                  </a:lnTo>
                  <a:lnTo>
                    <a:pt x="36438" y="2085"/>
                  </a:lnTo>
                  <a:lnTo>
                    <a:pt x="36151" y="1726"/>
                  </a:lnTo>
                  <a:lnTo>
                    <a:pt x="35863" y="1366"/>
                  </a:lnTo>
                  <a:lnTo>
                    <a:pt x="35504" y="1079"/>
                  </a:lnTo>
                  <a:lnTo>
                    <a:pt x="35144" y="791"/>
                  </a:lnTo>
                  <a:lnTo>
                    <a:pt x="34785" y="576"/>
                  </a:lnTo>
                  <a:lnTo>
                    <a:pt x="34354" y="360"/>
                  </a:lnTo>
                  <a:lnTo>
                    <a:pt x="33923" y="216"/>
                  </a:lnTo>
                  <a:lnTo>
                    <a:pt x="33491" y="145"/>
                  </a:lnTo>
                  <a:lnTo>
                    <a:pt x="32988" y="73"/>
                  </a:lnTo>
                  <a:lnTo>
                    <a:pt x="3248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70" name="Google Shape;2670;p59"/>
          <p:cNvGrpSpPr/>
          <p:nvPr/>
        </p:nvGrpSpPr>
        <p:grpSpPr>
          <a:xfrm>
            <a:off x="787370" y="4281505"/>
            <a:ext cx="369130" cy="405607"/>
            <a:chOff x="787370" y="4281505"/>
            <a:chExt cx="369130" cy="405607"/>
          </a:xfrm>
        </p:grpSpPr>
        <p:grpSp>
          <p:nvGrpSpPr>
            <p:cNvPr id="2671" name="Google Shape;2671;p59"/>
            <p:cNvGrpSpPr/>
            <p:nvPr/>
          </p:nvGrpSpPr>
          <p:grpSpPr>
            <a:xfrm>
              <a:off x="787370" y="4281505"/>
              <a:ext cx="225414" cy="405607"/>
              <a:chOff x="8063823" y="2506947"/>
              <a:chExt cx="198009" cy="356296"/>
            </a:xfrm>
          </p:grpSpPr>
          <p:sp>
            <p:nvSpPr>
              <p:cNvPr id="2672" name="Google Shape;2672;p59"/>
              <p:cNvSpPr/>
              <p:nvPr/>
            </p:nvSpPr>
            <p:spPr>
              <a:xfrm>
                <a:off x="8063823" y="2506947"/>
                <a:ext cx="198009" cy="39628"/>
              </a:xfrm>
              <a:custGeom>
                <a:avLst/>
                <a:gdLst/>
                <a:ahLst/>
                <a:cxnLst/>
                <a:rect l="l" t="t" r="r" b="b"/>
                <a:pathLst>
                  <a:path w="4512" h="903" extrusionOk="0">
                    <a:moveTo>
                      <a:pt x="1" y="0"/>
                    </a:moveTo>
                    <a:lnTo>
                      <a:pt x="1" y="902"/>
                    </a:lnTo>
                    <a:lnTo>
                      <a:pt x="4511" y="902"/>
                    </a:lnTo>
                    <a:lnTo>
                      <a:pt x="4511"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59"/>
              <p:cNvSpPr/>
              <p:nvPr/>
            </p:nvSpPr>
            <p:spPr>
              <a:xfrm>
                <a:off x="8063823" y="2823615"/>
                <a:ext cx="198009" cy="39628"/>
              </a:xfrm>
              <a:custGeom>
                <a:avLst/>
                <a:gdLst/>
                <a:ahLst/>
                <a:cxnLst/>
                <a:rect l="l" t="t" r="r" b="b"/>
                <a:pathLst>
                  <a:path w="4512" h="903" extrusionOk="0">
                    <a:moveTo>
                      <a:pt x="1" y="1"/>
                    </a:moveTo>
                    <a:lnTo>
                      <a:pt x="1" y="903"/>
                    </a:lnTo>
                    <a:lnTo>
                      <a:pt x="4511" y="903"/>
                    </a:lnTo>
                    <a:lnTo>
                      <a:pt x="4511" y="1"/>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59"/>
              <p:cNvSpPr/>
              <p:nvPr/>
            </p:nvSpPr>
            <p:spPr>
              <a:xfrm>
                <a:off x="8082122" y="2546531"/>
                <a:ext cx="159917" cy="275642"/>
              </a:xfrm>
              <a:custGeom>
                <a:avLst/>
                <a:gdLst/>
                <a:ahLst/>
                <a:cxnLst/>
                <a:rect l="l" t="t" r="r" b="b"/>
                <a:pathLst>
                  <a:path w="3644" h="6281" extrusionOk="0">
                    <a:moveTo>
                      <a:pt x="0" y="0"/>
                    </a:moveTo>
                    <a:lnTo>
                      <a:pt x="0" y="1735"/>
                    </a:lnTo>
                    <a:lnTo>
                      <a:pt x="1214" y="2915"/>
                    </a:lnTo>
                    <a:lnTo>
                      <a:pt x="1214" y="3366"/>
                    </a:lnTo>
                    <a:lnTo>
                      <a:pt x="0" y="4511"/>
                    </a:lnTo>
                    <a:lnTo>
                      <a:pt x="0" y="6280"/>
                    </a:lnTo>
                    <a:lnTo>
                      <a:pt x="3643" y="6280"/>
                    </a:lnTo>
                    <a:lnTo>
                      <a:pt x="3643" y="4511"/>
                    </a:lnTo>
                    <a:lnTo>
                      <a:pt x="2463" y="3366"/>
                    </a:lnTo>
                    <a:lnTo>
                      <a:pt x="2463" y="2915"/>
                    </a:lnTo>
                    <a:lnTo>
                      <a:pt x="3643" y="1735"/>
                    </a:lnTo>
                    <a:lnTo>
                      <a:pt x="3643"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59"/>
              <p:cNvSpPr/>
              <p:nvPr/>
            </p:nvSpPr>
            <p:spPr>
              <a:xfrm>
                <a:off x="8086686" y="2756648"/>
                <a:ext cx="152281" cy="65520"/>
              </a:xfrm>
              <a:custGeom>
                <a:avLst/>
                <a:gdLst/>
                <a:ahLst/>
                <a:cxnLst/>
                <a:rect l="l" t="t" r="r" b="b"/>
                <a:pathLst>
                  <a:path w="3470" h="1493" extrusionOk="0">
                    <a:moveTo>
                      <a:pt x="1527" y="0"/>
                    </a:moveTo>
                    <a:lnTo>
                      <a:pt x="0" y="1492"/>
                    </a:lnTo>
                    <a:lnTo>
                      <a:pt x="3470" y="1492"/>
                    </a:lnTo>
                    <a:lnTo>
                      <a:pt x="19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59"/>
              <p:cNvSpPr/>
              <p:nvPr/>
            </p:nvSpPr>
            <p:spPr>
              <a:xfrm>
                <a:off x="8086686" y="2756648"/>
                <a:ext cx="152281" cy="65520"/>
              </a:xfrm>
              <a:custGeom>
                <a:avLst/>
                <a:gdLst/>
                <a:ahLst/>
                <a:cxnLst/>
                <a:rect l="l" t="t" r="r" b="b"/>
                <a:pathLst>
                  <a:path w="3470" h="1493" fill="none" extrusionOk="0">
                    <a:moveTo>
                      <a:pt x="1527" y="0"/>
                    </a:moveTo>
                    <a:lnTo>
                      <a:pt x="0" y="1492"/>
                    </a:lnTo>
                    <a:lnTo>
                      <a:pt x="3470" y="1492"/>
                    </a:lnTo>
                    <a:lnTo>
                      <a:pt x="194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59"/>
              <p:cNvSpPr/>
              <p:nvPr/>
            </p:nvSpPr>
            <p:spPr>
              <a:xfrm>
                <a:off x="8153654" y="2726192"/>
                <a:ext cx="18344" cy="19836"/>
              </a:xfrm>
              <a:custGeom>
                <a:avLst/>
                <a:gdLst/>
                <a:ahLst/>
                <a:cxnLst/>
                <a:rect l="l" t="t" r="r" b="b"/>
                <a:pathLst>
                  <a:path w="418" h="452" extrusionOk="0">
                    <a:moveTo>
                      <a:pt x="1" y="0"/>
                    </a:moveTo>
                    <a:lnTo>
                      <a:pt x="1" y="451"/>
                    </a:lnTo>
                    <a:lnTo>
                      <a:pt x="417" y="451"/>
                    </a:lnTo>
                    <a:lnTo>
                      <a:pt x="41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59"/>
              <p:cNvSpPr/>
              <p:nvPr/>
            </p:nvSpPr>
            <p:spPr>
              <a:xfrm>
                <a:off x="8153654" y="2698765"/>
                <a:ext cx="18344" cy="19836"/>
              </a:xfrm>
              <a:custGeom>
                <a:avLst/>
                <a:gdLst/>
                <a:ahLst/>
                <a:cxnLst/>
                <a:rect l="l" t="t" r="r" b="b"/>
                <a:pathLst>
                  <a:path w="418" h="452" extrusionOk="0">
                    <a:moveTo>
                      <a:pt x="1" y="1"/>
                    </a:moveTo>
                    <a:lnTo>
                      <a:pt x="1" y="452"/>
                    </a:lnTo>
                    <a:lnTo>
                      <a:pt x="417" y="452"/>
                    </a:lnTo>
                    <a:lnTo>
                      <a:pt x="41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59"/>
              <p:cNvSpPr/>
              <p:nvPr/>
            </p:nvSpPr>
            <p:spPr>
              <a:xfrm>
                <a:off x="8124734" y="2628726"/>
                <a:ext cx="74648" cy="27472"/>
              </a:xfrm>
              <a:custGeom>
                <a:avLst/>
                <a:gdLst/>
                <a:ahLst/>
                <a:cxnLst/>
                <a:rect l="l" t="t" r="r" b="b"/>
                <a:pathLst>
                  <a:path w="1701" h="626" extrusionOk="0">
                    <a:moveTo>
                      <a:pt x="1" y="1"/>
                    </a:moveTo>
                    <a:lnTo>
                      <a:pt x="660" y="625"/>
                    </a:lnTo>
                    <a:lnTo>
                      <a:pt x="1076" y="625"/>
                    </a:lnTo>
                    <a:lnTo>
                      <a:pt x="17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80" name="Google Shape;2680;p59"/>
            <p:cNvSpPr/>
            <p:nvPr/>
          </p:nvSpPr>
          <p:spPr>
            <a:xfrm>
              <a:off x="1064550" y="4376213"/>
              <a:ext cx="91950" cy="91100"/>
            </a:xfrm>
            <a:custGeom>
              <a:avLst/>
              <a:gdLst/>
              <a:ahLst/>
              <a:cxnLst/>
              <a:rect l="l" t="t" r="r" b="b"/>
              <a:pathLst>
                <a:path w="3678" h="3644" fill="none" extrusionOk="0">
                  <a:moveTo>
                    <a:pt x="3157" y="0"/>
                  </a:moveTo>
                  <a:lnTo>
                    <a:pt x="1839" y="1319"/>
                  </a:lnTo>
                  <a:lnTo>
                    <a:pt x="486" y="0"/>
                  </a:lnTo>
                  <a:lnTo>
                    <a:pt x="0" y="486"/>
                  </a:lnTo>
                  <a:lnTo>
                    <a:pt x="1319" y="1805"/>
                  </a:lnTo>
                  <a:lnTo>
                    <a:pt x="0" y="3158"/>
                  </a:lnTo>
                  <a:lnTo>
                    <a:pt x="486" y="3643"/>
                  </a:lnTo>
                  <a:lnTo>
                    <a:pt x="1839" y="2325"/>
                  </a:lnTo>
                  <a:lnTo>
                    <a:pt x="3157" y="3643"/>
                  </a:lnTo>
                  <a:lnTo>
                    <a:pt x="3678" y="3158"/>
                  </a:lnTo>
                  <a:lnTo>
                    <a:pt x="2325" y="1805"/>
                  </a:lnTo>
                  <a:lnTo>
                    <a:pt x="3678" y="486"/>
                  </a:lnTo>
                  <a:lnTo>
                    <a:pt x="3157" y="0"/>
                  </a:lnTo>
                  <a:lnTo>
                    <a:pt x="3157" y="0"/>
                  </a:lnTo>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81" name="Google Shape;2681;p59"/>
          <p:cNvGrpSpPr/>
          <p:nvPr/>
        </p:nvGrpSpPr>
        <p:grpSpPr>
          <a:xfrm>
            <a:off x="8009738" y="444900"/>
            <a:ext cx="739738" cy="499927"/>
            <a:chOff x="8009738" y="444900"/>
            <a:chExt cx="739738" cy="499927"/>
          </a:xfrm>
        </p:grpSpPr>
        <p:grpSp>
          <p:nvGrpSpPr>
            <p:cNvPr id="2682" name="Google Shape;2682;p59"/>
            <p:cNvGrpSpPr/>
            <p:nvPr/>
          </p:nvGrpSpPr>
          <p:grpSpPr>
            <a:xfrm>
              <a:off x="8114513" y="444900"/>
              <a:ext cx="634963" cy="406652"/>
              <a:chOff x="8114513" y="444900"/>
              <a:chExt cx="634963" cy="406652"/>
            </a:xfrm>
          </p:grpSpPr>
          <p:sp>
            <p:nvSpPr>
              <p:cNvPr id="2683" name="Google Shape;2683;p59"/>
              <p:cNvSpPr/>
              <p:nvPr/>
            </p:nvSpPr>
            <p:spPr>
              <a:xfrm>
                <a:off x="8114513" y="444900"/>
                <a:ext cx="634950" cy="59000"/>
              </a:xfrm>
              <a:custGeom>
                <a:avLst/>
                <a:gdLst/>
                <a:ahLst/>
                <a:cxnLst/>
                <a:rect l="l" t="t" r="r" b="b"/>
                <a:pathLst>
                  <a:path w="25398" h="2360" extrusionOk="0">
                    <a:moveTo>
                      <a:pt x="1" y="0"/>
                    </a:moveTo>
                    <a:lnTo>
                      <a:pt x="1" y="2359"/>
                    </a:lnTo>
                    <a:lnTo>
                      <a:pt x="25398" y="2359"/>
                    </a:lnTo>
                    <a:lnTo>
                      <a:pt x="25398"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59"/>
              <p:cNvSpPr/>
              <p:nvPr/>
            </p:nvSpPr>
            <p:spPr>
              <a:xfrm>
                <a:off x="8706063" y="463100"/>
                <a:ext cx="21725" cy="20850"/>
              </a:xfrm>
              <a:custGeom>
                <a:avLst/>
                <a:gdLst/>
                <a:ahLst/>
                <a:cxnLst/>
                <a:rect l="l" t="t" r="r" b="b"/>
                <a:pathLst>
                  <a:path w="869" h="834" fill="none" extrusionOk="0">
                    <a:moveTo>
                      <a:pt x="1" y="1"/>
                    </a:moveTo>
                    <a:lnTo>
                      <a:pt x="868" y="833"/>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59"/>
              <p:cNvSpPr/>
              <p:nvPr/>
            </p:nvSpPr>
            <p:spPr>
              <a:xfrm>
                <a:off x="8706063" y="463100"/>
                <a:ext cx="21725" cy="20850"/>
              </a:xfrm>
              <a:custGeom>
                <a:avLst/>
                <a:gdLst/>
                <a:ahLst/>
                <a:cxnLst/>
                <a:rect l="l" t="t" r="r" b="b"/>
                <a:pathLst>
                  <a:path w="869" h="834" fill="none" extrusionOk="0">
                    <a:moveTo>
                      <a:pt x="868" y="1"/>
                    </a:moveTo>
                    <a:lnTo>
                      <a:pt x="1" y="833"/>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59"/>
              <p:cNvSpPr/>
              <p:nvPr/>
            </p:nvSpPr>
            <p:spPr>
              <a:xfrm>
                <a:off x="8114525" y="503900"/>
                <a:ext cx="634950" cy="347652"/>
              </a:xfrm>
              <a:custGeom>
                <a:avLst/>
                <a:gdLst/>
                <a:ahLst/>
                <a:cxnLst/>
                <a:rect l="l" t="t" r="r" b="b"/>
                <a:pathLst>
                  <a:path w="25398" h="2360" extrusionOk="0">
                    <a:moveTo>
                      <a:pt x="1" y="0"/>
                    </a:moveTo>
                    <a:lnTo>
                      <a:pt x="1" y="2359"/>
                    </a:lnTo>
                    <a:lnTo>
                      <a:pt x="25398" y="2359"/>
                    </a:lnTo>
                    <a:lnTo>
                      <a:pt x="25398"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87" name="Google Shape;2687;p59"/>
            <p:cNvGrpSpPr/>
            <p:nvPr/>
          </p:nvGrpSpPr>
          <p:grpSpPr>
            <a:xfrm>
              <a:off x="8009738" y="538175"/>
              <a:ext cx="634963" cy="406652"/>
              <a:chOff x="8009738" y="538175"/>
              <a:chExt cx="634963" cy="406652"/>
            </a:xfrm>
          </p:grpSpPr>
          <p:sp>
            <p:nvSpPr>
              <p:cNvPr id="2688" name="Google Shape;2688;p59"/>
              <p:cNvSpPr/>
              <p:nvPr/>
            </p:nvSpPr>
            <p:spPr>
              <a:xfrm>
                <a:off x="8009738" y="538175"/>
                <a:ext cx="634950" cy="59000"/>
              </a:xfrm>
              <a:custGeom>
                <a:avLst/>
                <a:gdLst/>
                <a:ahLst/>
                <a:cxnLst/>
                <a:rect l="l" t="t" r="r" b="b"/>
                <a:pathLst>
                  <a:path w="25398" h="2360" extrusionOk="0">
                    <a:moveTo>
                      <a:pt x="1" y="0"/>
                    </a:moveTo>
                    <a:lnTo>
                      <a:pt x="1" y="2359"/>
                    </a:lnTo>
                    <a:lnTo>
                      <a:pt x="25398" y="2359"/>
                    </a:lnTo>
                    <a:lnTo>
                      <a:pt x="25398"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59"/>
              <p:cNvSpPr/>
              <p:nvPr/>
            </p:nvSpPr>
            <p:spPr>
              <a:xfrm>
                <a:off x="8601288" y="556375"/>
                <a:ext cx="21725" cy="20850"/>
              </a:xfrm>
              <a:custGeom>
                <a:avLst/>
                <a:gdLst/>
                <a:ahLst/>
                <a:cxnLst/>
                <a:rect l="l" t="t" r="r" b="b"/>
                <a:pathLst>
                  <a:path w="869" h="834" fill="none" extrusionOk="0">
                    <a:moveTo>
                      <a:pt x="1" y="1"/>
                    </a:moveTo>
                    <a:lnTo>
                      <a:pt x="868" y="833"/>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59"/>
              <p:cNvSpPr/>
              <p:nvPr/>
            </p:nvSpPr>
            <p:spPr>
              <a:xfrm>
                <a:off x="8601288" y="556375"/>
                <a:ext cx="21725" cy="20850"/>
              </a:xfrm>
              <a:custGeom>
                <a:avLst/>
                <a:gdLst/>
                <a:ahLst/>
                <a:cxnLst/>
                <a:rect l="l" t="t" r="r" b="b"/>
                <a:pathLst>
                  <a:path w="869" h="834" fill="none" extrusionOk="0">
                    <a:moveTo>
                      <a:pt x="868" y="1"/>
                    </a:moveTo>
                    <a:lnTo>
                      <a:pt x="1" y="833"/>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59"/>
              <p:cNvSpPr/>
              <p:nvPr/>
            </p:nvSpPr>
            <p:spPr>
              <a:xfrm>
                <a:off x="8009750" y="597175"/>
                <a:ext cx="634950" cy="347652"/>
              </a:xfrm>
              <a:custGeom>
                <a:avLst/>
                <a:gdLst/>
                <a:ahLst/>
                <a:cxnLst/>
                <a:rect l="l" t="t" r="r" b="b"/>
                <a:pathLst>
                  <a:path w="25398" h="2360" extrusionOk="0">
                    <a:moveTo>
                      <a:pt x="1" y="0"/>
                    </a:moveTo>
                    <a:lnTo>
                      <a:pt x="1" y="2359"/>
                    </a:lnTo>
                    <a:lnTo>
                      <a:pt x="25398" y="2359"/>
                    </a:lnTo>
                    <a:lnTo>
                      <a:pt x="25398"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692" name="Google Shape;2692;p59"/>
          <p:cNvGrpSpPr/>
          <p:nvPr/>
        </p:nvGrpSpPr>
        <p:grpSpPr>
          <a:xfrm>
            <a:off x="706408" y="-1469152"/>
            <a:ext cx="1218677" cy="2647482"/>
            <a:chOff x="706408" y="-1469152"/>
            <a:chExt cx="1218677" cy="2647482"/>
          </a:xfrm>
        </p:grpSpPr>
        <p:grpSp>
          <p:nvGrpSpPr>
            <p:cNvPr id="2693" name="Google Shape;2693;p59"/>
            <p:cNvGrpSpPr/>
            <p:nvPr/>
          </p:nvGrpSpPr>
          <p:grpSpPr>
            <a:xfrm>
              <a:off x="706408" y="-1469152"/>
              <a:ext cx="1218677" cy="2356830"/>
              <a:chOff x="2071700" y="1617275"/>
              <a:chExt cx="717375" cy="1387350"/>
            </a:xfrm>
          </p:grpSpPr>
          <p:sp>
            <p:nvSpPr>
              <p:cNvPr id="2694" name="Google Shape;2694;p59"/>
              <p:cNvSpPr/>
              <p:nvPr/>
            </p:nvSpPr>
            <p:spPr>
              <a:xfrm>
                <a:off x="2093750" y="1644825"/>
                <a:ext cx="6625" cy="1339950"/>
              </a:xfrm>
              <a:custGeom>
                <a:avLst/>
                <a:gdLst/>
                <a:ahLst/>
                <a:cxnLst/>
                <a:rect l="l" t="t" r="r" b="b"/>
                <a:pathLst>
                  <a:path w="265" h="53598" extrusionOk="0">
                    <a:moveTo>
                      <a:pt x="0" y="0"/>
                    </a:moveTo>
                    <a:lnTo>
                      <a:pt x="0" y="5113"/>
                    </a:lnTo>
                    <a:lnTo>
                      <a:pt x="265" y="5113"/>
                    </a:lnTo>
                    <a:lnTo>
                      <a:pt x="265" y="0"/>
                    </a:lnTo>
                    <a:close/>
                    <a:moveTo>
                      <a:pt x="0" y="5378"/>
                    </a:moveTo>
                    <a:lnTo>
                      <a:pt x="0" y="10447"/>
                    </a:lnTo>
                    <a:lnTo>
                      <a:pt x="265" y="10447"/>
                    </a:lnTo>
                    <a:lnTo>
                      <a:pt x="265" y="5378"/>
                    </a:lnTo>
                    <a:close/>
                    <a:moveTo>
                      <a:pt x="0" y="10755"/>
                    </a:moveTo>
                    <a:lnTo>
                      <a:pt x="0" y="15824"/>
                    </a:lnTo>
                    <a:lnTo>
                      <a:pt x="265" y="15824"/>
                    </a:lnTo>
                    <a:lnTo>
                      <a:pt x="265" y="10755"/>
                    </a:lnTo>
                    <a:close/>
                    <a:moveTo>
                      <a:pt x="0" y="16089"/>
                    </a:moveTo>
                    <a:lnTo>
                      <a:pt x="0" y="21201"/>
                    </a:lnTo>
                    <a:lnTo>
                      <a:pt x="265" y="21201"/>
                    </a:lnTo>
                    <a:lnTo>
                      <a:pt x="265" y="16089"/>
                    </a:lnTo>
                    <a:close/>
                    <a:moveTo>
                      <a:pt x="0" y="21466"/>
                    </a:moveTo>
                    <a:lnTo>
                      <a:pt x="0" y="26579"/>
                    </a:lnTo>
                    <a:lnTo>
                      <a:pt x="265" y="26579"/>
                    </a:lnTo>
                    <a:lnTo>
                      <a:pt x="265" y="21466"/>
                    </a:lnTo>
                    <a:close/>
                    <a:moveTo>
                      <a:pt x="0" y="26843"/>
                    </a:moveTo>
                    <a:lnTo>
                      <a:pt x="0" y="31956"/>
                    </a:lnTo>
                    <a:lnTo>
                      <a:pt x="265" y="31956"/>
                    </a:lnTo>
                    <a:lnTo>
                      <a:pt x="265" y="26843"/>
                    </a:lnTo>
                    <a:close/>
                    <a:moveTo>
                      <a:pt x="0" y="32221"/>
                    </a:moveTo>
                    <a:lnTo>
                      <a:pt x="0" y="37334"/>
                    </a:lnTo>
                    <a:lnTo>
                      <a:pt x="265" y="37334"/>
                    </a:lnTo>
                    <a:lnTo>
                      <a:pt x="265" y="32221"/>
                    </a:lnTo>
                    <a:close/>
                    <a:moveTo>
                      <a:pt x="0" y="37598"/>
                    </a:moveTo>
                    <a:lnTo>
                      <a:pt x="0" y="42711"/>
                    </a:lnTo>
                    <a:lnTo>
                      <a:pt x="265" y="42711"/>
                    </a:lnTo>
                    <a:lnTo>
                      <a:pt x="265" y="37598"/>
                    </a:lnTo>
                    <a:close/>
                    <a:moveTo>
                      <a:pt x="0" y="42975"/>
                    </a:moveTo>
                    <a:lnTo>
                      <a:pt x="0" y="48088"/>
                    </a:lnTo>
                    <a:lnTo>
                      <a:pt x="265" y="48088"/>
                    </a:lnTo>
                    <a:lnTo>
                      <a:pt x="265" y="42975"/>
                    </a:lnTo>
                    <a:close/>
                    <a:moveTo>
                      <a:pt x="0" y="48353"/>
                    </a:moveTo>
                    <a:lnTo>
                      <a:pt x="0" y="53598"/>
                    </a:lnTo>
                    <a:lnTo>
                      <a:pt x="44" y="53598"/>
                    </a:lnTo>
                    <a:lnTo>
                      <a:pt x="44"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59"/>
              <p:cNvSpPr/>
              <p:nvPr/>
            </p:nvSpPr>
            <p:spPr>
              <a:xfrm>
                <a:off x="2093750" y="1643725"/>
                <a:ext cx="6625" cy="1341050"/>
              </a:xfrm>
              <a:custGeom>
                <a:avLst/>
                <a:gdLst/>
                <a:ahLst/>
                <a:cxnLst/>
                <a:rect l="l" t="t" r="r" b="b"/>
                <a:pathLst>
                  <a:path w="265" h="53642" fill="none" extrusionOk="0">
                    <a:moveTo>
                      <a:pt x="0" y="0"/>
                    </a:moveTo>
                    <a:lnTo>
                      <a:pt x="0" y="0"/>
                    </a:lnTo>
                    <a:lnTo>
                      <a:pt x="0" y="53642"/>
                    </a:lnTo>
                    <a:lnTo>
                      <a:pt x="265" y="53642"/>
                    </a:lnTo>
                    <a:lnTo>
                      <a:pt x="44" y="53642"/>
                    </a:lnTo>
                    <a:lnTo>
                      <a:pt x="44" y="53377"/>
                    </a:lnTo>
                    <a:lnTo>
                      <a:pt x="265" y="53377"/>
                    </a:lnTo>
                    <a:lnTo>
                      <a:pt x="265" y="48397"/>
                    </a:lnTo>
                    <a:lnTo>
                      <a:pt x="0" y="48397"/>
                    </a:lnTo>
                    <a:lnTo>
                      <a:pt x="0" y="48132"/>
                    </a:lnTo>
                    <a:lnTo>
                      <a:pt x="265" y="48132"/>
                    </a:lnTo>
                    <a:lnTo>
                      <a:pt x="265" y="43019"/>
                    </a:lnTo>
                    <a:lnTo>
                      <a:pt x="0" y="43019"/>
                    </a:lnTo>
                    <a:lnTo>
                      <a:pt x="0" y="42755"/>
                    </a:lnTo>
                    <a:lnTo>
                      <a:pt x="265" y="42755"/>
                    </a:lnTo>
                    <a:lnTo>
                      <a:pt x="265" y="37642"/>
                    </a:lnTo>
                    <a:lnTo>
                      <a:pt x="0" y="37642"/>
                    </a:lnTo>
                    <a:lnTo>
                      <a:pt x="0" y="37378"/>
                    </a:lnTo>
                    <a:lnTo>
                      <a:pt x="265" y="37378"/>
                    </a:lnTo>
                    <a:lnTo>
                      <a:pt x="265" y="32265"/>
                    </a:lnTo>
                    <a:lnTo>
                      <a:pt x="0" y="32265"/>
                    </a:lnTo>
                    <a:lnTo>
                      <a:pt x="0" y="32000"/>
                    </a:lnTo>
                    <a:lnTo>
                      <a:pt x="265" y="32000"/>
                    </a:lnTo>
                    <a:lnTo>
                      <a:pt x="265" y="26887"/>
                    </a:lnTo>
                    <a:lnTo>
                      <a:pt x="0" y="26887"/>
                    </a:lnTo>
                    <a:lnTo>
                      <a:pt x="0" y="26623"/>
                    </a:lnTo>
                    <a:lnTo>
                      <a:pt x="265" y="26623"/>
                    </a:lnTo>
                    <a:lnTo>
                      <a:pt x="265" y="21510"/>
                    </a:lnTo>
                    <a:lnTo>
                      <a:pt x="0" y="21510"/>
                    </a:lnTo>
                    <a:lnTo>
                      <a:pt x="0" y="21245"/>
                    </a:lnTo>
                    <a:lnTo>
                      <a:pt x="265" y="21245"/>
                    </a:lnTo>
                    <a:lnTo>
                      <a:pt x="265" y="16133"/>
                    </a:lnTo>
                    <a:lnTo>
                      <a:pt x="0" y="16133"/>
                    </a:lnTo>
                    <a:lnTo>
                      <a:pt x="0" y="15868"/>
                    </a:lnTo>
                    <a:lnTo>
                      <a:pt x="265" y="15868"/>
                    </a:lnTo>
                    <a:lnTo>
                      <a:pt x="265" y="10799"/>
                    </a:lnTo>
                    <a:lnTo>
                      <a:pt x="0" y="10799"/>
                    </a:lnTo>
                    <a:lnTo>
                      <a:pt x="0" y="10491"/>
                    </a:lnTo>
                    <a:lnTo>
                      <a:pt x="265" y="10491"/>
                    </a:lnTo>
                    <a:lnTo>
                      <a:pt x="265" y="5422"/>
                    </a:lnTo>
                    <a:lnTo>
                      <a:pt x="0" y="5422"/>
                    </a:lnTo>
                    <a:lnTo>
                      <a:pt x="0" y="5157"/>
                    </a:lnTo>
                    <a:lnTo>
                      <a:pt x="265" y="5157"/>
                    </a:lnTo>
                    <a:lnTo>
                      <a:pt x="265" y="44"/>
                    </a:lnTo>
                    <a:lnTo>
                      <a:pt x="0" y="44"/>
                    </a:lnTo>
                    <a:lnTo>
                      <a:pt x="0"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59"/>
              <p:cNvSpPr/>
              <p:nvPr/>
            </p:nvSpPr>
            <p:spPr>
              <a:xfrm>
                <a:off x="2228175" y="1644825"/>
                <a:ext cx="6650" cy="1333350"/>
              </a:xfrm>
              <a:custGeom>
                <a:avLst/>
                <a:gdLst/>
                <a:ahLst/>
                <a:cxnLst/>
                <a:rect l="l" t="t" r="r" b="b"/>
                <a:pathLst>
                  <a:path w="266" h="53334" extrusionOk="0">
                    <a:moveTo>
                      <a:pt x="1" y="0"/>
                    </a:moveTo>
                    <a:lnTo>
                      <a:pt x="1" y="5113"/>
                    </a:lnTo>
                    <a:lnTo>
                      <a:pt x="265" y="5113"/>
                    </a:lnTo>
                    <a:lnTo>
                      <a:pt x="265" y="0"/>
                    </a:lnTo>
                    <a:close/>
                    <a:moveTo>
                      <a:pt x="1" y="5378"/>
                    </a:moveTo>
                    <a:lnTo>
                      <a:pt x="1" y="10447"/>
                    </a:lnTo>
                    <a:lnTo>
                      <a:pt x="265" y="10447"/>
                    </a:lnTo>
                    <a:lnTo>
                      <a:pt x="265" y="5378"/>
                    </a:lnTo>
                    <a:close/>
                    <a:moveTo>
                      <a:pt x="1" y="10755"/>
                    </a:moveTo>
                    <a:lnTo>
                      <a:pt x="1" y="15824"/>
                    </a:lnTo>
                    <a:lnTo>
                      <a:pt x="265" y="15824"/>
                    </a:lnTo>
                    <a:lnTo>
                      <a:pt x="265" y="10755"/>
                    </a:lnTo>
                    <a:close/>
                    <a:moveTo>
                      <a:pt x="1" y="16089"/>
                    </a:moveTo>
                    <a:lnTo>
                      <a:pt x="1" y="21201"/>
                    </a:lnTo>
                    <a:lnTo>
                      <a:pt x="265" y="21201"/>
                    </a:lnTo>
                    <a:lnTo>
                      <a:pt x="265" y="16089"/>
                    </a:lnTo>
                    <a:close/>
                    <a:moveTo>
                      <a:pt x="1" y="21466"/>
                    </a:moveTo>
                    <a:lnTo>
                      <a:pt x="1" y="26579"/>
                    </a:lnTo>
                    <a:lnTo>
                      <a:pt x="265" y="26579"/>
                    </a:lnTo>
                    <a:lnTo>
                      <a:pt x="265" y="21466"/>
                    </a:lnTo>
                    <a:close/>
                    <a:moveTo>
                      <a:pt x="1" y="26843"/>
                    </a:moveTo>
                    <a:lnTo>
                      <a:pt x="1" y="31956"/>
                    </a:lnTo>
                    <a:lnTo>
                      <a:pt x="265" y="31956"/>
                    </a:lnTo>
                    <a:lnTo>
                      <a:pt x="265" y="26843"/>
                    </a:lnTo>
                    <a:close/>
                    <a:moveTo>
                      <a:pt x="1" y="32221"/>
                    </a:moveTo>
                    <a:lnTo>
                      <a:pt x="1" y="37334"/>
                    </a:lnTo>
                    <a:lnTo>
                      <a:pt x="265" y="37334"/>
                    </a:lnTo>
                    <a:lnTo>
                      <a:pt x="265" y="32221"/>
                    </a:lnTo>
                    <a:close/>
                    <a:moveTo>
                      <a:pt x="1" y="37598"/>
                    </a:moveTo>
                    <a:lnTo>
                      <a:pt x="1" y="42711"/>
                    </a:lnTo>
                    <a:lnTo>
                      <a:pt x="265" y="42711"/>
                    </a:lnTo>
                    <a:lnTo>
                      <a:pt x="265" y="37598"/>
                    </a:lnTo>
                    <a:close/>
                    <a:moveTo>
                      <a:pt x="1" y="42975"/>
                    </a:moveTo>
                    <a:lnTo>
                      <a:pt x="1" y="48088"/>
                    </a:lnTo>
                    <a:lnTo>
                      <a:pt x="265" y="48088"/>
                    </a:lnTo>
                    <a:lnTo>
                      <a:pt x="265" y="42975"/>
                    </a:lnTo>
                    <a:close/>
                    <a:moveTo>
                      <a:pt x="1" y="48353"/>
                    </a:moveTo>
                    <a:lnTo>
                      <a:pt x="1"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59"/>
              <p:cNvSpPr/>
              <p:nvPr/>
            </p:nvSpPr>
            <p:spPr>
              <a:xfrm>
                <a:off x="2228175" y="2853625"/>
                <a:ext cx="6650" cy="124550"/>
              </a:xfrm>
              <a:custGeom>
                <a:avLst/>
                <a:gdLst/>
                <a:ahLst/>
                <a:cxnLst/>
                <a:rect l="l" t="t" r="r" b="b"/>
                <a:pathLst>
                  <a:path w="266" h="4982" fill="none" extrusionOk="0">
                    <a:moveTo>
                      <a:pt x="265" y="1"/>
                    </a:moveTo>
                    <a:lnTo>
                      <a:pt x="1" y="1"/>
                    </a:lnTo>
                    <a:lnTo>
                      <a:pt x="1" y="4981"/>
                    </a:lnTo>
                    <a:lnTo>
                      <a:pt x="265" y="4981"/>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59"/>
              <p:cNvSpPr/>
              <p:nvPr/>
            </p:nvSpPr>
            <p:spPr>
              <a:xfrm>
                <a:off x="2228175" y="2719200"/>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59"/>
              <p:cNvSpPr/>
              <p:nvPr/>
            </p:nvSpPr>
            <p:spPr>
              <a:xfrm>
                <a:off x="2228175" y="2584750"/>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59"/>
              <p:cNvSpPr/>
              <p:nvPr/>
            </p:nvSpPr>
            <p:spPr>
              <a:xfrm>
                <a:off x="2228175" y="2450325"/>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59"/>
              <p:cNvSpPr/>
              <p:nvPr/>
            </p:nvSpPr>
            <p:spPr>
              <a:xfrm>
                <a:off x="2228175" y="2315900"/>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59"/>
              <p:cNvSpPr/>
              <p:nvPr/>
            </p:nvSpPr>
            <p:spPr>
              <a:xfrm>
                <a:off x="2228175" y="2181450"/>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59"/>
              <p:cNvSpPr/>
              <p:nvPr/>
            </p:nvSpPr>
            <p:spPr>
              <a:xfrm>
                <a:off x="2228175" y="2047025"/>
                <a:ext cx="6650" cy="127850"/>
              </a:xfrm>
              <a:custGeom>
                <a:avLst/>
                <a:gdLst/>
                <a:ahLst/>
                <a:cxnLst/>
                <a:rect l="l" t="t" r="r" b="b"/>
                <a:pathLst>
                  <a:path w="266" h="5114" fill="none" extrusionOk="0">
                    <a:moveTo>
                      <a:pt x="265" y="1"/>
                    </a:moveTo>
                    <a:lnTo>
                      <a:pt x="1" y="1"/>
                    </a:lnTo>
                    <a:lnTo>
                      <a:pt x="1" y="5113"/>
                    </a:lnTo>
                    <a:lnTo>
                      <a:pt x="265" y="5113"/>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59"/>
              <p:cNvSpPr/>
              <p:nvPr/>
            </p:nvSpPr>
            <p:spPr>
              <a:xfrm>
                <a:off x="2228175" y="1913700"/>
                <a:ext cx="6650" cy="126750"/>
              </a:xfrm>
              <a:custGeom>
                <a:avLst/>
                <a:gdLst/>
                <a:ahLst/>
                <a:cxnLst/>
                <a:rect l="l" t="t" r="r" b="b"/>
                <a:pathLst>
                  <a:path w="266" h="5070" fill="none" extrusionOk="0">
                    <a:moveTo>
                      <a:pt x="265" y="0"/>
                    </a:moveTo>
                    <a:lnTo>
                      <a:pt x="1" y="0"/>
                    </a:lnTo>
                    <a:lnTo>
                      <a:pt x="1" y="5069"/>
                    </a:lnTo>
                    <a:lnTo>
                      <a:pt x="265" y="5069"/>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59"/>
              <p:cNvSpPr/>
              <p:nvPr/>
            </p:nvSpPr>
            <p:spPr>
              <a:xfrm>
                <a:off x="2228175" y="1779250"/>
                <a:ext cx="6650" cy="126750"/>
              </a:xfrm>
              <a:custGeom>
                <a:avLst/>
                <a:gdLst/>
                <a:ahLst/>
                <a:cxnLst/>
                <a:rect l="l" t="t" r="r" b="b"/>
                <a:pathLst>
                  <a:path w="266" h="5070" fill="none" extrusionOk="0">
                    <a:moveTo>
                      <a:pt x="265" y="1"/>
                    </a:moveTo>
                    <a:lnTo>
                      <a:pt x="1" y="1"/>
                    </a:lnTo>
                    <a:lnTo>
                      <a:pt x="1" y="5070"/>
                    </a:lnTo>
                    <a:lnTo>
                      <a:pt x="265" y="5070"/>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59"/>
              <p:cNvSpPr/>
              <p:nvPr/>
            </p:nvSpPr>
            <p:spPr>
              <a:xfrm>
                <a:off x="2228175" y="1644825"/>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59"/>
              <p:cNvSpPr/>
              <p:nvPr/>
            </p:nvSpPr>
            <p:spPr>
              <a:xfrm>
                <a:off x="2362625" y="1644825"/>
                <a:ext cx="6625" cy="1333350"/>
              </a:xfrm>
              <a:custGeom>
                <a:avLst/>
                <a:gdLst/>
                <a:ahLst/>
                <a:cxnLst/>
                <a:rect l="l" t="t" r="r" b="b"/>
                <a:pathLst>
                  <a:path w="265" h="53334" extrusionOk="0">
                    <a:moveTo>
                      <a:pt x="0" y="0"/>
                    </a:moveTo>
                    <a:lnTo>
                      <a:pt x="0" y="5113"/>
                    </a:lnTo>
                    <a:lnTo>
                      <a:pt x="265" y="5113"/>
                    </a:lnTo>
                    <a:lnTo>
                      <a:pt x="265" y="0"/>
                    </a:lnTo>
                    <a:close/>
                    <a:moveTo>
                      <a:pt x="0" y="5378"/>
                    </a:moveTo>
                    <a:lnTo>
                      <a:pt x="0" y="10447"/>
                    </a:lnTo>
                    <a:lnTo>
                      <a:pt x="265" y="10447"/>
                    </a:lnTo>
                    <a:lnTo>
                      <a:pt x="265" y="5378"/>
                    </a:lnTo>
                    <a:close/>
                    <a:moveTo>
                      <a:pt x="0" y="10755"/>
                    </a:moveTo>
                    <a:lnTo>
                      <a:pt x="0" y="15824"/>
                    </a:lnTo>
                    <a:lnTo>
                      <a:pt x="265" y="15824"/>
                    </a:lnTo>
                    <a:lnTo>
                      <a:pt x="265" y="10755"/>
                    </a:lnTo>
                    <a:close/>
                    <a:moveTo>
                      <a:pt x="0" y="16089"/>
                    </a:moveTo>
                    <a:lnTo>
                      <a:pt x="0" y="21201"/>
                    </a:lnTo>
                    <a:lnTo>
                      <a:pt x="265" y="21201"/>
                    </a:lnTo>
                    <a:lnTo>
                      <a:pt x="265" y="16089"/>
                    </a:lnTo>
                    <a:close/>
                    <a:moveTo>
                      <a:pt x="0" y="21466"/>
                    </a:moveTo>
                    <a:lnTo>
                      <a:pt x="0" y="26579"/>
                    </a:lnTo>
                    <a:lnTo>
                      <a:pt x="265" y="26579"/>
                    </a:lnTo>
                    <a:lnTo>
                      <a:pt x="265" y="21466"/>
                    </a:lnTo>
                    <a:close/>
                    <a:moveTo>
                      <a:pt x="0" y="26843"/>
                    </a:moveTo>
                    <a:lnTo>
                      <a:pt x="0" y="31956"/>
                    </a:lnTo>
                    <a:lnTo>
                      <a:pt x="265" y="31956"/>
                    </a:lnTo>
                    <a:lnTo>
                      <a:pt x="265" y="26843"/>
                    </a:lnTo>
                    <a:close/>
                    <a:moveTo>
                      <a:pt x="0" y="32221"/>
                    </a:moveTo>
                    <a:lnTo>
                      <a:pt x="0" y="37334"/>
                    </a:lnTo>
                    <a:lnTo>
                      <a:pt x="265" y="37334"/>
                    </a:lnTo>
                    <a:lnTo>
                      <a:pt x="265" y="32221"/>
                    </a:lnTo>
                    <a:close/>
                    <a:moveTo>
                      <a:pt x="0" y="37598"/>
                    </a:moveTo>
                    <a:lnTo>
                      <a:pt x="0" y="42711"/>
                    </a:lnTo>
                    <a:lnTo>
                      <a:pt x="265" y="42711"/>
                    </a:lnTo>
                    <a:lnTo>
                      <a:pt x="265" y="37598"/>
                    </a:lnTo>
                    <a:close/>
                    <a:moveTo>
                      <a:pt x="0" y="42975"/>
                    </a:moveTo>
                    <a:lnTo>
                      <a:pt x="0" y="48088"/>
                    </a:lnTo>
                    <a:lnTo>
                      <a:pt x="265" y="48088"/>
                    </a:lnTo>
                    <a:lnTo>
                      <a:pt x="265" y="42975"/>
                    </a:lnTo>
                    <a:close/>
                    <a:moveTo>
                      <a:pt x="0" y="48353"/>
                    </a:moveTo>
                    <a:lnTo>
                      <a:pt x="0"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59"/>
              <p:cNvSpPr/>
              <p:nvPr/>
            </p:nvSpPr>
            <p:spPr>
              <a:xfrm>
                <a:off x="2362625" y="2853625"/>
                <a:ext cx="6625" cy="124550"/>
              </a:xfrm>
              <a:custGeom>
                <a:avLst/>
                <a:gdLst/>
                <a:ahLst/>
                <a:cxnLst/>
                <a:rect l="l" t="t" r="r" b="b"/>
                <a:pathLst>
                  <a:path w="265" h="4982" fill="none" extrusionOk="0">
                    <a:moveTo>
                      <a:pt x="265" y="1"/>
                    </a:moveTo>
                    <a:lnTo>
                      <a:pt x="0" y="1"/>
                    </a:lnTo>
                    <a:lnTo>
                      <a:pt x="0" y="4981"/>
                    </a:lnTo>
                    <a:lnTo>
                      <a:pt x="265" y="4981"/>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59"/>
              <p:cNvSpPr/>
              <p:nvPr/>
            </p:nvSpPr>
            <p:spPr>
              <a:xfrm>
                <a:off x="2362625" y="2719200"/>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59"/>
              <p:cNvSpPr/>
              <p:nvPr/>
            </p:nvSpPr>
            <p:spPr>
              <a:xfrm>
                <a:off x="2362625" y="2584750"/>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59"/>
              <p:cNvSpPr/>
              <p:nvPr/>
            </p:nvSpPr>
            <p:spPr>
              <a:xfrm>
                <a:off x="2362625" y="2450325"/>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59"/>
              <p:cNvSpPr/>
              <p:nvPr/>
            </p:nvSpPr>
            <p:spPr>
              <a:xfrm>
                <a:off x="2362625" y="2315900"/>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59"/>
              <p:cNvSpPr/>
              <p:nvPr/>
            </p:nvSpPr>
            <p:spPr>
              <a:xfrm>
                <a:off x="2362625" y="2181450"/>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59"/>
              <p:cNvSpPr/>
              <p:nvPr/>
            </p:nvSpPr>
            <p:spPr>
              <a:xfrm>
                <a:off x="2362625" y="2047025"/>
                <a:ext cx="6625" cy="127850"/>
              </a:xfrm>
              <a:custGeom>
                <a:avLst/>
                <a:gdLst/>
                <a:ahLst/>
                <a:cxnLst/>
                <a:rect l="l" t="t" r="r" b="b"/>
                <a:pathLst>
                  <a:path w="265" h="5114" fill="none" extrusionOk="0">
                    <a:moveTo>
                      <a:pt x="265" y="1"/>
                    </a:moveTo>
                    <a:lnTo>
                      <a:pt x="0" y="1"/>
                    </a:lnTo>
                    <a:lnTo>
                      <a:pt x="0" y="5113"/>
                    </a:lnTo>
                    <a:lnTo>
                      <a:pt x="265" y="5113"/>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59"/>
              <p:cNvSpPr/>
              <p:nvPr/>
            </p:nvSpPr>
            <p:spPr>
              <a:xfrm>
                <a:off x="2362625" y="1913700"/>
                <a:ext cx="6625" cy="126750"/>
              </a:xfrm>
              <a:custGeom>
                <a:avLst/>
                <a:gdLst/>
                <a:ahLst/>
                <a:cxnLst/>
                <a:rect l="l" t="t" r="r" b="b"/>
                <a:pathLst>
                  <a:path w="265" h="5070" fill="none" extrusionOk="0">
                    <a:moveTo>
                      <a:pt x="265" y="0"/>
                    </a:moveTo>
                    <a:lnTo>
                      <a:pt x="0" y="0"/>
                    </a:lnTo>
                    <a:lnTo>
                      <a:pt x="0" y="5069"/>
                    </a:lnTo>
                    <a:lnTo>
                      <a:pt x="265" y="5069"/>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59"/>
              <p:cNvSpPr/>
              <p:nvPr/>
            </p:nvSpPr>
            <p:spPr>
              <a:xfrm>
                <a:off x="2362625" y="1779250"/>
                <a:ext cx="6625" cy="126750"/>
              </a:xfrm>
              <a:custGeom>
                <a:avLst/>
                <a:gdLst/>
                <a:ahLst/>
                <a:cxnLst/>
                <a:rect l="l" t="t" r="r" b="b"/>
                <a:pathLst>
                  <a:path w="265" h="5070" fill="none" extrusionOk="0">
                    <a:moveTo>
                      <a:pt x="265" y="1"/>
                    </a:moveTo>
                    <a:lnTo>
                      <a:pt x="0" y="1"/>
                    </a:lnTo>
                    <a:lnTo>
                      <a:pt x="0" y="5070"/>
                    </a:lnTo>
                    <a:lnTo>
                      <a:pt x="265" y="5070"/>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59"/>
              <p:cNvSpPr/>
              <p:nvPr/>
            </p:nvSpPr>
            <p:spPr>
              <a:xfrm>
                <a:off x="2362625" y="1644825"/>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59"/>
              <p:cNvSpPr/>
              <p:nvPr/>
            </p:nvSpPr>
            <p:spPr>
              <a:xfrm>
                <a:off x="2497050" y="1644825"/>
                <a:ext cx="6625" cy="1333350"/>
              </a:xfrm>
              <a:custGeom>
                <a:avLst/>
                <a:gdLst/>
                <a:ahLst/>
                <a:cxnLst/>
                <a:rect l="l" t="t" r="r" b="b"/>
                <a:pathLst>
                  <a:path w="265" h="53334" extrusionOk="0">
                    <a:moveTo>
                      <a:pt x="0" y="0"/>
                    </a:moveTo>
                    <a:lnTo>
                      <a:pt x="0" y="5113"/>
                    </a:lnTo>
                    <a:lnTo>
                      <a:pt x="265" y="5113"/>
                    </a:lnTo>
                    <a:lnTo>
                      <a:pt x="265" y="0"/>
                    </a:lnTo>
                    <a:close/>
                    <a:moveTo>
                      <a:pt x="0" y="5378"/>
                    </a:moveTo>
                    <a:lnTo>
                      <a:pt x="0" y="10447"/>
                    </a:lnTo>
                    <a:lnTo>
                      <a:pt x="265" y="10447"/>
                    </a:lnTo>
                    <a:lnTo>
                      <a:pt x="265" y="5378"/>
                    </a:lnTo>
                    <a:close/>
                    <a:moveTo>
                      <a:pt x="0" y="10755"/>
                    </a:moveTo>
                    <a:lnTo>
                      <a:pt x="0" y="15824"/>
                    </a:lnTo>
                    <a:lnTo>
                      <a:pt x="265" y="15824"/>
                    </a:lnTo>
                    <a:lnTo>
                      <a:pt x="265" y="10755"/>
                    </a:lnTo>
                    <a:close/>
                    <a:moveTo>
                      <a:pt x="0" y="16089"/>
                    </a:moveTo>
                    <a:lnTo>
                      <a:pt x="0" y="21201"/>
                    </a:lnTo>
                    <a:lnTo>
                      <a:pt x="265" y="21201"/>
                    </a:lnTo>
                    <a:lnTo>
                      <a:pt x="265" y="16089"/>
                    </a:lnTo>
                    <a:close/>
                    <a:moveTo>
                      <a:pt x="0" y="21466"/>
                    </a:moveTo>
                    <a:lnTo>
                      <a:pt x="0" y="26579"/>
                    </a:lnTo>
                    <a:lnTo>
                      <a:pt x="265" y="26579"/>
                    </a:lnTo>
                    <a:lnTo>
                      <a:pt x="265" y="21466"/>
                    </a:lnTo>
                    <a:close/>
                    <a:moveTo>
                      <a:pt x="0" y="26843"/>
                    </a:moveTo>
                    <a:lnTo>
                      <a:pt x="0" y="31956"/>
                    </a:lnTo>
                    <a:lnTo>
                      <a:pt x="265" y="31956"/>
                    </a:lnTo>
                    <a:lnTo>
                      <a:pt x="265" y="26843"/>
                    </a:lnTo>
                    <a:close/>
                    <a:moveTo>
                      <a:pt x="0" y="32221"/>
                    </a:moveTo>
                    <a:lnTo>
                      <a:pt x="0" y="37334"/>
                    </a:lnTo>
                    <a:lnTo>
                      <a:pt x="265" y="37334"/>
                    </a:lnTo>
                    <a:lnTo>
                      <a:pt x="265" y="32221"/>
                    </a:lnTo>
                    <a:close/>
                    <a:moveTo>
                      <a:pt x="0" y="37598"/>
                    </a:moveTo>
                    <a:lnTo>
                      <a:pt x="0" y="42711"/>
                    </a:lnTo>
                    <a:lnTo>
                      <a:pt x="265" y="42711"/>
                    </a:lnTo>
                    <a:lnTo>
                      <a:pt x="265" y="37598"/>
                    </a:lnTo>
                    <a:close/>
                    <a:moveTo>
                      <a:pt x="0" y="42975"/>
                    </a:moveTo>
                    <a:lnTo>
                      <a:pt x="0" y="48088"/>
                    </a:lnTo>
                    <a:lnTo>
                      <a:pt x="265" y="48088"/>
                    </a:lnTo>
                    <a:lnTo>
                      <a:pt x="265" y="42975"/>
                    </a:lnTo>
                    <a:close/>
                    <a:moveTo>
                      <a:pt x="0" y="48353"/>
                    </a:moveTo>
                    <a:lnTo>
                      <a:pt x="0"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59"/>
              <p:cNvSpPr/>
              <p:nvPr/>
            </p:nvSpPr>
            <p:spPr>
              <a:xfrm>
                <a:off x="2497050" y="2853625"/>
                <a:ext cx="6625" cy="124550"/>
              </a:xfrm>
              <a:custGeom>
                <a:avLst/>
                <a:gdLst/>
                <a:ahLst/>
                <a:cxnLst/>
                <a:rect l="l" t="t" r="r" b="b"/>
                <a:pathLst>
                  <a:path w="265" h="4982" fill="none" extrusionOk="0">
                    <a:moveTo>
                      <a:pt x="265" y="1"/>
                    </a:moveTo>
                    <a:lnTo>
                      <a:pt x="0" y="1"/>
                    </a:lnTo>
                    <a:lnTo>
                      <a:pt x="0" y="4981"/>
                    </a:lnTo>
                    <a:lnTo>
                      <a:pt x="265" y="4981"/>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59"/>
              <p:cNvSpPr/>
              <p:nvPr/>
            </p:nvSpPr>
            <p:spPr>
              <a:xfrm>
                <a:off x="2497050" y="2719200"/>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59"/>
              <p:cNvSpPr/>
              <p:nvPr/>
            </p:nvSpPr>
            <p:spPr>
              <a:xfrm>
                <a:off x="2497050" y="2584750"/>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59"/>
              <p:cNvSpPr/>
              <p:nvPr/>
            </p:nvSpPr>
            <p:spPr>
              <a:xfrm>
                <a:off x="2497050" y="2450325"/>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59"/>
              <p:cNvSpPr/>
              <p:nvPr/>
            </p:nvSpPr>
            <p:spPr>
              <a:xfrm>
                <a:off x="2497050" y="2315900"/>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59"/>
              <p:cNvSpPr/>
              <p:nvPr/>
            </p:nvSpPr>
            <p:spPr>
              <a:xfrm>
                <a:off x="2497050" y="2181450"/>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59"/>
              <p:cNvSpPr/>
              <p:nvPr/>
            </p:nvSpPr>
            <p:spPr>
              <a:xfrm>
                <a:off x="2497050" y="2047025"/>
                <a:ext cx="6625" cy="127850"/>
              </a:xfrm>
              <a:custGeom>
                <a:avLst/>
                <a:gdLst/>
                <a:ahLst/>
                <a:cxnLst/>
                <a:rect l="l" t="t" r="r" b="b"/>
                <a:pathLst>
                  <a:path w="265" h="5114" fill="none" extrusionOk="0">
                    <a:moveTo>
                      <a:pt x="265" y="1"/>
                    </a:moveTo>
                    <a:lnTo>
                      <a:pt x="0" y="1"/>
                    </a:lnTo>
                    <a:lnTo>
                      <a:pt x="0" y="5113"/>
                    </a:lnTo>
                    <a:lnTo>
                      <a:pt x="265" y="5113"/>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59"/>
              <p:cNvSpPr/>
              <p:nvPr/>
            </p:nvSpPr>
            <p:spPr>
              <a:xfrm>
                <a:off x="2497050" y="1913700"/>
                <a:ext cx="6625" cy="126750"/>
              </a:xfrm>
              <a:custGeom>
                <a:avLst/>
                <a:gdLst/>
                <a:ahLst/>
                <a:cxnLst/>
                <a:rect l="l" t="t" r="r" b="b"/>
                <a:pathLst>
                  <a:path w="265" h="5070" fill="none" extrusionOk="0">
                    <a:moveTo>
                      <a:pt x="265" y="0"/>
                    </a:moveTo>
                    <a:lnTo>
                      <a:pt x="0" y="0"/>
                    </a:lnTo>
                    <a:lnTo>
                      <a:pt x="0" y="5069"/>
                    </a:lnTo>
                    <a:lnTo>
                      <a:pt x="265" y="5069"/>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59"/>
              <p:cNvSpPr/>
              <p:nvPr/>
            </p:nvSpPr>
            <p:spPr>
              <a:xfrm>
                <a:off x="2497050" y="1779250"/>
                <a:ext cx="6625" cy="126750"/>
              </a:xfrm>
              <a:custGeom>
                <a:avLst/>
                <a:gdLst/>
                <a:ahLst/>
                <a:cxnLst/>
                <a:rect l="l" t="t" r="r" b="b"/>
                <a:pathLst>
                  <a:path w="265" h="5070" fill="none" extrusionOk="0">
                    <a:moveTo>
                      <a:pt x="265" y="1"/>
                    </a:moveTo>
                    <a:lnTo>
                      <a:pt x="0" y="1"/>
                    </a:lnTo>
                    <a:lnTo>
                      <a:pt x="0" y="5070"/>
                    </a:lnTo>
                    <a:lnTo>
                      <a:pt x="265" y="5070"/>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59"/>
              <p:cNvSpPr/>
              <p:nvPr/>
            </p:nvSpPr>
            <p:spPr>
              <a:xfrm>
                <a:off x="2497050" y="1644825"/>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59"/>
              <p:cNvSpPr/>
              <p:nvPr/>
            </p:nvSpPr>
            <p:spPr>
              <a:xfrm>
                <a:off x="2631475" y="1644825"/>
                <a:ext cx="6650" cy="1333350"/>
              </a:xfrm>
              <a:custGeom>
                <a:avLst/>
                <a:gdLst/>
                <a:ahLst/>
                <a:cxnLst/>
                <a:rect l="l" t="t" r="r" b="b"/>
                <a:pathLst>
                  <a:path w="266" h="53334" extrusionOk="0">
                    <a:moveTo>
                      <a:pt x="1" y="0"/>
                    </a:moveTo>
                    <a:lnTo>
                      <a:pt x="1" y="5113"/>
                    </a:lnTo>
                    <a:lnTo>
                      <a:pt x="265" y="5113"/>
                    </a:lnTo>
                    <a:lnTo>
                      <a:pt x="265" y="0"/>
                    </a:lnTo>
                    <a:close/>
                    <a:moveTo>
                      <a:pt x="1" y="5378"/>
                    </a:moveTo>
                    <a:lnTo>
                      <a:pt x="1" y="10447"/>
                    </a:lnTo>
                    <a:lnTo>
                      <a:pt x="265" y="10447"/>
                    </a:lnTo>
                    <a:lnTo>
                      <a:pt x="265" y="5378"/>
                    </a:lnTo>
                    <a:close/>
                    <a:moveTo>
                      <a:pt x="1" y="10755"/>
                    </a:moveTo>
                    <a:lnTo>
                      <a:pt x="1" y="15824"/>
                    </a:lnTo>
                    <a:lnTo>
                      <a:pt x="265" y="15824"/>
                    </a:lnTo>
                    <a:lnTo>
                      <a:pt x="265" y="10755"/>
                    </a:lnTo>
                    <a:close/>
                    <a:moveTo>
                      <a:pt x="1" y="16089"/>
                    </a:moveTo>
                    <a:lnTo>
                      <a:pt x="1" y="21201"/>
                    </a:lnTo>
                    <a:lnTo>
                      <a:pt x="265" y="21201"/>
                    </a:lnTo>
                    <a:lnTo>
                      <a:pt x="265" y="16089"/>
                    </a:lnTo>
                    <a:close/>
                    <a:moveTo>
                      <a:pt x="1" y="21466"/>
                    </a:moveTo>
                    <a:lnTo>
                      <a:pt x="1" y="26579"/>
                    </a:lnTo>
                    <a:lnTo>
                      <a:pt x="265" y="26579"/>
                    </a:lnTo>
                    <a:lnTo>
                      <a:pt x="265" y="21466"/>
                    </a:lnTo>
                    <a:close/>
                    <a:moveTo>
                      <a:pt x="1" y="26843"/>
                    </a:moveTo>
                    <a:lnTo>
                      <a:pt x="1" y="31956"/>
                    </a:lnTo>
                    <a:lnTo>
                      <a:pt x="265" y="31956"/>
                    </a:lnTo>
                    <a:lnTo>
                      <a:pt x="265" y="26843"/>
                    </a:lnTo>
                    <a:close/>
                    <a:moveTo>
                      <a:pt x="1" y="32221"/>
                    </a:moveTo>
                    <a:lnTo>
                      <a:pt x="1" y="37334"/>
                    </a:lnTo>
                    <a:lnTo>
                      <a:pt x="265" y="37334"/>
                    </a:lnTo>
                    <a:lnTo>
                      <a:pt x="265" y="32221"/>
                    </a:lnTo>
                    <a:close/>
                    <a:moveTo>
                      <a:pt x="1" y="37598"/>
                    </a:moveTo>
                    <a:lnTo>
                      <a:pt x="1" y="42711"/>
                    </a:lnTo>
                    <a:lnTo>
                      <a:pt x="265" y="42711"/>
                    </a:lnTo>
                    <a:lnTo>
                      <a:pt x="265" y="37598"/>
                    </a:lnTo>
                    <a:close/>
                    <a:moveTo>
                      <a:pt x="1" y="42975"/>
                    </a:moveTo>
                    <a:lnTo>
                      <a:pt x="1" y="48088"/>
                    </a:lnTo>
                    <a:lnTo>
                      <a:pt x="265" y="48088"/>
                    </a:lnTo>
                    <a:lnTo>
                      <a:pt x="265" y="42975"/>
                    </a:lnTo>
                    <a:close/>
                    <a:moveTo>
                      <a:pt x="1" y="48353"/>
                    </a:moveTo>
                    <a:lnTo>
                      <a:pt x="1"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59"/>
              <p:cNvSpPr/>
              <p:nvPr/>
            </p:nvSpPr>
            <p:spPr>
              <a:xfrm>
                <a:off x="2631475" y="2853625"/>
                <a:ext cx="6650" cy="124550"/>
              </a:xfrm>
              <a:custGeom>
                <a:avLst/>
                <a:gdLst/>
                <a:ahLst/>
                <a:cxnLst/>
                <a:rect l="l" t="t" r="r" b="b"/>
                <a:pathLst>
                  <a:path w="266" h="4982" fill="none" extrusionOk="0">
                    <a:moveTo>
                      <a:pt x="265" y="1"/>
                    </a:moveTo>
                    <a:lnTo>
                      <a:pt x="1" y="1"/>
                    </a:lnTo>
                    <a:lnTo>
                      <a:pt x="1" y="4981"/>
                    </a:lnTo>
                    <a:lnTo>
                      <a:pt x="265" y="4981"/>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59"/>
              <p:cNvSpPr/>
              <p:nvPr/>
            </p:nvSpPr>
            <p:spPr>
              <a:xfrm>
                <a:off x="2631475" y="2719200"/>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59"/>
              <p:cNvSpPr/>
              <p:nvPr/>
            </p:nvSpPr>
            <p:spPr>
              <a:xfrm>
                <a:off x="2631475" y="2584750"/>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59"/>
              <p:cNvSpPr/>
              <p:nvPr/>
            </p:nvSpPr>
            <p:spPr>
              <a:xfrm>
                <a:off x="2631475" y="2450325"/>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59"/>
              <p:cNvSpPr/>
              <p:nvPr/>
            </p:nvSpPr>
            <p:spPr>
              <a:xfrm>
                <a:off x="2631475" y="2315900"/>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59"/>
              <p:cNvSpPr/>
              <p:nvPr/>
            </p:nvSpPr>
            <p:spPr>
              <a:xfrm>
                <a:off x="2631475" y="2181450"/>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59"/>
              <p:cNvSpPr/>
              <p:nvPr/>
            </p:nvSpPr>
            <p:spPr>
              <a:xfrm>
                <a:off x="2631475" y="2047025"/>
                <a:ext cx="6650" cy="127850"/>
              </a:xfrm>
              <a:custGeom>
                <a:avLst/>
                <a:gdLst/>
                <a:ahLst/>
                <a:cxnLst/>
                <a:rect l="l" t="t" r="r" b="b"/>
                <a:pathLst>
                  <a:path w="266" h="5114" fill="none" extrusionOk="0">
                    <a:moveTo>
                      <a:pt x="265" y="1"/>
                    </a:moveTo>
                    <a:lnTo>
                      <a:pt x="1" y="1"/>
                    </a:lnTo>
                    <a:lnTo>
                      <a:pt x="1" y="5113"/>
                    </a:lnTo>
                    <a:lnTo>
                      <a:pt x="265" y="5113"/>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59"/>
              <p:cNvSpPr/>
              <p:nvPr/>
            </p:nvSpPr>
            <p:spPr>
              <a:xfrm>
                <a:off x="2631475" y="1913700"/>
                <a:ext cx="6650" cy="126750"/>
              </a:xfrm>
              <a:custGeom>
                <a:avLst/>
                <a:gdLst/>
                <a:ahLst/>
                <a:cxnLst/>
                <a:rect l="l" t="t" r="r" b="b"/>
                <a:pathLst>
                  <a:path w="266" h="5070" fill="none" extrusionOk="0">
                    <a:moveTo>
                      <a:pt x="265" y="0"/>
                    </a:moveTo>
                    <a:lnTo>
                      <a:pt x="1" y="0"/>
                    </a:lnTo>
                    <a:lnTo>
                      <a:pt x="1" y="5069"/>
                    </a:lnTo>
                    <a:lnTo>
                      <a:pt x="265" y="5069"/>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59"/>
              <p:cNvSpPr/>
              <p:nvPr/>
            </p:nvSpPr>
            <p:spPr>
              <a:xfrm>
                <a:off x="2631475" y="1779250"/>
                <a:ext cx="6650" cy="126750"/>
              </a:xfrm>
              <a:custGeom>
                <a:avLst/>
                <a:gdLst/>
                <a:ahLst/>
                <a:cxnLst/>
                <a:rect l="l" t="t" r="r" b="b"/>
                <a:pathLst>
                  <a:path w="266" h="5070" fill="none" extrusionOk="0">
                    <a:moveTo>
                      <a:pt x="265" y="1"/>
                    </a:moveTo>
                    <a:lnTo>
                      <a:pt x="1" y="1"/>
                    </a:lnTo>
                    <a:lnTo>
                      <a:pt x="1" y="5070"/>
                    </a:lnTo>
                    <a:lnTo>
                      <a:pt x="265" y="5070"/>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59"/>
              <p:cNvSpPr/>
              <p:nvPr/>
            </p:nvSpPr>
            <p:spPr>
              <a:xfrm>
                <a:off x="2631475" y="1644825"/>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59"/>
              <p:cNvSpPr/>
              <p:nvPr/>
            </p:nvSpPr>
            <p:spPr>
              <a:xfrm>
                <a:off x="2761500" y="1645925"/>
                <a:ext cx="7750" cy="1336650"/>
              </a:xfrm>
              <a:custGeom>
                <a:avLst/>
                <a:gdLst/>
                <a:ahLst/>
                <a:cxnLst/>
                <a:rect l="l" t="t" r="r" b="b"/>
                <a:pathLst>
                  <a:path w="310" h="53466" extrusionOk="0">
                    <a:moveTo>
                      <a:pt x="1" y="1"/>
                    </a:moveTo>
                    <a:lnTo>
                      <a:pt x="1" y="5069"/>
                    </a:lnTo>
                    <a:lnTo>
                      <a:pt x="309" y="5069"/>
                    </a:lnTo>
                    <a:lnTo>
                      <a:pt x="309" y="1"/>
                    </a:lnTo>
                    <a:close/>
                    <a:moveTo>
                      <a:pt x="1" y="5334"/>
                    </a:moveTo>
                    <a:lnTo>
                      <a:pt x="1" y="10403"/>
                    </a:lnTo>
                    <a:lnTo>
                      <a:pt x="309" y="10403"/>
                    </a:lnTo>
                    <a:lnTo>
                      <a:pt x="309" y="5334"/>
                    </a:lnTo>
                    <a:close/>
                    <a:moveTo>
                      <a:pt x="1" y="10711"/>
                    </a:moveTo>
                    <a:lnTo>
                      <a:pt x="1" y="15780"/>
                    </a:lnTo>
                    <a:lnTo>
                      <a:pt x="309" y="15780"/>
                    </a:lnTo>
                    <a:lnTo>
                      <a:pt x="309" y="10711"/>
                    </a:lnTo>
                    <a:close/>
                    <a:moveTo>
                      <a:pt x="1" y="16045"/>
                    </a:moveTo>
                    <a:lnTo>
                      <a:pt x="1" y="21157"/>
                    </a:lnTo>
                    <a:lnTo>
                      <a:pt x="309" y="21157"/>
                    </a:lnTo>
                    <a:lnTo>
                      <a:pt x="309" y="16045"/>
                    </a:lnTo>
                    <a:close/>
                    <a:moveTo>
                      <a:pt x="1" y="21422"/>
                    </a:moveTo>
                    <a:lnTo>
                      <a:pt x="1" y="26535"/>
                    </a:lnTo>
                    <a:lnTo>
                      <a:pt x="309" y="26535"/>
                    </a:lnTo>
                    <a:lnTo>
                      <a:pt x="309" y="21422"/>
                    </a:lnTo>
                    <a:close/>
                    <a:moveTo>
                      <a:pt x="1" y="26799"/>
                    </a:moveTo>
                    <a:lnTo>
                      <a:pt x="1" y="31912"/>
                    </a:lnTo>
                    <a:lnTo>
                      <a:pt x="309" y="31912"/>
                    </a:lnTo>
                    <a:lnTo>
                      <a:pt x="309" y="26799"/>
                    </a:lnTo>
                    <a:close/>
                    <a:moveTo>
                      <a:pt x="1" y="32177"/>
                    </a:moveTo>
                    <a:lnTo>
                      <a:pt x="1" y="37290"/>
                    </a:lnTo>
                    <a:lnTo>
                      <a:pt x="309" y="37290"/>
                    </a:lnTo>
                    <a:lnTo>
                      <a:pt x="309" y="32177"/>
                    </a:lnTo>
                    <a:close/>
                    <a:moveTo>
                      <a:pt x="1" y="37554"/>
                    </a:moveTo>
                    <a:lnTo>
                      <a:pt x="1" y="42667"/>
                    </a:lnTo>
                    <a:lnTo>
                      <a:pt x="309" y="42667"/>
                    </a:lnTo>
                    <a:lnTo>
                      <a:pt x="309" y="37554"/>
                    </a:lnTo>
                    <a:close/>
                    <a:moveTo>
                      <a:pt x="1" y="42931"/>
                    </a:moveTo>
                    <a:lnTo>
                      <a:pt x="1" y="48044"/>
                    </a:lnTo>
                    <a:lnTo>
                      <a:pt x="309" y="48044"/>
                    </a:lnTo>
                    <a:lnTo>
                      <a:pt x="309" y="42931"/>
                    </a:lnTo>
                    <a:close/>
                    <a:moveTo>
                      <a:pt x="1" y="48309"/>
                    </a:moveTo>
                    <a:lnTo>
                      <a:pt x="1" y="53289"/>
                    </a:lnTo>
                    <a:lnTo>
                      <a:pt x="265" y="53289"/>
                    </a:lnTo>
                    <a:lnTo>
                      <a:pt x="265" y="53466"/>
                    </a:lnTo>
                    <a:lnTo>
                      <a:pt x="309" y="53466"/>
                    </a:lnTo>
                    <a:lnTo>
                      <a:pt x="309" y="48309"/>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59"/>
              <p:cNvSpPr/>
              <p:nvPr/>
            </p:nvSpPr>
            <p:spPr>
              <a:xfrm>
                <a:off x="2761500" y="1645925"/>
                <a:ext cx="7750" cy="1336650"/>
              </a:xfrm>
              <a:custGeom>
                <a:avLst/>
                <a:gdLst/>
                <a:ahLst/>
                <a:cxnLst/>
                <a:rect l="l" t="t" r="r" b="b"/>
                <a:pathLst>
                  <a:path w="310" h="53466" fill="none" extrusionOk="0">
                    <a:moveTo>
                      <a:pt x="309" y="1"/>
                    </a:moveTo>
                    <a:lnTo>
                      <a:pt x="1" y="1"/>
                    </a:lnTo>
                    <a:lnTo>
                      <a:pt x="1" y="5069"/>
                    </a:lnTo>
                    <a:lnTo>
                      <a:pt x="309" y="5069"/>
                    </a:lnTo>
                    <a:lnTo>
                      <a:pt x="309" y="5334"/>
                    </a:lnTo>
                    <a:lnTo>
                      <a:pt x="1" y="5334"/>
                    </a:lnTo>
                    <a:lnTo>
                      <a:pt x="1" y="10403"/>
                    </a:lnTo>
                    <a:lnTo>
                      <a:pt x="309" y="10403"/>
                    </a:lnTo>
                    <a:lnTo>
                      <a:pt x="309" y="10711"/>
                    </a:lnTo>
                    <a:lnTo>
                      <a:pt x="1" y="10711"/>
                    </a:lnTo>
                    <a:lnTo>
                      <a:pt x="1" y="15780"/>
                    </a:lnTo>
                    <a:lnTo>
                      <a:pt x="309" y="15780"/>
                    </a:lnTo>
                    <a:lnTo>
                      <a:pt x="309" y="16045"/>
                    </a:lnTo>
                    <a:lnTo>
                      <a:pt x="1" y="16045"/>
                    </a:lnTo>
                    <a:lnTo>
                      <a:pt x="1" y="21157"/>
                    </a:lnTo>
                    <a:lnTo>
                      <a:pt x="309" y="21157"/>
                    </a:lnTo>
                    <a:lnTo>
                      <a:pt x="309" y="21422"/>
                    </a:lnTo>
                    <a:lnTo>
                      <a:pt x="1" y="21422"/>
                    </a:lnTo>
                    <a:lnTo>
                      <a:pt x="1" y="26535"/>
                    </a:lnTo>
                    <a:lnTo>
                      <a:pt x="309" y="26535"/>
                    </a:lnTo>
                    <a:lnTo>
                      <a:pt x="309" y="26799"/>
                    </a:lnTo>
                    <a:lnTo>
                      <a:pt x="1" y="26799"/>
                    </a:lnTo>
                    <a:lnTo>
                      <a:pt x="1" y="31912"/>
                    </a:lnTo>
                    <a:lnTo>
                      <a:pt x="309" y="31912"/>
                    </a:lnTo>
                    <a:lnTo>
                      <a:pt x="309" y="32177"/>
                    </a:lnTo>
                    <a:lnTo>
                      <a:pt x="1" y="32177"/>
                    </a:lnTo>
                    <a:lnTo>
                      <a:pt x="1" y="37290"/>
                    </a:lnTo>
                    <a:lnTo>
                      <a:pt x="309" y="37290"/>
                    </a:lnTo>
                    <a:lnTo>
                      <a:pt x="309" y="37554"/>
                    </a:lnTo>
                    <a:lnTo>
                      <a:pt x="1" y="37554"/>
                    </a:lnTo>
                    <a:lnTo>
                      <a:pt x="1" y="42667"/>
                    </a:lnTo>
                    <a:lnTo>
                      <a:pt x="309" y="42667"/>
                    </a:lnTo>
                    <a:lnTo>
                      <a:pt x="309" y="42931"/>
                    </a:lnTo>
                    <a:lnTo>
                      <a:pt x="1" y="42931"/>
                    </a:lnTo>
                    <a:lnTo>
                      <a:pt x="1" y="48044"/>
                    </a:lnTo>
                    <a:lnTo>
                      <a:pt x="309" y="48044"/>
                    </a:lnTo>
                    <a:lnTo>
                      <a:pt x="309" y="48309"/>
                    </a:lnTo>
                    <a:lnTo>
                      <a:pt x="1" y="48309"/>
                    </a:lnTo>
                    <a:lnTo>
                      <a:pt x="1" y="53289"/>
                    </a:lnTo>
                    <a:lnTo>
                      <a:pt x="265" y="53289"/>
                    </a:lnTo>
                    <a:lnTo>
                      <a:pt x="265" y="53466"/>
                    </a:lnTo>
                    <a:lnTo>
                      <a:pt x="309" y="53466"/>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59"/>
              <p:cNvSpPr/>
              <p:nvPr/>
            </p:nvSpPr>
            <p:spPr>
              <a:xfrm>
                <a:off x="2093750" y="1638225"/>
                <a:ext cx="675500" cy="6625"/>
              </a:xfrm>
              <a:custGeom>
                <a:avLst/>
                <a:gdLst/>
                <a:ahLst/>
                <a:cxnLst/>
                <a:rect l="l" t="t" r="r" b="b"/>
                <a:pathLst>
                  <a:path w="27020" h="265" extrusionOk="0">
                    <a:moveTo>
                      <a:pt x="0" y="0"/>
                    </a:moveTo>
                    <a:lnTo>
                      <a:pt x="0" y="220"/>
                    </a:lnTo>
                    <a:lnTo>
                      <a:pt x="265" y="220"/>
                    </a:lnTo>
                    <a:lnTo>
                      <a:pt x="265" y="264"/>
                    </a:lnTo>
                    <a:lnTo>
                      <a:pt x="5378" y="264"/>
                    </a:lnTo>
                    <a:lnTo>
                      <a:pt x="5378" y="220"/>
                    </a:lnTo>
                    <a:lnTo>
                      <a:pt x="5642" y="220"/>
                    </a:lnTo>
                    <a:lnTo>
                      <a:pt x="5642" y="264"/>
                    </a:lnTo>
                    <a:lnTo>
                      <a:pt x="10755" y="264"/>
                    </a:lnTo>
                    <a:lnTo>
                      <a:pt x="10755" y="220"/>
                    </a:lnTo>
                    <a:lnTo>
                      <a:pt x="11020" y="220"/>
                    </a:lnTo>
                    <a:lnTo>
                      <a:pt x="11020" y="264"/>
                    </a:lnTo>
                    <a:lnTo>
                      <a:pt x="16132" y="264"/>
                    </a:lnTo>
                    <a:lnTo>
                      <a:pt x="16132" y="220"/>
                    </a:lnTo>
                    <a:lnTo>
                      <a:pt x="16397" y="220"/>
                    </a:lnTo>
                    <a:lnTo>
                      <a:pt x="16397" y="264"/>
                    </a:lnTo>
                    <a:lnTo>
                      <a:pt x="21510" y="264"/>
                    </a:lnTo>
                    <a:lnTo>
                      <a:pt x="21510" y="220"/>
                    </a:lnTo>
                    <a:lnTo>
                      <a:pt x="21774" y="220"/>
                    </a:lnTo>
                    <a:lnTo>
                      <a:pt x="21774" y="264"/>
                    </a:lnTo>
                    <a:lnTo>
                      <a:pt x="27019" y="264"/>
                    </a:lnTo>
                    <a:lnTo>
                      <a:pt x="2701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59"/>
              <p:cNvSpPr/>
              <p:nvPr/>
            </p:nvSpPr>
            <p:spPr>
              <a:xfrm>
                <a:off x="2093750" y="1638225"/>
                <a:ext cx="675500" cy="6625"/>
              </a:xfrm>
              <a:custGeom>
                <a:avLst/>
                <a:gdLst/>
                <a:ahLst/>
                <a:cxnLst/>
                <a:rect l="l" t="t" r="r" b="b"/>
                <a:pathLst>
                  <a:path w="27020" h="265" fill="none" extrusionOk="0">
                    <a:moveTo>
                      <a:pt x="27019" y="0"/>
                    </a:moveTo>
                    <a:lnTo>
                      <a:pt x="0" y="0"/>
                    </a:lnTo>
                    <a:lnTo>
                      <a:pt x="0" y="220"/>
                    </a:lnTo>
                    <a:lnTo>
                      <a:pt x="265" y="220"/>
                    </a:lnTo>
                    <a:lnTo>
                      <a:pt x="265" y="264"/>
                    </a:lnTo>
                    <a:lnTo>
                      <a:pt x="5378" y="264"/>
                    </a:lnTo>
                    <a:lnTo>
                      <a:pt x="5378" y="220"/>
                    </a:lnTo>
                    <a:lnTo>
                      <a:pt x="5642" y="220"/>
                    </a:lnTo>
                    <a:lnTo>
                      <a:pt x="5642" y="264"/>
                    </a:lnTo>
                    <a:lnTo>
                      <a:pt x="10755" y="264"/>
                    </a:lnTo>
                    <a:lnTo>
                      <a:pt x="10755" y="220"/>
                    </a:lnTo>
                    <a:lnTo>
                      <a:pt x="11020" y="220"/>
                    </a:lnTo>
                    <a:lnTo>
                      <a:pt x="11020" y="264"/>
                    </a:lnTo>
                    <a:lnTo>
                      <a:pt x="16132" y="264"/>
                    </a:lnTo>
                    <a:lnTo>
                      <a:pt x="16132" y="220"/>
                    </a:lnTo>
                    <a:lnTo>
                      <a:pt x="16397" y="220"/>
                    </a:lnTo>
                    <a:lnTo>
                      <a:pt x="16397" y="264"/>
                    </a:lnTo>
                    <a:lnTo>
                      <a:pt x="21510" y="264"/>
                    </a:lnTo>
                    <a:lnTo>
                      <a:pt x="21510" y="220"/>
                    </a:lnTo>
                    <a:lnTo>
                      <a:pt x="21774" y="220"/>
                    </a:lnTo>
                    <a:lnTo>
                      <a:pt x="21774" y="264"/>
                    </a:lnTo>
                    <a:lnTo>
                      <a:pt x="27019" y="264"/>
                    </a:lnTo>
                    <a:lnTo>
                      <a:pt x="2701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59"/>
              <p:cNvSpPr/>
              <p:nvPr/>
            </p:nvSpPr>
            <p:spPr>
              <a:xfrm>
                <a:off x="2093750" y="1643725"/>
                <a:ext cx="6625" cy="1125"/>
              </a:xfrm>
              <a:custGeom>
                <a:avLst/>
                <a:gdLst/>
                <a:ahLst/>
                <a:cxnLst/>
                <a:rect l="l" t="t" r="r" b="b"/>
                <a:pathLst>
                  <a:path w="265" h="45" extrusionOk="0">
                    <a:moveTo>
                      <a:pt x="0" y="0"/>
                    </a:moveTo>
                    <a:lnTo>
                      <a:pt x="0" y="44"/>
                    </a:lnTo>
                    <a:lnTo>
                      <a:pt x="265"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59"/>
              <p:cNvSpPr/>
              <p:nvPr/>
            </p:nvSpPr>
            <p:spPr>
              <a:xfrm>
                <a:off x="2093750" y="1643725"/>
                <a:ext cx="6625" cy="1125"/>
              </a:xfrm>
              <a:custGeom>
                <a:avLst/>
                <a:gdLst/>
                <a:ahLst/>
                <a:cxnLst/>
                <a:rect l="l" t="t" r="r" b="b"/>
                <a:pathLst>
                  <a:path w="265" h="45" fill="none" extrusionOk="0">
                    <a:moveTo>
                      <a:pt x="265" y="0"/>
                    </a:moveTo>
                    <a:lnTo>
                      <a:pt x="0" y="0"/>
                    </a:lnTo>
                    <a:lnTo>
                      <a:pt x="0" y="44"/>
                    </a:lnTo>
                    <a:lnTo>
                      <a:pt x="265" y="44"/>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59"/>
              <p:cNvSpPr/>
              <p:nvPr/>
            </p:nvSpPr>
            <p:spPr>
              <a:xfrm>
                <a:off x="2228175" y="1643725"/>
                <a:ext cx="6650" cy="1125"/>
              </a:xfrm>
              <a:custGeom>
                <a:avLst/>
                <a:gdLst/>
                <a:ahLst/>
                <a:cxnLst/>
                <a:rect l="l" t="t" r="r" b="b"/>
                <a:pathLst>
                  <a:path w="266" h="45" extrusionOk="0">
                    <a:moveTo>
                      <a:pt x="1" y="0"/>
                    </a:moveTo>
                    <a:lnTo>
                      <a:pt x="1" y="44"/>
                    </a:lnTo>
                    <a:lnTo>
                      <a:pt x="265"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59"/>
              <p:cNvSpPr/>
              <p:nvPr/>
            </p:nvSpPr>
            <p:spPr>
              <a:xfrm>
                <a:off x="2228175" y="1643725"/>
                <a:ext cx="6650" cy="1125"/>
              </a:xfrm>
              <a:custGeom>
                <a:avLst/>
                <a:gdLst/>
                <a:ahLst/>
                <a:cxnLst/>
                <a:rect l="l" t="t" r="r" b="b"/>
                <a:pathLst>
                  <a:path w="266" h="45" fill="none" extrusionOk="0">
                    <a:moveTo>
                      <a:pt x="265" y="0"/>
                    </a:moveTo>
                    <a:lnTo>
                      <a:pt x="1" y="0"/>
                    </a:lnTo>
                    <a:lnTo>
                      <a:pt x="1" y="44"/>
                    </a:lnTo>
                    <a:lnTo>
                      <a:pt x="265" y="44"/>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59"/>
              <p:cNvSpPr/>
              <p:nvPr/>
            </p:nvSpPr>
            <p:spPr>
              <a:xfrm>
                <a:off x="2362625" y="1643725"/>
                <a:ext cx="6625" cy="1125"/>
              </a:xfrm>
              <a:custGeom>
                <a:avLst/>
                <a:gdLst/>
                <a:ahLst/>
                <a:cxnLst/>
                <a:rect l="l" t="t" r="r" b="b"/>
                <a:pathLst>
                  <a:path w="265" h="45" extrusionOk="0">
                    <a:moveTo>
                      <a:pt x="0" y="0"/>
                    </a:moveTo>
                    <a:lnTo>
                      <a:pt x="0" y="44"/>
                    </a:lnTo>
                    <a:lnTo>
                      <a:pt x="265"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59"/>
              <p:cNvSpPr/>
              <p:nvPr/>
            </p:nvSpPr>
            <p:spPr>
              <a:xfrm>
                <a:off x="2362625" y="1643725"/>
                <a:ext cx="6625" cy="1125"/>
              </a:xfrm>
              <a:custGeom>
                <a:avLst/>
                <a:gdLst/>
                <a:ahLst/>
                <a:cxnLst/>
                <a:rect l="l" t="t" r="r" b="b"/>
                <a:pathLst>
                  <a:path w="265" h="45" fill="none" extrusionOk="0">
                    <a:moveTo>
                      <a:pt x="265" y="0"/>
                    </a:moveTo>
                    <a:lnTo>
                      <a:pt x="0" y="0"/>
                    </a:lnTo>
                    <a:lnTo>
                      <a:pt x="0" y="44"/>
                    </a:lnTo>
                    <a:lnTo>
                      <a:pt x="265" y="44"/>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59"/>
              <p:cNvSpPr/>
              <p:nvPr/>
            </p:nvSpPr>
            <p:spPr>
              <a:xfrm>
                <a:off x="2497050" y="1643725"/>
                <a:ext cx="6625" cy="1125"/>
              </a:xfrm>
              <a:custGeom>
                <a:avLst/>
                <a:gdLst/>
                <a:ahLst/>
                <a:cxnLst/>
                <a:rect l="l" t="t" r="r" b="b"/>
                <a:pathLst>
                  <a:path w="265" h="45" extrusionOk="0">
                    <a:moveTo>
                      <a:pt x="0" y="0"/>
                    </a:moveTo>
                    <a:lnTo>
                      <a:pt x="0" y="44"/>
                    </a:lnTo>
                    <a:lnTo>
                      <a:pt x="265"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59"/>
              <p:cNvSpPr/>
              <p:nvPr/>
            </p:nvSpPr>
            <p:spPr>
              <a:xfrm>
                <a:off x="2497050" y="1643725"/>
                <a:ext cx="6625" cy="1125"/>
              </a:xfrm>
              <a:custGeom>
                <a:avLst/>
                <a:gdLst/>
                <a:ahLst/>
                <a:cxnLst/>
                <a:rect l="l" t="t" r="r" b="b"/>
                <a:pathLst>
                  <a:path w="265" h="45" fill="none" extrusionOk="0">
                    <a:moveTo>
                      <a:pt x="265" y="0"/>
                    </a:moveTo>
                    <a:lnTo>
                      <a:pt x="0" y="0"/>
                    </a:lnTo>
                    <a:lnTo>
                      <a:pt x="0" y="44"/>
                    </a:lnTo>
                    <a:lnTo>
                      <a:pt x="265" y="44"/>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59"/>
              <p:cNvSpPr/>
              <p:nvPr/>
            </p:nvSpPr>
            <p:spPr>
              <a:xfrm>
                <a:off x="2631475" y="1643725"/>
                <a:ext cx="6650" cy="1125"/>
              </a:xfrm>
              <a:custGeom>
                <a:avLst/>
                <a:gdLst/>
                <a:ahLst/>
                <a:cxnLst/>
                <a:rect l="l" t="t" r="r" b="b"/>
                <a:pathLst>
                  <a:path w="266" h="45" extrusionOk="0">
                    <a:moveTo>
                      <a:pt x="1" y="0"/>
                    </a:moveTo>
                    <a:lnTo>
                      <a:pt x="1" y="44"/>
                    </a:lnTo>
                    <a:lnTo>
                      <a:pt x="265"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59"/>
              <p:cNvSpPr/>
              <p:nvPr/>
            </p:nvSpPr>
            <p:spPr>
              <a:xfrm>
                <a:off x="2631475" y="1643725"/>
                <a:ext cx="6650" cy="1125"/>
              </a:xfrm>
              <a:custGeom>
                <a:avLst/>
                <a:gdLst/>
                <a:ahLst/>
                <a:cxnLst/>
                <a:rect l="l" t="t" r="r" b="b"/>
                <a:pathLst>
                  <a:path w="266" h="45" fill="none" extrusionOk="0">
                    <a:moveTo>
                      <a:pt x="265" y="0"/>
                    </a:moveTo>
                    <a:lnTo>
                      <a:pt x="1" y="0"/>
                    </a:lnTo>
                    <a:lnTo>
                      <a:pt x="1" y="44"/>
                    </a:lnTo>
                    <a:lnTo>
                      <a:pt x="265" y="44"/>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59"/>
              <p:cNvSpPr/>
              <p:nvPr/>
            </p:nvSpPr>
            <p:spPr>
              <a:xfrm>
                <a:off x="2100350" y="1772650"/>
                <a:ext cx="661175" cy="6625"/>
              </a:xfrm>
              <a:custGeom>
                <a:avLst/>
                <a:gdLst/>
                <a:ahLst/>
                <a:cxnLst/>
                <a:rect l="l" t="t" r="r" b="b"/>
                <a:pathLst>
                  <a:path w="26447"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59"/>
              <p:cNvSpPr/>
              <p:nvPr/>
            </p:nvSpPr>
            <p:spPr>
              <a:xfrm>
                <a:off x="2100350" y="17726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59"/>
              <p:cNvSpPr/>
              <p:nvPr/>
            </p:nvSpPr>
            <p:spPr>
              <a:xfrm>
                <a:off x="2234800" y="1772650"/>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59"/>
              <p:cNvSpPr/>
              <p:nvPr/>
            </p:nvSpPr>
            <p:spPr>
              <a:xfrm>
                <a:off x="2369225" y="1772650"/>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59"/>
              <p:cNvSpPr/>
              <p:nvPr/>
            </p:nvSpPr>
            <p:spPr>
              <a:xfrm>
                <a:off x="2503650" y="17726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59"/>
              <p:cNvSpPr/>
              <p:nvPr/>
            </p:nvSpPr>
            <p:spPr>
              <a:xfrm>
                <a:off x="2638100" y="1772650"/>
                <a:ext cx="123425" cy="6625"/>
              </a:xfrm>
              <a:custGeom>
                <a:avLst/>
                <a:gdLst/>
                <a:ahLst/>
                <a:cxnLst/>
                <a:rect l="l" t="t" r="r" b="b"/>
                <a:pathLst>
                  <a:path w="4937" h="265" fill="none" extrusionOk="0">
                    <a:moveTo>
                      <a:pt x="4937" y="0"/>
                    </a:moveTo>
                    <a:lnTo>
                      <a:pt x="0" y="0"/>
                    </a:lnTo>
                    <a:lnTo>
                      <a:pt x="0" y="265"/>
                    </a:lnTo>
                    <a:lnTo>
                      <a:pt x="4937" y="265"/>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59"/>
              <p:cNvSpPr/>
              <p:nvPr/>
            </p:nvSpPr>
            <p:spPr>
              <a:xfrm>
                <a:off x="2093750" y="17726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59"/>
              <p:cNvSpPr/>
              <p:nvPr/>
            </p:nvSpPr>
            <p:spPr>
              <a:xfrm>
                <a:off x="2093750" y="17726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59"/>
              <p:cNvSpPr/>
              <p:nvPr/>
            </p:nvSpPr>
            <p:spPr>
              <a:xfrm>
                <a:off x="2228175" y="17726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59"/>
              <p:cNvSpPr/>
              <p:nvPr/>
            </p:nvSpPr>
            <p:spPr>
              <a:xfrm>
                <a:off x="2228175" y="17726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59"/>
              <p:cNvSpPr/>
              <p:nvPr/>
            </p:nvSpPr>
            <p:spPr>
              <a:xfrm>
                <a:off x="2362625" y="17726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59"/>
              <p:cNvSpPr/>
              <p:nvPr/>
            </p:nvSpPr>
            <p:spPr>
              <a:xfrm>
                <a:off x="2362625" y="17726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59"/>
              <p:cNvSpPr/>
              <p:nvPr/>
            </p:nvSpPr>
            <p:spPr>
              <a:xfrm>
                <a:off x="2497050" y="17726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59"/>
              <p:cNvSpPr/>
              <p:nvPr/>
            </p:nvSpPr>
            <p:spPr>
              <a:xfrm>
                <a:off x="2497050" y="17726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59"/>
              <p:cNvSpPr/>
              <p:nvPr/>
            </p:nvSpPr>
            <p:spPr>
              <a:xfrm>
                <a:off x="2631475" y="17726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59"/>
              <p:cNvSpPr/>
              <p:nvPr/>
            </p:nvSpPr>
            <p:spPr>
              <a:xfrm>
                <a:off x="2631475" y="17726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59"/>
              <p:cNvSpPr/>
              <p:nvPr/>
            </p:nvSpPr>
            <p:spPr>
              <a:xfrm>
                <a:off x="2761500" y="1772650"/>
                <a:ext cx="7750" cy="6625"/>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59"/>
              <p:cNvSpPr/>
              <p:nvPr/>
            </p:nvSpPr>
            <p:spPr>
              <a:xfrm>
                <a:off x="2761500" y="1772650"/>
                <a:ext cx="7750" cy="6625"/>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59"/>
              <p:cNvSpPr/>
              <p:nvPr/>
            </p:nvSpPr>
            <p:spPr>
              <a:xfrm>
                <a:off x="2100350" y="1905975"/>
                <a:ext cx="661175" cy="7750"/>
              </a:xfrm>
              <a:custGeom>
                <a:avLst/>
                <a:gdLst/>
                <a:ahLst/>
                <a:cxnLst/>
                <a:rect l="l" t="t" r="r" b="b"/>
                <a:pathLst>
                  <a:path w="26447" h="310" extrusionOk="0">
                    <a:moveTo>
                      <a:pt x="1" y="1"/>
                    </a:moveTo>
                    <a:lnTo>
                      <a:pt x="1" y="309"/>
                    </a:lnTo>
                    <a:lnTo>
                      <a:pt x="5114" y="309"/>
                    </a:lnTo>
                    <a:lnTo>
                      <a:pt x="5114" y="1"/>
                    </a:lnTo>
                    <a:close/>
                    <a:moveTo>
                      <a:pt x="5378" y="1"/>
                    </a:moveTo>
                    <a:lnTo>
                      <a:pt x="5378" y="309"/>
                    </a:lnTo>
                    <a:lnTo>
                      <a:pt x="10491" y="309"/>
                    </a:lnTo>
                    <a:lnTo>
                      <a:pt x="10491" y="1"/>
                    </a:lnTo>
                    <a:close/>
                    <a:moveTo>
                      <a:pt x="10756" y="1"/>
                    </a:moveTo>
                    <a:lnTo>
                      <a:pt x="10756" y="309"/>
                    </a:lnTo>
                    <a:lnTo>
                      <a:pt x="15868" y="309"/>
                    </a:lnTo>
                    <a:lnTo>
                      <a:pt x="15868" y="1"/>
                    </a:lnTo>
                    <a:close/>
                    <a:moveTo>
                      <a:pt x="16133" y="1"/>
                    </a:moveTo>
                    <a:lnTo>
                      <a:pt x="16133" y="309"/>
                    </a:lnTo>
                    <a:lnTo>
                      <a:pt x="21246" y="309"/>
                    </a:lnTo>
                    <a:lnTo>
                      <a:pt x="21246" y="1"/>
                    </a:lnTo>
                    <a:close/>
                    <a:moveTo>
                      <a:pt x="21510" y="1"/>
                    </a:moveTo>
                    <a:lnTo>
                      <a:pt x="21510" y="309"/>
                    </a:lnTo>
                    <a:lnTo>
                      <a:pt x="26447" y="309"/>
                    </a:lnTo>
                    <a:lnTo>
                      <a:pt x="264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59"/>
              <p:cNvSpPr/>
              <p:nvPr/>
            </p:nvSpPr>
            <p:spPr>
              <a:xfrm>
                <a:off x="2100350" y="1905975"/>
                <a:ext cx="127850" cy="7750"/>
              </a:xfrm>
              <a:custGeom>
                <a:avLst/>
                <a:gdLst/>
                <a:ahLst/>
                <a:cxnLst/>
                <a:rect l="l" t="t" r="r" b="b"/>
                <a:pathLst>
                  <a:path w="5114" h="310" fill="none" extrusionOk="0">
                    <a:moveTo>
                      <a:pt x="5114" y="1"/>
                    </a:moveTo>
                    <a:lnTo>
                      <a:pt x="1" y="1"/>
                    </a:lnTo>
                    <a:lnTo>
                      <a:pt x="1" y="309"/>
                    </a:lnTo>
                    <a:lnTo>
                      <a:pt x="5114" y="309"/>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59"/>
              <p:cNvSpPr/>
              <p:nvPr/>
            </p:nvSpPr>
            <p:spPr>
              <a:xfrm>
                <a:off x="2234800" y="1905975"/>
                <a:ext cx="127850" cy="7750"/>
              </a:xfrm>
              <a:custGeom>
                <a:avLst/>
                <a:gdLst/>
                <a:ahLst/>
                <a:cxnLst/>
                <a:rect l="l" t="t" r="r" b="b"/>
                <a:pathLst>
                  <a:path w="5114" h="310" fill="none" extrusionOk="0">
                    <a:moveTo>
                      <a:pt x="5113" y="1"/>
                    </a:moveTo>
                    <a:lnTo>
                      <a:pt x="0" y="1"/>
                    </a:lnTo>
                    <a:lnTo>
                      <a:pt x="0" y="309"/>
                    </a:lnTo>
                    <a:lnTo>
                      <a:pt x="5113" y="309"/>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59"/>
              <p:cNvSpPr/>
              <p:nvPr/>
            </p:nvSpPr>
            <p:spPr>
              <a:xfrm>
                <a:off x="2369225" y="1905975"/>
                <a:ext cx="127850" cy="7750"/>
              </a:xfrm>
              <a:custGeom>
                <a:avLst/>
                <a:gdLst/>
                <a:ahLst/>
                <a:cxnLst/>
                <a:rect l="l" t="t" r="r" b="b"/>
                <a:pathLst>
                  <a:path w="5114" h="310" fill="none" extrusionOk="0">
                    <a:moveTo>
                      <a:pt x="5113" y="1"/>
                    </a:moveTo>
                    <a:lnTo>
                      <a:pt x="1" y="1"/>
                    </a:lnTo>
                    <a:lnTo>
                      <a:pt x="1" y="309"/>
                    </a:lnTo>
                    <a:lnTo>
                      <a:pt x="5113" y="309"/>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59"/>
              <p:cNvSpPr/>
              <p:nvPr/>
            </p:nvSpPr>
            <p:spPr>
              <a:xfrm>
                <a:off x="2503650" y="1905975"/>
                <a:ext cx="127850" cy="7750"/>
              </a:xfrm>
              <a:custGeom>
                <a:avLst/>
                <a:gdLst/>
                <a:ahLst/>
                <a:cxnLst/>
                <a:rect l="l" t="t" r="r" b="b"/>
                <a:pathLst>
                  <a:path w="5114" h="310" fill="none" extrusionOk="0">
                    <a:moveTo>
                      <a:pt x="5114" y="1"/>
                    </a:moveTo>
                    <a:lnTo>
                      <a:pt x="1" y="1"/>
                    </a:lnTo>
                    <a:lnTo>
                      <a:pt x="1" y="309"/>
                    </a:lnTo>
                    <a:lnTo>
                      <a:pt x="5114" y="309"/>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59"/>
              <p:cNvSpPr/>
              <p:nvPr/>
            </p:nvSpPr>
            <p:spPr>
              <a:xfrm>
                <a:off x="2638100" y="1905975"/>
                <a:ext cx="123425" cy="7750"/>
              </a:xfrm>
              <a:custGeom>
                <a:avLst/>
                <a:gdLst/>
                <a:ahLst/>
                <a:cxnLst/>
                <a:rect l="l" t="t" r="r" b="b"/>
                <a:pathLst>
                  <a:path w="4937" h="310" fill="none" extrusionOk="0">
                    <a:moveTo>
                      <a:pt x="4937" y="1"/>
                    </a:moveTo>
                    <a:lnTo>
                      <a:pt x="0" y="1"/>
                    </a:lnTo>
                    <a:lnTo>
                      <a:pt x="0" y="309"/>
                    </a:lnTo>
                    <a:lnTo>
                      <a:pt x="4937" y="309"/>
                    </a:lnTo>
                    <a:lnTo>
                      <a:pt x="4937"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59"/>
              <p:cNvSpPr/>
              <p:nvPr/>
            </p:nvSpPr>
            <p:spPr>
              <a:xfrm>
                <a:off x="2093750" y="1905975"/>
                <a:ext cx="6625" cy="7750"/>
              </a:xfrm>
              <a:custGeom>
                <a:avLst/>
                <a:gdLst/>
                <a:ahLst/>
                <a:cxnLst/>
                <a:rect l="l" t="t" r="r" b="b"/>
                <a:pathLst>
                  <a:path w="265" h="310" extrusionOk="0">
                    <a:moveTo>
                      <a:pt x="0" y="1"/>
                    </a:moveTo>
                    <a:lnTo>
                      <a:pt x="0" y="309"/>
                    </a:lnTo>
                    <a:lnTo>
                      <a:pt x="265" y="309"/>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59"/>
              <p:cNvSpPr/>
              <p:nvPr/>
            </p:nvSpPr>
            <p:spPr>
              <a:xfrm>
                <a:off x="2093750" y="1905975"/>
                <a:ext cx="6625" cy="7750"/>
              </a:xfrm>
              <a:custGeom>
                <a:avLst/>
                <a:gdLst/>
                <a:ahLst/>
                <a:cxnLst/>
                <a:rect l="l" t="t" r="r" b="b"/>
                <a:pathLst>
                  <a:path w="265" h="310" fill="none" extrusionOk="0">
                    <a:moveTo>
                      <a:pt x="265" y="1"/>
                    </a:moveTo>
                    <a:lnTo>
                      <a:pt x="0" y="1"/>
                    </a:lnTo>
                    <a:lnTo>
                      <a:pt x="0" y="309"/>
                    </a:lnTo>
                    <a:lnTo>
                      <a:pt x="265" y="30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59"/>
              <p:cNvSpPr/>
              <p:nvPr/>
            </p:nvSpPr>
            <p:spPr>
              <a:xfrm>
                <a:off x="2228175" y="1905975"/>
                <a:ext cx="6650" cy="7750"/>
              </a:xfrm>
              <a:custGeom>
                <a:avLst/>
                <a:gdLst/>
                <a:ahLst/>
                <a:cxnLst/>
                <a:rect l="l" t="t" r="r" b="b"/>
                <a:pathLst>
                  <a:path w="266" h="310" extrusionOk="0">
                    <a:moveTo>
                      <a:pt x="1" y="1"/>
                    </a:moveTo>
                    <a:lnTo>
                      <a:pt x="1" y="309"/>
                    </a:lnTo>
                    <a:lnTo>
                      <a:pt x="265" y="309"/>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59"/>
              <p:cNvSpPr/>
              <p:nvPr/>
            </p:nvSpPr>
            <p:spPr>
              <a:xfrm>
                <a:off x="2228175" y="1905975"/>
                <a:ext cx="6650" cy="7750"/>
              </a:xfrm>
              <a:custGeom>
                <a:avLst/>
                <a:gdLst/>
                <a:ahLst/>
                <a:cxnLst/>
                <a:rect l="l" t="t" r="r" b="b"/>
                <a:pathLst>
                  <a:path w="266" h="310" fill="none" extrusionOk="0">
                    <a:moveTo>
                      <a:pt x="265" y="1"/>
                    </a:moveTo>
                    <a:lnTo>
                      <a:pt x="1" y="1"/>
                    </a:lnTo>
                    <a:lnTo>
                      <a:pt x="1" y="309"/>
                    </a:lnTo>
                    <a:lnTo>
                      <a:pt x="265" y="30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59"/>
              <p:cNvSpPr/>
              <p:nvPr/>
            </p:nvSpPr>
            <p:spPr>
              <a:xfrm>
                <a:off x="2362625" y="1905975"/>
                <a:ext cx="6625" cy="7750"/>
              </a:xfrm>
              <a:custGeom>
                <a:avLst/>
                <a:gdLst/>
                <a:ahLst/>
                <a:cxnLst/>
                <a:rect l="l" t="t" r="r" b="b"/>
                <a:pathLst>
                  <a:path w="265" h="310" extrusionOk="0">
                    <a:moveTo>
                      <a:pt x="0" y="1"/>
                    </a:moveTo>
                    <a:lnTo>
                      <a:pt x="0" y="309"/>
                    </a:lnTo>
                    <a:lnTo>
                      <a:pt x="265" y="309"/>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59"/>
              <p:cNvSpPr/>
              <p:nvPr/>
            </p:nvSpPr>
            <p:spPr>
              <a:xfrm>
                <a:off x="2362625" y="1905975"/>
                <a:ext cx="6625" cy="7750"/>
              </a:xfrm>
              <a:custGeom>
                <a:avLst/>
                <a:gdLst/>
                <a:ahLst/>
                <a:cxnLst/>
                <a:rect l="l" t="t" r="r" b="b"/>
                <a:pathLst>
                  <a:path w="265" h="310" fill="none" extrusionOk="0">
                    <a:moveTo>
                      <a:pt x="265" y="1"/>
                    </a:moveTo>
                    <a:lnTo>
                      <a:pt x="0" y="1"/>
                    </a:lnTo>
                    <a:lnTo>
                      <a:pt x="0" y="309"/>
                    </a:lnTo>
                    <a:lnTo>
                      <a:pt x="265" y="30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59"/>
              <p:cNvSpPr/>
              <p:nvPr/>
            </p:nvSpPr>
            <p:spPr>
              <a:xfrm>
                <a:off x="2497050" y="1905975"/>
                <a:ext cx="6625" cy="7750"/>
              </a:xfrm>
              <a:custGeom>
                <a:avLst/>
                <a:gdLst/>
                <a:ahLst/>
                <a:cxnLst/>
                <a:rect l="l" t="t" r="r" b="b"/>
                <a:pathLst>
                  <a:path w="265" h="310" extrusionOk="0">
                    <a:moveTo>
                      <a:pt x="0" y="1"/>
                    </a:moveTo>
                    <a:lnTo>
                      <a:pt x="0" y="309"/>
                    </a:lnTo>
                    <a:lnTo>
                      <a:pt x="265" y="309"/>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59"/>
              <p:cNvSpPr/>
              <p:nvPr/>
            </p:nvSpPr>
            <p:spPr>
              <a:xfrm>
                <a:off x="2497050" y="1905975"/>
                <a:ext cx="6625" cy="7750"/>
              </a:xfrm>
              <a:custGeom>
                <a:avLst/>
                <a:gdLst/>
                <a:ahLst/>
                <a:cxnLst/>
                <a:rect l="l" t="t" r="r" b="b"/>
                <a:pathLst>
                  <a:path w="265" h="310" fill="none" extrusionOk="0">
                    <a:moveTo>
                      <a:pt x="265" y="1"/>
                    </a:moveTo>
                    <a:lnTo>
                      <a:pt x="0" y="1"/>
                    </a:lnTo>
                    <a:lnTo>
                      <a:pt x="0" y="309"/>
                    </a:lnTo>
                    <a:lnTo>
                      <a:pt x="265" y="30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59"/>
              <p:cNvSpPr/>
              <p:nvPr/>
            </p:nvSpPr>
            <p:spPr>
              <a:xfrm>
                <a:off x="2631475" y="1905975"/>
                <a:ext cx="6650" cy="7750"/>
              </a:xfrm>
              <a:custGeom>
                <a:avLst/>
                <a:gdLst/>
                <a:ahLst/>
                <a:cxnLst/>
                <a:rect l="l" t="t" r="r" b="b"/>
                <a:pathLst>
                  <a:path w="266" h="310" extrusionOk="0">
                    <a:moveTo>
                      <a:pt x="1" y="1"/>
                    </a:moveTo>
                    <a:lnTo>
                      <a:pt x="1" y="309"/>
                    </a:lnTo>
                    <a:lnTo>
                      <a:pt x="265" y="309"/>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59"/>
              <p:cNvSpPr/>
              <p:nvPr/>
            </p:nvSpPr>
            <p:spPr>
              <a:xfrm>
                <a:off x="2631475" y="1905975"/>
                <a:ext cx="6650" cy="7750"/>
              </a:xfrm>
              <a:custGeom>
                <a:avLst/>
                <a:gdLst/>
                <a:ahLst/>
                <a:cxnLst/>
                <a:rect l="l" t="t" r="r" b="b"/>
                <a:pathLst>
                  <a:path w="266" h="310" fill="none" extrusionOk="0">
                    <a:moveTo>
                      <a:pt x="265" y="1"/>
                    </a:moveTo>
                    <a:lnTo>
                      <a:pt x="1" y="1"/>
                    </a:lnTo>
                    <a:lnTo>
                      <a:pt x="1" y="309"/>
                    </a:lnTo>
                    <a:lnTo>
                      <a:pt x="265" y="30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59"/>
              <p:cNvSpPr/>
              <p:nvPr/>
            </p:nvSpPr>
            <p:spPr>
              <a:xfrm>
                <a:off x="2761500" y="1905975"/>
                <a:ext cx="7750" cy="7750"/>
              </a:xfrm>
              <a:custGeom>
                <a:avLst/>
                <a:gdLst/>
                <a:ahLst/>
                <a:cxnLst/>
                <a:rect l="l" t="t" r="r" b="b"/>
                <a:pathLst>
                  <a:path w="310" h="310" extrusionOk="0">
                    <a:moveTo>
                      <a:pt x="1" y="1"/>
                    </a:moveTo>
                    <a:lnTo>
                      <a:pt x="1" y="309"/>
                    </a:lnTo>
                    <a:lnTo>
                      <a:pt x="309" y="309"/>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59"/>
              <p:cNvSpPr/>
              <p:nvPr/>
            </p:nvSpPr>
            <p:spPr>
              <a:xfrm>
                <a:off x="2761500" y="1905975"/>
                <a:ext cx="7750" cy="7750"/>
              </a:xfrm>
              <a:custGeom>
                <a:avLst/>
                <a:gdLst/>
                <a:ahLst/>
                <a:cxnLst/>
                <a:rect l="l" t="t" r="r" b="b"/>
                <a:pathLst>
                  <a:path w="310" h="310" fill="none" extrusionOk="0">
                    <a:moveTo>
                      <a:pt x="309" y="1"/>
                    </a:moveTo>
                    <a:lnTo>
                      <a:pt x="1" y="1"/>
                    </a:lnTo>
                    <a:lnTo>
                      <a:pt x="1" y="309"/>
                    </a:lnTo>
                    <a:lnTo>
                      <a:pt x="309" y="309"/>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59"/>
              <p:cNvSpPr/>
              <p:nvPr/>
            </p:nvSpPr>
            <p:spPr>
              <a:xfrm>
                <a:off x="2100350" y="2040425"/>
                <a:ext cx="661175" cy="6625"/>
              </a:xfrm>
              <a:custGeom>
                <a:avLst/>
                <a:gdLst/>
                <a:ahLst/>
                <a:cxnLst/>
                <a:rect l="l" t="t" r="r" b="b"/>
                <a:pathLst>
                  <a:path w="26447"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9"/>
              <p:cNvSpPr/>
              <p:nvPr/>
            </p:nvSpPr>
            <p:spPr>
              <a:xfrm>
                <a:off x="2100350" y="20404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9"/>
              <p:cNvSpPr/>
              <p:nvPr/>
            </p:nvSpPr>
            <p:spPr>
              <a:xfrm>
                <a:off x="2234800" y="2040425"/>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9"/>
              <p:cNvSpPr/>
              <p:nvPr/>
            </p:nvSpPr>
            <p:spPr>
              <a:xfrm>
                <a:off x="2369225" y="2040425"/>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59"/>
              <p:cNvSpPr/>
              <p:nvPr/>
            </p:nvSpPr>
            <p:spPr>
              <a:xfrm>
                <a:off x="2503650" y="20404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59"/>
              <p:cNvSpPr/>
              <p:nvPr/>
            </p:nvSpPr>
            <p:spPr>
              <a:xfrm>
                <a:off x="2638100" y="2040425"/>
                <a:ext cx="123425" cy="6625"/>
              </a:xfrm>
              <a:custGeom>
                <a:avLst/>
                <a:gdLst/>
                <a:ahLst/>
                <a:cxnLst/>
                <a:rect l="l" t="t" r="r" b="b"/>
                <a:pathLst>
                  <a:path w="4937" h="265" fill="none" extrusionOk="0">
                    <a:moveTo>
                      <a:pt x="4937" y="0"/>
                    </a:moveTo>
                    <a:lnTo>
                      <a:pt x="0" y="0"/>
                    </a:lnTo>
                    <a:lnTo>
                      <a:pt x="0" y="265"/>
                    </a:lnTo>
                    <a:lnTo>
                      <a:pt x="4937" y="265"/>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9"/>
              <p:cNvSpPr/>
              <p:nvPr/>
            </p:nvSpPr>
            <p:spPr>
              <a:xfrm>
                <a:off x="2093750" y="20404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9"/>
              <p:cNvSpPr/>
              <p:nvPr/>
            </p:nvSpPr>
            <p:spPr>
              <a:xfrm>
                <a:off x="2093750" y="20404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9"/>
              <p:cNvSpPr/>
              <p:nvPr/>
            </p:nvSpPr>
            <p:spPr>
              <a:xfrm>
                <a:off x="2228175" y="20404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59"/>
              <p:cNvSpPr/>
              <p:nvPr/>
            </p:nvSpPr>
            <p:spPr>
              <a:xfrm>
                <a:off x="2228175" y="20404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59"/>
              <p:cNvSpPr/>
              <p:nvPr/>
            </p:nvSpPr>
            <p:spPr>
              <a:xfrm>
                <a:off x="2362625" y="20404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59"/>
              <p:cNvSpPr/>
              <p:nvPr/>
            </p:nvSpPr>
            <p:spPr>
              <a:xfrm>
                <a:off x="2362625" y="20404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9"/>
              <p:cNvSpPr/>
              <p:nvPr/>
            </p:nvSpPr>
            <p:spPr>
              <a:xfrm>
                <a:off x="2497050" y="20404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59"/>
              <p:cNvSpPr/>
              <p:nvPr/>
            </p:nvSpPr>
            <p:spPr>
              <a:xfrm>
                <a:off x="2497050" y="20404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9"/>
              <p:cNvSpPr/>
              <p:nvPr/>
            </p:nvSpPr>
            <p:spPr>
              <a:xfrm>
                <a:off x="2631475" y="20404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9"/>
              <p:cNvSpPr/>
              <p:nvPr/>
            </p:nvSpPr>
            <p:spPr>
              <a:xfrm>
                <a:off x="2631475" y="20404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9"/>
              <p:cNvSpPr/>
              <p:nvPr/>
            </p:nvSpPr>
            <p:spPr>
              <a:xfrm>
                <a:off x="2761500" y="2040425"/>
                <a:ext cx="7750" cy="6625"/>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9"/>
              <p:cNvSpPr/>
              <p:nvPr/>
            </p:nvSpPr>
            <p:spPr>
              <a:xfrm>
                <a:off x="2761500" y="2040425"/>
                <a:ext cx="7750" cy="6625"/>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59"/>
              <p:cNvSpPr/>
              <p:nvPr/>
            </p:nvSpPr>
            <p:spPr>
              <a:xfrm>
                <a:off x="2100350" y="2174850"/>
                <a:ext cx="661175" cy="6625"/>
              </a:xfrm>
              <a:custGeom>
                <a:avLst/>
                <a:gdLst/>
                <a:ahLst/>
                <a:cxnLst/>
                <a:rect l="l" t="t" r="r" b="b"/>
                <a:pathLst>
                  <a:path w="26447"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59"/>
              <p:cNvSpPr/>
              <p:nvPr/>
            </p:nvSpPr>
            <p:spPr>
              <a:xfrm>
                <a:off x="2100350" y="21748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9"/>
              <p:cNvSpPr/>
              <p:nvPr/>
            </p:nvSpPr>
            <p:spPr>
              <a:xfrm>
                <a:off x="2234800" y="2174850"/>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59"/>
              <p:cNvSpPr/>
              <p:nvPr/>
            </p:nvSpPr>
            <p:spPr>
              <a:xfrm>
                <a:off x="2369225" y="2174850"/>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59"/>
              <p:cNvSpPr/>
              <p:nvPr/>
            </p:nvSpPr>
            <p:spPr>
              <a:xfrm>
                <a:off x="2503650" y="21748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59"/>
              <p:cNvSpPr/>
              <p:nvPr/>
            </p:nvSpPr>
            <p:spPr>
              <a:xfrm>
                <a:off x="2638100" y="2174850"/>
                <a:ext cx="123425" cy="6625"/>
              </a:xfrm>
              <a:custGeom>
                <a:avLst/>
                <a:gdLst/>
                <a:ahLst/>
                <a:cxnLst/>
                <a:rect l="l" t="t" r="r" b="b"/>
                <a:pathLst>
                  <a:path w="4937" h="265" fill="none" extrusionOk="0">
                    <a:moveTo>
                      <a:pt x="4937" y="0"/>
                    </a:moveTo>
                    <a:lnTo>
                      <a:pt x="0" y="0"/>
                    </a:lnTo>
                    <a:lnTo>
                      <a:pt x="0" y="265"/>
                    </a:lnTo>
                    <a:lnTo>
                      <a:pt x="4937" y="265"/>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59"/>
              <p:cNvSpPr/>
              <p:nvPr/>
            </p:nvSpPr>
            <p:spPr>
              <a:xfrm>
                <a:off x="2093750" y="21748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59"/>
              <p:cNvSpPr/>
              <p:nvPr/>
            </p:nvSpPr>
            <p:spPr>
              <a:xfrm>
                <a:off x="2093750" y="21748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59"/>
              <p:cNvSpPr/>
              <p:nvPr/>
            </p:nvSpPr>
            <p:spPr>
              <a:xfrm>
                <a:off x="2228175" y="21748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59"/>
              <p:cNvSpPr/>
              <p:nvPr/>
            </p:nvSpPr>
            <p:spPr>
              <a:xfrm>
                <a:off x="2228175" y="21748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59"/>
              <p:cNvSpPr/>
              <p:nvPr/>
            </p:nvSpPr>
            <p:spPr>
              <a:xfrm>
                <a:off x="2362625" y="21748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59"/>
              <p:cNvSpPr/>
              <p:nvPr/>
            </p:nvSpPr>
            <p:spPr>
              <a:xfrm>
                <a:off x="2362625" y="21748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59"/>
              <p:cNvSpPr/>
              <p:nvPr/>
            </p:nvSpPr>
            <p:spPr>
              <a:xfrm>
                <a:off x="2497050" y="21748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59"/>
              <p:cNvSpPr/>
              <p:nvPr/>
            </p:nvSpPr>
            <p:spPr>
              <a:xfrm>
                <a:off x="2497050" y="21748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59"/>
              <p:cNvSpPr/>
              <p:nvPr/>
            </p:nvSpPr>
            <p:spPr>
              <a:xfrm>
                <a:off x="2631475" y="21748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59"/>
              <p:cNvSpPr/>
              <p:nvPr/>
            </p:nvSpPr>
            <p:spPr>
              <a:xfrm>
                <a:off x="2631475" y="21748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59"/>
              <p:cNvSpPr/>
              <p:nvPr/>
            </p:nvSpPr>
            <p:spPr>
              <a:xfrm>
                <a:off x="2761500" y="2174850"/>
                <a:ext cx="7750" cy="6625"/>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59"/>
              <p:cNvSpPr/>
              <p:nvPr/>
            </p:nvSpPr>
            <p:spPr>
              <a:xfrm>
                <a:off x="2761500" y="2174850"/>
                <a:ext cx="7750" cy="6625"/>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59"/>
              <p:cNvSpPr/>
              <p:nvPr/>
            </p:nvSpPr>
            <p:spPr>
              <a:xfrm>
                <a:off x="2100350" y="2309275"/>
                <a:ext cx="661175" cy="6650"/>
              </a:xfrm>
              <a:custGeom>
                <a:avLst/>
                <a:gdLst/>
                <a:ahLst/>
                <a:cxnLst/>
                <a:rect l="l" t="t" r="r" b="b"/>
                <a:pathLst>
                  <a:path w="26447" h="266" extrusionOk="0">
                    <a:moveTo>
                      <a:pt x="1" y="1"/>
                    </a:moveTo>
                    <a:lnTo>
                      <a:pt x="1" y="265"/>
                    </a:lnTo>
                    <a:lnTo>
                      <a:pt x="5114" y="265"/>
                    </a:lnTo>
                    <a:lnTo>
                      <a:pt x="5114" y="1"/>
                    </a:lnTo>
                    <a:close/>
                    <a:moveTo>
                      <a:pt x="5378" y="1"/>
                    </a:moveTo>
                    <a:lnTo>
                      <a:pt x="5378" y="265"/>
                    </a:lnTo>
                    <a:lnTo>
                      <a:pt x="10491" y="265"/>
                    </a:lnTo>
                    <a:lnTo>
                      <a:pt x="10491" y="1"/>
                    </a:lnTo>
                    <a:close/>
                    <a:moveTo>
                      <a:pt x="10756" y="1"/>
                    </a:moveTo>
                    <a:lnTo>
                      <a:pt x="10756" y="265"/>
                    </a:lnTo>
                    <a:lnTo>
                      <a:pt x="15868" y="265"/>
                    </a:lnTo>
                    <a:lnTo>
                      <a:pt x="15868" y="1"/>
                    </a:lnTo>
                    <a:close/>
                    <a:moveTo>
                      <a:pt x="16133" y="1"/>
                    </a:moveTo>
                    <a:lnTo>
                      <a:pt x="16133" y="265"/>
                    </a:lnTo>
                    <a:lnTo>
                      <a:pt x="21246" y="265"/>
                    </a:lnTo>
                    <a:lnTo>
                      <a:pt x="21246" y="1"/>
                    </a:lnTo>
                    <a:close/>
                    <a:moveTo>
                      <a:pt x="21510" y="1"/>
                    </a:moveTo>
                    <a:lnTo>
                      <a:pt x="21510" y="265"/>
                    </a:lnTo>
                    <a:lnTo>
                      <a:pt x="26447" y="265"/>
                    </a:lnTo>
                    <a:lnTo>
                      <a:pt x="264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59"/>
              <p:cNvSpPr/>
              <p:nvPr/>
            </p:nvSpPr>
            <p:spPr>
              <a:xfrm>
                <a:off x="2100350" y="2309275"/>
                <a:ext cx="127850" cy="6650"/>
              </a:xfrm>
              <a:custGeom>
                <a:avLst/>
                <a:gdLst/>
                <a:ahLst/>
                <a:cxnLst/>
                <a:rect l="l" t="t" r="r" b="b"/>
                <a:pathLst>
                  <a:path w="5114" h="266"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59"/>
              <p:cNvSpPr/>
              <p:nvPr/>
            </p:nvSpPr>
            <p:spPr>
              <a:xfrm>
                <a:off x="2234800" y="2309275"/>
                <a:ext cx="127850" cy="6650"/>
              </a:xfrm>
              <a:custGeom>
                <a:avLst/>
                <a:gdLst/>
                <a:ahLst/>
                <a:cxnLst/>
                <a:rect l="l" t="t" r="r" b="b"/>
                <a:pathLst>
                  <a:path w="5114" h="266" fill="none" extrusionOk="0">
                    <a:moveTo>
                      <a:pt x="5113" y="1"/>
                    </a:moveTo>
                    <a:lnTo>
                      <a:pt x="0" y="1"/>
                    </a:lnTo>
                    <a:lnTo>
                      <a:pt x="0"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59"/>
              <p:cNvSpPr/>
              <p:nvPr/>
            </p:nvSpPr>
            <p:spPr>
              <a:xfrm>
                <a:off x="2369225" y="2309275"/>
                <a:ext cx="127850" cy="6650"/>
              </a:xfrm>
              <a:custGeom>
                <a:avLst/>
                <a:gdLst/>
                <a:ahLst/>
                <a:cxnLst/>
                <a:rect l="l" t="t" r="r" b="b"/>
                <a:pathLst>
                  <a:path w="5114" h="266" fill="none" extrusionOk="0">
                    <a:moveTo>
                      <a:pt x="5113" y="1"/>
                    </a:moveTo>
                    <a:lnTo>
                      <a:pt x="1" y="1"/>
                    </a:lnTo>
                    <a:lnTo>
                      <a:pt x="1"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59"/>
              <p:cNvSpPr/>
              <p:nvPr/>
            </p:nvSpPr>
            <p:spPr>
              <a:xfrm>
                <a:off x="2503650" y="2309275"/>
                <a:ext cx="127850" cy="6650"/>
              </a:xfrm>
              <a:custGeom>
                <a:avLst/>
                <a:gdLst/>
                <a:ahLst/>
                <a:cxnLst/>
                <a:rect l="l" t="t" r="r" b="b"/>
                <a:pathLst>
                  <a:path w="5114" h="266"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59"/>
              <p:cNvSpPr/>
              <p:nvPr/>
            </p:nvSpPr>
            <p:spPr>
              <a:xfrm>
                <a:off x="2638100" y="2309275"/>
                <a:ext cx="123425" cy="6650"/>
              </a:xfrm>
              <a:custGeom>
                <a:avLst/>
                <a:gdLst/>
                <a:ahLst/>
                <a:cxnLst/>
                <a:rect l="l" t="t" r="r" b="b"/>
                <a:pathLst>
                  <a:path w="4937" h="266" fill="none" extrusionOk="0">
                    <a:moveTo>
                      <a:pt x="4937" y="1"/>
                    </a:moveTo>
                    <a:lnTo>
                      <a:pt x="0" y="1"/>
                    </a:lnTo>
                    <a:lnTo>
                      <a:pt x="0" y="265"/>
                    </a:lnTo>
                    <a:lnTo>
                      <a:pt x="4937" y="265"/>
                    </a:lnTo>
                    <a:lnTo>
                      <a:pt x="4937"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59"/>
              <p:cNvSpPr/>
              <p:nvPr/>
            </p:nvSpPr>
            <p:spPr>
              <a:xfrm>
                <a:off x="2093750" y="23092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59"/>
              <p:cNvSpPr/>
              <p:nvPr/>
            </p:nvSpPr>
            <p:spPr>
              <a:xfrm>
                <a:off x="2093750" y="23092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59"/>
              <p:cNvSpPr/>
              <p:nvPr/>
            </p:nvSpPr>
            <p:spPr>
              <a:xfrm>
                <a:off x="2228175" y="2309275"/>
                <a:ext cx="6650" cy="6650"/>
              </a:xfrm>
              <a:custGeom>
                <a:avLst/>
                <a:gdLst/>
                <a:ahLst/>
                <a:cxnLst/>
                <a:rect l="l" t="t" r="r" b="b"/>
                <a:pathLst>
                  <a:path w="266" h="266"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59"/>
              <p:cNvSpPr/>
              <p:nvPr/>
            </p:nvSpPr>
            <p:spPr>
              <a:xfrm>
                <a:off x="2228175" y="2309275"/>
                <a:ext cx="6650" cy="6650"/>
              </a:xfrm>
              <a:custGeom>
                <a:avLst/>
                <a:gdLst/>
                <a:ahLst/>
                <a:cxnLst/>
                <a:rect l="l" t="t" r="r" b="b"/>
                <a:pathLst>
                  <a:path w="266" h="266"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59"/>
              <p:cNvSpPr/>
              <p:nvPr/>
            </p:nvSpPr>
            <p:spPr>
              <a:xfrm>
                <a:off x="2362625" y="23092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59"/>
              <p:cNvSpPr/>
              <p:nvPr/>
            </p:nvSpPr>
            <p:spPr>
              <a:xfrm>
                <a:off x="2362625" y="23092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59"/>
              <p:cNvSpPr/>
              <p:nvPr/>
            </p:nvSpPr>
            <p:spPr>
              <a:xfrm>
                <a:off x="2497050" y="23092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59"/>
              <p:cNvSpPr/>
              <p:nvPr/>
            </p:nvSpPr>
            <p:spPr>
              <a:xfrm>
                <a:off x="2497050" y="23092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59"/>
              <p:cNvSpPr/>
              <p:nvPr/>
            </p:nvSpPr>
            <p:spPr>
              <a:xfrm>
                <a:off x="2631475" y="2309275"/>
                <a:ext cx="6650" cy="6650"/>
              </a:xfrm>
              <a:custGeom>
                <a:avLst/>
                <a:gdLst/>
                <a:ahLst/>
                <a:cxnLst/>
                <a:rect l="l" t="t" r="r" b="b"/>
                <a:pathLst>
                  <a:path w="266" h="266"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59"/>
              <p:cNvSpPr/>
              <p:nvPr/>
            </p:nvSpPr>
            <p:spPr>
              <a:xfrm>
                <a:off x="2631475" y="2309275"/>
                <a:ext cx="6650" cy="6650"/>
              </a:xfrm>
              <a:custGeom>
                <a:avLst/>
                <a:gdLst/>
                <a:ahLst/>
                <a:cxnLst/>
                <a:rect l="l" t="t" r="r" b="b"/>
                <a:pathLst>
                  <a:path w="266" h="266"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59"/>
              <p:cNvSpPr/>
              <p:nvPr/>
            </p:nvSpPr>
            <p:spPr>
              <a:xfrm>
                <a:off x="2761500" y="2309275"/>
                <a:ext cx="7750" cy="6650"/>
              </a:xfrm>
              <a:custGeom>
                <a:avLst/>
                <a:gdLst/>
                <a:ahLst/>
                <a:cxnLst/>
                <a:rect l="l" t="t" r="r" b="b"/>
                <a:pathLst>
                  <a:path w="310" h="266" extrusionOk="0">
                    <a:moveTo>
                      <a:pt x="1" y="1"/>
                    </a:moveTo>
                    <a:lnTo>
                      <a:pt x="1" y="265"/>
                    </a:lnTo>
                    <a:lnTo>
                      <a:pt x="309" y="265"/>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59"/>
              <p:cNvSpPr/>
              <p:nvPr/>
            </p:nvSpPr>
            <p:spPr>
              <a:xfrm>
                <a:off x="2761500" y="2309275"/>
                <a:ext cx="7750" cy="6650"/>
              </a:xfrm>
              <a:custGeom>
                <a:avLst/>
                <a:gdLst/>
                <a:ahLst/>
                <a:cxnLst/>
                <a:rect l="l" t="t" r="r" b="b"/>
                <a:pathLst>
                  <a:path w="310" h="266" fill="none" extrusionOk="0">
                    <a:moveTo>
                      <a:pt x="309" y="1"/>
                    </a:moveTo>
                    <a:lnTo>
                      <a:pt x="1" y="1"/>
                    </a:lnTo>
                    <a:lnTo>
                      <a:pt x="1" y="265"/>
                    </a:lnTo>
                    <a:lnTo>
                      <a:pt x="309" y="265"/>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59"/>
              <p:cNvSpPr/>
              <p:nvPr/>
            </p:nvSpPr>
            <p:spPr>
              <a:xfrm>
                <a:off x="2100350" y="2443725"/>
                <a:ext cx="661175" cy="6625"/>
              </a:xfrm>
              <a:custGeom>
                <a:avLst/>
                <a:gdLst/>
                <a:ahLst/>
                <a:cxnLst/>
                <a:rect l="l" t="t" r="r" b="b"/>
                <a:pathLst>
                  <a:path w="26447"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59"/>
              <p:cNvSpPr/>
              <p:nvPr/>
            </p:nvSpPr>
            <p:spPr>
              <a:xfrm>
                <a:off x="2100350" y="24437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59"/>
              <p:cNvSpPr/>
              <p:nvPr/>
            </p:nvSpPr>
            <p:spPr>
              <a:xfrm>
                <a:off x="2234800" y="2443725"/>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59"/>
              <p:cNvSpPr/>
              <p:nvPr/>
            </p:nvSpPr>
            <p:spPr>
              <a:xfrm>
                <a:off x="2369225" y="2443725"/>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59"/>
              <p:cNvSpPr/>
              <p:nvPr/>
            </p:nvSpPr>
            <p:spPr>
              <a:xfrm>
                <a:off x="2503650" y="24437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59"/>
              <p:cNvSpPr/>
              <p:nvPr/>
            </p:nvSpPr>
            <p:spPr>
              <a:xfrm>
                <a:off x="2638100" y="2443725"/>
                <a:ext cx="123425" cy="6625"/>
              </a:xfrm>
              <a:custGeom>
                <a:avLst/>
                <a:gdLst/>
                <a:ahLst/>
                <a:cxnLst/>
                <a:rect l="l" t="t" r="r" b="b"/>
                <a:pathLst>
                  <a:path w="4937" h="265" fill="none" extrusionOk="0">
                    <a:moveTo>
                      <a:pt x="4937" y="0"/>
                    </a:moveTo>
                    <a:lnTo>
                      <a:pt x="0" y="0"/>
                    </a:lnTo>
                    <a:lnTo>
                      <a:pt x="0" y="265"/>
                    </a:lnTo>
                    <a:lnTo>
                      <a:pt x="4937" y="265"/>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59"/>
              <p:cNvSpPr/>
              <p:nvPr/>
            </p:nvSpPr>
            <p:spPr>
              <a:xfrm>
                <a:off x="2093750" y="24437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59"/>
              <p:cNvSpPr/>
              <p:nvPr/>
            </p:nvSpPr>
            <p:spPr>
              <a:xfrm>
                <a:off x="2093750" y="24437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59"/>
              <p:cNvSpPr/>
              <p:nvPr/>
            </p:nvSpPr>
            <p:spPr>
              <a:xfrm>
                <a:off x="2228175" y="24437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59"/>
              <p:cNvSpPr/>
              <p:nvPr/>
            </p:nvSpPr>
            <p:spPr>
              <a:xfrm>
                <a:off x="2228175" y="24437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59"/>
              <p:cNvSpPr/>
              <p:nvPr/>
            </p:nvSpPr>
            <p:spPr>
              <a:xfrm>
                <a:off x="2362625" y="24437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59"/>
              <p:cNvSpPr/>
              <p:nvPr/>
            </p:nvSpPr>
            <p:spPr>
              <a:xfrm>
                <a:off x="2362625" y="24437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59"/>
              <p:cNvSpPr/>
              <p:nvPr/>
            </p:nvSpPr>
            <p:spPr>
              <a:xfrm>
                <a:off x="2497050" y="24437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59"/>
              <p:cNvSpPr/>
              <p:nvPr/>
            </p:nvSpPr>
            <p:spPr>
              <a:xfrm>
                <a:off x="2497050" y="24437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59"/>
              <p:cNvSpPr/>
              <p:nvPr/>
            </p:nvSpPr>
            <p:spPr>
              <a:xfrm>
                <a:off x="2631475" y="24437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59"/>
              <p:cNvSpPr/>
              <p:nvPr/>
            </p:nvSpPr>
            <p:spPr>
              <a:xfrm>
                <a:off x="2631475" y="24437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59"/>
              <p:cNvSpPr/>
              <p:nvPr/>
            </p:nvSpPr>
            <p:spPr>
              <a:xfrm>
                <a:off x="2761500" y="2443725"/>
                <a:ext cx="7750" cy="6625"/>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59"/>
              <p:cNvSpPr/>
              <p:nvPr/>
            </p:nvSpPr>
            <p:spPr>
              <a:xfrm>
                <a:off x="2761500" y="2443725"/>
                <a:ext cx="7750" cy="6625"/>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59"/>
              <p:cNvSpPr/>
              <p:nvPr/>
            </p:nvSpPr>
            <p:spPr>
              <a:xfrm>
                <a:off x="2100350" y="2578150"/>
                <a:ext cx="661175" cy="6625"/>
              </a:xfrm>
              <a:custGeom>
                <a:avLst/>
                <a:gdLst/>
                <a:ahLst/>
                <a:cxnLst/>
                <a:rect l="l" t="t" r="r" b="b"/>
                <a:pathLst>
                  <a:path w="26447" h="265" extrusionOk="0">
                    <a:moveTo>
                      <a:pt x="1" y="1"/>
                    </a:moveTo>
                    <a:lnTo>
                      <a:pt x="1" y="265"/>
                    </a:lnTo>
                    <a:lnTo>
                      <a:pt x="5114" y="265"/>
                    </a:lnTo>
                    <a:lnTo>
                      <a:pt x="5114" y="1"/>
                    </a:lnTo>
                    <a:close/>
                    <a:moveTo>
                      <a:pt x="5378" y="1"/>
                    </a:moveTo>
                    <a:lnTo>
                      <a:pt x="5378" y="265"/>
                    </a:lnTo>
                    <a:lnTo>
                      <a:pt x="10491" y="265"/>
                    </a:lnTo>
                    <a:lnTo>
                      <a:pt x="10491" y="1"/>
                    </a:lnTo>
                    <a:close/>
                    <a:moveTo>
                      <a:pt x="10756" y="1"/>
                    </a:moveTo>
                    <a:lnTo>
                      <a:pt x="10756" y="265"/>
                    </a:lnTo>
                    <a:lnTo>
                      <a:pt x="15868" y="265"/>
                    </a:lnTo>
                    <a:lnTo>
                      <a:pt x="15868" y="1"/>
                    </a:lnTo>
                    <a:close/>
                    <a:moveTo>
                      <a:pt x="16133" y="1"/>
                    </a:moveTo>
                    <a:lnTo>
                      <a:pt x="16133" y="265"/>
                    </a:lnTo>
                    <a:lnTo>
                      <a:pt x="21246" y="265"/>
                    </a:lnTo>
                    <a:lnTo>
                      <a:pt x="21246" y="1"/>
                    </a:lnTo>
                    <a:close/>
                    <a:moveTo>
                      <a:pt x="21510" y="1"/>
                    </a:moveTo>
                    <a:lnTo>
                      <a:pt x="21510" y="265"/>
                    </a:lnTo>
                    <a:lnTo>
                      <a:pt x="26447" y="265"/>
                    </a:lnTo>
                    <a:lnTo>
                      <a:pt x="264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59"/>
              <p:cNvSpPr/>
              <p:nvPr/>
            </p:nvSpPr>
            <p:spPr>
              <a:xfrm>
                <a:off x="2100350" y="2578150"/>
                <a:ext cx="127850" cy="6625"/>
              </a:xfrm>
              <a:custGeom>
                <a:avLst/>
                <a:gdLst/>
                <a:ahLst/>
                <a:cxnLst/>
                <a:rect l="l" t="t" r="r" b="b"/>
                <a:pathLst>
                  <a:path w="5114" h="265"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59"/>
              <p:cNvSpPr/>
              <p:nvPr/>
            </p:nvSpPr>
            <p:spPr>
              <a:xfrm>
                <a:off x="2234800" y="2578150"/>
                <a:ext cx="127850" cy="6625"/>
              </a:xfrm>
              <a:custGeom>
                <a:avLst/>
                <a:gdLst/>
                <a:ahLst/>
                <a:cxnLst/>
                <a:rect l="l" t="t" r="r" b="b"/>
                <a:pathLst>
                  <a:path w="5114" h="265" fill="none" extrusionOk="0">
                    <a:moveTo>
                      <a:pt x="5113" y="1"/>
                    </a:moveTo>
                    <a:lnTo>
                      <a:pt x="0" y="1"/>
                    </a:lnTo>
                    <a:lnTo>
                      <a:pt x="0"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59"/>
              <p:cNvSpPr/>
              <p:nvPr/>
            </p:nvSpPr>
            <p:spPr>
              <a:xfrm>
                <a:off x="2369225" y="2578150"/>
                <a:ext cx="127850" cy="6625"/>
              </a:xfrm>
              <a:custGeom>
                <a:avLst/>
                <a:gdLst/>
                <a:ahLst/>
                <a:cxnLst/>
                <a:rect l="l" t="t" r="r" b="b"/>
                <a:pathLst>
                  <a:path w="5114" h="265" fill="none" extrusionOk="0">
                    <a:moveTo>
                      <a:pt x="5113" y="1"/>
                    </a:moveTo>
                    <a:lnTo>
                      <a:pt x="1" y="1"/>
                    </a:lnTo>
                    <a:lnTo>
                      <a:pt x="1"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59"/>
              <p:cNvSpPr/>
              <p:nvPr/>
            </p:nvSpPr>
            <p:spPr>
              <a:xfrm>
                <a:off x="2503650" y="2578150"/>
                <a:ext cx="127850" cy="6625"/>
              </a:xfrm>
              <a:custGeom>
                <a:avLst/>
                <a:gdLst/>
                <a:ahLst/>
                <a:cxnLst/>
                <a:rect l="l" t="t" r="r" b="b"/>
                <a:pathLst>
                  <a:path w="5114" h="265"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59"/>
              <p:cNvSpPr/>
              <p:nvPr/>
            </p:nvSpPr>
            <p:spPr>
              <a:xfrm>
                <a:off x="2638100" y="2578150"/>
                <a:ext cx="123425" cy="6625"/>
              </a:xfrm>
              <a:custGeom>
                <a:avLst/>
                <a:gdLst/>
                <a:ahLst/>
                <a:cxnLst/>
                <a:rect l="l" t="t" r="r" b="b"/>
                <a:pathLst>
                  <a:path w="4937" h="265" fill="none" extrusionOk="0">
                    <a:moveTo>
                      <a:pt x="4937" y="1"/>
                    </a:moveTo>
                    <a:lnTo>
                      <a:pt x="0" y="1"/>
                    </a:lnTo>
                    <a:lnTo>
                      <a:pt x="0" y="265"/>
                    </a:lnTo>
                    <a:lnTo>
                      <a:pt x="4937" y="265"/>
                    </a:lnTo>
                    <a:lnTo>
                      <a:pt x="4937"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59"/>
              <p:cNvSpPr/>
              <p:nvPr/>
            </p:nvSpPr>
            <p:spPr>
              <a:xfrm>
                <a:off x="2093750" y="2578150"/>
                <a:ext cx="6625" cy="6625"/>
              </a:xfrm>
              <a:custGeom>
                <a:avLst/>
                <a:gdLst/>
                <a:ahLst/>
                <a:cxnLst/>
                <a:rect l="l" t="t" r="r" b="b"/>
                <a:pathLst>
                  <a:path w="265" h="265"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59"/>
              <p:cNvSpPr/>
              <p:nvPr/>
            </p:nvSpPr>
            <p:spPr>
              <a:xfrm>
                <a:off x="2093750" y="2578150"/>
                <a:ext cx="6625" cy="6625"/>
              </a:xfrm>
              <a:custGeom>
                <a:avLst/>
                <a:gdLst/>
                <a:ahLst/>
                <a:cxnLst/>
                <a:rect l="l" t="t" r="r" b="b"/>
                <a:pathLst>
                  <a:path w="265" h="265"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59"/>
              <p:cNvSpPr/>
              <p:nvPr/>
            </p:nvSpPr>
            <p:spPr>
              <a:xfrm>
                <a:off x="2228175" y="2578150"/>
                <a:ext cx="6650" cy="6625"/>
              </a:xfrm>
              <a:custGeom>
                <a:avLst/>
                <a:gdLst/>
                <a:ahLst/>
                <a:cxnLst/>
                <a:rect l="l" t="t" r="r" b="b"/>
                <a:pathLst>
                  <a:path w="266" h="265"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59"/>
              <p:cNvSpPr/>
              <p:nvPr/>
            </p:nvSpPr>
            <p:spPr>
              <a:xfrm>
                <a:off x="2228175" y="2578150"/>
                <a:ext cx="6650" cy="6625"/>
              </a:xfrm>
              <a:custGeom>
                <a:avLst/>
                <a:gdLst/>
                <a:ahLst/>
                <a:cxnLst/>
                <a:rect l="l" t="t" r="r" b="b"/>
                <a:pathLst>
                  <a:path w="266" h="265"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59"/>
              <p:cNvSpPr/>
              <p:nvPr/>
            </p:nvSpPr>
            <p:spPr>
              <a:xfrm>
                <a:off x="2362625" y="2578150"/>
                <a:ext cx="6625" cy="6625"/>
              </a:xfrm>
              <a:custGeom>
                <a:avLst/>
                <a:gdLst/>
                <a:ahLst/>
                <a:cxnLst/>
                <a:rect l="l" t="t" r="r" b="b"/>
                <a:pathLst>
                  <a:path w="265" h="265"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59"/>
              <p:cNvSpPr/>
              <p:nvPr/>
            </p:nvSpPr>
            <p:spPr>
              <a:xfrm>
                <a:off x="2362625" y="2578150"/>
                <a:ext cx="6625" cy="6625"/>
              </a:xfrm>
              <a:custGeom>
                <a:avLst/>
                <a:gdLst/>
                <a:ahLst/>
                <a:cxnLst/>
                <a:rect l="l" t="t" r="r" b="b"/>
                <a:pathLst>
                  <a:path w="265" h="265"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59"/>
              <p:cNvSpPr/>
              <p:nvPr/>
            </p:nvSpPr>
            <p:spPr>
              <a:xfrm>
                <a:off x="2497050" y="2578150"/>
                <a:ext cx="6625" cy="6625"/>
              </a:xfrm>
              <a:custGeom>
                <a:avLst/>
                <a:gdLst/>
                <a:ahLst/>
                <a:cxnLst/>
                <a:rect l="l" t="t" r="r" b="b"/>
                <a:pathLst>
                  <a:path w="265" h="265"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59"/>
              <p:cNvSpPr/>
              <p:nvPr/>
            </p:nvSpPr>
            <p:spPr>
              <a:xfrm>
                <a:off x="2497050" y="2578150"/>
                <a:ext cx="6625" cy="6625"/>
              </a:xfrm>
              <a:custGeom>
                <a:avLst/>
                <a:gdLst/>
                <a:ahLst/>
                <a:cxnLst/>
                <a:rect l="l" t="t" r="r" b="b"/>
                <a:pathLst>
                  <a:path w="265" h="265"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59"/>
              <p:cNvSpPr/>
              <p:nvPr/>
            </p:nvSpPr>
            <p:spPr>
              <a:xfrm>
                <a:off x="2631475" y="2578150"/>
                <a:ext cx="6650" cy="6625"/>
              </a:xfrm>
              <a:custGeom>
                <a:avLst/>
                <a:gdLst/>
                <a:ahLst/>
                <a:cxnLst/>
                <a:rect l="l" t="t" r="r" b="b"/>
                <a:pathLst>
                  <a:path w="266" h="265"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59"/>
              <p:cNvSpPr/>
              <p:nvPr/>
            </p:nvSpPr>
            <p:spPr>
              <a:xfrm>
                <a:off x="2631475" y="2578150"/>
                <a:ext cx="6650" cy="6625"/>
              </a:xfrm>
              <a:custGeom>
                <a:avLst/>
                <a:gdLst/>
                <a:ahLst/>
                <a:cxnLst/>
                <a:rect l="l" t="t" r="r" b="b"/>
                <a:pathLst>
                  <a:path w="266" h="265"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59"/>
              <p:cNvSpPr/>
              <p:nvPr/>
            </p:nvSpPr>
            <p:spPr>
              <a:xfrm>
                <a:off x="2761500" y="2578150"/>
                <a:ext cx="7750" cy="6625"/>
              </a:xfrm>
              <a:custGeom>
                <a:avLst/>
                <a:gdLst/>
                <a:ahLst/>
                <a:cxnLst/>
                <a:rect l="l" t="t" r="r" b="b"/>
                <a:pathLst>
                  <a:path w="310" h="265" extrusionOk="0">
                    <a:moveTo>
                      <a:pt x="1" y="1"/>
                    </a:moveTo>
                    <a:lnTo>
                      <a:pt x="1" y="265"/>
                    </a:lnTo>
                    <a:lnTo>
                      <a:pt x="309" y="265"/>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59"/>
              <p:cNvSpPr/>
              <p:nvPr/>
            </p:nvSpPr>
            <p:spPr>
              <a:xfrm>
                <a:off x="2761500" y="2578150"/>
                <a:ext cx="7750" cy="6625"/>
              </a:xfrm>
              <a:custGeom>
                <a:avLst/>
                <a:gdLst/>
                <a:ahLst/>
                <a:cxnLst/>
                <a:rect l="l" t="t" r="r" b="b"/>
                <a:pathLst>
                  <a:path w="310" h="265" fill="none" extrusionOk="0">
                    <a:moveTo>
                      <a:pt x="309" y="1"/>
                    </a:moveTo>
                    <a:lnTo>
                      <a:pt x="1" y="1"/>
                    </a:lnTo>
                    <a:lnTo>
                      <a:pt x="1" y="265"/>
                    </a:lnTo>
                    <a:lnTo>
                      <a:pt x="309" y="265"/>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59"/>
              <p:cNvSpPr/>
              <p:nvPr/>
            </p:nvSpPr>
            <p:spPr>
              <a:xfrm>
                <a:off x="2100350" y="2712575"/>
                <a:ext cx="661175" cy="6650"/>
              </a:xfrm>
              <a:custGeom>
                <a:avLst/>
                <a:gdLst/>
                <a:ahLst/>
                <a:cxnLst/>
                <a:rect l="l" t="t" r="r" b="b"/>
                <a:pathLst>
                  <a:path w="26447" h="266" extrusionOk="0">
                    <a:moveTo>
                      <a:pt x="1" y="1"/>
                    </a:moveTo>
                    <a:lnTo>
                      <a:pt x="1" y="265"/>
                    </a:lnTo>
                    <a:lnTo>
                      <a:pt x="5114" y="265"/>
                    </a:lnTo>
                    <a:lnTo>
                      <a:pt x="5114" y="1"/>
                    </a:lnTo>
                    <a:close/>
                    <a:moveTo>
                      <a:pt x="5378" y="1"/>
                    </a:moveTo>
                    <a:lnTo>
                      <a:pt x="5378" y="265"/>
                    </a:lnTo>
                    <a:lnTo>
                      <a:pt x="10491" y="265"/>
                    </a:lnTo>
                    <a:lnTo>
                      <a:pt x="10491" y="1"/>
                    </a:lnTo>
                    <a:close/>
                    <a:moveTo>
                      <a:pt x="10756" y="1"/>
                    </a:moveTo>
                    <a:lnTo>
                      <a:pt x="10756" y="265"/>
                    </a:lnTo>
                    <a:lnTo>
                      <a:pt x="15868" y="265"/>
                    </a:lnTo>
                    <a:lnTo>
                      <a:pt x="15868" y="1"/>
                    </a:lnTo>
                    <a:close/>
                    <a:moveTo>
                      <a:pt x="16133" y="1"/>
                    </a:moveTo>
                    <a:lnTo>
                      <a:pt x="16133" y="265"/>
                    </a:lnTo>
                    <a:lnTo>
                      <a:pt x="21246" y="265"/>
                    </a:lnTo>
                    <a:lnTo>
                      <a:pt x="21246" y="1"/>
                    </a:lnTo>
                    <a:close/>
                    <a:moveTo>
                      <a:pt x="21510" y="1"/>
                    </a:moveTo>
                    <a:lnTo>
                      <a:pt x="21510" y="265"/>
                    </a:lnTo>
                    <a:lnTo>
                      <a:pt x="26447" y="265"/>
                    </a:lnTo>
                    <a:lnTo>
                      <a:pt x="264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59"/>
              <p:cNvSpPr/>
              <p:nvPr/>
            </p:nvSpPr>
            <p:spPr>
              <a:xfrm>
                <a:off x="2100350" y="2712575"/>
                <a:ext cx="127850" cy="6650"/>
              </a:xfrm>
              <a:custGeom>
                <a:avLst/>
                <a:gdLst/>
                <a:ahLst/>
                <a:cxnLst/>
                <a:rect l="l" t="t" r="r" b="b"/>
                <a:pathLst>
                  <a:path w="5114" h="266"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59"/>
              <p:cNvSpPr/>
              <p:nvPr/>
            </p:nvSpPr>
            <p:spPr>
              <a:xfrm>
                <a:off x="2234800" y="2712575"/>
                <a:ext cx="127850" cy="6650"/>
              </a:xfrm>
              <a:custGeom>
                <a:avLst/>
                <a:gdLst/>
                <a:ahLst/>
                <a:cxnLst/>
                <a:rect l="l" t="t" r="r" b="b"/>
                <a:pathLst>
                  <a:path w="5114" h="266" fill="none" extrusionOk="0">
                    <a:moveTo>
                      <a:pt x="5113" y="1"/>
                    </a:moveTo>
                    <a:lnTo>
                      <a:pt x="0" y="1"/>
                    </a:lnTo>
                    <a:lnTo>
                      <a:pt x="0"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59"/>
              <p:cNvSpPr/>
              <p:nvPr/>
            </p:nvSpPr>
            <p:spPr>
              <a:xfrm>
                <a:off x="2369225" y="2712575"/>
                <a:ext cx="127850" cy="6650"/>
              </a:xfrm>
              <a:custGeom>
                <a:avLst/>
                <a:gdLst/>
                <a:ahLst/>
                <a:cxnLst/>
                <a:rect l="l" t="t" r="r" b="b"/>
                <a:pathLst>
                  <a:path w="5114" h="266" fill="none" extrusionOk="0">
                    <a:moveTo>
                      <a:pt x="5113" y="1"/>
                    </a:moveTo>
                    <a:lnTo>
                      <a:pt x="1" y="1"/>
                    </a:lnTo>
                    <a:lnTo>
                      <a:pt x="1"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59"/>
              <p:cNvSpPr/>
              <p:nvPr/>
            </p:nvSpPr>
            <p:spPr>
              <a:xfrm>
                <a:off x="2503650" y="2712575"/>
                <a:ext cx="127850" cy="6650"/>
              </a:xfrm>
              <a:custGeom>
                <a:avLst/>
                <a:gdLst/>
                <a:ahLst/>
                <a:cxnLst/>
                <a:rect l="l" t="t" r="r" b="b"/>
                <a:pathLst>
                  <a:path w="5114" h="266"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59"/>
              <p:cNvSpPr/>
              <p:nvPr/>
            </p:nvSpPr>
            <p:spPr>
              <a:xfrm>
                <a:off x="2638100" y="2712575"/>
                <a:ext cx="123425" cy="6650"/>
              </a:xfrm>
              <a:custGeom>
                <a:avLst/>
                <a:gdLst/>
                <a:ahLst/>
                <a:cxnLst/>
                <a:rect l="l" t="t" r="r" b="b"/>
                <a:pathLst>
                  <a:path w="4937" h="266" fill="none" extrusionOk="0">
                    <a:moveTo>
                      <a:pt x="4937" y="1"/>
                    </a:moveTo>
                    <a:lnTo>
                      <a:pt x="0" y="1"/>
                    </a:lnTo>
                    <a:lnTo>
                      <a:pt x="0" y="265"/>
                    </a:lnTo>
                    <a:lnTo>
                      <a:pt x="4937" y="265"/>
                    </a:lnTo>
                    <a:lnTo>
                      <a:pt x="4937"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59"/>
              <p:cNvSpPr/>
              <p:nvPr/>
            </p:nvSpPr>
            <p:spPr>
              <a:xfrm>
                <a:off x="2093750" y="27125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59"/>
              <p:cNvSpPr/>
              <p:nvPr/>
            </p:nvSpPr>
            <p:spPr>
              <a:xfrm>
                <a:off x="2093750" y="27125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59"/>
              <p:cNvSpPr/>
              <p:nvPr/>
            </p:nvSpPr>
            <p:spPr>
              <a:xfrm>
                <a:off x="2228175" y="2712575"/>
                <a:ext cx="6650" cy="6650"/>
              </a:xfrm>
              <a:custGeom>
                <a:avLst/>
                <a:gdLst/>
                <a:ahLst/>
                <a:cxnLst/>
                <a:rect l="l" t="t" r="r" b="b"/>
                <a:pathLst>
                  <a:path w="266" h="266"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59"/>
              <p:cNvSpPr/>
              <p:nvPr/>
            </p:nvSpPr>
            <p:spPr>
              <a:xfrm>
                <a:off x="2228175" y="2712575"/>
                <a:ext cx="6650" cy="6650"/>
              </a:xfrm>
              <a:custGeom>
                <a:avLst/>
                <a:gdLst/>
                <a:ahLst/>
                <a:cxnLst/>
                <a:rect l="l" t="t" r="r" b="b"/>
                <a:pathLst>
                  <a:path w="266" h="266"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59"/>
              <p:cNvSpPr/>
              <p:nvPr/>
            </p:nvSpPr>
            <p:spPr>
              <a:xfrm>
                <a:off x="2362625" y="27125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59"/>
              <p:cNvSpPr/>
              <p:nvPr/>
            </p:nvSpPr>
            <p:spPr>
              <a:xfrm>
                <a:off x="2362625" y="27125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59"/>
              <p:cNvSpPr/>
              <p:nvPr/>
            </p:nvSpPr>
            <p:spPr>
              <a:xfrm>
                <a:off x="2497050" y="27125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59"/>
              <p:cNvSpPr/>
              <p:nvPr/>
            </p:nvSpPr>
            <p:spPr>
              <a:xfrm>
                <a:off x="2497050" y="27125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59"/>
              <p:cNvSpPr/>
              <p:nvPr/>
            </p:nvSpPr>
            <p:spPr>
              <a:xfrm>
                <a:off x="2631475" y="2712575"/>
                <a:ext cx="6650" cy="6650"/>
              </a:xfrm>
              <a:custGeom>
                <a:avLst/>
                <a:gdLst/>
                <a:ahLst/>
                <a:cxnLst/>
                <a:rect l="l" t="t" r="r" b="b"/>
                <a:pathLst>
                  <a:path w="266" h="266"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59"/>
              <p:cNvSpPr/>
              <p:nvPr/>
            </p:nvSpPr>
            <p:spPr>
              <a:xfrm>
                <a:off x="2631475" y="2712575"/>
                <a:ext cx="6650" cy="6650"/>
              </a:xfrm>
              <a:custGeom>
                <a:avLst/>
                <a:gdLst/>
                <a:ahLst/>
                <a:cxnLst/>
                <a:rect l="l" t="t" r="r" b="b"/>
                <a:pathLst>
                  <a:path w="266" h="266"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59"/>
              <p:cNvSpPr/>
              <p:nvPr/>
            </p:nvSpPr>
            <p:spPr>
              <a:xfrm>
                <a:off x="2761500" y="2712575"/>
                <a:ext cx="7750" cy="6650"/>
              </a:xfrm>
              <a:custGeom>
                <a:avLst/>
                <a:gdLst/>
                <a:ahLst/>
                <a:cxnLst/>
                <a:rect l="l" t="t" r="r" b="b"/>
                <a:pathLst>
                  <a:path w="310" h="266" extrusionOk="0">
                    <a:moveTo>
                      <a:pt x="1" y="1"/>
                    </a:moveTo>
                    <a:lnTo>
                      <a:pt x="1" y="265"/>
                    </a:lnTo>
                    <a:lnTo>
                      <a:pt x="309" y="265"/>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59"/>
              <p:cNvSpPr/>
              <p:nvPr/>
            </p:nvSpPr>
            <p:spPr>
              <a:xfrm>
                <a:off x="2761500" y="2712575"/>
                <a:ext cx="7750" cy="6650"/>
              </a:xfrm>
              <a:custGeom>
                <a:avLst/>
                <a:gdLst/>
                <a:ahLst/>
                <a:cxnLst/>
                <a:rect l="l" t="t" r="r" b="b"/>
                <a:pathLst>
                  <a:path w="310" h="266" fill="none" extrusionOk="0">
                    <a:moveTo>
                      <a:pt x="309" y="1"/>
                    </a:moveTo>
                    <a:lnTo>
                      <a:pt x="1" y="1"/>
                    </a:lnTo>
                    <a:lnTo>
                      <a:pt x="1" y="265"/>
                    </a:lnTo>
                    <a:lnTo>
                      <a:pt x="309" y="265"/>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59"/>
              <p:cNvSpPr/>
              <p:nvPr/>
            </p:nvSpPr>
            <p:spPr>
              <a:xfrm>
                <a:off x="2100350" y="2847025"/>
                <a:ext cx="661175" cy="6625"/>
              </a:xfrm>
              <a:custGeom>
                <a:avLst/>
                <a:gdLst/>
                <a:ahLst/>
                <a:cxnLst/>
                <a:rect l="l" t="t" r="r" b="b"/>
                <a:pathLst>
                  <a:path w="26447"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59"/>
              <p:cNvSpPr/>
              <p:nvPr/>
            </p:nvSpPr>
            <p:spPr>
              <a:xfrm>
                <a:off x="2100350" y="28470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59"/>
              <p:cNvSpPr/>
              <p:nvPr/>
            </p:nvSpPr>
            <p:spPr>
              <a:xfrm>
                <a:off x="2234800" y="2847025"/>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59"/>
              <p:cNvSpPr/>
              <p:nvPr/>
            </p:nvSpPr>
            <p:spPr>
              <a:xfrm>
                <a:off x="2369225" y="2847025"/>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59"/>
              <p:cNvSpPr/>
              <p:nvPr/>
            </p:nvSpPr>
            <p:spPr>
              <a:xfrm>
                <a:off x="2503650" y="28470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59"/>
              <p:cNvSpPr/>
              <p:nvPr/>
            </p:nvSpPr>
            <p:spPr>
              <a:xfrm>
                <a:off x="2638100" y="2847025"/>
                <a:ext cx="123425" cy="6625"/>
              </a:xfrm>
              <a:custGeom>
                <a:avLst/>
                <a:gdLst/>
                <a:ahLst/>
                <a:cxnLst/>
                <a:rect l="l" t="t" r="r" b="b"/>
                <a:pathLst>
                  <a:path w="4937" h="265" fill="none" extrusionOk="0">
                    <a:moveTo>
                      <a:pt x="4937" y="0"/>
                    </a:moveTo>
                    <a:lnTo>
                      <a:pt x="0" y="0"/>
                    </a:lnTo>
                    <a:lnTo>
                      <a:pt x="0" y="265"/>
                    </a:lnTo>
                    <a:lnTo>
                      <a:pt x="4937" y="265"/>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59"/>
              <p:cNvSpPr/>
              <p:nvPr/>
            </p:nvSpPr>
            <p:spPr>
              <a:xfrm>
                <a:off x="2093750" y="28470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59"/>
              <p:cNvSpPr/>
              <p:nvPr/>
            </p:nvSpPr>
            <p:spPr>
              <a:xfrm>
                <a:off x="2093750" y="28470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59"/>
              <p:cNvSpPr/>
              <p:nvPr/>
            </p:nvSpPr>
            <p:spPr>
              <a:xfrm>
                <a:off x="2228175" y="28470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59"/>
              <p:cNvSpPr/>
              <p:nvPr/>
            </p:nvSpPr>
            <p:spPr>
              <a:xfrm>
                <a:off x="2228175" y="28470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59"/>
              <p:cNvSpPr/>
              <p:nvPr/>
            </p:nvSpPr>
            <p:spPr>
              <a:xfrm>
                <a:off x="2362625" y="28470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59"/>
              <p:cNvSpPr/>
              <p:nvPr/>
            </p:nvSpPr>
            <p:spPr>
              <a:xfrm>
                <a:off x="2362625" y="28470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59"/>
              <p:cNvSpPr/>
              <p:nvPr/>
            </p:nvSpPr>
            <p:spPr>
              <a:xfrm>
                <a:off x="2497050" y="28470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59"/>
              <p:cNvSpPr/>
              <p:nvPr/>
            </p:nvSpPr>
            <p:spPr>
              <a:xfrm>
                <a:off x="2497050" y="28470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59"/>
              <p:cNvSpPr/>
              <p:nvPr/>
            </p:nvSpPr>
            <p:spPr>
              <a:xfrm>
                <a:off x="2631475" y="28470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59"/>
              <p:cNvSpPr/>
              <p:nvPr/>
            </p:nvSpPr>
            <p:spPr>
              <a:xfrm>
                <a:off x="2631475" y="28470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59"/>
              <p:cNvSpPr/>
              <p:nvPr/>
            </p:nvSpPr>
            <p:spPr>
              <a:xfrm>
                <a:off x="2761500" y="2847025"/>
                <a:ext cx="7750" cy="6625"/>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59"/>
              <p:cNvSpPr/>
              <p:nvPr/>
            </p:nvSpPr>
            <p:spPr>
              <a:xfrm>
                <a:off x="2761500" y="2847025"/>
                <a:ext cx="7750" cy="6625"/>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59"/>
              <p:cNvSpPr/>
              <p:nvPr/>
            </p:nvSpPr>
            <p:spPr>
              <a:xfrm>
                <a:off x="2100350" y="2978150"/>
                <a:ext cx="667800" cy="6625"/>
              </a:xfrm>
              <a:custGeom>
                <a:avLst/>
                <a:gdLst/>
                <a:ahLst/>
                <a:cxnLst/>
                <a:rect l="l" t="t" r="r" b="b"/>
                <a:pathLst>
                  <a:path w="26712"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711" y="265"/>
                    </a:lnTo>
                    <a:lnTo>
                      <a:pt x="26711" y="177"/>
                    </a:lnTo>
                    <a:lnTo>
                      <a:pt x="26447" y="177"/>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59"/>
              <p:cNvSpPr/>
              <p:nvPr/>
            </p:nvSpPr>
            <p:spPr>
              <a:xfrm>
                <a:off x="2100350" y="29781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59"/>
              <p:cNvSpPr/>
              <p:nvPr/>
            </p:nvSpPr>
            <p:spPr>
              <a:xfrm>
                <a:off x="2234800" y="2978150"/>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59"/>
              <p:cNvSpPr/>
              <p:nvPr/>
            </p:nvSpPr>
            <p:spPr>
              <a:xfrm>
                <a:off x="2369225" y="2978150"/>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59"/>
              <p:cNvSpPr/>
              <p:nvPr/>
            </p:nvSpPr>
            <p:spPr>
              <a:xfrm>
                <a:off x="2503650" y="29781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59"/>
              <p:cNvSpPr/>
              <p:nvPr/>
            </p:nvSpPr>
            <p:spPr>
              <a:xfrm>
                <a:off x="2638100" y="2978150"/>
                <a:ext cx="130050" cy="6625"/>
              </a:xfrm>
              <a:custGeom>
                <a:avLst/>
                <a:gdLst/>
                <a:ahLst/>
                <a:cxnLst/>
                <a:rect l="l" t="t" r="r" b="b"/>
                <a:pathLst>
                  <a:path w="5202" h="265" fill="none" extrusionOk="0">
                    <a:moveTo>
                      <a:pt x="4937" y="0"/>
                    </a:moveTo>
                    <a:lnTo>
                      <a:pt x="0" y="0"/>
                    </a:lnTo>
                    <a:lnTo>
                      <a:pt x="0" y="265"/>
                    </a:lnTo>
                    <a:lnTo>
                      <a:pt x="5201" y="265"/>
                    </a:lnTo>
                    <a:lnTo>
                      <a:pt x="5201" y="177"/>
                    </a:lnTo>
                    <a:lnTo>
                      <a:pt x="4937" y="177"/>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59"/>
              <p:cNvSpPr/>
              <p:nvPr/>
            </p:nvSpPr>
            <p:spPr>
              <a:xfrm>
                <a:off x="2094850" y="2978150"/>
                <a:ext cx="5525" cy="6625"/>
              </a:xfrm>
              <a:custGeom>
                <a:avLst/>
                <a:gdLst/>
                <a:ahLst/>
                <a:cxnLst/>
                <a:rect l="l" t="t" r="r" b="b"/>
                <a:pathLst>
                  <a:path w="221" h="265" extrusionOk="0">
                    <a:moveTo>
                      <a:pt x="0" y="0"/>
                    </a:moveTo>
                    <a:lnTo>
                      <a:pt x="0" y="265"/>
                    </a:lnTo>
                    <a:lnTo>
                      <a:pt x="221" y="265"/>
                    </a:lnTo>
                    <a:lnTo>
                      <a:pt x="22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59"/>
              <p:cNvSpPr/>
              <p:nvPr/>
            </p:nvSpPr>
            <p:spPr>
              <a:xfrm>
                <a:off x="2094850" y="2978150"/>
                <a:ext cx="5525" cy="6625"/>
              </a:xfrm>
              <a:custGeom>
                <a:avLst/>
                <a:gdLst/>
                <a:ahLst/>
                <a:cxnLst/>
                <a:rect l="l" t="t" r="r" b="b"/>
                <a:pathLst>
                  <a:path w="221" h="265" fill="none" extrusionOk="0">
                    <a:moveTo>
                      <a:pt x="221" y="0"/>
                    </a:moveTo>
                    <a:lnTo>
                      <a:pt x="0" y="0"/>
                    </a:lnTo>
                    <a:lnTo>
                      <a:pt x="0" y="265"/>
                    </a:lnTo>
                    <a:lnTo>
                      <a:pt x="221" y="265"/>
                    </a:lnTo>
                    <a:lnTo>
                      <a:pt x="221"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59"/>
              <p:cNvSpPr/>
              <p:nvPr/>
            </p:nvSpPr>
            <p:spPr>
              <a:xfrm>
                <a:off x="2228175" y="29781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59"/>
              <p:cNvSpPr/>
              <p:nvPr/>
            </p:nvSpPr>
            <p:spPr>
              <a:xfrm>
                <a:off x="2228175" y="29781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59"/>
              <p:cNvSpPr/>
              <p:nvPr/>
            </p:nvSpPr>
            <p:spPr>
              <a:xfrm>
                <a:off x="2362625" y="29781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59"/>
              <p:cNvSpPr/>
              <p:nvPr/>
            </p:nvSpPr>
            <p:spPr>
              <a:xfrm>
                <a:off x="2362625" y="29781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59"/>
              <p:cNvSpPr/>
              <p:nvPr/>
            </p:nvSpPr>
            <p:spPr>
              <a:xfrm>
                <a:off x="2497050" y="29781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59"/>
              <p:cNvSpPr/>
              <p:nvPr/>
            </p:nvSpPr>
            <p:spPr>
              <a:xfrm>
                <a:off x="2497050" y="29781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59"/>
              <p:cNvSpPr/>
              <p:nvPr/>
            </p:nvSpPr>
            <p:spPr>
              <a:xfrm>
                <a:off x="2631475" y="29781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59"/>
              <p:cNvSpPr/>
              <p:nvPr/>
            </p:nvSpPr>
            <p:spPr>
              <a:xfrm>
                <a:off x="2631475" y="29781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59"/>
              <p:cNvSpPr/>
              <p:nvPr/>
            </p:nvSpPr>
            <p:spPr>
              <a:xfrm>
                <a:off x="2761500" y="2978150"/>
                <a:ext cx="6650" cy="4425"/>
              </a:xfrm>
              <a:custGeom>
                <a:avLst/>
                <a:gdLst/>
                <a:ahLst/>
                <a:cxnLst/>
                <a:rect l="l" t="t" r="r" b="b"/>
                <a:pathLst>
                  <a:path w="266" h="177" extrusionOk="0">
                    <a:moveTo>
                      <a:pt x="1" y="0"/>
                    </a:moveTo>
                    <a:lnTo>
                      <a:pt x="1" y="177"/>
                    </a:lnTo>
                    <a:lnTo>
                      <a:pt x="265" y="177"/>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59"/>
              <p:cNvSpPr/>
              <p:nvPr/>
            </p:nvSpPr>
            <p:spPr>
              <a:xfrm>
                <a:off x="2761500" y="2978150"/>
                <a:ext cx="6650" cy="4425"/>
              </a:xfrm>
              <a:custGeom>
                <a:avLst/>
                <a:gdLst/>
                <a:ahLst/>
                <a:cxnLst/>
                <a:rect l="l" t="t" r="r" b="b"/>
                <a:pathLst>
                  <a:path w="266" h="177" fill="none" extrusionOk="0">
                    <a:moveTo>
                      <a:pt x="265" y="0"/>
                    </a:moveTo>
                    <a:lnTo>
                      <a:pt x="1" y="0"/>
                    </a:lnTo>
                    <a:lnTo>
                      <a:pt x="1" y="177"/>
                    </a:lnTo>
                    <a:lnTo>
                      <a:pt x="265" y="177"/>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59"/>
              <p:cNvSpPr/>
              <p:nvPr/>
            </p:nvSpPr>
            <p:spPr>
              <a:xfrm>
                <a:off x="2761500" y="1617275"/>
                <a:ext cx="7750" cy="47400"/>
              </a:xfrm>
              <a:custGeom>
                <a:avLst/>
                <a:gdLst/>
                <a:ahLst/>
                <a:cxnLst/>
                <a:rect l="l" t="t" r="r" b="b"/>
                <a:pathLst>
                  <a:path w="310" h="1896" extrusionOk="0">
                    <a:moveTo>
                      <a:pt x="1" y="1"/>
                    </a:moveTo>
                    <a:lnTo>
                      <a:pt x="1" y="1896"/>
                    </a:lnTo>
                    <a:lnTo>
                      <a:pt x="309" y="1896"/>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59"/>
              <p:cNvSpPr/>
              <p:nvPr/>
            </p:nvSpPr>
            <p:spPr>
              <a:xfrm>
                <a:off x="2741675" y="1638225"/>
                <a:ext cx="47400" cy="6625"/>
              </a:xfrm>
              <a:custGeom>
                <a:avLst/>
                <a:gdLst/>
                <a:ahLst/>
                <a:cxnLst/>
                <a:rect l="l" t="t" r="r" b="b"/>
                <a:pathLst>
                  <a:path w="1896" h="265" extrusionOk="0">
                    <a:moveTo>
                      <a:pt x="1" y="0"/>
                    </a:moveTo>
                    <a:lnTo>
                      <a:pt x="1" y="264"/>
                    </a:lnTo>
                    <a:lnTo>
                      <a:pt x="1896" y="264"/>
                    </a:ln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59"/>
              <p:cNvSpPr/>
              <p:nvPr/>
            </p:nvSpPr>
            <p:spPr>
              <a:xfrm>
                <a:off x="2761500" y="2288350"/>
                <a:ext cx="7750" cy="46300"/>
              </a:xfrm>
              <a:custGeom>
                <a:avLst/>
                <a:gdLst/>
                <a:ahLst/>
                <a:cxnLst/>
                <a:rect l="l" t="t" r="r" b="b"/>
                <a:pathLst>
                  <a:path w="310" h="1852" extrusionOk="0">
                    <a:moveTo>
                      <a:pt x="1" y="0"/>
                    </a:moveTo>
                    <a:lnTo>
                      <a:pt x="1" y="1852"/>
                    </a:lnTo>
                    <a:lnTo>
                      <a:pt x="309" y="1852"/>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59"/>
              <p:cNvSpPr/>
              <p:nvPr/>
            </p:nvSpPr>
            <p:spPr>
              <a:xfrm>
                <a:off x="2741675" y="2308175"/>
                <a:ext cx="47400" cy="6650"/>
              </a:xfrm>
              <a:custGeom>
                <a:avLst/>
                <a:gdLst/>
                <a:ahLst/>
                <a:cxnLst/>
                <a:rect l="l" t="t" r="r" b="b"/>
                <a:pathLst>
                  <a:path w="1896" h="266" extrusionOk="0">
                    <a:moveTo>
                      <a:pt x="1" y="1"/>
                    </a:moveTo>
                    <a:lnTo>
                      <a:pt x="1" y="265"/>
                    </a:lnTo>
                    <a:lnTo>
                      <a:pt x="1896" y="265"/>
                    </a:lnTo>
                    <a:lnTo>
                      <a:pt x="18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59"/>
              <p:cNvSpPr/>
              <p:nvPr/>
            </p:nvSpPr>
            <p:spPr>
              <a:xfrm>
                <a:off x="2091550" y="1617275"/>
                <a:ext cx="6625" cy="47400"/>
              </a:xfrm>
              <a:custGeom>
                <a:avLst/>
                <a:gdLst/>
                <a:ahLst/>
                <a:cxnLst/>
                <a:rect l="l" t="t" r="r" b="b"/>
                <a:pathLst>
                  <a:path w="265" h="1896" extrusionOk="0">
                    <a:moveTo>
                      <a:pt x="0" y="1"/>
                    </a:moveTo>
                    <a:lnTo>
                      <a:pt x="0" y="1896"/>
                    </a:lnTo>
                    <a:lnTo>
                      <a:pt x="265" y="1896"/>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59"/>
              <p:cNvSpPr/>
              <p:nvPr/>
            </p:nvSpPr>
            <p:spPr>
              <a:xfrm>
                <a:off x="2071700" y="1638225"/>
                <a:ext cx="47425" cy="6625"/>
              </a:xfrm>
              <a:custGeom>
                <a:avLst/>
                <a:gdLst/>
                <a:ahLst/>
                <a:cxnLst/>
                <a:rect l="l" t="t" r="r" b="b"/>
                <a:pathLst>
                  <a:path w="1897" h="265" extrusionOk="0">
                    <a:moveTo>
                      <a:pt x="1" y="0"/>
                    </a:moveTo>
                    <a:lnTo>
                      <a:pt x="1" y="264"/>
                    </a:lnTo>
                    <a:lnTo>
                      <a:pt x="1896" y="264"/>
                    </a:ln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59"/>
              <p:cNvSpPr/>
              <p:nvPr/>
            </p:nvSpPr>
            <p:spPr>
              <a:xfrm>
                <a:off x="2091550" y="2288350"/>
                <a:ext cx="6625" cy="46300"/>
              </a:xfrm>
              <a:custGeom>
                <a:avLst/>
                <a:gdLst/>
                <a:ahLst/>
                <a:cxnLst/>
                <a:rect l="l" t="t" r="r" b="b"/>
                <a:pathLst>
                  <a:path w="265" h="1852" extrusionOk="0">
                    <a:moveTo>
                      <a:pt x="0" y="0"/>
                    </a:moveTo>
                    <a:lnTo>
                      <a:pt x="0" y="1852"/>
                    </a:lnTo>
                    <a:lnTo>
                      <a:pt x="265" y="1852"/>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59"/>
              <p:cNvSpPr/>
              <p:nvPr/>
            </p:nvSpPr>
            <p:spPr>
              <a:xfrm>
                <a:off x="2071700" y="2308175"/>
                <a:ext cx="47425" cy="6650"/>
              </a:xfrm>
              <a:custGeom>
                <a:avLst/>
                <a:gdLst/>
                <a:ahLst/>
                <a:cxnLst/>
                <a:rect l="l" t="t" r="r" b="b"/>
                <a:pathLst>
                  <a:path w="1897" h="266" extrusionOk="0">
                    <a:moveTo>
                      <a:pt x="1" y="1"/>
                    </a:moveTo>
                    <a:lnTo>
                      <a:pt x="1" y="265"/>
                    </a:lnTo>
                    <a:lnTo>
                      <a:pt x="1896" y="265"/>
                    </a:lnTo>
                    <a:lnTo>
                      <a:pt x="18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59"/>
              <p:cNvSpPr/>
              <p:nvPr/>
            </p:nvSpPr>
            <p:spPr>
              <a:xfrm>
                <a:off x="2091550" y="2958325"/>
                <a:ext cx="6625" cy="46300"/>
              </a:xfrm>
              <a:custGeom>
                <a:avLst/>
                <a:gdLst/>
                <a:ahLst/>
                <a:cxnLst/>
                <a:rect l="l" t="t" r="r" b="b"/>
                <a:pathLst>
                  <a:path w="265" h="1852" extrusionOk="0">
                    <a:moveTo>
                      <a:pt x="0" y="0"/>
                    </a:moveTo>
                    <a:lnTo>
                      <a:pt x="0" y="1851"/>
                    </a:lnTo>
                    <a:lnTo>
                      <a:pt x="265" y="1851"/>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59"/>
              <p:cNvSpPr/>
              <p:nvPr/>
            </p:nvSpPr>
            <p:spPr>
              <a:xfrm>
                <a:off x="2071700" y="2978150"/>
                <a:ext cx="47425" cy="6625"/>
              </a:xfrm>
              <a:custGeom>
                <a:avLst/>
                <a:gdLst/>
                <a:ahLst/>
                <a:cxnLst/>
                <a:rect l="l" t="t" r="r" b="b"/>
                <a:pathLst>
                  <a:path w="1897" h="265" extrusionOk="0">
                    <a:moveTo>
                      <a:pt x="1" y="0"/>
                    </a:moveTo>
                    <a:lnTo>
                      <a:pt x="1" y="265"/>
                    </a:lnTo>
                    <a:lnTo>
                      <a:pt x="1896" y="265"/>
                    </a:ln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59"/>
              <p:cNvSpPr/>
              <p:nvPr/>
            </p:nvSpPr>
            <p:spPr>
              <a:xfrm>
                <a:off x="2761500" y="2958325"/>
                <a:ext cx="7750" cy="46300"/>
              </a:xfrm>
              <a:custGeom>
                <a:avLst/>
                <a:gdLst/>
                <a:ahLst/>
                <a:cxnLst/>
                <a:rect l="l" t="t" r="r" b="b"/>
                <a:pathLst>
                  <a:path w="310" h="1852" extrusionOk="0">
                    <a:moveTo>
                      <a:pt x="1" y="0"/>
                    </a:moveTo>
                    <a:lnTo>
                      <a:pt x="1" y="1851"/>
                    </a:lnTo>
                    <a:lnTo>
                      <a:pt x="309" y="1851"/>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59"/>
              <p:cNvSpPr/>
              <p:nvPr/>
            </p:nvSpPr>
            <p:spPr>
              <a:xfrm>
                <a:off x="2741675" y="2978150"/>
                <a:ext cx="47400" cy="6625"/>
              </a:xfrm>
              <a:custGeom>
                <a:avLst/>
                <a:gdLst/>
                <a:ahLst/>
                <a:cxnLst/>
                <a:rect l="l" t="t" r="r" b="b"/>
                <a:pathLst>
                  <a:path w="1896" h="265" extrusionOk="0">
                    <a:moveTo>
                      <a:pt x="1" y="0"/>
                    </a:moveTo>
                    <a:lnTo>
                      <a:pt x="1" y="265"/>
                    </a:lnTo>
                    <a:lnTo>
                      <a:pt x="1896" y="265"/>
                    </a:ln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46" name="Google Shape;2946;p59"/>
            <p:cNvGrpSpPr/>
            <p:nvPr/>
          </p:nvGrpSpPr>
          <p:grpSpPr>
            <a:xfrm>
              <a:off x="965147" y="444904"/>
              <a:ext cx="605939" cy="733425"/>
              <a:chOff x="854872" y="593529"/>
              <a:chExt cx="605939" cy="733425"/>
            </a:xfrm>
          </p:grpSpPr>
          <p:grpSp>
            <p:nvGrpSpPr>
              <p:cNvPr id="2947" name="Google Shape;2947;p59"/>
              <p:cNvGrpSpPr/>
              <p:nvPr/>
            </p:nvGrpSpPr>
            <p:grpSpPr>
              <a:xfrm>
                <a:off x="854872" y="749504"/>
                <a:ext cx="444014" cy="577450"/>
                <a:chOff x="2255047" y="690567"/>
                <a:chExt cx="444014" cy="577450"/>
              </a:xfrm>
            </p:grpSpPr>
            <p:sp>
              <p:nvSpPr>
                <p:cNvPr id="2948" name="Google Shape;2948;p59"/>
                <p:cNvSpPr/>
                <p:nvPr/>
              </p:nvSpPr>
              <p:spPr>
                <a:xfrm>
                  <a:off x="2255047" y="690567"/>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59"/>
                <p:cNvSpPr/>
                <p:nvPr/>
              </p:nvSpPr>
              <p:spPr>
                <a:xfrm>
                  <a:off x="2588630" y="690567"/>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50" name="Google Shape;2950;p59"/>
                <p:cNvCxnSpPr/>
                <p:nvPr/>
              </p:nvCxnSpPr>
              <p:spPr>
                <a:xfrm>
                  <a:off x="2320463" y="924475"/>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51" name="Google Shape;2951;p59"/>
                <p:cNvCxnSpPr/>
                <p:nvPr/>
              </p:nvCxnSpPr>
              <p:spPr>
                <a:xfrm>
                  <a:off x="2320463" y="979300"/>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52" name="Google Shape;2952;p59"/>
                <p:cNvCxnSpPr/>
                <p:nvPr/>
              </p:nvCxnSpPr>
              <p:spPr>
                <a:xfrm>
                  <a:off x="2320463" y="1031550"/>
                  <a:ext cx="313200" cy="0"/>
                </a:xfrm>
                <a:prstGeom prst="straightConnector1">
                  <a:avLst/>
                </a:prstGeom>
                <a:noFill/>
                <a:ln w="9525" cap="flat" cmpd="sng">
                  <a:solidFill>
                    <a:schemeClr val="dk1"/>
                  </a:solidFill>
                  <a:prstDash val="solid"/>
                  <a:round/>
                  <a:headEnd type="none" w="med" len="med"/>
                  <a:tailEnd type="none" w="med" len="med"/>
                </a:ln>
              </p:spPr>
            </p:cxnSp>
          </p:grpSp>
          <p:grpSp>
            <p:nvGrpSpPr>
              <p:cNvPr id="2953" name="Google Shape;2953;p59"/>
              <p:cNvGrpSpPr/>
              <p:nvPr/>
            </p:nvGrpSpPr>
            <p:grpSpPr>
              <a:xfrm>
                <a:off x="935835" y="671517"/>
                <a:ext cx="444014" cy="577450"/>
                <a:chOff x="2255047" y="690567"/>
                <a:chExt cx="444014" cy="577450"/>
              </a:xfrm>
            </p:grpSpPr>
            <p:sp>
              <p:nvSpPr>
                <p:cNvPr id="2954" name="Google Shape;2954;p59"/>
                <p:cNvSpPr/>
                <p:nvPr/>
              </p:nvSpPr>
              <p:spPr>
                <a:xfrm>
                  <a:off x="2255047" y="690567"/>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59"/>
                <p:cNvSpPr/>
                <p:nvPr/>
              </p:nvSpPr>
              <p:spPr>
                <a:xfrm>
                  <a:off x="2588630" y="690567"/>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56" name="Google Shape;2956;p59"/>
                <p:cNvCxnSpPr/>
                <p:nvPr/>
              </p:nvCxnSpPr>
              <p:spPr>
                <a:xfrm>
                  <a:off x="2320463" y="924475"/>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57" name="Google Shape;2957;p59"/>
                <p:cNvCxnSpPr/>
                <p:nvPr/>
              </p:nvCxnSpPr>
              <p:spPr>
                <a:xfrm>
                  <a:off x="2320463" y="979300"/>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58" name="Google Shape;2958;p59"/>
                <p:cNvCxnSpPr/>
                <p:nvPr/>
              </p:nvCxnSpPr>
              <p:spPr>
                <a:xfrm>
                  <a:off x="2320463" y="1031550"/>
                  <a:ext cx="313200" cy="0"/>
                </a:xfrm>
                <a:prstGeom prst="straightConnector1">
                  <a:avLst/>
                </a:prstGeom>
                <a:noFill/>
                <a:ln w="9525" cap="flat" cmpd="sng">
                  <a:solidFill>
                    <a:schemeClr val="dk1"/>
                  </a:solidFill>
                  <a:prstDash val="solid"/>
                  <a:round/>
                  <a:headEnd type="none" w="med" len="med"/>
                  <a:tailEnd type="none" w="med" len="med"/>
                </a:ln>
              </p:spPr>
            </p:cxnSp>
          </p:grpSp>
          <p:grpSp>
            <p:nvGrpSpPr>
              <p:cNvPr id="2959" name="Google Shape;2959;p59"/>
              <p:cNvGrpSpPr/>
              <p:nvPr/>
            </p:nvGrpSpPr>
            <p:grpSpPr>
              <a:xfrm>
                <a:off x="1016797" y="593529"/>
                <a:ext cx="444014" cy="577450"/>
                <a:chOff x="2255047" y="690567"/>
                <a:chExt cx="444014" cy="577450"/>
              </a:xfrm>
            </p:grpSpPr>
            <p:sp>
              <p:nvSpPr>
                <p:cNvPr id="2960" name="Google Shape;2960;p59"/>
                <p:cNvSpPr/>
                <p:nvPr/>
              </p:nvSpPr>
              <p:spPr>
                <a:xfrm>
                  <a:off x="2255047" y="690567"/>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59"/>
                <p:cNvSpPr/>
                <p:nvPr/>
              </p:nvSpPr>
              <p:spPr>
                <a:xfrm>
                  <a:off x="2588630" y="690567"/>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62" name="Google Shape;2962;p59"/>
                <p:cNvCxnSpPr/>
                <p:nvPr/>
              </p:nvCxnSpPr>
              <p:spPr>
                <a:xfrm>
                  <a:off x="2320463" y="924475"/>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63" name="Google Shape;2963;p59"/>
                <p:cNvCxnSpPr/>
                <p:nvPr/>
              </p:nvCxnSpPr>
              <p:spPr>
                <a:xfrm>
                  <a:off x="2320463" y="979300"/>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64" name="Google Shape;2964;p59"/>
                <p:cNvCxnSpPr/>
                <p:nvPr/>
              </p:nvCxnSpPr>
              <p:spPr>
                <a:xfrm>
                  <a:off x="2320463" y="1031550"/>
                  <a:ext cx="313200" cy="0"/>
                </a:xfrm>
                <a:prstGeom prst="straightConnector1">
                  <a:avLst/>
                </a:prstGeom>
                <a:noFill/>
                <a:ln w="9525" cap="flat" cmpd="sng">
                  <a:solidFill>
                    <a:schemeClr val="dk1"/>
                  </a:solidFill>
                  <a:prstDash val="solid"/>
                  <a:round/>
                  <a:headEnd type="none" w="med" len="med"/>
                  <a:tailEnd type="none" w="med" len="med"/>
                </a:ln>
              </p:spPr>
            </p:cxnSp>
          </p:grpSp>
        </p:grpSp>
      </p:grpSp>
      <p:grpSp>
        <p:nvGrpSpPr>
          <p:cNvPr id="10" name="Google Shape;4657;p78">
            <a:extLst>
              <a:ext uri="{FF2B5EF4-FFF2-40B4-BE49-F238E27FC236}">
                <a16:creationId xmlns:a16="http://schemas.microsoft.com/office/drawing/2014/main" id="{900907A0-F6FF-4813-1D71-5DA8EE8E70B9}"/>
              </a:ext>
            </a:extLst>
          </p:cNvPr>
          <p:cNvGrpSpPr/>
          <p:nvPr/>
        </p:nvGrpSpPr>
        <p:grpSpPr>
          <a:xfrm>
            <a:off x="4227419" y="1915798"/>
            <a:ext cx="689826" cy="577449"/>
            <a:chOff x="2405117" y="3341721"/>
            <a:chExt cx="367122" cy="367122"/>
          </a:xfrm>
        </p:grpSpPr>
        <p:sp>
          <p:nvSpPr>
            <p:cNvPr id="11" name="Google Shape;4658;p78">
              <a:extLst>
                <a:ext uri="{FF2B5EF4-FFF2-40B4-BE49-F238E27FC236}">
                  <a16:creationId xmlns:a16="http://schemas.microsoft.com/office/drawing/2014/main" id="{08EF74C9-26CB-3780-A6C7-EDD94BE6572E}"/>
                </a:ext>
              </a:extLst>
            </p:cNvPr>
            <p:cNvSpPr/>
            <p:nvPr/>
          </p:nvSpPr>
          <p:spPr>
            <a:xfrm>
              <a:off x="2468842" y="3512513"/>
              <a:ext cx="242223" cy="188676"/>
            </a:xfrm>
            <a:custGeom>
              <a:avLst/>
              <a:gdLst/>
              <a:ahLst/>
              <a:cxnLst/>
              <a:rect l="l" t="t" r="r" b="b"/>
              <a:pathLst>
                <a:path w="9210" h="7174" extrusionOk="0">
                  <a:moveTo>
                    <a:pt x="1" y="1"/>
                  </a:moveTo>
                  <a:lnTo>
                    <a:pt x="1" y="7173"/>
                  </a:lnTo>
                  <a:lnTo>
                    <a:pt x="9209" y="7173"/>
                  </a:lnTo>
                  <a:lnTo>
                    <a:pt x="920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4659;p78">
              <a:extLst>
                <a:ext uri="{FF2B5EF4-FFF2-40B4-BE49-F238E27FC236}">
                  <a16:creationId xmlns:a16="http://schemas.microsoft.com/office/drawing/2014/main" id="{DE4BEDC2-A03E-4964-0CE7-02729D1BE5DD}"/>
                </a:ext>
              </a:extLst>
            </p:cNvPr>
            <p:cNvSpPr/>
            <p:nvPr/>
          </p:nvSpPr>
          <p:spPr>
            <a:xfrm>
              <a:off x="2555526" y="3512513"/>
              <a:ext cx="68853" cy="76507"/>
            </a:xfrm>
            <a:custGeom>
              <a:avLst/>
              <a:gdLst/>
              <a:ahLst/>
              <a:cxnLst/>
              <a:rect l="l" t="t" r="r" b="b"/>
              <a:pathLst>
                <a:path w="2618" h="2909" extrusionOk="0">
                  <a:moveTo>
                    <a:pt x="0" y="1"/>
                  </a:moveTo>
                  <a:lnTo>
                    <a:pt x="0" y="2811"/>
                  </a:lnTo>
                  <a:lnTo>
                    <a:pt x="0" y="2908"/>
                  </a:lnTo>
                  <a:lnTo>
                    <a:pt x="291" y="2908"/>
                  </a:lnTo>
                  <a:lnTo>
                    <a:pt x="1163" y="2133"/>
                  </a:lnTo>
                  <a:lnTo>
                    <a:pt x="1357" y="2133"/>
                  </a:lnTo>
                  <a:lnTo>
                    <a:pt x="2327" y="2908"/>
                  </a:lnTo>
                  <a:lnTo>
                    <a:pt x="2520" y="2908"/>
                  </a:lnTo>
                  <a:lnTo>
                    <a:pt x="2617" y="2811"/>
                  </a:lnTo>
                  <a:lnTo>
                    <a:pt x="26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4660;p78">
              <a:extLst>
                <a:ext uri="{FF2B5EF4-FFF2-40B4-BE49-F238E27FC236}">
                  <a16:creationId xmlns:a16="http://schemas.microsoft.com/office/drawing/2014/main" id="{3F84049A-57CA-2991-41C0-7D247F2F6910}"/>
                </a:ext>
              </a:extLst>
            </p:cNvPr>
            <p:cNvSpPr/>
            <p:nvPr/>
          </p:nvSpPr>
          <p:spPr>
            <a:xfrm>
              <a:off x="2555526" y="3512513"/>
              <a:ext cx="68853" cy="76507"/>
            </a:xfrm>
            <a:custGeom>
              <a:avLst/>
              <a:gdLst/>
              <a:ahLst/>
              <a:cxnLst/>
              <a:rect l="l" t="t" r="r" b="b"/>
              <a:pathLst>
                <a:path w="2618" h="2909" fill="none" extrusionOk="0">
                  <a:moveTo>
                    <a:pt x="2327" y="2908"/>
                  </a:moveTo>
                  <a:lnTo>
                    <a:pt x="1357" y="2133"/>
                  </a:lnTo>
                  <a:lnTo>
                    <a:pt x="1357" y="2133"/>
                  </a:lnTo>
                  <a:lnTo>
                    <a:pt x="1260" y="2133"/>
                  </a:lnTo>
                  <a:lnTo>
                    <a:pt x="1163" y="2133"/>
                  </a:lnTo>
                  <a:lnTo>
                    <a:pt x="291" y="2908"/>
                  </a:lnTo>
                  <a:lnTo>
                    <a:pt x="291" y="2908"/>
                  </a:lnTo>
                  <a:lnTo>
                    <a:pt x="194" y="2908"/>
                  </a:lnTo>
                  <a:lnTo>
                    <a:pt x="97" y="2908"/>
                  </a:lnTo>
                  <a:lnTo>
                    <a:pt x="0" y="2908"/>
                  </a:lnTo>
                  <a:lnTo>
                    <a:pt x="0" y="2811"/>
                  </a:lnTo>
                  <a:lnTo>
                    <a:pt x="0" y="1"/>
                  </a:lnTo>
                  <a:lnTo>
                    <a:pt x="2617" y="1"/>
                  </a:lnTo>
                  <a:lnTo>
                    <a:pt x="2617" y="2811"/>
                  </a:lnTo>
                  <a:lnTo>
                    <a:pt x="2617" y="2811"/>
                  </a:lnTo>
                  <a:lnTo>
                    <a:pt x="2520" y="2908"/>
                  </a:lnTo>
                  <a:lnTo>
                    <a:pt x="2520" y="2908"/>
                  </a:lnTo>
                  <a:lnTo>
                    <a:pt x="2424" y="2908"/>
                  </a:lnTo>
                  <a:lnTo>
                    <a:pt x="2327" y="2908"/>
                  </a:lnTo>
                  <a:lnTo>
                    <a:pt x="2327" y="290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4661;p78">
              <a:extLst>
                <a:ext uri="{FF2B5EF4-FFF2-40B4-BE49-F238E27FC236}">
                  <a16:creationId xmlns:a16="http://schemas.microsoft.com/office/drawing/2014/main" id="{A0A984DE-9BF2-7F1E-BFC0-DC091996AD95}"/>
                </a:ext>
              </a:extLst>
            </p:cNvPr>
            <p:cNvSpPr/>
            <p:nvPr/>
          </p:nvSpPr>
          <p:spPr>
            <a:xfrm>
              <a:off x="2614149" y="3588994"/>
              <a:ext cx="26" cy="26"/>
            </a:xfrm>
            <a:custGeom>
              <a:avLst/>
              <a:gdLst/>
              <a:ahLst/>
              <a:cxnLst/>
              <a:rect l="l" t="t" r="r" b="b"/>
              <a:pathLst>
                <a:path w="1" h="1" fill="none" extrusionOk="0">
                  <a:moveTo>
                    <a:pt x="1" y="0"/>
                  </a:moveTo>
                  <a:lnTo>
                    <a:pt x="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4662;p78">
              <a:extLst>
                <a:ext uri="{FF2B5EF4-FFF2-40B4-BE49-F238E27FC236}">
                  <a16:creationId xmlns:a16="http://schemas.microsoft.com/office/drawing/2014/main" id="{D1282C63-F98B-7DAE-AC67-CADD4341738F}"/>
                </a:ext>
              </a:extLst>
            </p:cNvPr>
            <p:cNvSpPr/>
            <p:nvPr/>
          </p:nvSpPr>
          <p:spPr>
            <a:xfrm>
              <a:off x="2509633" y="3609376"/>
              <a:ext cx="79058" cy="22986"/>
            </a:xfrm>
            <a:custGeom>
              <a:avLst/>
              <a:gdLst/>
              <a:ahLst/>
              <a:cxnLst/>
              <a:rect l="l" t="t" r="r" b="b"/>
              <a:pathLst>
                <a:path w="3006" h="874" extrusionOk="0">
                  <a:moveTo>
                    <a:pt x="1" y="1"/>
                  </a:moveTo>
                  <a:lnTo>
                    <a:pt x="1" y="98"/>
                  </a:lnTo>
                  <a:lnTo>
                    <a:pt x="1" y="776"/>
                  </a:lnTo>
                  <a:lnTo>
                    <a:pt x="1" y="873"/>
                  </a:lnTo>
                  <a:lnTo>
                    <a:pt x="3005" y="873"/>
                  </a:lnTo>
                  <a:lnTo>
                    <a:pt x="3005" y="776"/>
                  </a:lnTo>
                  <a:lnTo>
                    <a:pt x="3005" y="98"/>
                  </a:lnTo>
                  <a:lnTo>
                    <a:pt x="300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4663;p78">
              <a:extLst>
                <a:ext uri="{FF2B5EF4-FFF2-40B4-BE49-F238E27FC236}">
                  <a16:creationId xmlns:a16="http://schemas.microsoft.com/office/drawing/2014/main" id="{23D5E0C4-FB31-A840-6852-BC3F0F8189A5}"/>
                </a:ext>
              </a:extLst>
            </p:cNvPr>
            <p:cNvSpPr/>
            <p:nvPr/>
          </p:nvSpPr>
          <p:spPr>
            <a:xfrm>
              <a:off x="2586113" y="3632336"/>
              <a:ext cx="26" cy="26"/>
            </a:xfrm>
            <a:custGeom>
              <a:avLst/>
              <a:gdLst/>
              <a:ahLst/>
              <a:cxnLst/>
              <a:rect l="l" t="t" r="r" b="b"/>
              <a:pathLst>
                <a:path w="1" h="1" fill="none" extrusionOk="0">
                  <a:moveTo>
                    <a:pt x="0" y="0"/>
                  </a:move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4664;p78">
              <a:extLst>
                <a:ext uri="{FF2B5EF4-FFF2-40B4-BE49-F238E27FC236}">
                  <a16:creationId xmlns:a16="http://schemas.microsoft.com/office/drawing/2014/main" id="{F37626B6-F4F5-318E-0DCE-2756C2F86B2E}"/>
                </a:ext>
              </a:extLst>
            </p:cNvPr>
            <p:cNvSpPr/>
            <p:nvPr/>
          </p:nvSpPr>
          <p:spPr>
            <a:xfrm>
              <a:off x="2509633" y="3650168"/>
              <a:ext cx="99440" cy="22986"/>
            </a:xfrm>
            <a:custGeom>
              <a:avLst/>
              <a:gdLst/>
              <a:ahLst/>
              <a:cxnLst/>
              <a:rect l="l" t="t" r="r" b="b"/>
              <a:pathLst>
                <a:path w="3781" h="874" extrusionOk="0">
                  <a:moveTo>
                    <a:pt x="1" y="1"/>
                  </a:moveTo>
                  <a:lnTo>
                    <a:pt x="1" y="98"/>
                  </a:lnTo>
                  <a:lnTo>
                    <a:pt x="1" y="776"/>
                  </a:lnTo>
                  <a:lnTo>
                    <a:pt x="1" y="873"/>
                  </a:lnTo>
                  <a:lnTo>
                    <a:pt x="3781" y="873"/>
                  </a:lnTo>
                  <a:lnTo>
                    <a:pt x="3781" y="776"/>
                  </a:lnTo>
                  <a:lnTo>
                    <a:pt x="3781" y="98"/>
                  </a:lnTo>
                  <a:lnTo>
                    <a:pt x="378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4665;p78">
              <a:extLst>
                <a:ext uri="{FF2B5EF4-FFF2-40B4-BE49-F238E27FC236}">
                  <a16:creationId xmlns:a16="http://schemas.microsoft.com/office/drawing/2014/main" id="{C9937914-FF5E-CADA-B5F8-CBFFD3CE4245}"/>
                </a:ext>
              </a:extLst>
            </p:cNvPr>
            <p:cNvSpPr/>
            <p:nvPr/>
          </p:nvSpPr>
          <p:spPr>
            <a:xfrm>
              <a:off x="2606496" y="3673127"/>
              <a:ext cx="26" cy="26"/>
            </a:xfrm>
            <a:custGeom>
              <a:avLst/>
              <a:gdLst/>
              <a:ahLst/>
              <a:cxnLst/>
              <a:rect l="l" t="t" r="r" b="b"/>
              <a:pathLst>
                <a:path w="1" h="1" fill="none" extrusionOk="0">
                  <a:moveTo>
                    <a:pt x="1" y="0"/>
                  </a:moveTo>
                  <a:lnTo>
                    <a:pt x="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666;p78">
              <a:extLst>
                <a:ext uri="{FF2B5EF4-FFF2-40B4-BE49-F238E27FC236}">
                  <a16:creationId xmlns:a16="http://schemas.microsoft.com/office/drawing/2014/main" id="{97E2E1CB-08F6-F3D8-B847-1167221691D0}"/>
                </a:ext>
              </a:extLst>
            </p:cNvPr>
            <p:cNvSpPr/>
            <p:nvPr/>
          </p:nvSpPr>
          <p:spPr>
            <a:xfrm>
              <a:off x="2527491" y="3349374"/>
              <a:ext cx="122374" cy="135129"/>
            </a:xfrm>
            <a:custGeom>
              <a:avLst/>
              <a:gdLst/>
              <a:ahLst/>
              <a:cxnLst/>
              <a:rect l="l" t="t" r="r" b="b"/>
              <a:pathLst>
                <a:path w="4653" h="5138" extrusionOk="0">
                  <a:moveTo>
                    <a:pt x="2326" y="0"/>
                  </a:moveTo>
                  <a:lnTo>
                    <a:pt x="0" y="1260"/>
                  </a:lnTo>
                  <a:lnTo>
                    <a:pt x="0" y="3877"/>
                  </a:lnTo>
                  <a:lnTo>
                    <a:pt x="2326" y="5137"/>
                  </a:lnTo>
                  <a:lnTo>
                    <a:pt x="4653" y="3877"/>
                  </a:lnTo>
                  <a:lnTo>
                    <a:pt x="4653" y="1260"/>
                  </a:lnTo>
                  <a:lnTo>
                    <a:pt x="232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667;p78">
              <a:extLst>
                <a:ext uri="{FF2B5EF4-FFF2-40B4-BE49-F238E27FC236}">
                  <a16:creationId xmlns:a16="http://schemas.microsoft.com/office/drawing/2014/main" id="{42262C77-1EA4-6376-E6C2-3DA34C15EC76}"/>
                </a:ext>
              </a:extLst>
            </p:cNvPr>
            <p:cNvSpPr/>
            <p:nvPr/>
          </p:nvSpPr>
          <p:spPr>
            <a:xfrm>
              <a:off x="2527491" y="3349374"/>
              <a:ext cx="122374" cy="135129"/>
            </a:xfrm>
            <a:custGeom>
              <a:avLst/>
              <a:gdLst/>
              <a:ahLst/>
              <a:cxnLst/>
              <a:rect l="l" t="t" r="r" b="b"/>
              <a:pathLst>
                <a:path w="4653" h="5138" fill="none" extrusionOk="0">
                  <a:moveTo>
                    <a:pt x="2326" y="0"/>
                  </a:moveTo>
                  <a:lnTo>
                    <a:pt x="0" y="1260"/>
                  </a:lnTo>
                  <a:lnTo>
                    <a:pt x="0" y="3877"/>
                  </a:lnTo>
                  <a:lnTo>
                    <a:pt x="2326" y="5137"/>
                  </a:lnTo>
                  <a:lnTo>
                    <a:pt x="4653" y="3877"/>
                  </a:lnTo>
                  <a:lnTo>
                    <a:pt x="4653" y="1260"/>
                  </a:lnTo>
                  <a:lnTo>
                    <a:pt x="2326"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668;p78">
              <a:extLst>
                <a:ext uri="{FF2B5EF4-FFF2-40B4-BE49-F238E27FC236}">
                  <a16:creationId xmlns:a16="http://schemas.microsoft.com/office/drawing/2014/main" id="{61DDE020-76F0-83B3-A524-1317373F0A98}"/>
                </a:ext>
              </a:extLst>
            </p:cNvPr>
            <p:cNvSpPr/>
            <p:nvPr/>
          </p:nvSpPr>
          <p:spPr>
            <a:xfrm>
              <a:off x="2588664" y="3349374"/>
              <a:ext cx="26" cy="26"/>
            </a:xfrm>
            <a:custGeom>
              <a:avLst/>
              <a:gdLst/>
              <a:ahLst/>
              <a:cxnLst/>
              <a:rect l="l" t="t" r="r" b="b"/>
              <a:pathLst>
                <a:path w="1" h="1" fill="none" extrusionOk="0">
                  <a:moveTo>
                    <a:pt x="0" y="0"/>
                  </a:move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669;p78">
              <a:extLst>
                <a:ext uri="{FF2B5EF4-FFF2-40B4-BE49-F238E27FC236}">
                  <a16:creationId xmlns:a16="http://schemas.microsoft.com/office/drawing/2014/main" id="{A5A4C189-07AD-C6DD-12BF-68F21F19BDFA}"/>
                </a:ext>
              </a:extLst>
            </p:cNvPr>
            <p:cNvSpPr/>
            <p:nvPr/>
          </p:nvSpPr>
          <p:spPr>
            <a:xfrm>
              <a:off x="2527491" y="3382512"/>
              <a:ext cx="61200" cy="101991"/>
            </a:xfrm>
            <a:custGeom>
              <a:avLst/>
              <a:gdLst/>
              <a:ahLst/>
              <a:cxnLst/>
              <a:rect l="l" t="t" r="r" b="b"/>
              <a:pathLst>
                <a:path w="2327" h="3878" extrusionOk="0">
                  <a:moveTo>
                    <a:pt x="0" y="0"/>
                  </a:moveTo>
                  <a:lnTo>
                    <a:pt x="0" y="2617"/>
                  </a:lnTo>
                  <a:lnTo>
                    <a:pt x="2326" y="3877"/>
                  </a:lnTo>
                  <a:lnTo>
                    <a:pt x="2326" y="1260"/>
                  </a:lnTo>
                  <a:lnTo>
                    <a:pt x="0" y="0"/>
                  </a:lnTo>
                  <a:close/>
                </a:path>
              </a:pathLst>
            </a:custGeom>
            <a:solidFill>
              <a:srgbClr val="000000">
                <a:alpha val="139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4670;p78">
              <a:extLst>
                <a:ext uri="{FF2B5EF4-FFF2-40B4-BE49-F238E27FC236}">
                  <a16:creationId xmlns:a16="http://schemas.microsoft.com/office/drawing/2014/main" id="{76F6A49F-5902-CDE5-B004-0B215526835C}"/>
                </a:ext>
              </a:extLst>
            </p:cNvPr>
            <p:cNvSpPr/>
            <p:nvPr/>
          </p:nvSpPr>
          <p:spPr>
            <a:xfrm>
              <a:off x="2527491" y="3382512"/>
              <a:ext cx="61200" cy="101991"/>
            </a:xfrm>
            <a:custGeom>
              <a:avLst/>
              <a:gdLst/>
              <a:ahLst/>
              <a:cxnLst/>
              <a:rect l="l" t="t" r="r" b="b"/>
              <a:pathLst>
                <a:path w="2327" h="3878" fill="none" extrusionOk="0">
                  <a:moveTo>
                    <a:pt x="0" y="2617"/>
                  </a:moveTo>
                  <a:lnTo>
                    <a:pt x="2326" y="3877"/>
                  </a:lnTo>
                  <a:lnTo>
                    <a:pt x="2326" y="1260"/>
                  </a:lnTo>
                  <a:lnTo>
                    <a:pt x="0" y="0"/>
                  </a:lnTo>
                  <a:lnTo>
                    <a:pt x="0" y="2617"/>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4671;p78">
              <a:extLst>
                <a:ext uri="{FF2B5EF4-FFF2-40B4-BE49-F238E27FC236}">
                  <a16:creationId xmlns:a16="http://schemas.microsoft.com/office/drawing/2014/main" id="{85AA3B3D-51C8-2841-1537-685299916BA6}"/>
                </a:ext>
              </a:extLst>
            </p:cNvPr>
            <p:cNvSpPr/>
            <p:nvPr/>
          </p:nvSpPr>
          <p:spPr>
            <a:xfrm>
              <a:off x="2527491" y="3451340"/>
              <a:ext cx="26" cy="26"/>
            </a:xfrm>
            <a:custGeom>
              <a:avLst/>
              <a:gdLst/>
              <a:ahLst/>
              <a:cxnLst/>
              <a:rect l="l" t="t" r="r" b="b"/>
              <a:pathLst>
                <a:path w="1" h="1" fill="none" extrusionOk="0">
                  <a:moveTo>
                    <a:pt x="0" y="0"/>
                  </a:move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4672;p78">
              <a:extLst>
                <a:ext uri="{FF2B5EF4-FFF2-40B4-BE49-F238E27FC236}">
                  <a16:creationId xmlns:a16="http://schemas.microsoft.com/office/drawing/2014/main" id="{999C8E9D-8243-5F8B-F284-8C96203DA002}"/>
                </a:ext>
              </a:extLst>
            </p:cNvPr>
            <p:cNvSpPr/>
            <p:nvPr/>
          </p:nvSpPr>
          <p:spPr>
            <a:xfrm>
              <a:off x="2527491" y="3349374"/>
              <a:ext cx="122374" cy="66302"/>
            </a:xfrm>
            <a:custGeom>
              <a:avLst/>
              <a:gdLst/>
              <a:ahLst/>
              <a:cxnLst/>
              <a:rect l="l" t="t" r="r" b="b"/>
              <a:pathLst>
                <a:path w="4653" h="2521" extrusionOk="0">
                  <a:moveTo>
                    <a:pt x="2326" y="0"/>
                  </a:moveTo>
                  <a:lnTo>
                    <a:pt x="0" y="1260"/>
                  </a:lnTo>
                  <a:lnTo>
                    <a:pt x="2326" y="2520"/>
                  </a:lnTo>
                  <a:lnTo>
                    <a:pt x="4653" y="1260"/>
                  </a:lnTo>
                  <a:lnTo>
                    <a:pt x="2326" y="0"/>
                  </a:lnTo>
                  <a:close/>
                </a:path>
              </a:pathLst>
            </a:custGeom>
            <a:solidFill>
              <a:srgbClr val="000000">
                <a:alpha val="53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4673;p78">
              <a:extLst>
                <a:ext uri="{FF2B5EF4-FFF2-40B4-BE49-F238E27FC236}">
                  <a16:creationId xmlns:a16="http://schemas.microsoft.com/office/drawing/2014/main" id="{72D1AB85-612F-F687-CF58-9217511F2856}"/>
                </a:ext>
              </a:extLst>
            </p:cNvPr>
            <p:cNvSpPr/>
            <p:nvPr/>
          </p:nvSpPr>
          <p:spPr>
            <a:xfrm>
              <a:off x="2527491" y="3349374"/>
              <a:ext cx="122374" cy="66302"/>
            </a:xfrm>
            <a:custGeom>
              <a:avLst/>
              <a:gdLst/>
              <a:ahLst/>
              <a:cxnLst/>
              <a:rect l="l" t="t" r="r" b="b"/>
              <a:pathLst>
                <a:path w="4653" h="2521" fill="none" extrusionOk="0">
                  <a:moveTo>
                    <a:pt x="0" y="1260"/>
                  </a:moveTo>
                  <a:lnTo>
                    <a:pt x="2326" y="2520"/>
                  </a:lnTo>
                  <a:lnTo>
                    <a:pt x="4653" y="1260"/>
                  </a:lnTo>
                  <a:lnTo>
                    <a:pt x="2326" y="0"/>
                  </a:lnTo>
                  <a:lnTo>
                    <a:pt x="0" y="126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4674;p78">
              <a:extLst>
                <a:ext uri="{FF2B5EF4-FFF2-40B4-BE49-F238E27FC236}">
                  <a16:creationId xmlns:a16="http://schemas.microsoft.com/office/drawing/2014/main" id="{83FA1016-7856-2E10-D53D-8A85A1B75006}"/>
                </a:ext>
              </a:extLst>
            </p:cNvPr>
            <p:cNvSpPr/>
            <p:nvPr/>
          </p:nvSpPr>
          <p:spPr>
            <a:xfrm>
              <a:off x="2527491" y="3382512"/>
              <a:ext cx="26" cy="26"/>
            </a:xfrm>
            <a:custGeom>
              <a:avLst/>
              <a:gdLst/>
              <a:ahLst/>
              <a:cxnLst/>
              <a:rect l="l" t="t" r="r" b="b"/>
              <a:pathLst>
                <a:path w="1" h="1" fill="none" extrusionOk="0">
                  <a:moveTo>
                    <a:pt x="0" y="0"/>
                  </a:move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4675;p78">
              <a:extLst>
                <a:ext uri="{FF2B5EF4-FFF2-40B4-BE49-F238E27FC236}">
                  <a16:creationId xmlns:a16="http://schemas.microsoft.com/office/drawing/2014/main" id="{A83E4F9A-AF96-7FBA-07E7-1468E1CBBBEE}"/>
                </a:ext>
              </a:extLst>
            </p:cNvPr>
            <p:cNvSpPr/>
            <p:nvPr/>
          </p:nvSpPr>
          <p:spPr>
            <a:xfrm>
              <a:off x="2405117" y="3504860"/>
              <a:ext cx="367122" cy="203983"/>
            </a:xfrm>
            <a:custGeom>
              <a:avLst/>
              <a:gdLst/>
              <a:ahLst/>
              <a:cxnLst/>
              <a:rect l="l" t="t" r="r" b="b"/>
              <a:pathLst>
                <a:path w="13959" h="7756" extrusionOk="0">
                  <a:moveTo>
                    <a:pt x="11341" y="582"/>
                  </a:moveTo>
                  <a:lnTo>
                    <a:pt x="11341" y="7174"/>
                  </a:lnTo>
                  <a:lnTo>
                    <a:pt x="2618" y="7174"/>
                  </a:lnTo>
                  <a:lnTo>
                    <a:pt x="2618" y="582"/>
                  </a:lnTo>
                  <a:close/>
                  <a:moveTo>
                    <a:pt x="2327" y="1"/>
                  </a:moveTo>
                  <a:lnTo>
                    <a:pt x="2230" y="98"/>
                  </a:lnTo>
                  <a:lnTo>
                    <a:pt x="2133" y="98"/>
                  </a:lnTo>
                  <a:lnTo>
                    <a:pt x="97" y="2230"/>
                  </a:lnTo>
                  <a:lnTo>
                    <a:pt x="0" y="2424"/>
                  </a:lnTo>
                  <a:lnTo>
                    <a:pt x="97" y="2618"/>
                  </a:lnTo>
                  <a:lnTo>
                    <a:pt x="485" y="2618"/>
                  </a:lnTo>
                  <a:lnTo>
                    <a:pt x="2133" y="970"/>
                  </a:lnTo>
                  <a:lnTo>
                    <a:pt x="2133" y="7464"/>
                  </a:lnTo>
                  <a:lnTo>
                    <a:pt x="2133" y="7658"/>
                  </a:lnTo>
                  <a:lnTo>
                    <a:pt x="2327" y="7755"/>
                  </a:lnTo>
                  <a:lnTo>
                    <a:pt x="11535" y="7755"/>
                  </a:lnTo>
                  <a:lnTo>
                    <a:pt x="11729" y="7658"/>
                  </a:lnTo>
                  <a:lnTo>
                    <a:pt x="11826" y="7464"/>
                  </a:lnTo>
                  <a:lnTo>
                    <a:pt x="11826" y="970"/>
                  </a:lnTo>
                  <a:lnTo>
                    <a:pt x="13474" y="2618"/>
                  </a:lnTo>
                  <a:lnTo>
                    <a:pt x="13861" y="2618"/>
                  </a:lnTo>
                  <a:lnTo>
                    <a:pt x="13958" y="2424"/>
                  </a:lnTo>
                  <a:lnTo>
                    <a:pt x="13861" y="2230"/>
                  </a:lnTo>
                  <a:lnTo>
                    <a:pt x="11729" y="98"/>
                  </a:lnTo>
                  <a:lnTo>
                    <a:pt x="1153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29" name="Google Shape;4676;p78">
              <a:extLst>
                <a:ext uri="{FF2B5EF4-FFF2-40B4-BE49-F238E27FC236}">
                  <a16:creationId xmlns:a16="http://schemas.microsoft.com/office/drawing/2014/main" id="{A3D6E8BE-6078-F599-2EA0-808443634FCF}"/>
                </a:ext>
              </a:extLst>
            </p:cNvPr>
            <p:cNvSpPr/>
            <p:nvPr/>
          </p:nvSpPr>
          <p:spPr>
            <a:xfrm>
              <a:off x="2703385" y="3693510"/>
              <a:ext cx="26" cy="26"/>
            </a:xfrm>
            <a:custGeom>
              <a:avLst/>
              <a:gdLst/>
              <a:ahLst/>
              <a:cxnLst/>
              <a:rect l="l" t="t" r="r" b="b"/>
              <a:pathLst>
                <a:path w="1" h="1" fill="none" extrusionOk="0">
                  <a:moveTo>
                    <a:pt x="0" y="1"/>
                  </a:move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4677;p78">
              <a:extLst>
                <a:ext uri="{FF2B5EF4-FFF2-40B4-BE49-F238E27FC236}">
                  <a16:creationId xmlns:a16="http://schemas.microsoft.com/office/drawing/2014/main" id="{8B905A82-B587-E69F-0E48-299DCC10407D}"/>
                </a:ext>
              </a:extLst>
            </p:cNvPr>
            <p:cNvSpPr/>
            <p:nvPr/>
          </p:nvSpPr>
          <p:spPr>
            <a:xfrm>
              <a:off x="2675323" y="3402895"/>
              <a:ext cx="40818" cy="89262"/>
            </a:xfrm>
            <a:custGeom>
              <a:avLst/>
              <a:gdLst/>
              <a:ahLst/>
              <a:cxnLst/>
              <a:rect l="l" t="t" r="r" b="b"/>
              <a:pathLst>
                <a:path w="1552" h="3394" extrusionOk="0">
                  <a:moveTo>
                    <a:pt x="776" y="1"/>
                  </a:moveTo>
                  <a:lnTo>
                    <a:pt x="583" y="97"/>
                  </a:lnTo>
                  <a:lnTo>
                    <a:pt x="486" y="291"/>
                  </a:lnTo>
                  <a:lnTo>
                    <a:pt x="486" y="2133"/>
                  </a:lnTo>
                  <a:lnTo>
                    <a:pt x="292" y="2036"/>
                  </a:lnTo>
                  <a:lnTo>
                    <a:pt x="98" y="2133"/>
                  </a:lnTo>
                  <a:lnTo>
                    <a:pt x="1" y="2230"/>
                  </a:lnTo>
                  <a:lnTo>
                    <a:pt x="1" y="2521"/>
                  </a:lnTo>
                  <a:lnTo>
                    <a:pt x="583" y="3199"/>
                  </a:lnTo>
                  <a:lnTo>
                    <a:pt x="680" y="3296"/>
                  </a:lnTo>
                  <a:lnTo>
                    <a:pt x="776" y="3393"/>
                  </a:lnTo>
                  <a:lnTo>
                    <a:pt x="970" y="3296"/>
                  </a:lnTo>
                  <a:lnTo>
                    <a:pt x="1067" y="3199"/>
                  </a:lnTo>
                  <a:lnTo>
                    <a:pt x="1552" y="2521"/>
                  </a:lnTo>
                  <a:lnTo>
                    <a:pt x="1552" y="2230"/>
                  </a:lnTo>
                  <a:lnTo>
                    <a:pt x="1455" y="2133"/>
                  </a:lnTo>
                  <a:lnTo>
                    <a:pt x="1261" y="2036"/>
                  </a:lnTo>
                  <a:lnTo>
                    <a:pt x="1067" y="2133"/>
                  </a:lnTo>
                  <a:lnTo>
                    <a:pt x="1067" y="291"/>
                  </a:lnTo>
                  <a:lnTo>
                    <a:pt x="970" y="97"/>
                  </a:lnTo>
                  <a:lnTo>
                    <a:pt x="8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4678;p78">
              <a:extLst>
                <a:ext uri="{FF2B5EF4-FFF2-40B4-BE49-F238E27FC236}">
                  <a16:creationId xmlns:a16="http://schemas.microsoft.com/office/drawing/2014/main" id="{CBAD1F78-6972-34C8-AF7D-7132B3D6A80F}"/>
                </a:ext>
              </a:extLst>
            </p:cNvPr>
            <p:cNvSpPr/>
            <p:nvPr/>
          </p:nvSpPr>
          <p:spPr>
            <a:xfrm>
              <a:off x="2690629" y="3487029"/>
              <a:ext cx="26" cy="26"/>
            </a:xfrm>
            <a:custGeom>
              <a:avLst/>
              <a:gdLst/>
              <a:ahLst/>
              <a:cxnLst/>
              <a:rect l="l" t="t" r="r" b="b"/>
              <a:pathLst>
                <a:path w="1" h="1" fill="none" extrusionOk="0">
                  <a:moveTo>
                    <a:pt x="1" y="0"/>
                  </a:moveTo>
                  <a:lnTo>
                    <a:pt x="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4679;p78">
              <a:extLst>
                <a:ext uri="{FF2B5EF4-FFF2-40B4-BE49-F238E27FC236}">
                  <a16:creationId xmlns:a16="http://schemas.microsoft.com/office/drawing/2014/main" id="{154A3DA2-C60F-88E2-5726-72656A2CFBBA}"/>
                </a:ext>
              </a:extLst>
            </p:cNvPr>
            <p:cNvSpPr/>
            <p:nvPr/>
          </p:nvSpPr>
          <p:spPr>
            <a:xfrm>
              <a:off x="2461188" y="3402895"/>
              <a:ext cx="40818" cy="89262"/>
            </a:xfrm>
            <a:custGeom>
              <a:avLst/>
              <a:gdLst/>
              <a:ahLst/>
              <a:cxnLst/>
              <a:rect l="l" t="t" r="r" b="b"/>
              <a:pathLst>
                <a:path w="1552" h="3394" extrusionOk="0">
                  <a:moveTo>
                    <a:pt x="679" y="1"/>
                  </a:moveTo>
                  <a:lnTo>
                    <a:pt x="582" y="97"/>
                  </a:lnTo>
                  <a:lnTo>
                    <a:pt x="486" y="291"/>
                  </a:lnTo>
                  <a:lnTo>
                    <a:pt x="486" y="2230"/>
                  </a:lnTo>
                  <a:lnTo>
                    <a:pt x="389" y="2036"/>
                  </a:lnTo>
                  <a:lnTo>
                    <a:pt x="195" y="2036"/>
                  </a:lnTo>
                  <a:lnTo>
                    <a:pt x="1" y="2133"/>
                  </a:lnTo>
                  <a:lnTo>
                    <a:pt x="1" y="2327"/>
                  </a:lnTo>
                  <a:lnTo>
                    <a:pt x="1" y="2521"/>
                  </a:lnTo>
                  <a:lnTo>
                    <a:pt x="582" y="3199"/>
                  </a:lnTo>
                  <a:lnTo>
                    <a:pt x="679" y="3296"/>
                  </a:lnTo>
                  <a:lnTo>
                    <a:pt x="776" y="3393"/>
                  </a:lnTo>
                  <a:lnTo>
                    <a:pt x="873" y="3296"/>
                  </a:lnTo>
                  <a:lnTo>
                    <a:pt x="970" y="3199"/>
                  </a:lnTo>
                  <a:lnTo>
                    <a:pt x="1552" y="2521"/>
                  </a:lnTo>
                  <a:lnTo>
                    <a:pt x="1552" y="2327"/>
                  </a:lnTo>
                  <a:lnTo>
                    <a:pt x="1552" y="2133"/>
                  </a:lnTo>
                  <a:lnTo>
                    <a:pt x="1358" y="2036"/>
                  </a:lnTo>
                  <a:lnTo>
                    <a:pt x="1164" y="2036"/>
                  </a:lnTo>
                  <a:lnTo>
                    <a:pt x="1067" y="2230"/>
                  </a:lnTo>
                  <a:lnTo>
                    <a:pt x="1067" y="194"/>
                  </a:lnTo>
                  <a:lnTo>
                    <a:pt x="8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4680;p78">
              <a:extLst>
                <a:ext uri="{FF2B5EF4-FFF2-40B4-BE49-F238E27FC236}">
                  <a16:creationId xmlns:a16="http://schemas.microsoft.com/office/drawing/2014/main" id="{E0C274DB-7BAF-9361-9814-E8421EC3AB93}"/>
                </a:ext>
              </a:extLst>
            </p:cNvPr>
            <p:cNvSpPr/>
            <p:nvPr/>
          </p:nvSpPr>
          <p:spPr>
            <a:xfrm>
              <a:off x="2476495" y="3487029"/>
              <a:ext cx="26" cy="26"/>
            </a:xfrm>
            <a:custGeom>
              <a:avLst/>
              <a:gdLst/>
              <a:ahLst/>
              <a:cxnLst/>
              <a:rect l="l" t="t" r="r" b="b"/>
              <a:pathLst>
                <a:path w="1" h="1" fill="none" extrusionOk="0">
                  <a:moveTo>
                    <a:pt x="0" y="0"/>
                  </a:move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4681;p78">
              <a:extLst>
                <a:ext uri="{FF2B5EF4-FFF2-40B4-BE49-F238E27FC236}">
                  <a16:creationId xmlns:a16="http://schemas.microsoft.com/office/drawing/2014/main" id="{87145A5C-5012-E202-58E3-31556C15089D}"/>
                </a:ext>
              </a:extLst>
            </p:cNvPr>
            <p:cNvSpPr/>
            <p:nvPr/>
          </p:nvSpPr>
          <p:spPr>
            <a:xfrm>
              <a:off x="2519837" y="3341721"/>
              <a:ext cx="137681" cy="150436"/>
            </a:xfrm>
            <a:custGeom>
              <a:avLst/>
              <a:gdLst/>
              <a:ahLst/>
              <a:cxnLst/>
              <a:rect l="l" t="t" r="r" b="b"/>
              <a:pathLst>
                <a:path w="5235" h="5720" extrusionOk="0">
                  <a:moveTo>
                    <a:pt x="2617" y="582"/>
                  </a:moveTo>
                  <a:lnTo>
                    <a:pt x="4653" y="1745"/>
                  </a:lnTo>
                  <a:lnTo>
                    <a:pt x="4653" y="3974"/>
                  </a:lnTo>
                  <a:lnTo>
                    <a:pt x="2617" y="5137"/>
                  </a:lnTo>
                  <a:lnTo>
                    <a:pt x="582" y="3974"/>
                  </a:lnTo>
                  <a:lnTo>
                    <a:pt x="582" y="1745"/>
                  </a:lnTo>
                  <a:lnTo>
                    <a:pt x="2617" y="582"/>
                  </a:lnTo>
                  <a:close/>
                  <a:moveTo>
                    <a:pt x="2617" y="0"/>
                  </a:moveTo>
                  <a:lnTo>
                    <a:pt x="2520" y="97"/>
                  </a:lnTo>
                  <a:lnTo>
                    <a:pt x="194" y="1357"/>
                  </a:lnTo>
                  <a:lnTo>
                    <a:pt x="97" y="1454"/>
                  </a:lnTo>
                  <a:lnTo>
                    <a:pt x="0" y="1551"/>
                  </a:lnTo>
                  <a:lnTo>
                    <a:pt x="0" y="4168"/>
                  </a:lnTo>
                  <a:lnTo>
                    <a:pt x="97" y="4265"/>
                  </a:lnTo>
                  <a:lnTo>
                    <a:pt x="194" y="4362"/>
                  </a:lnTo>
                  <a:lnTo>
                    <a:pt x="2520" y="5622"/>
                  </a:lnTo>
                  <a:lnTo>
                    <a:pt x="2617" y="5719"/>
                  </a:lnTo>
                  <a:lnTo>
                    <a:pt x="2714" y="5622"/>
                  </a:lnTo>
                  <a:lnTo>
                    <a:pt x="5041" y="4362"/>
                  </a:lnTo>
                  <a:lnTo>
                    <a:pt x="5138" y="4265"/>
                  </a:lnTo>
                  <a:lnTo>
                    <a:pt x="5234" y="4168"/>
                  </a:lnTo>
                  <a:lnTo>
                    <a:pt x="5234" y="1551"/>
                  </a:lnTo>
                  <a:lnTo>
                    <a:pt x="5138" y="1454"/>
                  </a:lnTo>
                  <a:lnTo>
                    <a:pt x="5041" y="1357"/>
                  </a:lnTo>
                  <a:lnTo>
                    <a:pt x="2714" y="97"/>
                  </a:lnTo>
                  <a:lnTo>
                    <a:pt x="261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4682;p78">
              <a:extLst>
                <a:ext uri="{FF2B5EF4-FFF2-40B4-BE49-F238E27FC236}">
                  <a16:creationId xmlns:a16="http://schemas.microsoft.com/office/drawing/2014/main" id="{008FCC04-E070-3943-F2F9-42225A6100BE}"/>
                </a:ext>
              </a:extLst>
            </p:cNvPr>
            <p:cNvSpPr/>
            <p:nvPr/>
          </p:nvSpPr>
          <p:spPr>
            <a:xfrm>
              <a:off x="2535118" y="3357001"/>
              <a:ext cx="107094" cy="119849"/>
            </a:xfrm>
            <a:custGeom>
              <a:avLst/>
              <a:gdLst/>
              <a:ahLst/>
              <a:cxnLst/>
              <a:rect l="l" t="t" r="r" b="b"/>
              <a:pathLst>
                <a:path w="4072" h="4557" fill="none" extrusionOk="0">
                  <a:moveTo>
                    <a:pt x="1" y="1164"/>
                  </a:moveTo>
                  <a:lnTo>
                    <a:pt x="2036" y="1"/>
                  </a:lnTo>
                  <a:lnTo>
                    <a:pt x="4072" y="1164"/>
                  </a:lnTo>
                  <a:lnTo>
                    <a:pt x="4072" y="3393"/>
                  </a:lnTo>
                  <a:lnTo>
                    <a:pt x="2036" y="4556"/>
                  </a:lnTo>
                  <a:lnTo>
                    <a:pt x="1" y="3393"/>
                  </a:lnTo>
                  <a:lnTo>
                    <a:pt x="1" y="1164"/>
                  </a:lnTo>
                </a:path>
              </a:pathLst>
            </a:custGeom>
            <a:solidFill>
              <a:srgbClr val="000000">
                <a:alpha val="53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4683;p78">
              <a:extLst>
                <a:ext uri="{FF2B5EF4-FFF2-40B4-BE49-F238E27FC236}">
                  <a16:creationId xmlns:a16="http://schemas.microsoft.com/office/drawing/2014/main" id="{4FC56E48-18DC-55F8-7D0B-0056F5AD91C2}"/>
                </a:ext>
              </a:extLst>
            </p:cNvPr>
            <p:cNvSpPr/>
            <p:nvPr/>
          </p:nvSpPr>
          <p:spPr>
            <a:xfrm>
              <a:off x="2535118" y="3387588"/>
              <a:ext cx="26" cy="26"/>
            </a:xfrm>
            <a:custGeom>
              <a:avLst/>
              <a:gdLst/>
              <a:ahLst/>
              <a:cxnLst/>
              <a:rect l="l" t="t" r="r" b="b"/>
              <a:pathLst>
                <a:path w="1" h="1" fill="none" extrusionOk="0">
                  <a:moveTo>
                    <a:pt x="1" y="1"/>
                  </a:moveTo>
                  <a:lnTo>
                    <a:pt x="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2627;p59">
            <a:extLst>
              <a:ext uri="{FF2B5EF4-FFF2-40B4-BE49-F238E27FC236}">
                <a16:creationId xmlns:a16="http://schemas.microsoft.com/office/drawing/2014/main" id="{F1AD47A2-7926-FDEC-A5E3-6DBE9BCD54E7}"/>
              </a:ext>
            </a:extLst>
          </p:cNvPr>
          <p:cNvSpPr txBox="1">
            <a:spLocks noGrp="1"/>
          </p:cNvSpPr>
          <p:nvPr>
            <p:ph type="title" idx="6"/>
          </p:nvPr>
        </p:nvSpPr>
        <p:spPr>
          <a:xfrm>
            <a:off x="1470288" y="398269"/>
            <a:ext cx="63438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EXAMPLES</a:t>
            </a:r>
            <a:endParaRPr/>
          </a:p>
        </p:txBody>
      </p:sp>
    </p:spTree>
    <p:extLst>
      <p:ext uri="{BB962C8B-B14F-4D97-AF65-F5344CB8AC3E}">
        <p14:creationId xmlns:p14="http://schemas.microsoft.com/office/powerpoint/2010/main" val="330751835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620"/>
        <p:cNvGrpSpPr/>
        <p:nvPr/>
      </p:nvGrpSpPr>
      <p:grpSpPr>
        <a:xfrm>
          <a:off x="0" y="0"/>
          <a:ext cx="0" cy="0"/>
          <a:chOff x="0" y="0"/>
          <a:chExt cx="0" cy="0"/>
        </a:xfrm>
      </p:grpSpPr>
      <p:sp>
        <p:nvSpPr>
          <p:cNvPr id="2627" name="Google Shape;2627;p59"/>
          <p:cNvSpPr txBox="1">
            <a:spLocks noGrp="1"/>
          </p:cNvSpPr>
          <p:nvPr>
            <p:ph type="title" idx="6"/>
          </p:nvPr>
        </p:nvSpPr>
        <p:spPr>
          <a:xfrm>
            <a:off x="1494388" y="747585"/>
            <a:ext cx="63438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Traveling Salesman Problem (TSP)</a:t>
            </a:r>
            <a:endParaRPr/>
          </a:p>
        </p:txBody>
      </p:sp>
      <p:grpSp>
        <p:nvGrpSpPr>
          <p:cNvPr id="2670" name="Google Shape;2670;p59"/>
          <p:cNvGrpSpPr/>
          <p:nvPr/>
        </p:nvGrpSpPr>
        <p:grpSpPr>
          <a:xfrm>
            <a:off x="787370" y="4281505"/>
            <a:ext cx="369130" cy="405607"/>
            <a:chOff x="787370" y="4281505"/>
            <a:chExt cx="369130" cy="405607"/>
          </a:xfrm>
        </p:grpSpPr>
        <p:grpSp>
          <p:nvGrpSpPr>
            <p:cNvPr id="2671" name="Google Shape;2671;p59"/>
            <p:cNvGrpSpPr/>
            <p:nvPr/>
          </p:nvGrpSpPr>
          <p:grpSpPr>
            <a:xfrm>
              <a:off x="787370" y="4281505"/>
              <a:ext cx="225414" cy="405607"/>
              <a:chOff x="8063823" y="2506947"/>
              <a:chExt cx="198009" cy="356296"/>
            </a:xfrm>
          </p:grpSpPr>
          <p:sp>
            <p:nvSpPr>
              <p:cNvPr id="2672" name="Google Shape;2672;p59"/>
              <p:cNvSpPr/>
              <p:nvPr/>
            </p:nvSpPr>
            <p:spPr>
              <a:xfrm>
                <a:off x="8063823" y="2506947"/>
                <a:ext cx="198009" cy="39628"/>
              </a:xfrm>
              <a:custGeom>
                <a:avLst/>
                <a:gdLst/>
                <a:ahLst/>
                <a:cxnLst/>
                <a:rect l="l" t="t" r="r" b="b"/>
                <a:pathLst>
                  <a:path w="4512" h="903" extrusionOk="0">
                    <a:moveTo>
                      <a:pt x="1" y="0"/>
                    </a:moveTo>
                    <a:lnTo>
                      <a:pt x="1" y="902"/>
                    </a:lnTo>
                    <a:lnTo>
                      <a:pt x="4511" y="902"/>
                    </a:lnTo>
                    <a:lnTo>
                      <a:pt x="4511"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59"/>
              <p:cNvSpPr/>
              <p:nvPr/>
            </p:nvSpPr>
            <p:spPr>
              <a:xfrm>
                <a:off x="8063823" y="2823615"/>
                <a:ext cx="198009" cy="39628"/>
              </a:xfrm>
              <a:custGeom>
                <a:avLst/>
                <a:gdLst/>
                <a:ahLst/>
                <a:cxnLst/>
                <a:rect l="l" t="t" r="r" b="b"/>
                <a:pathLst>
                  <a:path w="4512" h="903" extrusionOk="0">
                    <a:moveTo>
                      <a:pt x="1" y="1"/>
                    </a:moveTo>
                    <a:lnTo>
                      <a:pt x="1" y="903"/>
                    </a:lnTo>
                    <a:lnTo>
                      <a:pt x="4511" y="903"/>
                    </a:lnTo>
                    <a:lnTo>
                      <a:pt x="4511" y="1"/>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59"/>
              <p:cNvSpPr/>
              <p:nvPr/>
            </p:nvSpPr>
            <p:spPr>
              <a:xfrm>
                <a:off x="8082122" y="2546531"/>
                <a:ext cx="159917" cy="275642"/>
              </a:xfrm>
              <a:custGeom>
                <a:avLst/>
                <a:gdLst/>
                <a:ahLst/>
                <a:cxnLst/>
                <a:rect l="l" t="t" r="r" b="b"/>
                <a:pathLst>
                  <a:path w="3644" h="6281" extrusionOk="0">
                    <a:moveTo>
                      <a:pt x="0" y="0"/>
                    </a:moveTo>
                    <a:lnTo>
                      <a:pt x="0" y="1735"/>
                    </a:lnTo>
                    <a:lnTo>
                      <a:pt x="1214" y="2915"/>
                    </a:lnTo>
                    <a:lnTo>
                      <a:pt x="1214" y="3366"/>
                    </a:lnTo>
                    <a:lnTo>
                      <a:pt x="0" y="4511"/>
                    </a:lnTo>
                    <a:lnTo>
                      <a:pt x="0" y="6280"/>
                    </a:lnTo>
                    <a:lnTo>
                      <a:pt x="3643" y="6280"/>
                    </a:lnTo>
                    <a:lnTo>
                      <a:pt x="3643" y="4511"/>
                    </a:lnTo>
                    <a:lnTo>
                      <a:pt x="2463" y="3366"/>
                    </a:lnTo>
                    <a:lnTo>
                      <a:pt x="2463" y="2915"/>
                    </a:lnTo>
                    <a:lnTo>
                      <a:pt x="3643" y="1735"/>
                    </a:lnTo>
                    <a:lnTo>
                      <a:pt x="3643"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59"/>
              <p:cNvSpPr/>
              <p:nvPr/>
            </p:nvSpPr>
            <p:spPr>
              <a:xfrm>
                <a:off x="8086686" y="2756648"/>
                <a:ext cx="152281" cy="65520"/>
              </a:xfrm>
              <a:custGeom>
                <a:avLst/>
                <a:gdLst/>
                <a:ahLst/>
                <a:cxnLst/>
                <a:rect l="l" t="t" r="r" b="b"/>
                <a:pathLst>
                  <a:path w="3470" h="1493" extrusionOk="0">
                    <a:moveTo>
                      <a:pt x="1527" y="0"/>
                    </a:moveTo>
                    <a:lnTo>
                      <a:pt x="0" y="1492"/>
                    </a:lnTo>
                    <a:lnTo>
                      <a:pt x="3470" y="1492"/>
                    </a:lnTo>
                    <a:lnTo>
                      <a:pt x="19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59"/>
              <p:cNvSpPr/>
              <p:nvPr/>
            </p:nvSpPr>
            <p:spPr>
              <a:xfrm>
                <a:off x="8086686" y="2756648"/>
                <a:ext cx="152281" cy="65520"/>
              </a:xfrm>
              <a:custGeom>
                <a:avLst/>
                <a:gdLst/>
                <a:ahLst/>
                <a:cxnLst/>
                <a:rect l="l" t="t" r="r" b="b"/>
                <a:pathLst>
                  <a:path w="3470" h="1493" fill="none" extrusionOk="0">
                    <a:moveTo>
                      <a:pt x="1527" y="0"/>
                    </a:moveTo>
                    <a:lnTo>
                      <a:pt x="0" y="1492"/>
                    </a:lnTo>
                    <a:lnTo>
                      <a:pt x="3470" y="1492"/>
                    </a:lnTo>
                    <a:lnTo>
                      <a:pt x="194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59"/>
              <p:cNvSpPr/>
              <p:nvPr/>
            </p:nvSpPr>
            <p:spPr>
              <a:xfrm>
                <a:off x="8153654" y="2726192"/>
                <a:ext cx="18344" cy="19836"/>
              </a:xfrm>
              <a:custGeom>
                <a:avLst/>
                <a:gdLst/>
                <a:ahLst/>
                <a:cxnLst/>
                <a:rect l="l" t="t" r="r" b="b"/>
                <a:pathLst>
                  <a:path w="418" h="452" extrusionOk="0">
                    <a:moveTo>
                      <a:pt x="1" y="0"/>
                    </a:moveTo>
                    <a:lnTo>
                      <a:pt x="1" y="451"/>
                    </a:lnTo>
                    <a:lnTo>
                      <a:pt x="417" y="451"/>
                    </a:lnTo>
                    <a:lnTo>
                      <a:pt x="41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59"/>
              <p:cNvSpPr/>
              <p:nvPr/>
            </p:nvSpPr>
            <p:spPr>
              <a:xfrm>
                <a:off x="8153654" y="2698765"/>
                <a:ext cx="18344" cy="19836"/>
              </a:xfrm>
              <a:custGeom>
                <a:avLst/>
                <a:gdLst/>
                <a:ahLst/>
                <a:cxnLst/>
                <a:rect l="l" t="t" r="r" b="b"/>
                <a:pathLst>
                  <a:path w="418" h="452" extrusionOk="0">
                    <a:moveTo>
                      <a:pt x="1" y="1"/>
                    </a:moveTo>
                    <a:lnTo>
                      <a:pt x="1" y="452"/>
                    </a:lnTo>
                    <a:lnTo>
                      <a:pt x="417" y="452"/>
                    </a:lnTo>
                    <a:lnTo>
                      <a:pt x="41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59"/>
              <p:cNvSpPr/>
              <p:nvPr/>
            </p:nvSpPr>
            <p:spPr>
              <a:xfrm>
                <a:off x="8124734" y="2628726"/>
                <a:ext cx="74648" cy="27472"/>
              </a:xfrm>
              <a:custGeom>
                <a:avLst/>
                <a:gdLst/>
                <a:ahLst/>
                <a:cxnLst/>
                <a:rect l="l" t="t" r="r" b="b"/>
                <a:pathLst>
                  <a:path w="1701" h="626" extrusionOk="0">
                    <a:moveTo>
                      <a:pt x="1" y="1"/>
                    </a:moveTo>
                    <a:lnTo>
                      <a:pt x="660" y="625"/>
                    </a:lnTo>
                    <a:lnTo>
                      <a:pt x="1076" y="625"/>
                    </a:lnTo>
                    <a:lnTo>
                      <a:pt x="17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80" name="Google Shape;2680;p59"/>
            <p:cNvSpPr/>
            <p:nvPr/>
          </p:nvSpPr>
          <p:spPr>
            <a:xfrm>
              <a:off x="1064550" y="4376213"/>
              <a:ext cx="91950" cy="91100"/>
            </a:xfrm>
            <a:custGeom>
              <a:avLst/>
              <a:gdLst/>
              <a:ahLst/>
              <a:cxnLst/>
              <a:rect l="l" t="t" r="r" b="b"/>
              <a:pathLst>
                <a:path w="3678" h="3644" fill="none" extrusionOk="0">
                  <a:moveTo>
                    <a:pt x="3157" y="0"/>
                  </a:moveTo>
                  <a:lnTo>
                    <a:pt x="1839" y="1319"/>
                  </a:lnTo>
                  <a:lnTo>
                    <a:pt x="486" y="0"/>
                  </a:lnTo>
                  <a:lnTo>
                    <a:pt x="0" y="486"/>
                  </a:lnTo>
                  <a:lnTo>
                    <a:pt x="1319" y="1805"/>
                  </a:lnTo>
                  <a:lnTo>
                    <a:pt x="0" y="3158"/>
                  </a:lnTo>
                  <a:lnTo>
                    <a:pt x="486" y="3643"/>
                  </a:lnTo>
                  <a:lnTo>
                    <a:pt x="1839" y="2325"/>
                  </a:lnTo>
                  <a:lnTo>
                    <a:pt x="3157" y="3643"/>
                  </a:lnTo>
                  <a:lnTo>
                    <a:pt x="3678" y="3158"/>
                  </a:lnTo>
                  <a:lnTo>
                    <a:pt x="2325" y="1805"/>
                  </a:lnTo>
                  <a:lnTo>
                    <a:pt x="3678" y="486"/>
                  </a:lnTo>
                  <a:lnTo>
                    <a:pt x="3157" y="0"/>
                  </a:lnTo>
                  <a:lnTo>
                    <a:pt x="3157" y="0"/>
                  </a:lnTo>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81" name="Google Shape;2681;p59"/>
          <p:cNvGrpSpPr/>
          <p:nvPr/>
        </p:nvGrpSpPr>
        <p:grpSpPr>
          <a:xfrm>
            <a:off x="8009738" y="444900"/>
            <a:ext cx="739738" cy="499927"/>
            <a:chOff x="8009738" y="444900"/>
            <a:chExt cx="739738" cy="499927"/>
          </a:xfrm>
        </p:grpSpPr>
        <p:grpSp>
          <p:nvGrpSpPr>
            <p:cNvPr id="2682" name="Google Shape;2682;p59"/>
            <p:cNvGrpSpPr/>
            <p:nvPr/>
          </p:nvGrpSpPr>
          <p:grpSpPr>
            <a:xfrm>
              <a:off x="8114513" y="444900"/>
              <a:ext cx="634963" cy="406652"/>
              <a:chOff x="8114513" y="444900"/>
              <a:chExt cx="634963" cy="406652"/>
            </a:xfrm>
          </p:grpSpPr>
          <p:sp>
            <p:nvSpPr>
              <p:cNvPr id="2683" name="Google Shape;2683;p59"/>
              <p:cNvSpPr/>
              <p:nvPr/>
            </p:nvSpPr>
            <p:spPr>
              <a:xfrm>
                <a:off x="8114513" y="444900"/>
                <a:ext cx="634950" cy="59000"/>
              </a:xfrm>
              <a:custGeom>
                <a:avLst/>
                <a:gdLst/>
                <a:ahLst/>
                <a:cxnLst/>
                <a:rect l="l" t="t" r="r" b="b"/>
                <a:pathLst>
                  <a:path w="25398" h="2360" extrusionOk="0">
                    <a:moveTo>
                      <a:pt x="1" y="0"/>
                    </a:moveTo>
                    <a:lnTo>
                      <a:pt x="1" y="2359"/>
                    </a:lnTo>
                    <a:lnTo>
                      <a:pt x="25398" y="2359"/>
                    </a:lnTo>
                    <a:lnTo>
                      <a:pt x="25398"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59"/>
              <p:cNvSpPr/>
              <p:nvPr/>
            </p:nvSpPr>
            <p:spPr>
              <a:xfrm>
                <a:off x="8706063" y="463100"/>
                <a:ext cx="21725" cy="20850"/>
              </a:xfrm>
              <a:custGeom>
                <a:avLst/>
                <a:gdLst/>
                <a:ahLst/>
                <a:cxnLst/>
                <a:rect l="l" t="t" r="r" b="b"/>
                <a:pathLst>
                  <a:path w="869" h="834" fill="none" extrusionOk="0">
                    <a:moveTo>
                      <a:pt x="1" y="1"/>
                    </a:moveTo>
                    <a:lnTo>
                      <a:pt x="868" y="833"/>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59"/>
              <p:cNvSpPr/>
              <p:nvPr/>
            </p:nvSpPr>
            <p:spPr>
              <a:xfrm>
                <a:off x="8706063" y="463100"/>
                <a:ext cx="21725" cy="20850"/>
              </a:xfrm>
              <a:custGeom>
                <a:avLst/>
                <a:gdLst/>
                <a:ahLst/>
                <a:cxnLst/>
                <a:rect l="l" t="t" r="r" b="b"/>
                <a:pathLst>
                  <a:path w="869" h="834" fill="none" extrusionOk="0">
                    <a:moveTo>
                      <a:pt x="868" y="1"/>
                    </a:moveTo>
                    <a:lnTo>
                      <a:pt x="1" y="833"/>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59"/>
              <p:cNvSpPr/>
              <p:nvPr/>
            </p:nvSpPr>
            <p:spPr>
              <a:xfrm>
                <a:off x="8114525" y="503900"/>
                <a:ext cx="634950" cy="347652"/>
              </a:xfrm>
              <a:custGeom>
                <a:avLst/>
                <a:gdLst/>
                <a:ahLst/>
                <a:cxnLst/>
                <a:rect l="l" t="t" r="r" b="b"/>
                <a:pathLst>
                  <a:path w="25398" h="2360" extrusionOk="0">
                    <a:moveTo>
                      <a:pt x="1" y="0"/>
                    </a:moveTo>
                    <a:lnTo>
                      <a:pt x="1" y="2359"/>
                    </a:lnTo>
                    <a:lnTo>
                      <a:pt x="25398" y="2359"/>
                    </a:lnTo>
                    <a:lnTo>
                      <a:pt x="25398"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87" name="Google Shape;2687;p59"/>
            <p:cNvGrpSpPr/>
            <p:nvPr/>
          </p:nvGrpSpPr>
          <p:grpSpPr>
            <a:xfrm>
              <a:off x="8009738" y="538175"/>
              <a:ext cx="634963" cy="406652"/>
              <a:chOff x="8009738" y="538175"/>
              <a:chExt cx="634963" cy="406652"/>
            </a:xfrm>
          </p:grpSpPr>
          <p:sp>
            <p:nvSpPr>
              <p:cNvPr id="2688" name="Google Shape;2688;p59"/>
              <p:cNvSpPr/>
              <p:nvPr/>
            </p:nvSpPr>
            <p:spPr>
              <a:xfrm>
                <a:off x="8009738" y="538175"/>
                <a:ext cx="634950" cy="59000"/>
              </a:xfrm>
              <a:custGeom>
                <a:avLst/>
                <a:gdLst/>
                <a:ahLst/>
                <a:cxnLst/>
                <a:rect l="l" t="t" r="r" b="b"/>
                <a:pathLst>
                  <a:path w="25398" h="2360" extrusionOk="0">
                    <a:moveTo>
                      <a:pt x="1" y="0"/>
                    </a:moveTo>
                    <a:lnTo>
                      <a:pt x="1" y="2359"/>
                    </a:lnTo>
                    <a:lnTo>
                      <a:pt x="25398" y="2359"/>
                    </a:lnTo>
                    <a:lnTo>
                      <a:pt x="25398"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59"/>
              <p:cNvSpPr/>
              <p:nvPr/>
            </p:nvSpPr>
            <p:spPr>
              <a:xfrm>
                <a:off x="8601288" y="556375"/>
                <a:ext cx="21725" cy="20850"/>
              </a:xfrm>
              <a:custGeom>
                <a:avLst/>
                <a:gdLst/>
                <a:ahLst/>
                <a:cxnLst/>
                <a:rect l="l" t="t" r="r" b="b"/>
                <a:pathLst>
                  <a:path w="869" h="834" fill="none" extrusionOk="0">
                    <a:moveTo>
                      <a:pt x="1" y="1"/>
                    </a:moveTo>
                    <a:lnTo>
                      <a:pt x="868" y="833"/>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59"/>
              <p:cNvSpPr/>
              <p:nvPr/>
            </p:nvSpPr>
            <p:spPr>
              <a:xfrm>
                <a:off x="8601288" y="556375"/>
                <a:ext cx="21725" cy="20850"/>
              </a:xfrm>
              <a:custGeom>
                <a:avLst/>
                <a:gdLst/>
                <a:ahLst/>
                <a:cxnLst/>
                <a:rect l="l" t="t" r="r" b="b"/>
                <a:pathLst>
                  <a:path w="869" h="834" fill="none" extrusionOk="0">
                    <a:moveTo>
                      <a:pt x="868" y="1"/>
                    </a:moveTo>
                    <a:lnTo>
                      <a:pt x="1" y="833"/>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59"/>
              <p:cNvSpPr/>
              <p:nvPr/>
            </p:nvSpPr>
            <p:spPr>
              <a:xfrm>
                <a:off x="8009750" y="597175"/>
                <a:ext cx="634950" cy="347652"/>
              </a:xfrm>
              <a:custGeom>
                <a:avLst/>
                <a:gdLst/>
                <a:ahLst/>
                <a:cxnLst/>
                <a:rect l="l" t="t" r="r" b="b"/>
                <a:pathLst>
                  <a:path w="25398" h="2360" extrusionOk="0">
                    <a:moveTo>
                      <a:pt x="1" y="0"/>
                    </a:moveTo>
                    <a:lnTo>
                      <a:pt x="1" y="2359"/>
                    </a:lnTo>
                    <a:lnTo>
                      <a:pt x="25398" y="2359"/>
                    </a:lnTo>
                    <a:lnTo>
                      <a:pt x="25398"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692" name="Google Shape;2692;p59"/>
          <p:cNvGrpSpPr/>
          <p:nvPr/>
        </p:nvGrpSpPr>
        <p:grpSpPr>
          <a:xfrm>
            <a:off x="706408" y="-1469152"/>
            <a:ext cx="1218677" cy="2647482"/>
            <a:chOff x="706408" y="-1469152"/>
            <a:chExt cx="1218677" cy="2647482"/>
          </a:xfrm>
        </p:grpSpPr>
        <p:grpSp>
          <p:nvGrpSpPr>
            <p:cNvPr id="2693" name="Google Shape;2693;p59"/>
            <p:cNvGrpSpPr/>
            <p:nvPr/>
          </p:nvGrpSpPr>
          <p:grpSpPr>
            <a:xfrm>
              <a:off x="706408" y="-1469152"/>
              <a:ext cx="1218677" cy="2356830"/>
              <a:chOff x="2071700" y="1617275"/>
              <a:chExt cx="717375" cy="1387350"/>
            </a:xfrm>
          </p:grpSpPr>
          <p:sp>
            <p:nvSpPr>
              <p:cNvPr id="2694" name="Google Shape;2694;p59"/>
              <p:cNvSpPr/>
              <p:nvPr/>
            </p:nvSpPr>
            <p:spPr>
              <a:xfrm>
                <a:off x="2093750" y="1644825"/>
                <a:ext cx="6625" cy="1339950"/>
              </a:xfrm>
              <a:custGeom>
                <a:avLst/>
                <a:gdLst/>
                <a:ahLst/>
                <a:cxnLst/>
                <a:rect l="l" t="t" r="r" b="b"/>
                <a:pathLst>
                  <a:path w="265" h="53598" extrusionOk="0">
                    <a:moveTo>
                      <a:pt x="0" y="0"/>
                    </a:moveTo>
                    <a:lnTo>
                      <a:pt x="0" y="5113"/>
                    </a:lnTo>
                    <a:lnTo>
                      <a:pt x="265" y="5113"/>
                    </a:lnTo>
                    <a:lnTo>
                      <a:pt x="265" y="0"/>
                    </a:lnTo>
                    <a:close/>
                    <a:moveTo>
                      <a:pt x="0" y="5378"/>
                    </a:moveTo>
                    <a:lnTo>
                      <a:pt x="0" y="10447"/>
                    </a:lnTo>
                    <a:lnTo>
                      <a:pt x="265" y="10447"/>
                    </a:lnTo>
                    <a:lnTo>
                      <a:pt x="265" y="5378"/>
                    </a:lnTo>
                    <a:close/>
                    <a:moveTo>
                      <a:pt x="0" y="10755"/>
                    </a:moveTo>
                    <a:lnTo>
                      <a:pt x="0" y="15824"/>
                    </a:lnTo>
                    <a:lnTo>
                      <a:pt x="265" y="15824"/>
                    </a:lnTo>
                    <a:lnTo>
                      <a:pt x="265" y="10755"/>
                    </a:lnTo>
                    <a:close/>
                    <a:moveTo>
                      <a:pt x="0" y="16089"/>
                    </a:moveTo>
                    <a:lnTo>
                      <a:pt x="0" y="21201"/>
                    </a:lnTo>
                    <a:lnTo>
                      <a:pt x="265" y="21201"/>
                    </a:lnTo>
                    <a:lnTo>
                      <a:pt x="265" y="16089"/>
                    </a:lnTo>
                    <a:close/>
                    <a:moveTo>
                      <a:pt x="0" y="21466"/>
                    </a:moveTo>
                    <a:lnTo>
                      <a:pt x="0" y="26579"/>
                    </a:lnTo>
                    <a:lnTo>
                      <a:pt x="265" y="26579"/>
                    </a:lnTo>
                    <a:lnTo>
                      <a:pt x="265" y="21466"/>
                    </a:lnTo>
                    <a:close/>
                    <a:moveTo>
                      <a:pt x="0" y="26843"/>
                    </a:moveTo>
                    <a:lnTo>
                      <a:pt x="0" y="31956"/>
                    </a:lnTo>
                    <a:lnTo>
                      <a:pt x="265" y="31956"/>
                    </a:lnTo>
                    <a:lnTo>
                      <a:pt x="265" y="26843"/>
                    </a:lnTo>
                    <a:close/>
                    <a:moveTo>
                      <a:pt x="0" y="32221"/>
                    </a:moveTo>
                    <a:lnTo>
                      <a:pt x="0" y="37334"/>
                    </a:lnTo>
                    <a:lnTo>
                      <a:pt x="265" y="37334"/>
                    </a:lnTo>
                    <a:lnTo>
                      <a:pt x="265" y="32221"/>
                    </a:lnTo>
                    <a:close/>
                    <a:moveTo>
                      <a:pt x="0" y="37598"/>
                    </a:moveTo>
                    <a:lnTo>
                      <a:pt x="0" y="42711"/>
                    </a:lnTo>
                    <a:lnTo>
                      <a:pt x="265" y="42711"/>
                    </a:lnTo>
                    <a:lnTo>
                      <a:pt x="265" y="37598"/>
                    </a:lnTo>
                    <a:close/>
                    <a:moveTo>
                      <a:pt x="0" y="42975"/>
                    </a:moveTo>
                    <a:lnTo>
                      <a:pt x="0" y="48088"/>
                    </a:lnTo>
                    <a:lnTo>
                      <a:pt x="265" y="48088"/>
                    </a:lnTo>
                    <a:lnTo>
                      <a:pt x="265" y="42975"/>
                    </a:lnTo>
                    <a:close/>
                    <a:moveTo>
                      <a:pt x="0" y="48353"/>
                    </a:moveTo>
                    <a:lnTo>
                      <a:pt x="0" y="53598"/>
                    </a:lnTo>
                    <a:lnTo>
                      <a:pt x="44" y="53598"/>
                    </a:lnTo>
                    <a:lnTo>
                      <a:pt x="44"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59"/>
              <p:cNvSpPr/>
              <p:nvPr/>
            </p:nvSpPr>
            <p:spPr>
              <a:xfrm>
                <a:off x="2093750" y="1643725"/>
                <a:ext cx="6625" cy="1341050"/>
              </a:xfrm>
              <a:custGeom>
                <a:avLst/>
                <a:gdLst/>
                <a:ahLst/>
                <a:cxnLst/>
                <a:rect l="l" t="t" r="r" b="b"/>
                <a:pathLst>
                  <a:path w="265" h="53642" fill="none" extrusionOk="0">
                    <a:moveTo>
                      <a:pt x="0" y="0"/>
                    </a:moveTo>
                    <a:lnTo>
                      <a:pt x="0" y="0"/>
                    </a:lnTo>
                    <a:lnTo>
                      <a:pt x="0" y="53642"/>
                    </a:lnTo>
                    <a:lnTo>
                      <a:pt x="265" y="53642"/>
                    </a:lnTo>
                    <a:lnTo>
                      <a:pt x="44" y="53642"/>
                    </a:lnTo>
                    <a:lnTo>
                      <a:pt x="44" y="53377"/>
                    </a:lnTo>
                    <a:lnTo>
                      <a:pt x="265" y="53377"/>
                    </a:lnTo>
                    <a:lnTo>
                      <a:pt x="265" y="48397"/>
                    </a:lnTo>
                    <a:lnTo>
                      <a:pt x="0" y="48397"/>
                    </a:lnTo>
                    <a:lnTo>
                      <a:pt x="0" y="48132"/>
                    </a:lnTo>
                    <a:lnTo>
                      <a:pt x="265" y="48132"/>
                    </a:lnTo>
                    <a:lnTo>
                      <a:pt x="265" y="43019"/>
                    </a:lnTo>
                    <a:lnTo>
                      <a:pt x="0" y="43019"/>
                    </a:lnTo>
                    <a:lnTo>
                      <a:pt x="0" y="42755"/>
                    </a:lnTo>
                    <a:lnTo>
                      <a:pt x="265" y="42755"/>
                    </a:lnTo>
                    <a:lnTo>
                      <a:pt x="265" y="37642"/>
                    </a:lnTo>
                    <a:lnTo>
                      <a:pt x="0" y="37642"/>
                    </a:lnTo>
                    <a:lnTo>
                      <a:pt x="0" y="37378"/>
                    </a:lnTo>
                    <a:lnTo>
                      <a:pt x="265" y="37378"/>
                    </a:lnTo>
                    <a:lnTo>
                      <a:pt x="265" y="32265"/>
                    </a:lnTo>
                    <a:lnTo>
                      <a:pt x="0" y="32265"/>
                    </a:lnTo>
                    <a:lnTo>
                      <a:pt x="0" y="32000"/>
                    </a:lnTo>
                    <a:lnTo>
                      <a:pt x="265" y="32000"/>
                    </a:lnTo>
                    <a:lnTo>
                      <a:pt x="265" y="26887"/>
                    </a:lnTo>
                    <a:lnTo>
                      <a:pt x="0" y="26887"/>
                    </a:lnTo>
                    <a:lnTo>
                      <a:pt x="0" y="26623"/>
                    </a:lnTo>
                    <a:lnTo>
                      <a:pt x="265" y="26623"/>
                    </a:lnTo>
                    <a:lnTo>
                      <a:pt x="265" y="21510"/>
                    </a:lnTo>
                    <a:lnTo>
                      <a:pt x="0" y="21510"/>
                    </a:lnTo>
                    <a:lnTo>
                      <a:pt x="0" y="21245"/>
                    </a:lnTo>
                    <a:lnTo>
                      <a:pt x="265" y="21245"/>
                    </a:lnTo>
                    <a:lnTo>
                      <a:pt x="265" y="16133"/>
                    </a:lnTo>
                    <a:lnTo>
                      <a:pt x="0" y="16133"/>
                    </a:lnTo>
                    <a:lnTo>
                      <a:pt x="0" y="15868"/>
                    </a:lnTo>
                    <a:lnTo>
                      <a:pt x="265" y="15868"/>
                    </a:lnTo>
                    <a:lnTo>
                      <a:pt x="265" y="10799"/>
                    </a:lnTo>
                    <a:lnTo>
                      <a:pt x="0" y="10799"/>
                    </a:lnTo>
                    <a:lnTo>
                      <a:pt x="0" y="10491"/>
                    </a:lnTo>
                    <a:lnTo>
                      <a:pt x="265" y="10491"/>
                    </a:lnTo>
                    <a:lnTo>
                      <a:pt x="265" y="5422"/>
                    </a:lnTo>
                    <a:lnTo>
                      <a:pt x="0" y="5422"/>
                    </a:lnTo>
                    <a:lnTo>
                      <a:pt x="0" y="5157"/>
                    </a:lnTo>
                    <a:lnTo>
                      <a:pt x="265" y="5157"/>
                    </a:lnTo>
                    <a:lnTo>
                      <a:pt x="265" y="44"/>
                    </a:lnTo>
                    <a:lnTo>
                      <a:pt x="0" y="44"/>
                    </a:lnTo>
                    <a:lnTo>
                      <a:pt x="0"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59"/>
              <p:cNvSpPr/>
              <p:nvPr/>
            </p:nvSpPr>
            <p:spPr>
              <a:xfrm>
                <a:off x="2228175" y="1644825"/>
                <a:ext cx="6650" cy="1333350"/>
              </a:xfrm>
              <a:custGeom>
                <a:avLst/>
                <a:gdLst/>
                <a:ahLst/>
                <a:cxnLst/>
                <a:rect l="l" t="t" r="r" b="b"/>
                <a:pathLst>
                  <a:path w="266" h="53334" extrusionOk="0">
                    <a:moveTo>
                      <a:pt x="1" y="0"/>
                    </a:moveTo>
                    <a:lnTo>
                      <a:pt x="1" y="5113"/>
                    </a:lnTo>
                    <a:lnTo>
                      <a:pt x="265" y="5113"/>
                    </a:lnTo>
                    <a:lnTo>
                      <a:pt x="265" y="0"/>
                    </a:lnTo>
                    <a:close/>
                    <a:moveTo>
                      <a:pt x="1" y="5378"/>
                    </a:moveTo>
                    <a:lnTo>
                      <a:pt x="1" y="10447"/>
                    </a:lnTo>
                    <a:lnTo>
                      <a:pt x="265" y="10447"/>
                    </a:lnTo>
                    <a:lnTo>
                      <a:pt x="265" y="5378"/>
                    </a:lnTo>
                    <a:close/>
                    <a:moveTo>
                      <a:pt x="1" y="10755"/>
                    </a:moveTo>
                    <a:lnTo>
                      <a:pt x="1" y="15824"/>
                    </a:lnTo>
                    <a:lnTo>
                      <a:pt x="265" y="15824"/>
                    </a:lnTo>
                    <a:lnTo>
                      <a:pt x="265" y="10755"/>
                    </a:lnTo>
                    <a:close/>
                    <a:moveTo>
                      <a:pt x="1" y="16089"/>
                    </a:moveTo>
                    <a:lnTo>
                      <a:pt x="1" y="21201"/>
                    </a:lnTo>
                    <a:lnTo>
                      <a:pt x="265" y="21201"/>
                    </a:lnTo>
                    <a:lnTo>
                      <a:pt x="265" y="16089"/>
                    </a:lnTo>
                    <a:close/>
                    <a:moveTo>
                      <a:pt x="1" y="21466"/>
                    </a:moveTo>
                    <a:lnTo>
                      <a:pt x="1" y="26579"/>
                    </a:lnTo>
                    <a:lnTo>
                      <a:pt x="265" y="26579"/>
                    </a:lnTo>
                    <a:lnTo>
                      <a:pt x="265" y="21466"/>
                    </a:lnTo>
                    <a:close/>
                    <a:moveTo>
                      <a:pt x="1" y="26843"/>
                    </a:moveTo>
                    <a:lnTo>
                      <a:pt x="1" y="31956"/>
                    </a:lnTo>
                    <a:lnTo>
                      <a:pt x="265" y="31956"/>
                    </a:lnTo>
                    <a:lnTo>
                      <a:pt x="265" y="26843"/>
                    </a:lnTo>
                    <a:close/>
                    <a:moveTo>
                      <a:pt x="1" y="32221"/>
                    </a:moveTo>
                    <a:lnTo>
                      <a:pt x="1" y="37334"/>
                    </a:lnTo>
                    <a:lnTo>
                      <a:pt x="265" y="37334"/>
                    </a:lnTo>
                    <a:lnTo>
                      <a:pt x="265" y="32221"/>
                    </a:lnTo>
                    <a:close/>
                    <a:moveTo>
                      <a:pt x="1" y="37598"/>
                    </a:moveTo>
                    <a:lnTo>
                      <a:pt x="1" y="42711"/>
                    </a:lnTo>
                    <a:lnTo>
                      <a:pt x="265" y="42711"/>
                    </a:lnTo>
                    <a:lnTo>
                      <a:pt x="265" y="37598"/>
                    </a:lnTo>
                    <a:close/>
                    <a:moveTo>
                      <a:pt x="1" y="42975"/>
                    </a:moveTo>
                    <a:lnTo>
                      <a:pt x="1" y="48088"/>
                    </a:lnTo>
                    <a:lnTo>
                      <a:pt x="265" y="48088"/>
                    </a:lnTo>
                    <a:lnTo>
                      <a:pt x="265" y="42975"/>
                    </a:lnTo>
                    <a:close/>
                    <a:moveTo>
                      <a:pt x="1" y="48353"/>
                    </a:moveTo>
                    <a:lnTo>
                      <a:pt x="1"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59"/>
              <p:cNvSpPr/>
              <p:nvPr/>
            </p:nvSpPr>
            <p:spPr>
              <a:xfrm>
                <a:off x="2228175" y="2853625"/>
                <a:ext cx="6650" cy="124550"/>
              </a:xfrm>
              <a:custGeom>
                <a:avLst/>
                <a:gdLst/>
                <a:ahLst/>
                <a:cxnLst/>
                <a:rect l="l" t="t" r="r" b="b"/>
                <a:pathLst>
                  <a:path w="266" h="4982" fill="none" extrusionOk="0">
                    <a:moveTo>
                      <a:pt x="265" y="1"/>
                    </a:moveTo>
                    <a:lnTo>
                      <a:pt x="1" y="1"/>
                    </a:lnTo>
                    <a:lnTo>
                      <a:pt x="1" y="4981"/>
                    </a:lnTo>
                    <a:lnTo>
                      <a:pt x="265" y="4981"/>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59"/>
              <p:cNvSpPr/>
              <p:nvPr/>
            </p:nvSpPr>
            <p:spPr>
              <a:xfrm>
                <a:off x="2228175" y="2719200"/>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59"/>
              <p:cNvSpPr/>
              <p:nvPr/>
            </p:nvSpPr>
            <p:spPr>
              <a:xfrm>
                <a:off x="2228175" y="2584750"/>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59"/>
              <p:cNvSpPr/>
              <p:nvPr/>
            </p:nvSpPr>
            <p:spPr>
              <a:xfrm>
                <a:off x="2228175" y="2450325"/>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59"/>
              <p:cNvSpPr/>
              <p:nvPr/>
            </p:nvSpPr>
            <p:spPr>
              <a:xfrm>
                <a:off x="2228175" y="2315900"/>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59"/>
              <p:cNvSpPr/>
              <p:nvPr/>
            </p:nvSpPr>
            <p:spPr>
              <a:xfrm>
                <a:off x="2228175" y="2181450"/>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59"/>
              <p:cNvSpPr/>
              <p:nvPr/>
            </p:nvSpPr>
            <p:spPr>
              <a:xfrm>
                <a:off x="2228175" y="2047025"/>
                <a:ext cx="6650" cy="127850"/>
              </a:xfrm>
              <a:custGeom>
                <a:avLst/>
                <a:gdLst/>
                <a:ahLst/>
                <a:cxnLst/>
                <a:rect l="l" t="t" r="r" b="b"/>
                <a:pathLst>
                  <a:path w="266" h="5114" fill="none" extrusionOk="0">
                    <a:moveTo>
                      <a:pt x="265" y="1"/>
                    </a:moveTo>
                    <a:lnTo>
                      <a:pt x="1" y="1"/>
                    </a:lnTo>
                    <a:lnTo>
                      <a:pt x="1" y="5113"/>
                    </a:lnTo>
                    <a:lnTo>
                      <a:pt x="265" y="5113"/>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59"/>
              <p:cNvSpPr/>
              <p:nvPr/>
            </p:nvSpPr>
            <p:spPr>
              <a:xfrm>
                <a:off x="2228175" y="1913700"/>
                <a:ext cx="6650" cy="126750"/>
              </a:xfrm>
              <a:custGeom>
                <a:avLst/>
                <a:gdLst/>
                <a:ahLst/>
                <a:cxnLst/>
                <a:rect l="l" t="t" r="r" b="b"/>
                <a:pathLst>
                  <a:path w="266" h="5070" fill="none" extrusionOk="0">
                    <a:moveTo>
                      <a:pt x="265" y="0"/>
                    </a:moveTo>
                    <a:lnTo>
                      <a:pt x="1" y="0"/>
                    </a:lnTo>
                    <a:lnTo>
                      <a:pt x="1" y="5069"/>
                    </a:lnTo>
                    <a:lnTo>
                      <a:pt x="265" y="5069"/>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59"/>
              <p:cNvSpPr/>
              <p:nvPr/>
            </p:nvSpPr>
            <p:spPr>
              <a:xfrm>
                <a:off x="2228175" y="1779250"/>
                <a:ext cx="6650" cy="126750"/>
              </a:xfrm>
              <a:custGeom>
                <a:avLst/>
                <a:gdLst/>
                <a:ahLst/>
                <a:cxnLst/>
                <a:rect l="l" t="t" r="r" b="b"/>
                <a:pathLst>
                  <a:path w="266" h="5070" fill="none" extrusionOk="0">
                    <a:moveTo>
                      <a:pt x="265" y="1"/>
                    </a:moveTo>
                    <a:lnTo>
                      <a:pt x="1" y="1"/>
                    </a:lnTo>
                    <a:lnTo>
                      <a:pt x="1" y="5070"/>
                    </a:lnTo>
                    <a:lnTo>
                      <a:pt x="265" y="5070"/>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59"/>
              <p:cNvSpPr/>
              <p:nvPr/>
            </p:nvSpPr>
            <p:spPr>
              <a:xfrm>
                <a:off x="2228175" y="1644825"/>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59"/>
              <p:cNvSpPr/>
              <p:nvPr/>
            </p:nvSpPr>
            <p:spPr>
              <a:xfrm>
                <a:off x="2362625" y="1644825"/>
                <a:ext cx="6625" cy="1333350"/>
              </a:xfrm>
              <a:custGeom>
                <a:avLst/>
                <a:gdLst/>
                <a:ahLst/>
                <a:cxnLst/>
                <a:rect l="l" t="t" r="r" b="b"/>
                <a:pathLst>
                  <a:path w="265" h="53334" extrusionOk="0">
                    <a:moveTo>
                      <a:pt x="0" y="0"/>
                    </a:moveTo>
                    <a:lnTo>
                      <a:pt x="0" y="5113"/>
                    </a:lnTo>
                    <a:lnTo>
                      <a:pt x="265" y="5113"/>
                    </a:lnTo>
                    <a:lnTo>
                      <a:pt x="265" y="0"/>
                    </a:lnTo>
                    <a:close/>
                    <a:moveTo>
                      <a:pt x="0" y="5378"/>
                    </a:moveTo>
                    <a:lnTo>
                      <a:pt x="0" y="10447"/>
                    </a:lnTo>
                    <a:lnTo>
                      <a:pt x="265" y="10447"/>
                    </a:lnTo>
                    <a:lnTo>
                      <a:pt x="265" y="5378"/>
                    </a:lnTo>
                    <a:close/>
                    <a:moveTo>
                      <a:pt x="0" y="10755"/>
                    </a:moveTo>
                    <a:lnTo>
                      <a:pt x="0" y="15824"/>
                    </a:lnTo>
                    <a:lnTo>
                      <a:pt x="265" y="15824"/>
                    </a:lnTo>
                    <a:lnTo>
                      <a:pt x="265" y="10755"/>
                    </a:lnTo>
                    <a:close/>
                    <a:moveTo>
                      <a:pt x="0" y="16089"/>
                    </a:moveTo>
                    <a:lnTo>
                      <a:pt x="0" y="21201"/>
                    </a:lnTo>
                    <a:lnTo>
                      <a:pt x="265" y="21201"/>
                    </a:lnTo>
                    <a:lnTo>
                      <a:pt x="265" y="16089"/>
                    </a:lnTo>
                    <a:close/>
                    <a:moveTo>
                      <a:pt x="0" y="21466"/>
                    </a:moveTo>
                    <a:lnTo>
                      <a:pt x="0" y="26579"/>
                    </a:lnTo>
                    <a:lnTo>
                      <a:pt x="265" y="26579"/>
                    </a:lnTo>
                    <a:lnTo>
                      <a:pt x="265" y="21466"/>
                    </a:lnTo>
                    <a:close/>
                    <a:moveTo>
                      <a:pt x="0" y="26843"/>
                    </a:moveTo>
                    <a:lnTo>
                      <a:pt x="0" y="31956"/>
                    </a:lnTo>
                    <a:lnTo>
                      <a:pt x="265" y="31956"/>
                    </a:lnTo>
                    <a:lnTo>
                      <a:pt x="265" y="26843"/>
                    </a:lnTo>
                    <a:close/>
                    <a:moveTo>
                      <a:pt x="0" y="32221"/>
                    </a:moveTo>
                    <a:lnTo>
                      <a:pt x="0" y="37334"/>
                    </a:lnTo>
                    <a:lnTo>
                      <a:pt x="265" y="37334"/>
                    </a:lnTo>
                    <a:lnTo>
                      <a:pt x="265" y="32221"/>
                    </a:lnTo>
                    <a:close/>
                    <a:moveTo>
                      <a:pt x="0" y="37598"/>
                    </a:moveTo>
                    <a:lnTo>
                      <a:pt x="0" y="42711"/>
                    </a:lnTo>
                    <a:lnTo>
                      <a:pt x="265" y="42711"/>
                    </a:lnTo>
                    <a:lnTo>
                      <a:pt x="265" y="37598"/>
                    </a:lnTo>
                    <a:close/>
                    <a:moveTo>
                      <a:pt x="0" y="42975"/>
                    </a:moveTo>
                    <a:lnTo>
                      <a:pt x="0" y="48088"/>
                    </a:lnTo>
                    <a:lnTo>
                      <a:pt x="265" y="48088"/>
                    </a:lnTo>
                    <a:lnTo>
                      <a:pt x="265" y="42975"/>
                    </a:lnTo>
                    <a:close/>
                    <a:moveTo>
                      <a:pt x="0" y="48353"/>
                    </a:moveTo>
                    <a:lnTo>
                      <a:pt x="0"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59"/>
              <p:cNvSpPr/>
              <p:nvPr/>
            </p:nvSpPr>
            <p:spPr>
              <a:xfrm>
                <a:off x="2362625" y="2853625"/>
                <a:ext cx="6625" cy="124550"/>
              </a:xfrm>
              <a:custGeom>
                <a:avLst/>
                <a:gdLst/>
                <a:ahLst/>
                <a:cxnLst/>
                <a:rect l="l" t="t" r="r" b="b"/>
                <a:pathLst>
                  <a:path w="265" h="4982" fill="none" extrusionOk="0">
                    <a:moveTo>
                      <a:pt x="265" y="1"/>
                    </a:moveTo>
                    <a:lnTo>
                      <a:pt x="0" y="1"/>
                    </a:lnTo>
                    <a:lnTo>
                      <a:pt x="0" y="4981"/>
                    </a:lnTo>
                    <a:lnTo>
                      <a:pt x="265" y="4981"/>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59"/>
              <p:cNvSpPr/>
              <p:nvPr/>
            </p:nvSpPr>
            <p:spPr>
              <a:xfrm>
                <a:off x="2362625" y="2719200"/>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59"/>
              <p:cNvSpPr/>
              <p:nvPr/>
            </p:nvSpPr>
            <p:spPr>
              <a:xfrm>
                <a:off x="2362625" y="2584750"/>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59"/>
              <p:cNvSpPr/>
              <p:nvPr/>
            </p:nvSpPr>
            <p:spPr>
              <a:xfrm>
                <a:off x="2362625" y="2450325"/>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59"/>
              <p:cNvSpPr/>
              <p:nvPr/>
            </p:nvSpPr>
            <p:spPr>
              <a:xfrm>
                <a:off x="2362625" y="2315900"/>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59"/>
              <p:cNvSpPr/>
              <p:nvPr/>
            </p:nvSpPr>
            <p:spPr>
              <a:xfrm>
                <a:off x="2362625" y="2181450"/>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59"/>
              <p:cNvSpPr/>
              <p:nvPr/>
            </p:nvSpPr>
            <p:spPr>
              <a:xfrm>
                <a:off x="2362625" y="2047025"/>
                <a:ext cx="6625" cy="127850"/>
              </a:xfrm>
              <a:custGeom>
                <a:avLst/>
                <a:gdLst/>
                <a:ahLst/>
                <a:cxnLst/>
                <a:rect l="l" t="t" r="r" b="b"/>
                <a:pathLst>
                  <a:path w="265" h="5114" fill="none" extrusionOk="0">
                    <a:moveTo>
                      <a:pt x="265" y="1"/>
                    </a:moveTo>
                    <a:lnTo>
                      <a:pt x="0" y="1"/>
                    </a:lnTo>
                    <a:lnTo>
                      <a:pt x="0" y="5113"/>
                    </a:lnTo>
                    <a:lnTo>
                      <a:pt x="265" y="5113"/>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59"/>
              <p:cNvSpPr/>
              <p:nvPr/>
            </p:nvSpPr>
            <p:spPr>
              <a:xfrm>
                <a:off x="2362625" y="1913700"/>
                <a:ext cx="6625" cy="126750"/>
              </a:xfrm>
              <a:custGeom>
                <a:avLst/>
                <a:gdLst/>
                <a:ahLst/>
                <a:cxnLst/>
                <a:rect l="l" t="t" r="r" b="b"/>
                <a:pathLst>
                  <a:path w="265" h="5070" fill="none" extrusionOk="0">
                    <a:moveTo>
                      <a:pt x="265" y="0"/>
                    </a:moveTo>
                    <a:lnTo>
                      <a:pt x="0" y="0"/>
                    </a:lnTo>
                    <a:lnTo>
                      <a:pt x="0" y="5069"/>
                    </a:lnTo>
                    <a:lnTo>
                      <a:pt x="265" y="5069"/>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59"/>
              <p:cNvSpPr/>
              <p:nvPr/>
            </p:nvSpPr>
            <p:spPr>
              <a:xfrm>
                <a:off x="2362625" y="1779250"/>
                <a:ext cx="6625" cy="126750"/>
              </a:xfrm>
              <a:custGeom>
                <a:avLst/>
                <a:gdLst/>
                <a:ahLst/>
                <a:cxnLst/>
                <a:rect l="l" t="t" r="r" b="b"/>
                <a:pathLst>
                  <a:path w="265" h="5070" fill="none" extrusionOk="0">
                    <a:moveTo>
                      <a:pt x="265" y="1"/>
                    </a:moveTo>
                    <a:lnTo>
                      <a:pt x="0" y="1"/>
                    </a:lnTo>
                    <a:lnTo>
                      <a:pt x="0" y="5070"/>
                    </a:lnTo>
                    <a:lnTo>
                      <a:pt x="265" y="5070"/>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59"/>
              <p:cNvSpPr/>
              <p:nvPr/>
            </p:nvSpPr>
            <p:spPr>
              <a:xfrm>
                <a:off x="2362625" y="1644825"/>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59"/>
              <p:cNvSpPr/>
              <p:nvPr/>
            </p:nvSpPr>
            <p:spPr>
              <a:xfrm>
                <a:off x="2497050" y="1644825"/>
                <a:ext cx="6625" cy="1333350"/>
              </a:xfrm>
              <a:custGeom>
                <a:avLst/>
                <a:gdLst/>
                <a:ahLst/>
                <a:cxnLst/>
                <a:rect l="l" t="t" r="r" b="b"/>
                <a:pathLst>
                  <a:path w="265" h="53334" extrusionOk="0">
                    <a:moveTo>
                      <a:pt x="0" y="0"/>
                    </a:moveTo>
                    <a:lnTo>
                      <a:pt x="0" y="5113"/>
                    </a:lnTo>
                    <a:lnTo>
                      <a:pt x="265" y="5113"/>
                    </a:lnTo>
                    <a:lnTo>
                      <a:pt x="265" y="0"/>
                    </a:lnTo>
                    <a:close/>
                    <a:moveTo>
                      <a:pt x="0" y="5378"/>
                    </a:moveTo>
                    <a:lnTo>
                      <a:pt x="0" y="10447"/>
                    </a:lnTo>
                    <a:lnTo>
                      <a:pt x="265" y="10447"/>
                    </a:lnTo>
                    <a:lnTo>
                      <a:pt x="265" y="5378"/>
                    </a:lnTo>
                    <a:close/>
                    <a:moveTo>
                      <a:pt x="0" y="10755"/>
                    </a:moveTo>
                    <a:lnTo>
                      <a:pt x="0" y="15824"/>
                    </a:lnTo>
                    <a:lnTo>
                      <a:pt x="265" y="15824"/>
                    </a:lnTo>
                    <a:lnTo>
                      <a:pt x="265" y="10755"/>
                    </a:lnTo>
                    <a:close/>
                    <a:moveTo>
                      <a:pt x="0" y="16089"/>
                    </a:moveTo>
                    <a:lnTo>
                      <a:pt x="0" y="21201"/>
                    </a:lnTo>
                    <a:lnTo>
                      <a:pt x="265" y="21201"/>
                    </a:lnTo>
                    <a:lnTo>
                      <a:pt x="265" y="16089"/>
                    </a:lnTo>
                    <a:close/>
                    <a:moveTo>
                      <a:pt x="0" y="21466"/>
                    </a:moveTo>
                    <a:lnTo>
                      <a:pt x="0" y="26579"/>
                    </a:lnTo>
                    <a:lnTo>
                      <a:pt x="265" y="26579"/>
                    </a:lnTo>
                    <a:lnTo>
                      <a:pt x="265" y="21466"/>
                    </a:lnTo>
                    <a:close/>
                    <a:moveTo>
                      <a:pt x="0" y="26843"/>
                    </a:moveTo>
                    <a:lnTo>
                      <a:pt x="0" y="31956"/>
                    </a:lnTo>
                    <a:lnTo>
                      <a:pt x="265" y="31956"/>
                    </a:lnTo>
                    <a:lnTo>
                      <a:pt x="265" y="26843"/>
                    </a:lnTo>
                    <a:close/>
                    <a:moveTo>
                      <a:pt x="0" y="32221"/>
                    </a:moveTo>
                    <a:lnTo>
                      <a:pt x="0" y="37334"/>
                    </a:lnTo>
                    <a:lnTo>
                      <a:pt x="265" y="37334"/>
                    </a:lnTo>
                    <a:lnTo>
                      <a:pt x="265" y="32221"/>
                    </a:lnTo>
                    <a:close/>
                    <a:moveTo>
                      <a:pt x="0" y="37598"/>
                    </a:moveTo>
                    <a:lnTo>
                      <a:pt x="0" y="42711"/>
                    </a:lnTo>
                    <a:lnTo>
                      <a:pt x="265" y="42711"/>
                    </a:lnTo>
                    <a:lnTo>
                      <a:pt x="265" y="37598"/>
                    </a:lnTo>
                    <a:close/>
                    <a:moveTo>
                      <a:pt x="0" y="42975"/>
                    </a:moveTo>
                    <a:lnTo>
                      <a:pt x="0" y="48088"/>
                    </a:lnTo>
                    <a:lnTo>
                      <a:pt x="265" y="48088"/>
                    </a:lnTo>
                    <a:lnTo>
                      <a:pt x="265" y="42975"/>
                    </a:lnTo>
                    <a:close/>
                    <a:moveTo>
                      <a:pt x="0" y="48353"/>
                    </a:moveTo>
                    <a:lnTo>
                      <a:pt x="0"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59"/>
              <p:cNvSpPr/>
              <p:nvPr/>
            </p:nvSpPr>
            <p:spPr>
              <a:xfrm>
                <a:off x="2497050" y="2853625"/>
                <a:ext cx="6625" cy="124550"/>
              </a:xfrm>
              <a:custGeom>
                <a:avLst/>
                <a:gdLst/>
                <a:ahLst/>
                <a:cxnLst/>
                <a:rect l="l" t="t" r="r" b="b"/>
                <a:pathLst>
                  <a:path w="265" h="4982" fill="none" extrusionOk="0">
                    <a:moveTo>
                      <a:pt x="265" y="1"/>
                    </a:moveTo>
                    <a:lnTo>
                      <a:pt x="0" y="1"/>
                    </a:lnTo>
                    <a:lnTo>
                      <a:pt x="0" y="4981"/>
                    </a:lnTo>
                    <a:lnTo>
                      <a:pt x="265" y="4981"/>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59"/>
              <p:cNvSpPr/>
              <p:nvPr/>
            </p:nvSpPr>
            <p:spPr>
              <a:xfrm>
                <a:off x="2497050" y="2719200"/>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59"/>
              <p:cNvSpPr/>
              <p:nvPr/>
            </p:nvSpPr>
            <p:spPr>
              <a:xfrm>
                <a:off x="2497050" y="2584750"/>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59"/>
              <p:cNvSpPr/>
              <p:nvPr/>
            </p:nvSpPr>
            <p:spPr>
              <a:xfrm>
                <a:off x="2497050" y="2450325"/>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59"/>
              <p:cNvSpPr/>
              <p:nvPr/>
            </p:nvSpPr>
            <p:spPr>
              <a:xfrm>
                <a:off x="2497050" y="2315900"/>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59"/>
              <p:cNvSpPr/>
              <p:nvPr/>
            </p:nvSpPr>
            <p:spPr>
              <a:xfrm>
                <a:off x="2497050" y="2181450"/>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59"/>
              <p:cNvSpPr/>
              <p:nvPr/>
            </p:nvSpPr>
            <p:spPr>
              <a:xfrm>
                <a:off x="2497050" y="2047025"/>
                <a:ext cx="6625" cy="127850"/>
              </a:xfrm>
              <a:custGeom>
                <a:avLst/>
                <a:gdLst/>
                <a:ahLst/>
                <a:cxnLst/>
                <a:rect l="l" t="t" r="r" b="b"/>
                <a:pathLst>
                  <a:path w="265" h="5114" fill="none" extrusionOk="0">
                    <a:moveTo>
                      <a:pt x="265" y="1"/>
                    </a:moveTo>
                    <a:lnTo>
                      <a:pt x="0" y="1"/>
                    </a:lnTo>
                    <a:lnTo>
                      <a:pt x="0" y="5113"/>
                    </a:lnTo>
                    <a:lnTo>
                      <a:pt x="265" y="5113"/>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59"/>
              <p:cNvSpPr/>
              <p:nvPr/>
            </p:nvSpPr>
            <p:spPr>
              <a:xfrm>
                <a:off x="2497050" y="1913700"/>
                <a:ext cx="6625" cy="126750"/>
              </a:xfrm>
              <a:custGeom>
                <a:avLst/>
                <a:gdLst/>
                <a:ahLst/>
                <a:cxnLst/>
                <a:rect l="l" t="t" r="r" b="b"/>
                <a:pathLst>
                  <a:path w="265" h="5070" fill="none" extrusionOk="0">
                    <a:moveTo>
                      <a:pt x="265" y="0"/>
                    </a:moveTo>
                    <a:lnTo>
                      <a:pt x="0" y="0"/>
                    </a:lnTo>
                    <a:lnTo>
                      <a:pt x="0" y="5069"/>
                    </a:lnTo>
                    <a:lnTo>
                      <a:pt x="265" y="5069"/>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59"/>
              <p:cNvSpPr/>
              <p:nvPr/>
            </p:nvSpPr>
            <p:spPr>
              <a:xfrm>
                <a:off x="2497050" y="1779250"/>
                <a:ext cx="6625" cy="126750"/>
              </a:xfrm>
              <a:custGeom>
                <a:avLst/>
                <a:gdLst/>
                <a:ahLst/>
                <a:cxnLst/>
                <a:rect l="l" t="t" r="r" b="b"/>
                <a:pathLst>
                  <a:path w="265" h="5070" fill="none" extrusionOk="0">
                    <a:moveTo>
                      <a:pt x="265" y="1"/>
                    </a:moveTo>
                    <a:lnTo>
                      <a:pt x="0" y="1"/>
                    </a:lnTo>
                    <a:lnTo>
                      <a:pt x="0" y="5070"/>
                    </a:lnTo>
                    <a:lnTo>
                      <a:pt x="265" y="5070"/>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59"/>
              <p:cNvSpPr/>
              <p:nvPr/>
            </p:nvSpPr>
            <p:spPr>
              <a:xfrm>
                <a:off x="2497050" y="1644825"/>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59"/>
              <p:cNvSpPr/>
              <p:nvPr/>
            </p:nvSpPr>
            <p:spPr>
              <a:xfrm>
                <a:off x="2631475" y="1644825"/>
                <a:ext cx="6650" cy="1333350"/>
              </a:xfrm>
              <a:custGeom>
                <a:avLst/>
                <a:gdLst/>
                <a:ahLst/>
                <a:cxnLst/>
                <a:rect l="l" t="t" r="r" b="b"/>
                <a:pathLst>
                  <a:path w="266" h="53334" extrusionOk="0">
                    <a:moveTo>
                      <a:pt x="1" y="0"/>
                    </a:moveTo>
                    <a:lnTo>
                      <a:pt x="1" y="5113"/>
                    </a:lnTo>
                    <a:lnTo>
                      <a:pt x="265" y="5113"/>
                    </a:lnTo>
                    <a:lnTo>
                      <a:pt x="265" y="0"/>
                    </a:lnTo>
                    <a:close/>
                    <a:moveTo>
                      <a:pt x="1" y="5378"/>
                    </a:moveTo>
                    <a:lnTo>
                      <a:pt x="1" y="10447"/>
                    </a:lnTo>
                    <a:lnTo>
                      <a:pt x="265" y="10447"/>
                    </a:lnTo>
                    <a:lnTo>
                      <a:pt x="265" y="5378"/>
                    </a:lnTo>
                    <a:close/>
                    <a:moveTo>
                      <a:pt x="1" y="10755"/>
                    </a:moveTo>
                    <a:lnTo>
                      <a:pt x="1" y="15824"/>
                    </a:lnTo>
                    <a:lnTo>
                      <a:pt x="265" y="15824"/>
                    </a:lnTo>
                    <a:lnTo>
                      <a:pt x="265" y="10755"/>
                    </a:lnTo>
                    <a:close/>
                    <a:moveTo>
                      <a:pt x="1" y="16089"/>
                    </a:moveTo>
                    <a:lnTo>
                      <a:pt x="1" y="21201"/>
                    </a:lnTo>
                    <a:lnTo>
                      <a:pt x="265" y="21201"/>
                    </a:lnTo>
                    <a:lnTo>
                      <a:pt x="265" y="16089"/>
                    </a:lnTo>
                    <a:close/>
                    <a:moveTo>
                      <a:pt x="1" y="21466"/>
                    </a:moveTo>
                    <a:lnTo>
                      <a:pt x="1" y="26579"/>
                    </a:lnTo>
                    <a:lnTo>
                      <a:pt x="265" y="26579"/>
                    </a:lnTo>
                    <a:lnTo>
                      <a:pt x="265" y="21466"/>
                    </a:lnTo>
                    <a:close/>
                    <a:moveTo>
                      <a:pt x="1" y="26843"/>
                    </a:moveTo>
                    <a:lnTo>
                      <a:pt x="1" y="31956"/>
                    </a:lnTo>
                    <a:lnTo>
                      <a:pt x="265" y="31956"/>
                    </a:lnTo>
                    <a:lnTo>
                      <a:pt x="265" y="26843"/>
                    </a:lnTo>
                    <a:close/>
                    <a:moveTo>
                      <a:pt x="1" y="32221"/>
                    </a:moveTo>
                    <a:lnTo>
                      <a:pt x="1" y="37334"/>
                    </a:lnTo>
                    <a:lnTo>
                      <a:pt x="265" y="37334"/>
                    </a:lnTo>
                    <a:lnTo>
                      <a:pt x="265" y="32221"/>
                    </a:lnTo>
                    <a:close/>
                    <a:moveTo>
                      <a:pt x="1" y="37598"/>
                    </a:moveTo>
                    <a:lnTo>
                      <a:pt x="1" y="42711"/>
                    </a:lnTo>
                    <a:lnTo>
                      <a:pt x="265" y="42711"/>
                    </a:lnTo>
                    <a:lnTo>
                      <a:pt x="265" y="37598"/>
                    </a:lnTo>
                    <a:close/>
                    <a:moveTo>
                      <a:pt x="1" y="42975"/>
                    </a:moveTo>
                    <a:lnTo>
                      <a:pt x="1" y="48088"/>
                    </a:lnTo>
                    <a:lnTo>
                      <a:pt x="265" y="48088"/>
                    </a:lnTo>
                    <a:lnTo>
                      <a:pt x="265" y="42975"/>
                    </a:lnTo>
                    <a:close/>
                    <a:moveTo>
                      <a:pt x="1" y="48353"/>
                    </a:moveTo>
                    <a:lnTo>
                      <a:pt x="1"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59"/>
              <p:cNvSpPr/>
              <p:nvPr/>
            </p:nvSpPr>
            <p:spPr>
              <a:xfrm>
                <a:off x="2631475" y="2853625"/>
                <a:ext cx="6650" cy="124550"/>
              </a:xfrm>
              <a:custGeom>
                <a:avLst/>
                <a:gdLst/>
                <a:ahLst/>
                <a:cxnLst/>
                <a:rect l="l" t="t" r="r" b="b"/>
                <a:pathLst>
                  <a:path w="266" h="4982" fill="none" extrusionOk="0">
                    <a:moveTo>
                      <a:pt x="265" y="1"/>
                    </a:moveTo>
                    <a:lnTo>
                      <a:pt x="1" y="1"/>
                    </a:lnTo>
                    <a:lnTo>
                      <a:pt x="1" y="4981"/>
                    </a:lnTo>
                    <a:lnTo>
                      <a:pt x="265" y="4981"/>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59"/>
              <p:cNvSpPr/>
              <p:nvPr/>
            </p:nvSpPr>
            <p:spPr>
              <a:xfrm>
                <a:off x="2631475" y="2719200"/>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59"/>
              <p:cNvSpPr/>
              <p:nvPr/>
            </p:nvSpPr>
            <p:spPr>
              <a:xfrm>
                <a:off x="2631475" y="2584750"/>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59"/>
              <p:cNvSpPr/>
              <p:nvPr/>
            </p:nvSpPr>
            <p:spPr>
              <a:xfrm>
                <a:off x="2631475" y="2450325"/>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59"/>
              <p:cNvSpPr/>
              <p:nvPr/>
            </p:nvSpPr>
            <p:spPr>
              <a:xfrm>
                <a:off x="2631475" y="2315900"/>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59"/>
              <p:cNvSpPr/>
              <p:nvPr/>
            </p:nvSpPr>
            <p:spPr>
              <a:xfrm>
                <a:off x="2631475" y="2181450"/>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59"/>
              <p:cNvSpPr/>
              <p:nvPr/>
            </p:nvSpPr>
            <p:spPr>
              <a:xfrm>
                <a:off x="2631475" y="2047025"/>
                <a:ext cx="6650" cy="127850"/>
              </a:xfrm>
              <a:custGeom>
                <a:avLst/>
                <a:gdLst/>
                <a:ahLst/>
                <a:cxnLst/>
                <a:rect l="l" t="t" r="r" b="b"/>
                <a:pathLst>
                  <a:path w="266" h="5114" fill="none" extrusionOk="0">
                    <a:moveTo>
                      <a:pt x="265" y="1"/>
                    </a:moveTo>
                    <a:lnTo>
                      <a:pt x="1" y="1"/>
                    </a:lnTo>
                    <a:lnTo>
                      <a:pt x="1" y="5113"/>
                    </a:lnTo>
                    <a:lnTo>
                      <a:pt x="265" y="5113"/>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59"/>
              <p:cNvSpPr/>
              <p:nvPr/>
            </p:nvSpPr>
            <p:spPr>
              <a:xfrm>
                <a:off x="2631475" y="1913700"/>
                <a:ext cx="6650" cy="126750"/>
              </a:xfrm>
              <a:custGeom>
                <a:avLst/>
                <a:gdLst/>
                <a:ahLst/>
                <a:cxnLst/>
                <a:rect l="l" t="t" r="r" b="b"/>
                <a:pathLst>
                  <a:path w="266" h="5070" fill="none" extrusionOk="0">
                    <a:moveTo>
                      <a:pt x="265" y="0"/>
                    </a:moveTo>
                    <a:lnTo>
                      <a:pt x="1" y="0"/>
                    </a:lnTo>
                    <a:lnTo>
                      <a:pt x="1" y="5069"/>
                    </a:lnTo>
                    <a:lnTo>
                      <a:pt x="265" y="5069"/>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59"/>
              <p:cNvSpPr/>
              <p:nvPr/>
            </p:nvSpPr>
            <p:spPr>
              <a:xfrm>
                <a:off x="2631475" y="1779250"/>
                <a:ext cx="6650" cy="126750"/>
              </a:xfrm>
              <a:custGeom>
                <a:avLst/>
                <a:gdLst/>
                <a:ahLst/>
                <a:cxnLst/>
                <a:rect l="l" t="t" r="r" b="b"/>
                <a:pathLst>
                  <a:path w="266" h="5070" fill="none" extrusionOk="0">
                    <a:moveTo>
                      <a:pt x="265" y="1"/>
                    </a:moveTo>
                    <a:lnTo>
                      <a:pt x="1" y="1"/>
                    </a:lnTo>
                    <a:lnTo>
                      <a:pt x="1" y="5070"/>
                    </a:lnTo>
                    <a:lnTo>
                      <a:pt x="265" y="5070"/>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59"/>
              <p:cNvSpPr/>
              <p:nvPr/>
            </p:nvSpPr>
            <p:spPr>
              <a:xfrm>
                <a:off x="2631475" y="1644825"/>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59"/>
              <p:cNvSpPr/>
              <p:nvPr/>
            </p:nvSpPr>
            <p:spPr>
              <a:xfrm>
                <a:off x="2761500" y="1645925"/>
                <a:ext cx="7750" cy="1336650"/>
              </a:xfrm>
              <a:custGeom>
                <a:avLst/>
                <a:gdLst/>
                <a:ahLst/>
                <a:cxnLst/>
                <a:rect l="l" t="t" r="r" b="b"/>
                <a:pathLst>
                  <a:path w="310" h="53466" extrusionOk="0">
                    <a:moveTo>
                      <a:pt x="1" y="1"/>
                    </a:moveTo>
                    <a:lnTo>
                      <a:pt x="1" y="5069"/>
                    </a:lnTo>
                    <a:lnTo>
                      <a:pt x="309" y="5069"/>
                    </a:lnTo>
                    <a:lnTo>
                      <a:pt x="309" y="1"/>
                    </a:lnTo>
                    <a:close/>
                    <a:moveTo>
                      <a:pt x="1" y="5334"/>
                    </a:moveTo>
                    <a:lnTo>
                      <a:pt x="1" y="10403"/>
                    </a:lnTo>
                    <a:lnTo>
                      <a:pt x="309" y="10403"/>
                    </a:lnTo>
                    <a:lnTo>
                      <a:pt x="309" y="5334"/>
                    </a:lnTo>
                    <a:close/>
                    <a:moveTo>
                      <a:pt x="1" y="10711"/>
                    </a:moveTo>
                    <a:lnTo>
                      <a:pt x="1" y="15780"/>
                    </a:lnTo>
                    <a:lnTo>
                      <a:pt x="309" y="15780"/>
                    </a:lnTo>
                    <a:lnTo>
                      <a:pt x="309" y="10711"/>
                    </a:lnTo>
                    <a:close/>
                    <a:moveTo>
                      <a:pt x="1" y="16045"/>
                    </a:moveTo>
                    <a:lnTo>
                      <a:pt x="1" y="21157"/>
                    </a:lnTo>
                    <a:lnTo>
                      <a:pt x="309" y="21157"/>
                    </a:lnTo>
                    <a:lnTo>
                      <a:pt x="309" y="16045"/>
                    </a:lnTo>
                    <a:close/>
                    <a:moveTo>
                      <a:pt x="1" y="21422"/>
                    </a:moveTo>
                    <a:lnTo>
                      <a:pt x="1" y="26535"/>
                    </a:lnTo>
                    <a:lnTo>
                      <a:pt x="309" y="26535"/>
                    </a:lnTo>
                    <a:lnTo>
                      <a:pt x="309" y="21422"/>
                    </a:lnTo>
                    <a:close/>
                    <a:moveTo>
                      <a:pt x="1" y="26799"/>
                    </a:moveTo>
                    <a:lnTo>
                      <a:pt x="1" y="31912"/>
                    </a:lnTo>
                    <a:lnTo>
                      <a:pt x="309" y="31912"/>
                    </a:lnTo>
                    <a:lnTo>
                      <a:pt x="309" y="26799"/>
                    </a:lnTo>
                    <a:close/>
                    <a:moveTo>
                      <a:pt x="1" y="32177"/>
                    </a:moveTo>
                    <a:lnTo>
                      <a:pt x="1" y="37290"/>
                    </a:lnTo>
                    <a:lnTo>
                      <a:pt x="309" y="37290"/>
                    </a:lnTo>
                    <a:lnTo>
                      <a:pt x="309" y="32177"/>
                    </a:lnTo>
                    <a:close/>
                    <a:moveTo>
                      <a:pt x="1" y="37554"/>
                    </a:moveTo>
                    <a:lnTo>
                      <a:pt x="1" y="42667"/>
                    </a:lnTo>
                    <a:lnTo>
                      <a:pt x="309" y="42667"/>
                    </a:lnTo>
                    <a:lnTo>
                      <a:pt x="309" y="37554"/>
                    </a:lnTo>
                    <a:close/>
                    <a:moveTo>
                      <a:pt x="1" y="42931"/>
                    </a:moveTo>
                    <a:lnTo>
                      <a:pt x="1" y="48044"/>
                    </a:lnTo>
                    <a:lnTo>
                      <a:pt x="309" y="48044"/>
                    </a:lnTo>
                    <a:lnTo>
                      <a:pt x="309" y="42931"/>
                    </a:lnTo>
                    <a:close/>
                    <a:moveTo>
                      <a:pt x="1" y="48309"/>
                    </a:moveTo>
                    <a:lnTo>
                      <a:pt x="1" y="53289"/>
                    </a:lnTo>
                    <a:lnTo>
                      <a:pt x="265" y="53289"/>
                    </a:lnTo>
                    <a:lnTo>
                      <a:pt x="265" y="53466"/>
                    </a:lnTo>
                    <a:lnTo>
                      <a:pt x="309" y="53466"/>
                    </a:lnTo>
                    <a:lnTo>
                      <a:pt x="309" y="48309"/>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59"/>
              <p:cNvSpPr/>
              <p:nvPr/>
            </p:nvSpPr>
            <p:spPr>
              <a:xfrm>
                <a:off x="2761500" y="1645925"/>
                <a:ext cx="7750" cy="1336650"/>
              </a:xfrm>
              <a:custGeom>
                <a:avLst/>
                <a:gdLst/>
                <a:ahLst/>
                <a:cxnLst/>
                <a:rect l="l" t="t" r="r" b="b"/>
                <a:pathLst>
                  <a:path w="310" h="53466" fill="none" extrusionOk="0">
                    <a:moveTo>
                      <a:pt x="309" y="1"/>
                    </a:moveTo>
                    <a:lnTo>
                      <a:pt x="1" y="1"/>
                    </a:lnTo>
                    <a:lnTo>
                      <a:pt x="1" y="5069"/>
                    </a:lnTo>
                    <a:lnTo>
                      <a:pt x="309" y="5069"/>
                    </a:lnTo>
                    <a:lnTo>
                      <a:pt x="309" y="5334"/>
                    </a:lnTo>
                    <a:lnTo>
                      <a:pt x="1" y="5334"/>
                    </a:lnTo>
                    <a:lnTo>
                      <a:pt x="1" y="10403"/>
                    </a:lnTo>
                    <a:lnTo>
                      <a:pt x="309" y="10403"/>
                    </a:lnTo>
                    <a:lnTo>
                      <a:pt x="309" y="10711"/>
                    </a:lnTo>
                    <a:lnTo>
                      <a:pt x="1" y="10711"/>
                    </a:lnTo>
                    <a:lnTo>
                      <a:pt x="1" y="15780"/>
                    </a:lnTo>
                    <a:lnTo>
                      <a:pt x="309" y="15780"/>
                    </a:lnTo>
                    <a:lnTo>
                      <a:pt x="309" y="16045"/>
                    </a:lnTo>
                    <a:lnTo>
                      <a:pt x="1" y="16045"/>
                    </a:lnTo>
                    <a:lnTo>
                      <a:pt x="1" y="21157"/>
                    </a:lnTo>
                    <a:lnTo>
                      <a:pt x="309" y="21157"/>
                    </a:lnTo>
                    <a:lnTo>
                      <a:pt x="309" y="21422"/>
                    </a:lnTo>
                    <a:lnTo>
                      <a:pt x="1" y="21422"/>
                    </a:lnTo>
                    <a:lnTo>
                      <a:pt x="1" y="26535"/>
                    </a:lnTo>
                    <a:lnTo>
                      <a:pt x="309" y="26535"/>
                    </a:lnTo>
                    <a:lnTo>
                      <a:pt x="309" y="26799"/>
                    </a:lnTo>
                    <a:lnTo>
                      <a:pt x="1" y="26799"/>
                    </a:lnTo>
                    <a:lnTo>
                      <a:pt x="1" y="31912"/>
                    </a:lnTo>
                    <a:lnTo>
                      <a:pt x="309" y="31912"/>
                    </a:lnTo>
                    <a:lnTo>
                      <a:pt x="309" y="32177"/>
                    </a:lnTo>
                    <a:lnTo>
                      <a:pt x="1" y="32177"/>
                    </a:lnTo>
                    <a:lnTo>
                      <a:pt x="1" y="37290"/>
                    </a:lnTo>
                    <a:lnTo>
                      <a:pt x="309" y="37290"/>
                    </a:lnTo>
                    <a:lnTo>
                      <a:pt x="309" y="37554"/>
                    </a:lnTo>
                    <a:lnTo>
                      <a:pt x="1" y="37554"/>
                    </a:lnTo>
                    <a:lnTo>
                      <a:pt x="1" y="42667"/>
                    </a:lnTo>
                    <a:lnTo>
                      <a:pt x="309" y="42667"/>
                    </a:lnTo>
                    <a:lnTo>
                      <a:pt x="309" y="42931"/>
                    </a:lnTo>
                    <a:lnTo>
                      <a:pt x="1" y="42931"/>
                    </a:lnTo>
                    <a:lnTo>
                      <a:pt x="1" y="48044"/>
                    </a:lnTo>
                    <a:lnTo>
                      <a:pt x="309" y="48044"/>
                    </a:lnTo>
                    <a:lnTo>
                      <a:pt x="309" y="48309"/>
                    </a:lnTo>
                    <a:lnTo>
                      <a:pt x="1" y="48309"/>
                    </a:lnTo>
                    <a:lnTo>
                      <a:pt x="1" y="53289"/>
                    </a:lnTo>
                    <a:lnTo>
                      <a:pt x="265" y="53289"/>
                    </a:lnTo>
                    <a:lnTo>
                      <a:pt x="265" y="53466"/>
                    </a:lnTo>
                    <a:lnTo>
                      <a:pt x="309" y="53466"/>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59"/>
              <p:cNvSpPr/>
              <p:nvPr/>
            </p:nvSpPr>
            <p:spPr>
              <a:xfrm>
                <a:off x="2093750" y="1638225"/>
                <a:ext cx="675500" cy="6625"/>
              </a:xfrm>
              <a:custGeom>
                <a:avLst/>
                <a:gdLst/>
                <a:ahLst/>
                <a:cxnLst/>
                <a:rect l="l" t="t" r="r" b="b"/>
                <a:pathLst>
                  <a:path w="27020" h="265" extrusionOk="0">
                    <a:moveTo>
                      <a:pt x="0" y="0"/>
                    </a:moveTo>
                    <a:lnTo>
                      <a:pt x="0" y="220"/>
                    </a:lnTo>
                    <a:lnTo>
                      <a:pt x="265" y="220"/>
                    </a:lnTo>
                    <a:lnTo>
                      <a:pt x="265" y="264"/>
                    </a:lnTo>
                    <a:lnTo>
                      <a:pt x="5378" y="264"/>
                    </a:lnTo>
                    <a:lnTo>
                      <a:pt x="5378" y="220"/>
                    </a:lnTo>
                    <a:lnTo>
                      <a:pt x="5642" y="220"/>
                    </a:lnTo>
                    <a:lnTo>
                      <a:pt x="5642" y="264"/>
                    </a:lnTo>
                    <a:lnTo>
                      <a:pt x="10755" y="264"/>
                    </a:lnTo>
                    <a:lnTo>
                      <a:pt x="10755" y="220"/>
                    </a:lnTo>
                    <a:lnTo>
                      <a:pt x="11020" y="220"/>
                    </a:lnTo>
                    <a:lnTo>
                      <a:pt x="11020" y="264"/>
                    </a:lnTo>
                    <a:lnTo>
                      <a:pt x="16132" y="264"/>
                    </a:lnTo>
                    <a:lnTo>
                      <a:pt x="16132" y="220"/>
                    </a:lnTo>
                    <a:lnTo>
                      <a:pt x="16397" y="220"/>
                    </a:lnTo>
                    <a:lnTo>
                      <a:pt x="16397" y="264"/>
                    </a:lnTo>
                    <a:lnTo>
                      <a:pt x="21510" y="264"/>
                    </a:lnTo>
                    <a:lnTo>
                      <a:pt x="21510" y="220"/>
                    </a:lnTo>
                    <a:lnTo>
                      <a:pt x="21774" y="220"/>
                    </a:lnTo>
                    <a:lnTo>
                      <a:pt x="21774" y="264"/>
                    </a:lnTo>
                    <a:lnTo>
                      <a:pt x="27019" y="264"/>
                    </a:lnTo>
                    <a:lnTo>
                      <a:pt x="2701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59"/>
              <p:cNvSpPr/>
              <p:nvPr/>
            </p:nvSpPr>
            <p:spPr>
              <a:xfrm>
                <a:off x="2093750" y="1638225"/>
                <a:ext cx="675500" cy="6625"/>
              </a:xfrm>
              <a:custGeom>
                <a:avLst/>
                <a:gdLst/>
                <a:ahLst/>
                <a:cxnLst/>
                <a:rect l="l" t="t" r="r" b="b"/>
                <a:pathLst>
                  <a:path w="27020" h="265" fill="none" extrusionOk="0">
                    <a:moveTo>
                      <a:pt x="27019" y="0"/>
                    </a:moveTo>
                    <a:lnTo>
                      <a:pt x="0" y="0"/>
                    </a:lnTo>
                    <a:lnTo>
                      <a:pt x="0" y="220"/>
                    </a:lnTo>
                    <a:lnTo>
                      <a:pt x="265" y="220"/>
                    </a:lnTo>
                    <a:lnTo>
                      <a:pt x="265" y="264"/>
                    </a:lnTo>
                    <a:lnTo>
                      <a:pt x="5378" y="264"/>
                    </a:lnTo>
                    <a:lnTo>
                      <a:pt x="5378" y="220"/>
                    </a:lnTo>
                    <a:lnTo>
                      <a:pt x="5642" y="220"/>
                    </a:lnTo>
                    <a:lnTo>
                      <a:pt x="5642" y="264"/>
                    </a:lnTo>
                    <a:lnTo>
                      <a:pt x="10755" y="264"/>
                    </a:lnTo>
                    <a:lnTo>
                      <a:pt x="10755" y="220"/>
                    </a:lnTo>
                    <a:lnTo>
                      <a:pt x="11020" y="220"/>
                    </a:lnTo>
                    <a:lnTo>
                      <a:pt x="11020" y="264"/>
                    </a:lnTo>
                    <a:lnTo>
                      <a:pt x="16132" y="264"/>
                    </a:lnTo>
                    <a:lnTo>
                      <a:pt x="16132" y="220"/>
                    </a:lnTo>
                    <a:lnTo>
                      <a:pt x="16397" y="220"/>
                    </a:lnTo>
                    <a:lnTo>
                      <a:pt x="16397" y="264"/>
                    </a:lnTo>
                    <a:lnTo>
                      <a:pt x="21510" y="264"/>
                    </a:lnTo>
                    <a:lnTo>
                      <a:pt x="21510" y="220"/>
                    </a:lnTo>
                    <a:lnTo>
                      <a:pt x="21774" y="220"/>
                    </a:lnTo>
                    <a:lnTo>
                      <a:pt x="21774" y="264"/>
                    </a:lnTo>
                    <a:lnTo>
                      <a:pt x="27019" y="264"/>
                    </a:lnTo>
                    <a:lnTo>
                      <a:pt x="2701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59"/>
              <p:cNvSpPr/>
              <p:nvPr/>
            </p:nvSpPr>
            <p:spPr>
              <a:xfrm>
                <a:off x="2093750" y="1643725"/>
                <a:ext cx="6625" cy="1125"/>
              </a:xfrm>
              <a:custGeom>
                <a:avLst/>
                <a:gdLst/>
                <a:ahLst/>
                <a:cxnLst/>
                <a:rect l="l" t="t" r="r" b="b"/>
                <a:pathLst>
                  <a:path w="265" h="45" extrusionOk="0">
                    <a:moveTo>
                      <a:pt x="0" y="0"/>
                    </a:moveTo>
                    <a:lnTo>
                      <a:pt x="0" y="44"/>
                    </a:lnTo>
                    <a:lnTo>
                      <a:pt x="265"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59"/>
              <p:cNvSpPr/>
              <p:nvPr/>
            </p:nvSpPr>
            <p:spPr>
              <a:xfrm>
                <a:off x="2093750" y="1643725"/>
                <a:ext cx="6625" cy="1125"/>
              </a:xfrm>
              <a:custGeom>
                <a:avLst/>
                <a:gdLst/>
                <a:ahLst/>
                <a:cxnLst/>
                <a:rect l="l" t="t" r="r" b="b"/>
                <a:pathLst>
                  <a:path w="265" h="45" fill="none" extrusionOk="0">
                    <a:moveTo>
                      <a:pt x="265" y="0"/>
                    </a:moveTo>
                    <a:lnTo>
                      <a:pt x="0" y="0"/>
                    </a:lnTo>
                    <a:lnTo>
                      <a:pt x="0" y="44"/>
                    </a:lnTo>
                    <a:lnTo>
                      <a:pt x="265" y="44"/>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59"/>
              <p:cNvSpPr/>
              <p:nvPr/>
            </p:nvSpPr>
            <p:spPr>
              <a:xfrm>
                <a:off x="2228175" y="1643725"/>
                <a:ext cx="6650" cy="1125"/>
              </a:xfrm>
              <a:custGeom>
                <a:avLst/>
                <a:gdLst/>
                <a:ahLst/>
                <a:cxnLst/>
                <a:rect l="l" t="t" r="r" b="b"/>
                <a:pathLst>
                  <a:path w="266" h="45" extrusionOk="0">
                    <a:moveTo>
                      <a:pt x="1" y="0"/>
                    </a:moveTo>
                    <a:lnTo>
                      <a:pt x="1" y="44"/>
                    </a:lnTo>
                    <a:lnTo>
                      <a:pt x="265"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59"/>
              <p:cNvSpPr/>
              <p:nvPr/>
            </p:nvSpPr>
            <p:spPr>
              <a:xfrm>
                <a:off x="2228175" y="1643725"/>
                <a:ext cx="6650" cy="1125"/>
              </a:xfrm>
              <a:custGeom>
                <a:avLst/>
                <a:gdLst/>
                <a:ahLst/>
                <a:cxnLst/>
                <a:rect l="l" t="t" r="r" b="b"/>
                <a:pathLst>
                  <a:path w="266" h="45" fill="none" extrusionOk="0">
                    <a:moveTo>
                      <a:pt x="265" y="0"/>
                    </a:moveTo>
                    <a:lnTo>
                      <a:pt x="1" y="0"/>
                    </a:lnTo>
                    <a:lnTo>
                      <a:pt x="1" y="44"/>
                    </a:lnTo>
                    <a:lnTo>
                      <a:pt x="265" y="44"/>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59"/>
              <p:cNvSpPr/>
              <p:nvPr/>
            </p:nvSpPr>
            <p:spPr>
              <a:xfrm>
                <a:off x="2362625" y="1643725"/>
                <a:ext cx="6625" cy="1125"/>
              </a:xfrm>
              <a:custGeom>
                <a:avLst/>
                <a:gdLst/>
                <a:ahLst/>
                <a:cxnLst/>
                <a:rect l="l" t="t" r="r" b="b"/>
                <a:pathLst>
                  <a:path w="265" h="45" extrusionOk="0">
                    <a:moveTo>
                      <a:pt x="0" y="0"/>
                    </a:moveTo>
                    <a:lnTo>
                      <a:pt x="0" y="44"/>
                    </a:lnTo>
                    <a:lnTo>
                      <a:pt x="265"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59"/>
              <p:cNvSpPr/>
              <p:nvPr/>
            </p:nvSpPr>
            <p:spPr>
              <a:xfrm>
                <a:off x="2362625" y="1643725"/>
                <a:ext cx="6625" cy="1125"/>
              </a:xfrm>
              <a:custGeom>
                <a:avLst/>
                <a:gdLst/>
                <a:ahLst/>
                <a:cxnLst/>
                <a:rect l="l" t="t" r="r" b="b"/>
                <a:pathLst>
                  <a:path w="265" h="45" fill="none" extrusionOk="0">
                    <a:moveTo>
                      <a:pt x="265" y="0"/>
                    </a:moveTo>
                    <a:lnTo>
                      <a:pt x="0" y="0"/>
                    </a:lnTo>
                    <a:lnTo>
                      <a:pt x="0" y="44"/>
                    </a:lnTo>
                    <a:lnTo>
                      <a:pt x="265" y="44"/>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59"/>
              <p:cNvSpPr/>
              <p:nvPr/>
            </p:nvSpPr>
            <p:spPr>
              <a:xfrm>
                <a:off x="2497050" y="1643725"/>
                <a:ext cx="6625" cy="1125"/>
              </a:xfrm>
              <a:custGeom>
                <a:avLst/>
                <a:gdLst/>
                <a:ahLst/>
                <a:cxnLst/>
                <a:rect l="l" t="t" r="r" b="b"/>
                <a:pathLst>
                  <a:path w="265" h="45" extrusionOk="0">
                    <a:moveTo>
                      <a:pt x="0" y="0"/>
                    </a:moveTo>
                    <a:lnTo>
                      <a:pt x="0" y="44"/>
                    </a:lnTo>
                    <a:lnTo>
                      <a:pt x="265"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59"/>
              <p:cNvSpPr/>
              <p:nvPr/>
            </p:nvSpPr>
            <p:spPr>
              <a:xfrm>
                <a:off x="2497050" y="1643725"/>
                <a:ext cx="6625" cy="1125"/>
              </a:xfrm>
              <a:custGeom>
                <a:avLst/>
                <a:gdLst/>
                <a:ahLst/>
                <a:cxnLst/>
                <a:rect l="l" t="t" r="r" b="b"/>
                <a:pathLst>
                  <a:path w="265" h="45" fill="none" extrusionOk="0">
                    <a:moveTo>
                      <a:pt x="265" y="0"/>
                    </a:moveTo>
                    <a:lnTo>
                      <a:pt x="0" y="0"/>
                    </a:lnTo>
                    <a:lnTo>
                      <a:pt x="0" y="44"/>
                    </a:lnTo>
                    <a:lnTo>
                      <a:pt x="265" y="44"/>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59"/>
              <p:cNvSpPr/>
              <p:nvPr/>
            </p:nvSpPr>
            <p:spPr>
              <a:xfrm>
                <a:off x="2631475" y="1643725"/>
                <a:ext cx="6650" cy="1125"/>
              </a:xfrm>
              <a:custGeom>
                <a:avLst/>
                <a:gdLst/>
                <a:ahLst/>
                <a:cxnLst/>
                <a:rect l="l" t="t" r="r" b="b"/>
                <a:pathLst>
                  <a:path w="266" h="45" extrusionOk="0">
                    <a:moveTo>
                      <a:pt x="1" y="0"/>
                    </a:moveTo>
                    <a:lnTo>
                      <a:pt x="1" y="44"/>
                    </a:lnTo>
                    <a:lnTo>
                      <a:pt x="265"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59"/>
              <p:cNvSpPr/>
              <p:nvPr/>
            </p:nvSpPr>
            <p:spPr>
              <a:xfrm>
                <a:off x="2631475" y="1643725"/>
                <a:ext cx="6650" cy="1125"/>
              </a:xfrm>
              <a:custGeom>
                <a:avLst/>
                <a:gdLst/>
                <a:ahLst/>
                <a:cxnLst/>
                <a:rect l="l" t="t" r="r" b="b"/>
                <a:pathLst>
                  <a:path w="266" h="45" fill="none" extrusionOk="0">
                    <a:moveTo>
                      <a:pt x="265" y="0"/>
                    </a:moveTo>
                    <a:lnTo>
                      <a:pt x="1" y="0"/>
                    </a:lnTo>
                    <a:lnTo>
                      <a:pt x="1" y="44"/>
                    </a:lnTo>
                    <a:lnTo>
                      <a:pt x="265" y="44"/>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59"/>
              <p:cNvSpPr/>
              <p:nvPr/>
            </p:nvSpPr>
            <p:spPr>
              <a:xfrm>
                <a:off x="2100350" y="1772650"/>
                <a:ext cx="661175" cy="6625"/>
              </a:xfrm>
              <a:custGeom>
                <a:avLst/>
                <a:gdLst/>
                <a:ahLst/>
                <a:cxnLst/>
                <a:rect l="l" t="t" r="r" b="b"/>
                <a:pathLst>
                  <a:path w="26447"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59"/>
              <p:cNvSpPr/>
              <p:nvPr/>
            </p:nvSpPr>
            <p:spPr>
              <a:xfrm>
                <a:off x="2100350" y="17726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59"/>
              <p:cNvSpPr/>
              <p:nvPr/>
            </p:nvSpPr>
            <p:spPr>
              <a:xfrm>
                <a:off x="2234800" y="1772650"/>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59"/>
              <p:cNvSpPr/>
              <p:nvPr/>
            </p:nvSpPr>
            <p:spPr>
              <a:xfrm>
                <a:off x="2369225" y="1772650"/>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59"/>
              <p:cNvSpPr/>
              <p:nvPr/>
            </p:nvSpPr>
            <p:spPr>
              <a:xfrm>
                <a:off x="2503650" y="17726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59"/>
              <p:cNvSpPr/>
              <p:nvPr/>
            </p:nvSpPr>
            <p:spPr>
              <a:xfrm>
                <a:off x="2638100" y="1772650"/>
                <a:ext cx="123425" cy="6625"/>
              </a:xfrm>
              <a:custGeom>
                <a:avLst/>
                <a:gdLst/>
                <a:ahLst/>
                <a:cxnLst/>
                <a:rect l="l" t="t" r="r" b="b"/>
                <a:pathLst>
                  <a:path w="4937" h="265" fill="none" extrusionOk="0">
                    <a:moveTo>
                      <a:pt x="4937" y="0"/>
                    </a:moveTo>
                    <a:lnTo>
                      <a:pt x="0" y="0"/>
                    </a:lnTo>
                    <a:lnTo>
                      <a:pt x="0" y="265"/>
                    </a:lnTo>
                    <a:lnTo>
                      <a:pt x="4937" y="265"/>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59"/>
              <p:cNvSpPr/>
              <p:nvPr/>
            </p:nvSpPr>
            <p:spPr>
              <a:xfrm>
                <a:off x="2093750" y="17726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59"/>
              <p:cNvSpPr/>
              <p:nvPr/>
            </p:nvSpPr>
            <p:spPr>
              <a:xfrm>
                <a:off x="2093750" y="17726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59"/>
              <p:cNvSpPr/>
              <p:nvPr/>
            </p:nvSpPr>
            <p:spPr>
              <a:xfrm>
                <a:off x="2228175" y="17726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59"/>
              <p:cNvSpPr/>
              <p:nvPr/>
            </p:nvSpPr>
            <p:spPr>
              <a:xfrm>
                <a:off x="2228175" y="17726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59"/>
              <p:cNvSpPr/>
              <p:nvPr/>
            </p:nvSpPr>
            <p:spPr>
              <a:xfrm>
                <a:off x="2362625" y="17726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59"/>
              <p:cNvSpPr/>
              <p:nvPr/>
            </p:nvSpPr>
            <p:spPr>
              <a:xfrm>
                <a:off x="2362625" y="17726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59"/>
              <p:cNvSpPr/>
              <p:nvPr/>
            </p:nvSpPr>
            <p:spPr>
              <a:xfrm>
                <a:off x="2497050" y="17726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59"/>
              <p:cNvSpPr/>
              <p:nvPr/>
            </p:nvSpPr>
            <p:spPr>
              <a:xfrm>
                <a:off x="2497050" y="17726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59"/>
              <p:cNvSpPr/>
              <p:nvPr/>
            </p:nvSpPr>
            <p:spPr>
              <a:xfrm>
                <a:off x="2631475" y="17726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59"/>
              <p:cNvSpPr/>
              <p:nvPr/>
            </p:nvSpPr>
            <p:spPr>
              <a:xfrm>
                <a:off x="2631475" y="17726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59"/>
              <p:cNvSpPr/>
              <p:nvPr/>
            </p:nvSpPr>
            <p:spPr>
              <a:xfrm>
                <a:off x="2761500" y="1772650"/>
                <a:ext cx="7750" cy="6625"/>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59"/>
              <p:cNvSpPr/>
              <p:nvPr/>
            </p:nvSpPr>
            <p:spPr>
              <a:xfrm>
                <a:off x="2761500" y="1772650"/>
                <a:ext cx="7750" cy="6625"/>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59"/>
              <p:cNvSpPr/>
              <p:nvPr/>
            </p:nvSpPr>
            <p:spPr>
              <a:xfrm>
                <a:off x="2100350" y="1905975"/>
                <a:ext cx="661175" cy="7750"/>
              </a:xfrm>
              <a:custGeom>
                <a:avLst/>
                <a:gdLst/>
                <a:ahLst/>
                <a:cxnLst/>
                <a:rect l="l" t="t" r="r" b="b"/>
                <a:pathLst>
                  <a:path w="26447" h="310" extrusionOk="0">
                    <a:moveTo>
                      <a:pt x="1" y="1"/>
                    </a:moveTo>
                    <a:lnTo>
                      <a:pt x="1" y="309"/>
                    </a:lnTo>
                    <a:lnTo>
                      <a:pt x="5114" y="309"/>
                    </a:lnTo>
                    <a:lnTo>
                      <a:pt x="5114" y="1"/>
                    </a:lnTo>
                    <a:close/>
                    <a:moveTo>
                      <a:pt x="5378" y="1"/>
                    </a:moveTo>
                    <a:lnTo>
                      <a:pt x="5378" y="309"/>
                    </a:lnTo>
                    <a:lnTo>
                      <a:pt x="10491" y="309"/>
                    </a:lnTo>
                    <a:lnTo>
                      <a:pt x="10491" y="1"/>
                    </a:lnTo>
                    <a:close/>
                    <a:moveTo>
                      <a:pt x="10756" y="1"/>
                    </a:moveTo>
                    <a:lnTo>
                      <a:pt x="10756" y="309"/>
                    </a:lnTo>
                    <a:lnTo>
                      <a:pt x="15868" y="309"/>
                    </a:lnTo>
                    <a:lnTo>
                      <a:pt x="15868" y="1"/>
                    </a:lnTo>
                    <a:close/>
                    <a:moveTo>
                      <a:pt x="16133" y="1"/>
                    </a:moveTo>
                    <a:lnTo>
                      <a:pt x="16133" y="309"/>
                    </a:lnTo>
                    <a:lnTo>
                      <a:pt x="21246" y="309"/>
                    </a:lnTo>
                    <a:lnTo>
                      <a:pt x="21246" y="1"/>
                    </a:lnTo>
                    <a:close/>
                    <a:moveTo>
                      <a:pt x="21510" y="1"/>
                    </a:moveTo>
                    <a:lnTo>
                      <a:pt x="21510" y="309"/>
                    </a:lnTo>
                    <a:lnTo>
                      <a:pt x="26447" y="309"/>
                    </a:lnTo>
                    <a:lnTo>
                      <a:pt x="264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59"/>
              <p:cNvSpPr/>
              <p:nvPr/>
            </p:nvSpPr>
            <p:spPr>
              <a:xfrm>
                <a:off x="2100350" y="1905975"/>
                <a:ext cx="127850" cy="7750"/>
              </a:xfrm>
              <a:custGeom>
                <a:avLst/>
                <a:gdLst/>
                <a:ahLst/>
                <a:cxnLst/>
                <a:rect l="l" t="t" r="r" b="b"/>
                <a:pathLst>
                  <a:path w="5114" h="310" fill="none" extrusionOk="0">
                    <a:moveTo>
                      <a:pt x="5114" y="1"/>
                    </a:moveTo>
                    <a:lnTo>
                      <a:pt x="1" y="1"/>
                    </a:lnTo>
                    <a:lnTo>
                      <a:pt x="1" y="309"/>
                    </a:lnTo>
                    <a:lnTo>
                      <a:pt x="5114" y="309"/>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59"/>
              <p:cNvSpPr/>
              <p:nvPr/>
            </p:nvSpPr>
            <p:spPr>
              <a:xfrm>
                <a:off x="2234800" y="1905975"/>
                <a:ext cx="127850" cy="7750"/>
              </a:xfrm>
              <a:custGeom>
                <a:avLst/>
                <a:gdLst/>
                <a:ahLst/>
                <a:cxnLst/>
                <a:rect l="l" t="t" r="r" b="b"/>
                <a:pathLst>
                  <a:path w="5114" h="310" fill="none" extrusionOk="0">
                    <a:moveTo>
                      <a:pt x="5113" y="1"/>
                    </a:moveTo>
                    <a:lnTo>
                      <a:pt x="0" y="1"/>
                    </a:lnTo>
                    <a:lnTo>
                      <a:pt x="0" y="309"/>
                    </a:lnTo>
                    <a:lnTo>
                      <a:pt x="5113" y="309"/>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59"/>
              <p:cNvSpPr/>
              <p:nvPr/>
            </p:nvSpPr>
            <p:spPr>
              <a:xfrm>
                <a:off x="2369225" y="1905975"/>
                <a:ext cx="127850" cy="7750"/>
              </a:xfrm>
              <a:custGeom>
                <a:avLst/>
                <a:gdLst/>
                <a:ahLst/>
                <a:cxnLst/>
                <a:rect l="l" t="t" r="r" b="b"/>
                <a:pathLst>
                  <a:path w="5114" h="310" fill="none" extrusionOk="0">
                    <a:moveTo>
                      <a:pt x="5113" y="1"/>
                    </a:moveTo>
                    <a:lnTo>
                      <a:pt x="1" y="1"/>
                    </a:lnTo>
                    <a:lnTo>
                      <a:pt x="1" y="309"/>
                    </a:lnTo>
                    <a:lnTo>
                      <a:pt x="5113" y="309"/>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59"/>
              <p:cNvSpPr/>
              <p:nvPr/>
            </p:nvSpPr>
            <p:spPr>
              <a:xfrm>
                <a:off x="2503650" y="1905975"/>
                <a:ext cx="127850" cy="7750"/>
              </a:xfrm>
              <a:custGeom>
                <a:avLst/>
                <a:gdLst/>
                <a:ahLst/>
                <a:cxnLst/>
                <a:rect l="l" t="t" r="r" b="b"/>
                <a:pathLst>
                  <a:path w="5114" h="310" fill="none" extrusionOk="0">
                    <a:moveTo>
                      <a:pt x="5114" y="1"/>
                    </a:moveTo>
                    <a:lnTo>
                      <a:pt x="1" y="1"/>
                    </a:lnTo>
                    <a:lnTo>
                      <a:pt x="1" y="309"/>
                    </a:lnTo>
                    <a:lnTo>
                      <a:pt x="5114" y="309"/>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59"/>
              <p:cNvSpPr/>
              <p:nvPr/>
            </p:nvSpPr>
            <p:spPr>
              <a:xfrm>
                <a:off x="2638100" y="1905975"/>
                <a:ext cx="123425" cy="7750"/>
              </a:xfrm>
              <a:custGeom>
                <a:avLst/>
                <a:gdLst/>
                <a:ahLst/>
                <a:cxnLst/>
                <a:rect l="l" t="t" r="r" b="b"/>
                <a:pathLst>
                  <a:path w="4937" h="310" fill="none" extrusionOk="0">
                    <a:moveTo>
                      <a:pt x="4937" y="1"/>
                    </a:moveTo>
                    <a:lnTo>
                      <a:pt x="0" y="1"/>
                    </a:lnTo>
                    <a:lnTo>
                      <a:pt x="0" y="309"/>
                    </a:lnTo>
                    <a:lnTo>
                      <a:pt x="4937" y="309"/>
                    </a:lnTo>
                    <a:lnTo>
                      <a:pt x="4937"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59"/>
              <p:cNvSpPr/>
              <p:nvPr/>
            </p:nvSpPr>
            <p:spPr>
              <a:xfrm>
                <a:off x="2093750" y="1905975"/>
                <a:ext cx="6625" cy="7750"/>
              </a:xfrm>
              <a:custGeom>
                <a:avLst/>
                <a:gdLst/>
                <a:ahLst/>
                <a:cxnLst/>
                <a:rect l="l" t="t" r="r" b="b"/>
                <a:pathLst>
                  <a:path w="265" h="310" extrusionOk="0">
                    <a:moveTo>
                      <a:pt x="0" y="1"/>
                    </a:moveTo>
                    <a:lnTo>
                      <a:pt x="0" y="309"/>
                    </a:lnTo>
                    <a:lnTo>
                      <a:pt x="265" y="309"/>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59"/>
              <p:cNvSpPr/>
              <p:nvPr/>
            </p:nvSpPr>
            <p:spPr>
              <a:xfrm>
                <a:off x="2093750" y="1905975"/>
                <a:ext cx="6625" cy="7750"/>
              </a:xfrm>
              <a:custGeom>
                <a:avLst/>
                <a:gdLst/>
                <a:ahLst/>
                <a:cxnLst/>
                <a:rect l="l" t="t" r="r" b="b"/>
                <a:pathLst>
                  <a:path w="265" h="310" fill="none" extrusionOk="0">
                    <a:moveTo>
                      <a:pt x="265" y="1"/>
                    </a:moveTo>
                    <a:lnTo>
                      <a:pt x="0" y="1"/>
                    </a:lnTo>
                    <a:lnTo>
                      <a:pt x="0" y="309"/>
                    </a:lnTo>
                    <a:lnTo>
                      <a:pt x="265" y="30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59"/>
              <p:cNvSpPr/>
              <p:nvPr/>
            </p:nvSpPr>
            <p:spPr>
              <a:xfrm>
                <a:off x="2228175" y="1905975"/>
                <a:ext cx="6650" cy="7750"/>
              </a:xfrm>
              <a:custGeom>
                <a:avLst/>
                <a:gdLst/>
                <a:ahLst/>
                <a:cxnLst/>
                <a:rect l="l" t="t" r="r" b="b"/>
                <a:pathLst>
                  <a:path w="266" h="310" extrusionOk="0">
                    <a:moveTo>
                      <a:pt x="1" y="1"/>
                    </a:moveTo>
                    <a:lnTo>
                      <a:pt x="1" y="309"/>
                    </a:lnTo>
                    <a:lnTo>
                      <a:pt x="265" y="309"/>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59"/>
              <p:cNvSpPr/>
              <p:nvPr/>
            </p:nvSpPr>
            <p:spPr>
              <a:xfrm>
                <a:off x="2228175" y="1905975"/>
                <a:ext cx="6650" cy="7750"/>
              </a:xfrm>
              <a:custGeom>
                <a:avLst/>
                <a:gdLst/>
                <a:ahLst/>
                <a:cxnLst/>
                <a:rect l="l" t="t" r="r" b="b"/>
                <a:pathLst>
                  <a:path w="266" h="310" fill="none" extrusionOk="0">
                    <a:moveTo>
                      <a:pt x="265" y="1"/>
                    </a:moveTo>
                    <a:lnTo>
                      <a:pt x="1" y="1"/>
                    </a:lnTo>
                    <a:lnTo>
                      <a:pt x="1" y="309"/>
                    </a:lnTo>
                    <a:lnTo>
                      <a:pt x="265" y="30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59"/>
              <p:cNvSpPr/>
              <p:nvPr/>
            </p:nvSpPr>
            <p:spPr>
              <a:xfrm>
                <a:off x="2362625" y="1905975"/>
                <a:ext cx="6625" cy="7750"/>
              </a:xfrm>
              <a:custGeom>
                <a:avLst/>
                <a:gdLst/>
                <a:ahLst/>
                <a:cxnLst/>
                <a:rect l="l" t="t" r="r" b="b"/>
                <a:pathLst>
                  <a:path w="265" h="310" extrusionOk="0">
                    <a:moveTo>
                      <a:pt x="0" y="1"/>
                    </a:moveTo>
                    <a:lnTo>
                      <a:pt x="0" y="309"/>
                    </a:lnTo>
                    <a:lnTo>
                      <a:pt x="265" y="309"/>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59"/>
              <p:cNvSpPr/>
              <p:nvPr/>
            </p:nvSpPr>
            <p:spPr>
              <a:xfrm>
                <a:off x="2362625" y="1905975"/>
                <a:ext cx="6625" cy="7750"/>
              </a:xfrm>
              <a:custGeom>
                <a:avLst/>
                <a:gdLst/>
                <a:ahLst/>
                <a:cxnLst/>
                <a:rect l="l" t="t" r="r" b="b"/>
                <a:pathLst>
                  <a:path w="265" h="310" fill="none" extrusionOk="0">
                    <a:moveTo>
                      <a:pt x="265" y="1"/>
                    </a:moveTo>
                    <a:lnTo>
                      <a:pt x="0" y="1"/>
                    </a:lnTo>
                    <a:lnTo>
                      <a:pt x="0" y="309"/>
                    </a:lnTo>
                    <a:lnTo>
                      <a:pt x="265" y="30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59"/>
              <p:cNvSpPr/>
              <p:nvPr/>
            </p:nvSpPr>
            <p:spPr>
              <a:xfrm>
                <a:off x="2497050" y="1905975"/>
                <a:ext cx="6625" cy="7750"/>
              </a:xfrm>
              <a:custGeom>
                <a:avLst/>
                <a:gdLst/>
                <a:ahLst/>
                <a:cxnLst/>
                <a:rect l="l" t="t" r="r" b="b"/>
                <a:pathLst>
                  <a:path w="265" h="310" extrusionOk="0">
                    <a:moveTo>
                      <a:pt x="0" y="1"/>
                    </a:moveTo>
                    <a:lnTo>
                      <a:pt x="0" y="309"/>
                    </a:lnTo>
                    <a:lnTo>
                      <a:pt x="265" y="309"/>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59"/>
              <p:cNvSpPr/>
              <p:nvPr/>
            </p:nvSpPr>
            <p:spPr>
              <a:xfrm>
                <a:off x="2497050" y="1905975"/>
                <a:ext cx="6625" cy="7750"/>
              </a:xfrm>
              <a:custGeom>
                <a:avLst/>
                <a:gdLst/>
                <a:ahLst/>
                <a:cxnLst/>
                <a:rect l="l" t="t" r="r" b="b"/>
                <a:pathLst>
                  <a:path w="265" h="310" fill="none" extrusionOk="0">
                    <a:moveTo>
                      <a:pt x="265" y="1"/>
                    </a:moveTo>
                    <a:lnTo>
                      <a:pt x="0" y="1"/>
                    </a:lnTo>
                    <a:lnTo>
                      <a:pt x="0" y="309"/>
                    </a:lnTo>
                    <a:lnTo>
                      <a:pt x="265" y="30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59"/>
              <p:cNvSpPr/>
              <p:nvPr/>
            </p:nvSpPr>
            <p:spPr>
              <a:xfrm>
                <a:off x="2631475" y="1905975"/>
                <a:ext cx="6650" cy="7750"/>
              </a:xfrm>
              <a:custGeom>
                <a:avLst/>
                <a:gdLst/>
                <a:ahLst/>
                <a:cxnLst/>
                <a:rect l="l" t="t" r="r" b="b"/>
                <a:pathLst>
                  <a:path w="266" h="310" extrusionOk="0">
                    <a:moveTo>
                      <a:pt x="1" y="1"/>
                    </a:moveTo>
                    <a:lnTo>
                      <a:pt x="1" y="309"/>
                    </a:lnTo>
                    <a:lnTo>
                      <a:pt x="265" y="309"/>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59"/>
              <p:cNvSpPr/>
              <p:nvPr/>
            </p:nvSpPr>
            <p:spPr>
              <a:xfrm>
                <a:off x="2631475" y="1905975"/>
                <a:ext cx="6650" cy="7750"/>
              </a:xfrm>
              <a:custGeom>
                <a:avLst/>
                <a:gdLst/>
                <a:ahLst/>
                <a:cxnLst/>
                <a:rect l="l" t="t" r="r" b="b"/>
                <a:pathLst>
                  <a:path w="266" h="310" fill="none" extrusionOk="0">
                    <a:moveTo>
                      <a:pt x="265" y="1"/>
                    </a:moveTo>
                    <a:lnTo>
                      <a:pt x="1" y="1"/>
                    </a:lnTo>
                    <a:lnTo>
                      <a:pt x="1" y="309"/>
                    </a:lnTo>
                    <a:lnTo>
                      <a:pt x="265" y="30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59"/>
              <p:cNvSpPr/>
              <p:nvPr/>
            </p:nvSpPr>
            <p:spPr>
              <a:xfrm>
                <a:off x="2761500" y="1905975"/>
                <a:ext cx="7750" cy="7750"/>
              </a:xfrm>
              <a:custGeom>
                <a:avLst/>
                <a:gdLst/>
                <a:ahLst/>
                <a:cxnLst/>
                <a:rect l="l" t="t" r="r" b="b"/>
                <a:pathLst>
                  <a:path w="310" h="310" extrusionOk="0">
                    <a:moveTo>
                      <a:pt x="1" y="1"/>
                    </a:moveTo>
                    <a:lnTo>
                      <a:pt x="1" y="309"/>
                    </a:lnTo>
                    <a:lnTo>
                      <a:pt x="309" y="309"/>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59"/>
              <p:cNvSpPr/>
              <p:nvPr/>
            </p:nvSpPr>
            <p:spPr>
              <a:xfrm>
                <a:off x="2761500" y="1905975"/>
                <a:ext cx="7750" cy="7750"/>
              </a:xfrm>
              <a:custGeom>
                <a:avLst/>
                <a:gdLst/>
                <a:ahLst/>
                <a:cxnLst/>
                <a:rect l="l" t="t" r="r" b="b"/>
                <a:pathLst>
                  <a:path w="310" h="310" fill="none" extrusionOk="0">
                    <a:moveTo>
                      <a:pt x="309" y="1"/>
                    </a:moveTo>
                    <a:lnTo>
                      <a:pt x="1" y="1"/>
                    </a:lnTo>
                    <a:lnTo>
                      <a:pt x="1" y="309"/>
                    </a:lnTo>
                    <a:lnTo>
                      <a:pt x="309" y="309"/>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59"/>
              <p:cNvSpPr/>
              <p:nvPr/>
            </p:nvSpPr>
            <p:spPr>
              <a:xfrm>
                <a:off x="2100350" y="2040425"/>
                <a:ext cx="661175" cy="6625"/>
              </a:xfrm>
              <a:custGeom>
                <a:avLst/>
                <a:gdLst/>
                <a:ahLst/>
                <a:cxnLst/>
                <a:rect l="l" t="t" r="r" b="b"/>
                <a:pathLst>
                  <a:path w="26447"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9"/>
              <p:cNvSpPr/>
              <p:nvPr/>
            </p:nvSpPr>
            <p:spPr>
              <a:xfrm>
                <a:off x="2100350" y="20404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9"/>
              <p:cNvSpPr/>
              <p:nvPr/>
            </p:nvSpPr>
            <p:spPr>
              <a:xfrm>
                <a:off x="2234800" y="2040425"/>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9"/>
              <p:cNvSpPr/>
              <p:nvPr/>
            </p:nvSpPr>
            <p:spPr>
              <a:xfrm>
                <a:off x="2369225" y="2040425"/>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59"/>
              <p:cNvSpPr/>
              <p:nvPr/>
            </p:nvSpPr>
            <p:spPr>
              <a:xfrm>
                <a:off x="2503650" y="20404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59"/>
              <p:cNvSpPr/>
              <p:nvPr/>
            </p:nvSpPr>
            <p:spPr>
              <a:xfrm>
                <a:off x="2638100" y="2040425"/>
                <a:ext cx="123425" cy="6625"/>
              </a:xfrm>
              <a:custGeom>
                <a:avLst/>
                <a:gdLst/>
                <a:ahLst/>
                <a:cxnLst/>
                <a:rect l="l" t="t" r="r" b="b"/>
                <a:pathLst>
                  <a:path w="4937" h="265" fill="none" extrusionOk="0">
                    <a:moveTo>
                      <a:pt x="4937" y="0"/>
                    </a:moveTo>
                    <a:lnTo>
                      <a:pt x="0" y="0"/>
                    </a:lnTo>
                    <a:lnTo>
                      <a:pt x="0" y="265"/>
                    </a:lnTo>
                    <a:lnTo>
                      <a:pt x="4937" y="265"/>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9"/>
              <p:cNvSpPr/>
              <p:nvPr/>
            </p:nvSpPr>
            <p:spPr>
              <a:xfrm>
                <a:off x="2093750" y="20404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9"/>
              <p:cNvSpPr/>
              <p:nvPr/>
            </p:nvSpPr>
            <p:spPr>
              <a:xfrm>
                <a:off x="2093750" y="20404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9"/>
              <p:cNvSpPr/>
              <p:nvPr/>
            </p:nvSpPr>
            <p:spPr>
              <a:xfrm>
                <a:off x="2228175" y="20404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59"/>
              <p:cNvSpPr/>
              <p:nvPr/>
            </p:nvSpPr>
            <p:spPr>
              <a:xfrm>
                <a:off x="2228175" y="20404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59"/>
              <p:cNvSpPr/>
              <p:nvPr/>
            </p:nvSpPr>
            <p:spPr>
              <a:xfrm>
                <a:off x="2362625" y="20404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59"/>
              <p:cNvSpPr/>
              <p:nvPr/>
            </p:nvSpPr>
            <p:spPr>
              <a:xfrm>
                <a:off x="2362625" y="20404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9"/>
              <p:cNvSpPr/>
              <p:nvPr/>
            </p:nvSpPr>
            <p:spPr>
              <a:xfrm>
                <a:off x="2497050" y="20404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59"/>
              <p:cNvSpPr/>
              <p:nvPr/>
            </p:nvSpPr>
            <p:spPr>
              <a:xfrm>
                <a:off x="2497050" y="20404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9"/>
              <p:cNvSpPr/>
              <p:nvPr/>
            </p:nvSpPr>
            <p:spPr>
              <a:xfrm>
                <a:off x="2631475" y="20404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9"/>
              <p:cNvSpPr/>
              <p:nvPr/>
            </p:nvSpPr>
            <p:spPr>
              <a:xfrm>
                <a:off x="2631475" y="20404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9"/>
              <p:cNvSpPr/>
              <p:nvPr/>
            </p:nvSpPr>
            <p:spPr>
              <a:xfrm>
                <a:off x="2761500" y="2040425"/>
                <a:ext cx="7750" cy="6625"/>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9"/>
              <p:cNvSpPr/>
              <p:nvPr/>
            </p:nvSpPr>
            <p:spPr>
              <a:xfrm>
                <a:off x="2761500" y="2040425"/>
                <a:ext cx="7750" cy="6625"/>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59"/>
              <p:cNvSpPr/>
              <p:nvPr/>
            </p:nvSpPr>
            <p:spPr>
              <a:xfrm>
                <a:off x="2100350" y="2174850"/>
                <a:ext cx="661175" cy="6625"/>
              </a:xfrm>
              <a:custGeom>
                <a:avLst/>
                <a:gdLst/>
                <a:ahLst/>
                <a:cxnLst/>
                <a:rect l="l" t="t" r="r" b="b"/>
                <a:pathLst>
                  <a:path w="26447"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59"/>
              <p:cNvSpPr/>
              <p:nvPr/>
            </p:nvSpPr>
            <p:spPr>
              <a:xfrm>
                <a:off x="2100350" y="21748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9"/>
              <p:cNvSpPr/>
              <p:nvPr/>
            </p:nvSpPr>
            <p:spPr>
              <a:xfrm>
                <a:off x="2234800" y="2174850"/>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59"/>
              <p:cNvSpPr/>
              <p:nvPr/>
            </p:nvSpPr>
            <p:spPr>
              <a:xfrm>
                <a:off x="2369225" y="2174850"/>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59"/>
              <p:cNvSpPr/>
              <p:nvPr/>
            </p:nvSpPr>
            <p:spPr>
              <a:xfrm>
                <a:off x="2503650" y="21748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59"/>
              <p:cNvSpPr/>
              <p:nvPr/>
            </p:nvSpPr>
            <p:spPr>
              <a:xfrm>
                <a:off x="2638100" y="2174850"/>
                <a:ext cx="123425" cy="6625"/>
              </a:xfrm>
              <a:custGeom>
                <a:avLst/>
                <a:gdLst/>
                <a:ahLst/>
                <a:cxnLst/>
                <a:rect l="l" t="t" r="r" b="b"/>
                <a:pathLst>
                  <a:path w="4937" h="265" fill="none" extrusionOk="0">
                    <a:moveTo>
                      <a:pt x="4937" y="0"/>
                    </a:moveTo>
                    <a:lnTo>
                      <a:pt x="0" y="0"/>
                    </a:lnTo>
                    <a:lnTo>
                      <a:pt x="0" y="265"/>
                    </a:lnTo>
                    <a:lnTo>
                      <a:pt x="4937" y="265"/>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59"/>
              <p:cNvSpPr/>
              <p:nvPr/>
            </p:nvSpPr>
            <p:spPr>
              <a:xfrm>
                <a:off x="2093750" y="21748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59"/>
              <p:cNvSpPr/>
              <p:nvPr/>
            </p:nvSpPr>
            <p:spPr>
              <a:xfrm>
                <a:off x="2093750" y="21748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59"/>
              <p:cNvSpPr/>
              <p:nvPr/>
            </p:nvSpPr>
            <p:spPr>
              <a:xfrm>
                <a:off x="2228175" y="21748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59"/>
              <p:cNvSpPr/>
              <p:nvPr/>
            </p:nvSpPr>
            <p:spPr>
              <a:xfrm>
                <a:off x="2228175" y="21748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59"/>
              <p:cNvSpPr/>
              <p:nvPr/>
            </p:nvSpPr>
            <p:spPr>
              <a:xfrm>
                <a:off x="2362625" y="21748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59"/>
              <p:cNvSpPr/>
              <p:nvPr/>
            </p:nvSpPr>
            <p:spPr>
              <a:xfrm>
                <a:off x="2362625" y="21748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59"/>
              <p:cNvSpPr/>
              <p:nvPr/>
            </p:nvSpPr>
            <p:spPr>
              <a:xfrm>
                <a:off x="2497050" y="21748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59"/>
              <p:cNvSpPr/>
              <p:nvPr/>
            </p:nvSpPr>
            <p:spPr>
              <a:xfrm>
                <a:off x="2497050" y="21748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59"/>
              <p:cNvSpPr/>
              <p:nvPr/>
            </p:nvSpPr>
            <p:spPr>
              <a:xfrm>
                <a:off x="2631475" y="21748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59"/>
              <p:cNvSpPr/>
              <p:nvPr/>
            </p:nvSpPr>
            <p:spPr>
              <a:xfrm>
                <a:off x="2631475" y="21748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59"/>
              <p:cNvSpPr/>
              <p:nvPr/>
            </p:nvSpPr>
            <p:spPr>
              <a:xfrm>
                <a:off x="2761500" y="2174850"/>
                <a:ext cx="7750" cy="6625"/>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59"/>
              <p:cNvSpPr/>
              <p:nvPr/>
            </p:nvSpPr>
            <p:spPr>
              <a:xfrm>
                <a:off x="2761500" y="2174850"/>
                <a:ext cx="7750" cy="6625"/>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59"/>
              <p:cNvSpPr/>
              <p:nvPr/>
            </p:nvSpPr>
            <p:spPr>
              <a:xfrm>
                <a:off x="2100350" y="2309275"/>
                <a:ext cx="661175" cy="6650"/>
              </a:xfrm>
              <a:custGeom>
                <a:avLst/>
                <a:gdLst/>
                <a:ahLst/>
                <a:cxnLst/>
                <a:rect l="l" t="t" r="r" b="b"/>
                <a:pathLst>
                  <a:path w="26447" h="266" extrusionOk="0">
                    <a:moveTo>
                      <a:pt x="1" y="1"/>
                    </a:moveTo>
                    <a:lnTo>
                      <a:pt x="1" y="265"/>
                    </a:lnTo>
                    <a:lnTo>
                      <a:pt x="5114" y="265"/>
                    </a:lnTo>
                    <a:lnTo>
                      <a:pt x="5114" y="1"/>
                    </a:lnTo>
                    <a:close/>
                    <a:moveTo>
                      <a:pt x="5378" y="1"/>
                    </a:moveTo>
                    <a:lnTo>
                      <a:pt x="5378" y="265"/>
                    </a:lnTo>
                    <a:lnTo>
                      <a:pt x="10491" y="265"/>
                    </a:lnTo>
                    <a:lnTo>
                      <a:pt x="10491" y="1"/>
                    </a:lnTo>
                    <a:close/>
                    <a:moveTo>
                      <a:pt x="10756" y="1"/>
                    </a:moveTo>
                    <a:lnTo>
                      <a:pt x="10756" y="265"/>
                    </a:lnTo>
                    <a:lnTo>
                      <a:pt x="15868" y="265"/>
                    </a:lnTo>
                    <a:lnTo>
                      <a:pt x="15868" y="1"/>
                    </a:lnTo>
                    <a:close/>
                    <a:moveTo>
                      <a:pt x="16133" y="1"/>
                    </a:moveTo>
                    <a:lnTo>
                      <a:pt x="16133" y="265"/>
                    </a:lnTo>
                    <a:lnTo>
                      <a:pt x="21246" y="265"/>
                    </a:lnTo>
                    <a:lnTo>
                      <a:pt x="21246" y="1"/>
                    </a:lnTo>
                    <a:close/>
                    <a:moveTo>
                      <a:pt x="21510" y="1"/>
                    </a:moveTo>
                    <a:lnTo>
                      <a:pt x="21510" y="265"/>
                    </a:lnTo>
                    <a:lnTo>
                      <a:pt x="26447" y="265"/>
                    </a:lnTo>
                    <a:lnTo>
                      <a:pt x="264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59"/>
              <p:cNvSpPr/>
              <p:nvPr/>
            </p:nvSpPr>
            <p:spPr>
              <a:xfrm>
                <a:off x="2100350" y="2309275"/>
                <a:ext cx="127850" cy="6650"/>
              </a:xfrm>
              <a:custGeom>
                <a:avLst/>
                <a:gdLst/>
                <a:ahLst/>
                <a:cxnLst/>
                <a:rect l="l" t="t" r="r" b="b"/>
                <a:pathLst>
                  <a:path w="5114" h="266"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59"/>
              <p:cNvSpPr/>
              <p:nvPr/>
            </p:nvSpPr>
            <p:spPr>
              <a:xfrm>
                <a:off x="2234800" y="2309275"/>
                <a:ext cx="127850" cy="6650"/>
              </a:xfrm>
              <a:custGeom>
                <a:avLst/>
                <a:gdLst/>
                <a:ahLst/>
                <a:cxnLst/>
                <a:rect l="l" t="t" r="r" b="b"/>
                <a:pathLst>
                  <a:path w="5114" h="266" fill="none" extrusionOk="0">
                    <a:moveTo>
                      <a:pt x="5113" y="1"/>
                    </a:moveTo>
                    <a:lnTo>
                      <a:pt x="0" y="1"/>
                    </a:lnTo>
                    <a:lnTo>
                      <a:pt x="0"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59"/>
              <p:cNvSpPr/>
              <p:nvPr/>
            </p:nvSpPr>
            <p:spPr>
              <a:xfrm>
                <a:off x="2369225" y="2309275"/>
                <a:ext cx="127850" cy="6650"/>
              </a:xfrm>
              <a:custGeom>
                <a:avLst/>
                <a:gdLst/>
                <a:ahLst/>
                <a:cxnLst/>
                <a:rect l="l" t="t" r="r" b="b"/>
                <a:pathLst>
                  <a:path w="5114" h="266" fill="none" extrusionOk="0">
                    <a:moveTo>
                      <a:pt x="5113" y="1"/>
                    </a:moveTo>
                    <a:lnTo>
                      <a:pt x="1" y="1"/>
                    </a:lnTo>
                    <a:lnTo>
                      <a:pt x="1"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59"/>
              <p:cNvSpPr/>
              <p:nvPr/>
            </p:nvSpPr>
            <p:spPr>
              <a:xfrm>
                <a:off x="2503650" y="2309275"/>
                <a:ext cx="127850" cy="6650"/>
              </a:xfrm>
              <a:custGeom>
                <a:avLst/>
                <a:gdLst/>
                <a:ahLst/>
                <a:cxnLst/>
                <a:rect l="l" t="t" r="r" b="b"/>
                <a:pathLst>
                  <a:path w="5114" h="266"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59"/>
              <p:cNvSpPr/>
              <p:nvPr/>
            </p:nvSpPr>
            <p:spPr>
              <a:xfrm>
                <a:off x="2638100" y="2309275"/>
                <a:ext cx="123425" cy="6650"/>
              </a:xfrm>
              <a:custGeom>
                <a:avLst/>
                <a:gdLst/>
                <a:ahLst/>
                <a:cxnLst/>
                <a:rect l="l" t="t" r="r" b="b"/>
                <a:pathLst>
                  <a:path w="4937" h="266" fill="none" extrusionOk="0">
                    <a:moveTo>
                      <a:pt x="4937" y="1"/>
                    </a:moveTo>
                    <a:lnTo>
                      <a:pt x="0" y="1"/>
                    </a:lnTo>
                    <a:lnTo>
                      <a:pt x="0" y="265"/>
                    </a:lnTo>
                    <a:lnTo>
                      <a:pt x="4937" y="265"/>
                    </a:lnTo>
                    <a:lnTo>
                      <a:pt x="4937"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59"/>
              <p:cNvSpPr/>
              <p:nvPr/>
            </p:nvSpPr>
            <p:spPr>
              <a:xfrm>
                <a:off x="2093750" y="23092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59"/>
              <p:cNvSpPr/>
              <p:nvPr/>
            </p:nvSpPr>
            <p:spPr>
              <a:xfrm>
                <a:off x="2093750" y="23092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59"/>
              <p:cNvSpPr/>
              <p:nvPr/>
            </p:nvSpPr>
            <p:spPr>
              <a:xfrm>
                <a:off x="2228175" y="2309275"/>
                <a:ext cx="6650" cy="6650"/>
              </a:xfrm>
              <a:custGeom>
                <a:avLst/>
                <a:gdLst/>
                <a:ahLst/>
                <a:cxnLst/>
                <a:rect l="l" t="t" r="r" b="b"/>
                <a:pathLst>
                  <a:path w="266" h="266"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59"/>
              <p:cNvSpPr/>
              <p:nvPr/>
            </p:nvSpPr>
            <p:spPr>
              <a:xfrm>
                <a:off x="2228175" y="2309275"/>
                <a:ext cx="6650" cy="6650"/>
              </a:xfrm>
              <a:custGeom>
                <a:avLst/>
                <a:gdLst/>
                <a:ahLst/>
                <a:cxnLst/>
                <a:rect l="l" t="t" r="r" b="b"/>
                <a:pathLst>
                  <a:path w="266" h="266"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59"/>
              <p:cNvSpPr/>
              <p:nvPr/>
            </p:nvSpPr>
            <p:spPr>
              <a:xfrm>
                <a:off x="2362625" y="23092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59"/>
              <p:cNvSpPr/>
              <p:nvPr/>
            </p:nvSpPr>
            <p:spPr>
              <a:xfrm>
                <a:off x="2362625" y="23092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59"/>
              <p:cNvSpPr/>
              <p:nvPr/>
            </p:nvSpPr>
            <p:spPr>
              <a:xfrm>
                <a:off x="2497050" y="23092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59"/>
              <p:cNvSpPr/>
              <p:nvPr/>
            </p:nvSpPr>
            <p:spPr>
              <a:xfrm>
                <a:off x="2497050" y="23092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59"/>
              <p:cNvSpPr/>
              <p:nvPr/>
            </p:nvSpPr>
            <p:spPr>
              <a:xfrm>
                <a:off x="2631475" y="2309275"/>
                <a:ext cx="6650" cy="6650"/>
              </a:xfrm>
              <a:custGeom>
                <a:avLst/>
                <a:gdLst/>
                <a:ahLst/>
                <a:cxnLst/>
                <a:rect l="l" t="t" r="r" b="b"/>
                <a:pathLst>
                  <a:path w="266" h="266"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59"/>
              <p:cNvSpPr/>
              <p:nvPr/>
            </p:nvSpPr>
            <p:spPr>
              <a:xfrm>
                <a:off x="2631475" y="2309275"/>
                <a:ext cx="6650" cy="6650"/>
              </a:xfrm>
              <a:custGeom>
                <a:avLst/>
                <a:gdLst/>
                <a:ahLst/>
                <a:cxnLst/>
                <a:rect l="l" t="t" r="r" b="b"/>
                <a:pathLst>
                  <a:path w="266" h="266"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59"/>
              <p:cNvSpPr/>
              <p:nvPr/>
            </p:nvSpPr>
            <p:spPr>
              <a:xfrm>
                <a:off x="2761500" y="2309275"/>
                <a:ext cx="7750" cy="6650"/>
              </a:xfrm>
              <a:custGeom>
                <a:avLst/>
                <a:gdLst/>
                <a:ahLst/>
                <a:cxnLst/>
                <a:rect l="l" t="t" r="r" b="b"/>
                <a:pathLst>
                  <a:path w="310" h="266" extrusionOk="0">
                    <a:moveTo>
                      <a:pt x="1" y="1"/>
                    </a:moveTo>
                    <a:lnTo>
                      <a:pt x="1" y="265"/>
                    </a:lnTo>
                    <a:lnTo>
                      <a:pt x="309" y="265"/>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59"/>
              <p:cNvSpPr/>
              <p:nvPr/>
            </p:nvSpPr>
            <p:spPr>
              <a:xfrm>
                <a:off x="2761500" y="2309275"/>
                <a:ext cx="7750" cy="6650"/>
              </a:xfrm>
              <a:custGeom>
                <a:avLst/>
                <a:gdLst/>
                <a:ahLst/>
                <a:cxnLst/>
                <a:rect l="l" t="t" r="r" b="b"/>
                <a:pathLst>
                  <a:path w="310" h="266" fill="none" extrusionOk="0">
                    <a:moveTo>
                      <a:pt x="309" y="1"/>
                    </a:moveTo>
                    <a:lnTo>
                      <a:pt x="1" y="1"/>
                    </a:lnTo>
                    <a:lnTo>
                      <a:pt x="1" y="265"/>
                    </a:lnTo>
                    <a:lnTo>
                      <a:pt x="309" y="265"/>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59"/>
              <p:cNvSpPr/>
              <p:nvPr/>
            </p:nvSpPr>
            <p:spPr>
              <a:xfrm>
                <a:off x="2100350" y="2443725"/>
                <a:ext cx="661175" cy="6625"/>
              </a:xfrm>
              <a:custGeom>
                <a:avLst/>
                <a:gdLst/>
                <a:ahLst/>
                <a:cxnLst/>
                <a:rect l="l" t="t" r="r" b="b"/>
                <a:pathLst>
                  <a:path w="26447"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59"/>
              <p:cNvSpPr/>
              <p:nvPr/>
            </p:nvSpPr>
            <p:spPr>
              <a:xfrm>
                <a:off x="2100350" y="24437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59"/>
              <p:cNvSpPr/>
              <p:nvPr/>
            </p:nvSpPr>
            <p:spPr>
              <a:xfrm>
                <a:off x="2234800" y="2443725"/>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59"/>
              <p:cNvSpPr/>
              <p:nvPr/>
            </p:nvSpPr>
            <p:spPr>
              <a:xfrm>
                <a:off x="2369225" y="2443725"/>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59"/>
              <p:cNvSpPr/>
              <p:nvPr/>
            </p:nvSpPr>
            <p:spPr>
              <a:xfrm>
                <a:off x="2503650" y="24437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59"/>
              <p:cNvSpPr/>
              <p:nvPr/>
            </p:nvSpPr>
            <p:spPr>
              <a:xfrm>
                <a:off x="2638100" y="2443725"/>
                <a:ext cx="123425" cy="6625"/>
              </a:xfrm>
              <a:custGeom>
                <a:avLst/>
                <a:gdLst/>
                <a:ahLst/>
                <a:cxnLst/>
                <a:rect l="l" t="t" r="r" b="b"/>
                <a:pathLst>
                  <a:path w="4937" h="265" fill="none" extrusionOk="0">
                    <a:moveTo>
                      <a:pt x="4937" y="0"/>
                    </a:moveTo>
                    <a:lnTo>
                      <a:pt x="0" y="0"/>
                    </a:lnTo>
                    <a:lnTo>
                      <a:pt x="0" y="265"/>
                    </a:lnTo>
                    <a:lnTo>
                      <a:pt x="4937" y="265"/>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59"/>
              <p:cNvSpPr/>
              <p:nvPr/>
            </p:nvSpPr>
            <p:spPr>
              <a:xfrm>
                <a:off x="2093750" y="24437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59"/>
              <p:cNvSpPr/>
              <p:nvPr/>
            </p:nvSpPr>
            <p:spPr>
              <a:xfrm>
                <a:off x="2093750" y="24437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59"/>
              <p:cNvSpPr/>
              <p:nvPr/>
            </p:nvSpPr>
            <p:spPr>
              <a:xfrm>
                <a:off x="2228175" y="24437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59"/>
              <p:cNvSpPr/>
              <p:nvPr/>
            </p:nvSpPr>
            <p:spPr>
              <a:xfrm>
                <a:off x="2228175" y="24437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59"/>
              <p:cNvSpPr/>
              <p:nvPr/>
            </p:nvSpPr>
            <p:spPr>
              <a:xfrm>
                <a:off x="2362625" y="24437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59"/>
              <p:cNvSpPr/>
              <p:nvPr/>
            </p:nvSpPr>
            <p:spPr>
              <a:xfrm>
                <a:off x="2362625" y="24437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59"/>
              <p:cNvSpPr/>
              <p:nvPr/>
            </p:nvSpPr>
            <p:spPr>
              <a:xfrm>
                <a:off x="2497050" y="24437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59"/>
              <p:cNvSpPr/>
              <p:nvPr/>
            </p:nvSpPr>
            <p:spPr>
              <a:xfrm>
                <a:off x="2497050" y="24437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59"/>
              <p:cNvSpPr/>
              <p:nvPr/>
            </p:nvSpPr>
            <p:spPr>
              <a:xfrm>
                <a:off x="2631475" y="24437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59"/>
              <p:cNvSpPr/>
              <p:nvPr/>
            </p:nvSpPr>
            <p:spPr>
              <a:xfrm>
                <a:off x="2631475" y="24437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59"/>
              <p:cNvSpPr/>
              <p:nvPr/>
            </p:nvSpPr>
            <p:spPr>
              <a:xfrm>
                <a:off x="2761500" y="2443725"/>
                <a:ext cx="7750" cy="6625"/>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59"/>
              <p:cNvSpPr/>
              <p:nvPr/>
            </p:nvSpPr>
            <p:spPr>
              <a:xfrm>
                <a:off x="2761500" y="2443725"/>
                <a:ext cx="7750" cy="6625"/>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59"/>
              <p:cNvSpPr/>
              <p:nvPr/>
            </p:nvSpPr>
            <p:spPr>
              <a:xfrm>
                <a:off x="2100350" y="2578150"/>
                <a:ext cx="661175" cy="6625"/>
              </a:xfrm>
              <a:custGeom>
                <a:avLst/>
                <a:gdLst/>
                <a:ahLst/>
                <a:cxnLst/>
                <a:rect l="l" t="t" r="r" b="b"/>
                <a:pathLst>
                  <a:path w="26447" h="265" extrusionOk="0">
                    <a:moveTo>
                      <a:pt x="1" y="1"/>
                    </a:moveTo>
                    <a:lnTo>
                      <a:pt x="1" y="265"/>
                    </a:lnTo>
                    <a:lnTo>
                      <a:pt x="5114" y="265"/>
                    </a:lnTo>
                    <a:lnTo>
                      <a:pt x="5114" y="1"/>
                    </a:lnTo>
                    <a:close/>
                    <a:moveTo>
                      <a:pt x="5378" y="1"/>
                    </a:moveTo>
                    <a:lnTo>
                      <a:pt x="5378" y="265"/>
                    </a:lnTo>
                    <a:lnTo>
                      <a:pt x="10491" y="265"/>
                    </a:lnTo>
                    <a:lnTo>
                      <a:pt x="10491" y="1"/>
                    </a:lnTo>
                    <a:close/>
                    <a:moveTo>
                      <a:pt x="10756" y="1"/>
                    </a:moveTo>
                    <a:lnTo>
                      <a:pt x="10756" y="265"/>
                    </a:lnTo>
                    <a:lnTo>
                      <a:pt x="15868" y="265"/>
                    </a:lnTo>
                    <a:lnTo>
                      <a:pt x="15868" y="1"/>
                    </a:lnTo>
                    <a:close/>
                    <a:moveTo>
                      <a:pt x="16133" y="1"/>
                    </a:moveTo>
                    <a:lnTo>
                      <a:pt x="16133" y="265"/>
                    </a:lnTo>
                    <a:lnTo>
                      <a:pt x="21246" y="265"/>
                    </a:lnTo>
                    <a:lnTo>
                      <a:pt x="21246" y="1"/>
                    </a:lnTo>
                    <a:close/>
                    <a:moveTo>
                      <a:pt x="21510" y="1"/>
                    </a:moveTo>
                    <a:lnTo>
                      <a:pt x="21510" y="265"/>
                    </a:lnTo>
                    <a:lnTo>
                      <a:pt x="26447" y="265"/>
                    </a:lnTo>
                    <a:lnTo>
                      <a:pt x="264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59"/>
              <p:cNvSpPr/>
              <p:nvPr/>
            </p:nvSpPr>
            <p:spPr>
              <a:xfrm>
                <a:off x="2100350" y="2578150"/>
                <a:ext cx="127850" cy="6625"/>
              </a:xfrm>
              <a:custGeom>
                <a:avLst/>
                <a:gdLst/>
                <a:ahLst/>
                <a:cxnLst/>
                <a:rect l="l" t="t" r="r" b="b"/>
                <a:pathLst>
                  <a:path w="5114" h="265"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59"/>
              <p:cNvSpPr/>
              <p:nvPr/>
            </p:nvSpPr>
            <p:spPr>
              <a:xfrm>
                <a:off x="2234800" y="2578150"/>
                <a:ext cx="127850" cy="6625"/>
              </a:xfrm>
              <a:custGeom>
                <a:avLst/>
                <a:gdLst/>
                <a:ahLst/>
                <a:cxnLst/>
                <a:rect l="l" t="t" r="r" b="b"/>
                <a:pathLst>
                  <a:path w="5114" h="265" fill="none" extrusionOk="0">
                    <a:moveTo>
                      <a:pt x="5113" y="1"/>
                    </a:moveTo>
                    <a:lnTo>
                      <a:pt x="0" y="1"/>
                    </a:lnTo>
                    <a:lnTo>
                      <a:pt x="0"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59"/>
              <p:cNvSpPr/>
              <p:nvPr/>
            </p:nvSpPr>
            <p:spPr>
              <a:xfrm>
                <a:off x="2369225" y="2578150"/>
                <a:ext cx="127850" cy="6625"/>
              </a:xfrm>
              <a:custGeom>
                <a:avLst/>
                <a:gdLst/>
                <a:ahLst/>
                <a:cxnLst/>
                <a:rect l="l" t="t" r="r" b="b"/>
                <a:pathLst>
                  <a:path w="5114" h="265" fill="none" extrusionOk="0">
                    <a:moveTo>
                      <a:pt x="5113" y="1"/>
                    </a:moveTo>
                    <a:lnTo>
                      <a:pt x="1" y="1"/>
                    </a:lnTo>
                    <a:lnTo>
                      <a:pt x="1"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59"/>
              <p:cNvSpPr/>
              <p:nvPr/>
            </p:nvSpPr>
            <p:spPr>
              <a:xfrm>
                <a:off x="2503650" y="2578150"/>
                <a:ext cx="127850" cy="6625"/>
              </a:xfrm>
              <a:custGeom>
                <a:avLst/>
                <a:gdLst/>
                <a:ahLst/>
                <a:cxnLst/>
                <a:rect l="l" t="t" r="r" b="b"/>
                <a:pathLst>
                  <a:path w="5114" h="265"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59"/>
              <p:cNvSpPr/>
              <p:nvPr/>
            </p:nvSpPr>
            <p:spPr>
              <a:xfrm>
                <a:off x="2638100" y="2578150"/>
                <a:ext cx="123425" cy="6625"/>
              </a:xfrm>
              <a:custGeom>
                <a:avLst/>
                <a:gdLst/>
                <a:ahLst/>
                <a:cxnLst/>
                <a:rect l="l" t="t" r="r" b="b"/>
                <a:pathLst>
                  <a:path w="4937" h="265" fill="none" extrusionOk="0">
                    <a:moveTo>
                      <a:pt x="4937" y="1"/>
                    </a:moveTo>
                    <a:lnTo>
                      <a:pt x="0" y="1"/>
                    </a:lnTo>
                    <a:lnTo>
                      <a:pt x="0" y="265"/>
                    </a:lnTo>
                    <a:lnTo>
                      <a:pt x="4937" y="265"/>
                    </a:lnTo>
                    <a:lnTo>
                      <a:pt x="4937"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59"/>
              <p:cNvSpPr/>
              <p:nvPr/>
            </p:nvSpPr>
            <p:spPr>
              <a:xfrm>
                <a:off x="2093750" y="2578150"/>
                <a:ext cx="6625" cy="6625"/>
              </a:xfrm>
              <a:custGeom>
                <a:avLst/>
                <a:gdLst/>
                <a:ahLst/>
                <a:cxnLst/>
                <a:rect l="l" t="t" r="r" b="b"/>
                <a:pathLst>
                  <a:path w="265" h="265"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59"/>
              <p:cNvSpPr/>
              <p:nvPr/>
            </p:nvSpPr>
            <p:spPr>
              <a:xfrm>
                <a:off x="2093750" y="2578150"/>
                <a:ext cx="6625" cy="6625"/>
              </a:xfrm>
              <a:custGeom>
                <a:avLst/>
                <a:gdLst/>
                <a:ahLst/>
                <a:cxnLst/>
                <a:rect l="l" t="t" r="r" b="b"/>
                <a:pathLst>
                  <a:path w="265" h="265"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59"/>
              <p:cNvSpPr/>
              <p:nvPr/>
            </p:nvSpPr>
            <p:spPr>
              <a:xfrm>
                <a:off x="2228175" y="2578150"/>
                <a:ext cx="6650" cy="6625"/>
              </a:xfrm>
              <a:custGeom>
                <a:avLst/>
                <a:gdLst/>
                <a:ahLst/>
                <a:cxnLst/>
                <a:rect l="l" t="t" r="r" b="b"/>
                <a:pathLst>
                  <a:path w="266" h="265"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59"/>
              <p:cNvSpPr/>
              <p:nvPr/>
            </p:nvSpPr>
            <p:spPr>
              <a:xfrm>
                <a:off x="2228175" y="2578150"/>
                <a:ext cx="6650" cy="6625"/>
              </a:xfrm>
              <a:custGeom>
                <a:avLst/>
                <a:gdLst/>
                <a:ahLst/>
                <a:cxnLst/>
                <a:rect l="l" t="t" r="r" b="b"/>
                <a:pathLst>
                  <a:path w="266" h="265"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59"/>
              <p:cNvSpPr/>
              <p:nvPr/>
            </p:nvSpPr>
            <p:spPr>
              <a:xfrm>
                <a:off x="2362625" y="2578150"/>
                <a:ext cx="6625" cy="6625"/>
              </a:xfrm>
              <a:custGeom>
                <a:avLst/>
                <a:gdLst/>
                <a:ahLst/>
                <a:cxnLst/>
                <a:rect l="l" t="t" r="r" b="b"/>
                <a:pathLst>
                  <a:path w="265" h="265"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59"/>
              <p:cNvSpPr/>
              <p:nvPr/>
            </p:nvSpPr>
            <p:spPr>
              <a:xfrm>
                <a:off x="2362625" y="2578150"/>
                <a:ext cx="6625" cy="6625"/>
              </a:xfrm>
              <a:custGeom>
                <a:avLst/>
                <a:gdLst/>
                <a:ahLst/>
                <a:cxnLst/>
                <a:rect l="l" t="t" r="r" b="b"/>
                <a:pathLst>
                  <a:path w="265" h="265"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59"/>
              <p:cNvSpPr/>
              <p:nvPr/>
            </p:nvSpPr>
            <p:spPr>
              <a:xfrm>
                <a:off x="2497050" y="2578150"/>
                <a:ext cx="6625" cy="6625"/>
              </a:xfrm>
              <a:custGeom>
                <a:avLst/>
                <a:gdLst/>
                <a:ahLst/>
                <a:cxnLst/>
                <a:rect l="l" t="t" r="r" b="b"/>
                <a:pathLst>
                  <a:path w="265" h="265"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59"/>
              <p:cNvSpPr/>
              <p:nvPr/>
            </p:nvSpPr>
            <p:spPr>
              <a:xfrm>
                <a:off x="2497050" y="2578150"/>
                <a:ext cx="6625" cy="6625"/>
              </a:xfrm>
              <a:custGeom>
                <a:avLst/>
                <a:gdLst/>
                <a:ahLst/>
                <a:cxnLst/>
                <a:rect l="l" t="t" r="r" b="b"/>
                <a:pathLst>
                  <a:path w="265" h="265"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59"/>
              <p:cNvSpPr/>
              <p:nvPr/>
            </p:nvSpPr>
            <p:spPr>
              <a:xfrm>
                <a:off x="2631475" y="2578150"/>
                <a:ext cx="6650" cy="6625"/>
              </a:xfrm>
              <a:custGeom>
                <a:avLst/>
                <a:gdLst/>
                <a:ahLst/>
                <a:cxnLst/>
                <a:rect l="l" t="t" r="r" b="b"/>
                <a:pathLst>
                  <a:path w="266" h="265"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59"/>
              <p:cNvSpPr/>
              <p:nvPr/>
            </p:nvSpPr>
            <p:spPr>
              <a:xfrm>
                <a:off x="2631475" y="2578150"/>
                <a:ext cx="6650" cy="6625"/>
              </a:xfrm>
              <a:custGeom>
                <a:avLst/>
                <a:gdLst/>
                <a:ahLst/>
                <a:cxnLst/>
                <a:rect l="l" t="t" r="r" b="b"/>
                <a:pathLst>
                  <a:path w="266" h="265"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59"/>
              <p:cNvSpPr/>
              <p:nvPr/>
            </p:nvSpPr>
            <p:spPr>
              <a:xfrm>
                <a:off x="2761500" y="2578150"/>
                <a:ext cx="7750" cy="6625"/>
              </a:xfrm>
              <a:custGeom>
                <a:avLst/>
                <a:gdLst/>
                <a:ahLst/>
                <a:cxnLst/>
                <a:rect l="l" t="t" r="r" b="b"/>
                <a:pathLst>
                  <a:path w="310" h="265" extrusionOk="0">
                    <a:moveTo>
                      <a:pt x="1" y="1"/>
                    </a:moveTo>
                    <a:lnTo>
                      <a:pt x="1" y="265"/>
                    </a:lnTo>
                    <a:lnTo>
                      <a:pt x="309" y="265"/>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59"/>
              <p:cNvSpPr/>
              <p:nvPr/>
            </p:nvSpPr>
            <p:spPr>
              <a:xfrm>
                <a:off x="2761500" y="2578150"/>
                <a:ext cx="7750" cy="6625"/>
              </a:xfrm>
              <a:custGeom>
                <a:avLst/>
                <a:gdLst/>
                <a:ahLst/>
                <a:cxnLst/>
                <a:rect l="l" t="t" r="r" b="b"/>
                <a:pathLst>
                  <a:path w="310" h="265" fill="none" extrusionOk="0">
                    <a:moveTo>
                      <a:pt x="309" y="1"/>
                    </a:moveTo>
                    <a:lnTo>
                      <a:pt x="1" y="1"/>
                    </a:lnTo>
                    <a:lnTo>
                      <a:pt x="1" y="265"/>
                    </a:lnTo>
                    <a:lnTo>
                      <a:pt x="309" y="265"/>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59"/>
              <p:cNvSpPr/>
              <p:nvPr/>
            </p:nvSpPr>
            <p:spPr>
              <a:xfrm>
                <a:off x="2100350" y="2712575"/>
                <a:ext cx="661175" cy="6650"/>
              </a:xfrm>
              <a:custGeom>
                <a:avLst/>
                <a:gdLst/>
                <a:ahLst/>
                <a:cxnLst/>
                <a:rect l="l" t="t" r="r" b="b"/>
                <a:pathLst>
                  <a:path w="26447" h="266" extrusionOk="0">
                    <a:moveTo>
                      <a:pt x="1" y="1"/>
                    </a:moveTo>
                    <a:lnTo>
                      <a:pt x="1" y="265"/>
                    </a:lnTo>
                    <a:lnTo>
                      <a:pt x="5114" y="265"/>
                    </a:lnTo>
                    <a:lnTo>
                      <a:pt x="5114" y="1"/>
                    </a:lnTo>
                    <a:close/>
                    <a:moveTo>
                      <a:pt x="5378" y="1"/>
                    </a:moveTo>
                    <a:lnTo>
                      <a:pt x="5378" y="265"/>
                    </a:lnTo>
                    <a:lnTo>
                      <a:pt x="10491" y="265"/>
                    </a:lnTo>
                    <a:lnTo>
                      <a:pt x="10491" y="1"/>
                    </a:lnTo>
                    <a:close/>
                    <a:moveTo>
                      <a:pt x="10756" y="1"/>
                    </a:moveTo>
                    <a:lnTo>
                      <a:pt x="10756" y="265"/>
                    </a:lnTo>
                    <a:lnTo>
                      <a:pt x="15868" y="265"/>
                    </a:lnTo>
                    <a:lnTo>
                      <a:pt x="15868" y="1"/>
                    </a:lnTo>
                    <a:close/>
                    <a:moveTo>
                      <a:pt x="16133" y="1"/>
                    </a:moveTo>
                    <a:lnTo>
                      <a:pt x="16133" y="265"/>
                    </a:lnTo>
                    <a:lnTo>
                      <a:pt x="21246" y="265"/>
                    </a:lnTo>
                    <a:lnTo>
                      <a:pt x="21246" y="1"/>
                    </a:lnTo>
                    <a:close/>
                    <a:moveTo>
                      <a:pt x="21510" y="1"/>
                    </a:moveTo>
                    <a:lnTo>
                      <a:pt x="21510" y="265"/>
                    </a:lnTo>
                    <a:lnTo>
                      <a:pt x="26447" y="265"/>
                    </a:lnTo>
                    <a:lnTo>
                      <a:pt x="264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59"/>
              <p:cNvSpPr/>
              <p:nvPr/>
            </p:nvSpPr>
            <p:spPr>
              <a:xfrm>
                <a:off x="2100350" y="2712575"/>
                <a:ext cx="127850" cy="6650"/>
              </a:xfrm>
              <a:custGeom>
                <a:avLst/>
                <a:gdLst/>
                <a:ahLst/>
                <a:cxnLst/>
                <a:rect l="l" t="t" r="r" b="b"/>
                <a:pathLst>
                  <a:path w="5114" h="266"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59"/>
              <p:cNvSpPr/>
              <p:nvPr/>
            </p:nvSpPr>
            <p:spPr>
              <a:xfrm>
                <a:off x="2234800" y="2712575"/>
                <a:ext cx="127850" cy="6650"/>
              </a:xfrm>
              <a:custGeom>
                <a:avLst/>
                <a:gdLst/>
                <a:ahLst/>
                <a:cxnLst/>
                <a:rect l="l" t="t" r="r" b="b"/>
                <a:pathLst>
                  <a:path w="5114" h="266" fill="none" extrusionOk="0">
                    <a:moveTo>
                      <a:pt x="5113" y="1"/>
                    </a:moveTo>
                    <a:lnTo>
                      <a:pt x="0" y="1"/>
                    </a:lnTo>
                    <a:lnTo>
                      <a:pt x="0"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59"/>
              <p:cNvSpPr/>
              <p:nvPr/>
            </p:nvSpPr>
            <p:spPr>
              <a:xfrm>
                <a:off x="2369225" y="2712575"/>
                <a:ext cx="127850" cy="6650"/>
              </a:xfrm>
              <a:custGeom>
                <a:avLst/>
                <a:gdLst/>
                <a:ahLst/>
                <a:cxnLst/>
                <a:rect l="l" t="t" r="r" b="b"/>
                <a:pathLst>
                  <a:path w="5114" h="266" fill="none" extrusionOk="0">
                    <a:moveTo>
                      <a:pt x="5113" y="1"/>
                    </a:moveTo>
                    <a:lnTo>
                      <a:pt x="1" y="1"/>
                    </a:lnTo>
                    <a:lnTo>
                      <a:pt x="1"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59"/>
              <p:cNvSpPr/>
              <p:nvPr/>
            </p:nvSpPr>
            <p:spPr>
              <a:xfrm>
                <a:off x="2503650" y="2712575"/>
                <a:ext cx="127850" cy="6650"/>
              </a:xfrm>
              <a:custGeom>
                <a:avLst/>
                <a:gdLst/>
                <a:ahLst/>
                <a:cxnLst/>
                <a:rect l="l" t="t" r="r" b="b"/>
                <a:pathLst>
                  <a:path w="5114" h="266"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59"/>
              <p:cNvSpPr/>
              <p:nvPr/>
            </p:nvSpPr>
            <p:spPr>
              <a:xfrm>
                <a:off x="2638100" y="2712575"/>
                <a:ext cx="123425" cy="6650"/>
              </a:xfrm>
              <a:custGeom>
                <a:avLst/>
                <a:gdLst/>
                <a:ahLst/>
                <a:cxnLst/>
                <a:rect l="l" t="t" r="r" b="b"/>
                <a:pathLst>
                  <a:path w="4937" h="266" fill="none" extrusionOk="0">
                    <a:moveTo>
                      <a:pt x="4937" y="1"/>
                    </a:moveTo>
                    <a:lnTo>
                      <a:pt x="0" y="1"/>
                    </a:lnTo>
                    <a:lnTo>
                      <a:pt x="0" y="265"/>
                    </a:lnTo>
                    <a:lnTo>
                      <a:pt x="4937" y="265"/>
                    </a:lnTo>
                    <a:lnTo>
                      <a:pt x="4937"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59"/>
              <p:cNvSpPr/>
              <p:nvPr/>
            </p:nvSpPr>
            <p:spPr>
              <a:xfrm>
                <a:off x="2093750" y="27125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59"/>
              <p:cNvSpPr/>
              <p:nvPr/>
            </p:nvSpPr>
            <p:spPr>
              <a:xfrm>
                <a:off x="2093750" y="27125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59"/>
              <p:cNvSpPr/>
              <p:nvPr/>
            </p:nvSpPr>
            <p:spPr>
              <a:xfrm>
                <a:off x="2228175" y="2712575"/>
                <a:ext cx="6650" cy="6650"/>
              </a:xfrm>
              <a:custGeom>
                <a:avLst/>
                <a:gdLst/>
                <a:ahLst/>
                <a:cxnLst/>
                <a:rect l="l" t="t" r="r" b="b"/>
                <a:pathLst>
                  <a:path w="266" h="266"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59"/>
              <p:cNvSpPr/>
              <p:nvPr/>
            </p:nvSpPr>
            <p:spPr>
              <a:xfrm>
                <a:off x="2228175" y="2712575"/>
                <a:ext cx="6650" cy="6650"/>
              </a:xfrm>
              <a:custGeom>
                <a:avLst/>
                <a:gdLst/>
                <a:ahLst/>
                <a:cxnLst/>
                <a:rect l="l" t="t" r="r" b="b"/>
                <a:pathLst>
                  <a:path w="266" h="266"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59"/>
              <p:cNvSpPr/>
              <p:nvPr/>
            </p:nvSpPr>
            <p:spPr>
              <a:xfrm>
                <a:off x="2362625" y="27125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59"/>
              <p:cNvSpPr/>
              <p:nvPr/>
            </p:nvSpPr>
            <p:spPr>
              <a:xfrm>
                <a:off x="2362625" y="27125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59"/>
              <p:cNvSpPr/>
              <p:nvPr/>
            </p:nvSpPr>
            <p:spPr>
              <a:xfrm>
                <a:off x="2497050" y="27125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59"/>
              <p:cNvSpPr/>
              <p:nvPr/>
            </p:nvSpPr>
            <p:spPr>
              <a:xfrm>
                <a:off x="2497050" y="27125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59"/>
              <p:cNvSpPr/>
              <p:nvPr/>
            </p:nvSpPr>
            <p:spPr>
              <a:xfrm>
                <a:off x="2631475" y="2712575"/>
                <a:ext cx="6650" cy="6650"/>
              </a:xfrm>
              <a:custGeom>
                <a:avLst/>
                <a:gdLst/>
                <a:ahLst/>
                <a:cxnLst/>
                <a:rect l="l" t="t" r="r" b="b"/>
                <a:pathLst>
                  <a:path w="266" h="266"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59"/>
              <p:cNvSpPr/>
              <p:nvPr/>
            </p:nvSpPr>
            <p:spPr>
              <a:xfrm>
                <a:off x="2631475" y="2712575"/>
                <a:ext cx="6650" cy="6650"/>
              </a:xfrm>
              <a:custGeom>
                <a:avLst/>
                <a:gdLst/>
                <a:ahLst/>
                <a:cxnLst/>
                <a:rect l="l" t="t" r="r" b="b"/>
                <a:pathLst>
                  <a:path w="266" h="266"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59"/>
              <p:cNvSpPr/>
              <p:nvPr/>
            </p:nvSpPr>
            <p:spPr>
              <a:xfrm>
                <a:off x="2761500" y="2712575"/>
                <a:ext cx="7750" cy="6650"/>
              </a:xfrm>
              <a:custGeom>
                <a:avLst/>
                <a:gdLst/>
                <a:ahLst/>
                <a:cxnLst/>
                <a:rect l="l" t="t" r="r" b="b"/>
                <a:pathLst>
                  <a:path w="310" h="266" extrusionOk="0">
                    <a:moveTo>
                      <a:pt x="1" y="1"/>
                    </a:moveTo>
                    <a:lnTo>
                      <a:pt x="1" y="265"/>
                    </a:lnTo>
                    <a:lnTo>
                      <a:pt x="309" y="265"/>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59"/>
              <p:cNvSpPr/>
              <p:nvPr/>
            </p:nvSpPr>
            <p:spPr>
              <a:xfrm>
                <a:off x="2761500" y="2712575"/>
                <a:ext cx="7750" cy="6650"/>
              </a:xfrm>
              <a:custGeom>
                <a:avLst/>
                <a:gdLst/>
                <a:ahLst/>
                <a:cxnLst/>
                <a:rect l="l" t="t" r="r" b="b"/>
                <a:pathLst>
                  <a:path w="310" h="266" fill="none" extrusionOk="0">
                    <a:moveTo>
                      <a:pt x="309" y="1"/>
                    </a:moveTo>
                    <a:lnTo>
                      <a:pt x="1" y="1"/>
                    </a:lnTo>
                    <a:lnTo>
                      <a:pt x="1" y="265"/>
                    </a:lnTo>
                    <a:lnTo>
                      <a:pt x="309" y="265"/>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59"/>
              <p:cNvSpPr/>
              <p:nvPr/>
            </p:nvSpPr>
            <p:spPr>
              <a:xfrm>
                <a:off x="2100350" y="2847025"/>
                <a:ext cx="661175" cy="6625"/>
              </a:xfrm>
              <a:custGeom>
                <a:avLst/>
                <a:gdLst/>
                <a:ahLst/>
                <a:cxnLst/>
                <a:rect l="l" t="t" r="r" b="b"/>
                <a:pathLst>
                  <a:path w="26447"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59"/>
              <p:cNvSpPr/>
              <p:nvPr/>
            </p:nvSpPr>
            <p:spPr>
              <a:xfrm>
                <a:off x="2100350" y="28470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59"/>
              <p:cNvSpPr/>
              <p:nvPr/>
            </p:nvSpPr>
            <p:spPr>
              <a:xfrm>
                <a:off x="2234800" y="2847025"/>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59"/>
              <p:cNvSpPr/>
              <p:nvPr/>
            </p:nvSpPr>
            <p:spPr>
              <a:xfrm>
                <a:off x="2369225" y="2847025"/>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59"/>
              <p:cNvSpPr/>
              <p:nvPr/>
            </p:nvSpPr>
            <p:spPr>
              <a:xfrm>
                <a:off x="2503650" y="28470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59"/>
              <p:cNvSpPr/>
              <p:nvPr/>
            </p:nvSpPr>
            <p:spPr>
              <a:xfrm>
                <a:off x="2638100" y="2847025"/>
                <a:ext cx="123425" cy="6625"/>
              </a:xfrm>
              <a:custGeom>
                <a:avLst/>
                <a:gdLst/>
                <a:ahLst/>
                <a:cxnLst/>
                <a:rect l="l" t="t" r="r" b="b"/>
                <a:pathLst>
                  <a:path w="4937" h="265" fill="none" extrusionOk="0">
                    <a:moveTo>
                      <a:pt x="4937" y="0"/>
                    </a:moveTo>
                    <a:lnTo>
                      <a:pt x="0" y="0"/>
                    </a:lnTo>
                    <a:lnTo>
                      <a:pt x="0" y="265"/>
                    </a:lnTo>
                    <a:lnTo>
                      <a:pt x="4937" y="265"/>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59"/>
              <p:cNvSpPr/>
              <p:nvPr/>
            </p:nvSpPr>
            <p:spPr>
              <a:xfrm>
                <a:off x="2093750" y="28470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59"/>
              <p:cNvSpPr/>
              <p:nvPr/>
            </p:nvSpPr>
            <p:spPr>
              <a:xfrm>
                <a:off x="2093750" y="28470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59"/>
              <p:cNvSpPr/>
              <p:nvPr/>
            </p:nvSpPr>
            <p:spPr>
              <a:xfrm>
                <a:off x="2228175" y="28470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59"/>
              <p:cNvSpPr/>
              <p:nvPr/>
            </p:nvSpPr>
            <p:spPr>
              <a:xfrm>
                <a:off x="2228175" y="28470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59"/>
              <p:cNvSpPr/>
              <p:nvPr/>
            </p:nvSpPr>
            <p:spPr>
              <a:xfrm>
                <a:off x="2362625" y="28470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59"/>
              <p:cNvSpPr/>
              <p:nvPr/>
            </p:nvSpPr>
            <p:spPr>
              <a:xfrm>
                <a:off x="2362625" y="28470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59"/>
              <p:cNvSpPr/>
              <p:nvPr/>
            </p:nvSpPr>
            <p:spPr>
              <a:xfrm>
                <a:off x="2497050" y="28470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59"/>
              <p:cNvSpPr/>
              <p:nvPr/>
            </p:nvSpPr>
            <p:spPr>
              <a:xfrm>
                <a:off x="2497050" y="28470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59"/>
              <p:cNvSpPr/>
              <p:nvPr/>
            </p:nvSpPr>
            <p:spPr>
              <a:xfrm>
                <a:off x="2631475" y="28470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59"/>
              <p:cNvSpPr/>
              <p:nvPr/>
            </p:nvSpPr>
            <p:spPr>
              <a:xfrm>
                <a:off x="2631475" y="28470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59"/>
              <p:cNvSpPr/>
              <p:nvPr/>
            </p:nvSpPr>
            <p:spPr>
              <a:xfrm>
                <a:off x="2761500" y="2847025"/>
                <a:ext cx="7750" cy="6625"/>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59"/>
              <p:cNvSpPr/>
              <p:nvPr/>
            </p:nvSpPr>
            <p:spPr>
              <a:xfrm>
                <a:off x="2761500" y="2847025"/>
                <a:ext cx="7750" cy="6625"/>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59"/>
              <p:cNvSpPr/>
              <p:nvPr/>
            </p:nvSpPr>
            <p:spPr>
              <a:xfrm>
                <a:off x="2100350" y="2978150"/>
                <a:ext cx="667800" cy="6625"/>
              </a:xfrm>
              <a:custGeom>
                <a:avLst/>
                <a:gdLst/>
                <a:ahLst/>
                <a:cxnLst/>
                <a:rect l="l" t="t" r="r" b="b"/>
                <a:pathLst>
                  <a:path w="26712"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711" y="265"/>
                    </a:lnTo>
                    <a:lnTo>
                      <a:pt x="26711" y="177"/>
                    </a:lnTo>
                    <a:lnTo>
                      <a:pt x="26447" y="177"/>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59"/>
              <p:cNvSpPr/>
              <p:nvPr/>
            </p:nvSpPr>
            <p:spPr>
              <a:xfrm>
                <a:off x="2100350" y="29781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59"/>
              <p:cNvSpPr/>
              <p:nvPr/>
            </p:nvSpPr>
            <p:spPr>
              <a:xfrm>
                <a:off x="2234800" y="2978150"/>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59"/>
              <p:cNvSpPr/>
              <p:nvPr/>
            </p:nvSpPr>
            <p:spPr>
              <a:xfrm>
                <a:off x="2369225" y="2978150"/>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59"/>
              <p:cNvSpPr/>
              <p:nvPr/>
            </p:nvSpPr>
            <p:spPr>
              <a:xfrm>
                <a:off x="2503650" y="29781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59"/>
              <p:cNvSpPr/>
              <p:nvPr/>
            </p:nvSpPr>
            <p:spPr>
              <a:xfrm>
                <a:off x="2638100" y="2978150"/>
                <a:ext cx="130050" cy="6625"/>
              </a:xfrm>
              <a:custGeom>
                <a:avLst/>
                <a:gdLst/>
                <a:ahLst/>
                <a:cxnLst/>
                <a:rect l="l" t="t" r="r" b="b"/>
                <a:pathLst>
                  <a:path w="5202" h="265" fill="none" extrusionOk="0">
                    <a:moveTo>
                      <a:pt x="4937" y="0"/>
                    </a:moveTo>
                    <a:lnTo>
                      <a:pt x="0" y="0"/>
                    </a:lnTo>
                    <a:lnTo>
                      <a:pt x="0" y="265"/>
                    </a:lnTo>
                    <a:lnTo>
                      <a:pt x="5201" y="265"/>
                    </a:lnTo>
                    <a:lnTo>
                      <a:pt x="5201" y="177"/>
                    </a:lnTo>
                    <a:lnTo>
                      <a:pt x="4937" y="177"/>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59"/>
              <p:cNvSpPr/>
              <p:nvPr/>
            </p:nvSpPr>
            <p:spPr>
              <a:xfrm>
                <a:off x="2094850" y="2978150"/>
                <a:ext cx="5525" cy="6625"/>
              </a:xfrm>
              <a:custGeom>
                <a:avLst/>
                <a:gdLst/>
                <a:ahLst/>
                <a:cxnLst/>
                <a:rect l="l" t="t" r="r" b="b"/>
                <a:pathLst>
                  <a:path w="221" h="265" extrusionOk="0">
                    <a:moveTo>
                      <a:pt x="0" y="0"/>
                    </a:moveTo>
                    <a:lnTo>
                      <a:pt x="0" y="265"/>
                    </a:lnTo>
                    <a:lnTo>
                      <a:pt x="221" y="265"/>
                    </a:lnTo>
                    <a:lnTo>
                      <a:pt x="22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59"/>
              <p:cNvSpPr/>
              <p:nvPr/>
            </p:nvSpPr>
            <p:spPr>
              <a:xfrm>
                <a:off x="2094850" y="2978150"/>
                <a:ext cx="5525" cy="6625"/>
              </a:xfrm>
              <a:custGeom>
                <a:avLst/>
                <a:gdLst/>
                <a:ahLst/>
                <a:cxnLst/>
                <a:rect l="l" t="t" r="r" b="b"/>
                <a:pathLst>
                  <a:path w="221" h="265" fill="none" extrusionOk="0">
                    <a:moveTo>
                      <a:pt x="221" y="0"/>
                    </a:moveTo>
                    <a:lnTo>
                      <a:pt x="0" y="0"/>
                    </a:lnTo>
                    <a:lnTo>
                      <a:pt x="0" y="265"/>
                    </a:lnTo>
                    <a:lnTo>
                      <a:pt x="221" y="265"/>
                    </a:lnTo>
                    <a:lnTo>
                      <a:pt x="221"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59"/>
              <p:cNvSpPr/>
              <p:nvPr/>
            </p:nvSpPr>
            <p:spPr>
              <a:xfrm>
                <a:off x="2228175" y="29781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59"/>
              <p:cNvSpPr/>
              <p:nvPr/>
            </p:nvSpPr>
            <p:spPr>
              <a:xfrm>
                <a:off x="2228175" y="29781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59"/>
              <p:cNvSpPr/>
              <p:nvPr/>
            </p:nvSpPr>
            <p:spPr>
              <a:xfrm>
                <a:off x="2362625" y="29781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59"/>
              <p:cNvSpPr/>
              <p:nvPr/>
            </p:nvSpPr>
            <p:spPr>
              <a:xfrm>
                <a:off x="2362625" y="29781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59"/>
              <p:cNvSpPr/>
              <p:nvPr/>
            </p:nvSpPr>
            <p:spPr>
              <a:xfrm>
                <a:off x="2497050" y="29781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59"/>
              <p:cNvSpPr/>
              <p:nvPr/>
            </p:nvSpPr>
            <p:spPr>
              <a:xfrm>
                <a:off x="2497050" y="29781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59"/>
              <p:cNvSpPr/>
              <p:nvPr/>
            </p:nvSpPr>
            <p:spPr>
              <a:xfrm>
                <a:off x="2631475" y="29781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59"/>
              <p:cNvSpPr/>
              <p:nvPr/>
            </p:nvSpPr>
            <p:spPr>
              <a:xfrm>
                <a:off x="2631475" y="29781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59"/>
              <p:cNvSpPr/>
              <p:nvPr/>
            </p:nvSpPr>
            <p:spPr>
              <a:xfrm>
                <a:off x="2761500" y="2978150"/>
                <a:ext cx="6650" cy="4425"/>
              </a:xfrm>
              <a:custGeom>
                <a:avLst/>
                <a:gdLst/>
                <a:ahLst/>
                <a:cxnLst/>
                <a:rect l="l" t="t" r="r" b="b"/>
                <a:pathLst>
                  <a:path w="266" h="177" extrusionOk="0">
                    <a:moveTo>
                      <a:pt x="1" y="0"/>
                    </a:moveTo>
                    <a:lnTo>
                      <a:pt x="1" y="177"/>
                    </a:lnTo>
                    <a:lnTo>
                      <a:pt x="265" y="177"/>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59"/>
              <p:cNvSpPr/>
              <p:nvPr/>
            </p:nvSpPr>
            <p:spPr>
              <a:xfrm>
                <a:off x="2761500" y="2978150"/>
                <a:ext cx="6650" cy="4425"/>
              </a:xfrm>
              <a:custGeom>
                <a:avLst/>
                <a:gdLst/>
                <a:ahLst/>
                <a:cxnLst/>
                <a:rect l="l" t="t" r="r" b="b"/>
                <a:pathLst>
                  <a:path w="266" h="177" fill="none" extrusionOk="0">
                    <a:moveTo>
                      <a:pt x="265" y="0"/>
                    </a:moveTo>
                    <a:lnTo>
                      <a:pt x="1" y="0"/>
                    </a:lnTo>
                    <a:lnTo>
                      <a:pt x="1" y="177"/>
                    </a:lnTo>
                    <a:lnTo>
                      <a:pt x="265" y="177"/>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59"/>
              <p:cNvSpPr/>
              <p:nvPr/>
            </p:nvSpPr>
            <p:spPr>
              <a:xfrm>
                <a:off x="2761500" y="1617275"/>
                <a:ext cx="7750" cy="47400"/>
              </a:xfrm>
              <a:custGeom>
                <a:avLst/>
                <a:gdLst/>
                <a:ahLst/>
                <a:cxnLst/>
                <a:rect l="l" t="t" r="r" b="b"/>
                <a:pathLst>
                  <a:path w="310" h="1896" extrusionOk="0">
                    <a:moveTo>
                      <a:pt x="1" y="1"/>
                    </a:moveTo>
                    <a:lnTo>
                      <a:pt x="1" y="1896"/>
                    </a:lnTo>
                    <a:lnTo>
                      <a:pt x="309" y="1896"/>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59"/>
              <p:cNvSpPr/>
              <p:nvPr/>
            </p:nvSpPr>
            <p:spPr>
              <a:xfrm>
                <a:off x="2741675" y="1638225"/>
                <a:ext cx="47400" cy="6625"/>
              </a:xfrm>
              <a:custGeom>
                <a:avLst/>
                <a:gdLst/>
                <a:ahLst/>
                <a:cxnLst/>
                <a:rect l="l" t="t" r="r" b="b"/>
                <a:pathLst>
                  <a:path w="1896" h="265" extrusionOk="0">
                    <a:moveTo>
                      <a:pt x="1" y="0"/>
                    </a:moveTo>
                    <a:lnTo>
                      <a:pt x="1" y="264"/>
                    </a:lnTo>
                    <a:lnTo>
                      <a:pt x="1896" y="264"/>
                    </a:ln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59"/>
              <p:cNvSpPr/>
              <p:nvPr/>
            </p:nvSpPr>
            <p:spPr>
              <a:xfrm>
                <a:off x="2761500" y="2288350"/>
                <a:ext cx="7750" cy="46300"/>
              </a:xfrm>
              <a:custGeom>
                <a:avLst/>
                <a:gdLst/>
                <a:ahLst/>
                <a:cxnLst/>
                <a:rect l="l" t="t" r="r" b="b"/>
                <a:pathLst>
                  <a:path w="310" h="1852" extrusionOk="0">
                    <a:moveTo>
                      <a:pt x="1" y="0"/>
                    </a:moveTo>
                    <a:lnTo>
                      <a:pt x="1" y="1852"/>
                    </a:lnTo>
                    <a:lnTo>
                      <a:pt x="309" y="1852"/>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59"/>
              <p:cNvSpPr/>
              <p:nvPr/>
            </p:nvSpPr>
            <p:spPr>
              <a:xfrm>
                <a:off x="2741675" y="2308175"/>
                <a:ext cx="47400" cy="6650"/>
              </a:xfrm>
              <a:custGeom>
                <a:avLst/>
                <a:gdLst/>
                <a:ahLst/>
                <a:cxnLst/>
                <a:rect l="l" t="t" r="r" b="b"/>
                <a:pathLst>
                  <a:path w="1896" h="266" extrusionOk="0">
                    <a:moveTo>
                      <a:pt x="1" y="1"/>
                    </a:moveTo>
                    <a:lnTo>
                      <a:pt x="1" y="265"/>
                    </a:lnTo>
                    <a:lnTo>
                      <a:pt x="1896" y="265"/>
                    </a:lnTo>
                    <a:lnTo>
                      <a:pt x="18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59"/>
              <p:cNvSpPr/>
              <p:nvPr/>
            </p:nvSpPr>
            <p:spPr>
              <a:xfrm>
                <a:off x="2091550" y="1617275"/>
                <a:ext cx="6625" cy="47400"/>
              </a:xfrm>
              <a:custGeom>
                <a:avLst/>
                <a:gdLst/>
                <a:ahLst/>
                <a:cxnLst/>
                <a:rect l="l" t="t" r="r" b="b"/>
                <a:pathLst>
                  <a:path w="265" h="1896" extrusionOk="0">
                    <a:moveTo>
                      <a:pt x="0" y="1"/>
                    </a:moveTo>
                    <a:lnTo>
                      <a:pt x="0" y="1896"/>
                    </a:lnTo>
                    <a:lnTo>
                      <a:pt x="265" y="1896"/>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59"/>
              <p:cNvSpPr/>
              <p:nvPr/>
            </p:nvSpPr>
            <p:spPr>
              <a:xfrm>
                <a:off x="2071700" y="1638225"/>
                <a:ext cx="47425" cy="6625"/>
              </a:xfrm>
              <a:custGeom>
                <a:avLst/>
                <a:gdLst/>
                <a:ahLst/>
                <a:cxnLst/>
                <a:rect l="l" t="t" r="r" b="b"/>
                <a:pathLst>
                  <a:path w="1897" h="265" extrusionOk="0">
                    <a:moveTo>
                      <a:pt x="1" y="0"/>
                    </a:moveTo>
                    <a:lnTo>
                      <a:pt x="1" y="264"/>
                    </a:lnTo>
                    <a:lnTo>
                      <a:pt x="1896" y="264"/>
                    </a:ln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59"/>
              <p:cNvSpPr/>
              <p:nvPr/>
            </p:nvSpPr>
            <p:spPr>
              <a:xfrm>
                <a:off x="2091550" y="2288350"/>
                <a:ext cx="6625" cy="46300"/>
              </a:xfrm>
              <a:custGeom>
                <a:avLst/>
                <a:gdLst/>
                <a:ahLst/>
                <a:cxnLst/>
                <a:rect l="l" t="t" r="r" b="b"/>
                <a:pathLst>
                  <a:path w="265" h="1852" extrusionOk="0">
                    <a:moveTo>
                      <a:pt x="0" y="0"/>
                    </a:moveTo>
                    <a:lnTo>
                      <a:pt x="0" y="1852"/>
                    </a:lnTo>
                    <a:lnTo>
                      <a:pt x="265" y="1852"/>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59"/>
              <p:cNvSpPr/>
              <p:nvPr/>
            </p:nvSpPr>
            <p:spPr>
              <a:xfrm>
                <a:off x="2071700" y="2308175"/>
                <a:ext cx="47425" cy="6650"/>
              </a:xfrm>
              <a:custGeom>
                <a:avLst/>
                <a:gdLst/>
                <a:ahLst/>
                <a:cxnLst/>
                <a:rect l="l" t="t" r="r" b="b"/>
                <a:pathLst>
                  <a:path w="1897" h="266" extrusionOk="0">
                    <a:moveTo>
                      <a:pt x="1" y="1"/>
                    </a:moveTo>
                    <a:lnTo>
                      <a:pt x="1" y="265"/>
                    </a:lnTo>
                    <a:lnTo>
                      <a:pt x="1896" y="265"/>
                    </a:lnTo>
                    <a:lnTo>
                      <a:pt x="18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59"/>
              <p:cNvSpPr/>
              <p:nvPr/>
            </p:nvSpPr>
            <p:spPr>
              <a:xfrm>
                <a:off x="2091550" y="2958325"/>
                <a:ext cx="6625" cy="46300"/>
              </a:xfrm>
              <a:custGeom>
                <a:avLst/>
                <a:gdLst/>
                <a:ahLst/>
                <a:cxnLst/>
                <a:rect l="l" t="t" r="r" b="b"/>
                <a:pathLst>
                  <a:path w="265" h="1852" extrusionOk="0">
                    <a:moveTo>
                      <a:pt x="0" y="0"/>
                    </a:moveTo>
                    <a:lnTo>
                      <a:pt x="0" y="1851"/>
                    </a:lnTo>
                    <a:lnTo>
                      <a:pt x="265" y="1851"/>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59"/>
              <p:cNvSpPr/>
              <p:nvPr/>
            </p:nvSpPr>
            <p:spPr>
              <a:xfrm>
                <a:off x="2071700" y="2978150"/>
                <a:ext cx="47425" cy="6625"/>
              </a:xfrm>
              <a:custGeom>
                <a:avLst/>
                <a:gdLst/>
                <a:ahLst/>
                <a:cxnLst/>
                <a:rect l="l" t="t" r="r" b="b"/>
                <a:pathLst>
                  <a:path w="1897" h="265" extrusionOk="0">
                    <a:moveTo>
                      <a:pt x="1" y="0"/>
                    </a:moveTo>
                    <a:lnTo>
                      <a:pt x="1" y="265"/>
                    </a:lnTo>
                    <a:lnTo>
                      <a:pt x="1896" y="265"/>
                    </a:ln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59"/>
              <p:cNvSpPr/>
              <p:nvPr/>
            </p:nvSpPr>
            <p:spPr>
              <a:xfrm>
                <a:off x="2761500" y="2958325"/>
                <a:ext cx="7750" cy="46300"/>
              </a:xfrm>
              <a:custGeom>
                <a:avLst/>
                <a:gdLst/>
                <a:ahLst/>
                <a:cxnLst/>
                <a:rect l="l" t="t" r="r" b="b"/>
                <a:pathLst>
                  <a:path w="310" h="1852" extrusionOk="0">
                    <a:moveTo>
                      <a:pt x="1" y="0"/>
                    </a:moveTo>
                    <a:lnTo>
                      <a:pt x="1" y="1851"/>
                    </a:lnTo>
                    <a:lnTo>
                      <a:pt x="309" y="1851"/>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59"/>
              <p:cNvSpPr/>
              <p:nvPr/>
            </p:nvSpPr>
            <p:spPr>
              <a:xfrm>
                <a:off x="2741675" y="2978150"/>
                <a:ext cx="47400" cy="6625"/>
              </a:xfrm>
              <a:custGeom>
                <a:avLst/>
                <a:gdLst/>
                <a:ahLst/>
                <a:cxnLst/>
                <a:rect l="l" t="t" r="r" b="b"/>
                <a:pathLst>
                  <a:path w="1896" h="265" extrusionOk="0">
                    <a:moveTo>
                      <a:pt x="1" y="0"/>
                    </a:moveTo>
                    <a:lnTo>
                      <a:pt x="1" y="265"/>
                    </a:lnTo>
                    <a:lnTo>
                      <a:pt x="1896" y="265"/>
                    </a:ln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46" name="Google Shape;2946;p59"/>
            <p:cNvGrpSpPr/>
            <p:nvPr/>
          </p:nvGrpSpPr>
          <p:grpSpPr>
            <a:xfrm>
              <a:off x="965147" y="444904"/>
              <a:ext cx="605939" cy="733425"/>
              <a:chOff x="854872" y="593529"/>
              <a:chExt cx="605939" cy="733425"/>
            </a:xfrm>
          </p:grpSpPr>
          <p:grpSp>
            <p:nvGrpSpPr>
              <p:cNvPr id="2947" name="Google Shape;2947;p59"/>
              <p:cNvGrpSpPr/>
              <p:nvPr/>
            </p:nvGrpSpPr>
            <p:grpSpPr>
              <a:xfrm>
                <a:off x="854872" y="749504"/>
                <a:ext cx="444014" cy="577450"/>
                <a:chOff x="2255047" y="690567"/>
                <a:chExt cx="444014" cy="577450"/>
              </a:xfrm>
            </p:grpSpPr>
            <p:sp>
              <p:nvSpPr>
                <p:cNvPr id="2948" name="Google Shape;2948;p59"/>
                <p:cNvSpPr/>
                <p:nvPr/>
              </p:nvSpPr>
              <p:spPr>
                <a:xfrm>
                  <a:off x="2255047" y="690567"/>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59"/>
                <p:cNvSpPr/>
                <p:nvPr/>
              </p:nvSpPr>
              <p:spPr>
                <a:xfrm>
                  <a:off x="2588630" y="690567"/>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50" name="Google Shape;2950;p59"/>
                <p:cNvCxnSpPr/>
                <p:nvPr/>
              </p:nvCxnSpPr>
              <p:spPr>
                <a:xfrm>
                  <a:off x="2320463" y="924475"/>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51" name="Google Shape;2951;p59"/>
                <p:cNvCxnSpPr/>
                <p:nvPr/>
              </p:nvCxnSpPr>
              <p:spPr>
                <a:xfrm>
                  <a:off x="2320463" y="979300"/>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52" name="Google Shape;2952;p59"/>
                <p:cNvCxnSpPr/>
                <p:nvPr/>
              </p:nvCxnSpPr>
              <p:spPr>
                <a:xfrm>
                  <a:off x="2320463" y="1031550"/>
                  <a:ext cx="313200" cy="0"/>
                </a:xfrm>
                <a:prstGeom prst="straightConnector1">
                  <a:avLst/>
                </a:prstGeom>
                <a:noFill/>
                <a:ln w="9525" cap="flat" cmpd="sng">
                  <a:solidFill>
                    <a:schemeClr val="dk1"/>
                  </a:solidFill>
                  <a:prstDash val="solid"/>
                  <a:round/>
                  <a:headEnd type="none" w="med" len="med"/>
                  <a:tailEnd type="none" w="med" len="med"/>
                </a:ln>
              </p:spPr>
            </p:cxnSp>
          </p:grpSp>
          <p:grpSp>
            <p:nvGrpSpPr>
              <p:cNvPr id="2953" name="Google Shape;2953;p59"/>
              <p:cNvGrpSpPr/>
              <p:nvPr/>
            </p:nvGrpSpPr>
            <p:grpSpPr>
              <a:xfrm>
                <a:off x="935835" y="671517"/>
                <a:ext cx="444014" cy="577450"/>
                <a:chOff x="2255047" y="690567"/>
                <a:chExt cx="444014" cy="577450"/>
              </a:xfrm>
            </p:grpSpPr>
            <p:sp>
              <p:nvSpPr>
                <p:cNvPr id="2954" name="Google Shape;2954;p59"/>
                <p:cNvSpPr/>
                <p:nvPr/>
              </p:nvSpPr>
              <p:spPr>
                <a:xfrm>
                  <a:off x="2255047" y="690567"/>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59"/>
                <p:cNvSpPr/>
                <p:nvPr/>
              </p:nvSpPr>
              <p:spPr>
                <a:xfrm>
                  <a:off x="2588630" y="690567"/>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56" name="Google Shape;2956;p59"/>
                <p:cNvCxnSpPr/>
                <p:nvPr/>
              </p:nvCxnSpPr>
              <p:spPr>
                <a:xfrm>
                  <a:off x="2320463" y="924475"/>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57" name="Google Shape;2957;p59"/>
                <p:cNvCxnSpPr/>
                <p:nvPr/>
              </p:nvCxnSpPr>
              <p:spPr>
                <a:xfrm>
                  <a:off x="2320463" y="979300"/>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58" name="Google Shape;2958;p59"/>
                <p:cNvCxnSpPr/>
                <p:nvPr/>
              </p:nvCxnSpPr>
              <p:spPr>
                <a:xfrm>
                  <a:off x="2320463" y="1031550"/>
                  <a:ext cx="313200" cy="0"/>
                </a:xfrm>
                <a:prstGeom prst="straightConnector1">
                  <a:avLst/>
                </a:prstGeom>
                <a:noFill/>
                <a:ln w="9525" cap="flat" cmpd="sng">
                  <a:solidFill>
                    <a:schemeClr val="dk1"/>
                  </a:solidFill>
                  <a:prstDash val="solid"/>
                  <a:round/>
                  <a:headEnd type="none" w="med" len="med"/>
                  <a:tailEnd type="none" w="med" len="med"/>
                </a:ln>
              </p:spPr>
            </p:cxnSp>
          </p:grpSp>
          <p:grpSp>
            <p:nvGrpSpPr>
              <p:cNvPr id="2959" name="Google Shape;2959;p59"/>
              <p:cNvGrpSpPr/>
              <p:nvPr/>
            </p:nvGrpSpPr>
            <p:grpSpPr>
              <a:xfrm>
                <a:off x="1016797" y="593529"/>
                <a:ext cx="444014" cy="577450"/>
                <a:chOff x="2255047" y="690567"/>
                <a:chExt cx="444014" cy="577450"/>
              </a:xfrm>
            </p:grpSpPr>
            <p:sp>
              <p:nvSpPr>
                <p:cNvPr id="2960" name="Google Shape;2960;p59"/>
                <p:cNvSpPr/>
                <p:nvPr/>
              </p:nvSpPr>
              <p:spPr>
                <a:xfrm>
                  <a:off x="2255047" y="690567"/>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59"/>
                <p:cNvSpPr/>
                <p:nvPr/>
              </p:nvSpPr>
              <p:spPr>
                <a:xfrm>
                  <a:off x="2588630" y="690567"/>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62" name="Google Shape;2962;p59"/>
                <p:cNvCxnSpPr/>
                <p:nvPr/>
              </p:nvCxnSpPr>
              <p:spPr>
                <a:xfrm>
                  <a:off x="2320463" y="924475"/>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63" name="Google Shape;2963;p59"/>
                <p:cNvCxnSpPr/>
                <p:nvPr/>
              </p:nvCxnSpPr>
              <p:spPr>
                <a:xfrm>
                  <a:off x="2320463" y="979300"/>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64" name="Google Shape;2964;p59"/>
                <p:cNvCxnSpPr/>
                <p:nvPr/>
              </p:nvCxnSpPr>
              <p:spPr>
                <a:xfrm>
                  <a:off x="2320463" y="1031550"/>
                  <a:ext cx="313200" cy="0"/>
                </a:xfrm>
                <a:prstGeom prst="straightConnector1">
                  <a:avLst/>
                </a:prstGeom>
                <a:noFill/>
                <a:ln w="9525" cap="flat" cmpd="sng">
                  <a:solidFill>
                    <a:schemeClr val="dk1"/>
                  </a:solidFill>
                  <a:prstDash val="solid"/>
                  <a:round/>
                  <a:headEnd type="none" w="med" len="med"/>
                  <a:tailEnd type="none" w="med" len="med"/>
                </a:ln>
              </p:spPr>
            </p:cxnSp>
          </p:grpSp>
        </p:grpSp>
      </p:grpSp>
      <p:sp>
        <p:nvSpPr>
          <p:cNvPr id="10" name="Google Shape;2622;p59">
            <a:extLst>
              <a:ext uri="{FF2B5EF4-FFF2-40B4-BE49-F238E27FC236}">
                <a16:creationId xmlns:a16="http://schemas.microsoft.com/office/drawing/2014/main" id="{76ED2ACC-6DD9-2FF5-F29B-D7486AD75256}"/>
              </a:ext>
            </a:extLst>
          </p:cNvPr>
          <p:cNvSpPr txBox="1">
            <a:spLocks/>
          </p:cNvSpPr>
          <p:nvPr/>
        </p:nvSpPr>
        <p:spPr>
          <a:xfrm>
            <a:off x="1087082" y="3989015"/>
            <a:ext cx="7160326" cy="762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9pPr>
          </a:lstStyle>
          <a:p>
            <a:pPr marL="0" indent="0" algn="just"/>
            <a:endParaRPr lang="en-US" sz="2200"/>
          </a:p>
        </p:txBody>
      </p:sp>
      <p:grpSp>
        <p:nvGrpSpPr>
          <p:cNvPr id="2" name="Google Shape;1829;p50">
            <a:extLst>
              <a:ext uri="{FF2B5EF4-FFF2-40B4-BE49-F238E27FC236}">
                <a16:creationId xmlns:a16="http://schemas.microsoft.com/office/drawing/2014/main" id="{A2E860FF-70C0-4ADC-31C3-C44C87BC9614}"/>
              </a:ext>
            </a:extLst>
          </p:cNvPr>
          <p:cNvGrpSpPr/>
          <p:nvPr/>
        </p:nvGrpSpPr>
        <p:grpSpPr>
          <a:xfrm>
            <a:off x="1668609" y="1428002"/>
            <a:ext cx="5819710" cy="3212350"/>
            <a:chOff x="1662150" y="965574"/>
            <a:chExt cx="5819710" cy="3212350"/>
          </a:xfrm>
        </p:grpSpPr>
        <p:sp>
          <p:nvSpPr>
            <p:cNvPr id="3" name="Google Shape;1830;p50">
              <a:extLst>
                <a:ext uri="{FF2B5EF4-FFF2-40B4-BE49-F238E27FC236}">
                  <a16:creationId xmlns:a16="http://schemas.microsoft.com/office/drawing/2014/main" id="{1277E6FB-0DF8-A528-FE53-D7356A241746}"/>
                </a:ext>
              </a:extLst>
            </p:cNvPr>
            <p:cNvSpPr/>
            <p:nvPr/>
          </p:nvSpPr>
          <p:spPr>
            <a:xfrm>
              <a:off x="1665638" y="1292501"/>
              <a:ext cx="5816222" cy="2885423"/>
            </a:xfrm>
            <a:custGeom>
              <a:avLst/>
              <a:gdLst/>
              <a:ahLst/>
              <a:cxnLst/>
              <a:rect l="l" t="t" r="r" b="b"/>
              <a:pathLst>
                <a:path w="58289" h="52980" extrusionOk="0">
                  <a:moveTo>
                    <a:pt x="1" y="0"/>
                  </a:moveTo>
                  <a:lnTo>
                    <a:pt x="1" y="52980"/>
                  </a:lnTo>
                  <a:lnTo>
                    <a:pt x="58289" y="52980"/>
                  </a:lnTo>
                  <a:lnTo>
                    <a:pt x="58289" y="0"/>
                  </a:lnTo>
                  <a:close/>
                </a:path>
              </a:pathLst>
            </a:custGeom>
            <a:solidFill>
              <a:schemeClr val="dk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 name="Google Shape;1831;p50">
              <a:extLst>
                <a:ext uri="{FF2B5EF4-FFF2-40B4-BE49-F238E27FC236}">
                  <a16:creationId xmlns:a16="http://schemas.microsoft.com/office/drawing/2014/main" id="{0746E57D-DA33-6CCE-C38F-6D72089FAEE2}"/>
                </a:ext>
              </a:extLst>
            </p:cNvPr>
            <p:cNvGrpSpPr/>
            <p:nvPr/>
          </p:nvGrpSpPr>
          <p:grpSpPr>
            <a:xfrm>
              <a:off x="1662150" y="965574"/>
              <a:ext cx="5819675" cy="326925"/>
              <a:chOff x="1662163" y="959424"/>
              <a:chExt cx="5819675" cy="326925"/>
            </a:xfrm>
          </p:grpSpPr>
          <p:sp>
            <p:nvSpPr>
              <p:cNvPr id="5" name="Google Shape;1832;p50">
                <a:extLst>
                  <a:ext uri="{FF2B5EF4-FFF2-40B4-BE49-F238E27FC236}">
                    <a16:creationId xmlns:a16="http://schemas.microsoft.com/office/drawing/2014/main" id="{93E1C9D3-47AD-B55E-5210-C04748C7B1BD}"/>
                  </a:ext>
                </a:extLst>
              </p:cNvPr>
              <p:cNvSpPr/>
              <p:nvPr/>
            </p:nvSpPr>
            <p:spPr>
              <a:xfrm>
                <a:off x="1662163" y="959425"/>
                <a:ext cx="5819675" cy="326923"/>
              </a:xfrm>
              <a:custGeom>
                <a:avLst/>
                <a:gdLst/>
                <a:ahLst/>
                <a:cxnLst/>
                <a:rect l="l" t="t" r="r" b="b"/>
                <a:pathLst>
                  <a:path w="58255" h="3991" extrusionOk="0">
                    <a:moveTo>
                      <a:pt x="1" y="0"/>
                    </a:moveTo>
                    <a:lnTo>
                      <a:pt x="1" y="3990"/>
                    </a:lnTo>
                    <a:lnTo>
                      <a:pt x="58254" y="3990"/>
                    </a:lnTo>
                    <a:lnTo>
                      <a:pt x="58254" y="0"/>
                    </a:ln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 name="Google Shape;1833;p50">
                <a:extLst>
                  <a:ext uri="{FF2B5EF4-FFF2-40B4-BE49-F238E27FC236}">
                    <a16:creationId xmlns:a16="http://schemas.microsoft.com/office/drawing/2014/main" id="{77ACED33-11E3-F73A-8614-BE469DD1EEF3}"/>
                  </a:ext>
                </a:extLst>
              </p:cNvPr>
              <p:cNvGrpSpPr/>
              <p:nvPr/>
            </p:nvGrpSpPr>
            <p:grpSpPr>
              <a:xfrm>
                <a:off x="1764526" y="959424"/>
                <a:ext cx="5589241" cy="326925"/>
                <a:chOff x="1764526" y="959424"/>
                <a:chExt cx="5589241" cy="326925"/>
              </a:xfrm>
            </p:grpSpPr>
            <p:sp>
              <p:nvSpPr>
                <p:cNvPr id="7" name="Google Shape;1834;p50">
                  <a:extLst>
                    <a:ext uri="{FF2B5EF4-FFF2-40B4-BE49-F238E27FC236}">
                      <a16:creationId xmlns:a16="http://schemas.microsoft.com/office/drawing/2014/main" id="{0D8D1FD7-220C-13B0-EC3A-AFBB3F066CD0}"/>
                    </a:ext>
                  </a:extLst>
                </p:cNvPr>
                <p:cNvSpPr/>
                <p:nvPr/>
              </p:nvSpPr>
              <p:spPr>
                <a:xfrm>
                  <a:off x="1980533" y="959424"/>
                  <a:ext cx="17119" cy="326925"/>
                </a:xfrm>
                <a:custGeom>
                  <a:avLst/>
                  <a:gdLst/>
                  <a:ahLst/>
                  <a:cxnLst/>
                  <a:rect l="l" t="t" r="r" b="b"/>
                  <a:pathLst>
                    <a:path w="209" h="3991" extrusionOk="0">
                      <a:moveTo>
                        <a:pt x="1" y="0"/>
                      </a:moveTo>
                      <a:lnTo>
                        <a:pt x="1" y="3990"/>
                      </a:lnTo>
                      <a:lnTo>
                        <a:pt x="209" y="3990"/>
                      </a:lnTo>
                      <a:lnTo>
                        <a:pt x="2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835;p50">
                  <a:extLst>
                    <a:ext uri="{FF2B5EF4-FFF2-40B4-BE49-F238E27FC236}">
                      <a16:creationId xmlns:a16="http://schemas.microsoft.com/office/drawing/2014/main" id="{2F0D76CF-9439-DBDF-E726-ABF6C0E39920}"/>
                    </a:ext>
                  </a:extLst>
                </p:cNvPr>
                <p:cNvSpPr/>
                <p:nvPr/>
              </p:nvSpPr>
              <p:spPr>
                <a:xfrm>
                  <a:off x="1764526" y="1030443"/>
                  <a:ext cx="105256" cy="184802"/>
                </a:xfrm>
                <a:custGeom>
                  <a:avLst/>
                  <a:gdLst/>
                  <a:ahLst/>
                  <a:cxnLst/>
                  <a:rect l="l" t="t" r="r" b="b"/>
                  <a:pathLst>
                    <a:path w="1285" h="2256" extrusionOk="0">
                      <a:moveTo>
                        <a:pt x="1285" y="1"/>
                      </a:moveTo>
                      <a:lnTo>
                        <a:pt x="1" y="1146"/>
                      </a:lnTo>
                      <a:lnTo>
                        <a:pt x="1285" y="2256"/>
                      </a:lnTo>
                      <a:lnTo>
                        <a:pt x="128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836;p50">
                  <a:extLst>
                    <a:ext uri="{FF2B5EF4-FFF2-40B4-BE49-F238E27FC236}">
                      <a16:creationId xmlns:a16="http://schemas.microsoft.com/office/drawing/2014/main" id="{C32E110A-7766-26B9-8673-CC966165C637}"/>
                    </a:ext>
                  </a:extLst>
                </p:cNvPr>
                <p:cNvSpPr/>
                <p:nvPr/>
              </p:nvSpPr>
              <p:spPr>
                <a:xfrm>
                  <a:off x="7117856" y="959424"/>
                  <a:ext cx="17120" cy="326923"/>
                </a:xfrm>
                <a:custGeom>
                  <a:avLst/>
                  <a:gdLst/>
                  <a:ahLst/>
                  <a:cxnLst/>
                  <a:rect l="l" t="t" r="r" b="b"/>
                  <a:pathLst>
                    <a:path w="209" h="3991" extrusionOk="0">
                      <a:moveTo>
                        <a:pt x="0" y="0"/>
                      </a:moveTo>
                      <a:lnTo>
                        <a:pt x="0" y="3990"/>
                      </a:lnTo>
                      <a:lnTo>
                        <a:pt x="208" y="3990"/>
                      </a:lnTo>
                      <a:lnTo>
                        <a:pt x="20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837;p50">
                  <a:extLst>
                    <a:ext uri="{FF2B5EF4-FFF2-40B4-BE49-F238E27FC236}">
                      <a16:creationId xmlns:a16="http://schemas.microsoft.com/office/drawing/2014/main" id="{FE7E2570-9FCE-A140-B6A4-F825B6F14A47}"/>
                    </a:ext>
                  </a:extLst>
                </p:cNvPr>
                <p:cNvSpPr/>
                <p:nvPr/>
              </p:nvSpPr>
              <p:spPr>
                <a:xfrm>
                  <a:off x="7245724" y="1030443"/>
                  <a:ext cx="108043" cy="184800"/>
                </a:xfrm>
                <a:custGeom>
                  <a:avLst/>
                  <a:gdLst/>
                  <a:ahLst/>
                  <a:cxnLst/>
                  <a:rect l="l" t="t" r="r" b="b"/>
                  <a:pathLst>
                    <a:path w="1319" h="2256" extrusionOk="0">
                      <a:moveTo>
                        <a:pt x="0" y="1"/>
                      </a:moveTo>
                      <a:lnTo>
                        <a:pt x="0" y="2256"/>
                      </a:lnTo>
                      <a:lnTo>
                        <a:pt x="1319" y="1146"/>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2622" name="Google Shape;2622;p59"/>
          <p:cNvSpPr txBox="1">
            <a:spLocks noGrp="1"/>
          </p:cNvSpPr>
          <p:nvPr>
            <p:ph type="subTitle" idx="1"/>
          </p:nvPr>
        </p:nvSpPr>
        <p:spPr>
          <a:xfrm>
            <a:off x="3905261" y="4208958"/>
            <a:ext cx="1163631" cy="509194"/>
          </a:xfrm>
          <a:prstGeom prst="rect">
            <a:avLst/>
          </a:prstGeom>
        </p:spPr>
        <p:txBody>
          <a:bodyPr spcFirstLastPara="1" wrap="square" lIns="91425" tIns="91425" rIns="91425" bIns="91425" anchor="ctr" anchorCtr="0">
            <a:noAutofit/>
          </a:bodyPr>
          <a:lstStyle/>
          <a:p>
            <a:pPr marL="0" indent="0" algn="just"/>
            <a:r>
              <a:rPr lang="en-US" sz="1600"/>
              <a:t>Salesman</a:t>
            </a:r>
            <a:endParaRPr lang="vi-VN" sz="1600"/>
          </a:p>
        </p:txBody>
      </p:sp>
      <p:sp>
        <p:nvSpPr>
          <p:cNvPr id="12" name="Google Shape;2622;p59">
            <a:extLst>
              <a:ext uri="{FF2B5EF4-FFF2-40B4-BE49-F238E27FC236}">
                <a16:creationId xmlns:a16="http://schemas.microsoft.com/office/drawing/2014/main" id="{44684954-CCB3-D4E4-D7DF-BA1B9B63B9BC}"/>
              </a:ext>
            </a:extLst>
          </p:cNvPr>
          <p:cNvSpPr txBox="1">
            <a:spLocks/>
          </p:cNvSpPr>
          <p:nvPr/>
        </p:nvSpPr>
        <p:spPr>
          <a:xfrm>
            <a:off x="2068507" y="1463861"/>
            <a:ext cx="4991386" cy="25512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9pPr>
          </a:lstStyle>
          <a:p>
            <a:pPr marL="0" indent="0"/>
            <a:r>
              <a:rPr lang="en-US" sz="2200"/>
              <a:t>Statement</a:t>
            </a:r>
            <a:endParaRPr lang="vi-VN"/>
          </a:p>
        </p:txBody>
      </p:sp>
      <p:pic>
        <p:nvPicPr>
          <p:cNvPr id="14" name="Graphic 13" descr="Man riding a scooter">
            <a:extLst>
              <a:ext uri="{FF2B5EF4-FFF2-40B4-BE49-F238E27FC236}">
                <a16:creationId xmlns:a16="http://schemas.microsoft.com/office/drawing/2014/main" id="{66FD26DD-BC88-FE5B-D474-1CE1B5379B4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061942" y="1862644"/>
            <a:ext cx="850271" cy="2328015"/>
          </a:xfrm>
          <a:prstGeom prst="rect">
            <a:avLst/>
          </a:prstGeom>
        </p:spPr>
      </p:pic>
    </p:spTree>
    <p:extLst>
      <p:ext uri="{BB962C8B-B14F-4D97-AF65-F5344CB8AC3E}">
        <p14:creationId xmlns:p14="http://schemas.microsoft.com/office/powerpoint/2010/main" val="2442693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2622">
                                            <p:txEl>
                                              <p:pRg st="0" end="0"/>
                                            </p:txEl>
                                          </p:spTgt>
                                        </p:tgtEl>
                                        <p:attrNameLst>
                                          <p:attrName>style.visibility</p:attrName>
                                        </p:attrNameLst>
                                      </p:cBhvr>
                                      <p:to>
                                        <p:strVal val="visible"/>
                                      </p:to>
                                    </p:set>
                                    <p:anim calcmode="lin" valueType="num">
                                      <p:cBhvr additive="base">
                                        <p:cTn id="11" dur="500" fill="hold"/>
                                        <p:tgtEl>
                                          <p:spTgt spid="2622">
                                            <p:txEl>
                                              <p:pRg st="0" end="0"/>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2622">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22"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2620"/>
        <p:cNvGrpSpPr/>
        <p:nvPr/>
      </p:nvGrpSpPr>
      <p:grpSpPr>
        <a:xfrm>
          <a:off x="0" y="0"/>
          <a:ext cx="0" cy="0"/>
          <a:chOff x="0" y="0"/>
          <a:chExt cx="0" cy="0"/>
        </a:xfrm>
      </p:grpSpPr>
      <p:sp>
        <p:nvSpPr>
          <p:cNvPr id="2627" name="Google Shape;2627;p59"/>
          <p:cNvSpPr txBox="1">
            <a:spLocks noGrp="1"/>
          </p:cNvSpPr>
          <p:nvPr>
            <p:ph type="title" idx="6"/>
          </p:nvPr>
        </p:nvSpPr>
        <p:spPr>
          <a:xfrm>
            <a:off x="1494388" y="747585"/>
            <a:ext cx="63438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Traveling Salesman Problem (TSP)</a:t>
            </a:r>
            <a:endParaRPr/>
          </a:p>
        </p:txBody>
      </p:sp>
      <p:grpSp>
        <p:nvGrpSpPr>
          <p:cNvPr id="2670" name="Google Shape;2670;p59"/>
          <p:cNvGrpSpPr/>
          <p:nvPr/>
        </p:nvGrpSpPr>
        <p:grpSpPr>
          <a:xfrm>
            <a:off x="787370" y="4281505"/>
            <a:ext cx="369130" cy="405607"/>
            <a:chOff x="787370" y="4281505"/>
            <a:chExt cx="369130" cy="405607"/>
          </a:xfrm>
        </p:grpSpPr>
        <p:grpSp>
          <p:nvGrpSpPr>
            <p:cNvPr id="2671" name="Google Shape;2671;p59"/>
            <p:cNvGrpSpPr/>
            <p:nvPr/>
          </p:nvGrpSpPr>
          <p:grpSpPr>
            <a:xfrm>
              <a:off x="787370" y="4281505"/>
              <a:ext cx="225414" cy="405607"/>
              <a:chOff x="8063823" y="2506947"/>
              <a:chExt cx="198009" cy="356296"/>
            </a:xfrm>
          </p:grpSpPr>
          <p:sp>
            <p:nvSpPr>
              <p:cNvPr id="2672" name="Google Shape;2672;p59"/>
              <p:cNvSpPr/>
              <p:nvPr/>
            </p:nvSpPr>
            <p:spPr>
              <a:xfrm>
                <a:off x="8063823" y="2506947"/>
                <a:ext cx="198009" cy="39628"/>
              </a:xfrm>
              <a:custGeom>
                <a:avLst/>
                <a:gdLst/>
                <a:ahLst/>
                <a:cxnLst/>
                <a:rect l="l" t="t" r="r" b="b"/>
                <a:pathLst>
                  <a:path w="4512" h="903" extrusionOk="0">
                    <a:moveTo>
                      <a:pt x="1" y="0"/>
                    </a:moveTo>
                    <a:lnTo>
                      <a:pt x="1" y="902"/>
                    </a:lnTo>
                    <a:lnTo>
                      <a:pt x="4511" y="902"/>
                    </a:lnTo>
                    <a:lnTo>
                      <a:pt x="4511"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59"/>
              <p:cNvSpPr/>
              <p:nvPr/>
            </p:nvSpPr>
            <p:spPr>
              <a:xfrm>
                <a:off x="8063823" y="2823615"/>
                <a:ext cx="198009" cy="39628"/>
              </a:xfrm>
              <a:custGeom>
                <a:avLst/>
                <a:gdLst/>
                <a:ahLst/>
                <a:cxnLst/>
                <a:rect l="l" t="t" r="r" b="b"/>
                <a:pathLst>
                  <a:path w="4512" h="903" extrusionOk="0">
                    <a:moveTo>
                      <a:pt x="1" y="1"/>
                    </a:moveTo>
                    <a:lnTo>
                      <a:pt x="1" y="903"/>
                    </a:lnTo>
                    <a:lnTo>
                      <a:pt x="4511" y="903"/>
                    </a:lnTo>
                    <a:lnTo>
                      <a:pt x="4511" y="1"/>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59"/>
              <p:cNvSpPr/>
              <p:nvPr/>
            </p:nvSpPr>
            <p:spPr>
              <a:xfrm>
                <a:off x="8082122" y="2546531"/>
                <a:ext cx="159917" cy="275642"/>
              </a:xfrm>
              <a:custGeom>
                <a:avLst/>
                <a:gdLst/>
                <a:ahLst/>
                <a:cxnLst/>
                <a:rect l="l" t="t" r="r" b="b"/>
                <a:pathLst>
                  <a:path w="3644" h="6281" extrusionOk="0">
                    <a:moveTo>
                      <a:pt x="0" y="0"/>
                    </a:moveTo>
                    <a:lnTo>
                      <a:pt x="0" y="1735"/>
                    </a:lnTo>
                    <a:lnTo>
                      <a:pt x="1214" y="2915"/>
                    </a:lnTo>
                    <a:lnTo>
                      <a:pt x="1214" y="3366"/>
                    </a:lnTo>
                    <a:lnTo>
                      <a:pt x="0" y="4511"/>
                    </a:lnTo>
                    <a:lnTo>
                      <a:pt x="0" y="6280"/>
                    </a:lnTo>
                    <a:lnTo>
                      <a:pt x="3643" y="6280"/>
                    </a:lnTo>
                    <a:lnTo>
                      <a:pt x="3643" y="4511"/>
                    </a:lnTo>
                    <a:lnTo>
                      <a:pt x="2463" y="3366"/>
                    </a:lnTo>
                    <a:lnTo>
                      <a:pt x="2463" y="2915"/>
                    </a:lnTo>
                    <a:lnTo>
                      <a:pt x="3643" y="1735"/>
                    </a:lnTo>
                    <a:lnTo>
                      <a:pt x="3643"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59"/>
              <p:cNvSpPr/>
              <p:nvPr/>
            </p:nvSpPr>
            <p:spPr>
              <a:xfrm>
                <a:off x="8086686" y="2756648"/>
                <a:ext cx="152281" cy="65520"/>
              </a:xfrm>
              <a:custGeom>
                <a:avLst/>
                <a:gdLst/>
                <a:ahLst/>
                <a:cxnLst/>
                <a:rect l="l" t="t" r="r" b="b"/>
                <a:pathLst>
                  <a:path w="3470" h="1493" extrusionOk="0">
                    <a:moveTo>
                      <a:pt x="1527" y="0"/>
                    </a:moveTo>
                    <a:lnTo>
                      <a:pt x="0" y="1492"/>
                    </a:lnTo>
                    <a:lnTo>
                      <a:pt x="3470" y="1492"/>
                    </a:lnTo>
                    <a:lnTo>
                      <a:pt x="19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59"/>
              <p:cNvSpPr/>
              <p:nvPr/>
            </p:nvSpPr>
            <p:spPr>
              <a:xfrm>
                <a:off x="8086686" y="2756648"/>
                <a:ext cx="152281" cy="65520"/>
              </a:xfrm>
              <a:custGeom>
                <a:avLst/>
                <a:gdLst/>
                <a:ahLst/>
                <a:cxnLst/>
                <a:rect l="l" t="t" r="r" b="b"/>
                <a:pathLst>
                  <a:path w="3470" h="1493" fill="none" extrusionOk="0">
                    <a:moveTo>
                      <a:pt x="1527" y="0"/>
                    </a:moveTo>
                    <a:lnTo>
                      <a:pt x="0" y="1492"/>
                    </a:lnTo>
                    <a:lnTo>
                      <a:pt x="3470" y="1492"/>
                    </a:lnTo>
                    <a:lnTo>
                      <a:pt x="194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59"/>
              <p:cNvSpPr/>
              <p:nvPr/>
            </p:nvSpPr>
            <p:spPr>
              <a:xfrm>
                <a:off x="8153654" y="2726192"/>
                <a:ext cx="18344" cy="19836"/>
              </a:xfrm>
              <a:custGeom>
                <a:avLst/>
                <a:gdLst/>
                <a:ahLst/>
                <a:cxnLst/>
                <a:rect l="l" t="t" r="r" b="b"/>
                <a:pathLst>
                  <a:path w="418" h="452" extrusionOk="0">
                    <a:moveTo>
                      <a:pt x="1" y="0"/>
                    </a:moveTo>
                    <a:lnTo>
                      <a:pt x="1" y="451"/>
                    </a:lnTo>
                    <a:lnTo>
                      <a:pt x="417" y="451"/>
                    </a:lnTo>
                    <a:lnTo>
                      <a:pt x="41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59"/>
              <p:cNvSpPr/>
              <p:nvPr/>
            </p:nvSpPr>
            <p:spPr>
              <a:xfrm>
                <a:off x="8153654" y="2698765"/>
                <a:ext cx="18344" cy="19836"/>
              </a:xfrm>
              <a:custGeom>
                <a:avLst/>
                <a:gdLst/>
                <a:ahLst/>
                <a:cxnLst/>
                <a:rect l="l" t="t" r="r" b="b"/>
                <a:pathLst>
                  <a:path w="418" h="452" extrusionOk="0">
                    <a:moveTo>
                      <a:pt x="1" y="1"/>
                    </a:moveTo>
                    <a:lnTo>
                      <a:pt x="1" y="452"/>
                    </a:lnTo>
                    <a:lnTo>
                      <a:pt x="417" y="452"/>
                    </a:lnTo>
                    <a:lnTo>
                      <a:pt x="41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59"/>
              <p:cNvSpPr/>
              <p:nvPr/>
            </p:nvSpPr>
            <p:spPr>
              <a:xfrm>
                <a:off x="8124734" y="2628726"/>
                <a:ext cx="74648" cy="27472"/>
              </a:xfrm>
              <a:custGeom>
                <a:avLst/>
                <a:gdLst/>
                <a:ahLst/>
                <a:cxnLst/>
                <a:rect l="l" t="t" r="r" b="b"/>
                <a:pathLst>
                  <a:path w="1701" h="626" extrusionOk="0">
                    <a:moveTo>
                      <a:pt x="1" y="1"/>
                    </a:moveTo>
                    <a:lnTo>
                      <a:pt x="660" y="625"/>
                    </a:lnTo>
                    <a:lnTo>
                      <a:pt x="1076" y="625"/>
                    </a:lnTo>
                    <a:lnTo>
                      <a:pt x="17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80" name="Google Shape;2680;p59"/>
            <p:cNvSpPr/>
            <p:nvPr/>
          </p:nvSpPr>
          <p:spPr>
            <a:xfrm>
              <a:off x="1064550" y="4376213"/>
              <a:ext cx="91950" cy="91100"/>
            </a:xfrm>
            <a:custGeom>
              <a:avLst/>
              <a:gdLst/>
              <a:ahLst/>
              <a:cxnLst/>
              <a:rect l="l" t="t" r="r" b="b"/>
              <a:pathLst>
                <a:path w="3678" h="3644" fill="none" extrusionOk="0">
                  <a:moveTo>
                    <a:pt x="3157" y="0"/>
                  </a:moveTo>
                  <a:lnTo>
                    <a:pt x="1839" y="1319"/>
                  </a:lnTo>
                  <a:lnTo>
                    <a:pt x="486" y="0"/>
                  </a:lnTo>
                  <a:lnTo>
                    <a:pt x="0" y="486"/>
                  </a:lnTo>
                  <a:lnTo>
                    <a:pt x="1319" y="1805"/>
                  </a:lnTo>
                  <a:lnTo>
                    <a:pt x="0" y="3158"/>
                  </a:lnTo>
                  <a:lnTo>
                    <a:pt x="486" y="3643"/>
                  </a:lnTo>
                  <a:lnTo>
                    <a:pt x="1839" y="2325"/>
                  </a:lnTo>
                  <a:lnTo>
                    <a:pt x="3157" y="3643"/>
                  </a:lnTo>
                  <a:lnTo>
                    <a:pt x="3678" y="3158"/>
                  </a:lnTo>
                  <a:lnTo>
                    <a:pt x="2325" y="1805"/>
                  </a:lnTo>
                  <a:lnTo>
                    <a:pt x="3678" y="486"/>
                  </a:lnTo>
                  <a:lnTo>
                    <a:pt x="3157" y="0"/>
                  </a:lnTo>
                  <a:lnTo>
                    <a:pt x="3157" y="0"/>
                  </a:lnTo>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81" name="Google Shape;2681;p59"/>
          <p:cNvGrpSpPr/>
          <p:nvPr/>
        </p:nvGrpSpPr>
        <p:grpSpPr>
          <a:xfrm>
            <a:off x="8009738" y="444900"/>
            <a:ext cx="739738" cy="499927"/>
            <a:chOff x="8009738" y="444900"/>
            <a:chExt cx="739738" cy="499927"/>
          </a:xfrm>
        </p:grpSpPr>
        <p:grpSp>
          <p:nvGrpSpPr>
            <p:cNvPr id="2682" name="Google Shape;2682;p59"/>
            <p:cNvGrpSpPr/>
            <p:nvPr/>
          </p:nvGrpSpPr>
          <p:grpSpPr>
            <a:xfrm>
              <a:off x="8114513" y="444900"/>
              <a:ext cx="634963" cy="406652"/>
              <a:chOff x="8114513" y="444900"/>
              <a:chExt cx="634963" cy="406652"/>
            </a:xfrm>
          </p:grpSpPr>
          <p:sp>
            <p:nvSpPr>
              <p:cNvPr id="2683" name="Google Shape;2683;p59"/>
              <p:cNvSpPr/>
              <p:nvPr/>
            </p:nvSpPr>
            <p:spPr>
              <a:xfrm>
                <a:off x="8114513" y="444900"/>
                <a:ext cx="634950" cy="59000"/>
              </a:xfrm>
              <a:custGeom>
                <a:avLst/>
                <a:gdLst/>
                <a:ahLst/>
                <a:cxnLst/>
                <a:rect l="l" t="t" r="r" b="b"/>
                <a:pathLst>
                  <a:path w="25398" h="2360" extrusionOk="0">
                    <a:moveTo>
                      <a:pt x="1" y="0"/>
                    </a:moveTo>
                    <a:lnTo>
                      <a:pt x="1" y="2359"/>
                    </a:lnTo>
                    <a:lnTo>
                      <a:pt x="25398" y="2359"/>
                    </a:lnTo>
                    <a:lnTo>
                      <a:pt x="25398"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59"/>
              <p:cNvSpPr/>
              <p:nvPr/>
            </p:nvSpPr>
            <p:spPr>
              <a:xfrm>
                <a:off x="8706063" y="463100"/>
                <a:ext cx="21725" cy="20850"/>
              </a:xfrm>
              <a:custGeom>
                <a:avLst/>
                <a:gdLst/>
                <a:ahLst/>
                <a:cxnLst/>
                <a:rect l="l" t="t" r="r" b="b"/>
                <a:pathLst>
                  <a:path w="869" h="834" fill="none" extrusionOk="0">
                    <a:moveTo>
                      <a:pt x="1" y="1"/>
                    </a:moveTo>
                    <a:lnTo>
                      <a:pt x="868" y="833"/>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59"/>
              <p:cNvSpPr/>
              <p:nvPr/>
            </p:nvSpPr>
            <p:spPr>
              <a:xfrm>
                <a:off x="8706063" y="463100"/>
                <a:ext cx="21725" cy="20850"/>
              </a:xfrm>
              <a:custGeom>
                <a:avLst/>
                <a:gdLst/>
                <a:ahLst/>
                <a:cxnLst/>
                <a:rect l="l" t="t" r="r" b="b"/>
                <a:pathLst>
                  <a:path w="869" h="834" fill="none" extrusionOk="0">
                    <a:moveTo>
                      <a:pt x="868" y="1"/>
                    </a:moveTo>
                    <a:lnTo>
                      <a:pt x="1" y="833"/>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59"/>
              <p:cNvSpPr/>
              <p:nvPr/>
            </p:nvSpPr>
            <p:spPr>
              <a:xfrm>
                <a:off x="8114525" y="503900"/>
                <a:ext cx="634950" cy="347652"/>
              </a:xfrm>
              <a:custGeom>
                <a:avLst/>
                <a:gdLst/>
                <a:ahLst/>
                <a:cxnLst/>
                <a:rect l="l" t="t" r="r" b="b"/>
                <a:pathLst>
                  <a:path w="25398" h="2360" extrusionOk="0">
                    <a:moveTo>
                      <a:pt x="1" y="0"/>
                    </a:moveTo>
                    <a:lnTo>
                      <a:pt x="1" y="2359"/>
                    </a:lnTo>
                    <a:lnTo>
                      <a:pt x="25398" y="2359"/>
                    </a:lnTo>
                    <a:lnTo>
                      <a:pt x="25398"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87" name="Google Shape;2687;p59"/>
            <p:cNvGrpSpPr/>
            <p:nvPr/>
          </p:nvGrpSpPr>
          <p:grpSpPr>
            <a:xfrm>
              <a:off x="8009738" y="538175"/>
              <a:ext cx="634963" cy="406652"/>
              <a:chOff x="8009738" y="538175"/>
              <a:chExt cx="634963" cy="406652"/>
            </a:xfrm>
          </p:grpSpPr>
          <p:sp>
            <p:nvSpPr>
              <p:cNvPr id="2688" name="Google Shape;2688;p59"/>
              <p:cNvSpPr/>
              <p:nvPr/>
            </p:nvSpPr>
            <p:spPr>
              <a:xfrm>
                <a:off x="8009738" y="538175"/>
                <a:ext cx="634950" cy="59000"/>
              </a:xfrm>
              <a:custGeom>
                <a:avLst/>
                <a:gdLst/>
                <a:ahLst/>
                <a:cxnLst/>
                <a:rect l="l" t="t" r="r" b="b"/>
                <a:pathLst>
                  <a:path w="25398" h="2360" extrusionOk="0">
                    <a:moveTo>
                      <a:pt x="1" y="0"/>
                    </a:moveTo>
                    <a:lnTo>
                      <a:pt x="1" y="2359"/>
                    </a:lnTo>
                    <a:lnTo>
                      <a:pt x="25398" y="2359"/>
                    </a:lnTo>
                    <a:lnTo>
                      <a:pt x="25398"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59"/>
              <p:cNvSpPr/>
              <p:nvPr/>
            </p:nvSpPr>
            <p:spPr>
              <a:xfrm>
                <a:off x="8601288" y="556375"/>
                <a:ext cx="21725" cy="20850"/>
              </a:xfrm>
              <a:custGeom>
                <a:avLst/>
                <a:gdLst/>
                <a:ahLst/>
                <a:cxnLst/>
                <a:rect l="l" t="t" r="r" b="b"/>
                <a:pathLst>
                  <a:path w="869" h="834" fill="none" extrusionOk="0">
                    <a:moveTo>
                      <a:pt x="1" y="1"/>
                    </a:moveTo>
                    <a:lnTo>
                      <a:pt x="868" y="833"/>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59"/>
              <p:cNvSpPr/>
              <p:nvPr/>
            </p:nvSpPr>
            <p:spPr>
              <a:xfrm>
                <a:off x="8601288" y="556375"/>
                <a:ext cx="21725" cy="20850"/>
              </a:xfrm>
              <a:custGeom>
                <a:avLst/>
                <a:gdLst/>
                <a:ahLst/>
                <a:cxnLst/>
                <a:rect l="l" t="t" r="r" b="b"/>
                <a:pathLst>
                  <a:path w="869" h="834" fill="none" extrusionOk="0">
                    <a:moveTo>
                      <a:pt x="868" y="1"/>
                    </a:moveTo>
                    <a:lnTo>
                      <a:pt x="1" y="833"/>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59"/>
              <p:cNvSpPr/>
              <p:nvPr/>
            </p:nvSpPr>
            <p:spPr>
              <a:xfrm>
                <a:off x="8009750" y="597175"/>
                <a:ext cx="634950" cy="347652"/>
              </a:xfrm>
              <a:custGeom>
                <a:avLst/>
                <a:gdLst/>
                <a:ahLst/>
                <a:cxnLst/>
                <a:rect l="l" t="t" r="r" b="b"/>
                <a:pathLst>
                  <a:path w="25398" h="2360" extrusionOk="0">
                    <a:moveTo>
                      <a:pt x="1" y="0"/>
                    </a:moveTo>
                    <a:lnTo>
                      <a:pt x="1" y="2359"/>
                    </a:lnTo>
                    <a:lnTo>
                      <a:pt x="25398" y="2359"/>
                    </a:lnTo>
                    <a:lnTo>
                      <a:pt x="25398"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692" name="Google Shape;2692;p59"/>
          <p:cNvGrpSpPr/>
          <p:nvPr/>
        </p:nvGrpSpPr>
        <p:grpSpPr>
          <a:xfrm>
            <a:off x="706408" y="-1469152"/>
            <a:ext cx="1218677" cy="2647482"/>
            <a:chOff x="706408" y="-1469152"/>
            <a:chExt cx="1218677" cy="2647482"/>
          </a:xfrm>
        </p:grpSpPr>
        <p:grpSp>
          <p:nvGrpSpPr>
            <p:cNvPr id="2693" name="Google Shape;2693;p59"/>
            <p:cNvGrpSpPr/>
            <p:nvPr/>
          </p:nvGrpSpPr>
          <p:grpSpPr>
            <a:xfrm>
              <a:off x="706408" y="-1469152"/>
              <a:ext cx="1218677" cy="2356830"/>
              <a:chOff x="2071700" y="1617275"/>
              <a:chExt cx="717375" cy="1387350"/>
            </a:xfrm>
          </p:grpSpPr>
          <p:sp>
            <p:nvSpPr>
              <p:cNvPr id="2694" name="Google Shape;2694;p59"/>
              <p:cNvSpPr/>
              <p:nvPr/>
            </p:nvSpPr>
            <p:spPr>
              <a:xfrm>
                <a:off x="2093750" y="1644825"/>
                <a:ext cx="6625" cy="1339950"/>
              </a:xfrm>
              <a:custGeom>
                <a:avLst/>
                <a:gdLst/>
                <a:ahLst/>
                <a:cxnLst/>
                <a:rect l="l" t="t" r="r" b="b"/>
                <a:pathLst>
                  <a:path w="265" h="53598" extrusionOk="0">
                    <a:moveTo>
                      <a:pt x="0" y="0"/>
                    </a:moveTo>
                    <a:lnTo>
                      <a:pt x="0" y="5113"/>
                    </a:lnTo>
                    <a:lnTo>
                      <a:pt x="265" y="5113"/>
                    </a:lnTo>
                    <a:lnTo>
                      <a:pt x="265" y="0"/>
                    </a:lnTo>
                    <a:close/>
                    <a:moveTo>
                      <a:pt x="0" y="5378"/>
                    </a:moveTo>
                    <a:lnTo>
                      <a:pt x="0" y="10447"/>
                    </a:lnTo>
                    <a:lnTo>
                      <a:pt x="265" y="10447"/>
                    </a:lnTo>
                    <a:lnTo>
                      <a:pt x="265" y="5378"/>
                    </a:lnTo>
                    <a:close/>
                    <a:moveTo>
                      <a:pt x="0" y="10755"/>
                    </a:moveTo>
                    <a:lnTo>
                      <a:pt x="0" y="15824"/>
                    </a:lnTo>
                    <a:lnTo>
                      <a:pt x="265" y="15824"/>
                    </a:lnTo>
                    <a:lnTo>
                      <a:pt x="265" y="10755"/>
                    </a:lnTo>
                    <a:close/>
                    <a:moveTo>
                      <a:pt x="0" y="16089"/>
                    </a:moveTo>
                    <a:lnTo>
                      <a:pt x="0" y="21201"/>
                    </a:lnTo>
                    <a:lnTo>
                      <a:pt x="265" y="21201"/>
                    </a:lnTo>
                    <a:lnTo>
                      <a:pt x="265" y="16089"/>
                    </a:lnTo>
                    <a:close/>
                    <a:moveTo>
                      <a:pt x="0" y="21466"/>
                    </a:moveTo>
                    <a:lnTo>
                      <a:pt x="0" y="26579"/>
                    </a:lnTo>
                    <a:lnTo>
                      <a:pt x="265" y="26579"/>
                    </a:lnTo>
                    <a:lnTo>
                      <a:pt x="265" y="21466"/>
                    </a:lnTo>
                    <a:close/>
                    <a:moveTo>
                      <a:pt x="0" y="26843"/>
                    </a:moveTo>
                    <a:lnTo>
                      <a:pt x="0" y="31956"/>
                    </a:lnTo>
                    <a:lnTo>
                      <a:pt x="265" y="31956"/>
                    </a:lnTo>
                    <a:lnTo>
                      <a:pt x="265" y="26843"/>
                    </a:lnTo>
                    <a:close/>
                    <a:moveTo>
                      <a:pt x="0" y="32221"/>
                    </a:moveTo>
                    <a:lnTo>
                      <a:pt x="0" y="37334"/>
                    </a:lnTo>
                    <a:lnTo>
                      <a:pt x="265" y="37334"/>
                    </a:lnTo>
                    <a:lnTo>
                      <a:pt x="265" y="32221"/>
                    </a:lnTo>
                    <a:close/>
                    <a:moveTo>
                      <a:pt x="0" y="37598"/>
                    </a:moveTo>
                    <a:lnTo>
                      <a:pt x="0" y="42711"/>
                    </a:lnTo>
                    <a:lnTo>
                      <a:pt x="265" y="42711"/>
                    </a:lnTo>
                    <a:lnTo>
                      <a:pt x="265" y="37598"/>
                    </a:lnTo>
                    <a:close/>
                    <a:moveTo>
                      <a:pt x="0" y="42975"/>
                    </a:moveTo>
                    <a:lnTo>
                      <a:pt x="0" y="48088"/>
                    </a:lnTo>
                    <a:lnTo>
                      <a:pt x="265" y="48088"/>
                    </a:lnTo>
                    <a:lnTo>
                      <a:pt x="265" y="42975"/>
                    </a:lnTo>
                    <a:close/>
                    <a:moveTo>
                      <a:pt x="0" y="48353"/>
                    </a:moveTo>
                    <a:lnTo>
                      <a:pt x="0" y="53598"/>
                    </a:lnTo>
                    <a:lnTo>
                      <a:pt x="44" y="53598"/>
                    </a:lnTo>
                    <a:lnTo>
                      <a:pt x="44"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59"/>
              <p:cNvSpPr/>
              <p:nvPr/>
            </p:nvSpPr>
            <p:spPr>
              <a:xfrm>
                <a:off x="2093750" y="1643725"/>
                <a:ext cx="6625" cy="1341050"/>
              </a:xfrm>
              <a:custGeom>
                <a:avLst/>
                <a:gdLst/>
                <a:ahLst/>
                <a:cxnLst/>
                <a:rect l="l" t="t" r="r" b="b"/>
                <a:pathLst>
                  <a:path w="265" h="53642" fill="none" extrusionOk="0">
                    <a:moveTo>
                      <a:pt x="0" y="0"/>
                    </a:moveTo>
                    <a:lnTo>
                      <a:pt x="0" y="0"/>
                    </a:lnTo>
                    <a:lnTo>
                      <a:pt x="0" y="53642"/>
                    </a:lnTo>
                    <a:lnTo>
                      <a:pt x="265" y="53642"/>
                    </a:lnTo>
                    <a:lnTo>
                      <a:pt x="44" y="53642"/>
                    </a:lnTo>
                    <a:lnTo>
                      <a:pt x="44" y="53377"/>
                    </a:lnTo>
                    <a:lnTo>
                      <a:pt x="265" y="53377"/>
                    </a:lnTo>
                    <a:lnTo>
                      <a:pt x="265" y="48397"/>
                    </a:lnTo>
                    <a:lnTo>
                      <a:pt x="0" y="48397"/>
                    </a:lnTo>
                    <a:lnTo>
                      <a:pt x="0" y="48132"/>
                    </a:lnTo>
                    <a:lnTo>
                      <a:pt x="265" y="48132"/>
                    </a:lnTo>
                    <a:lnTo>
                      <a:pt x="265" y="43019"/>
                    </a:lnTo>
                    <a:lnTo>
                      <a:pt x="0" y="43019"/>
                    </a:lnTo>
                    <a:lnTo>
                      <a:pt x="0" y="42755"/>
                    </a:lnTo>
                    <a:lnTo>
                      <a:pt x="265" y="42755"/>
                    </a:lnTo>
                    <a:lnTo>
                      <a:pt x="265" y="37642"/>
                    </a:lnTo>
                    <a:lnTo>
                      <a:pt x="0" y="37642"/>
                    </a:lnTo>
                    <a:lnTo>
                      <a:pt x="0" y="37378"/>
                    </a:lnTo>
                    <a:lnTo>
                      <a:pt x="265" y="37378"/>
                    </a:lnTo>
                    <a:lnTo>
                      <a:pt x="265" y="32265"/>
                    </a:lnTo>
                    <a:lnTo>
                      <a:pt x="0" y="32265"/>
                    </a:lnTo>
                    <a:lnTo>
                      <a:pt x="0" y="32000"/>
                    </a:lnTo>
                    <a:lnTo>
                      <a:pt x="265" y="32000"/>
                    </a:lnTo>
                    <a:lnTo>
                      <a:pt x="265" y="26887"/>
                    </a:lnTo>
                    <a:lnTo>
                      <a:pt x="0" y="26887"/>
                    </a:lnTo>
                    <a:lnTo>
                      <a:pt x="0" y="26623"/>
                    </a:lnTo>
                    <a:lnTo>
                      <a:pt x="265" y="26623"/>
                    </a:lnTo>
                    <a:lnTo>
                      <a:pt x="265" y="21510"/>
                    </a:lnTo>
                    <a:lnTo>
                      <a:pt x="0" y="21510"/>
                    </a:lnTo>
                    <a:lnTo>
                      <a:pt x="0" y="21245"/>
                    </a:lnTo>
                    <a:lnTo>
                      <a:pt x="265" y="21245"/>
                    </a:lnTo>
                    <a:lnTo>
                      <a:pt x="265" y="16133"/>
                    </a:lnTo>
                    <a:lnTo>
                      <a:pt x="0" y="16133"/>
                    </a:lnTo>
                    <a:lnTo>
                      <a:pt x="0" y="15868"/>
                    </a:lnTo>
                    <a:lnTo>
                      <a:pt x="265" y="15868"/>
                    </a:lnTo>
                    <a:lnTo>
                      <a:pt x="265" y="10799"/>
                    </a:lnTo>
                    <a:lnTo>
                      <a:pt x="0" y="10799"/>
                    </a:lnTo>
                    <a:lnTo>
                      <a:pt x="0" y="10491"/>
                    </a:lnTo>
                    <a:lnTo>
                      <a:pt x="265" y="10491"/>
                    </a:lnTo>
                    <a:lnTo>
                      <a:pt x="265" y="5422"/>
                    </a:lnTo>
                    <a:lnTo>
                      <a:pt x="0" y="5422"/>
                    </a:lnTo>
                    <a:lnTo>
                      <a:pt x="0" y="5157"/>
                    </a:lnTo>
                    <a:lnTo>
                      <a:pt x="265" y="5157"/>
                    </a:lnTo>
                    <a:lnTo>
                      <a:pt x="265" y="44"/>
                    </a:lnTo>
                    <a:lnTo>
                      <a:pt x="0" y="44"/>
                    </a:lnTo>
                    <a:lnTo>
                      <a:pt x="0"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59"/>
              <p:cNvSpPr/>
              <p:nvPr/>
            </p:nvSpPr>
            <p:spPr>
              <a:xfrm>
                <a:off x="2228175" y="1644825"/>
                <a:ext cx="6650" cy="1333350"/>
              </a:xfrm>
              <a:custGeom>
                <a:avLst/>
                <a:gdLst/>
                <a:ahLst/>
                <a:cxnLst/>
                <a:rect l="l" t="t" r="r" b="b"/>
                <a:pathLst>
                  <a:path w="266" h="53334" extrusionOk="0">
                    <a:moveTo>
                      <a:pt x="1" y="0"/>
                    </a:moveTo>
                    <a:lnTo>
                      <a:pt x="1" y="5113"/>
                    </a:lnTo>
                    <a:lnTo>
                      <a:pt x="265" y="5113"/>
                    </a:lnTo>
                    <a:lnTo>
                      <a:pt x="265" y="0"/>
                    </a:lnTo>
                    <a:close/>
                    <a:moveTo>
                      <a:pt x="1" y="5378"/>
                    </a:moveTo>
                    <a:lnTo>
                      <a:pt x="1" y="10447"/>
                    </a:lnTo>
                    <a:lnTo>
                      <a:pt x="265" y="10447"/>
                    </a:lnTo>
                    <a:lnTo>
                      <a:pt x="265" y="5378"/>
                    </a:lnTo>
                    <a:close/>
                    <a:moveTo>
                      <a:pt x="1" y="10755"/>
                    </a:moveTo>
                    <a:lnTo>
                      <a:pt x="1" y="15824"/>
                    </a:lnTo>
                    <a:lnTo>
                      <a:pt x="265" y="15824"/>
                    </a:lnTo>
                    <a:lnTo>
                      <a:pt x="265" y="10755"/>
                    </a:lnTo>
                    <a:close/>
                    <a:moveTo>
                      <a:pt x="1" y="16089"/>
                    </a:moveTo>
                    <a:lnTo>
                      <a:pt x="1" y="21201"/>
                    </a:lnTo>
                    <a:lnTo>
                      <a:pt x="265" y="21201"/>
                    </a:lnTo>
                    <a:lnTo>
                      <a:pt x="265" y="16089"/>
                    </a:lnTo>
                    <a:close/>
                    <a:moveTo>
                      <a:pt x="1" y="21466"/>
                    </a:moveTo>
                    <a:lnTo>
                      <a:pt x="1" y="26579"/>
                    </a:lnTo>
                    <a:lnTo>
                      <a:pt x="265" y="26579"/>
                    </a:lnTo>
                    <a:lnTo>
                      <a:pt x="265" y="21466"/>
                    </a:lnTo>
                    <a:close/>
                    <a:moveTo>
                      <a:pt x="1" y="26843"/>
                    </a:moveTo>
                    <a:lnTo>
                      <a:pt x="1" y="31956"/>
                    </a:lnTo>
                    <a:lnTo>
                      <a:pt x="265" y="31956"/>
                    </a:lnTo>
                    <a:lnTo>
                      <a:pt x="265" y="26843"/>
                    </a:lnTo>
                    <a:close/>
                    <a:moveTo>
                      <a:pt x="1" y="32221"/>
                    </a:moveTo>
                    <a:lnTo>
                      <a:pt x="1" y="37334"/>
                    </a:lnTo>
                    <a:lnTo>
                      <a:pt x="265" y="37334"/>
                    </a:lnTo>
                    <a:lnTo>
                      <a:pt x="265" y="32221"/>
                    </a:lnTo>
                    <a:close/>
                    <a:moveTo>
                      <a:pt x="1" y="37598"/>
                    </a:moveTo>
                    <a:lnTo>
                      <a:pt x="1" y="42711"/>
                    </a:lnTo>
                    <a:lnTo>
                      <a:pt x="265" y="42711"/>
                    </a:lnTo>
                    <a:lnTo>
                      <a:pt x="265" y="37598"/>
                    </a:lnTo>
                    <a:close/>
                    <a:moveTo>
                      <a:pt x="1" y="42975"/>
                    </a:moveTo>
                    <a:lnTo>
                      <a:pt x="1" y="48088"/>
                    </a:lnTo>
                    <a:lnTo>
                      <a:pt x="265" y="48088"/>
                    </a:lnTo>
                    <a:lnTo>
                      <a:pt x="265" y="42975"/>
                    </a:lnTo>
                    <a:close/>
                    <a:moveTo>
                      <a:pt x="1" y="48353"/>
                    </a:moveTo>
                    <a:lnTo>
                      <a:pt x="1"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59"/>
              <p:cNvSpPr/>
              <p:nvPr/>
            </p:nvSpPr>
            <p:spPr>
              <a:xfrm>
                <a:off x="2228175" y="2853625"/>
                <a:ext cx="6650" cy="124550"/>
              </a:xfrm>
              <a:custGeom>
                <a:avLst/>
                <a:gdLst/>
                <a:ahLst/>
                <a:cxnLst/>
                <a:rect l="l" t="t" r="r" b="b"/>
                <a:pathLst>
                  <a:path w="266" h="4982" fill="none" extrusionOk="0">
                    <a:moveTo>
                      <a:pt x="265" y="1"/>
                    </a:moveTo>
                    <a:lnTo>
                      <a:pt x="1" y="1"/>
                    </a:lnTo>
                    <a:lnTo>
                      <a:pt x="1" y="4981"/>
                    </a:lnTo>
                    <a:lnTo>
                      <a:pt x="265" y="4981"/>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59"/>
              <p:cNvSpPr/>
              <p:nvPr/>
            </p:nvSpPr>
            <p:spPr>
              <a:xfrm>
                <a:off x="2228175" y="2719200"/>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59"/>
              <p:cNvSpPr/>
              <p:nvPr/>
            </p:nvSpPr>
            <p:spPr>
              <a:xfrm>
                <a:off x="2228175" y="2584750"/>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59"/>
              <p:cNvSpPr/>
              <p:nvPr/>
            </p:nvSpPr>
            <p:spPr>
              <a:xfrm>
                <a:off x="2228175" y="2450325"/>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59"/>
              <p:cNvSpPr/>
              <p:nvPr/>
            </p:nvSpPr>
            <p:spPr>
              <a:xfrm>
                <a:off x="2228175" y="2315900"/>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59"/>
              <p:cNvSpPr/>
              <p:nvPr/>
            </p:nvSpPr>
            <p:spPr>
              <a:xfrm>
                <a:off x="2228175" y="2181450"/>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59"/>
              <p:cNvSpPr/>
              <p:nvPr/>
            </p:nvSpPr>
            <p:spPr>
              <a:xfrm>
                <a:off x="2228175" y="2047025"/>
                <a:ext cx="6650" cy="127850"/>
              </a:xfrm>
              <a:custGeom>
                <a:avLst/>
                <a:gdLst/>
                <a:ahLst/>
                <a:cxnLst/>
                <a:rect l="l" t="t" r="r" b="b"/>
                <a:pathLst>
                  <a:path w="266" h="5114" fill="none" extrusionOk="0">
                    <a:moveTo>
                      <a:pt x="265" y="1"/>
                    </a:moveTo>
                    <a:lnTo>
                      <a:pt x="1" y="1"/>
                    </a:lnTo>
                    <a:lnTo>
                      <a:pt x="1" y="5113"/>
                    </a:lnTo>
                    <a:lnTo>
                      <a:pt x="265" y="5113"/>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59"/>
              <p:cNvSpPr/>
              <p:nvPr/>
            </p:nvSpPr>
            <p:spPr>
              <a:xfrm>
                <a:off x="2228175" y="1913700"/>
                <a:ext cx="6650" cy="126750"/>
              </a:xfrm>
              <a:custGeom>
                <a:avLst/>
                <a:gdLst/>
                <a:ahLst/>
                <a:cxnLst/>
                <a:rect l="l" t="t" r="r" b="b"/>
                <a:pathLst>
                  <a:path w="266" h="5070" fill="none" extrusionOk="0">
                    <a:moveTo>
                      <a:pt x="265" y="0"/>
                    </a:moveTo>
                    <a:lnTo>
                      <a:pt x="1" y="0"/>
                    </a:lnTo>
                    <a:lnTo>
                      <a:pt x="1" y="5069"/>
                    </a:lnTo>
                    <a:lnTo>
                      <a:pt x="265" y="5069"/>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59"/>
              <p:cNvSpPr/>
              <p:nvPr/>
            </p:nvSpPr>
            <p:spPr>
              <a:xfrm>
                <a:off x="2228175" y="1779250"/>
                <a:ext cx="6650" cy="126750"/>
              </a:xfrm>
              <a:custGeom>
                <a:avLst/>
                <a:gdLst/>
                <a:ahLst/>
                <a:cxnLst/>
                <a:rect l="l" t="t" r="r" b="b"/>
                <a:pathLst>
                  <a:path w="266" h="5070" fill="none" extrusionOk="0">
                    <a:moveTo>
                      <a:pt x="265" y="1"/>
                    </a:moveTo>
                    <a:lnTo>
                      <a:pt x="1" y="1"/>
                    </a:lnTo>
                    <a:lnTo>
                      <a:pt x="1" y="5070"/>
                    </a:lnTo>
                    <a:lnTo>
                      <a:pt x="265" y="5070"/>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59"/>
              <p:cNvSpPr/>
              <p:nvPr/>
            </p:nvSpPr>
            <p:spPr>
              <a:xfrm>
                <a:off x="2228175" y="1644825"/>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59"/>
              <p:cNvSpPr/>
              <p:nvPr/>
            </p:nvSpPr>
            <p:spPr>
              <a:xfrm>
                <a:off x="2362625" y="1644825"/>
                <a:ext cx="6625" cy="1333350"/>
              </a:xfrm>
              <a:custGeom>
                <a:avLst/>
                <a:gdLst/>
                <a:ahLst/>
                <a:cxnLst/>
                <a:rect l="l" t="t" r="r" b="b"/>
                <a:pathLst>
                  <a:path w="265" h="53334" extrusionOk="0">
                    <a:moveTo>
                      <a:pt x="0" y="0"/>
                    </a:moveTo>
                    <a:lnTo>
                      <a:pt x="0" y="5113"/>
                    </a:lnTo>
                    <a:lnTo>
                      <a:pt x="265" y="5113"/>
                    </a:lnTo>
                    <a:lnTo>
                      <a:pt x="265" y="0"/>
                    </a:lnTo>
                    <a:close/>
                    <a:moveTo>
                      <a:pt x="0" y="5378"/>
                    </a:moveTo>
                    <a:lnTo>
                      <a:pt x="0" y="10447"/>
                    </a:lnTo>
                    <a:lnTo>
                      <a:pt x="265" y="10447"/>
                    </a:lnTo>
                    <a:lnTo>
                      <a:pt x="265" y="5378"/>
                    </a:lnTo>
                    <a:close/>
                    <a:moveTo>
                      <a:pt x="0" y="10755"/>
                    </a:moveTo>
                    <a:lnTo>
                      <a:pt x="0" y="15824"/>
                    </a:lnTo>
                    <a:lnTo>
                      <a:pt x="265" y="15824"/>
                    </a:lnTo>
                    <a:lnTo>
                      <a:pt x="265" y="10755"/>
                    </a:lnTo>
                    <a:close/>
                    <a:moveTo>
                      <a:pt x="0" y="16089"/>
                    </a:moveTo>
                    <a:lnTo>
                      <a:pt x="0" y="21201"/>
                    </a:lnTo>
                    <a:lnTo>
                      <a:pt x="265" y="21201"/>
                    </a:lnTo>
                    <a:lnTo>
                      <a:pt x="265" y="16089"/>
                    </a:lnTo>
                    <a:close/>
                    <a:moveTo>
                      <a:pt x="0" y="21466"/>
                    </a:moveTo>
                    <a:lnTo>
                      <a:pt x="0" y="26579"/>
                    </a:lnTo>
                    <a:lnTo>
                      <a:pt x="265" y="26579"/>
                    </a:lnTo>
                    <a:lnTo>
                      <a:pt x="265" y="21466"/>
                    </a:lnTo>
                    <a:close/>
                    <a:moveTo>
                      <a:pt x="0" y="26843"/>
                    </a:moveTo>
                    <a:lnTo>
                      <a:pt x="0" y="31956"/>
                    </a:lnTo>
                    <a:lnTo>
                      <a:pt x="265" y="31956"/>
                    </a:lnTo>
                    <a:lnTo>
                      <a:pt x="265" y="26843"/>
                    </a:lnTo>
                    <a:close/>
                    <a:moveTo>
                      <a:pt x="0" y="32221"/>
                    </a:moveTo>
                    <a:lnTo>
                      <a:pt x="0" y="37334"/>
                    </a:lnTo>
                    <a:lnTo>
                      <a:pt x="265" y="37334"/>
                    </a:lnTo>
                    <a:lnTo>
                      <a:pt x="265" y="32221"/>
                    </a:lnTo>
                    <a:close/>
                    <a:moveTo>
                      <a:pt x="0" y="37598"/>
                    </a:moveTo>
                    <a:lnTo>
                      <a:pt x="0" y="42711"/>
                    </a:lnTo>
                    <a:lnTo>
                      <a:pt x="265" y="42711"/>
                    </a:lnTo>
                    <a:lnTo>
                      <a:pt x="265" y="37598"/>
                    </a:lnTo>
                    <a:close/>
                    <a:moveTo>
                      <a:pt x="0" y="42975"/>
                    </a:moveTo>
                    <a:lnTo>
                      <a:pt x="0" y="48088"/>
                    </a:lnTo>
                    <a:lnTo>
                      <a:pt x="265" y="48088"/>
                    </a:lnTo>
                    <a:lnTo>
                      <a:pt x="265" y="42975"/>
                    </a:lnTo>
                    <a:close/>
                    <a:moveTo>
                      <a:pt x="0" y="48353"/>
                    </a:moveTo>
                    <a:lnTo>
                      <a:pt x="0"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59"/>
              <p:cNvSpPr/>
              <p:nvPr/>
            </p:nvSpPr>
            <p:spPr>
              <a:xfrm>
                <a:off x="2362625" y="2853625"/>
                <a:ext cx="6625" cy="124550"/>
              </a:xfrm>
              <a:custGeom>
                <a:avLst/>
                <a:gdLst/>
                <a:ahLst/>
                <a:cxnLst/>
                <a:rect l="l" t="t" r="r" b="b"/>
                <a:pathLst>
                  <a:path w="265" h="4982" fill="none" extrusionOk="0">
                    <a:moveTo>
                      <a:pt x="265" y="1"/>
                    </a:moveTo>
                    <a:lnTo>
                      <a:pt x="0" y="1"/>
                    </a:lnTo>
                    <a:lnTo>
                      <a:pt x="0" y="4981"/>
                    </a:lnTo>
                    <a:lnTo>
                      <a:pt x="265" y="4981"/>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59"/>
              <p:cNvSpPr/>
              <p:nvPr/>
            </p:nvSpPr>
            <p:spPr>
              <a:xfrm>
                <a:off x="2362625" y="2719200"/>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59"/>
              <p:cNvSpPr/>
              <p:nvPr/>
            </p:nvSpPr>
            <p:spPr>
              <a:xfrm>
                <a:off x="2362625" y="2584750"/>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59"/>
              <p:cNvSpPr/>
              <p:nvPr/>
            </p:nvSpPr>
            <p:spPr>
              <a:xfrm>
                <a:off x="2362625" y="2450325"/>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59"/>
              <p:cNvSpPr/>
              <p:nvPr/>
            </p:nvSpPr>
            <p:spPr>
              <a:xfrm>
                <a:off x="2362625" y="2315900"/>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59"/>
              <p:cNvSpPr/>
              <p:nvPr/>
            </p:nvSpPr>
            <p:spPr>
              <a:xfrm>
                <a:off x="2362625" y="2181450"/>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59"/>
              <p:cNvSpPr/>
              <p:nvPr/>
            </p:nvSpPr>
            <p:spPr>
              <a:xfrm>
                <a:off x="2362625" y="2047025"/>
                <a:ext cx="6625" cy="127850"/>
              </a:xfrm>
              <a:custGeom>
                <a:avLst/>
                <a:gdLst/>
                <a:ahLst/>
                <a:cxnLst/>
                <a:rect l="l" t="t" r="r" b="b"/>
                <a:pathLst>
                  <a:path w="265" h="5114" fill="none" extrusionOk="0">
                    <a:moveTo>
                      <a:pt x="265" y="1"/>
                    </a:moveTo>
                    <a:lnTo>
                      <a:pt x="0" y="1"/>
                    </a:lnTo>
                    <a:lnTo>
                      <a:pt x="0" y="5113"/>
                    </a:lnTo>
                    <a:lnTo>
                      <a:pt x="265" y="5113"/>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59"/>
              <p:cNvSpPr/>
              <p:nvPr/>
            </p:nvSpPr>
            <p:spPr>
              <a:xfrm>
                <a:off x="2362625" y="1913700"/>
                <a:ext cx="6625" cy="126750"/>
              </a:xfrm>
              <a:custGeom>
                <a:avLst/>
                <a:gdLst/>
                <a:ahLst/>
                <a:cxnLst/>
                <a:rect l="l" t="t" r="r" b="b"/>
                <a:pathLst>
                  <a:path w="265" h="5070" fill="none" extrusionOk="0">
                    <a:moveTo>
                      <a:pt x="265" y="0"/>
                    </a:moveTo>
                    <a:lnTo>
                      <a:pt x="0" y="0"/>
                    </a:lnTo>
                    <a:lnTo>
                      <a:pt x="0" y="5069"/>
                    </a:lnTo>
                    <a:lnTo>
                      <a:pt x="265" y="5069"/>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59"/>
              <p:cNvSpPr/>
              <p:nvPr/>
            </p:nvSpPr>
            <p:spPr>
              <a:xfrm>
                <a:off x="2362625" y="1779250"/>
                <a:ext cx="6625" cy="126750"/>
              </a:xfrm>
              <a:custGeom>
                <a:avLst/>
                <a:gdLst/>
                <a:ahLst/>
                <a:cxnLst/>
                <a:rect l="l" t="t" r="r" b="b"/>
                <a:pathLst>
                  <a:path w="265" h="5070" fill="none" extrusionOk="0">
                    <a:moveTo>
                      <a:pt x="265" y="1"/>
                    </a:moveTo>
                    <a:lnTo>
                      <a:pt x="0" y="1"/>
                    </a:lnTo>
                    <a:lnTo>
                      <a:pt x="0" y="5070"/>
                    </a:lnTo>
                    <a:lnTo>
                      <a:pt x="265" y="5070"/>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59"/>
              <p:cNvSpPr/>
              <p:nvPr/>
            </p:nvSpPr>
            <p:spPr>
              <a:xfrm>
                <a:off x="2362625" y="1644825"/>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59"/>
              <p:cNvSpPr/>
              <p:nvPr/>
            </p:nvSpPr>
            <p:spPr>
              <a:xfrm>
                <a:off x="2497050" y="1644825"/>
                <a:ext cx="6625" cy="1333350"/>
              </a:xfrm>
              <a:custGeom>
                <a:avLst/>
                <a:gdLst/>
                <a:ahLst/>
                <a:cxnLst/>
                <a:rect l="l" t="t" r="r" b="b"/>
                <a:pathLst>
                  <a:path w="265" h="53334" extrusionOk="0">
                    <a:moveTo>
                      <a:pt x="0" y="0"/>
                    </a:moveTo>
                    <a:lnTo>
                      <a:pt x="0" y="5113"/>
                    </a:lnTo>
                    <a:lnTo>
                      <a:pt x="265" y="5113"/>
                    </a:lnTo>
                    <a:lnTo>
                      <a:pt x="265" y="0"/>
                    </a:lnTo>
                    <a:close/>
                    <a:moveTo>
                      <a:pt x="0" y="5378"/>
                    </a:moveTo>
                    <a:lnTo>
                      <a:pt x="0" y="10447"/>
                    </a:lnTo>
                    <a:lnTo>
                      <a:pt x="265" y="10447"/>
                    </a:lnTo>
                    <a:lnTo>
                      <a:pt x="265" y="5378"/>
                    </a:lnTo>
                    <a:close/>
                    <a:moveTo>
                      <a:pt x="0" y="10755"/>
                    </a:moveTo>
                    <a:lnTo>
                      <a:pt x="0" y="15824"/>
                    </a:lnTo>
                    <a:lnTo>
                      <a:pt x="265" y="15824"/>
                    </a:lnTo>
                    <a:lnTo>
                      <a:pt x="265" y="10755"/>
                    </a:lnTo>
                    <a:close/>
                    <a:moveTo>
                      <a:pt x="0" y="16089"/>
                    </a:moveTo>
                    <a:lnTo>
                      <a:pt x="0" y="21201"/>
                    </a:lnTo>
                    <a:lnTo>
                      <a:pt x="265" y="21201"/>
                    </a:lnTo>
                    <a:lnTo>
                      <a:pt x="265" y="16089"/>
                    </a:lnTo>
                    <a:close/>
                    <a:moveTo>
                      <a:pt x="0" y="21466"/>
                    </a:moveTo>
                    <a:lnTo>
                      <a:pt x="0" y="26579"/>
                    </a:lnTo>
                    <a:lnTo>
                      <a:pt x="265" y="26579"/>
                    </a:lnTo>
                    <a:lnTo>
                      <a:pt x="265" y="21466"/>
                    </a:lnTo>
                    <a:close/>
                    <a:moveTo>
                      <a:pt x="0" y="26843"/>
                    </a:moveTo>
                    <a:lnTo>
                      <a:pt x="0" y="31956"/>
                    </a:lnTo>
                    <a:lnTo>
                      <a:pt x="265" y="31956"/>
                    </a:lnTo>
                    <a:lnTo>
                      <a:pt x="265" y="26843"/>
                    </a:lnTo>
                    <a:close/>
                    <a:moveTo>
                      <a:pt x="0" y="32221"/>
                    </a:moveTo>
                    <a:lnTo>
                      <a:pt x="0" y="37334"/>
                    </a:lnTo>
                    <a:lnTo>
                      <a:pt x="265" y="37334"/>
                    </a:lnTo>
                    <a:lnTo>
                      <a:pt x="265" y="32221"/>
                    </a:lnTo>
                    <a:close/>
                    <a:moveTo>
                      <a:pt x="0" y="37598"/>
                    </a:moveTo>
                    <a:lnTo>
                      <a:pt x="0" y="42711"/>
                    </a:lnTo>
                    <a:lnTo>
                      <a:pt x="265" y="42711"/>
                    </a:lnTo>
                    <a:lnTo>
                      <a:pt x="265" y="37598"/>
                    </a:lnTo>
                    <a:close/>
                    <a:moveTo>
                      <a:pt x="0" y="42975"/>
                    </a:moveTo>
                    <a:lnTo>
                      <a:pt x="0" y="48088"/>
                    </a:lnTo>
                    <a:lnTo>
                      <a:pt x="265" y="48088"/>
                    </a:lnTo>
                    <a:lnTo>
                      <a:pt x="265" y="42975"/>
                    </a:lnTo>
                    <a:close/>
                    <a:moveTo>
                      <a:pt x="0" y="48353"/>
                    </a:moveTo>
                    <a:lnTo>
                      <a:pt x="0"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59"/>
              <p:cNvSpPr/>
              <p:nvPr/>
            </p:nvSpPr>
            <p:spPr>
              <a:xfrm>
                <a:off x="2497050" y="2853625"/>
                <a:ext cx="6625" cy="124550"/>
              </a:xfrm>
              <a:custGeom>
                <a:avLst/>
                <a:gdLst/>
                <a:ahLst/>
                <a:cxnLst/>
                <a:rect l="l" t="t" r="r" b="b"/>
                <a:pathLst>
                  <a:path w="265" h="4982" fill="none" extrusionOk="0">
                    <a:moveTo>
                      <a:pt x="265" y="1"/>
                    </a:moveTo>
                    <a:lnTo>
                      <a:pt x="0" y="1"/>
                    </a:lnTo>
                    <a:lnTo>
                      <a:pt x="0" y="4981"/>
                    </a:lnTo>
                    <a:lnTo>
                      <a:pt x="265" y="4981"/>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59"/>
              <p:cNvSpPr/>
              <p:nvPr/>
            </p:nvSpPr>
            <p:spPr>
              <a:xfrm>
                <a:off x="2497050" y="2719200"/>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59"/>
              <p:cNvSpPr/>
              <p:nvPr/>
            </p:nvSpPr>
            <p:spPr>
              <a:xfrm>
                <a:off x="2497050" y="2584750"/>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59"/>
              <p:cNvSpPr/>
              <p:nvPr/>
            </p:nvSpPr>
            <p:spPr>
              <a:xfrm>
                <a:off x="2497050" y="2450325"/>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59"/>
              <p:cNvSpPr/>
              <p:nvPr/>
            </p:nvSpPr>
            <p:spPr>
              <a:xfrm>
                <a:off x="2497050" y="2315900"/>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59"/>
              <p:cNvSpPr/>
              <p:nvPr/>
            </p:nvSpPr>
            <p:spPr>
              <a:xfrm>
                <a:off x="2497050" y="2181450"/>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59"/>
              <p:cNvSpPr/>
              <p:nvPr/>
            </p:nvSpPr>
            <p:spPr>
              <a:xfrm>
                <a:off x="2497050" y="2047025"/>
                <a:ext cx="6625" cy="127850"/>
              </a:xfrm>
              <a:custGeom>
                <a:avLst/>
                <a:gdLst/>
                <a:ahLst/>
                <a:cxnLst/>
                <a:rect l="l" t="t" r="r" b="b"/>
                <a:pathLst>
                  <a:path w="265" h="5114" fill="none" extrusionOk="0">
                    <a:moveTo>
                      <a:pt x="265" y="1"/>
                    </a:moveTo>
                    <a:lnTo>
                      <a:pt x="0" y="1"/>
                    </a:lnTo>
                    <a:lnTo>
                      <a:pt x="0" y="5113"/>
                    </a:lnTo>
                    <a:lnTo>
                      <a:pt x="265" y="5113"/>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59"/>
              <p:cNvSpPr/>
              <p:nvPr/>
            </p:nvSpPr>
            <p:spPr>
              <a:xfrm>
                <a:off x="2497050" y="1913700"/>
                <a:ext cx="6625" cy="126750"/>
              </a:xfrm>
              <a:custGeom>
                <a:avLst/>
                <a:gdLst/>
                <a:ahLst/>
                <a:cxnLst/>
                <a:rect l="l" t="t" r="r" b="b"/>
                <a:pathLst>
                  <a:path w="265" h="5070" fill="none" extrusionOk="0">
                    <a:moveTo>
                      <a:pt x="265" y="0"/>
                    </a:moveTo>
                    <a:lnTo>
                      <a:pt x="0" y="0"/>
                    </a:lnTo>
                    <a:lnTo>
                      <a:pt x="0" y="5069"/>
                    </a:lnTo>
                    <a:lnTo>
                      <a:pt x="265" y="5069"/>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59"/>
              <p:cNvSpPr/>
              <p:nvPr/>
            </p:nvSpPr>
            <p:spPr>
              <a:xfrm>
                <a:off x="2497050" y="1779250"/>
                <a:ext cx="6625" cy="126750"/>
              </a:xfrm>
              <a:custGeom>
                <a:avLst/>
                <a:gdLst/>
                <a:ahLst/>
                <a:cxnLst/>
                <a:rect l="l" t="t" r="r" b="b"/>
                <a:pathLst>
                  <a:path w="265" h="5070" fill="none" extrusionOk="0">
                    <a:moveTo>
                      <a:pt x="265" y="1"/>
                    </a:moveTo>
                    <a:lnTo>
                      <a:pt x="0" y="1"/>
                    </a:lnTo>
                    <a:lnTo>
                      <a:pt x="0" y="5070"/>
                    </a:lnTo>
                    <a:lnTo>
                      <a:pt x="265" y="5070"/>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59"/>
              <p:cNvSpPr/>
              <p:nvPr/>
            </p:nvSpPr>
            <p:spPr>
              <a:xfrm>
                <a:off x="2497050" y="1644825"/>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59"/>
              <p:cNvSpPr/>
              <p:nvPr/>
            </p:nvSpPr>
            <p:spPr>
              <a:xfrm>
                <a:off x="2631475" y="1644825"/>
                <a:ext cx="6650" cy="1333350"/>
              </a:xfrm>
              <a:custGeom>
                <a:avLst/>
                <a:gdLst/>
                <a:ahLst/>
                <a:cxnLst/>
                <a:rect l="l" t="t" r="r" b="b"/>
                <a:pathLst>
                  <a:path w="266" h="53334" extrusionOk="0">
                    <a:moveTo>
                      <a:pt x="1" y="0"/>
                    </a:moveTo>
                    <a:lnTo>
                      <a:pt x="1" y="5113"/>
                    </a:lnTo>
                    <a:lnTo>
                      <a:pt x="265" y="5113"/>
                    </a:lnTo>
                    <a:lnTo>
                      <a:pt x="265" y="0"/>
                    </a:lnTo>
                    <a:close/>
                    <a:moveTo>
                      <a:pt x="1" y="5378"/>
                    </a:moveTo>
                    <a:lnTo>
                      <a:pt x="1" y="10447"/>
                    </a:lnTo>
                    <a:lnTo>
                      <a:pt x="265" y="10447"/>
                    </a:lnTo>
                    <a:lnTo>
                      <a:pt x="265" y="5378"/>
                    </a:lnTo>
                    <a:close/>
                    <a:moveTo>
                      <a:pt x="1" y="10755"/>
                    </a:moveTo>
                    <a:lnTo>
                      <a:pt x="1" y="15824"/>
                    </a:lnTo>
                    <a:lnTo>
                      <a:pt x="265" y="15824"/>
                    </a:lnTo>
                    <a:lnTo>
                      <a:pt x="265" y="10755"/>
                    </a:lnTo>
                    <a:close/>
                    <a:moveTo>
                      <a:pt x="1" y="16089"/>
                    </a:moveTo>
                    <a:lnTo>
                      <a:pt x="1" y="21201"/>
                    </a:lnTo>
                    <a:lnTo>
                      <a:pt x="265" y="21201"/>
                    </a:lnTo>
                    <a:lnTo>
                      <a:pt x="265" y="16089"/>
                    </a:lnTo>
                    <a:close/>
                    <a:moveTo>
                      <a:pt x="1" y="21466"/>
                    </a:moveTo>
                    <a:lnTo>
                      <a:pt x="1" y="26579"/>
                    </a:lnTo>
                    <a:lnTo>
                      <a:pt x="265" y="26579"/>
                    </a:lnTo>
                    <a:lnTo>
                      <a:pt x="265" y="21466"/>
                    </a:lnTo>
                    <a:close/>
                    <a:moveTo>
                      <a:pt x="1" y="26843"/>
                    </a:moveTo>
                    <a:lnTo>
                      <a:pt x="1" y="31956"/>
                    </a:lnTo>
                    <a:lnTo>
                      <a:pt x="265" y="31956"/>
                    </a:lnTo>
                    <a:lnTo>
                      <a:pt x="265" y="26843"/>
                    </a:lnTo>
                    <a:close/>
                    <a:moveTo>
                      <a:pt x="1" y="32221"/>
                    </a:moveTo>
                    <a:lnTo>
                      <a:pt x="1" y="37334"/>
                    </a:lnTo>
                    <a:lnTo>
                      <a:pt x="265" y="37334"/>
                    </a:lnTo>
                    <a:lnTo>
                      <a:pt x="265" y="32221"/>
                    </a:lnTo>
                    <a:close/>
                    <a:moveTo>
                      <a:pt x="1" y="37598"/>
                    </a:moveTo>
                    <a:lnTo>
                      <a:pt x="1" y="42711"/>
                    </a:lnTo>
                    <a:lnTo>
                      <a:pt x="265" y="42711"/>
                    </a:lnTo>
                    <a:lnTo>
                      <a:pt x="265" y="37598"/>
                    </a:lnTo>
                    <a:close/>
                    <a:moveTo>
                      <a:pt x="1" y="42975"/>
                    </a:moveTo>
                    <a:lnTo>
                      <a:pt x="1" y="48088"/>
                    </a:lnTo>
                    <a:lnTo>
                      <a:pt x="265" y="48088"/>
                    </a:lnTo>
                    <a:lnTo>
                      <a:pt x="265" y="42975"/>
                    </a:lnTo>
                    <a:close/>
                    <a:moveTo>
                      <a:pt x="1" y="48353"/>
                    </a:moveTo>
                    <a:lnTo>
                      <a:pt x="1"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59"/>
              <p:cNvSpPr/>
              <p:nvPr/>
            </p:nvSpPr>
            <p:spPr>
              <a:xfrm>
                <a:off x="2631475" y="2853625"/>
                <a:ext cx="6650" cy="124550"/>
              </a:xfrm>
              <a:custGeom>
                <a:avLst/>
                <a:gdLst/>
                <a:ahLst/>
                <a:cxnLst/>
                <a:rect l="l" t="t" r="r" b="b"/>
                <a:pathLst>
                  <a:path w="266" h="4982" fill="none" extrusionOk="0">
                    <a:moveTo>
                      <a:pt x="265" y="1"/>
                    </a:moveTo>
                    <a:lnTo>
                      <a:pt x="1" y="1"/>
                    </a:lnTo>
                    <a:lnTo>
                      <a:pt x="1" y="4981"/>
                    </a:lnTo>
                    <a:lnTo>
                      <a:pt x="265" y="4981"/>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59"/>
              <p:cNvSpPr/>
              <p:nvPr/>
            </p:nvSpPr>
            <p:spPr>
              <a:xfrm>
                <a:off x="2631475" y="2719200"/>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59"/>
              <p:cNvSpPr/>
              <p:nvPr/>
            </p:nvSpPr>
            <p:spPr>
              <a:xfrm>
                <a:off x="2631475" y="2584750"/>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59"/>
              <p:cNvSpPr/>
              <p:nvPr/>
            </p:nvSpPr>
            <p:spPr>
              <a:xfrm>
                <a:off x="2631475" y="2450325"/>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59"/>
              <p:cNvSpPr/>
              <p:nvPr/>
            </p:nvSpPr>
            <p:spPr>
              <a:xfrm>
                <a:off x="2631475" y="2315900"/>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59"/>
              <p:cNvSpPr/>
              <p:nvPr/>
            </p:nvSpPr>
            <p:spPr>
              <a:xfrm>
                <a:off x="2631475" y="2181450"/>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59"/>
              <p:cNvSpPr/>
              <p:nvPr/>
            </p:nvSpPr>
            <p:spPr>
              <a:xfrm>
                <a:off x="2631475" y="2047025"/>
                <a:ext cx="6650" cy="127850"/>
              </a:xfrm>
              <a:custGeom>
                <a:avLst/>
                <a:gdLst/>
                <a:ahLst/>
                <a:cxnLst/>
                <a:rect l="l" t="t" r="r" b="b"/>
                <a:pathLst>
                  <a:path w="266" h="5114" fill="none" extrusionOk="0">
                    <a:moveTo>
                      <a:pt x="265" y="1"/>
                    </a:moveTo>
                    <a:lnTo>
                      <a:pt x="1" y="1"/>
                    </a:lnTo>
                    <a:lnTo>
                      <a:pt x="1" y="5113"/>
                    </a:lnTo>
                    <a:lnTo>
                      <a:pt x="265" y="5113"/>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59"/>
              <p:cNvSpPr/>
              <p:nvPr/>
            </p:nvSpPr>
            <p:spPr>
              <a:xfrm>
                <a:off x="2631475" y="1913700"/>
                <a:ext cx="6650" cy="126750"/>
              </a:xfrm>
              <a:custGeom>
                <a:avLst/>
                <a:gdLst/>
                <a:ahLst/>
                <a:cxnLst/>
                <a:rect l="l" t="t" r="r" b="b"/>
                <a:pathLst>
                  <a:path w="266" h="5070" fill="none" extrusionOk="0">
                    <a:moveTo>
                      <a:pt x="265" y="0"/>
                    </a:moveTo>
                    <a:lnTo>
                      <a:pt x="1" y="0"/>
                    </a:lnTo>
                    <a:lnTo>
                      <a:pt x="1" y="5069"/>
                    </a:lnTo>
                    <a:lnTo>
                      <a:pt x="265" y="5069"/>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59"/>
              <p:cNvSpPr/>
              <p:nvPr/>
            </p:nvSpPr>
            <p:spPr>
              <a:xfrm>
                <a:off x="2631475" y="1779250"/>
                <a:ext cx="6650" cy="126750"/>
              </a:xfrm>
              <a:custGeom>
                <a:avLst/>
                <a:gdLst/>
                <a:ahLst/>
                <a:cxnLst/>
                <a:rect l="l" t="t" r="r" b="b"/>
                <a:pathLst>
                  <a:path w="266" h="5070" fill="none" extrusionOk="0">
                    <a:moveTo>
                      <a:pt x="265" y="1"/>
                    </a:moveTo>
                    <a:lnTo>
                      <a:pt x="1" y="1"/>
                    </a:lnTo>
                    <a:lnTo>
                      <a:pt x="1" y="5070"/>
                    </a:lnTo>
                    <a:lnTo>
                      <a:pt x="265" y="5070"/>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59"/>
              <p:cNvSpPr/>
              <p:nvPr/>
            </p:nvSpPr>
            <p:spPr>
              <a:xfrm>
                <a:off x="2631475" y="1644825"/>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59"/>
              <p:cNvSpPr/>
              <p:nvPr/>
            </p:nvSpPr>
            <p:spPr>
              <a:xfrm>
                <a:off x="2761500" y="1645925"/>
                <a:ext cx="7750" cy="1336650"/>
              </a:xfrm>
              <a:custGeom>
                <a:avLst/>
                <a:gdLst/>
                <a:ahLst/>
                <a:cxnLst/>
                <a:rect l="l" t="t" r="r" b="b"/>
                <a:pathLst>
                  <a:path w="310" h="53466" extrusionOk="0">
                    <a:moveTo>
                      <a:pt x="1" y="1"/>
                    </a:moveTo>
                    <a:lnTo>
                      <a:pt x="1" y="5069"/>
                    </a:lnTo>
                    <a:lnTo>
                      <a:pt x="309" y="5069"/>
                    </a:lnTo>
                    <a:lnTo>
                      <a:pt x="309" y="1"/>
                    </a:lnTo>
                    <a:close/>
                    <a:moveTo>
                      <a:pt x="1" y="5334"/>
                    </a:moveTo>
                    <a:lnTo>
                      <a:pt x="1" y="10403"/>
                    </a:lnTo>
                    <a:lnTo>
                      <a:pt x="309" y="10403"/>
                    </a:lnTo>
                    <a:lnTo>
                      <a:pt x="309" y="5334"/>
                    </a:lnTo>
                    <a:close/>
                    <a:moveTo>
                      <a:pt x="1" y="10711"/>
                    </a:moveTo>
                    <a:lnTo>
                      <a:pt x="1" y="15780"/>
                    </a:lnTo>
                    <a:lnTo>
                      <a:pt x="309" y="15780"/>
                    </a:lnTo>
                    <a:lnTo>
                      <a:pt x="309" y="10711"/>
                    </a:lnTo>
                    <a:close/>
                    <a:moveTo>
                      <a:pt x="1" y="16045"/>
                    </a:moveTo>
                    <a:lnTo>
                      <a:pt x="1" y="21157"/>
                    </a:lnTo>
                    <a:lnTo>
                      <a:pt x="309" y="21157"/>
                    </a:lnTo>
                    <a:lnTo>
                      <a:pt x="309" y="16045"/>
                    </a:lnTo>
                    <a:close/>
                    <a:moveTo>
                      <a:pt x="1" y="21422"/>
                    </a:moveTo>
                    <a:lnTo>
                      <a:pt x="1" y="26535"/>
                    </a:lnTo>
                    <a:lnTo>
                      <a:pt x="309" y="26535"/>
                    </a:lnTo>
                    <a:lnTo>
                      <a:pt x="309" y="21422"/>
                    </a:lnTo>
                    <a:close/>
                    <a:moveTo>
                      <a:pt x="1" y="26799"/>
                    </a:moveTo>
                    <a:lnTo>
                      <a:pt x="1" y="31912"/>
                    </a:lnTo>
                    <a:lnTo>
                      <a:pt x="309" y="31912"/>
                    </a:lnTo>
                    <a:lnTo>
                      <a:pt x="309" y="26799"/>
                    </a:lnTo>
                    <a:close/>
                    <a:moveTo>
                      <a:pt x="1" y="32177"/>
                    </a:moveTo>
                    <a:lnTo>
                      <a:pt x="1" y="37290"/>
                    </a:lnTo>
                    <a:lnTo>
                      <a:pt x="309" y="37290"/>
                    </a:lnTo>
                    <a:lnTo>
                      <a:pt x="309" y="32177"/>
                    </a:lnTo>
                    <a:close/>
                    <a:moveTo>
                      <a:pt x="1" y="37554"/>
                    </a:moveTo>
                    <a:lnTo>
                      <a:pt x="1" y="42667"/>
                    </a:lnTo>
                    <a:lnTo>
                      <a:pt x="309" y="42667"/>
                    </a:lnTo>
                    <a:lnTo>
                      <a:pt x="309" y="37554"/>
                    </a:lnTo>
                    <a:close/>
                    <a:moveTo>
                      <a:pt x="1" y="42931"/>
                    </a:moveTo>
                    <a:lnTo>
                      <a:pt x="1" y="48044"/>
                    </a:lnTo>
                    <a:lnTo>
                      <a:pt x="309" y="48044"/>
                    </a:lnTo>
                    <a:lnTo>
                      <a:pt x="309" y="42931"/>
                    </a:lnTo>
                    <a:close/>
                    <a:moveTo>
                      <a:pt x="1" y="48309"/>
                    </a:moveTo>
                    <a:lnTo>
                      <a:pt x="1" y="53289"/>
                    </a:lnTo>
                    <a:lnTo>
                      <a:pt x="265" y="53289"/>
                    </a:lnTo>
                    <a:lnTo>
                      <a:pt x="265" y="53466"/>
                    </a:lnTo>
                    <a:lnTo>
                      <a:pt x="309" y="53466"/>
                    </a:lnTo>
                    <a:lnTo>
                      <a:pt x="309" y="48309"/>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59"/>
              <p:cNvSpPr/>
              <p:nvPr/>
            </p:nvSpPr>
            <p:spPr>
              <a:xfrm>
                <a:off x="2761500" y="1645925"/>
                <a:ext cx="7750" cy="1336650"/>
              </a:xfrm>
              <a:custGeom>
                <a:avLst/>
                <a:gdLst/>
                <a:ahLst/>
                <a:cxnLst/>
                <a:rect l="l" t="t" r="r" b="b"/>
                <a:pathLst>
                  <a:path w="310" h="53466" fill="none" extrusionOk="0">
                    <a:moveTo>
                      <a:pt x="309" y="1"/>
                    </a:moveTo>
                    <a:lnTo>
                      <a:pt x="1" y="1"/>
                    </a:lnTo>
                    <a:lnTo>
                      <a:pt x="1" y="5069"/>
                    </a:lnTo>
                    <a:lnTo>
                      <a:pt x="309" y="5069"/>
                    </a:lnTo>
                    <a:lnTo>
                      <a:pt x="309" y="5334"/>
                    </a:lnTo>
                    <a:lnTo>
                      <a:pt x="1" y="5334"/>
                    </a:lnTo>
                    <a:lnTo>
                      <a:pt x="1" y="10403"/>
                    </a:lnTo>
                    <a:lnTo>
                      <a:pt x="309" y="10403"/>
                    </a:lnTo>
                    <a:lnTo>
                      <a:pt x="309" y="10711"/>
                    </a:lnTo>
                    <a:lnTo>
                      <a:pt x="1" y="10711"/>
                    </a:lnTo>
                    <a:lnTo>
                      <a:pt x="1" y="15780"/>
                    </a:lnTo>
                    <a:lnTo>
                      <a:pt x="309" y="15780"/>
                    </a:lnTo>
                    <a:lnTo>
                      <a:pt x="309" y="16045"/>
                    </a:lnTo>
                    <a:lnTo>
                      <a:pt x="1" y="16045"/>
                    </a:lnTo>
                    <a:lnTo>
                      <a:pt x="1" y="21157"/>
                    </a:lnTo>
                    <a:lnTo>
                      <a:pt x="309" y="21157"/>
                    </a:lnTo>
                    <a:lnTo>
                      <a:pt x="309" y="21422"/>
                    </a:lnTo>
                    <a:lnTo>
                      <a:pt x="1" y="21422"/>
                    </a:lnTo>
                    <a:lnTo>
                      <a:pt x="1" y="26535"/>
                    </a:lnTo>
                    <a:lnTo>
                      <a:pt x="309" y="26535"/>
                    </a:lnTo>
                    <a:lnTo>
                      <a:pt x="309" y="26799"/>
                    </a:lnTo>
                    <a:lnTo>
                      <a:pt x="1" y="26799"/>
                    </a:lnTo>
                    <a:lnTo>
                      <a:pt x="1" y="31912"/>
                    </a:lnTo>
                    <a:lnTo>
                      <a:pt x="309" y="31912"/>
                    </a:lnTo>
                    <a:lnTo>
                      <a:pt x="309" y="32177"/>
                    </a:lnTo>
                    <a:lnTo>
                      <a:pt x="1" y="32177"/>
                    </a:lnTo>
                    <a:lnTo>
                      <a:pt x="1" y="37290"/>
                    </a:lnTo>
                    <a:lnTo>
                      <a:pt x="309" y="37290"/>
                    </a:lnTo>
                    <a:lnTo>
                      <a:pt x="309" y="37554"/>
                    </a:lnTo>
                    <a:lnTo>
                      <a:pt x="1" y="37554"/>
                    </a:lnTo>
                    <a:lnTo>
                      <a:pt x="1" y="42667"/>
                    </a:lnTo>
                    <a:lnTo>
                      <a:pt x="309" y="42667"/>
                    </a:lnTo>
                    <a:lnTo>
                      <a:pt x="309" y="42931"/>
                    </a:lnTo>
                    <a:lnTo>
                      <a:pt x="1" y="42931"/>
                    </a:lnTo>
                    <a:lnTo>
                      <a:pt x="1" y="48044"/>
                    </a:lnTo>
                    <a:lnTo>
                      <a:pt x="309" y="48044"/>
                    </a:lnTo>
                    <a:lnTo>
                      <a:pt x="309" y="48309"/>
                    </a:lnTo>
                    <a:lnTo>
                      <a:pt x="1" y="48309"/>
                    </a:lnTo>
                    <a:lnTo>
                      <a:pt x="1" y="53289"/>
                    </a:lnTo>
                    <a:lnTo>
                      <a:pt x="265" y="53289"/>
                    </a:lnTo>
                    <a:lnTo>
                      <a:pt x="265" y="53466"/>
                    </a:lnTo>
                    <a:lnTo>
                      <a:pt x="309" y="53466"/>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59"/>
              <p:cNvSpPr/>
              <p:nvPr/>
            </p:nvSpPr>
            <p:spPr>
              <a:xfrm>
                <a:off x="2093750" y="1638225"/>
                <a:ext cx="675500" cy="6625"/>
              </a:xfrm>
              <a:custGeom>
                <a:avLst/>
                <a:gdLst/>
                <a:ahLst/>
                <a:cxnLst/>
                <a:rect l="l" t="t" r="r" b="b"/>
                <a:pathLst>
                  <a:path w="27020" h="265" extrusionOk="0">
                    <a:moveTo>
                      <a:pt x="0" y="0"/>
                    </a:moveTo>
                    <a:lnTo>
                      <a:pt x="0" y="220"/>
                    </a:lnTo>
                    <a:lnTo>
                      <a:pt x="265" y="220"/>
                    </a:lnTo>
                    <a:lnTo>
                      <a:pt x="265" y="264"/>
                    </a:lnTo>
                    <a:lnTo>
                      <a:pt x="5378" y="264"/>
                    </a:lnTo>
                    <a:lnTo>
                      <a:pt x="5378" y="220"/>
                    </a:lnTo>
                    <a:lnTo>
                      <a:pt x="5642" y="220"/>
                    </a:lnTo>
                    <a:lnTo>
                      <a:pt x="5642" y="264"/>
                    </a:lnTo>
                    <a:lnTo>
                      <a:pt x="10755" y="264"/>
                    </a:lnTo>
                    <a:lnTo>
                      <a:pt x="10755" y="220"/>
                    </a:lnTo>
                    <a:lnTo>
                      <a:pt x="11020" y="220"/>
                    </a:lnTo>
                    <a:lnTo>
                      <a:pt x="11020" y="264"/>
                    </a:lnTo>
                    <a:lnTo>
                      <a:pt x="16132" y="264"/>
                    </a:lnTo>
                    <a:lnTo>
                      <a:pt x="16132" y="220"/>
                    </a:lnTo>
                    <a:lnTo>
                      <a:pt x="16397" y="220"/>
                    </a:lnTo>
                    <a:lnTo>
                      <a:pt x="16397" y="264"/>
                    </a:lnTo>
                    <a:lnTo>
                      <a:pt x="21510" y="264"/>
                    </a:lnTo>
                    <a:lnTo>
                      <a:pt x="21510" y="220"/>
                    </a:lnTo>
                    <a:lnTo>
                      <a:pt x="21774" y="220"/>
                    </a:lnTo>
                    <a:lnTo>
                      <a:pt x="21774" y="264"/>
                    </a:lnTo>
                    <a:lnTo>
                      <a:pt x="27019" y="264"/>
                    </a:lnTo>
                    <a:lnTo>
                      <a:pt x="2701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59"/>
              <p:cNvSpPr/>
              <p:nvPr/>
            </p:nvSpPr>
            <p:spPr>
              <a:xfrm>
                <a:off x="2093750" y="1638225"/>
                <a:ext cx="675500" cy="6625"/>
              </a:xfrm>
              <a:custGeom>
                <a:avLst/>
                <a:gdLst/>
                <a:ahLst/>
                <a:cxnLst/>
                <a:rect l="l" t="t" r="r" b="b"/>
                <a:pathLst>
                  <a:path w="27020" h="265" fill="none" extrusionOk="0">
                    <a:moveTo>
                      <a:pt x="27019" y="0"/>
                    </a:moveTo>
                    <a:lnTo>
                      <a:pt x="0" y="0"/>
                    </a:lnTo>
                    <a:lnTo>
                      <a:pt x="0" y="220"/>
                    </a:lnTo>
                    <a:lnTo>
                      <a:pt x="265" y="220"/>
                    </a:lnTo>
                    <a:lnTo>
                      <a:pt x="265" y="264"/>
                    </a:lnTo>
                    <a:lnTo>
                      <a:pt x="5378" y="264"/>
                    </a:lnTo>
                    <a:lnTo>
                      <a:pt x="5378" y="220"/>
                    </a:lnTo>
                    <a:lnTo>
                      <a:pt x="5642" y="220"/>
                    </a:lnTo>
                    <a:lnTo>
                      <a:pt x="5642" y="264"/>
                    </a:lnTo>
                    <a:lnTo>
                      <a:pt x="10755" y="264"/>
                    </a:lnTo>
                    <a:lnTo>
                      <a:pt x="10755" y="220"/>
                    </a:lnTo>
                    <a:lnTo>
                      <a:pt x="11020" y="220"/>
                    </a:lnTo>
                    <a:lnTo>
                      <a:pt x="11020" y="264"/>
                    </a:lnTo>
                    <a:lnTo>
                      <a:pt x="16132" y="264"/>
                    </a:lnTo>
                    <a:lnTo>
                      <a:pt x="16132" y="220"/>
                    </a:lnTo>
                    <a:lnTo>
                      <a:pt x="16397" y="220"/>
                    </a:lnTo>
                    <a:lnTo>
                      <a:pt x="16397" y="264"/>
                    </a:lnTo>
                    <a:lnTo>
                      <a:pt x="21510" y="264"/>
                    </a:lnTo>
                    <a:lnTo>
                      <a:pt x="21510" y="220"/>
                    </a:lnTo>
                    <a:lnTo>
                      <a:pt x="21774" y="220"/>
                    </a:lnTo>
                    <a:lnTo>
                      <a:pt x="21774" y="264"/>
                    </a:lnTo>
                    <a:lnTo>
                      <a:pt x="27019" y="264"/>
                    </a:lnTo>
                    <a:lnTo>
                      <a:pt x="2701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59"/>
              <p:cNvSpPr/>
              <p:nvPr/>
            </p:nvSpPr>
            <p:spPr>
              <a:xfrm>
                <a:off x="2093750" y="1643725"/>
                <a:ext cx="6625" cy="1125"/>
              </a:xfrm>
              <a:custGeom>
                <a:avLst/>
                <a:gdLst/>
                <a:ahLst/>
                <a:cxnLst/>
                <a:rect l="l" t="t" r="r" b="b"/>
                <a:pathLst>
                  <a:path w="265" h="45" extrusionOk="0">
                    <a:moveTo>
                      <a:pt x="0" y="0"/>
                    </a:moveTo>
                    <a:lnTo>
                      <a:pt x="0" y="44"/>
                    </a:lnTo>
                    <a:lnTo>
                      <a:pt x="265"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59"/>
              <p:cNvSpPr/>
              <p:nvPr/>
            </p:nvSpPr>
            <p:spPr>
              <a:xfrm>
                <a:off x="2093750" y="1643725"/>
                <a:ext cx="6625" cy="1125"/>
              </a:xfrm>
              <a:custGeom>
                <a:avLst/>
                <a:gdLst/>
                <a:ahLst/>
                <a:cxnLst/>
                <a:rect l="l" t="t" r="r" b="b"/>
                <a:pathLst>
                  <a:path w="265" h="45" fill="none" extrusionOk="0">
                    <a:moveTo>
                      <a:pt x="265" y="0"/>
                    </a:moveTo>
                    <a:lnTo>
                      <a:pt x="0" y="0"/>
                    </a:lnTo>
                    <a:lnTo>
                      <a:pt x="0" y="44"/>
                    </a:lnTo>
                    <a:lnTo>
                      <a:pt x="265" y="44"/>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59"/>
              <p:cNvSpPr/>
              <p:nvPr/>
            </p:nvSpPr>
            <p:spPr>
              <a:xfrm>
                <a:off x="2228175" y="1643725"/>
                <a:ext cx="6650" cy="1125"/>
              </a:xfrm>
              <a:custGeom>
                <a:avLst/>
                <a:gdLst/>
                <a:ahLst/>
                <a:cxnLst/>
                <a:rect l="l" t="t" r="r" b="b"/>
                <a:pathLst>
                  <a:path w="266" h="45" extrusionOk="0">
                    <a:moveTo>
                      <a:pt x="1" y="0"/>
                    </a:moveTo>
                    <a:lnTo>
                      <a:pt x="1" y="44"/>
                    </a:lnTo>
                    <a:lnTo>
                      <a:pt x="265"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59"/>
              <p:cNvSpPr/>
              <p:nvPr/>
            </p:nvSpPr>
            <p:spPr>
              <a:xfrm>
                <a:off x="2228175" y="1643725"/>
                <a:ext cx="6650" cy="1125"/>
              </a:xfrm>
              <a:custGeom>
                <a:avLst/>
                <a:gdLst/>
                <a:ahLst/>
                <a:cxnLst/>
                <a:rect l="l" t="t" r="r" b="b"/>
                <a:pathLst>
                  <a:path w="266" h="45" fill="none" extrusionOk="0">
                    <a:moveTo>
                      <a:pt x="265" y="0"/>
                    </a:moveTo>
                    <a:lnTo>
                      <a:pt x="1" y="0"/>
                    </a:lnTo>
                    <a:lnTo>
                      <a:pt x="1" y="44"/>
                    </a:lnTo>
                    <a:lnTo>
                      <a:pt x="265" y="44"/>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59"/>
              <p:cNvSpPr/>
              <p:nvPr/>
            </p:nvSpPr>
            <p:spPr>
              <a:xfrm>
                <a:off x="2362625" y="1643725"/>
                <a:ext cx="6625" cy="1125"/>
              </a:xfrm>
              <a:custGeom>
                <a:avLst/>
                <a:gdLst/>
                <a:ahLst/>
                <a:cxnLst/>
                <a:rect l="l" t="t" r="r" b="b"/>
                <a:pathLst>
                  <a:path w="265" h="45" extrusionOk="0">
                    <a:moveTo>
                      <a:pt x="0" y="0"/>
                    </a:moveTo>
                    <a:lnTo>
                      <a:pt x="0" y="44"/>
                    </a:lnTo>
                    <a:lnTo>
                      <a:pt x="265"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59"/>
              <p:cNvSpPr/>
              <p:nvPr/>
            </p:nvSpPr>
            <p:spPr>
              <a:xfrm>
                <a:off x="2362625" y="1643725"/>
                <a:ext cx="6625" cy="1125"/>
              </a:xfrm>
              <a:custGeom>
                <a:avLst/>
                <a:gdLst/>
                <a:ahLst/>
                <a:cxnLst/>
                <a:rect l="l" t="t" r="r" b="b"/>
                <a:pathLst>
                  <a:path w="265" h="45" fill="none" extrusionOk="0">
                    <a:moveTo>
                      <a:pt x="265" y="0"/>
                    </a:moveTo>
                    <a:lnTo>
                      <a:pt x="0" y="0"/>
                    </a:lnTo>
                    <a:lnTo>
                      <a:pt x="0" y="44"/>
                    </a:lnTo>
                    <a:lnTo>
                      <a:pt x="265" y="44"/>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59"/>
              <p:cNvSpPr/>
              <p:nvPr/>
            </p:nvSpPr>
            <p:spPr>
              <a:xfrm>
                <a:off x="2497050" y="1643725"/>
                <a:ext cx="6625" cy="1125"/>
              </a:xfrm>
              <a:custGeom>
                <a:avLst/>
                <a:gdLst/>
                <a:ahLst/>
                <a:cxnLst/>
                <a:rect l="l" t="t" r="r" b="b"/>
                <a:pathLst>
                  <a:path w="265" h="45" extrusionOk="0">
                    <a:moveTo>
                      <a:pt x="0" y="0"/>
                    </a:moveTo>
                    <a:lnTo>
                      <a:pt x="0" y="44"/>
                    </a:lnTo>
                    <a:lnTo>
                      <a:pt x="265"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59"/>
              <p:cNvSpPr/>
              <p:nvPr/>
            </p:nvSpPr>
            <p:spPr>
              <a:xfrm>
                <a:off x="2497050" y="1643725"/>
                <a:ext cx="6625" cy="1125"/>
              </a:xfrm>
              <a:custGeom>
                <a:avLst/>
                <a:gdLst/>
                <a:ahLst/>
                <a:cxnLst/>
                <a:rect l="l" t="t" r="r" b="b"/>
                <a:pathLst>
                  <a:path w="265" h="45" fill="none" extrusionOk="0">
                    <a:moveTo>
                      <a:pt x="265" y="0"/>
                    </a:moveTo>
                    <a:lnTo>
                      <a:pt x="0" y="0"/>
                    </a:lnTo>
                    <a:lnTo>
                      <a:pt x="0" y="44"/>
                    </a:lnTo>
                    <a:lnTo>
                      <a:pt x="265" y="44"/>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59"/>
              <p:cNvSpPr/>
              <p:nvPr/>
            </p:nvSpPr>
            <p:spPr>
              <a:xfrm>
                <a:off x="2631475" y="1643725"/>
                <a:ext cx="6650" cy="1125"/>
              </a:xfrm>
              <a:custGeom>
                <a:avLst/>
                <a:gdLst/>
                <a:ahLst/>
                <a:cxnLst/>
                <a:rect l="l" t="t" r="r" b="b"/>
                <a:pathLst>
                  <a:path w="266" h="45" extrusionOk="0">
                    <a:moveTo>
                      <a:pt x="1" y="0"/>
                    </a:moveTo>
                    <a:lnTo>
                      <a:pt x="1" y="44"/>
                    </a:lnTo>
                    <a:lnTo>
                      <a:pt x="265"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59"/>
              <p:cNvSpPr/>
              <p:nvPr/>
            </p:nvSpPr>
            <p:spPr>
              <a:xfrm>
                <a:off x="2631475" y="1643725"/>
                <a:ext cx="6650" cy="1125"/>
              </a:xfrm>
              <a:custGeom>
                <a:avLst/>
                <a:gdLst/>
                <a:ahLst/>
                <a:cxnLst/>
                <a:rect l="l" t="t" r="r" b="b"/>
                <a:pathLst>
                  <a:path w="266" h="45" fill="none" extrusionOk="0">
                    <a:moveTo>
                      <a:pt x="265" y="0"/>
                    </a:moveTo>
                    <a:lnTo>
                      <a:pt x="1" y="0"/>
                    </a:lnTo>
                    <a:lnTo>
                      <a:pt x="1" y="44"/>
                    </a:lnTo>
                    <a:lnTo>
                      <a:pt x="265" y="44"/>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59"/>
              <p:cNvSpPr/>
              <p:nvPr/>
            </p:nvSpPr>
            <p:spPr>
              <a:xfrm>
                <a:off x="2100350" y="1772650"/>
                <a:ext cx="661175" cy="6625"/>
              </a:xfrm>
              <a:custGeom>
                <a:avLst/>
                <a:gdLst/>
                <a:ahLst/>
                <a:cxnLst/>
                <a:rect l="l" t="t" r="r" b="b"/>
                <a:pathLst>
                  <a:path w="26447"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59"/>
              <p:cNvSpPr/>
              <p:nvPr/>
            </p:nvSpPr>
            <p:spPr>
              <a:xfrm>
                <a:off x="2100350" y="17726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59"/>
              <p:cNvSpPr/>
              <p:nvPr/>
            </p:nvSpPr>
            <p:spPr>
              <a:xfrm>
                <a:off x="2234800" y="1772650"/>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59"/>
              <p:cNvSpPr/>
              <p:nvPr/>
            </p:nvSpPr>
            <p:spPr>
              <a:xfrm>
                <a:off x="2369225" y="1772650"/>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59"/>
              <p:cNvSpPr/>
              <p:nvPr/>
            </p:nvSpPr>
            <p:spPr>
              <a:xfrm>
                <a:off x="2503650" y="17726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59"/>
              <p:cNvSpPr/>
              <p:nvPr/>
            </p:nvSpPr>
            <p:spPr>
              <a:xfrm>
                <a:off x="2638100" y="1772650"/>
                <a:ext cx="123425" cy="6625"/>
              </a:xfrm>
              <a:custGeom>
                <a:avLst/>
                <a:gdLst/>
                <a:ahLst/>
                <a:cxnLst/>
                <a:rect l="l" t="t" r="r" b="b"/>
                <a:pathLst>
                  <a:path w="4937" h="265" fill="none" extrusionOk="0">
                    <a:moveTo>
                      <a:pt x="4937" y="0"/>
                    </a:moveTo>
                    <a:lnTo>
                      <a:pt x="0" y="0"/>
                    </a:lnTo>
                    <a:lnTo>
                      <a:pt x="0" y="265"/>
                    </a:lnTo>
                    <a:lnTo>
                      <a:pt x="4937" y="265"/>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59"/>
              <p:cNvSpPr/>
              <p:nvPr/>
            </p:nvSpPr>
            <p:spPr>
              <a:xfrm>
                <a:off x="2093750" y="17726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59"/>
              <p:cNvSpPr/>
              <p:nvPr/>
            </p:nvSpPr>
            <p:spPr>
              <a:xfrm>
                <a:off x="2093750" y="17726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59"/>
              <p:cNvSpPr/>
              <p:nvPr/>
            </p:nvSpPr>
            <p:spPr>
              <a:xfrm>
                <a:off x="2228175" y="17726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59"/>
              <p:cNvSpPr/>
              <p:nvPr/>
            </p:nvSpPr>
            <p:spPr>
              <a:xfrm>
                <a:off x="2228175" y="17726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59"/>
              <p:cNvSpPr/>
              <p:nvPr/>
            </p:nvSpPr>
            <p:spPr>
              <a:xfrm>
                <a:off x="2362625" y="17726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59"/>
              <p:cNvSpPr/>
              <p:nvPr/>
            </p:nvSpPr>
            <p:spPr>
              <a:xfrm>
                <a:off x="2362625" y="17726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59"/>
              <p:cNvSpPr/>
              <p:nvPr/>
            </p:nvSpPr>
            <p:spPr>
              <a:xfrm>
                <a:off x="2497050" y="17726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59"/>
              <p:cNvSpPr/>
              <p:nvPr/>
            </p:nvSpPr>
            <p:spPr>
              <a:xfrm>
                <a:off x="2497050" y="17726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59"/>
              <p:cNvSpPr/>
              <p:nvPr/>
            </p:nvSpPr>
            <p:spPr>
              <a:xfrm>
                <a:off x="2631475" y="17726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59"/>
              <p:cNvSpPr/>
              <p:nvPr/>
            </p:nvSpPr>
            <p:spPr>
              <a:xfrm>
                <a:off x="2631475" y="17726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59"/>
              <p:cNvSpPr/>
              <p:nvPr/>
            </p:nvSpPr>
            <p:spPr>
              <a:xfrm>
                <a:off x="2761500" y="1772650"/>
                <a:ext cx="7750" cy="6625"/>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59"/>
              <p:cNvSpPr/>
              <p:nvPr/>
            </p:nvSpPr>
            <p:spPr>
              <a:xfrm>
                <a:off x="2761500" y="1772650"/>
                <a:ext cx="7750" cy="6625"/>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59"/>
              <p:cNvSpPr/>
              <p:nvPr/>
            </p:nvSpPr>
            <p:spPr>
              <a:xfrm>
                <a:off x="2100350" y="1905975"/>
                <a:ext cx="661175" cy="7750"/>
              </a:xfrm>
              <a:custGeom>
                <a:avLst/>
                <a:gdLst/>
                <a:ahLst/>
                <a:cxnLst/>
                <a:rect l="l" t="t" r="r" b="b"/>
                <a:pathLst>
                  <a:path w="26447" h="310" extrusionOk="0">
                    <a:moveTo>
                      <a:pt x="1" y="1"/>
                    </a:moveTo>
                    <a:lnTo>
                      <a:pt x="1" y="309"/>
                    </a:lnTo>
                    <a:lnTo>
                      <a:pt x="5114" y="309"/>
                    </a:lnTo>
                    <a:lnTo>
                      <a:pt x="5114" y="1"/>
                    </a:lnTo>
                    <a:close/>
                    <a:moveTo>
                      <a:pt x="5378" y="1"/>
                    </a:moveTo>
                    <a:lnTo>
                      <a:pt x="5378" y="309"/>
                    </a:lnTo>
                    <a:lnTo>
                      <a:pt x="10491" y="309"/>
                    </a:lnTo>
                    <a:lnTo>
                      <a:pt x="10491" y="1"/>
                    </a:lnTo>
                    <a:close/>
                    <a:moveTo>
                      <a:pt x="10756" y="1"/>
                    </a:moveTo>
                    <a:lnTo>
                      <a:pt x="10756" y="309"/>
                    </a:lnTo>
                    <a:lnTo>
                      <a:pt x="15868" y="309"/>
                    </a:lnTo>
                    <a:lnTo>
                      <a:pt x="15868" y="1"/>
                    </a:lnTo>
                    <a:close/>
                    <a:moveTo>
                      <a:pt x="16133" y="1"/>
                    </a:moveTo>
                    <a:lnTo>
                      <a:pt x="16133" y="309"/>
                    </a:lnTo>
                    <a:lnTo>
                      <a:pt x="21246" y="309"/>
                    </a:lnTo>
                    <a:lnTo>
                      <a:pt x="21246" y="1"/>
                    </a:lnTo>
                    <a:close/>
                    <a:moveTo>
                      <a:pt x="21510" y="1"/>
                    </a:moveTo>
                    <a:lnTo>
                      <a:pt x="21510" y="309"/>
                    </a:lnTo>
                    <a:lnTo>
                      <a:pt x="26447" y="309"/>
                    </a:lnTo>
                    <a:lnTo>
                      <a:pt x="264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59"/>
              <p:cNvSpPr/>
              <p:nvPr/>
            </p:nvSpPr>
            <p:spPr>
              <a:xfrm>
                <a:off x="2100350" y="1905975"/>
                <a:ext cx="127850" cy="7750"/>
              </a:xfrm>
              <a:custGeom>
                <a:avLst/>
                <a:gdLst/>
                <a:ahLst/>
                <a:cxnLst/>
                <a:rect l="l" t="t" r="r" b="b"/>
                <a:pathLst>
                  <a:path w="5114" h="310" fill="none" extrusionOk="0">
                    <a:moveTo>
                      <a:pt x="5114" y="1"/>
                    </a:moveTo>
                    <a:lnTo>
                      <a:pt x="1" y="1"/>
                    </a:lnTo>
                    <a:lnTo>
                      <a:pt x="1" y="309"/>
                    </a:lnTo>
                    <a:lnTo>
                      <a:pt x="5114" y="309"/>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59"/>
              <p:cNvSpPr/>
              <p:nvPr/>
            </p:nvSpPr>
            <p:spPr>
              <a:xfrm>
                <a:off x="2234800" y="1905975"/>
                <a:ext cx="127850" cy="7750"/>
              </a:xfrm>
              <a:custGeom>
                <a:avLst/>
                <a:gdLst/>
                <a:ahLst/>
                <a:cxnLst/>
                <a:rect l="l" t="t" r="r" b="b"/>
                <a:pathLst>
                  <a:path w="5114" h="310" fill="none" extrusionOk="0">
                    <a:moveTo>
                      <a:pt x="5113" y="1"/>
                    </a:moveTo>
                    <a:lnTo>
                      <a:pt x="0" y="1"/>
                    </a:lnTo>
                    <a:lnTo>
                      <a:pt x="0" y="309"/>
                    </a:lnTo>
                    <a:lnTo>
                      <a:pt x="5113" y="309"/>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59"/>
              <p:cNvSpPr/>
              <p:nvPr/>
            </p:nvSpPr>
            <p:spPr>
              <a:xfrm>
                <a:off x="2369225" y="1905975"/>
                <a:ext cx="127850" cy="7750"/>
              </a:xfrm>
              <a:custGeom>
                <a:avLst/>
                <a:gdLst/>
                <a:ahLst/>
                <a:cxnLst/>
                <a:rect l="l" t="t" r="r" b="b"/>
                <a:pathLst>
                  <a:path w="5114" h="310" fill="none" extrusionOk="0">
                    <a:moveTo>
                      <a:pt x="5113" y="1"/>
                    </a:moveTo>
                    <a:lnTo>
                      <a:pt x="1" y="1"/>
                    </a:lnTo>
                    <a:lnTo>
                      <a:pt x="1" y="309"/>
                    </a:lnTo>
                    <a:lnTo>
                      <a:pt x="5113" y="309"/>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59"/>
              <p:cNvSpPr/>
              <p:nvPr/>
            </p:nvSpPr>
            <p:spPr>
              <a:xfrm>
                <a:off x="2503650" y="1905975"/>
                <a:ext cx="127850" cy="7750"/>
              </a:xfrm>
              <a:custGeom>
                <a:avLst/>
                <a:gdLst/>
                <a:ahLst/>
                <a:cxnLst/>
                <a:rect l="l" t="t" r="r" b="b"/>
                <a:pathLst>
                  <a:path w="5114" h="310" fill="none" extrusionOk="0">
                    <a:moveTo>
                      <a:pt x="5114" y="1"/>
                    </a:moveTo>
                    <a:lnTo>
                      <a:pt x="1" y="1"/>
                    </a:lnTo>
                    <a:lnTo>
                      <a:pt x="1" y="309"/>
                    </a:lnTo>
                    <a:lnTo>
                      <a:pt x="5114" y="309"/>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59"/>
              <p:cNvSpPr/>
              <p:nvPr/>
            </p:nvSpPr>
            <p:spPr>
              <a:xfrm>
                <a:off x="2638100" y="1905975"/>
                <a:ext cx="123425" cy="7750"/>
              </a:xfrm>
              <a:custGeom>
                <a:avLst/>
                <a:gdLst/>
                <a:ahLst/>
                <a:cxnLst/>
                <a:rect l="l" t="t" r="r" b="b"/>
                <a:pathLst>
                  <a:path w="4937" h="310" fill="none" extrusionOk="0">
                    <a:moveTo>
                      <a:pt x="4937" y="1"/>
                    </a:moveTo>
                    <a:lnTo>
                      <a:pt x="0" y="1"/>
                    </a:lnTo>
                    <a:lnTo>
                      <a:pt x="0" y="309"/>
                    </a:lnTo>
                    <a:lnTo>
                      <a:pt x="4937" y="309"/>
                    </a:lnTo>
                    <a:lnTo>
                      <a:pt x="4937"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59"/>
              <p:cNvSpPr/>
              <p:nvPr/>
            </p:nvSpPr>
            <p:spPr>
              <a:xfrm>
                <a:off x="2093750" y="1905975"/>
                <a:ext cx="6625" cy="7750"/>
              </a:xfrm>
              <a:custGeom>
                <a:avLst/>
                <a:gdLst/>
                <a:ahLst/>
                <a:cxnLst/>
                <a:rect l="l" t="t" r="r" b="b"/>
                <a:pathLst>
                  <a:path w="265" h="310" extrusionOk="0">
                    <a:moveTo>
                      <a:pt x="0" y="1"/>
                    </a:moveTo>
                    <a:lnTo>
                      <a:pt x="0" y="309"/>
                    </a:lnTo>
                    <a:lnTo>
                      <a:pt x="265" y="309"/>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59"/>
              <p:cNvSpPr/>
              <p:nvPr/>
            </p:nvSpPr>
            <p:spPr>
              <a:xfrm>
                <a:off x="2093750" y="1905975"/>
                <a:ext cx="6625" cy="7750"/>
              </a:xfrm>
              <a:custGeom>
                <a:avLst/>
                <a:gdLst/>
                <a:ahLst/>
                <a:cxnLst/>
                <a:rect l="l" t="t" r="r" b="b"/>
                <a:pathLst>
                  <a:path w="265" h="310" fill="none" extrusionOk="0">
                    <a:moveTo>
                      <a:pt x="265" y="1"/>
                    </a:moveTo>
                    <a:lnTo>
                      <a:pt x="0" y="1"/>
                    </a:lnTo>
                    <a:lnTo>
                      <a:pt x="0" y="309"/>
                    </a:lnTo>
                    <a:lnTo>
                      <a:pt x="265" y="30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59"/>
              <p:cNvSpPr/>
              <p:nvPr/>
            </p:nvSpPr>
            <p:spPr>
              <a:xfrm>
                <a:off x="2228175" y="1905975"/>
                <a:ext cx="6650" cy="7750"/>
              </a:xfrm>
              <a:custGeom>
                <a:avLst/>
                <a:gdLst/>
                <a:ahLst/>
                <a:cxnLst/>
                <a:rect l="l" t="t" r="r" b="b"/>
                <a:pathLst>
                  <a:path w="266" h="310" extrusionOk="0">
                    <a:moveTo>
                      <a:pt x="1" y="1"/>
                    </a:moveTo>
                    <a:lnTo>
                      <a:pt x="1" y="309"/>
                    </a:lnTo>
                    <a:lnTo>
                      <a:pt x="265" y="309"/>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59"/>
              <p:cNvSpPr/>
              <p:nvPr/>
            </p:nvSpPr>
            <p:spPr>
              <a:xfrm>
                <a:off x="2228175" y="1905975"/>
                <a:ext cx="6650" cy="7750"/>
              </a:xfrm>
              <a:custGeom>
                <a:avLst/>
                <a:gdLst/>
                <a:ahLst/>
                <a:cxnLst/>
                <a:rect l="l" t="t" r="r" b="b"/>
                <a:pathLst>
                  <a:path w="266" h="310" fill="none" extrusionOk="0">
                    <a:moveTo>
                      <a:pt x="265" y="1"/>
                    </a:moveTo>
                    <a:lnTo>
                      <a:pt x="1" y="1"/>
                    </a:lnTo>
                    <a:lnTo>
                      <a:pt x="1" y="309"/>
                    </a:lnTo>
                    <a:lnTo>
                      <a:pt x="265" y="30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59"/>
              <p:cNvSpPr/>
              <p:nvPr/>
            </p:nvSpPr>
            <p:spPr>
              <a:xfrm>
                <a:off x="2362625" y="1905975"/>
                <a:ext cx="6625" cy="7750"/>
              </a:xfrm>
              <a:custGeom>
                <a:avLst/>
                <a:gdLst/>
                <a:ahLst/>
                <a:cxnLst/>
                <a:rect l="l" t="t" r="r" b="b"/>
                <a:pathLst>
                  <a:path w="265" h="310" extrusionOk="0">
                    <a:moveTo>
                      <a:pt x="0" y="1"/>
                    </a:moveTo>
                    <a:lnTo>
                      <a:pt x="0" y="309"/>
                    </a:lnTo>
                    <a:lnTo>
                      <a:pt x="265" y="309"/>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59"/>
              <p:cNvSpPr/>
              <p:nvPr/>
            </p:nvSpPr>
            <p:spPr>
              <a:xfrm>
                <a:off x="2362625" y="1905975"/>
                <a:ext cx="6625" cy="7750"/>
              </a:xfrm>
              <a:custGeom>
                <a:avLst/>
                <a:gdLst/>
                <a:ahLst/>
                <a:cxnLst/>
                <a:rect l="l" t="t" r="r" b="b"/>
                <a:pathLst>
                  <a:path w="265" h="310" fill="none" extrusionOk="0">
                    <a:moveTo>
                      <a:pt x="265" y="1"/>
                    </a:moveTo>
                    <a:lnTo>
                      <a:pt x="0" y="1"/>
                    </a:lnTo>
                    <a:lnTo>
                      <a:pt x="0" y="309"/>
                    </a:lnTo>
                    <a:lnTo>
                      <a:pt x="265" y="30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59"/>
              <p:cNvSpPr/>
              <p:nvPr/>
            </p:nvSpPr>
            <p:spPr>
              <a:xfrm>
                <a:off x="2497050" y="1905975"/>
                <a:ext cx="6625" cy="7750"/>
              </a:xfrm>
              <a:custGeom>
                <a:avLst/>
                <a:gdLst/>
                <a:ahLst/>
                <a:cxnLst/>
                <a:rect l="l" t="t" r="r" b="b"/>
                <a:pathLst>
                  <a:path w="265" h="310" extrusionOk="0">
                    <a:moveTo>
                      <a:pt x="0" y="1"/>
                    </a:moveTo>
                    <a:lnTo>
                      <a:pt x="0" y="309"/>
                    </a:lnTo>
                    <a:lnTo>
                      <a:pt x="265" y="309"/>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59"/>
              <p:cNvSpPr/>
              <p:nvPr/>
            </p:nvSpPr>
            <p:spPr>
              <a:xfrm>
                <a:off x="2497050" y="1905975"/>
                <a:ext cx="6625" cy="7750"/>
              </a:xfrm>
              <a:custGeom>
                <a:avLst/>
                <a:gdLst/>
                <a:ahLst/>
                <a:cxnLst/>
                <a:rect l="l" t="t" r="r" b="b"/>
                <a:pathLst>
                  <a:path w="265" h="310" fill="none" extrusionOk="0">
                    <a:moveTo>
                      <a:pt x="265" y="1"/>
                    </a:moveTo>
                    <a:lnTo>
                      <a:pt x="0" y="1"/>
                    </a:lnTo>
                    <a:lnTo>
                      <a:pt x="0" y="309"/>
                    </a:lnTo>
                    <a:lnTo>
                      <a:pt x="265" y="30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59"/>
              <p:cNvSpPr/>
              <p:nvPr/>
            </p:nvSpPr>
            <p:spPr>
              <a:xfrm>
                <a:off x="2631475" y="1905975"/>
                <a:ext cx="6650" cy="7750"/>
              </a:xfrm>
              <a:custGeom>
                <a:avLst/>
                <a:gdLst/>
                <a:ahLst/>
                <a:cxnLst/>
                <a:rect l="l" t="t" r="r" b="b"/>
                <a:pathLst>
                  <a:path w="266" h="310" extrusionOk="0">
                    <a:moveTo>
                      <a:pt x="1" y="1"/>
                    </a:moveTo>
                    <a:lnTo>
                      <a:pt x="1" y="309"/>
                    </a:lnTo>
                    <a:lnTo>
                      <a:pt x="265" y="309"/>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59"/>
              <p:cNvSpPr/>
              <p:nvPr/>
            </p:nvSpPr>
            <p:spPr>
              <a:xfrm>
                <a:off x="2631475" y="1905975"/>
                <a:ext cx="6650" cy="7750"/>
              </a:xfrm>
              <a:custGeom>
                <a:avLst/>
                <a:gdLst/>
                <a:ahLst/>
                <a:cxnLst/>
                <a:rect l="l" t="t" r="r" b="b"/>
                <a:pathLst>
                  <a:path w="266" h="310" fill="none" extrusionOk="0">
                    <a:moveTo>
                      <a:pt x="265" y="1"/>
                    </a:moveTo>
                    <a:lnTo>
                      <a:pt x="1" y="1"/>
                    </a:lnTo>
                    <a:lnTo>
                      <a:pt x="1" y="309"/>
                    </a:lnTo>
                    <a:lnTo>
                      <a:pt x="265" y="30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59"/>
              <p:cNvSpPr/>
              <p:nvPr/>
            </p:nvSpPr>
            <p:spPr>
              <a:xfrm>
                <a:off x="2761500" y="1905975"/>
                <a:ext cx="7750" cy="7750"/>
              </a:xfrm>
              <a:custGeom>
                <a:avLst/>
                <a:gdLst/>
                <a:ahLst/>
                <a:cxnLst/>
                <a:rect l="l" t="t" r="r" b="b"/>
                <a:pathLst>
                  <a:path w="310" h="310" extrusionOk="0">
                    <a:moveTo>
                      <a:pt x="1" y="1"/>
                    </a:moveTo>
                    <a:lnTo>
                      <a:pt x="1" y="309"/>
                    </a:lnTo>
                    <a:lnTo>
                      <a:pt x="309" y="309"/>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59"/>
              <p:cNvSpPr/>
              <p:nvPr/>
            </p:nvSpPr>
            <p:spPr>
              <a:xfrm>
                <a:off x="2761500" y="1905975"/>
                <a:ext cx="7750" cy="7750"/>
              </a:xfrm>
              <a:custGeom>
                <a:avLst/>
                <a:gdLst/>
                <a:ahLst/>
                <a:cxnLst/>
                <a:rect l="l" t="t" r="r" b="b"/>
                <a:pathLst>
                  <a:path w="310" h="310" fill="none" extrusionOk="0">
                    <a:moveTo>
                      <a:pt x="309" y="1"/>
                    </a:moveTo>
                    <a:lnTo>
                      <a:pt x="1" y="1"/>
                    </a:lnTo>
                    <a:lnTo>
                      <a:pt x="1" y="309"/>
                    </a:lnTo>
                    <a:lnTo>
                      <a:pt x="309" y="309"/>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59"/>
              <p:cNvSpPr/>
              <p:nvPr/>
            </p:nvSpPr>
            <p:spPr>
              <a:xfrm>
                <a:off x="2100350" y="2040425"/>
                <a:ext cx="661175" cy="6625"/>
              </a:xfrm>
              <a:custGeom>
                <a:avLst/>
                <a:gdLst/>
                <a:ahLst/>
                <a:cxnLst/>
                <a:rect l="l" t="t" r="r" b="b"/>
                <a:pathLst>
                  <a:path w="26447"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9"/>
              <p:cNvSpPr/>
              <p:nvPr/>
            </p:nvSpPr>
            <p:spPr>
              <a:xfrm>
                <a:off x="2100350" y="20404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9"/>
              <p:cNvSpPr/>
              <p:nvPr/>
            </p:nvSpPr>
            <p:spPr>
              <a:xfrm>
                <a:off x="2234800" y="2040425"/>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9"/>
              <p:cNvSpPr/>
              <p:nvPr/>
            </p:nvSpPr>
            <p:spPr>
              <a:xfrm>
                <a:off x="2369225" y="2040425"/>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59"/>
              <p:cNvSpPr/>
              <p:nvPr/>
            </p:nvSpPr>
            <p:spPr>
              <a:xfrm>
                <a:off x="2503650" y="20404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59"/>
              <p:cNvSpPr/>
              <p:nvPr/>
            </p:nvSpPr>
            <p:spPr>
              <a:xfrm>
                <a:off x="2638100" y="2040425"/>
                <a:ext cx="123425" cy="6625"/>
              </a:xfrm>
              <a:custGeom>
                <a:avLst/>
                <a:gdLst/>
                <a:ahLst/>
                <a:cxnLst/>
                <a:rect l="l" t="t" r="r" b="b"/>
                <a:pathLst>
                  <a:path w="4937" h="265" fill="none" extrusionOk="0">
                    <a:moveTo>
                      <a:pt x="4937" y="0"/>
                    </a:moveTo>
                    <a:lnTo>
                      <a:pt x="0" y="0"/>
                    </a:lnTo>
                    <a:lnTo>
                      <a:pt x="0" y="265"/>
                    </a:lnTo>
                    <a:lnTo>
                      <a:pt x="4937" y="265"/>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9"/>
              <p:cNvSpPr/>
              <p:nvPr/>
            </p:nvSpPr>
            <p:spPr>
              <a:xfrm>
                <a:off x="2093750" y="20404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9"/>
              <p:cNvSpPr/>
              <p:nvPr/>
            </p:nvSpPr>
            <p:spPr>
              <a:xfrm>
                <a:off x="2093750" y="20404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9"/>
              <p:cNvSpPr/>
              <p:nvPr/>
            </p:nvSpPr>
            <p:spPr>
              <a:xfrm>
                <a:off x="2228175" y="20404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59"/>
              <p:cNvSpPr/>
              <p:nvPr/>
            </p:nvSpPr>
            <p:spPr>
              <a:xfrm>
                <a:off x="2228175" y="20404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59"/>
              <p:cNvSpPr/>
              <p:nvPr/>
            </p:nvSpPr>
            <p:spPr>
              <a:xfrm>
                <a:off x="2362625" y="20404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59"/>
              <p:cNvSpPr/>
              <p:nvPr/>
            </p:nvSpPr>
            <p:spPr>
              <a:xfrm>
                <a:off x="2362625" y="20404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9"/>
              <p:cNvSpPr/>
              <p:nvPr/>
            </p:nvSpPr>
            <p:spPr>
              <a:xfrm>
                <a:off x="2497050" y="20404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59"/>
              <p:cNvSpPr/>
              <p:nvPr/>
            </p:nvSpPr>
            <p:spPr>
              <a:xfrm>
                <a:off x="2497050" y="20404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9"/>
              <p:cNvSpPr/>
              <p:nvPr/>
            </p:nvSpPr>
            <p:spPr>
              <a:xfrm>
                <a:off x="2631475" y="20404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9"/>
              <p:cNvSpPr/>
              <p:nvPr/>
            </p:nvSpPr>
            <p:spPr>
              <a:xfrm>
                <a:off x="2631475" y="20404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9"/>
              <p:cNvSpPr/>
              <p:nvPr/>
            </p:nvSpPr>
            <p:spPr>
              <a:xfrm>
                <a:off x="2761500" y="2040425"/>
                <a:ext cx="7750" cy="6625"/>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9"/>
              <p:cNvSpPr/>
              <p:nvPr/>
            </p:nvSpPr>
            <p:spPr>
              <a:xfrm>
                <a:off x="2761500" y="2040425"/>
                <a:ext cx="7750" cy="6625"/>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59"/>
              <p:cNvSpPr/>
              <p:nvPr/>
            </p:nvSpPr>
            <p:spPr>
              <a:xfrm>
                <a:off x="2100350" y="2174850"/>
                <a:ext cx="661175" cy="6625"/>
              </a:xfrm>
              <a:custGeom>
                <a:avLst/>
                <a:gdLst/>
                <a:ahLst/>
                <a:cxnLst/>
                <a:rect l="l" t="t" r="r" b="b"/>
                <a:pathLst>
                  <a:path w="26447"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59"/>
              <p:cNvSpPr/>
              <p:nvPr/>
            </p:nvSpPr>
            <p:spPr>
              <a:xfrm>
                <a:off x="2100350" y="21748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9"/>
              <p:cNvSpPr/>
              <p:nvPr/>
            </p:nvSpPr>
            <p:spPr>
              <a:xfrm>
                <a:off x="2234800" y="2174850"/>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59"/>
              <p:cNvSpPr/>
              <p:nvPr/>
            </p:nvSpPr>
            <p:spPr>
              <a:xfrm>
                <a:off x="2369225" y="2174850"/>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59"/>
              <p:cNvSpPr/>
              <p:nvPr/>
            </p:nvSpPr>
            <p:spPr>
              <a:xfrm>
                <a:off x="2503650" y="21748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59"/>
              <p:cNvSpPr/>
              <p:nvPr/>
            </p:nvSpPr>
            <p:spPr>
              <a:xfrm>
                <a:off x="2638100" y="2174850"/>
                <a:ext cx="123425" cy="6625"/>
              </a:xfrm>
              <a:custGeom>
                <a:avLst/>
                <a:gdLst/>
                <a:ahLst/>
                <a:cxnLst/>
                <a:rect l="l" t="t" r="r" b="b"/>
                <a:pathLst>
                  <a:path w="4937" h="265" fill="none" extrusionOk="0">
                    <a:moveTo>
                      <a:pt x="4937" y="0"/>
                    </a:moveTo>
                    <a:lnTo>
                      <a:pt x="0" y="0"/>
                    </a:lnTo>
                    <a:lnTo>
                      <a:pt x="0" y="265"/>
                    </a:lnTo>
                    <a:lnTo>
                      <a:pt x="4937" y="265"/>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59"/>
              <p:cNvSpPr/>
              <p:nvPr/>
            </p:nvSpPr>
            <p:spPr>
              <a:xfrm>
                <a:off x="2093750" y="21748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59"/>
              <p:cNvSpPr/>
              <p:nvPr/>
            </p:nvSpPr>
            <p:spPr>
              <a:xfrm>
                <a:off x="2093750" y="21748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59"/>
              <p:cNvSpPr/>
              <p:nvPr/>
            </p:nvSpPr>
            <p:spPr>
              <a:xfrm>
                <a:off x="2228175" y="21748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59"/>
              <p:cNvSpPr/>
              <p:nvPr/>
            </p:nvSpPr>
            <p:spPr>
              <a:xfrm>
                <a:off x="2228175" y="21748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59"/>
              <p:cNvSpPr/>
              <p:nvPr/>
            </p:nvSpPr>
            <p:spPr>
              <a:xfrm>
                <a:off x="2362625" y="21748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59"/>
              <p:cNvSpPr/>
              <p:nvPr/>
            </p:nvSpPr>
            <p:spPr>
              <a:xfrm>
                <a:off x="2362625" y="21748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59"/>
              <p:cNvSpPr/>
              <p:nvPr/>
            </p:nvSpPr>
            <p:spPr>
              <a:xfrm>
                <a:off x="2497050" y="21748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59"/>
              <p:cNvSpPr/>
              <p:nvPr/>
            </p:nvSpPr>
            <p:spPr>
              <a:xfrm>
                <a:off x="2497050" y="21748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59"/>
              <p:cNvSpPr/>
              <p:nvPr/>
            </p:nvSpPr>
            <p:spPr>
              <a:xfrm>
                <a:off x="2631475" y="21748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59"/>
              <p:cNvSpPr/>
              <p:nvPr/>
            </p:nvSpPr>
            <p:spPr>
              <a:xfrm>
                <a:off x="2631475" y="21748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59"/>
              <p:cNvSpPr/>
              <p:nvPr/>
            </p:nvSpPr>
            <p:spPr>
              <a:xfrm>
                <a:off x="2761500" y="2174850"/>
                <a:ext cx="7750" cy="6625"/>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59"/>
              <p:cNvSpPr/>
              <p:nvPr/>
            </p:nvSpPr>
            <p:spPr>
              <a:xfrm>
                <a:off x="2761500" y="2174850"/>
                <a:ext cx="7750" cy="6625"/>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59"/>
              <p:cNvSpPr/>
              <p:nvPr/>
            </p:nvSpPr>
            <p:spPr>
              <a:xfrm>
                <a:off x="2100350" y="2309275"/>
                <a:ext cx="661175" cy="6650"/>
              </a:xfrm>
              <a:custGeom>
                <a:avLst/>
                <a:gdLst/>
                <a:ahLst/>
                <a:cxnLst/>
                <a:rect l="l" t="t" r="r" b="b"/>
                <a:pathLst>
                  <a:path w="26447" h="266" extrusionOk="0">
                    <a:moveTo>
                      <a:pt x="1" y="1"/>
                    </a:moveTo>
                    <a:lnTo>
                      <a:pt x="1" y="265"/>
                    </a:lnTo>
                    <a:lnTo>
                      <a:pt x="5114" y="265"/>
                    </a:lnTo>
                    <a:lnTo>
                      <a:pt x="5114" y="1"/>
                    </a:lnTo>
                    <a:close/>
                    <a:moveTo>
                      <a:pt x="5378" y="1"/>
                    </a:moveTo>
                    <a:lnTo>
                      <a:pt x="5378" y="265"/>
                    </a:lnTo>
                    <a:lnTo>
                      <a:pt x="10491" y="265"/>
                    </a:lnTo>
                    <a:lnTo>
                      <a:pt x="10491" y="1"/>
                    </a:lnTo>
                    <a:close/>
                    <a:moveTo>
                      <a:pt x="10756" y="1"/>
                    </a:moveTo>
                    <a:lnTo>
                      <a:pt x="10756" y="265"/>
                    </a:lnTo>
                    <a:lnTo>
                      <a:pt x="15868" y="265"/>
                    </a:lnTo>
                    <a:lnTo>
                      <a:pt x="15868" y="1"/>
                    </a:lnTo>
                    <a:close/>
                    <a:moveTo>
                      <a:pt x="16133" y="1"/>
                    </a:moveTo>
                    <a:lnTo>
                      <a:pt x="16133" y="265"/>
                    </a:lnTo>
                    <a:lnTo>
                      <a:pt x="21246" y="265"/>
                    </a:lnTo>
                    <a:lnTo>
                      <a:pt x="21246" y="1"/>
                    </a:lnTo>
                    <a:close/>
                    <a:moveTo>
                      <a:pt x="21510" y="1"/>
                    </a:moveTo>
                    <a:lnTo>
                      <a:pt x="21510" y="265"/>
                    </a:lnTo>
                    <a:lnTo>
                      <a:pt x="26447" y="265"/>
                    </a:lnTo>
                    <a:lnTo>
                      <a:pt x="264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59"/>
              <p:cNvSpPr/>
              <p:nvPr/>
            </p:nvSpPr>
            <p:spPr>
              <a:xfrm>
                <a:off x="2100350" y="2309275"/>
                <a:ext cx="127850" cy="6650"/>
              </a:xfrm>
              <a:custGeom>
                <a:avLst/>
                <a:gdLst/>
                <a:ahLst/>
                <a:cxnLst/>
                <a:rect l="l" t="t" r="r" b="b"/>
                <a:pathLst>
                  <a:path w="5114" h="266"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59"/>
              <p:cNvSpPr/>
              <p:nvPr/>
            </p:nvSpPr>
            <p:spPr>
              <a:xfrm>
                <a:off x="2234800" y="2309275"/>
                <a:ext cx="127850" cy="6650"/>
              </a:xfrm>
              <a:custGeom>
                <a:avLst/>
                <a:gdLst/>
                <a:ahLst/>
                <a:cxnLst/>
                <a:rect l="l" t="t" r="r" b="b"/>
                <a:pathLst>
                  <a:path w="5114" h="266" fill="none" extrusionOk="0">
                    <a:moveTo>
                      <a:pt x="5113" y="1"/>
                    </a:moveTo>
                    <a:lnTo>
                      <a:pt x="0" y="1"/>
                    </a:lnTo>
                    <a:lnTo>
                      <a:pt x="0"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59"/>
              <p:cNvSpPr/>
              <p:nvPr/>
            </p:nvSpPr>
            <p:spPr>
              <a:xfrm>
                <a:off x="2369225" y="2309275"/>
                <a:ext cx="127850" cy="6650"/>
              </a:xfrm>
              <a:custGeom>
                <a:avLst/>
                <a:gdLst/>
                <a:ahLst/>
                <a:cxnLst/>
                <a:rect l="l" t="t" r="r" b="b"/>
                <a:pathLst>
                  <a:path w="5114" h="266" fill="none" extrusionOk="0">
                    <a:moveTo>
                      <a:pt x="5113" y="1"/>
                    </a:moveTo>
                    <a:lnTo>
                      <a:pt x="1" y="1"/>
                    </a:lnTo>
                    <a:lnTo>
                      <a:pt x="1"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59"/>
              <p:cNvSpPr/>
              <p:nvPr/>
            </p:nvSpPr>
            <p:spPr>
              <a:xfrm>
                <a:off x="2503650" y="2309275"/>
                <a:ext cx="127850" cy="6650"/>
              </a:xfrm>
              <a:custGeom>
                <a:avLst/>
                <a:gdLst/>
                <a:ahLst/>
                <a:cxnLst/>
                <a:rect l="l" t="t" r="r" b="b"/>
                <a:pathLst>
                  <a:path w="5114" h="266"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59"/>
              <p:cNvSpPr/>
              <p:nvPr/>
            </p:nvSpPr>
            <p:spPr>
              <a:xfrm>
                <a:off x="2638100" y="2309275"/>
                <a:ext cx="123425" cy="6650"/>
              </a:xfrm>
              <a:custGeom>
                <a:avLst/>
                <a:gdLst/>
                <a:ahLst/>
                <a:cxnLst/>
                <a:rect l="l" t="t" r="r" b="b"/>
                <a:pathLst>
                  <a:path w="4937" h="266" fill="none" extrusionOk="0">
                    <a:moveTo>
                      <a:pt x="4937" y="1"/>
                    </a:moveTo>
                    <a:lnTo>
                      <a:pt x="0" y="1"/>
                    </a:lnTo>
                    <a:lnTo>
                      <a:pt x="0" y="265"/>
                    </a:lnTo>
                    <a:lnTo>
                      <a:pt x="4937" y="265"/>
                    </a:lnTo>
                    <a:lnTo>
                      <a:pt x="4937"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59"/>
              <p:cNvSpPr/>
              <p:nvPr/>
            </p:nvSpPr>
            <p:spPr>
              <a:xfrm>
                <a:off x="2093750" y="23092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59"/>
              <p:cNvSpPr/>
              <p:nvPr/>
            </p:nvSpPr>
            <p:spPr>
              <a:xfrm>
                <a:off x="2093750" y="23092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59"/>
              <p:cNvSpPr/>
              <p:nvPr/>
            </p:nvSpPr>
            <p:spPr>
              <a:xfrm>
                <a:off x="2228175" y="2309275"/>
                <a:ext cx="6650" cy="6650"/>
              </a:xfrm>
              <a:custGeom>
                <a:avLst/>
                <a:gdLst/>
                <a:ahLst/>
                <a:cxnLst/>
                <a:rect l="l" t="t" r="r" b="b"/>
                <a:pathLst>
                  <a:path w="266" h="266"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59"/>
              <p:cNvSpPr/>
              <p:nvPr/>
            </p:nvSpPr>
            <p:spPr>
              <a:xfrm>
                <a:off x="2228175" y="2309275"/>
                <a:ext cx="6650" cy="6650"/>
              </a:xfrm>
              <a:custGeom>
                <a:avLst/>
                <a:gdLst/>
                <a:ahLst/>
                <a:cxnLst/>
                <a:rect l="l" t="t" r="r" b="b"/>
                <a:pathLst>
                  <a:path w="266" h="266"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59"/>
              <p:cNvSpPr/>
              <p:nvPr/>
            </p:nvSpPr>
            <p:spPr>
              <a:xfrm>
                <a:off x="2362625" y="23092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59"/>
              <p:cNvSpPr/>
              <p:nvPr/>
            </p:nvSpPr>
            <p:spPr>
              <a:xfrm>
                <a:off x="2362625" y="23092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59"/>
              <p:cNvSpPr/>
              <p:nvPr/>
            </p:nvSpPr>
            <p:spPr>
              <a:xfrm>
                <a:off x="2497050" y="23092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59"/>
              <p:cNvSpPr/>
              <p:nvPr/>
            </p:nvSpPr>
            <p:spPr>
              <a:xfrm>
                <a:off x="2497050" y="23092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59"/>
              <p:cNvSpPr/>
              <p:nvPr/>
            </p:nvSpPr>
            <p:spPr>
              <a:xfrm>
                <a:off x="2631475" y="2309275"/>
                <a:ext cx="6650" cy="6650"/>
              </a:xfrm>
              <a:custGeom>
                <a:avLst/>
                <a:gdLst/>
                <a:ahLst/>
                <a:cxnLst/>
                <a:rect l="l" t="t" r="r" b="b"/>
                <a:pathLst>
                  <a:path w="266" h="266"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59"/>
              <p:cNvSpPr/>
              <p:nvPr/>
            </p:nvSpPr>
            <p:spPr>
              <a:xfrm>
                <a:off x="2631475" y="2309275"/>
                <a:ext cx="6650" cy="6650"/>
              </a:xfrm>
              <a:custGeom>
                <a:avLst/>
                <a:gdLst/>
                <a:ahLst/>
                <a:cxnLst/>
                <a:rect l="l" t="t" r="r" b="b"/>
                <a:pathLst>
                  <a:path w="266" h="266"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59"/>
              <p:cNvSpPr/>
              <p:nvPr/>
            </p:nvSpPr>
            <p:spPr>
              <a:xfrm>
                <a:off x="2761500" y="2309275"/>
                <a:ext cx="7750" cy="6650"/>
              </a:xfrm>
              <a:custGeom>
                <a:avLst/>
                <a:gdLst/>
                <a:ahLst/>
                <a:cxnLst/>
                <a:rect l="l" t="t" r="r" b="b"/>
                <a:pathLst>
                  <a:path w="310" h="266" extrusionOk="0">
                    <a:moveTo>
                      <a:pt x="1" y="1"/>
                    </a:moveTo>
                    <a:lnTo>
                      <a:pt x="1" y="265"/>
                    </a:lnTo>
                    <a:lnTo>
                      <a:pt x="309" y="265"/>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59"/>
              <p:cNvSpPr/>
              <p:nvPr/>
            </p:nvSpPr>
            <p:spPr>
              <a:xfrm>
                <a:off x="2761500" y="2309275"/>
                <a:ext cx="7750" cy="6650"/>
              </a:xfrm>
              <a:custGeom>
                <a:avLst/>
                <a:gdLst/>
                <a:ahLst/>
                <a:cxnLst/>
                <a:rect l="l" t="t" r="r" b="b"/>
                <a:pathLst>
                  <a:path w="310" h="266" fill="none" extrusionOk="0">
                    <a:moveTo>
                      <a:pt x="309" y="1"/>
                    </a:moveTo>
                    <a:lnTo>
                      <a:pt x="1" y="1"/>
                    </a:lnTo>
                    <a:lnTo>
                      <a:pt x="1" y="265"/>
                    </a:lnTo>
                    <a:lnTo>
                      <a:pt x="309" y="265"/>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59"/>
              <p:cNvSpPr/>
              <p:nvPr/>
            </p:nvSpPr>
            <p:spPr>
              <a:xfrm>
                <a:off x="2100350" y="2443725"/>
                <a:ext cx="661175" cy="6625"/>
              </a:xfrm>
              <a:custGeom>
                <a:avLst/>
                <a:gdLst/>
                <a:ahLst/>
                <a:cxnLst/>
                <a:rect l="l" t="t" r="r" b="b"/>
                <a:pathLst>
                  <a:path w="26447"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59"/>
              <p:cNvSpPr/>
              <p:nvPr/>
            </p:nvSpPr>
            <p:spPr>
              <a:xfrm>
                <a:off x="2100350" y="24437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59"/>
              <p:cNvSpPr/>
              <p:nvPr/>
            </p:nvSpPr>
            <p:spPr>
              <a:xfrm>
                <a:off x="2234800" y="2443725"/>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59"/>
              <p:cNvSpPr/>
              <p:nvPr/>
            </p:nvSpPr>
            <p:spPr>
              <a:xfrm>
                <a:off x="2369225" y="2443725"/>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59"/>
              <p:cNvSpPr/>
              <p:nvPr/>
            </p:nvSpPr>
            <p:spPr>
              <a:xfrm>
                <a:off x="2503650" y="24437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59"/>
              <p:cNvSpPr/>
              <p:nvPr/>
            </p:nvSpPr>
            <p:spPr>
              <a:xfrm>
                <a:off x="2638100" y="2443725"/>
                <a:ext cx="123425" cy="6625"/>
              </a:xfrm>
              <a:custGeom>
                <a:avLst/>
                <a:gdLst/>
                <a:ahLst/>
                <a:cxnLst/>
                <a:rect l="l" t="t" r="r" b="b"/>
                <a:pathLst>
                  <a:path w="4937" h="265" fill="none" extrusionOk="0">
                    <a:moveTo>
                      <a:pt x="4937" y="0"/>
                    </a:moveTo>
                    <a:lnTo>
                      <a:pt x="0" y="0"/>
                    </a:lnTo>
                    <a:lnTo>
                      <a:pt x="0" y="265"/>
                    </a:lnTo>
                    <a:lnTo>
                      <a:pt x="4937" y="265"/>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59"/>
              <p:cNvSpPr/>
              <p:nvPr/>
            </p:nvSpPr>
            <p:spPr>
              <a:xfrm>
                <a:off x="2093750" y="24437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59"/>
              <p:cNvSpPr/>
              <p:nvPr/>
            </p:nvSpPr>
            <p:spPr>
              <a:xfrm>
                <a:off x="2093750" y="24437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59"/>
              <p:cNvSpPr/>
              <p:nvPr/>
            </p:nvSpPr>
            <p:spPr>
              <a:xfrm>
                <a:off x="2228175" y="24437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59"/>
              <p:cNvSpPr/>
              <p:nvPr/>
            </p:nvSpPr>
            <p:spPr>
              <a:xfrm>
                <a:off x="2228175" y="24437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59"/>
              <p:cNvSpPr/>
              <p:nvPr/>
            </p:nvSpPr>
            <p:spPr>
              <a:xfrm>
                <a:off x="2362625" y="24437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59"/>
              <p:cNvSpPr/>
              <p:nvPr/>
            </p:nvSpPr>
            <p:spPr>
              <a:xfrm>
                <a:off x="2362625" y="24437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59"/>
              <p:cNvSpPr/>
              <p:nvPr/>
            </p:nvSpPr>
            <p:spPr>
              <a:xfrm>
                <a:off x="2497050" y="24437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59"/>
              <p:cNvSpPr/>
              <p:nvPr/>
            </p:nvSpPr>
            <p:spPr>
              <a:xfrm>
                <a:off x="2497050" y="24437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59"/>
              <p:cNvSpPr/>
              <p:nvPr/>
            </p:nvSpPr>
            <p:spPr>
              <a:xfrm>
                <a:off x="2631475" y="24437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59"/>
              <p:cNvSpPr/>
              <p:nvPr/>
            </p:nvSpPr>
            <p:spPr>
              <a:xfrm>
                <a:off x="2631475" y="24437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59"/>
              <p:cNvSpPr/>
              <p:nvPr/>
            </p:nvSpPr>
            <p:spPr>
              <a:xfrm>
                <a:off x="2761500" y="2443725"/>
                <a:ext cx="7750" cy="6625"/>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59"/>
              <p:cNvSpPr/>
              <p:nvPr/>
            </p:nvSpPr>
            <p:spPr>
              <a:xfrm>
                <a:off x="2761500" y="2443725"/>
                <a:ext cx="7750" cy="6625"/>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59"/>
              <p:cNvSpPr/>
              <p:nvPr/>
            </p:nvSpPr>
            <p:spPr>
              <a:xfrm>
                <a:off x="2100350" y="2578150"/>
                <a:ext cx="661175" cy="6625"/>
              </a:xfrm>
              <a:custGeom>
                <a:avLst/>
                <a:gdLst/>
                <a:ahLst/>
                <a:cxnLst/>
                <a:rect l="l" t="t" r="r" b="b"/>
                <a:pathLst>
                  <a:path w="26447" h="265" extrusionOk="0">
                    <a:moveTo>
                      <a:pt x="1" y="1"/>
                    </a:moveTo>
                    <a:lnTo>
                      <a:pt x="1" y="265"/>
                    </a:lnTo>
                    <a:lnTo>
                      <a:pt x="5114" y="265"/>
                    </a:lnTo>
                    <a:lnTo>
                      <a:pt x="5114" y="1"/>
                    </a:lnTo>
                    <a:close/>
                    <a:moveTo>
                      <a:pt x="5378" y="1"/>
                    </a:moveTo>
                    <a:lnTo>
                      <a:pt x="5378" y="265"/>
                    </a:lnTo>
                    <a:lnTo>
                      <a:pt x="10491" y="265"/>
                    </a:lnTo>
                    <a:lnTo>
                      <a:pt x="10491" y="1"/>
                    </a:lnTo>
                    <a:close/>
                    <a:moveTo>
                      <a:pt x="10756" y="1"/>
                    </a:moveTo>
                    <a:lnTo>
                      <a:pt x="10756" y="265"/>
                    </a:lnTo>
                    <a:lnTo>
                      <a:pt x="15868" y="265"/>
                    </a:lnTo>
                    <a:lnTo>
                      <a:pt x="15868" y="1"/>
                    </a:lnTo>
                    <a:close/>
                    <a:moveTo>
                      <a:pt x="16133" y="1"/>
                    </a:moveTo>
                    <a:lnTo>
                      <a:pt x="16133" y="265"/>
                    </a:lnTo>
                    <a:lnTo>
                      <a:pt x="21246" y="265"/>
                    </a:lnTo>
                    <a:lnTo>
                      <a:pt x="21246" y="1"/>
                    </a:lnTo>
                    <a:close/>
                    <a:moveTo>
                      <a:pt x="21510" y="1"/>
                    </a:moveTo>
                    <a:lnTo>
                      <a:pt x="21510" y="265"/>
                    </a:lnTo>
                    <a:lnTo>
                      <a:pt x="26447" y="265"/>
                    </a:lnTo>
                    <a:lnTo>
                      <a:pt x="264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59"/>
              <p:cNvSpPr/>
              <p:nvPr/>
            </p:nvSpPr>
            <p:spPr>
              <a:xfrm>
                <a:off x="2100350" y="2578150"/>
                <a:ext cx="127850" cy="6625"/>
              </a:xfrm>
              <a:custGeom>
                <a:avLst/>
                <a:gdLst/>
                <a:ahLst/>
                <a:cxnLst/>
                <a:rect l="l" t="t" r="r" b="b"/>
                <a:pathLst>
                  <a:path w="5114" h="265"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59"/>
              <p:cNvSpPr/>
              <p:nvPr/>
            </p:nvSpPr>
            <p:spPr>
              <a:xfrm>
                <a:off x="2234800" y="2578150"/>
                <a:ext cx="127850" cy="6625"/>
              </a:xfrm>
              <a:custGeom>
                <a:avLst/>
                <a:gdLst/>
                <a:ahLst/>
                <a:cxnLst/>
                <a:rect l="l" t="t" r="r" b="b"/>
                <a:pathLst>
                  <a:path w="5114" h="265" fill="none" extrusionOk="0">
                    <a:moveTo>
                      <a:pt x="5113" y="1"/>
                    </a:moveTo>
                    <a:lnTo>
                      <a:pt x="0" y="1"/>
                    </a:lnTo>
                    <a:lnTo>
                      <a:pt x="0"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59"/>
              <p:cNvSpPr/>
              <p:nvPr/>
            </p:nvSpPr>
            <p:spPr>
              <a:xfrm>
                <a:off x="2369225" y="2578150"/>
                <a:ext cx="127850" cy="6625"/>
              </a:xfrm>
              <a:custGeom>
                <a:avLst/>
                <a:gdLst/>
                <a:ahLst/>
                <a:cxnLst/>
                <a:rect l="l" t="t" r="r" b="b"/>
                <a:pathLst>
                  <a:path w="5114" h="265" fill="none" extrusionOk="0">
                    <a:moveTo>
                      <a:pt x="5113" y="1"/>
                    </a:moveTo>
                    <a:lnTo>
                      <a:pt x="1" y="1"/>
                    </a:lnTo>
                    <a:lnTo>
                      <a:pt x="1"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59"/>
              <p:cNvSpPr/>
              <p:nvPr/>
            </p:nvSpPr>
            <p:spPr>
              <a:xfrm>
                <a:off x="2503650" y="2578150"/>
                <a:ext cx="127850" cy="6625"/>
              </a:xfrm>
              <a:custGeom>
                <a:avLst/>
                <a:gdLst/>
                <a:ahLst/>
                <a:cxnLst/>
                <a:rect l="l" t="t" r="r" b="b"/>
                <a:pathLst>
                  <a:path w="5114" h="265"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59"/>
              <p:cNvSpPr/>
              <p:nvPr/>
            </p:nvSpPr>
            <p:spPr>
              <a:xfrm>
                <a:off x="2638100" y="2578150"/>
                <a:ext cx="123425" cy="6625"/>
              </a:xfrm>
              <a:custGeom>
                <a:avLst/>
                <a:gdLst/>
                <a:ahLst/>
                <a:cxnLst/>
                <a:rect l="l" t="t" r="r" b="b"/>
                <a:pathLst>
                  <a:path w="4937" h="265" fill="none" extrusionOk="0">
                    <a:moveTo>
                      <a:pt x="4937" y="1"/>
                    </a:moveTo>
                    <a:lnTo>
                      <a:pt x="0" y="1"/>
                    </a:lnTo>
                    <a:lnTo>
                      <a:pt x="0" y="265"/>
                    </a:lnTo>
                    <a:lnTo>
                      <a:pt x="4937" y="265"/>
                    </a:lnTo>
                    <a:lnTo>
                      <a:pt x="4937"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59"/>
              <p:cNvSpPr/>
              <p:nvPr/>
            </p:nvSpPr>
            <p:spPr>
              <a:xfrm>
                <a:off x="2093750" y="2578150"/>
                <a:ext cx="6625" cy="6625"/>
              </a:xfrm>
              <a:custGeom>
                <a:avLst/>
                <a:gdLst/>
                <a:ahLst/>
                <a:cxnLst/>
                <a:rect l="l" t="t" r="r" b="b"/>
                <a:pathLst>
                  <a:path w="265" h="265"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59"/>
              <p:cNvSpPr/>
              <p:nvPr/>
            </p:nvSpPr>
            <p:spPr>
              <a:xfrm>
                <a:off x="2093750" y="2578150"/>
                <a:ext cx="6625" cy="6625"/>
              </a:xfrm>
              <a:custGeom>
                <a:avLst/>
                <a:gdLst/>
                <a:ahLst/>
                <a:cxnLst/>
                <a:rect l="l" t="t" r="r" b="b"/>
                <a:pathLst>
                  <a:path w="265" h="265"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59"/>
              <p:cNvSpPr/>
              <p:nvPr/>
            </p:nvSpPr>
            <p:spPr>
              <a:xfrm>
                <a:off x="2228175" y="2578150"/>
                <a:ext cx="6650" cy="6625"/>
              </a:xfrm>
              <a:custGeom>
                <a:avLst/>
                <a:gdLst/>
                <a:ahLst/>
                <a:cxnLst/>
                <a:rect l="l" t="t" r="r" b="b"/>
                <a:pathLst>
                  <a:path w="266" h="265"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59"/>
              <p:cNvSpPr/>
              <p:nvPr/>
            </p:nvSpPr>
            <p:spPr>
              <a:xfrm>
                <a:off x="2228175" y="2578150"/>
                <a:ext cx="6650" cy="6625"/>
              </a:xfrm>
              <a:custGeom>
                <a:avLst/>
                <a:gdLst/>
                <a:ahLst/>
                <a:cxnLst/>
                <a:rect l="l" t="t" r="r" b="b"/>
                <a:pathLst>
                  <a:path w="266" h="265"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59"/>
              <p:cNvSpPr/>
              <p:nvPr/>
            </p:nvSpPr>
            <p:spPr>
              <a:xfrm>
                <a:off x="2362625" y="2578150"/>
                <a:ext cx="6625" cy="6625"/>
              </a:xfrm>
              <a:custGeom>
                <a:avLst/>
                <a:gdLst/>
                <a:ahLst/>
                <a:cxnLst/>
                <a:rect l="l" t="t" r="r" b="b"/>
                <a:pathLst>
                  <a:path w="265" h="265"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59"/>
              <p:cNvSpPr/>
              <p:nvPr/>
            </p:nvSpPr>
            <p:spPr>
              <a:xfrm>
                <a:off x="2362625" y="2578150"/>
                <a:ext cx="6625" cy="6625"/>
              </a:xfrm>
              <a:custGeom>
                <a:avLst/>
                <a:gdLst/>
                <a:ahLst/>
                <a:cxnLst/>
                <a:rect l="l" t="t" r="r" b="b"/>
                <a:pathLst>
                  <a:path w="265" h="265"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59"/>
              <p:cNvSpPr/>
              <p:nvPr/>
            </p:nvSpPr>
            <p:spPr>
              <a:xfrm>
                <a:off x="2497050" y="2578150"/>
                <a:ext cx="6625" cy="6625"/>
              </a:xfrm>
              <a:custGeom>
                <a:avLst/>
                <a:gdLst/>
                <a:ahLst/>
                <a:cxnLst/>
                <a:rect l="l" t="t" r="r" b="b"/>
                <a:pathLst>
                  <a:path w="265" h="265"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59"/>
              <p:cNvSpPr/>
              <p:nvPr/>
            </p:nvSpPr>
            <p:spPr>
              <a:xfrm>
                <a:off x="2497050" y="2578150"/>
                <a:ext cx="6625" cy="6625"/>
              </a:xfrm>
              <a:custGeom>
                <a:avLst/>
                <a:gdLst/>
                <a:ahLst/>
                <a:cxnLst/>
                <a:rect l="l" t="t" r="r" b="b"/>
                <a:pathLst>
                  <a:path w="265" h="265"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59"/>
              <p:cNvSpPr/>
              <p:nvPr/>
            </p:nvSpPr>
            <p:spPr>
              <a:xfrm>
                <a:off x="2631475" y="2578150"/>
                <a:ext cx="6650" cy="6625"/>
              </a:xfrm>
              <a:custGeom>
                <a:avLst/>
                <a:gdLst/>
                <a:ahLst/>
                <a:cxnLst/>
                <a:rect l="l" t="t" r="r" b="b"/>
                <a:pathLst>
                  <a:path w="266" h="265"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59"/>
              <p:cNvSpPr/>
              <p:nvPr/>
            </p:nvSpPr>
            <p:spPr>
              <a:xfrm>
                <a:off x="2631475" y="2578150"/>
                <a:ext cx="6650" cy="6625"/>
              </a:xfrm>
              <a:custGeom>
                <a:avLst/>
                <a:gdLst/>
                <a:ahLst/>
                <a:cxnLst/>
                <a:rect l="l" t="t" r="r" b="b"/>
                <a:pathLst>
                  <a:path w="266" h="265"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59"/>
              <p:cNvSpPr/>
              <p:nvPr/>
            </p:nvSpPr>
            <p:spPr>
              <a:xfrm>
                <a:off x="2761500" y="2578150"/>
                <a:ext cx="7750" cy="6625"/>
              </a:xfrm>
              <a:custGeom>
                <a:avLst/>
                <a:gdLst/>
                <a:ahLst/>
                <a:cxnLst/>
                <a:rect l="l" t="t" r="r" b="b"/>
                <a:pathLst>
                  <a:path w="310" h="265" extrusionOk="0">
                    <a:moveTo>
                      <a:pt x="1" y="1"/>
                    </a:moveTo>
                    <a:lnTo>
                      <a:pt x="1" y="265"/>
                    </a:lnTo>
                    <a:lnTo>
                      <a:pt x="309" y="265"/>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59"/>
              <p:cNvSpPr/>
              <p:nvPr/>
            </p:nvSpPr>
            <p:spPr>
              <a:xfrm>
                <a:off x="2761500" y="2578150"/>
                <a:ext cx="7750" cy="6625"/>
              </a:xfrm>
              <a:custGeom>
                <a:avLst/>
                <a:gdLst/>
                <a:ahLst/>
                <a:cxnLst/>
                <a:rect l="l" t="t" r="r" b="b"/>
                <a:pathLst>
                  <a:path w="310" h="265" fill="none" extrusionOk="0">
                    <a:moveTo>
                      <a:pt x="309" y="1"/>
                    </a:moveTo>
                    <a:lnTo>
                      <a:pt x="1" y="1"/>
                    </a:lnTo>
                    <a:lnTo>
                      <a:pt x="1" y="265"/>
                    </a:lnTo>
                    <a:lnTo>
                      <a:pt x="309" y="265"/>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59"/>
              <p:cNvSpPr/>
              <p:nvPr/>
            </p:nvSpPr>
            <p:spPr>
              <a:xfrm>
                <a:off x="2100350" y="2712575"/>
                <a:ext cx="661175" cy="6650"/>
              </a:xfrm>
              <a:custGeom>
                <a:avLst/>
                <a:gdLst/>
                <a:ahLst/>
                <a:cxnLst/>
                <a:rect l="l" t="t" r="r" b="b"/>
                <a:pathLst>
                  <a:path w="26447" h="266" extrusionOk="0">
                    <a:moveTo>
                      <a:pt x="1" y="1"/>
                    </a:moveTo>
                    <a:lnTo>
                      <a:pt x="1" y="265"/>
                    </a:lnTo>
                    <a:lnTo>
                      <a:pt x="5114" y="265"/>
                    </a:lnTo>
                    <a:lnTo>
                      <a:pt x="5114" y="1"/>
                    </a:lnTo>
                    <a:close/>
                    <a:moveTo>
                      <a:pt x="5378" y="1"/>
                    </a:moveTo>
                    <a:lnTo>
                      <a:pt x="5378" y="265"/>
                    </a:lnTo>
                    <a:lnTo>
                      <a:pt x="10491" y="265"/>
                    </a:lnTo>
                    <a:lnTo>
                      <a:pt x="10491" y="1"/>
                    </a:lnTo>
                    <a:close/>
                    <a:moveTo>
                      <a:pt x="10756" y="1"/>
                    </a:moveTo>
                    <a:lnTo>
                      <a:pt x="10756" y="265"/>
                    </a:lnTo>
                    <a:lnTo>
                      <a:pt x="15868" y="265"/>
                    </a:lnTo>
                    <a:lnTo>
                      <a:pt x="15868" y="1"/>
                    </a:lnTo>
                    <a:close/>
                    <a:moveTo>
                      <a:pt x="16133" y="1"/>
                    </a:moveTo>
                    <a:lnTo>
                      <a:pt x="16133" y="265"/>
                    </a:lnTo>
                    <a:lnTo>
                      <a:pt x="21246" y="265"/>
                    </a:lnTo>
                    <a:lnTo>
                      <a:pt x="21246" y="1"/>
                    </a:lnTo>
                    <a:close/>
                    <a:moveTo>
                      <a:pt x="21510" y="1"/>
                    </a:moveTo>
                    <a:lnTo>
                      <a:pt x="21510" y="265"/>
                    </a:lnTo>
                    <a:lnTo>
                      <a:pt x="26447" y="265"/>
                    </a:lnTo>
                    <a:lnTo>
                      <a:pt x="264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59"/>
              <p:cNvSpPr/>
              <p:nvPr/>
            </p:nvSpPr>
            <p:spPr>
              <a:xfrm>
                <a:off x="2100350" y="2712575"/>
                <a:ext cx="127850" cy="6650"/>
              </a:xfrm>
              <a:custGeom>
                <a:avLst/>
                <a:gdLst/>
                <a:ahLst/>
                <a:cxnLst/>
                <a:rect l="l" t="t" r="r" b="b"/>
                <a:pathLst>
                  <a:path w="5114" h="266"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59"/>
              <p:cNvSpPr/>
              <p:nvPr/>
            </p:nvSpPr>
            <p:spPr>
              <a:xfrm>
                <a:off x="2234800" y="2712575"/>
                <a:ext cx="127850" cy="6650"/>
              </a:xfrm>
              <a:custGeom>
                <a:avLst/>
                <a:gdLst/>
                <a:ahLst/>
                <a:cxnLst/>
                <a:rect l="l" t="t" r="r" b="b"/>
                <a:pathLst>
                  <a:path w="5114" h="266" fill="none" extrusionOk="0">
                    <a:moveTo>
                      <a:pt x="5113" y="1"/>
                    </a:moveTo>
                    <a:lnTo>
                      <a:pt x="0" y="1"/>
                    </a:lnTo>
                    <a:lnTo>
                      <a:pt x="0"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59"/>
              <p:cNvSpPr/>
              <p:nvPr/>
            </p:nvSpPr>
            <p:spPr>
              <a:xfrm>
                <a:off x="2369225" y="2712575"/>
                <a:ext cx="127850" cy="6650"/>
              </a:xfrm>
              <a:custGeom>
                <a:avLst/>
                <a:gdLst/>
                <a:ahLst/>
                <a:cxnLst/>
                <a:rect l="l" t="t" r="r" b="b"/>
                <a:pathLst>
                  <a:path w="5114" h="266" fill="none" extrusionOk="0">
                    <a:moveTo>
                      <a:pt x="5113" y="1"/>
                    </a:moveTo>
                    <a:lnTo>
                      <a:pt x="1" y="1"/>
                    </a:lnTo>
                    <a:lnTo>
                      <a:pt x="1"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59"/>
              <p:cNvSpPr/>
              <p:nvPr/>
            </p:nvSpPr>
            <p:spPr>
              <a:xfrm>
                <a:off x="2503650" y="2712575"/>
                <a:ext cx="127850" cy="6650"/>
              </a:xfrm>
              <a:custGeom>
                <a:avLst/>
                <a:gdLst/>
                <a:ahLst/>
                <a:cxnLst/>
                <a:rect l="l" t="t" r="r" b="b"/>
                <a:pathLst>
                  <a:path w="5114" h="266"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59"/>
              <p:cNvSpPr/>
              <p:nvPr/>
            </p:nvSpPr>
            <p:spPr>
              <a:xfrm>
                <a:off x="2638100" y="2712575"/>
                <a:ext cx="123425" cy="6650"/>
              </a:xfrm>
              <a:custGeom>
                <a:avLst/>
                <a:gdLst/>
                <a:ahLst/>
                <a:cxnLst/>
                <a:rect l="l" t="t" r="r" b="b"/>
                <a:pathLst>
                  <a:path w="4937" h="266" fill="none" extrusionOk="0">
                    <a:moveTo>
                      <a:pt x="4937" y="1"/>
                    </a:moveTo>
                    <a:lnTo>
                      <a:pt x="0" y="1"/>
                    </a:lnTo>
                    <a:lnTo>
                      <a:pt x="0" y="265"/>
                    </a:lnTo>
                    <a:lnTo>
                      <a:pt x="4937" y="265"/>
                    </a:lnTo>
                    <a:lnTo>
                      <a:pt x="4937"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59"/>
              <p:cNvSpPr/>
              <p:nvPr/>
            </p:nvSpPr>
            <p:spPr>
              <a:xfrm>
                <a:off x="2093750" y="27125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59"/>
              <p:cNvSpPr/>
              <p:nvPr/>
            </p:nvSpPr>
            <p:spPr>
              <a:xfrm>
                <a:off x="2093750" y="27125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59"/>
              <p:cNvSpPr/>
              <p:nvPr/>
            </p:nvSpPr>
            <p:spPr>
              <a:xfrm>
                <a:off x="2228175" y="2712575"/>
                <a:ext cx="6650" cy="6650"/>
              </a:xfrm>
              <a:custGeom>
                <a:avLst/>
                <a:gdLst/>
                <a:ahLst/>
                <a:cxnLst/>
                <a:rect l="l" t="t" r="r" b="b"/>
                <a:pathLst>
                  <a:path w="266" h="266"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59"/>
              <p:cNvSpPr/>
              <p:nvPr/>
            </p:nvSpPr>
            <p:spPr>
              <a:xfrm>
                <a:off x="2228175" y="2712575"/>
                <a:ext cx="6650" cy="6650"/>
              </a:xfrm>
              <a:custGeom>
                <a:avLst/>
                <a:gdLst/>
                <a:ahLst/>
                <a:cxnLst/>
                <a:rect l="l" t="t" r="r" b="b"/>
                <a:pathLst>
                  <a:path w="266" h="266"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59"/>
              <p:cNvSpPr/>
              <p:nvPr/>
            </p:nvSpPr>
            <p:spPr>
              <a:xfrm>
                <a:off x="2362625" y="27125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59"/>
              <p:cNvSpPr/>
              <p:nvPr/>
            </p:nvSpPr>
            <p:spPr>
              <a:xfrm>
                <a:off x="2362625" y="27125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59"/>
              <p:cNvSpPr/>
              <p:nvPr/>
            </p:nvSpPr>
            <p:spPr>
              <a:xfrm>
                <a:off x="2497050" y="27125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59"/>
              <p:cNvSpPr/>
              <p:nvPr/>
            </p:nvSpPr>
            <p:spPr>
              <a:xfrm>
                <a:off x="2497050" y="27125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59"/>
              <p:cNvSpPr/>
              <p:nvPr/>
            </p:nvSpPr>
            <p:spPr>
              <a:xfrm>
                <a:off x="2631475" y="2712575"/>
                <a:ext cx="6650" cy="6650"/>
              </a:xfrm>
              <a:custGeom>
                <a:avLst/>
                <a:gdLst/>
                <a:ahLst/>
                <a:cxnLst/>
                <a:rect l="l" t="t" r="r" b="b"/>
                <a:pathLst>
                  <a:path w="266" h="266"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59"/>
              <p:cNvSpPr/>
              <p:nvPr/>
            </p:nvSpPr>
            <p:spPr>
              <a:xfrm>
                <a:off x="2631475" y="2712575"/>
                <a:ext cx="6650" cy="6650"/>
              </a:xfrm>
              <a:custGeom>
                <a:avLst/>
                <a:gdLst/>
                <a:ahLst/>
                <a:cxnLst/>
                <a:rect l="l" t="t" r="r" b="b"/>
                <a:pathLst>
                  <a:path w="266" h="266"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59"/>
              <p:cNvSpPr/>
              <p:nvPr/>
            </p:nvSpPr>
            <p:spPr>
              <a:xfrm>
                <a:off x="2761500" y="2712575"/>
                <a:ext cx="7750" cy="6650"/>
              </a:xfrm>
              <a:custGeom>
                <a:avLst/>
                <a:gdLst/>
                <a:ahLst/>
                <a:cxnLst/>
                <a:rect l="l" t="t" r="r" b="b"/>
                <a:pathLst>
                  <a:path w="310" h="266" extrusionOk="0">
                    <a:moveTo>
                      <a:pt x="1" y="1"/>
                    </a:moveTo>
                    <a:lnTo>
                      <a:pt x="1" y="265"/>
                    </a:lnTo>
                    <a:lnTo>
                      <a:pt x="309" y="265"/>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59"/>
              <p:cNvSpPr/>
              <p:nvPr/>
            </p:nvSpPr>
            <p:spPr>
              <a:xfrm>
                <a:off x="2761500" y="2712575"/>
                <a:ext cx="7750" cy="6650"/>
              </a:xfrm>
              <a:custGeom>
                <a:avLst/>
                <a:gdLst/>
                <a:ahLst/>
                <a:cxnLst/>
                <a:rect l="l" t="t" r="r" b="b"/>
                <a:pathLst>
                  <a:path w="310" h="266" fill="none" extrusionOk="0">
                    <a:moveTo>
                      <a:pt x="309" y="1"/>
                    </a:moveTo>
                    <a:lnTo>
                      <a:pt x="1" y="1"/>
                    </a:lnTo>
                    <a:lnTo>
                      <a:pt x="1" y="265"/>
                    </a:lnTo>
                    <a:lnTo>
                      <a:pt x="309" y="265"/>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59"/>
              <p:cNvSpPr/>
              <p:nvPr/>
            </p:nvSpPr>
            <p:spPr>
              <a:xfrm>
                <a:off x="2100350" y="2847025"/>
                <a:ext cx="661175" cy="6625"/>
              </a:xfrm>
              <a:custGeom>
                <a:avLst/>
                <a:gdLst/>
                <a:ahLst/>
                <a:cxnLst/>
                <a:rect l="l" t="t" r="r" b="b"/>
                <a:pathLst>
                  <a:path w="26447"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59"/>
              <p:cNvSpPr/>
              <p:nvPr/>
            </p:nvSpPr>
            <p:spPr>
              <a:xfrm>
                <a:off x="2100350" y="28470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59"/>
              <p:cNvSpPr/>
              <p:nvPr/>
            </p:nvSpPr>
            <p:spPr>
              <a:xfrm>
                <a:off x="2234800" y="2847025"/>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59"/>
              <p:cNvSpPr/>
              <p:nvPr/>
            </p:nvSpPr>
            <p:spPr>
              <a:xfrm>
                <a:off x="2369225" y="2847025"/>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59"/>
              <p:cNvSpPr/>
              <p:nvPr/>
            </p:nvSpPr>
            <p:spPr>
              <a:xfrm>
                <a:off x="2503650" y="28470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59"/>
              <p:cNvSpPr/>
              <p:nvPr/>
            </p:nvSpPr>
            <p:spPr>
              <a:xfrm>
                <a:off x="2638100" y="2847025"/>
                <a:ext cx="123425" cy="6625"/>
              </a:xfrm>
              <a:custGeom>
                <a:avLst/>
                <a:gdLst/>
                <a:ahLst/>
                <a:cxnLst/>
                <a:rect l="l" t="t" r="r" b="b"/>
                <a:pathLst>
                  <a:path w="4937" h="265" fill="none" extrusionOk="0">
                    <a:moveTo>
                      <a:pt x="4937" y="0"/>
                    </a:moveTo>
                    <a:lnTo>
                      <a:pt x="0" y="0"/>
                    </a:lnTo>
                    <a:lnTo>
                      <a:pt x="0" y="265"/>
                    </a:lnTo>
                    <a:lnTo>
                      <a:pt x="4937" y="265"/>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59"/>
              <p:cNvSpPr/>
              <p:nvPr/>
            </p:nvSpPr>
            <p:spPr>
              <a:xfrm>
                <a:off x="2093750" y="28470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59"/>
              <p:cNvSpPr/>
              <p:nvPr/>
            </p:nvSpPr>
            <p:spPr>
              <a:xfrm>
                <a:off x="2093750" y="28470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59"/>
              <p:cNvSpPr/>
              <p:nvPr/>
            </p:nvSpPr>
            <p:spPr>
              <a:xfrm>
                <a:off x="2228175" y="28470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59"/>
              <p:cNvSpPr/>
              <p:nvPr/>
            </p:nvSpPr>
            <p:spPr>
              <a:xfrm>
                <a:off x="2228175" y="28470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59"/>
              <p:cNvSpPr/>
              <p:nvPr/>
            </p:nvSpPr>
            <p:spPr>
              <a:xfrm>
                <a:off x="2362625" y="28470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59"/>
              <p:cNvSpPr/>
              <p:nvPr/>
            </p:nvSpPr>
            <p:spPr>
              <a:xfrm>
                <a:off x="2362625" y="28470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59"/>
              <p:cNvSpPr/>
              <p:nvPr/>
            </p:nvSpPr>
            <p:spPr>
              <a:xfrm>
                <a:off x="2497050" y="28470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59"/>
              <p:cNvSpPr/>
              <p:nvPr/>
            </p:nvSpPr>
            <p:spPr>
              <a:xfrm>
                <a:off x="2497050" y="28470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59"/>
              <p:cNvSpPr/>
              <p:nvPr/>
            </p:nvSpPr>
            <p:spPr>
              <a:xfrm>
                <a:off x="2631475" y="28470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59"/>
              <p:cNvSpPr/>
              <p:nvPr/>
            </p:nvSpPr>
            <p:spPr>
              <a:xfrm>
                <a:off x="2631475" y="28470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59"/>
              <p:cNvSpPr/>
              <p:nvPr/>
            </p:nvSpPr>
            <p:spPr>
              <a:xfrm>
                <a:off x="2761500" y="2847025"/>
                <a:ext cx="7750" cy="6625"/>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59"/>
              <p:cNvSpPr/>
              <p:nvPr/>
            </p:nvSpPr>
            <p:spPr>
              <a:xfrm>
                <a:off x="2761500" y="2847025"/>
                <a:ext cx="7750" cy="6625"/>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59"/>
              <p:cNvSpPr/>
              <p:nvPr/>
            </p:nvSpPr>
            <p:spPr>
              <a:xfrm>
                <a:off x="2100350" y="2978150"/>
                <a:ext cx="667800" cy="6625"/>
              </a:xfrm>
              <a:custGeom>
                <a:avLst/>
                <a:gdLst/>
                <a:ahLst/>
                <a:cxnLst/>
                <a:rect l="l" t="t" r="r" b="b"/>
                <a:pathLst>
                  <a:path w="26712"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711" y="265"/>
                    </a:lnTo>
                    <a:lnTo>
                      <a:pt x="26711" y="177"/>
                    </a:lnTo>
                    <a:lnTo>
                      <a:pt x="26447" y="177"/>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59"/>
              <p:cNvSpPr/>
              <p:nvPr/>
            </p:nvSpPr>
            <p:spPr>
              <a:xfrm>
                <a:off x="2100350" y="29781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59"/>
              <p:cNvSpPr/>
              <p:nvPr/>
            </p:nvSpPr>
            <p:spPr>
              <a:xfrm>
                <a:off x="2234800" y="2978150"/>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59"/>
              <p:cNvSpPr/>
              <p:nvPr/>
            </p:nvSpPr>
            <p:spPr>
              <a:xfrm>
                <a:off x="2369225" y="2978150"/>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59"/>
              <p:cNvSpPr/>
              <p:nvPr/>
            </p:nvSpPr>
            <p:spPr>
              <a:xfrm>
                <a:off x="2503650" y="29781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59"/>
              <p:cNvSpPr/>
              <p:nvPr/>
            </p:nvSpPr>
            <p:spPr>
              <a:xfrm>
                <a:off x="2638100" y="2978150"/>
                <a:ext cx="130050" cy="6625"/>
              </a:xfrm>
              <a:custGeom>
                <a:avLst/>
                <a:gdLst/>
                <a:ahLst/>
                <a:cxnLst/>
                <a:rect l="l" t="t" r="r" b="b"/>
                <a:pathLst>
                  <a:path w="5202" h="265" fill="none" extrusionOk="0">
                    <a:moveTo>
                      <a:pt x="4937" y="0"/>
                    </a:moveTo>
                    <a:lnTo>
                      <a:pt x="0" y="0"/>
                    </a:lnTo>
                    <a:lnTo>
                      <a:pt x="0" y="265"/>
                    </a:lnTo>
                    <a:lnTo>
                      <a:pt x="5201" y="265"/>
                    </a:lnTo>
                    <a:lnTo>
                      <a:pt x="5201" y="177"/>
                    </a:lnTo>
                    <a:lnTo>
                      <a:pt x="4937" y="177"/>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59"/>
              <p:cNvSpPr/>
              <p:nvPr/>
            </p:nvSpPr>
            <p:spPr>
              <a:xfrm>
                <a:off x="2094850" y="2978150"/>
                <a:ext cx="5525" cy="6625"/>
              </a:xfrm>
              <a:custGeom>
                <a:avLst/>
                <a:gdLst/>
                <a:ahLst/>
                <a:cxnLst/>
                <a:rect l="l" t="t" r="r" b="b"/>
                <a:pathLst>
                  <a:path w="221" h="265" extrusionOk="0">
                    <a:moveTo>
                      <a:pt x="0" y="0"/>
                    </a:moveTo>
                    <a:lnTo>
                      <a:pt x="0" y="265"/>
                    </a:lnTo>
                    <a:lnTo>
                      <a:pt x="221" y="265"/>
                    </a:lnTo>
                    <a:lnTo>
                      <a:pt x="22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59"/>
              <p:cNvSpPr/>
              <p:nvPr/>
            </p:nvSpPr>
            <p:spPr>
              <a:xfrm>
                <a:off x="2094850" y="2978150"/>
                <a:ext cx="5525" cy="6625"/>
              </a:xfrm>
              <a:custGeom>
                <a:avLst/>
                <a:gdLst/>
                <a:ahLst/>
                <a:cxnLst/>
                <a:rect l="l" t="t" r="r" b="b"/>
                <a:pathLst>
                  <a:path w="221" h="265" fill="none" extrusionOk="0">
                    <a:moveTo>
                      <a:pt x="221" y="0"/>
                    </a:moveTo>
                    <a:lnTo>
                      <a:pt x="0" y="0"/>
                    </a:lnTo>
                    <a:lnTo>
                      <a:pt x="0" y="265"/>
                    </a:lnTo>
                    <a:lnTo>
                      <a:pt x="221" y="265"/>
                    </a:lnTo>
                    <a:lnTo>
                      <a:pt x="221"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59"/>
              <p:cNvSpPr/>
              <p:nvPr/>
            </p:nvSpPr>
            <p:spPr>
              <a:xfrm>
                <a:off x="2228175" y="29781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59"/>
              <p:cNvSpPr/>
              <p:nvPr/>
            </p:nvSpPr>
            <p:spPr>
              <a:xfrm>
                <a:off x="2228175" y="29781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59"/>
              <p:cNvSpPr/>
              <p:nvPr/>
            </p:nvSpPr>
            <p:spPr>
              <a:xfrm>
                <a:off x="2362625" y="29781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59"/>
              <p:cNvSpPr/>
              <p:nvPr/>
            </p:nvSpPr>
            <p:spPr>
              <a:xfrm>
                <a:off x="2362625" y="29781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59"/>
              <p:cNvSpPr/>
              <p:nvPr/>
            </p:nvSpPr>
            <p:spPr>
              <a:xfrm>
                <a:off x="2497050" y="29781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59"/>
              <p:cNvSpPr/>
              <p:nvPr/>
            </p:nvSpPr>
            <p:spPr>
              <a:xfrm>
                <a:off x="2497050" y="29781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59"/>
              <p:cNvSpPr/>
              <p:nvPr/>
            </p:nvSpPr>
            <p:spPr>
              <a:xfrm>
                <a:off x="2631475" y="29781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59"/>
              <p:cNvSpPr/>
              <p:nvPr/>
            </p:nvSpPr>
            <p:spPr>
              <a:xfrm>
                <a:off x="2631475" y="29781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59"/>
              <p:cNvSpPr/>
              <p:nvPr/>
            </p:nvSpPr>
            <p:spPr>
              <a:xfrm>
                <a:off x="2761500" y="2978150"/>
                <a:ext cx="6650" cy="4425"/>
              </a:xfrm>
              <a:custGeom>
                <a:avLst/>
                <a:gdLst/>
                <a:ahLst/>
                <a:cxnLst/>
                <a:rect l="l" t="t" r="r" b="b"/>
                <a:pathLst>
                  <a:path w="266" h="177" extrusionOk="0">
                    <a:moveTo>
                      <a:pt x="1" y="0"/>
                    </a:moveTo>
                    <a:lnTo>
                      <a:pt x="1" y="177"/>
                    </a:lnTo>
                    <a:lnTo>
                      <a:pt x="265" y="177"/>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59"/>
              <p:cNvSpPr/>
              <p:nvPr/>
            </p:nvSpPr>
            <p:spPr>
              <a:xfrm>
                <a:off x="2761500" y="2978150"/>
                <a:ext cx="6650" cy="4425"/>
              </a:xfrm>
              <a:custGeom>
                <a:avLst/>
                <a:gdLst/>
                <a:ahLst/>
                <a:cxnLst/>
                <a:rect l="l" t="t" r="r" b="b"/>
                <a:pathLst>
                  <a:path w="266" h="177" fill="none" extrusionOk="0">
                    <a:moveTo>
                      <a:pt x="265" y="0"/>
                    </a:moveTo>
                    <a:lnTo>
                      <a:pt x="1" y="0"/>
                    </a:lnTo>
                    <a:lnTo>
                      <a:pt x="1" y="177"/>
                    </a:lnTo>
                    <a:lnTo>
                      <a:pt x="265" y="177"/>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59"/>
              <p:cNvSpPr/>
              <p:nvPr/>
            </p:nvSpPr>
            <p:spPr>
              <a:xfrm>
                <a:off x="2761500" y="1617275"/>
                <a:ext cx="7750" cy="47400"/>
              </a:xfrm>
              <a:custGeom>
                <a:avLst/>
                <a:gdLst/>
                <a:ahLst/>
                <a:cxnLst/>
                <a:rect l="l" t="t" r="r" b="b"/>
                <a:pathLst>
                  <a:path w="310" h="1896" extrusionOk="0">
                    <a:moveTo>
                      <a:pt x="1" y="1"/>
                    </a:moveTo>
                    <a:lnTo>
                      <a:pt x="1" y="1896"/>
                    </a:lnTo>
                    <a:lnTo>
                      <a:pt x="309" y="1896"/>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59"/>
              <p:cNvSpPr/>
              <p:nvPr/>
            </p:nvSpPr>
            <p:spPr>
              <a:xfrm>
                <a:off x="2741675" y="1638225"/>
                <a:ext cx="47400" cy="6625"/>
              </a:xfrm>
              <a:custGeom>
                <a:avLst/>
                <a:gdLst/>
                <a:ahLst/>
                <a:cxnLst/>
                <a:rect l="l" t="t" r="r" b="b"/>
                <a:pathLst>
                  <a:path w="1896" h="265" extrusionOk="0">
                    <a:moveTo>
                      <a:pt x="1" y="0"/>
                    </a:moveTo>
                    <a:lnTo>
                      <a:pt x="1" y="264"/>
                    </a:lnTo>
                    <a:lnTo>
                      <a:pt x="1896" y="264"/>
                    </a:ln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59"/>
              <p:cNvSpPr/>
              <p:nvPr/>
            </p:nvSpPr>
            <p:spPr>
              <a:xfrm>
                <a:off x="2761500" y="2288350"/>
                <a:ext cx="7750" cy="46300"/>
              </a:xfrm>
              <a:custGeom>
                <a:avLst/>
                <a:gdLst/>
                <a:ahLst/>
                <a:cxnLst/>
                <a:rect l="l" t="t" r="r" b="b"/>
                <a:pathLst>
                  <a:path w="310" h="1852" extrusionOk="0">
                    <a:moveTo>
                      <a:pt x="1" y="0"/>
                    </a:moveTo>
                    <a:lnTo>
                      <a:pt x="1" y="1852"/>
                    </a:lnTo>
                    <a:lnTo>
                      <a:pt x="309" y="1852"/>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59"/>
              <p:cNvSpPr/>
              <p:nvPr/>
            </p:nvSpPr>
            <p:spPr>
              <a:xfrm>
                <a:off x="2741675" y="2308175"/>
                <a:ext cx="47400" cy="6650"/>
              </a:xfrm>
              <a:custGeom>
                <a:avLst/>
                <a:gdLst/>
                <a:ahLst/>
                <a:cxnLst/>
                <a:rect l="l" t="t" r="r" b="b"/>
                <a:pathLst>
                  <a:path w="1896" h="266" extrusionOk="0">
                    <a:moveTo>
                      <a:pt x="1" y="1"/>
                    </a:moveTo>
                    <a:lnTo>
                      <a:pt x="1" y="265"/>
                    </a:lnTo>
                    <a:lnTo>
                      <a:pt x="1896" y="265"/>
                    </a:lnTo>
                    <a:lnTo>
                      <a:pt x="18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59"/>
              <p:cNvSpPr/>
              <p:nvPr/>
            </p:nvSpPr>
            <p:spPr>
              <a:xfrm>
                <a:off x="2091550" y="1617275"/>
                <a:ext cx="6625" cy="47400"/>
              </a:xfrm>
              <a:custGeom>
                <a:avLst/>
                <a:gdLst/>
                <a:ahLst/>
                <a:cxnLst/>
                <a:rect l="l" t="t" r="r" b="b"/>
                <a:pathLst>
                  <a:path w="265" h="1896" extrusionOk="0">
                    <a:moveTo>
                      <a:pt x="0" y="1"/>
                    </a:moveTo>
                    <a:lnTo>
                      <a:pt x="0" y="1896"/>
                    </a:lnTo>
                    <a:lnTo>
                      <a:pt x="265" y="1896"/>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59"/>
              <p:cNvSpPr/>
              <p:nvPr/>
            </p:nvSpPr>
            <p:spPr>
              <a:xfrm>
                <a:off x="2071700" y="1638225"/>
                <a:ext cx="47425" cy="6625"/>
              </a:xfrm>
              <a:custGeom>
                <a:avLst/>
                <a:gdLst/>
                <a:ahLst/>
                <a:cxnLst/>
                <a:rect l="l" t="t" r="r" b="b"/>
                <a:pathLst>
                  <a:path w="1897" h="265" extrusionOk="0">
                    <a:moveTo>
                      <a:pt x="1" y="0"/>
                    </a:moveTo>
                    <a:lnTo>
                      <a:pt x="1" y="264"/>
                    </a:lnTo>
                    <a:lnTo>
                      <a:pt x="1896" y="264"/>
                    </a:ln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59"/>
              <p:cNvSpPr/>
              <p:nvPr/>
            </p:nvSpPr>
            <p:spPr>
              <a:xfrm>
                <a:off x="2091550" y="2288350"/>
                <a:ext cx="6625" cy="46300"/>
              </a:xfrm>
              <a:custGeom>
                <a:avLst/>
                <a:gdLst/>
                <a:ahLst/>
                <a:cxnLst/>
                <a:rect l="l" t="t" r="r" b="b"/>
                <a:pathLst>
                  <a:path w="265" h="1852" extrusionOk="0">
                    <a:moveTo>
                      <a:pt x="0" y="0"/>
                    </a:moveTo>
                    <a:lnTo>
                      <a:pt x="0" y="1852"/>
                    </a:lnTo>
                    <a:lnTo>
                      <a:pt x="265" y="1852"/>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59"/>
              <p:cNvSpPr/>
              <p:nvPr/>
            </p:nvSpPr>
            <p:spPr>
              <a:xfrm>
                <a:off x="2071700" y="2308175"/>
                <a:ext cx="47425" cy="6650"/>
              </a:xfrm>
              <a:custGeom>
                <a:avLst/>
                <a:gdLst/>
                <a:ahLst/>
                <a:cxnLst/>
                <a:rect l="l" t="t" r="r" b="b"/>
                <a:pathLst>
                  <a:path w="1897" h="266" extrusionOk="0">
                    <a:moveTo>
                      <a:pt x="1" y="1"/>
                    </a:moveTo>
                    <a:lnTo>
                      <a:pt x="1" y="265"/>
                    </a:lnTo>
                    <a:lnTo>
                      <a:pt x="1896" y="265"/>
                    </a:lnTo>
                    <a:lnTo>
                      <a:pt x="18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59"/>
              <p:cNvSpPr/>
              <p:nvPr/>
            </p:nvSpPr>
            <p:spPr>
              <a:xfrm>
                <a:off x="2091550" y="2958325"/>
                <a:ext cx="6625" cy="46300"/>
              </a:xfrm>
              <a:custGeom>
                <a:avLst/>
                <a:gdLst/>
                <a:ahLst/>
                <a:cxnLst/>
                <a:rect l="l" t="t" r="r" b="b"/>
                <a:pathLst>
                  <a:path w="265" h="1852" extrusionOk="0">
                    <a:moveTo>
                      <a:pt x="0" y="0"/>
                    </a:moveTo>
                    <a:lnTo>
                      <a:pt x="0" y="1851"/>
                    </a:lnTo>
                    <a:lnTo>
                      <a:pt x="265" y="1851"/>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59"/>
              <p:cNvSpPr/>
              <p:nvPr/>
            </p:nvSpPr>
            <p:spPr>
              <a:xfrm>
                <a:off x="2071700" y="2978150"/>
                <a:ext cx="47425" cy="6625"/>
              </a:xfrm>
              <a:custGeom>
                <a:avLst/>
                <a:gdLst/>
                <a:ahLst/>
                <a:cxnLst/>
                <a:rect l="l" t="t" r="r" b="b"/>
                <a:pathLst>
                  <a:path w="1897" h="265" extrusionOk="0">
                    <a:moveTo>
                      <a:pt x="1" y="0"/>
                    </a:moveTo>
                    <a:lnTo>
                      <a:pt x="1" y="265"/>
                    </a:lnTo>
                    <a:lnTo>
                      <a:pt x="1896" y="265"/>
                    </a:ln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59"/>
              <p:cNvSpPr/>
              <p:nvPr/>
            </p:nvSpPr>
            <p:spPr>
              <a:xfrm>
                <a:off x="2761500" y="2958325"/>
                <a:ext cx="7750" cy="46300"/>
              </a:xfrm>
              <a:custGeom>
                <a:avLst/>
                <a:gdLst/>
                <a:ahLst/>
                <a:cxnLst/>
                <a:rect l="l" t="t" r="r" b="b"/>
                <a:pathLst>
                  <a:path w="310" h="1852" extrusionOk="0">
                    <a:moveTo>
                      <a:pt x="1" y="0"/>
                    </a:moveTo>
                    <a:lnTo>
                      <a:pt x="1" y="1851"/>
                    </a:lnTo>
                    <a:lnTo>
                      <a:pt x="309" y="1851"/>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59"/>
              <p:cNvSpPr/>
              <p:nvPr/>
            </p:nvSpPr>
            <p:spPr>
              <a:xfrm>
                <a:off x="2741675" y="2978150"/>
                <a:ext cx="47400" cy="6625"/>
              </a:xfrm>
              <a:custGeom>
                <a:avLst/>
                <a:gdLst/>
                <a:ahLst/>
                <a:cxnLst/>
                <a:rect l="l" t="t" r="r" b="b"/>
                <a:pathLst>
                  <a:path w="1896" h="265" extrusionOk="0">
                    <a:moveTo>
                      <a:pt x="1" y="0"/>
                    </a:moveTo>
                    <a:lnTo>
                      <a:pt x="1" y="265"/>
                    </a:lnTo>
                    <a:lnTo>
                      <a:pt x="1896" y="265"/>
                    </a:ln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46" name="Google Shape;2946;p59"/>
            <p:cNvGrpSpPr/>
            <p:nvPr/>
          </p:nvGrpSpPr>
          <p:grpSpPr>
            <a:xfrm>
              <a:off x="965147" y="444904"/>
              <a:ext cx="605939" cy="733425"/>
              <a:chOff x="854872" y="593529"/>
              <a:chExt cx="605939" cy="733425"/>
            </a:xfrm>
          </p:grpSpPr>
          <p:grpSp>
            <p:nvGrpSpPr>
              <p:cNvPr id="2947" name="Google Shape;2947;p59"/>
              <p:cNvGrpSpPr/>
              <p:nvPr/>
            </p:nvGrpSpPr>
            <p:grpSpPr>
              <a:xfrm>
                <a:off x="854872" y="749504"/>
                <a:ext cx="444014" cy="577450"/>
                <a:chOff x="2255047" y="690567"/>
                <a:chExt cx="444014" cy="577450"/>
              </a:xfrm>
            </p:grpSpPr>
            <p:sp>
              <p:nvSpPr>
                <p:cNvPr id="2948" name="Google Shape;2948;p59"/>
                <p:cNvSpPr/>
                <p:nvPr/>
              </p:nvSpPr>
              <p:spPr>
                <a:xfrm>
                  <a:off x="2255047" y="690567"/>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59"/>
                <p:cNvSpPr/>
                <p:nvPr/>
              </p:nvSpPr>
              <p:spPr>
                <a:xfrm>
                  <a:off x="2588630" y="690567"/>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50" name="Google Shape;2950;p59"/>
                <p:cNvCxnSpPr/>
                <p:nvPr/>
              </p:nvCxnSpPr>
              <p:spPr>
                <a:xfrm>
                  <a:off x="2320463" y="924475"/>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51" name="Google Shape;2951;p59"/>
                <p:cNvCxnSpPr/>
                <p:nvPr/>
              </p:nvCxnSpPr>
              <p:spPr>
                <a:xfrm>
                  <a:off x="2320463" y="979300"/>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52" name="Google Shape;2952;p59"/>
                <p:cNvCxnSpPr/>
                <p:nvPr/>
              </p:nvCxnSpPr>
              <p:spPr>
                <a:xfrm>
                  <a:off x="2320463" y="1031550"/>
                  <a:ext cx="313200" cy="0"/>
                </a:xfrm>
                <a:prstGeom prst="straightConnector1">
                  <a:avLst/>
                </a:prstGeom>
                <a:noFill/>
                <a:ln w="9525" cap="flat" cmpd="sng">
                  <a:solidFill>
                    <a:schemeClr val="dk1"/>
                  </a:solidFill>
                  <a:prstDash val="solid"/>
                  <a:round/>
                  <a:headEnd type="none" w="med" len="med"/>
                  <a:tailEnd type="none" w="med" len="med"/>
                </a:ln>
              </p:spPr>
            </p:cxnSp>
          </p:grpSp>
          <p:grpSp>
            <p:nvGrpSpPr>
              <p:cNvPr id="2953" name="Google Shape;2953;p59"/>
              <p:cNvGrpSpPr/>
              <p:nvPr/>
            </p:nvGrpSpPr>
            <p:grpSpPr>
              <a:xfrm>
                <a:off x="935835" y="671517"/>
                <a:ext cx="444014" cy="577450"/>
                <a:chOff x="2255047" y="690567"/>
                <a:chExt cx="444014" cy="577450"/>
              </a:xfrm>
            </p:grpSpPr>
            <p:sp>
              <p:nvSpPr>
                <p:cNvPr id="2954" name="Google Shape;2954;p59"/>
                <p:cNvSpPr/>
                <p:nvPr/>
              </p:nvSpPr>
              <p:spPr>
                <a:xfrm>
                  <a:off x="2255047" y="690567"/>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59"/>
                <p:cNvSpPr/>
                <p:nvPr/>
              </p:nvSpPr>
              <p:spPr>
                <a:xfrm>
                  <a:off x="2588630" y="690567"/>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56" name="Google Shape;2956;p59"/>
                <p:cNvCxnSpPr/>
                <p:nvPr/>
              </p:nvCxnSpPr>
              <p:spPr>
                <a:xfrm>
                  <a:off x="2320463" y="924475"/>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57" name="Google Shape;2957;p59"/>
                <p:cNvCxnSpPr/>
                <p:nvPr/>
              </p:nvCxnSpPr>
              <p:spPr>
                <a:xfrm>
                  <a:off x="2320463" y="979300"/>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58" name="Google Shape;2958;p59"/>
                <p:cNvCxnSpPr/>
                <p:nvPr/>
              </p:nvCxnSpPr>
              <p:spPr>
                <a:xfrm>
                  <a:off x="2320463" y="1031550"/>
                  <a:ext cx="313200" cy="0"/>
                </a:xfrm>
                <a:prstGeom prst="straightConnector1">
                  <a:avLst/>
                </a:prstGeom>
                <a:noFill/>
                <a:ln w="9525" cap="flat" cmpd="sng">
                  <a:solidFill>
                    <a:schemeClr val="dk1"/>
                  </a:solidFill>
                  <a:prstDash val="solid"/>
                  <a:round/>
                  <a:headEnd type="none" w="med" len="med"/>
                  <a:tailEnd type="none" w="med" len="med"/>
                </a:ln>
              </p:spPr>
            </p:cxnSp>
          </p:grpSp>
          <p:grpSp>
            <p:nvGrpSpPr>
              <p:cNvPr id="2959" name="Google Shape;2959;p59"/>
              <p:cNvGrpSpPr/>
              <p:nvPr/>
            </p:nvGrpSpPr>
            <p:grpSpPr>
              <a:xfrm>
                <a:off x="1016797" y="593529"/>
                <a:ext cx="444014" cy="577450"/>
                <a:chOff x="2255047" y="690567"/>
                <a:chExt cx="444014" cy="577450"/>
              </a:xfrm>
            </p:grpSpPr>
            <p:sp>
              <p:nvSpPr>
                <p:cNvPr id="2960" name="Google Shape;2960;p59"/>
                <p:cNvSpPr/>
                <p:nvPr/>
              </p:nvSpPr>
              <p:spPr>
                <a:xfrm>
                  <a:off x="2255047" y="690567"/>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59"/>
                <p:cNvSpPr/>
                <p:nvPr/>
              </p:nvSpPr>
              <p:spPr>
                <a:xfrm>
                  <a:off x="2588630" y="690567"/>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62" name="Google Shape;2962;p59"/>
                <p:cNvCxnSpPr/>
                <p:nvPr/>
              </p:nvCxnSpPr>
              <p:spPr>
                <a:xfrm>
                  <a:off x="2320463" y="924475"/>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63" name="Google Shape;2963;p59"/>
                <p:cNvCxnSpPr/>
                <p:nvPr/>
              </p:nvCxnSpPr>
              <p:spPr>
                <a:xfrm>
                  <a:off x="2320463" y="979300"/>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64" name="Google Shape;2964;p59"/>
                <p:cNvCxnSpPr/>
                <p:nvPr/>
              </p:nvCxnSpPr>
              <p:spPr>
                <a:xfrm>
                  <a:off x="2320463" y="1031550"/>
                  <a:ext cx="313200" cy="0"/>
                </a:xfrm>
                <a:prstGeom prst="straightConnector1">
                  <a:avLst/>
                </a:prstGeom>
                <a:noFill/>
                <a:ln w="9525" cap="flat" cmpd="sng">
                  <a:solidFill>
                    <a:schemeClr val="dk1"/>
                  </a:solidFill>
                  <a:prstDash val="solid"/>
                  <a:round/>
                  <a:headEnd type="none" w="med" len="med"/>
                  <a:tailEnd type="none" w="med" len="med"/>
                </a:ln>
              </p:spPr>
            </p:cxnSp>
          </p:grpSp>
        </p:grpSp>
      </p:grpSp>
      <p:grpSp>
        <p:nvGrpSpPr>
          <p:cNvPr id="2" name="Google Shape;1829;p50">
            <a:extLst>
              <a:ext uri="{FF2B5EF4-FFF2-40B4-BE49-F238E27FC236}">
                <a16:creationId xmlns:a16="http://schemas.microsoft.com/office/drawing/2014/main" id="{A2E860FF-70C0-4ADC-31C3-C44C87BC9614}"/>
              </a:ext>
            </a:extLst>
          </p:cNvPr>
          <p:cNvGrpSpPr/>
          <p:nvPr/>
        </p:nvGrpSpPr>
        <p:grpSpPr>
          <a:xfrm>
            <a:off x="1668609" y="1428002"/>
            <a:ext cx="5819710" cy="3212350"/>
            <a:chOff x="1662150" y="965574"/>
            <a:chExt cx="5819710" cy="3212350"/>
          </a:xfrm>
        </p:grpSpPr>
        <p:sp>
          <p:nvSpPr>
            <p:cNvPr id="3" name="Google Shape;1830;p50">
              <a:extLst>
                <a:ext uri="{FF2B5EF4-FFF2-40B4-BE49-F238E27FC236}">
                  <a16:creationId xmlns:a16="http://schemas.microsoft.com/office/drawing/2014/main" id="{1277E6FB-0DF8-A528-FE53-D7356A241746}"/>
                </a:ext>
              </a:extLst>
            </p:cNvPr>
            <p:cNvSpPr/>
            <p:nvPr/>
          </p:nvSpPr>
          <p:spPr>
            <a:xfrm>
              <a:off x="1665638" y="1292501"/>
              <a:ext cx="5816222" cy="2885423"/>
            </a:xfrm>
            <a:custGeom>
              <a:avLst/>
              <a:gdLst/>
              <a:ahLst/>
              <a:cxnLst/>
              <a:rect l="l" t="t" r="r" b="b"/>
              <a:pathLst>
                <a:path w="58289" h="52980" extrusionOk="0">
                  <a:moveTo>
                    <a:pt x="1" y="0"/>
                  </a:moveTo>
                  <a:lnTo>
                    <a:pt x="1" y="52980"/>
                  </a:lnTo>
                  <a:lnTo>
                    <a:pt x="58289" y="52980"/>
                  </a:lnTo>
                  <a:lnTo>
                    <a:pt x="58289" y="0"/>
                  </a:lnTo>
                  <a:close/>
                </a:path>
              </a:pathLst>
            </a:custGeom>
            <a:solidFill>
              <a:schemeClr val="dk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 name="Google Shape;1831;p50">
              <a:extLst>
                <a:ext uri="{FF2B5EF4-FFF2-40B4-BE49-F238E27FC236}">
                  <a16:creationId xmlns:a16="http://schemas.microsoft.com/office/drawing/2014/main" id="{0746E57D-DA33-6CCE-C38F-6D72089FAEE2}"/>
                </a:ext>
              </a:extLst>
            </p:cNvPr>
            <p:cNvGrpSpPr/>
            <p:nvPr/>
          </p:nvGrpSpPr>
          <p:grpSpPr>
            <a:xfrm>
              <a:off x="1662150" y="965574"/>
              <a:ext cx="5819675" cy="326925"/>
              <a:chOff x="1662163" y="959424"/>
              <a:chExt cx="5819675" cy="326925"/>
            </a:xfrm>
          </p:grpSpPr>
          <p:sp>
            <p:nvSpPr>
              <p:cNvPr id="5" name="Google Shape;1832;p50">
                <a:extLst>
                  <a:ext uri="{FF2B5EF4-FFF2-40B4-BE49-F238E27FC236}">
                    <a16:creationId xmlns:a16="http://schemas.microsoft.com/office/drawing/2014/main" id="{93E1C9D3-47AD-B55E-5210-C04748C7B1BD}"/>
                  </a:ext>
                </a:extLst>
              </p:cNvPr>
              <p:cNvSpPr/>
              <p:nvPr/>
            </p:nvSpPr>
            <p:spPr>
              <a:xfrm>
                <a:off x="1662163" y="959425"/>
                <a:ext cx="5819675" cy="326923"/>
              </a:xfrm>
              <a:custGeom>
                <a:avLst/>
                <a:gdLst/>
                <a:ahLst/>
                <a:cxnLst/>
                <a:rect l="l" t="t" r="r" b="b"/>
                <a:pathLst>
                  <a:path w="58255" h="3991" extrusionOk="0">
                    <a:moveTo>
                      <a:pt x="1" y="0"/>
                    </a:moveTo>
                    <a:lnTo>
                      <a:pt x="1" y="3990"/>
                    </a:lnTo>
                    <a:lnTo>
                      <a:pt x="58254" y="3990"/>
                    </a:lnTo>
                    <a:lnTo>
                      <a:pt x="58254" y="0"/>
                    </a:ln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 name="Google Shape;1833;p50">
                <a:extLst>
                  <a:ext uri="{FF2B5EF4-FFF2-40B4-BE49-F238E27FC236}">
                    <a16:creationId xmlns:a16="http://schemas.microsoft.com/office/drawing/2014/main" id="{77ACED33-11E3-F73A-8614-BE469DD1EEF3}"/>
                  </a:ext>
                </a:extLst>
              </p:cNvPr>
              <p:cNvGrpSpPr/>
              <p:nvPr/>
            </p:nvGrpSpPr>
            <p:grpSpPr>
              <a:xfrm>
                <a:off x="1764526" y="959424"/>
                <a:ext cx="5589241" cy="326925"/>
                <a:chOff x="1764526" y="959424"/>
                <a:chExt cx="5589241" cy="326925"/>
              </a:xfrm>
            </p:grpSpPr>
            <p:sp>
              <p:nvSpPr>
                <p:cNvPr id="7" name="Google Shape;1834;p50">
                  <a:extLst>
                    <a:ext uri="{FF2B5EF4-FFF2-40B4-BE49-F238E27FC236}">
                      <a16:creationId xmlns:a16="http://schemas.microsoft.com/office/drawing/2014/main" id="{0D8D1FD7-220C-13B0-EC3A-AFBB3F066CD0}"/>
                    </a:ext>
                  </a:extLst>
                </p:cNvPr>
                <p:cNvSpPr/>
                <p:nvPr/>
              </p:nvSpPr>
              <p:spPr>
                <a:xfrm>
                  <a:off x="1980533" y="959424"/>
                  <a:ext cx="17119" cy="326925"/>
                </a:xfrm>
                <a:custGeom>
                  <a:avLst/>
                  <a:gdLst/>
                  <a:ahLst/>
                  <a:cxnLst/>
                  <a:rect l="l" t="t" r="r" b="b"/>
                  <a:pathLst>
                    <a:path w="209" h="3991" extrusionOk="0">
                      <a:moveTo>
                        <a:pt x="1" y="0"/>
                      </a:moveTo>
                      <a:lnTo>
                        <a:pt x="1" y="3990"/>
                      </a:lnTo>
                      <a:lnTo>
                        <a:pt x="209" y="3990"/>
                      </a:lnTo>
                      <a:lnTo>
                        <a:pt x="2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835;p50">
                  <a:extLst>
                    <a:ext uri="{FF2B5EF4-FFF2-40B4-BE49-F238E27FC236}">
                      <a16:creationId xmlns:a16="http://schemas.microsoft.com/office/drawing/2014/main" id="{2F0D76CF-9439-DBDF-E726-ABF6C0E39920}"/>
                    </a:ext>
                  </a:extLst>
                </p:cNvPr>
                <p:cNvSpPr/>
                <p:nvPr/>
              </p:nvSpPr>
              <p:spPr>
                <a:xfrm>
                  <a:off x="1764526" y="1030443"/>
                  <a:ext cx="105256" cy="184802"/>
                </a:xfrm>
                <a:custGeom>
                  <a:avLst/>
                  <a:gdLst/>
                  <a:ahLst/>
                  <a:cxnLst/>
                  <a:rect l="l" t="t" r="r" b="b"/>
                  <a:pathLst>
                    <a:path w="1285" h="2256" extrusionOk="0">
                      <a:moveTo>
                        <a:pt x="1285" y="1"/>
                      </a:moveTo>
                      <a:lnTo>
                        <a:pt x="1" y="1146"/>
                      </a:lnTo>
                      <a:lnTo>
                        <a:pt x="1285" y="2256"/>
                      </a:lnTo>
                      <a:lnTo>
                        <a:pt x="128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836;p50">
                  <a:extLst>
                    <a:ext uri="{FF2B5EF4-FFF2-40B4-BE49-F238E27FC236}">
                      <a16:creationId xmlns:a16="http://schemas.microsoft.com/office/drawing/2014/main" id="{C32E110A-7766-26B9-8673-CC966165C637}"/>
                    </a:ext>
                  </a:extLst>
                </p:cNvPr>
                <p:cNvSpPr/>
                <p:nvPr/>
              </p:nvSpPr>
              <p:spPr>
                <a:xfrm>
                  <a:off x="7117856" y="959424"/>
                  <a:ext cx="17120" cy="326923"/>
                </a:xfrm>
                <a:custGeom>
                  <a:avLst/>
                  <a:gdLst/>
                  <a:ahLst/>
                  <a:cxnLst/>
                  <a:rect l="l" t="t" r="r" b="b"/>
                  <a:pathLst>
                    <a:path w="209" h="3991" extrusionOk="0">
                      <a:moveTo>
                        <a:pt x="0" y="0"/>
                      </a:moveTo>
                      <a:lnTo>
                        <a:pt x="0" y="3990"/>
                      </a:lnTo>
                      <a:lnTo>
                        <a:pt x="208" y="3990"/>
                      </a:lnTo>
                      <a:lnTo>
                        <a:pt x="20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837;p50">
                  <a:extLst>
                    <a:ext uri="{FF2B5EF4-FFF2-40B4-BE49-F238E27FC236}">
                      <a16:creationId xmlns:a16="http://schemas.microsoft.com/office/drawing/2014/main" id="{FE7E2570-9FCE-A140-B6A4-F825B6F14A47}"/>
                    </a:ext>
                  </a:extLst>
                </p:cNvPr>
                <p:cNvSpPr/>
                <p:nvPr/>
              </p:nvSpPr>
              <p:spPr>
                <a:xfrm>
                  <a:off x="7245724" y="1030443"/>
                  <a:ext cx="108043" cy="184800"/>
                </a:xfrm>
                <a:custGeom>
                  <a:avLst/>
                  <a:gdLst/>
                  <a:ahLst/>
                  <a:cxnLst/>
                  <a:rect l="l" t="t" r="r" b="b"/>
                  <a:pathLst>
                    <a:path w="1319" h="2256" extrusionOk="0">
                      <a:moveTo>
                        <a:pt x="0" y="1"/>
                      </a:moveTo>
                      <a:lnTo>
                        <a:pt x="0" y="2256"/>
                      </a:lnTo>
                      <a:lnTo>
                        <a:pt x="1319" y="1146"/>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mc:AlternateContent xmlns:mc="http://schemas.openxmlformats.org/markup-compatibility/2006" xmlns:a14="http://schemas.microsoft.com/office/drawing/2010/main">
        <mc:Choice Requires="a14">
          <p:sp>
            <p:nvSpPr>
              <p:cNvPr id="2622" name="Google Shape;2622;p59"/>
              <p:cNvSpPr txBox="1">
                <a:spLocks noGrp="1"/>
              </p:cNvSpPr>
              <p:nvPr>
                <p:ph type="subTitle" idx="1"/>
              </p:nvPr>
            </p:nvSpPr>
            <p:spPr>
              <a:xfrm>
                <a:off x="2331721" y="3867019"/>
                <a:ext cx="969196" cy="509194"/>
              </a:xfrm>
              <a:prstGeom prst="rect">
                <a:avLst/>
              </a:prstGeom>
            </p:spPr>
            <p:txBody>
              <a:bodyPr spcFirstLastPara="1" wrap="square" lIns="91425" tIns="91425" rIns="91425" bIns="91425" anchor="ctr" anchorCtr="0">
                <a:noAutofit/>
              </a:bodyPr>
              <a:lstStyle/>
              <a:p>
                <a:pPr marL="0" indent="0"/>
                <a14:m>
                  <m:oMath xmlns:m="http://schemas.openxmlformats.org/officeDocument/2006/math">
                    <m:r>
                      <a:rPr lang="en-US" sz="1600" i="1" dirty="0" smtClean="0">
                        <a:latin typeface="Cambria Math" panose="02040503050406030204" pitchFamily="18" charset="0"/>
                      </a:rPr>
                      <m:t>𝑛</m:t>
                    </m:r>
                  </m:oMath>
                </a14:m>
                <a:r>
                  <a:rPr lang="en-US" sz="1600"/>
                  <a:t> cities</a:t>
                </a:r>
                <a:endParaRPr lang="vi-VN" sz="1600"/>
              </a:p>
            </p:txBody>
          </p:sp>
        </mc:Choice>
        <mc:Fallback xmlns="">
          <p:sp>
            <p:nvSpPr>
              <p:cNvPr id="2622" name="Google Shape;2622;p59"/>
              <p:cNvSpPr txBox="1">
                <a:spLocks noGrp="1" noRot="1" noChangeAspect="1" noMove="1" noResize="1" noEditPoints="1" noAdjustHandles="1" noChangeArrowheads="1" noChangeShapeType="1" noTextEdit="1"/>
              </p:cNvSpPr>
              <p:nvPr>
                <p:ph type="subTitle" idx="1"/>
              </p:nvPr>
            </p:nvSpPr>
            <p:spPr>
              <a:xfrm>
                <a:off x="2331721" y="3867019"/>
                <a:ext cx="969196" cy="509194"/>
              </a:xfrm>
              <a:prstGeom prst="rect">
                <a:avLst/>
              </a:prstGeom>
              <a:blipFill>
                <a:blip r:embed="rId3"/>
                <a:stretch>
                  <a:fillRect/>
                </a:stretch>
              </a:blipFill>
            </p:spPr>
            <p:txBody>
              <a:bodyPr/>
              <a:lstStyle/>
              <a:p>
                <a:r>
                  <a:rPr lang="en-US">
                    <a:noFill/>
                  </a:rPr>
                  <a:t> </a:t>
                </a:r>
              </a:p>
            </p:txBody>
          </p:sp>
        </mc:Fallback>
      </mc:AlternateContent>
      <p:sp>
        <p:nvSpPr>
          <p:cNvPr id="12" name="Google Shape;2622;p59">
            <a:extLst>
              <a:ext uri="{FF2B5EF4-FFF2-40B4-BE49-F238E27FC236}">
                <a16:creationId xmlns:a16="http://schemas.microsoft.com/office/drawing/2014/main" id="{44684954-CCB3-D4E4-D7DF-BA1B9B63B9BC}"/>
              </a:ext>
            </a:extLst>
          </p:cNvPr>
          <p:cNvSpPr txBox="1">
            <a:spLocks/>
          </p:cNvSpPr>
          <p:nvPr/>
        </p:nvSpPr>
        <p:spPr>
          <a:xfrm>
            <a:off x="2068507" y="1463861"/>
            <a:ext cx="4991386" cy="25512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9pPr>
          </a:lstStyle>
          <a:p>
            <a:pPr marL="0" indent="0"/>
            <a:r>
              <a:rPr lang="en-US" sz="2200"/>
              <a:t>Statement</a:t>
            </a:r>
            <a:endParaRPr lang="vi-VN"/>
          </a:p>
        </p:txBody>
      </p:sp>
      <p:pic>
        <p:nvPicPr>
          <p:cNvPr id="14" name="Graphic 13" descr="Man riding a scooter">
            <a:extLst>
              <a:ext uri="{FF2B5EF4-FFF2-40B4-BE49-F238E27FC236}">
                <a16:creationId xmlns:a16="http://schemas.microsoft.com/office/drawing/2014/main" id="{66FD26DD-BC88-FE5B-D474-1CE1B5379B4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247954" y="2000786"/>
            <a:ext cx="404241" cy="1106799"/>
          </a:xfrm>
          <a:prstGeom prst="rect">
            <a:avLst/>
          </a:prstGeom>
        </p:spPr>
      </p:pic>
      <p:pic>
        <p:nvPicPr>
          <p:cNvPr id="16" name="Graphic 15" descr="City with solid fill">
            <a:extLst>
              <a:ext uri="{FF2B5EF4-FFF2-40B4-BE49-F238E27FC236}">
                <a16:creationId xmlns:a16="http://schemas.microsoft.com/office/drawing/2014/main" id="{95E594C5-4ACA-E0F0-DDE4-DC12DF3D3DE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945382" y="2387301"/>
            <a:ext cx="586552" cy="586552"/>
          </a:xfrm>
          <a:prstGeom prst="rect">
            <a:avLst/>
          </a:prstGeom>
        </p:spPr>
      </p:pic>
      <p:pic>
        <p:nvPicPr>
          <p:cNvPr id="13" name="Graphic 12" descr="City with solid fill">
            <a:extLst>
              <a:ext uri="{FF2B5EF4-FFF2-40B4-BE49-F238E27FC236}">
                <a16:creationId xmlns:a16="http://schemas.microsoft.com/office/drawing/2014/main" id="{52AB3C45-B1B1-DE0B-71D5-C72A66A7229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116949" y="1919133"/>
            <a:ext cx="586552" cy="586552"/>
          </a:xfrm>
          <a:prstGeom prst="rect">
            <a:avLst/>
          </a:prstGeom>
        </p:spPr>
      </p:pic>
      <p:pic>
        <p:nvPicPr>
          <p:cNvPr id="15" name="Graphic 14" descr="City with solid fill">
            <a:extLst>
              <a:ext uri="{FF2B5EF4-FFF2-40B4-BE49-F238E27FC236}">
                <a16:creationId xmlns:a16="http://schemas.microsoft.com/office/drawing/2014/main" id="{E677B3C2-0121-876C-2703-8900BFDC9A3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592656" y="3355286"/>
            <a:ext cx="586552" cy="586552"/>
          </a:xfrm>
          <a:prstGeom prst="rect">
            <a:avLst/>
          </a:prstGeom>
        </p:spPr>
      </p:pic>
      <p:pic>
        <p:nvPicPr>
          <p:cNvPr id="17" name="Graphic 16" descr="City with solid fill">
            <a:extLst>
              <a:ext uri="{FF2B5EF4-FFF2-40B4-BE49-F238E27FC236}">
                <a16:creationId xmlns:a16="http://schemas.microsoft.com/office/drawing/2014/main" id="{6FA95674-6A7E-5631-2DE2-08CA1FB3CB8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303926" y="3109186"/>
            <a:ext cx="586552" cy="586552"/>
          </a:xfrm>
          <a:prstGeom prst="rect">
            <a:avLst/>
          </a:prstGeom>
        </p:spPr>
      </p:pic>
      <p:pic>
        <p:nvPicPr>
          <p:cNvPr id="18" name="Graphic 17" descr="City with solid fill">
            <a:extLst>
              <a:ext uri="{FF2B5EF4-FFF2-40B4-BE49-F238E27FC236}">
                <a16:creationId xmlns:a16="http://schemas.microsoft.com/office/drawing/2014/main" id="{2BBE250E-C068-304D-456C-317B68123F4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566949" y="3801159"/>
            <a:ext cx="586552" cy="586552"/>
          </a:xfrm>
          <a:prstGeom prst="rect">
            <a:avLst/>
          </a:prstGeom>
        </p:spPr>
      </p:pic>
      <p:pic>
        <p:nvPicPr>
          <p:cNvPr id="19" name="Graphic 18" descr="City with solid fill">
            <a:extLst>
              <a:ext uri="{FF2B5EF4-FFF2-40B4-BE49-F238E27FC236}">
                <a16:creationId xmlns:a16="http://schemas.microsoft.com/office/drawing/2014/main" id="{BB9C00E4-4C57-4BC8-48D1-84794C35650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099896" y="2375073"/>
            <a:ext cx="586552" cy="586552"/>
          </a:xfrm>
          <a:prstGeom prst="rect">
            <a:avLst/>
          </a:prstGeom>
        </p:spPr>
      </p:pic>
      <p:pic>
        <p:nvPicPr>
          <p:cNvPr id="20" name="Graphic 19" descr="City with solid fill">
            <a:extLst>
              <a:ext uri="{FF2B5EF4-FFF2-40B4-BE49-F238E27FC236}">
                <a16:creationId xmlns:a16="http://schemas.microsoft.com/office/drawing/2014/main" id="{A6F61B17-ECEE-FAEB-10E1-1A5E9CF1317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377655" y="3762458"/>
            <a:ext cx="586552" cy="586552"/>
          </a:xfrm>
          <a:prstGeom prst="rect">
            <a:avLst/>
          </a:prstGeom>
        </p:spPr>
      </p:pic>
      <p:cxnSp>
        <p:nvCxnSpPr>
          <p:cNvPr id="22" name="Straight Connector 21">
            <a:extLst>
              <a:ext uri="{FF2B5EF4-FFF2-40B4-BE49-F238E27FC236}">
                <a16:creationId xmlns:a16="http://schemas.microsoft.com/office/drawing/2014/main" id="{1777DF37-55B1-85BD-A8CA-E60CCBD54ED8}"/>
              </a:ext>
            </a:extLst>
          </p:cNvPr>
          <p:cNvCxnSpPr>
            <a:stCxn id="13" idx="2"/>
            <a:endCxn id="17" idx="0"/>
          </p:cNvCxnSpPr>
          <p:nvPr/>
        </p:nvCxnSpPr>
        <p:spPr>
          <a:xfrm>
            <a:off x="5410225" y="2505685"/>
            <a:ext cx="186977" cy="603501"/>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4A40AE1-E8A4-1BD7-7818-59B69CB1EDEF}"/>
              </a:ext>
            </a:extLst>
          </p:cNvPr>
          <p:cNvCxnSpPr>
            <a:cxnSpLocks/>
            <a:stCxn id="16" idx="2"/>
            <a:endCxn id="17" idx="1"/>
          </p:cNvCxnSpPr>
          <p:nvPr/>
        </p:nvCxnSpPr>
        <p:spPr>
          <a:xfrm>
            <a:off x="4238658" y="2973853"/>
            <a:ext cx="1065268" cy="428609"/>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7898E5F4-8261-CB8D-E238-3C4559D06887}"/>
              </a:ext>
            </a:extLst>
          </p:cNvPr>
          <p:cNvCxnSpPr>
            <a:stCxn id="15" idx="3"/>
            <a:endCxn id="17" idx="1"/>
          </p:cNvCxnSpPr>
          <p:nvPr/>
        </p:nvCxnSpPr>
        <p:spPr>
          <a:xfrm flipV="1">
            <a:off x="4179208" y="3402462"/>
            <a:ext cx="1124718" cy="2461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818CDCE3-7FC4-6BF7-B6E2-D06DC15903D8}"/>
              </a:ext>
            </a:extLst>
          </p:cNvPr>
          <p:cNvCxnSpPr>
            <a:stCxn id="18" idx="3"/>
            <a:endCxn id="20" idx="1"/>
          </p:cNvCxnSpPr>
          <p:nvPr/>
        </p:nvCxnSpPr>
        <p:spPr>
          <a:xfrm flipV="1">
            <a:off x="5153501" y="4055734"/>
            <a:ext cx="1224154" cy="38701"/>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BF915B0F-C4A3-7AE7-4D26-8581283060F2}"/>
              </a:ext>
            </a:extLst>
          </p:cNvPr>
          <p:cNvCxnSpPr>
            <a:endCxn id="19" idx="2"/>
          </p:cNvCxnSpPr>
          <p:nvPr/>
        </p:nvCxnSpPr>
        <p:spPr>
          <a:xfrm flipH="1" flipV="1">
            <a:off x="6393172" y="2961625"/>
            <a:ext cx="293276" cy="781289"/>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3CDC57CA-4227-3D27-7900-F95166651B91}"/>
              </a:ext>
            </a:extLst>
          </p:cNvPr>
          <p:cNvCxnSpPr>
            <a:stCxn id="16" idx="3"/>
            <a:endCxn id="19" idx="1"/>
          </p:cNvCxnSpPr>
          <p:nvPr/>
        </p:nvCxnSpPr>
        <p:spPr>
          <a:xfrm flipV="1">
            <a:off x="4531934" y="2668349"/>
            <a:ext cx="1567962" cy="12228"/>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4C6E7167-DC59-6C30-FC62-CB2B4855053B}"/>
              </a:ext>
            </a:extLst>
          </p:cNvPr>
          <p:cNvCxnSpPr>
            <a:cxnSpLocks/>
            <a:endCxn id="13" idx="2"/>
          </p:cNvCxnSpPr>
          <p:nvPr/>
        </p:nvCxnSpPr>
        <p:spPr>
          <a:xfrm flipV="1">
            <a:off x="4860225" y="2505685"/>
            <a:ext cx="550000" cy="1283401"/>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3560E62F-9238-23AA-575E-9BACEC712B46}"/>
              </a:ext>
            </a:extLst>
          </p:cNvPr>
          <p:cNvCxnSpPr>
            <a:endCxn id="18" idx="1"/>
          </p:cNvCxnSpPr>
          <p:nvPr/>
        </p:nvCxnSpPr>
        <p:spPr>
          <a:xfrm>
            <a:off x="3945382" y="3941838"/>
            <a:ext cx="621567" cy="152597"/>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B02119ED-2D14-ECAB-1C51-6B5AB76FD26A}"/>
              </a:ext>
            </a:extLst>
          </p:cNvPr>
          <p:cNvCxnSpPr>
            <a:stCxn id="15" idx="0"/>
            <a:endCxn id="16" idx="2"/>
          </p:cNvCxnSpPr>
          <p:nvPr/>
        </p:nvCxnSpPr>
        <p:spPr>
          <a:xfrm flipV="1">
            <a:off x="3885932" y="2973853"/>
            <a:ext cx="352726" cy="381433"/>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955736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wipe(down)">
                                      <p:cBhvr>
                                        <p:cTn id="7" dur="500"/>
                                        <p:tgtEl>
                                          <p:spTgt spid="35"/>
                                        </p:tgtEl>
                                      </p:cBhvr>
                                    </p:animEffect>
                                  </p:childTnLst>
                                </p:cTn>
                              </p:par>
                              <p:par>
                                <p:cTn id="8" presetID="22" presetClass="entr" presetSubtype="4" fill="hold"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wipe(down)">
                                      <p:cBhvr>
                                        <p:cTn id="10" dur="500"/>
                                        <p:tgtEl>
                                          <p:spTgt spid="22"/>
                                        </p:tgtEl>
                                      </p:cBhvr>
                                    </p:animEffect>
                                  </p:childTnLst>
                                </p:cTn>
                              </p:par>
                              <p:par>
                                <p:cTn id="11" presetID="22" presetClass="entr" presetSubtype="4" fill="hold" nodeType="withEffect">
                                  <p:stCondLst>
                                    <p:cond delay="0"/>
                                  </p:stCondLst>
                                  <p:childTnLst>
                                    <p:set>
                                      <p:cBhvr>
                                        <p:cTn id="12" dur="1" fill="hold">
                                          <p:stCondLst>
                                            <p:cond delay="0"/>
                                          </p:stCondLst>
                                        </p:cTn>
                                        <p:tgtEl>
                                          <p:spTgt spid="33"/>
                                        </p:tgtEl>
                                        <p:attrNameLst>
                                          <p:attrName>style.visibility</p:attrName>
                                        </p:attrNameLst>
                                      </p:cBhvr>
                                      <p:to>
                                        <p:strVal val="visible"/>
                                      </p:to>
                                    </p:set>
                                    <p:animEffect transition="in" filter="wipe(down)">
                                      <p:cBhvr>
                                        <p:cTn id="13" dur="500"/>
                                        <p:tgtEl>
                                          <p:spTgt spid="33"/>
                                        </p:tgtEl>
                                      </p:cBhvr>
                                    </p:animEffect>
                                  </p:childTnLst>
                                </p:cTn>
                              </p:par>
                              <p:par>
                                <p:cTn id="14" presetID="22" presetClass="entr" presetSubtype="4" fill="hold" nodeType="withEffect">
                                  <p:stCondLst>
                                    <p:cond delay="0"/>
                                  </p:stCondLst>
                                  <p:childTnLst>
                                    <p:set>
                                      <p:cBhvr>
                                        <p:cTn id="15" dur="1" fill="hold">
                                          <p:stCondLst>
                                            <p:cond delay="0"/>
                                          </p:stCondLst>
                                        </p:cTn>
                                        <p:tgtEl>
                                          <p:spTgt spid="31"/>
                                        </p:tgtEl>
                                        <p:attrNameLst>
                                          <p:attrName>style.visibility</p:attrName>
                                        </p:attrNameLst>
                                      </p:cBhvr>
                                      <p:to>
                                        <p:strVal val="visible"/>
                                      </p:to>
                                    </p:set>
                                    <p:animEffect transition="in" filter="wipe(down)">
                                      <p:cBhvr>
                                        <p:cTn id="16" dur="500"/>
                                        <p:tgtEl>
                                          <p:spTgt spid="31"/>
                                        </p:tgtEl>
                                      </p:cBhvr>
                                    </p:animEffect>
                                  </p:childTnLst>
                                </p:cTn>
                              </p:par>
                              <p:par>
                                <p:cTn id="17" presetID="22" presetClass="entr" presetSubtype="4" fill="hold" nodeType="withEffect">
                                  <p:stCondLst>
                                    <p:cond delay="0"/>
                                  </p:stCondLst>
                                  <p:childTnLst>
                                    <p:set>
                                      <p:cBhvr>
                                        <p:cTn id="18" dur="1" fill="hold">
                                          <p:stCondLst>
                                            <p:cond delay="0"/>
                                          </p:stCondLst>
                                        </p:cTn>
                                        <p:tgtEl>
                                          <p:spTgt spid="29"/>
                                        </p:tgtEl>
                                        <p:attrNameLst>
                                          <p:attrName>style.visibility</p:attrName>
                                        </p:attrNameLst>
                                      </p:cBhvr>
                                      <p:to>
                                        <p:strVal val="visible"/>
                                      </p:to>
                                    </p:set>
                                    <p:animEffect transition="in" filter="wipe(down)">
                                      <p:cBhvr>
                                        <p:cTn id="19" dur="500"/>
                                        <p:tgtEl>
                                          <p:spTgt spid="29"/>
                                        </p:tgtEl>
                                      </p:cBhvr>
                                    </p:animEffect>
                                  </p:childTnLst>
                                </p:cTn>
                              </p:par>
                              <p:par>
                                <p:cTn id="20" presetID="22" presetClass="entr" presetSubtype="4" fill="hold" nodeType="with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wipe(down)">
                                      <p:cBhvr>
                                        <p:cTn id="22" dur="500"/>
                                        <p:tgtEl>
                                          <p:spTgt spid="27"/>
                                        </p:tgtEl>
                                      </p:cBhvr>
                                    </p:animEffect>
                                  </p:childTnLst>
                                </p:cTn>
                              </p:par>
                              <p:par>
                                <p:cTn id="23" presetID="22" presetClass="entr" presetSubtype="4" fill="hold" nodeType="withEffect">
                                  <p:stCondLst>
                                    <p:cond delay="0"/>
                                  </p:stCondLst>
                                  <p:childTnLst>
                                    <p:set>
                                      <p:cBhvr>
                                        <p:cTn id="24" dur="1" fill="hold">
                                          <p:stCondLst>
                                            <p:cond delay="0"/>
                                          </p:stCondLst>
                                        </p:cTn>
                                        <p:tgtEl>
                                          <p:spTgt spid="24"/>
                                        </p:tgtEl>
                                        <p:attrNameLst>
                                          <p:attrName>style.visibility</p:attrName>
                                        </p:attrNameLst>
                                      </p:cBhvr>
                                      <p:to>
                                        <p:strVal val="visible"/>
                                      </p:to>
                                    </p:set>
                                    <p:animEffect transition="in" filter="wipe(down)">
                                      <p:cBhvr>
                                        <p:cTn id="25" dur="500"/>
                                        <p:tgtEl>
                                          <p:spTgt spid="24"/>
                                        </p:tgtEl>
                                      </p:cBhvr>
                                    </p:animEffect>
                                  </p:childTnLst>
                                </p:cTn>
                              </p:par>
                              <p:par>
                                <p:cTn id="26" presetID="22" presetClass="entr" presetSubtype="4" fill="hold" nodeType="withEffect">
                                  <p:stCondLst>
                                    <p:cond delay="0"/>
                                  </p:stCondLst>
                                  <p:childTnLst>
                                    <p:set>
                                      <p:cBhvr>
                                        <p:cTn id="27" dur="1" fill="hold">
                                          <p:stCondLst>
                                            <p:cond delay="0"/>
                                          </p:stCondLst>
                                        </p:cTn>
                                        <p:tgtEl>
                                          <p:spTgt spid="38"/>
                                        </p:tgtEl>
                                        <p:attrNameLst>
                                          <p:attrName>style.visibility</p:attrName>
                                        </p:attrNameLst>
                                      </p:cBhvr>
                                      <p:to>
                                        <p:strVal val="visible"/>
                                      </p:to>
                                    </p:set>
                                    <p:animEffect transition="in" filter="wipe(down)">
                                      <p:cBhvr>
                                        <p:cTn id="28" dur="500"/>
                                        <p:tgtEl>
                                          <p:spTgt spid="38"/>
                                        </p:tgtEl>
                                      </p:cBhvr>
                                    </p:animEffect>
                                  </p:childTnLst>
                                </p:cTn>
                              </p:par>
                              <p:par>
                                <p:cTn id="29" presetID="22" presetClass="entr" presetSubtype="4" fill="hold" nodeType="withEffect">
                                  <p:stCondLst>
                                    <p:cond delay="0"/>
                                  </p:stCondLst>
                                  <p:childTnLst>
                                    <p:set>
                                      <p:cBhvr>
                                        <p:cTn id="30" dur="1" fill="hold">
                                          <p:stCondLst>
                                            <p:cond delay="0"/>
                                          </p:stCondLst>
                                        </p:cTn>
                                        <p:tgtEl>
                                          <p:spTgt spid="40"/>
                                        </p:tgtEl>
                                        <p:attrNameLst>
                                          <p:attrName>style.visibility</p:attrName>
                                        </p:attrNameLst>
                                      </p:cBhvr>
                                      <p:to>
                                        <p:strVal val="visible"/>
                                      </p:to>
                                    </p:set>
                                    <p:animEffect transition="in" filter="wipe(down)">
                                      <p:cBhvr>
                                        <p:cTn id="31"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2620"/>
        <p:cNvGrpSpPr/>
        <p:nvPr/>
      </p:nvGrpSpPr>
      <p:grpSpPr>
        <a:xfrm>
          <a:off x="0" y="0"/>
          <a:ext cx="0" cy="0"/>
          <a:chOff x="0" y="0"/>
          <a:chExt cx="0" cy="0"/>
        </a:xfrm>
      </p:grpSpPr>
      <p:sp>
        <p:nvSpPr>
          <p:cNvPr id="2627" name="Google Shape;2627;p59"/>
          <p:cNvSpPr txBox="1">
            <a:spLocks noGrp="1"/>
          </p:cNvSpPr>
          <p:nvPr>
            <p:ph type="title" idx="6"/>
          </p:nvPr>
        </p:nvSpPr>
        <p:spPr>
          <a:xfrm>
            <a:off x="1494388" y="747585"/>
            <a:ext cx="63438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Traveling Salesman Problem (TSP)</a:t>
            </a:r>
            <a:endParaRPr/>
          </a:p>
        </p:txBody>
      </p:sp>
      <p:grpSp>
        <p:nvGrpSpPr>
          <p:cNvPr id="2670" name="Google Shape;2670;p59"/>
          <p:cNvGrpSpPr/>
          <p:nvPr/>
        </p:nvGrpSpPr>
        <p:grpSpPr>
          <a:xfrm>
            <a:off x="787370" y="4281505"/>
            <a:ext cx="369130" cy="405607"/>
            <a:chOff x="787370" y="4281505"/>
            <a:chExt cx="369130" cy="405607"/>
          </a:xfrm>
        </p:grpSpPr>
        <p:grpSp>
          <p:nvGrpSpPr>
            <p:cNvPr id="2671" name="Google Shape;2671;p59"/>
            <p:cNvGrpSpPr/>
            <p:nvPr/>
          </p:nvGrpSpPr>
          <p:grpSpPr>
            <a:xfrm>
              <a:off x="787370" y="4281505"/>
              <a:ext cx="225414" cy="405607"/>
              <a:chOff x="8063823" y="2506947"/>
              <a:chExt cx="198009" cy="356296"/>
            </a:xfrm>
          </p:grpSpPr>
          <p:sp>
            <p:nvSpPr>
              <p:cNvPr id="2672" name="Google Shape;2672;p59"/>
              <p:cNvSpPr/>
              <p:nvPr/>
            </p:nvSpPr>
            <p:spPr>
              <a:xfrm>
                <a:off x="8063823" y="2506947"/>
                <a:ext cx="198009" cy="39628"/>
              </a:xfrm>
              <a:custGeom>
                <a:avLst/>
                <a:gdLst/>
                <a:ahLst/>
                <a:cxnLst/>
                <a:rect l="l" t="t" r="r" b="b"/>
                <a:pathLst>
                  <a:path w="4512" h="903" extrusionOk="0">
                    <a:moveTo>
                      <a:pt x="1" y="0"/>
                    </a:moveTo>
                    <a:lnTo>
                      <a:pt x="1" y="902"/>
                    </a:lnTo>
                    <a:lnTo>
                      <a:pt x="4511" y="902"/>
                    </a:lnTo>
                    <a:lnTo>
                      <a:pt x="4511"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59"/>
              <p:cNvSpPr/>
              <p:nvPr/>
            </p:nvSpPr>
            <p:spPr>
              <a:xfrm>
                <a:off x="8063823" y="2823615"/>
                <a:ext cx="198009" cy="39628"/>
              </a:xfrm>
              <a:custGeom>
                <a:avLst/>
                <a:gdLst/>
                <a:ahLst/>
                <a:cxnLst/>
                <a:rect l="l" t="t" r="r" b="b"/>
                <a:pathLst>
                  <a:path w="4512" h="903" extrusionOk="0">
                    <a:moveTo>
                      <a:pt x="1" y="1"/>
                    </a:moveTo>
                    <a:lnTo>
                      <a:pt x="1" y="903"/>
                    </a:lnTo>
                    <a:lnTo>
                      <a:pt x="4511" y="903"/>
                    </a:lnTo>
                    <a:lnTo>
                      <a:pt x="4511" y="1"/>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59"/>
              <p:cNvSpPr/>
              <p:nvPr/>
            </p:nvSpPr>
            <p:spPr>
              <a:xfrm>
                <a:off x="8082122" y="2546531"/>
                <a:ext cx="159917" cy="275642"/>
              </a:xfrm>
              <a:custGeom>
                <a:avLst/>
                <a:gdLst/>
                <a:ahLst/>
                <a:cxnLst/>
                <a:rect l="l" t="t" r="r" b="b"/>
                <a:pathLst>
                  <a:path w="3644" h="6281" extrusionOk="0">
                    <a:moveTo>
                      <a:pt x="0" y="0"/>
                    </a:moveTo>
                    <a:lnTo>
                      <a:pt x="0" y="1735"/>
                    </a:lnTo>
                    <a:lnTo>
                      <a:pt x="1214" y="2915"/>
                    </a:lnTo>
                    <a:lnTo>
                      <a:pt x="1214" y="3366"/>
                    </a:lnTo>
                    <a:lnTo>
                      <a:pt x="0" y="4511"/>
                    </a:lnTo>
                    <a:lnTo>
                      <a:pt x="0" y="6280"/>
                    </a:lnTo>
                    <a:lnTo>
                      <a:pt x="3643" y="6280"/>
                    </a:lnTo>
                    <a:lnTo>
                      <a:pt x="3643" y="4511"/>
                    </a:lnTo>
                    <a:lnTo>
                      <a:pt x="2463" y="3366"/>
                    </a:lnTo>
                    <a:lnTo>
                      <a:pt x="2463" y="2915"/>
                    </a:lnTo>
                    <a:lnTo>
                      <a:pt x="3643" y="1735"/>
                    </a:lnTo>
                    <a:lnTo>
                      <a:pt x="3643"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59"/>
              <p:cNvSpPr/>
              <p:nvPr/>
            </p:nvSpPr>
            <p:spPr>
              <a:xfrm>
                <a:off x="8086686" y="2756648"/>
                <a:ext cx="152281" cy="65520"/>
              </a:xfrm>
              <a:custGeom>
                <a:avLst/>
                <a:gdLst/>
                <a:ahLst/>
                <a:cxnLst/>
                <a:rect l="l" t="t" r="r" b="b"/>
                <a:pathLst>
                  <a:path w="3470" h="1493" extrusionOk="0">
                    <a:moveTo>
                      <a:pt x="1527" y="0"/>
                    </a:moveTo>
                    <a:lnTo>
                      <a:pt x="0" y="1492"/>
                    </a:lnTo>
                    <a:lnTo>
                      <a:pt x="3470" y="1492"/>
                    </a:lnTo>
                    <a:lnTo>
                      <a:pt x="19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59"/>
              <p:cNvSpPr/>
              <p:nvPr/>
            </p:nvSpPr>
            <p:spPr>
              <a:xfrm>
                <a:off x="8086686" y="2756648"/>
                <a:ext cx="152281" cy="65520"/>
              </a:xfrm>
              <a:custGeom>
                <a:avLst/>
                <a:gdLst/>
                <a:ahLst/>
                <a:cxnLst/>
                <a:rect l="l" t="t" r="r" b="b"/>
                <a:pathLst>
                  <a:path w="3470" h="1493" fill="none" extrusionOk="0">
                    <a:moveTo>
                      <a:pt x="1527" y="0"/>
                    </a:moveTo>
                    <a:lnTo>
                      <a:pt x="0" y="1492"/>
                    </a:lnTo>
                    <a:lnTo>
                      <a:pt x="3470" y="1492"/>
                    </a:lnTo>
                    <a:lnTo>
                      <a:pt x="194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59"/>
              <p:cNvSpPr/>
              <p:nvPr/>
            </p:nvSpPr>
            <p:spPr>
              <a:xfrm>
                <a:off x="8153654" y="2726192"/>
                <a:ext cx="18344" cy="19836"/>
              </a:xfrm>
              <a:custGeom>
                <a:avLst/>
                <a:gdLst/>
                <a:ahLst/>
                <a:cxnLst/>
                <a:rect l="l" t="t" r="r" b="b"/>
                <a:pathLst>
                  <a:path w="418" h="452" extrusionOk="0">
                    <a:moveTo>
                      <a:pt x="1" y="0"/>
                    </a:moveTo>
                    <a:lnTo>
                      <a:pt x="1" y="451"/>
                    </a:lnTo>
                    <a:lnTo>
                      <a:pt x="417" y="451"/>
                    </a:lnTo>
                    <a:lnTo>
                      <a:pt x="41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59"/>
              <p:cNvSpPr/>
              <p:nvPr/>
            </p:nvSpPr>
            <p:spPr>
              <a:xfrm>
                <a:off x="8153654" y="2698765"/>
                <a:ext cx="18344" cy="19836"/>
              </a:xfrm>
              <a:custGeom>
                <a:avLst/>
                <a:gdLst/>
                <a:ahLst/>
                <a:cxnLst/>
                <a:rect l="l" t="t" r="r" b="b"/>
                <a:pathLst>
                  <a:path w="418" h="452" extrusionOk="0">
                    <a:moveTo>
                      <a:pt x="1" y="1"/>
                    </a:moveTo>
                    <a:lnTo>
                      <a:pt x="1" y="452"/>
                    </a:lnTo>
                    <a:lnTo>
                      <a:pt x="417" y="452"/>
                    </a:lnTo>
                    <a:lnTo>
                      <a:pt x="41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59"/>
              <p:cNvSpPr/>
              <p:nvPr/>
            </p:nvSpPr>
            <p:spPr>
              <a:xfrm>
                <a:off x="8124734" y="2628726"/>
                <a:ext cx="74648" cy="27472"/>
              </a:xfrm>
              <a:custGeom>
                <a:avLst/>
                <a:gdLst/>
                <a:ahLst/>
                <a:cxnLst/>
                <a:rect l="l" t="t" r="r" b="b"/>
                <a:pathLst>
                  <a:path w="1701" h="626" extrusionOk="0">
                    <a:moveTo>
                      <a:pt x="1" y="1"/>
                    </a:moveTo>
                    <a:lnTo>
                      <a:pt x="660" y="625"/>
                    </a:lnTo>
                    <a:lnTo>
                      <a:pt x="1076" y="625"/>
                    </a:lnTo>
                    <a:lnTo>
                      <a:pt x="17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80" name="Google Shape;2680;p59"/>
            <p:cNvSpPr/>
            <p:nvPr/>
          </p:nvSpPr>
          <p:spPr>
            <a:xfrm>
              <a:off x="1064550" y="4376213"/>
              <a:ext cx="91950" cy="91100"/>
            </a:xfrm>
            <a:custGeom>
              <a:avLst/>
              <a:gdLst/>
              <a:ahLst/>
              <a:cxnLst/>
              <a:rect l="l" t="t" r="r" b="b"/>
              <a:pathLst>
                <a:path w="3678" h="3644" fill="none" extrusionOk="0">
                  <a:moveTo>
                    <a:pt x="3157" y="0"/>
                  </a:moveTo>
                  <a:lnTo>
                    <a:pt x="1839" y="1319"/>
                  </a:lnTo>
                  <a:lnTo>
                    <a:pt x="486" y="0"/>
                  </a:lnTo>
                  <a:lnTo>
                    <a:pt x="0" y="486"/>
                  </a:lnTo>
                  <a:lnTo>
                    <a:pt x="1319" y="1805"/>
                  </a:lnTo>
                  <a:lnTo>
                    <a:pt x="0" y="3158"/>
                  </a:lnTo>
                  <a:lnTo>
                    <a:pt x="486" y="3643"/>
                  </a:lnTo>
                  <a:lnTo>
                    <a:pt x="1839" y="2325"/>
                  </a:lnTo>
                  <a:lnTo>
                    <a:pt x="3157" y="3643"/>
                  </a:lnTo>
                  <a:lnTo>
                    <a:pt x="3678" y="3158"/>
                  </a:lnTo>
                  <a:lnTo>
                    <a:pt x="2325" y="1805"/>
                  </a:lnTo>
                  <a:lnTo>
                    <a:pt x="3678" y="486"/>
                  </a:lnTo>
                  <a:lnTo>
                    <a:pt x="3157" y="0"/>
                  </a:lnTo>
                  <a:lnTo>
                    <a:pt x="3157" y="0"/>
                  </a:lnTo>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81" name="Google Shape;2681;p59"/>
          <p:cNvGrpSpPr/>
          <p:nvPr/>
        </p:nvGrpSpPr>
        <p:grpSpPr>
          <a:xfrm>
            <a:off x="8009738" y="444900"/>
            <a:ext cx="739738" cy="499927"/>
            <a:chOff x="8009738" y="444900"/>
            <a:chExt cx="739738" cy="499927"/>
          </a:xfrm>
        </p:grpSpPr>
        <p:grpSp>
          <p:nvGrpSpPr>
            <p:cNvPr id="2682" name="Google Shape;2682;p59"/>
            <p:cNvGrpSpPr/>
            <p:nvPr/>
          </p:nvGrpSpPr>
          <p:grpSpPr>
            <a:xfrm>
              <a:off x="8114513" y="444900"/>
              <a:ext cx="634963" cy="406652"/>
              <a:chOff x="8114513" y="444900"/>
              <a:chExt cx="634963" cy="406652"/>
            </a:xfrm>
          </p:grpSpPr>
          <p:sp>
            <p:nvSpPr>
              <p:cNvPr id="2683" name="Google Shape;2683;p59"/>
              <p:cNvSpPr/>
              <p:nvPr/>
            </p:nvSpPr>
            <p:spPr>
              <a:xfrm>
                <a:off x="8114513" y="444900"/>
                <a:ext cx="634950" cy="59000"/>
              </a:xfrm>
              <a:custGeom>
                <a:avLst/>
                <a:gdLst/>
                <a:ahLst/>
                <a:cxnLst/>
                <a:rect l="l" t="t" r="r" b="b"/>
                <a:pathLst>
                  <a:path w="25398" h="2360" extrusionOk="0">
                    <a:moveTo>
                      <a:pt x="1" y="0"/>
                    </a:moveTo>
                    <a:lnTo>
                      <a:pt x="1" y="2359"/>
                    </a:lnTo>
                    <a:lnTo>
                      <a:pt x="25398" y="2359"/>
                    </a:lnTo>
                    <a:lnTo>
                      <a:pt x="25398"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59"/>
              <p:cNvSpPr/>
              <p:nvPr/>
            </p:nvSpPr>
            <p:spPr>
              <a:xfrm>
                <a:off x="8706063" y="463100"/>
                <a:ext cx="21725" cy="20850"/>
              </a:xfrm>
              <a:custGeom>
                <a:avLst/>
                <a:gdLst/>
                <a:ahLst/>
                <a:cxnLst/>
                <a:rect l="l" t="t" r="r" b="b"/>
                <a:pathLst>
                  <a:path w="869" h="834" fill="none" extrusionOk="0">
                    <a:moveTo>
                      <a:pt x="1" y="1"/>
                    </a:moveTo>
                    <a:lnTo>
                      <a:pt x="868" y="833"/>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59"/>
              <p:cNvSpPr/>
              <p:nvPr/>
            </p:nvSpPr>
            <p:spPr>
              <a:xfrm>
                <a:off x="8706063" y="463100"/>
                <a:ext cx="21725" cy="20850"/>
              </a:xfrm>
              <a:custGeom>
                <a:avLst/>
                <a:gdLst/>
                <a:ahLst/>
                <a:cxnLst/>
                <a:rect l="l" t="t" r="r" b="b"/>
                <a:pathLst>
                  <a:path w="869" h="834" fill="none" extrusionOk="0">
                    <a:moveTo>
                      <a:pt x="868" y="1"/>
                    </a:moveTo>
                    <a:lnTo>
                      <a:pt x="1" y="833"/>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59"/>
              <p:cNvSpPr/>
              <p:nvPr/>
            </p:nvSpPr>
            <p:spPr>
              <a:xfrm>
                <a:off x="8114525" y="503900"/>
                <a:ext cx="634950" cy="347652"/>
              </a:xfrm>
              <a:custGeom>
                <a:avLst/>
                <a:gdLst/>
                <a:ahLst/>
                <a:cxnLst/>
                <a:rect l="l" t="t" r="r" b="b"/>
                <a:pathLst>
                  <a:path w="25398" h="2360" extrusionOk="0">
                    <a:moveTo>
                      <a:pt x="1" y="0"/>
                    </a:moveTo>
                    <a:lnTo>
                      <a:pt x="1" y="2359"/>
                    </a:lnTo>
                    <a:lnTo>
                      <a:pt x="25398" y="2359"/>
                    </a:lnTo>
                    <a:lnTo>
                      <a:pt x="25398"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87" name="Google Shape;2687;p59"/>
            <p:cNvGrpSpPr/>
            <p:nvPr/>
          </p:nvGrpSpPr>
          <p:grpSpPr>
            <a:xfrm>
              <a:off x="8009738" y="538175"/>
              <a:ext cx="634963" cy="406652"/>
              <a:chOff x="8009738" y="538175"/>
              <a:chExt cx="634963" cy="406652"/>
            </a:xfrm>
          </p:grpSpPr>
          <p:sp>
            <p:nvSpPr>
              <p:cNvPr id="2688" name="Google Shape;2688;p59"/>
              <p:cNvSpPr/>
              <p:nvPr/>
            </p:nvSpPr>
            <p:spPr>
              <a:xfrm>
                <a:off x="8009738" y="538175"/>
                <a:ext cx="634950" cy="59000"/>
              </a:xfrm>
              <a:custGeom>
                <a:avLst/>
                <a:gdLst/>
                <a:ahLst/>
                <a:cxnLst/>
                <a:rect l="l" t="t" r="r" b="b"/>
                <a:pathLst>
                  <a:path w="25398" h="2360" extrusionOk="0">
                    <a:moveTo>
                      <a:pt x="1" y="0"/>
                    </a:moveTo>
                    <a:lnTo>
                      <a:pt x="1" y="2359"/>
                    </a:lnTo>
                    <a:lnTo>
                      <a:pt x="25398" y="2359"/>
                    </a:lnTo>
                    <a:lnTo>
                      <a:pt x="25398"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59"/>
              <p:cNvSpPr/>
              <p:nvPr/>
            </p:nvSpPr>
            <p:spPr>
              <a:xfrm>
                <a:off x="8601288" y="556375"/>
                <a:ext cx="21725" cy="20850"/>
              </a:xfrm>
              <a:custGeom>
                <a:avLst/>
                <a:gdLst/>
                <a:ahLst/>
                <a:cxnLst/>
                <a:rect l="l" t="t" r="r" b="b"/>
                <a:pathLst>
                  <a:path w="869" h="834" fill="none" extrusionOk="0">
                    <a:moveTo>
                      <a:pt x="1" y="1"/>
                    </a:moveTo>
                    <a:lnTo>
                      <a:pt x="868" y="833"/>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59"/>
              <p:cNvSpPr/>
              <p:nvPr/>
            </p:nvSpPr>
            <p:spPr>
              <a:xfrm>
                <a:off x="8601288" y="556375"/>
                <a:ext cx="21725" cy="20850"/>
              </a:xfrm>
              <a:custGeom>
                <a:avLst/>
                <a:gdLst/>
                <a:ahLst/>
                <a:cxnLst/>
                <a:rect l="l" t="t" r="r" b="b"/>
                <a:pathLst>
                  <a:path w="869" h="834" fill="none" extrusionOk="0">
                    <a:moveTo>
                      <a:pt x="868" y="1"/>
                    </a:moveTo>
                    <a:lnTo>
                      <a:pt x="1" y="833"/>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59"/>
              <p:cNvSpPr/>
              <p:nvPr/>
            </p:nvSpPr>
            <p:spPr>
              <a:xfrm>
                <a:off x="8009750" y="597175"/>
                <a:ext cx="634950" cy="347652"/>
              </a:xfrm>
              <a:custGeom>
                <a:avLst/>
                <a:gdLst/>
                <a:ahLst/>
                <a:cxnLst/>
                <a:rect l="l" t="t" r="r" b="b"/>
                <a:pathLst>
                  <a:path w="25398" h="2360" extrusionOk="0">
                    <a:moveTo>
                      <a:pt x="1" y="0"/>
                    </a:moveTo>
                    <a:lnTo>
                      <a:pt x="1" y="2359"/>
                    </a:lnTo>
                    <a:lnTo>
                      <a:pt x="25398" y="2359"/>
                    </a:lnTo>
                    <a:lnTo>
                      <a:pt x="25398"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692" name="Google Shape;2692;p59"/>
          <p:cNvGrpSpPr/>
          <p:nvPr/>
        </p:nvGrpSpPr>
        <p:grpSpPr>
          <a:xfrm>
            <a:off x="706408" y="-1469152"/>
            <a:ext cx="1218677" cy="2647482"/>
            <a:chOff x="706408" y="-1469152"/>
            <a:chExt cx="1218677" cy="2647482"/>
          </a:xfrm>
        </p:grpSpPr>
        <p:grpSp>
          <p:nvGrpSpPr>
            <p:cNvPr id="2693" name="Google Shape;2693;p59"/>
            <p:cNvGrpSpPr/>
            <p:nvPr/>
          </p:nvGrpSpPr>
          <p:grpSpPr>
            <a:xfrm>
              <a:off x="706408" y="-1469152"/>
              <a:ext cx="1218677" cy="2356830"/>
              <a:chOff x="2071700" y="1617275"/>
              <a:chExt cx="717375" cy="1387350"/>
            </a:xfrm>
          </p:grpSpPr>
          <p:sp>
            <p:nvSpPr>
              <p:cNvPr id="2694" name="Google Shape;2694;p59"/>
              <p:cNvSpPr/>
              <p:nvPr/>
            </p:nvSpPr>
            <p:spPr>
              <a:xfrm>
                <a:off x="2093750" y="1644825"/>
                <a:ext cx="6625" cy="1339950"/>
              </a:xfrm>
              <a:custGeom>
                <a:avLst/>
                <a:gdLst/>
                <a:ahLst/>
                <a:cxnLst/>
                <a:rect l="l" t="t" r="r" b="b"/>
                <a:pathLst>
                  <a:path w="265" h="53598" extrusionOk="0">
                    <a:moveTo>
                      <a:pt x="0" y="0"/>
                    </a:moveTo>
                    <a:lnTo>
                      <a:pt x="0" y="5113"/>
                    </a:lnTo>
                    <a:lnTo>
                      <a:pt x="265" y="5113"/>
                    </a:lnTo>
                    <a:lnTo>
                      <a:pt x="265" y="0"/>
                    </a:lnTo>
                    <a:close/>
                    <a:moveTo>
                      <a:pt x="0" y="5378"/>
                    </a:moveTo>
                    <a:lnTo>
                      <a:pt x="0" y="10447"/>
                    </a:lnTo>
                    <a:lnTo>
                      <a:pt x="265" y="10447"/>
                    </a:lnTo>
                    <a:lnTo>
                      <a:pt x="265" y="5378"/>
                    </a:lnTo>
                    <a:close/>
                    <a:moveTo>
                      <a:pt x="0" y="10755"/>
                    </a:moveTo>
                    <a:lnTo>
                      <a:pt x="0" y="15824"/>
                    </a:lnTo>
                    <a:lnTo>
                      <a:pt x="265" y="15824"/>
                    </a:lnTo>
                    <a:lnTo>
                      <a:pt x="265" y="10755"/>
                    </a:lnTo>
                    <a:close/>
                    <a:moveTo>
                      <a:pt x="0" y="16089"/>
                    </a:moveTo>
                    <a:lnTo>
                      <a:pt x="0" y="21201"/>
                    </a:lnTo>
                    <a:lnTo>
                      <a:pt x="265" y="21201"/>
                    </a:lnTo>
                    <a:lnTo>
                      <a:pt x="265" y="16089"/>
                    </a:lnTo>
                    <a:close/>
                    <a:moveTo>
                      <a:pt x="0" y="21466"/>
                    </a:moveTo>
                    <a:lnTo>
                      <a:pt x="0" y="26579"/>
                    </a:lnTo>
                    <a:lnTo>
                      <a:pt x="265" y="26579"/>
                    </a:lnTo>
                    <a:lnTo>
                      <a:pt x="265" y="21466"/>
                    </a:lnTo>
                    <a:close/>
                    <a:moveTo>
                      <a:pt x="0" y="26843"/>
                    </a:moveTo>
                    <a:lnTo>
                      <a:pt x="0" y="31956"/>
                    </a:lnTo>
                    <a:lnTo>
                      <a:pt x="265" y="31956"/>
                    </a:lnTo>
                    <a:lnTo>
                      <a:pt x="265" y="26843"/>
                    </a:lnTo>
                    <a:close/>
                    <a:moveTo>
                      <a:pt x="0" y="32221"/>
                    </a:moveTo>
                    <a:lnTo>
                      <a:pt x="0" y="37334"/>
                    </a:lnTo>
                    <a:lnTo>
                      <a:pt x="265" y="37334"/>
                    </a:lnTo>
                    <a:lnTo>
                      <a:pt x="265" y="32221"/>
                    </a:lnTo>
                    <a:close/>
                    <a:moveTo>
                      <a:pt x="0" y="37598"/>
                    </a:moveTo>
                    <a:lnTo>
                      <a:pt x="0" y="42711"/>
                    </a:lnTo>
                    <a:lnTo>
                      <a:pt x="265" y="42711"/>
                    </a:lnTo>
                    <a:lnTo>
                      <a:pt x="265" y="37598"/>
                    </a:lnTo>
                    <a:close/>
                    <a:moveTo>
                      <a:pt x="0" y="42975"/>
                    </a:moveTo>
                    <a:lnTo>
                      <a:pt x="0" y="48088"/>
                    </a:lnTo>
                    <a:lnTo>
                      <a:pt x="265" y="48088"/>
                    </a:lnTo>
                    <a:lnTo>
                      <a:pt x="265" y="42975"/>
                    </a:lnTo>
                    <a:close/>
                    <a:moveTo>
                      <a:pt x="0" y="48353"/>
                    </a:moveTo>
                    <a:lnTo>
                      <a:pt x="0" y="53598"/>
                    </a:lnTo>
                    <a:lnTo>
                      <a:pt x="44" y="53598"/>
                    </a:lnTo>
                    <a:lnTo>
                      <a:pt x="44"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59"/>
              <p:cNvSpPr/>
              <p:nvPr/>
            </p:nvSpPr>
            <p:spPr>
              <a:xfrm>
                <a:off x="2093750" y="1643725"/>
                <a:ext cx="6625" cy="1341050"/>
              </a:xfrm>
              <a:custGeom>
                <a:avLst/>
                <a:gdLst/>
                <a:ahLst/>
                <a:cxnLst/>
                <a:rect l="l" t="t" r="r" b="b"/>
                <a:pathLst>
                  <a:path w="265" h="53642" fill="none" extrusionOk="0">
                    <a:moveTo>
                      <a:pt x="0" y="0"/>
                    </a:moveTo>
                    <a:lnTo>
                      <a:pt x="0" y="0"/>
                    </a:lnTo>
                    <a:lnTo>
                      <a:pt x="0" y="53642"/>
                    </a:lnTo>
                    <a:lnTo>
                      <a:pt x="265" y="53642"/>
                    </a:lnTo>
                    <a:lnTo>
                      <a:pt x="44" y="53642"/>
                    </a:lnTo>
                    <a:lnTo>
                      <a:pt x="44" y="53377"/>
                    </a:lnTo>
                    <a:lnTo>
                      <a:pt x="265" y="53377"/>
                    </a:lnTo>
                    <a:lnTo>
                      <a:pt x="265" y="48397"/>
                    </a:lnTo>
                    <a:lnTo>
                      <a:pt x="0" y="48397"/>
                    </a:lnTo>
                    <a:lnTo>
                      <a:pt x="0" y="48132"/>
                    </a:lnTo>
                    <a:lnTo>
                      <a:pt x="265" y="48132"/>
                    </a:lnTo>
                    <a:lnTo>
                      <a:pt x="265" y="43019"/>
                    </a:lnTo>
                    <a:lnTo>
                      <a:pt x="0" y="43019"/>
                    </a:lnTo>
                    <a:lnTo>
                      <a:pt x="0" y="42755"/>
                    </a:lnTo>
                    <a:lnTo>
                      <a:pt x="265" y="42755"/>
                    </a:lnTo>
                    <a:lnTo>
                      <a:pt x="265" y="37642"/>
                    </a:lnTo>
                    <a:lnTo>
                      <a:pt x="0" y="37642"/>
                    </a:lnTo>
                    <a:lnTo>
                      <a:pt x="0" y="37378"/>
                    </a:lnTo>
                    <a:lnTo>
                      <a:pt x="265" y="37378"/>
                    </a:lnTo>
                    <a:lnTo>
                      <a:pt x="265" y="32265"/>
                    </a:lnTo>
                    <a:lnTo>
                      <a:pt x="0" y="32265"/>
                    </a:lnTo>
                    <a:lnTo>
                      <a:pt x="0" y="32000"/>
                    </a:lnTo>
                    <a:lnTo>
                      <a:pt x="265" y="32000"/>
                    </a:lnTo>
                    <a:lnTo>
                      <a:pt x="265" y="26887"/>
                    </a:lnTo>
                    <a:lnTo>
                      <a:pt x="0" y="26887"/>
                    </a:lnTo>
                    <a:lnTo>
                      <a:pt x="0" y="26623"/>
                    </a:lnTo>
                    <a:lnTo>
                      <a:pt x="265" y="26623"/>
                    </a:lnTo>
                    <a:lnTo>
                      <a:pt x="265" y="21510"/>
                    </a:lnTo>
                    <a:lnTo>
                      <a:pt x="0" y="21510"/>
                    </a:lnTo>
                    <a:lnTo>
                      <a:pt x="0" y="21245"/>
                    </a:lnTo>
                    <a:lnTo>
                      <a:pt x="265" y="21245"/>
                    </a:lnTo>
                    <a:lnTo>
                      <a:pt x="265" y="16133"/>
                    </a:lnTo>
                    <a:lnTo>
                      <a:pt x="0" y="16133"/>
                    </a:lnTo>
                    <a:lnTo>
                      <a:pt x="0" y="15868"/>
                    </a:lnTo>
                    <a:lnTo>
                      <a:pt x="265" y="15868"/>
                    </a:lnTo>
                    <a:lnTo>
                      <a:pt x="265" y="10799"/>
                    </a:lnTo>
                    <a:lnTo>
                      <a:pt x="0" y="10799"/>
                    </a:lnTo>
                    <a:lnTo>
                      <a:pt x="0" y="10491"/>
                    </a:lnTo>
                    <a:lnTo>
                      <a:pt x="265" y="10491"/>
                    </a:lnTo>
                    <a:lnTo>
                      <a:pt x="265" y="5422"/>
                    </a:lnTo>
                    <a:lnTo>
                      <a:pt x="0" y="5422"/>
                    </a:lnTo>
                    <a:lnTo>
                      <a:pt x="0" y="5157"/>
                    </a:lnTo>
                    <a:lnTo>
                      <a:pt x="265" y="5157"/>
                    </a:lnTo>
                    <a:lnTo>
                      <a:pt x="265" y="44"/>
                    </a:lnTo>
                    <a:lnTo>
                      <a:pt x="0" y="44"/>
                    </a:lnTo>
                    <a:lnTo>
                      <a:pt x="0"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59"/>
              <p:cNvSpPr/>
              <p:nvPr/>
            </p:nvSpPr>
            <p:spPr>
              <a:xfrm>
                <a:off x="2228175" y="1644825"/>
                <a:ext cx="6650" cy="1333350"/>
              </a:xfrm>
              <a:custGeom>
                <a:avLst/>
                <a:gdLst/>
                <a:ahLst/>
                <a:cxnLst/>
                <a:rect l="l" t="t" r="r" b="b"/>
                <a:pathLst>
                  <a:path w="266" h="53334" extrusionOk="0">
                    <a:moveTo>
                      <a:pt x="1" y="0"/>
                    </a:moveTo>
                    <a:lnTo>
                      <a:pt x="1" y="5113"/>
                    </a:lnTo>
                    <a:lnTo>
                      <a:pt x="265" y="5113"/>
                    </a:lnTo>
                    <a:lnTo>
                      <a:pt x="265" y="0"/>
                    </a:lnTo>
                    <a:close/>
                    <a:moveTo>
                      <a:pt x="1" y="5378"/>
                    </a:moveTo>
                    <a:lnTo>
                      <a:pt x="1" y="10447"/>
                    </a:lnTo>
                    <a:lnTo>
                      <a:pt x="265" y="10447"/>
                    </a:lnTo>
                    <a:lnTo>
                      <a:pt x="265" y="5378"/>
                    </a:lnTo>
                    <a:close/>
                    <a:moveTo>
                      <a:pt x="1" y="10755"/>
                    </a:moveTo>
                    <a:lnTo>
                      <a:pt x="1" y="15824"/>
                    </a:lnTo>
                    <a:lnTo>
                      <a:pt x="265" y="15824"/>
                    </a:lnTo>
                    <a:lnTo>
                      <a:pt x="265" y="10755"/>
                    </a:lnTo>
                    <a:close/>
                    <a:moveTo>
                      <a:pt x="1" y="16089"/>
                    </a:moveTo>
                    <a:lnTo>
                      <a:pt x="1" y="21201"/>
                    </a:lnTo>
                    <a:lnTo>
                      <a:pt x="265" y="21201"/>
                    </a:lnTo>
                    <a:lnTo>
                      <a:pt x="265" y="16089"/>
                    </a:lnTo>
                    <a:close/>
                    <a:moveTo>
                      <a:pt x="1" y="21466"/>
                    </a:moveTo>
                    <a:lnTo>
                      <a:pt x="1" y="26579"/>
                    </a:lnTo>
                    <a:lnTo>
                      <a:pt x="265" y="26579"/>
                    </a:lnTo>
                    <a:lnTo>
                      <a:pt x="265" y="21466"/>
                    </a:lnTo>
                    <a:close/>
                    <a:moveTo>
                      <a:pt x="1" y="26843"/>
                    </a:moveTo>
                    <a:lnTo>
                      <a:pt x="1" y="31956"/>
                    </a:lnTo>
                    <a:lnTo>
                      <a:pt x="265" y="31956"/>
                    </a:lnTo>
                    <a:lnTo>
                      <a:pt x="265" y="26843"/>
                    </a:lnTo>
                    <a:close/>
                    <a:moveTo>
                      <a:pt x="1" y="32221"/>
                    </a:moveTo>
                    <a:lnTo>
                      <a:pt x="1" y="37334"/>
                    </a:lnTo>
                    <a:lnTo>
                      <a:pt x="265" y="37334"/>
                    </a:lnTo>
                    <a:lnTo>
                      <a:pt x="265" y="32221"/>
                    </a:lnTo>
                    <a:close/>
                    <a:moveTo>
                      <a:pt x="1" y="37598"/>
                    </a:moveTo>
                    <a:lnTo>
                      <a:pt x="1" y="42711"/>
                    </a:lnTo>
                    <a:lnTo>
                      <a:pt x="265" y="42711"/>
                    </a:lnTo>
                    <a:lnTo>
                      <a:pt x="265" y="37598"/>
                    </a:lnTo>
                    <a:close/>
                    <a:moveTo>
                      <a:pt x="1" y="42975"/>
                    </a:moveTo>
                    <a:lnTo>
                      <a:pt x="1" y="48088"/>
                    </a:lnTo>
                    <a:lnTo>
                      <a:pt x="265" y="48088"/>
                    </a:lnTo>
                    <a:lnTo>
                      <a:pt x="265" y="42975"/>
                    </a:lnTo>
                    <a:close/>
                    <a:moveTo>
                      <a:pt x="1" y="48353"/>
                    </a:moveTo>
                    <a:lnTo>
                      <a:pt x="1"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59"/>
              <p:cNvSpPr/>
              <p:nvPr/>
            </p:nvSpPr>
            <p:spPr>
              <a:xfrm>
                <a:off x="2228175" y="2853625"/>
                <a:ext cx="6650" cy="124550"/>
              </a:xfrm>
              <a:custGeom>
                <a:avLst/>
                <a:gdLst/>
                <a:ahLst/>
                <a:cxnLst/>
                <a:rect l="l" t="t" r="r" b="b"/>
                <a:pathLst>
                  <a:path w="266" h="4982" fill="none" extrusionOk="0">
                    <a:moveTo>
                      <a:pt x="265" y="1"/>
                    </a:moveTo>
                    <a:lnTo>
                      <a:pt x="1" y="1"/>
                    </a:lnTo>
                    <a:lnTo>
                      <a:pt x="1" y="4981"/>
                    </a:lnTo>
                    <a:lnTo>
                      <a:pt x="265" y="4981"/>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59"/>
              <p:cNvSpPr/>
              <p:nvPr/>
            </p:nvSpPr>
            <p:spPr>
              <a:xfrm>
                <a:off x="2228175" y="2719200"/>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59"/>
              <p:cNvSpPr/>
              <p:nvPr/>
            </p:nvSpPr>
            <p:spPr>
              <a:xfrm>
                <a:off x="2228175" y="2584750"/>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59"/>
              <p:cNvSpPr/>
              <p:nvPr/>
            </p:nvSpPr>
            <p:spPr>
              <a:xfrm>
                <a:off x="2228175" y="2450325"/>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59"/>
              <p:cNvSpPr/>
              <p:nvPr/>
            </p:nvSpPr>
            <p:spPr>
              <a:xfrm>
                <a:off x="2228175" y="2315900"/>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59"/>
              <p:cNvSpPr/>
              <p:nvPr/>
            </p:nvSpPr>
            <p:spPr>
              <a:xfrm>
                <a:off x="2228175" y="2181450"/>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59"/>
              <p:cNvSpPr/>
              <p:nvPr/>
            </p:nvSpPr>
            <p:spPr>
              <a:xfrm>
                <a:off x="2228175" y="2047025"/>
                <a:ext cx="6650" cy="127850"/>
              </a:xfrm>
              <a:custGeom>
                <a:avLst/>
                <a:gdLst/>
                <a:ahLst/>
                <a:cxnLst/>
                <a:rect l="l" t="t" r="r" b="b"/>
                <a:pathLst>
                  <a:path w="266" h="5114" fill="none" extrusionOk="0">
                    <a:moveTo>
                      <a:pt x="265" y="1"/>
                    </a:moveTo>
                    <a:lnTo>
                      <a:pt x="1" y="1"/>
                    </a:lnTo>
                    <a:lnTo>
                      <a:pt x="1" y="5113"/>
                    </a:lnTo>
                    <a:lnTo>
                      <a:pt x="265" y="5113"/>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59"/>
              <p:cNvSpPr/>
              <p:nvPr/>
            </p:nvSpPr>
            <p:spPr>
              <a:xfrm>
                <a:off x="2228175" y="1913700"/>
                <a:ext cx="6650" cy="126750"/>
              </a:xfrm>
              <a:custGeom>
                <a:avLst/>
                <a:gdLst/>
                <a:ahLst/>
                <a:cxnLst/>
                <a:rect l="l" t="t" r="r" b="b"/>
                <a:pathLst>
                  <a:path w="266" h="5070" fill="none" extrusionOk="0">
                    <a:moveTo>
                      <a:pt x="265" y="0"/>
                    </a:moveTo>
                    <a:lnTo>
                      <a:pt x="1" y="0"/>
                    </a:lnTo>
                    <a:lnTo>
                      <a:pt x="1" y="5069"/>
                    </a:lnTo>
                    <a:lnTo>
                      <a:pt x="265" y="5069"/>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59"/>
              <p:cNvSpPr/>
              <p:nvPr/>
            </p:nvSpPr>
            <p:spPr>
              <a:xfrm>
                <a:off x="2228175" y="1779250"/>
                <a:ext cx="6650" cy="126750"/>
              </a:xfrm>
              <a:custGeom>
                <a:avLst/>
                <a:gdLst/>
                <a:ahLst/>
                <a:cxnLst/>
                <a:rect l="l" t="t" r="r" b="b"/>
                <a:pathLst>
                  <a:path w="266" h="5070" fill="none" extrusionOk="0">
                    <a:moveTo>
                      <a:pt x="265" y="1"/>
                    </a:moveTo>
                    <a:lnTo>
                      <a:pt x="1" y="1"/>
                    </a:lnTo>
                    <a:lnTo>
                      <a:pt x="1" y="5070"/>
                    </a:lnTo>
                    <a:lnTo>
                      <a:pt x="265" y="5070"/>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59"/>
              <p:cNvSpPr/>
              <p:nvPr/>
            </p:nvSpPr>
            <p:spPr>
              <a:xfrm>
                <a:off x="2228175" y="1644825"/>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59"/>
              <p:cNvSpPr/>
              <p:nvPr/>
            </p:nvSpPr>
            <p:spPr>
              <a:xfrm>
                <a:off x="2362625" y="1644825"/>
                <a:ext cx="6625" cy="1333350"/>
              </a:xfrm>
              <a:custGeom>
                <a:avLst/>
                <a:gdLst/>
                <a:ahLst/>
                <a:cxnLst/>
                <a:rect l="l" t="t" r="r" b="b"/>
                <a:pathLst>
                  <a:path w="265" h="53334" extrusionOk="0">
                    <a:moveTo>
                      <a:pt x="0" y="0"/>
                    </a:moveTo>
                    <a:lnTo>
                      <a:pt x="0" y="5113"/>
                    </a:lnTo>
                    <a:lnTo>
                      <a:pt x="265" y="5113"/>
                    </a:lnTo>
                    <a:lnTo>
                      <a:pt x="265" y="0"/>
                    </a:lnTo>
                    <a:close/>
                    <a:moveTo>
                      <a:pt x="0" y="5378"/>
                    </a:moveTo>
                    <a:lnTo>
                      <a:pt x="0" y="10447"/>
                    </a:lnTo>
                    <a:lnTo>
                      <a:pt x="265" y="10447"/>
                    </a:lnTo>
                    <a:lnTo>
                      <a:pt x="265" y="5378"/>
                    </a:lnTo>
                    <a:close/>
                    <a:moveTo>
                      <a:pt x="0" y="10755"/>
                    </a:moveTo>
                    <a:lnTo>
                      <a:pt x="0" y="15824"/>
                    </a:lnTo>
                    <a:lnTo>
                      <a:pt x="265" y="15824"/>
                    </a:lnTo>
                    <a:lnTo>
                      <a:pt x="265" y="10755"/>
                    </a:lnTo>
                    <a:close/>
                    <a:moveTo>
                      <a:pt x="0" y="16089"/>
                    </a:moveTo>
                    <a:lnTo>
                      <a:pt x="0" y="21201"/>
                    </a:lnTo>
                    <a:lnTo>
                      <a:pt x="265" y="21201"/>
                    </a:lnTo>
                    <a:lnTo>
                      <a:pt x="265" y="16089"/>
                    </a:lnTo>
                    <a:close/>
                    <a:moveTo>
                      <a:pt x="0" y="21466"/>
                    </a:moveTo>
                    <a:lnTo>
                      <a:pt x="0" y="26579"/>
                    </a:lnTo>
                    <a:lnTo>
                      <a:pt x="265" y="26579"/>
                    </a:lnTo>
                    <a:lnTo>
                      <a:pt x="265" y="21466"/>
                    </a:lnTo>
                    <a:close/>
                    <a:moveTo>
                      <a:pt x="0" y="26843"/>
                    </a:moveTo>
                    <a:lnTo>
                      <a:pt x="0" y="31956"/>
                    </a:lnTo>
                    <a:lnTo>
                      <a:pt x="265" y="31956"/>
                    </a:lnTo>
                    <a:lnTo>
                      <a:pt x="265" y="26843"/>
                    </a:lnTo>
                    <a:close/>
                    <a:moveTo>
                      <a:pt x="0" y="32221"/>
                    </a:moveTo>
                    <a:lnTo>
                      <a:pt x="0" y="37334"/>
                    </a:lnTo>
                    <a:lnTo>
                      <a:pt x="265" y="37334"/>
                    </a:lnTo>
                    <a:lnTo>
                      <a:pt x="265" y="32221"/>
                    </a:lnTo>
                    <a:close/>
                    <a:moveTo>
                      <a:pt x="0" y="37598"/>
                    </a:moveTo>
                    <a:lnTo>
                      <a:pt x="0" y="42711"/>
                    </a:lnTo>
                    <a:lnTo>
                      <a:pt x="265" y="42711"/>
                    </a:lnTo>
                    <a:lnTo>
                      <a:pt x="265" y="37598"/>
                    </a:lnTo>
                    <a:close/>
                    <a:moveTo>
                      <a:pt x="0" y="42975"/>
                    </a:moveTo>
                    <a:lnTo>
                      <a:pt x="0" y="48088"/>
                    </a:lnTo>
                    <a:lnTo>
                      <a:pt x="265" y="48088"/>
                    </a:lnTo>
                    <a:lnTo>
                      <a:pt x="265" y="42975"/>
                    </a:lnTo>
                    <a:close/>
                    <a:moveTo>
                      <a:pt x="0" y="48353"/>
                    </a:moveTo>
                    <a:lnTo>
                      <a:pt x="0"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59"/>
              <p:cNvSpPr/>
              <p:nvPr/>
            </p:nvSpPr>
            <p:spPr>
              <a:xfrm>
                <a:off x="2362625" y="2853625"/>
                <a:ext cx="6625" cy="124550"/>
              </a:xfrm>
              <a:custGeom>
                <a:avLst/>
                <a:gdLst/>
                <a:ahLst/>
                <a:cxnLst/>
                <a:rect l="l" t="t" r="r" b="b"/>
                <a:pathLst>
                  <a:path w="265" h="4982" fill="none" extrusionOk="0">
                    <a:moveTo>
                      <a:pt x="265" y="1"/>
                    </a:moveTo>
                    <a:lnTo>
                      <a:pt x="0" y="1"/>
                    </a:lnTo>
                    <a:lnTo>
                      <a:pt x="0" y="4981"/>
                    </a:lnTo>
                    <a:lnTo>
                      <a:pt x="265" y="4981"/>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59"/>
              <p:cNvSpPr/>
              <p:nvPr/>
            </p:nvSpPr>
            <p:spPr>
              <a:xfrm>
                <a:off x="2362625" y="2719200"/>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59"/>
              <p:cNvSpPr/>
              <p:nvPr/>
            </p:nvSpPr>
            <p:spPr>
              <a:xfrm>
                <a:off x="2362625" y="2584750"/>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59"/>
              <p:cNvSpPr/>
              <p:nvPr/>
            </p:nvSpPr>
            <p:spPr>
              <a:xfrm>
                <a:off x="2362625" y="2450325"/>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59"/>
              <p:cNvSpPr/>
              <p:nvPr/>
            </p:nvSpPr>
            <p:spPr>
              <a:xfrm>
                <a:off x="2362625" y="2315900"/>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59"/>
              <p:cNvSpPr/>
              <p:nvPr/>
            </p:nvSpPr>
            <p:spPr>
              <a:xfrm>
                <a:off x="2362625" y="2181450"/>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59"/>
              <p:cNvSpPr/>
              <p:nvPr/>
            </p:nvSpPr>
            <p:spPr>
              <a:xfrm>
                <a:off x="2362625" y="2047025"/>
                <a:ext cx="6625" cy="127850"/>
              </a:xfrm>
              <a:custGeom>
                <a:avLst/>
                <a:gdLst/>
                <a:ahLst/>
                <a:cxnLst/>
                <a:rect l="l" t="t" r="r" b="b"/>
                <a:pathLst>
                  <a:path w="265" h="5114" fill="none" extrusionOk="0">
                    <a:moveTo>
                      <a:pt x="265" y="1"/>
                    </a:moveTo>
                    <a:lnTo>
                      <a:pt x="0" y="1"/>
                    </a:lnTo>
                    <a:lnTo>
                      <a:pt x="0" y="5113"/>
                    </a:lnTo>
                    <a:lnTo>
                      <a:pt x="265" y="5113"/>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59"/>
              <p:cNvSpPr/>
              <p:nvPr/>
            </p:nvSpPr>
            <p:spPr>
              <a:xfrm>
                <a:off x="2362625" y="1913700"/>
                <a:ext cx="6625" cy="126750"/>
              </a:xfrm>
              <a:custGeom>
                <a:avLst/>
                <a:gdLst/>
                <a:ahLst/>
                <a:cxnLst/>
                <a:rect l="l" t="t" r="r" b="b"/>
                <a:pathLst>
                  <a:path w="265" h="5070" fill="none" extrusionOk="0">
                    <a:moveTo>
                      <a:pt x="265" y="0"/>
                    </a:moveTo>
                    <a:lnTo>
                      <a:pt x="0" y="0"/>
                    </a:lnTo>
                    <a:lnTo>
                      <a:pt x="0" y="5069"/>
                    </a:lnTo>
                    <a:lnTo>
                      <a:pt x="265" y="5069"/>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59"/>
              <p:cNvSpPr/>
              <p:nvPr/>
            </p:nvSpPr>
            <p:spPr>
              <a:xfrm>
                <a:off x="2362625" y="1779250"/>
                <a:ext cx="6625" cy="126750"/>
              </a:xfrm>
              <a:custGeom>
                <a:avLst/>
                <a:gdLst/>
                <a:ahLst/>
                <a:cxnLst/>
                <a:rect l="l" t="t" r="r" b="b"/>
                <a:pathLst>
                  <a:path w="265" h="5070" fill="none" extrusionOk="0">
                    <a:moveTo>
                      <a:pt x="265" y="1"/>
                    </a:moveTo>
                    <a:lnTo>
                      <a:pt x="0" y="1"/>
                    </a:lnTo>
                    <a:lnTo>
                      <a:pt x="0" y="5070"/>
                    </a:lnTo>
                    <a:lnTo>
                      <a:pt x="265" y="5070"/>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59"/>
              <p:cNvSpPr/>
              <p:nvPr/>
            </p:nvSpPr>
            <p:spPr>
              <a:xfrm>
                <a:off x="2362625" y="1644825"/>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59"/>
              <p:cNvSpPr/>
              <p:nvPr/>
            </p:nvSpPr>
            <p:spPr>
              <a:xfrm>
                <a:off x="2497050" y="1644825"/>
                <a:ext cx="6625" cy="1333350"/>
              </a:xfrm>
              <a:custGeom>
                <a:avLst/>
                <a:gdLst/>
                <a:ahLst/>
                <a:cxnLst/>
                <a:rect l="l" t="t" r="r" b="b"/>
                <a:pathLst>
                  <a:path w="265" h="53334" extrusionOk="0">
                    <a:moveTo>
                      <a:pt x="0" y="0"/>
                    </a:moveTo>
                    <a:lnTo>
                      <a:pt x="0" y="5113"/>
                    </a:lnTo>
                    <a:lnTo>
                      <a:pt x="265" y="5113"/>
                    </a:lnTo>
                    <a:lnTo>
                      <a:pt x="265" y="0"/>
                    </a:lnTo>
                    <a:close/>
                    <a:moveTo>
                      <a:pt x="0" y="5378"/>
                    </a:moveTo>
                    <a:lnTo>
                      <a:pt x="0" y="10447"/>
                    </a:lnTo>
                    <a:lnTo>
                      <a:pt x="265" y="10447"/>
                    </a:lnTo>
                    <a:lnTo>
                      <a:pt x="265" y="5378"/>
                    </a:lnTo>
                    <a:close/>
                    <a:moveTo>
                      <a:pt x="0" y="10755"/>
                    </a:moveTo>
                    <a:lnTo>
                      <a:pt x="0" y="15824"/>
                    </a:lnTo>
                    <a:lnTo>
                      <a:pt x="265" y="15824"/>
                    </a:lnTo>
                    <a:lnTo>
                      <a:pt x="265" y="10755"/>
                    </a:lnTo>
                    <a:close/>
                    <a:moveTo>
                      <a:pt x="0" y="16089"/>
                    </a:moveTo>
                    <a:lnTo>
                      <a:pt x="0" y="21201"/>
                    </a:lnTo>
                    <a:lnTo>
                      <a:pt x="265" y="21201"/>
                    </a:lnTo>
                    <a:lnTo>
                      <a:pt x="265" y="16089"/>
                    </a:lnTo>
                    <a:close/>
                    <a:moveTo>
                      <a:pt x="0" y="21466"/>
                    </a:moveTo>
                    <a:lnTo>
                      <a:pt x="0" y="26579"/>
                    </a:lnTo>
                    <a:lnTo>
                      <a:pt x="265" y="26579"/>
                    </a:lnTo>
                    <a:lnTo>
                      <a:pt x="265" y="21466"/>
                    </a:lnTo>
                    <a:close/>
                    <a:moveTo>
                      <a:pt x="0" y="26843"/>
                    </a:moveTo>
                    <a:lnTo>
                      <a:pt x="0" y="31956"/>
                    </a:lnTo>
                    <a:lnTo>
                      <a:pt x="265" y="31956"/>
                    </a:lnTo>
                    <a:lnTo>
                      <a:pt x="265" y="26843"/>
                    </a:lnTo>
                    <a:close/>
                    <a:moveTo>
                      <a:pt x="0" y="32221"/>
                    </a:moveTo>
                    <a:lnTo>
                      <a:pt x="0" y="37334"/>
                    </a:lnTo>
                    <a:lnTo>
                      <a:pt x="265" y="37334"/>
                    </a:lnTo>
                    <a:lnTo>
                      <a:pt x="265" y="32221"/>
                    </a:lnTo>
                    <a:close/>
                    <a:moveTo>
                      <a:pt x="0" y="37598"/>
                    </a:moveTo>
                    <a:lnTo>
                      <a:pt x="0" y="42711"/>
                    </a:lnTo>
                    <a:lnTo>
                      <a:pt x="265" y="42711"/>
                    </a:lnTo>
                    <a:lnTo>
                      <a:pt x="265" y="37598"/>
                    </a:lnTo>
                    <a:close/>
                    <a:moveTo>
                      <a:pt x="0" y="42975"/>
                    </a:moveTo>
                    <a:lnTo>
                      <a:pt x="0" y="48088"/>
                    </a:lnTo>
                    <a:lnTo>
                      <a:pt x="265" y="48088"/>
                    </a:lnTo>
                    <a:lnTo>
                      <a:pt x="265" y="42975"/>
                    </a:lnTo>
                    <a:close/>
                    <a:moveTo>
                      <a:pt x="0" y="48353"/>
                    </a:moveTo>
                    <a:lnTo>
                      <a:pt x="0"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59"/>
              <p:cNvSpPr/>
              <p:nvPr/>
            </p:nvSpPr>
            <p:spPr>
              <a:xfrm>
                <a:off x="2497050" y="2853625"/>
                <a:ext cx="6625" cy="124550"/>
              </a:xfrm>
              <a:custGeom>
                <a:avLst/>
                <a:gdLst/>
                <a:ahLst/>
                <a:cxnLst/>
                <a:rect l="l" t="t" r="r" b="b"/>
                <a:pathLst>
                  <a:path w="265" h="4982" fill="none" extrusionOk="0">
                    <a:moveTo>
                      <a:pt x="265" y="1"/>
                    </a:moveTo>
                    <a:lnTo>
                      <a:pt x="0" y="1"/>
                    </a:lnTo>
                    <a:lnTo>
                      <a:pt x="0" y="4981"/>
                    </a:lnTo>
                    <a:lnTo>
                      <a:pt x="265" y="4981"/>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59"/>
              <p:cNvSpPr/>
              <p:nvPr/>
            </p:nvSpPr>
            <p:spPr>
              <a:xfrm>
                <a:off x="2497050" y="2719200"/>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59"/>
              <p:cNvSpPr/>
              <p:nvPr/>
            </p:nvSpPr>
            <p:spPr>
              <a:xfrm>
                <a:off x="2497050" y="2584750"/>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59"/>
              <p:cNvSpPr/>
              <p:nvPr/>
            </p:nvSpPr>
            <p:spPr>
              <a:xfrm>
                <a:off x="2497050" y="2450325"/>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59"/>
              <p:cNvSpPr/>
              <p:nvPr/>
            </p:nvSpPr>
            <p:spPr>
              <a:xfrm>
                <a:off x="2497050" y="2315900"/>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59"/>
              <p:cNvSpPr/>
              <p:nvPr/>
            </p:nvSpPr>
            <p:spPr>
              <a:xfrm>
                <a:off x="2497050" y="2181450"/>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59"/>
              <p:cNvSpPr/>
              <p:nvPr/>
            </p:nvSpPr>
            <p:spPr>
              <a:xfrm>
                <a:off x="2497050" y="2047025"/>
                <a:ext cx="6625" cy="127850"/>
              </a:xfrm>
              <a:custGeom>
                <a:avLst/>
                <a:gdLst/>
                <a:ahLst/>
                <a:cxnLst/>
                <a:rect l="l" t="t" r="r" b="b"/>
                <a:pathLst>
                  <a:path w="265" h="5114" fill="none" extrusionOk="0">
                    <a:moveTo>
                      <a:pt x="265" y="1"/>
                    </a:moveTo>
                    <a:lnTo>
                      <a:pt x="0" y="1"/>
                    </a:lnTo>
                    <a:lnTo>
                      <a:pt x="0" y="5113"/>
                    </a:lnTo>
                    <a:lnTo>
                      <a:pt x="265" y="5113"/>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59"/>
              <p:cNvSpPr/>
              <p:nvPr/>
            </p:nvSpPr>
            <p:spPr>
              <a:xfrm>
                <a:off x="2497050" y="1913700"/>
                <a:ext cx="6625" cy="126750"/>
              </a:xfrm>
              <a:custGeom>
                <a:avLst/>
                <a:gdLst/>
                <a:ahLst/>
                <a:cxnLst/>
                <a:rect l="l" t="t" r="r" b="b"/>
                <a:pathLst>
                  <a:path w="265" h="5070" fill="none" extrusionOk="0">
                    <a:moveTo>
                      <a:pt x="265" y="0"/>
                    </a:moveTo>
                    <a:lnTo>
                      <a:pt x="0" y="0"/>
                    </a:lnTo>
                    <a:lnTo>
                      <a:pt x="0" y="5069"/>
                    </a:lnTo>
                    <a:lnTo>
                      <a:pt x="265" y="5069"/>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59"/>
              <p:cNvSpPr/>
              <p:nvPr/>
            </p:nvSpPr>
            <p:spPr>
              <a:xfrm>
                <a:off x="2497050" y="1779250"/>
                <a:ext cx="6625" cy="126750"/>
              </a:xfrm>
              <a:custGeom>
                <a:avLst/>
                <a:gdLst/>
                <a:ahLst/>
                <a:cxnLst/>
                <a:rect l="l" t="t" r="r" b="b"/>
                <a:pathLst>
                  <a:path w="265" h="5070" fill="none" extrusionOk="0">
                    <a:moveTo>
                      <a:pt x="265" y="1"/>
                    </a:moveTo>
                    <a:lnTo>
                      <a:pt x="0" y="1"/>
                    </a:lnTo>
                    <a:lnTo>
                      <a:pt x="0" y="5070"/>
                    </a:lnTo>
                    <a:lnTo>
                      <a:pt x="265" y="5070"/>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59"/>
              <p:cNvSpPr/>
              <p:nvPr/>
            </p:nvSpPr>
            <p:spPr>
              <a:xfrm>
                <a:off x="2497050" y="1644825"/>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59"/>
              <p:cNvSpPr/>
              <p:nvPr/>
            </p:nvSpPr>
            <p:spPr>
              <a:xfrm>
                <a:off x="2631475" y="1644825"/>
                <a:ext cx="6650" cy="1333350"/>
              </a:xfrm>
              <a:custGeom>
                <a:avLst/>
                <a:gdLst/>
                <a:ahLst/>
                <a:cxnLst/>
                <a:rect l="l" t="t" r="r" b="b"/>
                <a:pathLst>
                  <a:path w="266" h="53334" extrusionOk="0">
                    <a:moveTo>
                      <a:pt x="1" y="0"/>
                    </a:moveTo>
                    <a:lnTo>
                      <a:pt x="1" y="5113"/>
                    </a:lnTo>
                    <a:lnTo>
                      <a:pt x="265" y="5113"/>
                    </a:lnTo>
                    <a:lnTo>
                      <a:pt x="265" y="0"/>
                    </a:lnTo>
                    <a:close/>
                    <a:moveTo>
                      <a:pt x="1" y="5378"/>
                    </a:moveTo>
                    <a:lnTo>
                      <a:pt x="1" y="10447"/>
                    </a:lnTo>
                    <a:lnTo>
                      <a:pt x="265" y="10447"/>
                    </a:lnTo>
                    <a:lnTo>
                      <a:pt x="265" y="5378"/>
                    </a:lnTo>
                    <a:close/>
                    <a:moveTo>
                      <a:pt x="1" y="10755"/>
                    </a:moveTo>
                    <a:lnTo>
                      <a:pt x="1" y="15824"/>
                    </a:lnTo>
                    <a:lnTo>
                      <a:pt x="265" y="15824"/>
                    </a:lnTo>
                    <a:lnTo>
                      <a:pt x="265" y="10755"/>
                    </a:lnTo>
                    <a:close/>
                    <a:moveTo>
                      <a:pt x="1" y="16089"/>
                    </a:moveTo>
                    <a:lnTo>
                      <a:pt x="1" y="21201"/>
                    </a:lnTo>
                    <a:lnTo>
                      <a:pt x="265" y="21201"/>
                    </a:lnTo>
                    <a:lnTo>
                      <a:pt x="265" y="16089"/>
                    </a:lnTo>
                    <a:close/>
                    <a:moveTo>
                      <a:pt x="1" y="21466"/>
                    </a:moveTo>
                    <a:lnTo>
                      <a:pt x="1" y="26579"/>
                    </a:lnTo>
                    <a:lnTo>
                      <a:pt x="265" y="26579"/>
                    </a:lnTo>
                    <a:lnTo>
                      <a:pt x="265" y="21466"/>
                    </a:lnTo>
                    <a:close/>
                    <a:moveTo>
                      <a:pt x="1" y="26843"/>
                    </a:moveTo>
                    <a:lnTo>
                      <a:pt x="1" y="31956"/>
                    </a:lnTo>
                    <a:lnTo>
                      <a:pt x="265" y="31956"/>
                    </a:lnTo>
                    <a:lnTo>
                      <a:pt x="265" y="26843"/>
                    </a:lnTo>
                    <a:close/>
                    <a:moveTo>
                      <a:pt x="1" y="32221"/>
                    </a:moveTo>
                    <a:lnTo>
                      <a:pt x="1" y="37334"/>
                    </a:lnTo>
                    <a:lnTo>
                      <a:pt x="265" y="37334"/>
                    </a:lnTo>
                    <a:lnTo>
                      <a:pt x="265" y="32221"/>
                    </a:lnTo>
                    <a:close/>
                    <a:moveTo>
                      <a:pt x="1" y="37598"/>
                    </a:moveTo>
                    <a:lnTo>
                      <a:pt x="1" y="42711"/>
                    </a:lnTo>
                    <a:lnTo>
                      <a:pt x="265" y="42711"/>
                    </a:lnTo>
                    <a:lnTo>
                      <a:pt x="265" y="37598"/>
                    </a:lnTo>
                    <a:close/>
                    <a:moveTo>
                      <a:pt x="1" y="42975"/>
                    </a:moveTo>
                    <a:lnTo>
                      <a:pt x="1" y="48088"/>
                    </a:lnTo>
                    <a:lnTo>
                      <a:pt x="265" y="48088"/>
                    </a:lnTo>
                    <a:lnTo>
                      <a:pt x="265" y="42975"/>
                    </a:lnTo>
                    <a:close/>
                    <a:moveTo>
                      <a:pt x="1" y="48353"/>
                    </a:moveTo>
                    <a:lnTo>
                      <a:pt x="1"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59"/>
              <p:cNvSpPr/>
              <p:nvPr/>
            </p:nvSpPr>
            <p:spPr>
              <a:xfrm>
                <a:off x="2631475" y="2853625"/>
                <a:ext cx="6650" cy="124550"/>
              </a:xfrm>
              <a:custGeom>
                <a:avLst/>
                <a:gdLst/>
                <a:ahLst/>
                <a:cxnLst/>
                <a:rect l="l" t="t" r="r" b="b"/>
                <a:pathLst>
                  <a:path w="266" h="4982" fill="none" extrusionOk="0">
                    <a:moveTo>
                      <a:pt x="265" y="1"/>
                    </a:moveTo>
                    <a:lnTo>
                      <a:pt x="1" y="1"/>
                    </a:lnTo>
                    <a:lnTo>
                      <a:pt x="1" y="4981"/>
                    </a:lnTo>
                    <a:lnTo>
                      <a:pt x="265" y="4981"/>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59"/>
              <p:cNvSpPr/>
              <p:nvPr/>
            </p:nvSpPr>
            <p:spPr>
              <a:xfrm>
                <a:off x="2631475" y="2719200"/>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59"/>
              <p:cNvSpPr/>
              <p:nvPr/>
            </p:nvSpPr>
            <p:spPr>
              <a:xfrm>
                <a:off x="2631475" y="2584750"/>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59"/>
              <p:cNvSpPr/>
              <p:nvPr/>
            </p:nvSpPr>
            <p:spPr>
              <a:xfrm>
                <a:off x="2631475" y="2450325"/>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59"/>
              <p:cNvSpPr/>
              <p:nvPr/>
            </p:nvSpPr>
            <p:spPr>
              <a:xfrm>
                <a:off x="2631475" y="2315900"/>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59"/>
              <p:cNvSpPr/>
              <p:nvPr/>
            </p:nvSpPr>
            <p:spPr>
              <a:xfrm>
                <a:off x="2631475" y="2181450"/>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59"/>
              <p:cNvSpPr/>
              <p:nvPr/>
            </p:nvSpPr>
            <p:spPr>
              <a:xfrm>
                <a:off x="2631475" y="2047025"/>
                <a:ext cx="6650" cy="127850"/>
              </a:xfrm>
              <a:custGeom>
                <a:avLst/>
                <a:gdLst/>
                <a:ahLst/>
                <a:cxnLst/>
                <a:rect l="l" t="t" r="r" b="b"/>
                <a:pathLst>
                  <a:path w="266" h="5114" fill="none" extrusionOk="0">
                    <a:moveTo>
                      <a:pt x="265" y="1"/>
                    </a:moveTo>
                    <a:lnTo>
                      <a:pt x="1" y="1"/>
                    </a:lnTo>
                    <a:lnTo>
                      <a:pt x="1" y="5113"/>
                    </a:lnTo>
                    <a:lnTo>
                      <a:pt x="265" y="5113"/>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59"/>
              <p:cNvSpPr/>
              <p:nvPr/>
            </p:nvSpPr>
            <p:spPr>
              <a:xfrm>
                <a:off x="2631475" y="1913700"/>
                <a:ext cx="6650" cy="126750"/>
              </a:xfrm>
              <a:custGeom>
                <a:avLst/>
                <a:gdLst/>
                <a:ahLst/>
                <a:cxnLst/>
                <a:rect l="l" t="t" r="r" b="b"/>
                <a:pathLst>
                  <a:path w="266" h="5070" fill="none" extrusionOk="0">
                    <a:moveTo>
                      <a:pt x="265" y="0"/>
                    </a:moveTo>
                    <a:lnTo>
                      <a:pt x="1" y="0"/>
                    </a:lnTo>
                    <a:lnTo>
                      <a:pt x="1" y="5069"/>
                    </a:lnTo>
                    <a:lnTo>
                      <a:pt x="265" y="5069"/>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59"/>
              <p:cNvSpPr/>
              <p:nvPr/>
            </p:nvSpPr>
            <p:spPr>
              <a:xfrm>
                <a:off x="2631475" y="1779250"/>
                <a:ext cx="6650" cy="126750"/>
              </a:xfrm>
              <a:custGeom>
                <a:avLst/>
                <a:gdLst/>
                <a:ahLst/>
                <a:cxnLst/>
                <a:rect l="l" t="t" r="r" b="b"/>
                <a:pathLst>
                  <a:path w="266" h="5070" fill="none" extrusionOk="0">
                    <a:moveTo>
                      <a:pt x="265" y="1"/>
                    </a:moveTo>
                    <a:lnTo>
                      <a:pt x="1" y="1"/>
                    </a:lnTo>
                    <a:lnTo>
                      <a:pt x="1" y="5070"/>
                    </a:lnTo>
                    <a:lnTo>
                      <a:pt x="265" y="5070"/>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59"/>
              <p:cNvSpPr/>
              <p:nvPr/>
            </p:nvSpPr>
            <p:spPr>
              <a:xfrm>
                <a:off x="2631475" y="1644825"/>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59"/>
              <p:cNvSpPr/>
              <p:nvPr/>
            </p:nvSpPr>
            <p:spPr>
              <a:xfrm>
                <a:off x="2761500" y="1645925"/>
                <a:ext cx="7750" cy="1336650"/>
              </a:xfrm>
              <a:custGeom>
                <a:avLst/>
                <a:gdLst/>
                <a:ahLst/>
                <a:cxnLst/>
                <a:rect l="l" t="t" r="r" b="b"/>
                <a:pathLst>
                  <a:path w="310" h="53466" extrusionOk="0">
                    <a:moveTo>
                      <a:pt x="1" y="1"/>
                    </a:moveTo>
                    <a:lnTo>
                      <a:pt x="1" y="5069"/>
                    </a:lnTo>
                    <a:lnTo>
                      <a:pt x="309" y="5069"/>
                    </a:lnTo>
                    <a:lnTo>
                      <a:pt x="309" y="1"/>
                    </a:lnTo>
                    <a:close/>
                    <a:moveTo>
                      <a:pt x="1" y="5334"/>
                    </a:moveTo>
                    <a:lnTo>
                      <a:pt x="1" y="10403"/>
                    </a:lnTo>
                    <a:lnTo>
                      <a:pt x="309" y="10403"/>
                    </a:lnTo>
                    <a:lnTo>
                      <a:pt x="309" y="5334"/>
                    </a:lnTo>
                    <a:close/>
                    <a:moveTo>
                      <a:pt x="1" y="10711"/>
                    </a:moveTo>
                    <a:lnTo>
                      <a:pt x="1" y="15780"/>
                    </a:lnTo>
                    <a:lnTo>
                      <a:pt x="309" y="15780"/>
                    </a:lnTo>
                    <a:lnTo>
                      <a:pt x="309" y="10711"/>
                    </a:lnTo>
                    <a:close/>
                    <a:moveTo>
                      <a:pt x="1" y="16045"/>
                    </a:moveTo>
                    <a:lnTo>
                      <a:pt x="1" y="21157"/>
                    </a:lnTo>
                    <a:lnTo>
                      <a:pt x="309" y="21157"/>
                    </a:lnTo>
                    <a:lnTo>
                      <a:pt x="309" y="16045"/>
                    </a:lnTo>
                    <a:close/>
                    <a:moveTo>
                      <a:pt x="1" y="21422"/>
                    </a:moveTo>
                    <a:lnTo>
                      <a:pt x="1" y="26535"/>
                    </a:lnTo>
                    <a:lnTo>
                      <a:pt x="309" y="26535"/>
                    </a:lnTo>
                    <a:lnTo>
                      <a:pt x="309" y="21422"/>
                    </a:lnTo>
                    <a:close/>
                    <a:moveTo>
                      <a:pt x="1" y="26799"/>
                    </a:moveTo>
                    <a:lnTo>
                      <a:pt x="1" y="31912"/>
                    </a:lnTo>
                    <a:lnTo>
                      <a:pt x="309" y="31912"/>
                    </a:lnTo>
                    <a:lnTo>
                      <a:pt x="309" y="26799"/>
                    </a:lnTo>
                    <a:close/>
                    <a:moveTo>
                      <a:pt x="1" y="32177"/>
                    </a:moveTo>
                    <a:lnTo>
                      <a:pt x="1" y="37290"/>
                    </a:lnTo>
                    <a:lnTo>
                      <a:pt x="309" y="37290"/>
                    </a:lnTo>
                    <a:lnTo>
                      <a:pt x="309" y="32177"/>
                    </a:lnTo>
                    <a:close/>
                    <a:moveTo>
                      <a:pt x="1" y="37554"/>
                    </a:moveTo>
                    <a:lnTo>
                      <a:pt x="1" y="42667"/>
                    </a:lnTo>
                    <a:lnTo>
                      <a:pt x="309" y="42667"/>
                    </a:lnTo>
                    <a:lnTo>
                      <a:pt x="309" y="37554"/>
                    </a:lnTo>
                    <a:close/>
                    <a:moveTo>
                      <a:pt x="1" y="42931"/>
                    </a:moveTo>
                    <a:lnTo>
                      <a:pt x="1" y="48044"/>
                    </a:lnTo>
                    <a:lnTo>
                      <a:pt x="309" y="48044"/>
                    </a:lnTo>
                    <a:lnTo>
                      <a:pt x="309" y="42931"/>
                    </a:lnTo>
                    <a:close/>
                    <a:moveTo>
                      <a:pt x="1" y="48309"/>
                    </a:moveTo>
                    <a:lnTo>
                      <a:pt x="1" y="53289"/>
                    </a:lnTo>
                    <a:lnTo>
                      <a:pt x="265" y="53289"/>
                    </a:lnTo>
                    <a:lnTo>
                      <a:pt x="265" y="53466"/>
                    </a:lnTo>
                    <a:lnTo>
                      <a:pt x="309" y="53466"/>
                    </a:lnTo>
                    <a:lnTo>
                      <a:pt x="309" y="48309"/>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59"/>
              <p:cNvSpPr/>
              <p:nvPr/>
            </p:nvSpPr>
            <p:spPr>
              <a:xfrm>
                <a:off x="2761500" y="1645925"/>
                <a:ext cx="7750" cy="1336650"/>
              </a:xfrm>
              <a:custGeom>
                <a:avLst/>
                <a:gdLst/>
                <a:ahLst/>
                <a:cxnLst/>
                <a:rect l="l" t="t" r="r" b="b"/>
                <a:pathLst>
                  <a:path w="310" h="53466" fill="none" extrusionOk="0">
                    <a:moveTo>
                      <a:pt x="309" y="1"/>
                    </a:moveTo>
                    <a:lnTo>
                      <a:pt x="1" y="1"/>
                    </a:lnTo>
                    <a:lnTo>
                      <a:pt x="1" y="5069"/>
                    </a:lnTo>
                    <a:lnTo>
                      <a:pt x="309" y="5069"/>
                    </a:lnTo>
                    <a:lnTo>
                      <a:pt x="309" y="5334"/>
                    </a:lnTo>
                    <a:lnTo>
                      <a:pt x="1" y="5334"/>
                    </a:lnTo>
                    <a:lnTo>
                      <a:pt x="1" y="10403"/>
                    </a:lnTo>
                    <a:lnTo>
                      <a:pt x="309" y="10403"/>
                    </a:lnTo>
                    <a:lnTo>
                      <a:pt x="309" y="10711"/>
                    </a:lnTo>
                    <a:lnTo>
                      <a:pt x="1" y="10711"/>
                    </a:lnTo>
                    <a:lnTo>
                      <a:pt x="1" y="15780"/>
                    </a:lnTo>
                    <a:lnTo>
                      <a:pt x="309" y="15780"/>
                    </a:lnTo>
                    <a:lnTo>
                      <a:pt x="309" y="16045"/>
                    </a:lnTo>
                    <a:lnTo>
                      <a:pt x="1" y="16045"/>
                    </a:lnTo>
                    <a:lnTo>
                      <a:pt x="1" y="21157"/>
                    </a:lnTo>
                    <a:lnTo>
                      <a:pt x="309" y="21157"/>
                    </a:lnTo>
                    <a:lnTo>
                      <a:pt x="309" y="21422"/>
                    </a:lnTo>
                    <a:lnTo>
                      <a:pt x="1" y="21422"/>
                    </a:lnTo>
                    <a:lnTo>
                      <a:pt x="1" y="26535"/>
                    </a:lnTo>
                    <a:lnTo>
                      <a:pt x="309" y="26535"/>
                    </a:lnTo>
                    <a:lnTo>
                      <a:pt x="309" y="26799"/>
                    </a:lnTo>
                    <a:lnTo>
                      <a:pt x="1" y="26799"/>
                    </a:lnTo>
                    <a:lnTo>
                      <a:pt x="1" y="31912"/>
                    </a:lnTo>
                    <a:lnTo>
                      <a:pt x="309" y="31912"/>
                    </a:lnTo>
                    <a:lnTo>
                      <a:pt x="309" y="32177"/>
                    </a:lnTo>
                    <a:lnTo>
                      <a:pt x="1" y="32177"/>
                    </a:lnTo>
                    <a:lnTo>
                      <a:pt x="1" y="37290"/>
                    </a:lnTo>
                    <a:lnTo>
                      <a:pt x="309" y="37290"/>
                    </a:lnTo>
                    <a:lnTo>
                      <a:pt x="309" y="37554"/>
                    </a:lnTo>
                    <a:lnTo>
                      <a:pt x="1" y="37554"/>
                    </a:lnTo>
                    <a:lnTo>
                      <a:pt x="1" y="42667"/>
                    </a:lnTo>
                    <a:lnTo>
                      <a:pt x="309" y="42667"/>
                    </a:lnTo>
                    <a:lnTo>
                      <a:pt x="309" y="42931"/>
                    </a:lnTo>
                    <a:lnTo>
                      <a:pt x="1" y="42931"/>
                    </a:lnTo>
                    <a:lnTo>
                      <a:pt x="1" y="48044"/>
                    </a:lnTo>
                    <a:lnTo>
                      <a:pt x="309" y="48044"/>
                    </a:lnTo>
                    <a:lnTo>
                      <a:pt x="309" y="48309"/>
                    </a:lnTo>
                    <a:lnTo>
                      <a:pt x="1" y="48309"/>
                    </a:lnTo>
                    <a:lnTo>
                      <a:pt x="1" y="53289"/>
                    </a:lnTo>
                    <a:lnTo>
                      <a:pt x="265" y="53289"/>
                    </a:lnTo>
                    <a:lnTo>
                      <a:pt x="265" y="53466"/>
                    </a:lnTo>
                    <a:lnTo>
                      <a:pt x="309" y="53466"/>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59"/>
              <p:cNvSpPr/>
              <p:nvPr/>
            </p:nvSpPr>
            <p:spPr>
              <a:xfrm>
                <a:off x="2093750" y="1638225"/>
                <a:ext cx="675500" cy="6625"/>
              </a:xfrm>
              <a:custGeom>
                <a:avLst/>
                <a:gdLst/>
                <a:ahLst/>
                <a:cxnLst/>
                <a:rect l="l" t="t" r="r" b="b"/>
                <a:pathLst>
                  <a:path w="27020" h="265" extrusionOk="0">
                    <a:moveTo>
                      <a:pt x="0" y="0"/>
                    </a:moveTo>
                    <a:lnTo>
                      <a:pt x="0" y="220"/>
                    </a:lnTo>
                    <a:lnTo>
                      <a:pt x="265" y="220"/>
                    </a:lnTo>
                    <a:lnTo>
                      <a:pt x="265" y="264"/>
                    </a:lnTo>
                    <a:lnTo>
                      <a:pt x="5378" y="264"/>
                    </a:lnTo>
                    <a:lnTo>
                      <a:pt x="5378" y="220"/>
                    </a:lnTo>
                    <a:lnTo>
                      <a:pt x="5642" y="220"/>
                    </a:lnTo>
                    <a:lnTo>
                      <a:pt x="5642" y="264"/>
                    </a:lnTo>
                    <a:lnTo>
                      <a:pt x="10755" y="264"/>
                    </a:lnTo>
                    <a:lnTo>
                      <a:pt x="10755" y="220"/>
                    </a:lnTo>
                    <a:lnTo>
                      <a:pt x="11020" y="220"/>
                    </a:lnTo>
                    <a:lnTo>
                      <a:pt x="11020" y="264"/>
                    </a:lnTo>
                    <a:lnTo>
                      <a:pt x="16132" y="264"/>
                    </a:lnTo>
                    <a:lnTo>
                      <a:pt x="16132" y="220"/>
                    </a:lnTo>
                    <a:lnTo>
                      <a:pt x="16397" y="220"/>
                    </a:lnTo>
                    <a:lnTo>
                      <a:pt x="16397" y="264"/>
                    </a:lnTo>
                    <a:lnTo>
                      <a:pt x="21510" y="264"/>
                    </a:lnTo>
                    <a:lnTo>
                      <a:pt x="21510" y="220"/>
                    </a:lnTo>
                    <a:lnTo>
                      <a:pt x="21774" y="220"/>
                    </a:lnTo>
                    <a:lnTo>
                      <a:pt x="21774" y="264"/>
                    </a:lnTo>
                    <a:lnTo>
                      <a:pt x="27019" y="264"/>
                    </a:lnTo>
                    <a:lnTo>
                      <a:pt x="2701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59"/>
              <p:cNvSpPr/>
              <p:nvPr/>
            </p:nvSpPr>
            <p:spPr>
              <a:xfrm>
                <a:off x="2093750" y="1638225"/>
                <a:ext cx="675500" cy="6625"/>
              </a:xfrm>
              <a:custGeom>
                <a:avLst/>
                <a:gdLst/>
                <a:ahLst/>
                <a:cxnLst/>
                <a:rect l="l" t="t" r="r" b="b"/>
                <a:pathLst>
                  <a:path w="27020" h="265" fill="none" extrusionOk="0">
                    <a:moveTo>
                      <a:pt x="27019" y="0"/>
                    </a:moveTo>
                    <a:lnTo>
                      <a:pt x="0" y="0"/>
                    </a:lnTo>
                    <a:lnTo>
                      <a:pt x="0" y="220"/>
                    </a:lnTo>
                    <a:lnTo>
                      <a:pt x="265" y="220"/>
                    </a:lnTo>
                    <a:lnTo>
                      <a:pt x="265" y="264"/>
                    </a:lnTo>
                    <a:lnTo>
                      <a:pt x="5378" y="264"/>
                    </a:lnTo>
                    <a:lnTo>
                      <a:pt x="5378" y="220"/>
                    </a:lnTo>
                    <a:lnTo>
                      <a:pt x="5642" y="220"/>
                    </a:lnTo>
                    <a:lnTo>
                      <a:pt x="5642" y="264"/>
                    </a:lnTo>
                    <a:lnTo>
                      <a:pt x="10755" y="264"/>
                    </a:lnTo>
                    <a:lnTo>
                      <a:pt x="10755" y="220"/>
                    </a:lnTo>
                    <a:lnTo>
                      <a:pt x="11020" y="220"/>
                    </a:lnTo>
                    <a:lnTo>
                      <a:pt x="11020" y="264"/>
                    </a:lnTo>
                    <a:lnTo>
                      <a:pt x="16132" y="264"/>
                    </a:lnTo>
                    <a:lnTo>
                      <a:pt x="16132" y="220"/>
                    </a:lnTo>
                    <a:lnTo>
                      <a:pt x="16397" y="220"/>
                    </a:lnTo>
                    <a:lnTo>
                      <a:pt x="16397" y="264"/>
                    </a:lnTo>
                    <a:lnTo>
                      <a:pt x="21510" y="264"/>
                    </a:lnTo>
                    <a:lnTo>
                      <a:pt x="21510" y="220"/>
                    </a:lnTo>
                    <a:lnTo>
                      <a:pt x="21774" y="220"/>
                    </a:lnTo>
                    <a:lnTo>
                      <a:pt x="21774" y="264"/>
                    </a:lnTo>
                    <a:lnTo>
                      <a:pt x="27019" y="264"/>
                    </a:lnTo>
                    <a:lnTo>
                      <a:pt x="2701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59"/>
              <p:cNvSpPr/>
              <p:nvPr/>
            </p:nvSpPr>
            <p:spPr>
              <a:xfrm>
                <a:off x="2093750" y="1643725"/>
                <a:ext cx="6625" cy="1125"/>
              </a:xfrm>
              <a:custGeom>
                <a:avLst/>
                <a:gdLst/>
                <a:ahLst/>
                <a:cxnLst/>
                <a:rect l="l" t="t" r="r" b="b"/>
                <a:pathLst>
                  <a:path w="265" h="45" extrusionOk="0">
                    <a:moveTo>
                      <a:pt x="0" y="0"/>
                    </a:moveTo>
                    <a:lnTo>
                      <a:pt x="0" y="44"/>
                    </a:lnTo>
                    <a:lnTo>
                      <a:pt x="265"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59"/>
              <p:cNvSpPr/>
              <p:nvPr/>
            </p:nvSpPr>
            <p:spPr>
              <a:xfrm>
                <a:off x="2093750" y="1643725"/>
                <a:ext cx="6625" cy="1125"/>
              </a:xfrm>
              <a:custGeom>
                <a:avLst/>
                <a:gdLst/>
                <a:ahLst/>
                <a:cxnLst/>
                <a:rect l="l" t="t" r="r" b="b"/>
                <a:pathLst>
                  <a:path w="265" h="45" fill="none" extrusionOk="0">
                    <a:moveTo>
                      <a:pt x="265" y="0"/>
                    </a:moveTo>
                    <a:lnTo>
                      <a:pt x="0" y="0"/>
                    </a:lnTo>
                    <a:lnTo>
                      <a:pt x="0" y="44"/>
                    </a:lnTo>
                    <a:lnTo>
                      <a:pt x="265" y="44"/>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59"/>
              <p:cNvSpPr/>
              <p:nvPr/>
            </p:nvSpPr>
            <p:spPr>
              <a:xfrm>
                <a:off x="2228175" y="1643725"/>
                <a:ext cx="6650" cy="1125"/>
              </a:xfrm>
              <a:custGeom>
                <a:avLst/>
                <a:gdLst/>
                <a:ahLst/>
                <a:cxnLst/>
                <a:rect l="l" t="t" r="r" b="b"/>
                <a:pathLst>
                  <a:path w="266" h="45" extrusionOk="0">
                    <a:moveTo>
                      <a:pt x="1" y="0"/>
                    </a:moveTo>
                    <a:lnTo>
                      <a:pt x="1" y="44"/>
                    </a:lnTo>
                    <a:lnTo>
                      <a:pt x="265"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59"/>
              <p:cNvSpPr/>
              <p:nvPr/>
            </p:nvSpPr>
            <p:spPr>
              <a:xfrm>
                <a:off x="2228175" y="1643725"/>
                <a:ext cx="6650" cy="1125"/>
              </a:xfrm>
              <a:custGeom>
                <a:avLst/>
                <a:gdLst/>
                <a:ahLst/>
                <a:cxnLst/>
                <a:rect l="l" t="t" r="r" b="b"/>
                <a:pathLst>
                  <a:path w="266" h="45" fill="none" extrusionOk="0">
                    <a:moveTo>
                      <a:pt x="265" y="0"/>
                    </a:moveTo>
                    <a:lnTo>
                      <a:pt x="1" y="0"/>
                    </a:lnTo>
                    <a:lnTo>
                      <a:pt x="1" y="44"/>
                    </a:lnTo>
                    <a:lnTo>
                      <a:pt x="265" y="44"/>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59"/>
              <p:cNvSpPr/>
              <p:nvPr/>
            </p:nvSpPr>
            <p:spPr>
              <a:xfrm>
                <a:off x="2362625" y="1643725"/>
                <a:ext cx="6625" cy="1125"/>
              </a:xfrm>
              <a:custGeom>
                <a:avLst/>
                <a:gdLst/>
                <a:ahLst/>
                <a:cxnLst/>
                <a:rect l="l" t="t" r="r" b="b"/>
                <a:pathLst>
                  <a:path w="265" h="45" extrusionOk="0">
                    <a:moveTo>
                      <a:pt x="0" y="0"/>
                    </a:moveTo>
                    <a:lnTo>
                      <a:pt x="0" y="44"/>
                    </a:lnTo>
                    <a:lnTo>
                      <a:pt x="265"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59"/>
              <p:cNvSpPr/>
              <p:nvPr/>
            </p:nvSpPr>
            <p:spPr>
              <a:xfrm>
                <a:off x="2362625" y="1643725"/>
                <a:ext cx="6625" cy="1125"/>
              </a:xfrm>
              <a:custGeom>
                <a:avLst/>
                <a:gdLst/>
                <a:ahLst/>
                <a:cxnLst/>
                <a:rect l="l" t="t" r="r" b="b"/>
                <a:pathLst>
                  <a:path w="265" h="45" fill="none" extrusionOk="0">
                    <a:moveTo>
                      <a:pt x="265" y="0"/>
                    </a:moveTo>
                    <a:lnTo>
                      <a:pt x="0" y="0"/>
                    </a:lnTo>
                    <a:lnTo>
                      <a:pt x="0" y="44"/>
                    </a:lnTo>
                    <a:lnTo>
                      <a:pt x="265" y="44"/>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59"/>
              <p:cNvSpPr/>
              <p:nvPr/>
            </p:nvSpPr>
            <p:spPr>
              <a:xfrm>
                <a:off x="2497050" y="1643725"/>
                <a:ext cx="6625" cy="1125"/>
              </a:xfrm>
              <a:custGeom>
                <a:avLst/>
                <a:gdLst/>
                <a:ahLst/>
                <a:cxnLst/>
                <a:rect l="l" t="t" r="r" b="b"/>
                <a:pathLst>
                  <a:path w="265" h="45" extrusionOk="0">
                    <a:moveTo>
                      <a:pt x="0" y="0"/>
                    </a:moveTo>
                    <a:lnTo>
                      <a:pt x="0" y="44"/>
                    </a:lnTo>
                    <a:lnTo>
                      <a:pt x="265"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59"/>
              <p:cNvSpPr/>
              <p:nvPr/>
            </p:nvSpPr>
            <p:spPr>
              <a:xfrm>
                <a:off x="2497050" y="1643725"/>
                <a:ext cx="6625" cy="1125"/>
              </a:xfrm>
              <a:custGeom>
                <a:avLst/>
                <a:gdLst/>
                <a:ahLst/>
                <a:cxnLst/>
                <a:rect l="l" t="t" r="r" b="b"/>
                <a:pathLst>
                  <a:path w="265" h="45" fill="none" extrusionOk="0">
                    <a:moveTo>
                      <a:pt x="265" y="0"/>
                    </a:moveTo>
                    <a:lnTo>
                      <a:pt x="0" y="0"/>
                    </a:lnTo>
                    <a:lnTo>
                      <a:pt x="0" y="44"/>
                    </a:lnTo>
                    <a:lnTo>
                      <a:pt x="265" y="44"/>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59"/>
              <p:cNvSpPr/>
              <p:nvPr/>
            </p:nvSpPr>
            <p:spPr>
              <a:xfrm>
                <a:off x="2631475" y="1643725"/>
                <a:ext cx="6650" cy="1125"/>
              </a:xfrm>
              <a:custGeom>
                <a:avLst/>
                <a:gdLst/>
                <a:ahLst/>
                <a:cxnLst/>
                <a:rect l="l" t="t" r="r" b="b"/>
                <a:pathLst>
                  <a:path w="266" h="45" extrusionOk="0">
                    <a:moveTo>
                      <a:pt x="1" y="0"/>
                    </a:moveTo>
                    <a:lnTo>
                      <a:pt x="1" y="44"/>
                    </a:lnTo>
                    <a:lnTo>
                      <a:pt x="265"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59"/>
              <p:cNvSpPr/>
              <p:nvPr/>
            </p:nvSpPr>
            <p:spPr>
              <a:xfrm>
                <a:off x="2631475" y="1643725"/>
                <a:ext cx="6650" cy="1125"/>
              </a:xfrm>
              <a:custGeom>
                <a:avLst/>
                <a:gdLst/>
                <a:ahLst/>
                <a:cxnLst/>
                <a:rect l="l" t="t" r="r" b="b"/>
                <a:pathLst>
                  <a:path w="266" h="45" fill="none" extrusionOk="0">
                    <a:moveTo>
                      <a:pt x="265" y="0"/>
                    </a:moveTo>
                    <a:lnTo>
                      <a:pt x="1" y="0"/>
                    </a:lnTo>
                    <a:lnTo>
                      <a:pt x="1" y="44"/>
                    </a:lnTo>
                    <a:lnTo>
                      <a:pt x="265" y="44"/>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59"/>
              <p:cNvSpPr/>
              <p:nvPr/>
            </p:nvSpPr>
            <p:spPr>
              <a:xfrm>
                <a:off x="2100350" y="1772650"/>
                <a:ext cx="661175" cy="6625"/>
              </a:xfrm>
              <a:custGeom>
                <a:avLst/>
                <a:gdLst/>
                <a:ahLst/>
                <a:cxnLst/>
                <a:rect l="l" t="t" r="r" b="b"/>
                <a:pathLst>
                  <a:path w="26447"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59"/>
              <p:cNvSpPr/>
              <p:nvPr/>
            </p:nvSpPr>
            <p:spPr>
              <a:xfrm>
                <a:off x="2100350" y="17726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59"/>
              <p:cNvSpPr/>
              <p:nvPr/>
            </p:nvSpPr>
            <p:spPr>
              <a:xfrm>
                <a:off x="2234800" y="1772650"/>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59"/>
              <p:cNvSpPr/>
              <p:nvPr/>
            </p:nvSpPr>
            <p:spPr>
              <a:xfrm>
                <a:off x="2369225" y="1772650"/>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59"/>
              <p:cNvSpPr/>
              <p:nvPr/>
            </p:nvSpPr>
            <p:spPr>
              <a:xfrm>
                <a:off x="2503650" y="17726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59"/>
              <p:cNvSpPr/>
              <p:nvPr/>
            </p:nvSpPr>
            <p:spPr>
              <a:xfrm>
                <a:off x="2638100" y="1772650"/>
                <a:ext cx="123425" cy="6625"/>
              </a:xfrm>
              <a:custGeom>
                <a:avLst/>
                <a:gdLst/>
                <a:ahLst/>
                <a:cxnLst/>
                <a:rect l="l" t="t" r="r" b="b"/>
                <a:pathLst>
                  <a:path w="4937" h="265" fill="none" extrusionOk="0">
                    <a:moveTo>
                      <a:pt x="4937" y="0"/>
                    </a:moveTo>
                    <a:lnTo>
                      <a:pt x="0" y="0"/>
                    </a:lnTo>
                    <a:lnTo>
                      <a:pt x="0" y="265"/>
                    </a:lnTo>
                    <a:lnTo>
                      <a:pt x="4937" y="265"/>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59"/>
              <p:cNvSpPr/>
              <p:nvPr/>
            </p:nvSpPr>
            <p:spPr>
              <a:xfrm>
                <a:off x="2093750" y="17726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59"/>
              <p:cNvSpPr/>
              <p:nvPr/>
            </p:nvSpPr>
            <p:spPr>
              <a:xfrm>
                <a:off x="2093750" y="17726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59"/>
              <p:cNvSpPr/>
              <p:nvPr/>
            </p:nvSpPr>
            <p:spPr>
              <a:xfrm>
                <a:off x="2228175" y="17726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59"/>
              <p:cNvSpPr/>
              <p:nvPr/>
            </p:nvSpPr>
            <p:spPr>
              <a:xfrm>
                <a:off x="2228175" y="17726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59"/>
              <p:cNvSpPr/>
              <p:nvPr/>
            </p:nvSpPr>
            <p:spPr>
              <a:xfrm>
                <a:off x="2362625" y="17726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59"/>
              <p:cNvSpPr/>
              <p:nvPr/>
            </p:nvSpPr>
            <p:spPr>
              <a:xfrm>
                <a:off x="2362625" y="17726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59"/>
              <p:cNvSpPr/>
              <p:nvPr/>
            </p:nvSpPr>
            <p:spPr>
              <a:xfrm>
                <a:off x="2497050" y="17726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59"/>
              <p:cNvSpPr/>
              <p:nvPr/>
            </p:nvSpPr>
            <p:spPr>
              <a:xfrm>
                <a:off x="2497050" y="17726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59"/>
              <p:cNvSpPr/>
              <p:nvPr/>
            </p:nvSpPr>
            <p:spPr>
              <a:xfrm>
                <a:off x="2631475" y="17726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59"/>
              <p:cNvSpPr/>
              <p:nvPr/>
            </p:nvSpPr>
            <p:spPr>
              <a:xfrm>
                <a:off x="2631475" y="17726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59"/>
              <p:cNvSpPr/>
              <p:nvPr/>
            </p:nvSpPr>
            <p:spPr>
              <a:xfrm>
                <a:off x="2761500" y="1772650"/>
                <a:ext cx="7750" cy="6625"/>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59"/>
              <p:cNvSpPr/>
              <p:nvPr/>
            </p:nvSpPr>
            <p:spPr>
              <a:xfrm>
                <a:off x="2761500" y="1772650"/>
                <a:ext cx="7750" cy="6625"/>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59"/>
              <p:cNvSpPr/>
              <p:nvPr/>
            </p:nvSpPr>
            <p:spPr>
              <a:xfrm>
                <a:off x="2100350" y="1905975"/>
                <a:ext cx="661175" cy="7750"/>
              </a:xfrm>
              <a:custGeom>
                <a:avLst/>
                <a:gdLst/>
                <a:ahLst/>
                <a:cxnLst/>
                <a:rect l="l" t="t" r="r" b="b"/>
                <a:pathLst>
                  <a:path w="26447" h="310" extrusionOk="0">
                    <a:moveTo>
                      <a:pt x="1" y="1"/>
                    </a:moveTo>
                    <a:lnTo>
                      <a:pt x="1" y="309"/>
                    </a:lnTo>
                    <a:lnTo>
                      <a:pt x="5114" y="309"/>
                    </a:lnTo>
                    <a:lnTo>
                      <a:pt x="5114" y="1"/>
                    </a:lnTo>
                    <a:close/>
                    <a:moveTo>
                      <a:pt x="5378" y="1"/>
                    </a:moveTo>
                    <a:lnTo>
                      <a:pt x="5378" y="309"/>
                    </a:lnTo>
                    <a:lnTo>
                      <a:pt x="10491" y="309"/>
                    </a:lnTo>
                    <a:lnTo>
                      <a:pt x="10491" y="1"/>
                    </a:lnTo>
                    <a:close/>
                    <a:moveTo>
                      <a:pt x="10756" y="1"/>
                    </a:moveTo>
                    <a:lnTo>
                      <a:pt x="10756" y="309"/>
                    </a:lnTo>
                    <a:lnTo>
                      <a:pt x="15868" y="309"/>
                    </a:lnTo>
                    <a:lnTo>
                      <a:pt x="15868" y="1"/>
                    </a:lnTo>
                    <a:close/>
                    <a:moveTo>
                      <a:pt x="16133" y="1"/>
                    </a:moveTo>
                    <a:lnTo>
                      <a:pt x="16133" y="309"/>
                    </a:lnTo>
                    <a:lnTo>
                      <a:pt x="21246" y="309"/>
                    </a:lnTo>
                    <a:lnTo>
                      <a:pt x="21246" y="1"/>
                    </a:lnTo>
                    <a:close/>
                    <a:moveTo>
                      <a:pt x="21510" y="1"/>
                    </a:moveTo>
                    <a:lnTo>
                      <a:pt x="21510" y="309"/>
                    </a:lnTo>
                    <a:lnTo>
                      <a:pt x="26447" y="309"/>
                    </a:lnTo>
                    <a:lnTo>
                      <a:pt x="264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59"/>
              <p:cNvSpPr/>
              <p:nvPr/>
            </p:nvSpPr>
            <p:spPr>
              <a:xfrm>
                <a:off x="2100350" y="1905975"/>
                <a:ext cx="127850" cy="7750"/>
              </a:xfrm>
              <a:custGeom>
                <a:avLst/>
                <a:gdLst/>
                <a:ahLst/>
                <a:cxnLst/>
                <a:rect l="l" t="t" r="r" b="b"/>
                <a:pathLst>
                  <a:path w="5114" h="310" fill="none" extrusionOk="0">
                    <a:moveTo>
                      <a:pt x="5114" y="1"/>
                    </a:moveTo>
                    <a:lnTo>
                      <a:pt x="1" y="1"/>
                    </a:lnTo>
                    <a:lnTo>
                      <a:pt x="1" y="309"/>
                    </a:lnTo>
                    <a:lnTo>
                      <a:pt x="5114" y="309"/>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59"/>
              <p:cNvSpPr/>
              <p:nvPr/>
            </p:nvSpPr>
            <p:spPr>
              <a:xfrm>
                <a:off x="2234800" y="1905975"/>
                <a:ext cx="127850" cy="7750"/>
              </a:xfrm>
              <a:custGeom>
                <a:avLst/>
                <a:gdLst/>
                <a:ahLst/>
                <a:cxnLst/>
                <a:rect l="l" t="t" r="r" b="b"/>
                <a:pathLst>
                  <a:path w="5114" h="310" fill="none" extrusionOk="0">
                    <a:moveTo>
                      <a:pt x="5113" y="1"/>
                    </a:moveTo>
                    <a:lnTo>
                      <a:pt x="0" y="1"/>
                    </a:lnTo>
                    <a:lnTo>
                      <a:pt x="0" y="309"/>
                    </a:lnTo>
                    <a:lnTo>
                      <a:pt x="5113" y="309"/>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59"/>
              <p:cNvSpPr/>
              <p:nvPr/>
            </p:nvSpPr>
            <p:spPr>
              <a:xfrm>
                <a:off x="2369225" y="1905975"/>
                <a:ext cx="127850" cy="7750"/>
              </a:xfrm>
              <a:custGeom>
                <a:avLst/>
                <a:gdLst/>
                <a:ahLst/>
                <a:cxnLst/>
                <a:rect l="l" t="t" r="r" b="b"/>
                <a:pathLst>
                  <a:path w="5114" h="310" fill="none" extrusionOk="0">
                    <a:moveTo>
                      <a:pt x="5113" y="1"/>
                    </a:moveTo>
                    <a:lnTo>
                      <a:pt x="1" y="1"/>
                    </a:lnTo>
                    <a:lnTo>
                      <a:pt x="1" y="309"/>
                    </a:lnTo>
                    <a:lnTo>
                      <a:pt x="5113" y="309"/>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59"/>
              <p:cNvSpPr/>
              <p:nvPr/>
            </p:nvSpPr>
            <p:spPr>
              <a:xfrm>
                <a:off x="2503650" y="1905975"/>
                <a:ext cx="127850" cy="7750"/>
              </a:xfrm>
              <a:custGeom>
                <a:avLst/>
                <a:gdLst/>
                <a:ahLst/>
                <a:cxnLst/>
                <a:rect l="l" t="t" r="r" b="b"/>
                <a:pathLst>
                  <a:path w="5114" h="310" fill="none" extrusionOk="0">
                    <a:moveTo>
                      <a:pt x="5114" y="1"/>
                    </a:moveTo>
                    <a:lnTo>
                      <a:pt x="1" y="1"/>
                    </a:lnTo>
                    <a:lnTo>
                      <a:pt x="1" y="309"/>
                    </a:lnTo>
                    <a:lnTo>
                      <a:pt x="5114" y="309"/>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59"/>
              <p:cNvSpPr/>
              <p:nvPr/>
            </p:nvSpPr>
            <p:spPr>
              <a:xfrm>
                <a:off x="2638100" y="1905975"/>
                <a:ext cx="123425" cy="7750"/>
              </a:xfrm>
              <a:custGeom>
                <a:avLst/>
                <a:gdLst/>
                <a:ahLst/>
                <a:cxnLst/>
                <a:rect l="l" t="t" r="r" b="b"/>
                <a:pathLst>
                  <a:path w="4937" h="310" fill="none" extrusionOk="0">
                    <a:moveTo>
                      <a:pt x="4937" y="1"/>
                    </a:moveTo>
                    <a:lnTo>
                      <a:pt x="0" y="1"/>
                    </a:lnTo>
                    <a:lnTo>
                      <a:pt x="0" y="309"/>
                    </a:lnTo>
                    <a:lnTo>
                      <a:pt x="4937" y="309"/>
                    </a:lnTo>
                    <a:lnTo>
                      <a:pt x="4937"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59"/>
              <p:cNvSpPr/>
              <p:nvPr/>
            </p:nvSpPr>
            <p:spPr>
              <a:xfrm>
                <a:off x="2093750" y="1905975"/>
                <a:ext cx="6625" cy="7750"/>
              </a:xfrm>
              <a:custGeom>
                <a:avLst/>
                <a:gdLst/>
                <a:ahLst/>
                <a:cxnLst/>
                <a:rect l="l" t="t" r="r" b="b"/>
                <a:pathLst>
                  <a:path w="265" h="310" extrusionOk="0">
                    <a:moveTo>
                      <a:pt x="0" y="1"/>
                    </a:moveTo>
                    <a:lnTo>
                      <a:pt x="0" y="309"/>
                    </a:lnTo>
                    <a:lnTo>
                      <a:pt x="265" y="309"/>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59"/>
              <p:cNvSpPr/>
              <p:nvPr/>
            </p:nvSpPr>
            <p:spPr>
              <a:xfrm>
                <a:off x="2093750" y="1905975"/>
                <a:ext cx="6625" cy="7750"/>
              </a:xfrm>
              <a:custGeom>
                <a:avLst/>
                <a:gdLst/>
                <a:ahLst/>
                <a:cxnLst/>
                <a:rect l="l" t="t" r="r" b="b"/>
                <a:pathLst>
                  <a:path w="265" h="310" fill="none" extrusionOk="0">
                    <a:moveTo>
                      <a:pt x="265" y="1"/>
                    </a:moveTo>
                    <a:lnTo>
                      <a:pt x="0" y="1"/>
                    </a:lnTo>
                    <a:lnTo>
                      <a:pt x="0" y="309"/>
                    </a:lnTo>
                    <a:lnTo>
                      <a:pt x="265" y="30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59"/>
              <p:cNvSpPr/>
              <p:nvPr/>
            </p:nvSpPr>
            <p:spPr>
              <a:xfrm>
                <a:off x="2228175" y="1905975"/>
                <a:ext cx="6650" cy="7750"/>
              </a:xfrm>
              <a:custGeom>
                <a:avLst/>
                <a:gdLst/>
                <a:ahLst/>
                <a:cxnLst/>
                <a:rect l="l" t="t" r="r" b="b"/>
                <a:pathLst>
                  <a:path w="266" h="310" extrusionOk="0">
                    <a:moveTo>
                      <a:pt x="1" y="1"/>
                    </a:moveTo>
                    <a:lnTo>
                      <a:pt x="1" y="309"/>
                    </a:lnTo>
                    <a:lnTo>
                      <a:pt x="265" y="309"/>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59"/>
              <p:cNvSpPr/>
              <p:nvPr/>
            </p:nvSpPr>
            <p:spPr>
              <a:xfrm>
                <a:off x="2228175" y="1905975"/>
                <a:ext cx="6650" cy="7750"/>
              </a:xfrm>
              <a:custGeom>
                <a:avLst/>
                <a:gdLst/>
                <a:ahLst/>
                <a:cxnLst/>
                <a:rect l="l" t="t" r="r" b="b"/>
                <a:pathLst>
                  <a:path w="266" h="310" fill="none" extrusionOk="0">
                    <a:moveTo>
                      <a:pt x="265" y="1"/>
                    </a:moveTo>
                    <a:lnTo>
                      <a:pt x="1" y="1"/>
                    </a:lnTo>
                    <a:lnTo>
                      <a:pt x="1" y="309"/>
                    </a:lnTo>
                    <a:lnTo>
                      <a:pt x="265" y="30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59"/>
              <p:cNvSpPr/>
              <p:nvPr/>
            </p:nvSpPr>
            <p:spPr>
              <a:xfrm>
                <a:off x="2362625" y="1905975"/>
                <a:ext cx="6625" cy="7750"/>
              </a:xfrm>
              <a:custGeom>
                <a:avLst/>
                <a:gdLst/>
                <a:ahLst/>
                <a:cxnLst/>
                <a:rect l="l" t="t" r="r" b="b"/>
                <a:pathLst>
                  <a:path w="265" h="310" extrusionOk="0">
                    <a:moveTo>
                      <a:pt x="0" y="1"/>
                    </a:moveTo>
                    <a:lnTo>
                      <a:pt x="0" y="309"/>
                    </a:lnTo>
                    <a:lnTo>
                      <a:pt x="265" y="309"/>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59"/>
              <p:cNvSpPr/>
              <p:nvPr/>
            </p:nvSpPr>
            <p:spPr>
              <a:xfrm>
                <a:off x="2362625" y="1905975"/>
                <a:ext cx="6625" cy="7750"/>
              </a:xfrm>
              <a:custGeom>
                <a:avLst/>
                <a:gdLst/>
                <a:ahLst/>
                <a:cxnLst/>
                <a:rect l="l" t="t" r="r" b="b"/>
                <a:pathLst>
                  <a:path w="265" h="310" fill="none" extrusionOk="0">
                    <a:moveTo>
                      <a:pt x="265" y="1"/>
                    </a:moveTo>
                    <a:lnTo>
                      <a:pt x="0" y="1"/>
                    </a:lnTo>
                    <a:lnTo>
                      <a:pt x="0" y="309"/>
                    </a:lnTo>
                    <a:lnTo>
                      <a:pt x="265" y="30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59"/>
              <p:cNvSpPr/>
              <p:nvPr/>
            </p:nvSpPr>
            <p:spPr>
              <a:xfrm>
                <a:off x="2497050" y="1905975"/>
                <a:ext cx="6625" cy="7750"/>
              </a:xfrm>
              <a:custGeom>
                <a:avLst/>
                <a:gdLst/>
                <a:ahLst/>
                <a:cxnLst/>
                <a:rect l="l" t="t" r="r" b="b"/>
                <a:pathLst>
                  <a:path w="265" h="310" extrusionOk="0">
                    <a:moveTo>
                      <a:pt x="0" y="1"/>
                    </a:moveTo>
                    <a:lnTo>
                      <a:pt x="0" y="309"/>
                    </a:lnTo>
                    <a:lnTo>
                      <a:pt x="265" y="309"/>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59"/>
              <p:cNvSpPr/>
              <p:nvPr/>
            </p:nvSpPr>
            <p:spPr>
              <a:xfrm>
                <a:off x="2497050" y="1905975"/>
                <a:ext cx="6625" cy="7750"/>
              </a:xfrm>
              <a:custGeom>
                <a:avLst/>
                <a:gdLst/>
                <a:ahLst/>
                <a:cxnLst/>
                <a:rect l="l" t="t" r="r" b="b"/>
                <a:pathLst>
                  <a:path w="265" h="310" fill="none" extrusionOk="0">
                    <a:moveTo>
                      <a:pt x="265" y="1"/>
                    </a:moveTo>
                    <a:lnTo>
                      <a:pt x="0" y="1"/>
                    </a:lnTo>
                    <a:lnTo>
                      <a:pt x="0" y="309"/>
                    </a:lnTo>
                    <a:lnTo>
                      <a:pt x="265" y="30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59"/>
              <p:cNvSpPr/>
              <p:nvPr/>
            </p:nvSpPr>
            <p:spPr>
              <a:xfrm>
                <a:off x="2631475" y="1905975"/>
                <a:ext cx="6650" cy="7750"/>
              </a:xfrm>
              <a:custGeom>
                <a:avLst/>
                <a:gdLst/>
                <a:ahLst/>
                <a:cxnLst/>
                <a:rect l="l" t="t" r="r" b="b"/>
                <a:pathLst>
                  <a:path w="266" h="310" extrusionOk="0">
                    <a:moveTo>
                      <a:pt x="1" y="1"/>
                    </a:moveTo>
                    <a:lnTo>
                      <a:pt x="1" y="309"/>
                    </a:lnTo>
                    <a:lnTo>
                      <a:pt x="265" y="309"/>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59"/>
              <p:cNvSpPr/>
              <p:nvPr/>
            </p:nvSpPr>
            <p:spPr>
              <a:xfrm>
                <a:off x="2631475" y="1905975"/>
                <a:ext cx="6650" cy="7750"/>
              </a:xfrm>
              <a:custGeom>
                <a:avLst/>
                <a:gdLst/>
                <a:ahLst/>
                <a:cxnLst/>
                <a:rect l="l" t="t" r="r" b="b"/>
                <a:pathLst>
                  <a:path w="266" h="310" fill="none" extrusionOk="0">
                    <a:moveTo>
                      <a:pt x="265" y="1"/>
                    </a:moveTo>
                    <a:lnTo>
                      <a:pt x="1" y="1"/>
                    </a:lnTo>
                    <a:lnTo>
                      <a:pt x="1" y="309"/>
                    </a:lnTo>
                    <a:lnTo>
                      <a:pt x="265" y="30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59"/>
              <p:cNvSpPr/>
              <p:nvPr/>
            </p:nvSpPr>
            <p:spPr>
              <a:xfrm>
                <a:off x="2761500" y="1905975"/>
                <a:ext cx="7750" cy="7750"/>
              </a:xfrm>
              <a:custGeom>
                <a:avLst/>
                <a:gdLst/>
                <a:ahLst/>
                <a:cxnLst/>
                <a:rect l="l" t="t" r="r" b="b"/>
                <a:pathLst>
                  <a:path w="310" h="310" extrusionOk="0">
                    <a:moveTo>
                      <a:pt x="1" y="1"/>
                    </a:moveTo>
                    <a:lnTo>
                      <a:pt x="1" y="309"/>
                    </a:lnTo>
                    <a:lnTo>
                      <a:pt x="309" y="309"/>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59"/>
              <p:cNvSpPr/>
              <p:nvPr/>
            </p:nvSpPr>
            <p:spPr>
              <a:xfrm>
                <a:off x="2761500" y="1905975"/>
                <a:ext cx="7750" cy="7750"/>
              </a:xfrm>
              <a:custGeom>
                <a:avLst/>
                <a:gdLst/>
                <a:ahLst/>
                <a:cxnLst/>
                <a:rect l="l" t="t" r="r" b="b"/>
                <a:pathLst>
                  <a:path w="310" h="310" fill="none" extrusionOk="0">
                    <a:moveTo>
                      <a:pt x="309" y="1"/>
                    </a:moveTo>
                    <a:lnTo>
                      <a:pt x="1" y="1"/>
                    </a:lnTo>
                    <a:lnTo>
                      <a:pt x="1" y="309"/>
                    </a:lnTo>
                    <a:lnTo>
                      <a:pt x="309" y="309"/>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59"/>
              <p:cNvSpPr/>
              <p:nvPr/>
            </p:nvSpPr>
            <p:spPr>
              <a:xfrm>
                <a:off x="2100350" y="2040425"/>
                <a:ext cx="661175" cy="6625"/>
              </a:xfrm>
              <a:custGeom>
                <a:avLst/>
                <a:gdLst/>
                <a:ahLst/>
                <a:cxnLst/>
                <a:rect l="l" t="t" r="r" b="b"/>
                <a:pathLst>
                  <a:path w="26447"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9"/>
              <p:cNvSpPr/>
              <p:nvPr/>
            </p:nvSpPr>
            <p:spPr>
              <a:xfrm>
                <a:off x="2100350" y="20404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9"/>
              <p:cNvSpPr/>
              <p:nvPr/>
            </p:nvSpPr>
            <p:spPr>
              <a:xfrm>
                <a:off x="2234800" y="2040425"/>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9"/>
              <p:cNvSpPr/>
              <p:nvPr/>
            </p:nvSpPr>
            <p:spPr>
              <a:xfrm>
                <a:off x="2369225" y="2040425"/>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59"/>
              <p:cNvSpPr/>
              <p:nvPr/>
            </p:nvSpPr>
            <p:spPr>
              <a:xfrm>
                <a:off x="2503650" y="20404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59"/>
              <p:cNvSpPr/>
              <p:nvPr/>
            </p:nvSpPr>
            <p:spPr>
              <a:xfrm>
                <a:off x="2638100" y="2040425"/>
                <a:ext cx="123425" cy="6625"/>
              </a:xfrm>
              <a:custGeom>
                <a:avLst/>
                <a:gdLst/>
                <a:ahLst/>
                <a:cxnLst/>
                <a:rect l="l" t="t" r="r" b="b"/>
                <a:pathLst>
                  <a:path w="4937" h="265" fill="none" extrusionOk="0">
                    <a:moveTo>
                      <a:pt x="4937" y="0"/>
                    </a:moveTo>
                    <a:lnTo>
                      <a:pt x="0" y="0"/>
                    </a:lnTo>
                    <a:lnTo>
                      <a:pt x="0" y="265"/>
                    </a:lnTo>
                    <a:lnTo>
                      <a:pt x="4937" y="265"/>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9"/>
              <p:cNvSpPr/>
              <p:nvPr/>
            </p:nvSpPr>
            <p:spPr>
              <a:xfrm>
                <a:off x="2093750" y="20404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9"/>
              <p:cNvSpPr/>
              <p:nvPr/>
            </p:nvSpPr>
            <p:spPr>
              <a:xfrm>
                <a:off x="2093750" y="20404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9"/>
              <p:cNvSpPr/>
              <p:nvPr/>
            </p:nvSpPr>
            <p:spPr>
              <a:xfrm>
                <a:off x="2228175" y="20404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59"/>
              <p:cNvSpPr/>
              <p:nvPr/>
            </p:nvSpPr>
            <p:spPr>
              <a:xfrm>
                <a:off x="2228175" y="20404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59"/>
              <p:cNvSpPr/>
              <p:nvPr/>
            </p:nvSpPr>
            <p:spPr>
              <a:xfrm>
                <a:off x="2362625" y="20404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59"/>
              <p:cNvSpPr/>
              <p:nvPr/>
            </p:nvSpPr>
            <p:spPr>
              <a:xfrm>
                <a:off x="2362625" y="20404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9"/>
              <p:cNvSpPr/>
              <p:nvPr/>
            </p:nvSpPr>
            <p:spPr>
              <a:xfrm>
                <a:off x="2497050" y="20404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59"/>
              <p:cNvSpPr/>
              <p:nvPr/>
            </p:nvSpPr>
            <p:spPr>
              <a:xfrm>
                <a:off x="2497050" y="20404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9"/>
              <p:cNvSpPr/>
              <p:nvPr/>
            </p:nvSpPr>
            <p:spPr>
              <a:xfrm>
                <a:off x="2631475" y="20404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9"/>
              <p:cNvSpPr/>
              <p:nvPr/>
            </p:nvSpPr>
            <p:spPr>
              <a:xfrm>
                <a:off x="2631475" y="20404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9"/>
              <p:cNvSpPr/>
              <p:nvPr/>
            </p:nvSpPr>
            <p:spPr>
              <a:xfrm>
                <a:off x="2761500" y="2040425"/>
                <a:ext cx="7750" cy="6625"/>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9"/>
              <p:cNvSpPr/>
              <p:nvPr/>
            </p:nvSpPr>
            <p:spPr>
              <a:xfrm>
                <a:off x="2761500" y="2040425"/>
                <a:ext cx="7750" cy="6625"/>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59"/>
              <p:cNvSpPr/>
              <p:nvPr/>
            </p:nvSpPr>
            <p:spPr>
              <a:xfrm>
                <a:off x="2100350" y="2174850"/>
                <a:ext cx="661175" cy="6625"/>
              </a:xfrm>
              <a:custGeom>
                <a:avLst/>
                <a:gdLst/>
                <a:ahLst/>
                <a:cxnLst/>
                <a:rect l="l" t="t" r="r" b="b"/>
                <a:pathLst>
                  <a:path w="26447"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59"/>
              <p:cNvSpPr/>
              <p:nvPr/>
            </p:nvSpPr>
            <p:spPr>
              <a:xfrm>
                <a:off x="2100350" y="21748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9"/>
              <p:cNvSpPr/>
              <p:nvPr/>
            </p:nvSpPr>
            <p:spPr>
              <a:xfrm>
                <a:off x="2234800" y="2174850"/>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59"/>
              <p:cNvSpPr/>
              <p:nvPr/>
            </p:nvSpPr>
            <p:spPr>
              <a:xfrm>
                <a:off x="2369225" y="2174850"/>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59"/>
              <p:cNvSpPr/>
              <p:nvPr/>
            </p:nvSpPr>
            <p:spPr>
              <a:xfrm>
                <a:off x="2503650" y="21748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59"/>
              <p:cNvSpPr/>
              <p:nvPr/>
            </p:nvSpPr>
            <p:spPr>
              <a:xfrm>
                <a:off x="2638100" y="2174850"/>
                <a:ext cx="123425" cy="6625"/>
              </a:xfrm>
              <a:custGeom>
                <a:avLst/>
                <a:gdLst/>
                <a:ahLst/>
                <a:cxnLst/>
                <a:rect l="l" t="t" r="r" b="b"/>
                <a:pathLst>
                  <a:path w="4937" h="265" fill="none" extrusionOk="0">
                    <a:moveTo>
                      <a:pt x="4937" y="0"/>
                    </a:moveTo>
                    <a:lnTo>
                      <a:pt x="0" y="0"/>
                    </a:lnTo>
                    <a:lnTo>
                      <a:pt x="0" y="265"/>
                    </a:lnTo>
                    <a:lnTo>
                      <a:pt x="4937" y="265"/>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59"/>
              <p:cNvSpPr/>
              <p:nvPr/>
            </p:nvSpPr>
            <p:spPr>
              <a:xfrm>
                <a:off x="2093750" y="21748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59"/>
              <p:cNvSpPr/>
              <p:nvPr/>
            </p:nvSpPr>
            <p:spPr>
              <a:xfrm>
                <a:off x="2093750" y="21748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59"/>
              <p:cNvSpPr/>
              <p:nvPr/>
            </p:nvSpPr>
            <p:spPr>
              <a:xfrm>
                <a:off x="2228175" y="21748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59"/>
              <p:cNvSpPr/>
              <p:nvPr/>
            </p:nvSpPr>
            <p:spPr>
              <a:xfrm>
                <a:off x="2228175" y="21748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59"/>
              <p:cNvSpPr/>
              <p:nvPr/>
            </p:nvSpPr>
            <p:spPr>
              <a:xfrm>
                <a:off x="2362625" y="21748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59"/>
              <p:cNvSpPr/>
              <p:nvPr/>
            </p:nvSpPr>
            <p:spPr>
              <a:xfrm>
                <a:off x="2362625" y="21748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59"/>
              <p:cNvSpPr/>
              <p:nvPr/>
            </p:nvSpPr>
            <p:spPr>
              <a:xfrm>
                <a:off x="2497050" y="21748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59"/>
              <p:cNvSpPr/>
              <p:nvPr/>
            </p:nvSpPr>
            <p:spPr>
              <a:xfrm>
                <a:off x="2497050" y="21748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59"/>
              <p:cNvSpPr/>
              <p:nvPr/>
            </p:nvSpPr>
            <p:spPr>
              <a:xfrm>
                <a:off x="2631475" y="21748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59"/>
              <p:cNvSpPr/>
              <p:nvPr/>
            </p:nvSpPr>
            <p:spPr>
              <a:xfrm>
                <a:off x="2631475" y="21748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59"/>
              <p:cNvSpPr/>
              <p:nvPr/>
            </p:nvSpPr>
            <p:spPr>
              <a:xfrm>
                <a:off x="2761500" y="2174850"/>
                <a:ext cx="7750" cy="6625"/>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59"/>
              <p:cNvSpPr/>
              <p:nvPr/>
            </p:nvSpPr>
            <p:spPr>
              <a:xfrm>
                <a:off x="2761500" y="2174850"/>
                <a:ext cx="7750" cy="6625"/>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59"/>
              <p:cNvSpPr/>
              <p:nvPr/>
            </p:nvSpPr>
            <p:spPr>
              <a:xfrm>
                <a:off x="2100350" y="2309275"/>
                <a:ext cx="661175" cy="6650"/>
              </a:xfrm>
              <a:custGeom>
                <a:avLst/>
                <a:gdLst/>
                <a:ahLst/>
                <a:cxnLst/>
                <a:rect l="l" t="t" r="r" b="b"/>
                <a:pathLst>
                  <a:path w="26447" h="266" extrusionOk="0">
                    <a:moveTo>
                      <a:pt x="1" y="1"/>
                    </a:moveTo>
                    <a:lnTo>
                      <a:pt x="1" y="265"/>
                    </a:lnTo>
                    <a:lnTo>
                      <a:pt x="5114" y="265"/>
                    </a:lnTo>
                    <a:lnTo>
                      <a:pt x="5114" y="1"/>
                    </a:lnTo>
                    <a:close/>
                    <a:moveTo>
                      <a:pt x="5378" y="1"/>
                    </a:moveTo>
                    <a:lnTo>
                      <a:pt x="5378" y="265"/>
                    </a:lnTo>
                    <a:lnTo>
                      <a:pt x="10491" y="265"/>
                    </a:lnTo>
                    <a:lnTo>
                      <a:pt x="10491" y="1"/>
                    </a:lnTo>
                    <a:close/>
                    <a:moveTo>
                      <a:pt x="10756" y="1"/>
                    </a:moveTo>
                    <a:lnTo>
                      <a:pt x="10756" y="265"/>
                    </a:lnTo>
                    <a:lnTo>
                      <a:pt x="15868" y="265"/>
                    </a:lnTo>
                    <a:lnTo>
                      <a:pt x="15868" y="1"/>
                    </a:lnTo>
                    <a:close/>
                    <a:moveTo>
                      <a:pt x="16133" y="1"/>
                    </a:moveTo>
                    <a:lnTo>
                      <a:pt x="16133" y="265"/>
                    </a:lnTo>
                    <a:lnTo>
                      <a:pt x="21246" y="265"/>
                    </a:lnTo>
                    <a:lnTo>
                      <a:pt x="21246" y="1"/>
                    </a:lnTo>
                    <a:close/>
                    <a:moveTo>
                      <a:pt x="21510" y="1"/>
                    </a:moveTo>
                    <a:lnTo>
                      <a:pt x="21510" y="265"/>
                    </a:lnTo>
                    <a:lnTo>
                      <a:pt x="26447" y="265"/>
                    </a:lnTo>
                    <a:lnTo>
                      <a:pt x="264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59"/>
              <p:cNvSpPr/>
              <p:nvPr/>
            </p:nvSpPr>
            <p:spPr>
              <a:xfrm>
                <a:off x="2100350" y="2309275"/>
                <a:ext cx="127850" cy="6650"/>
              </a:xfrm>
              <a:custGeom>
                <a:avLst/>
                <a:gdLst/>
                <a:ahLst/>
                <a:cxnLst/>
                <a:rect l="l" t="t" r="r" b="b"/>
                <a:pathLst>
                  <a:path w="5114" h="266"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59"/>
              <p:cNvSpPr/>
              <p:nvPr/>
            </p:nvSpPr>
            <p:spPr>
              <a:xfrm>
                <a:off x="2234800" y="2309275"/>
                <a:ext cx="127850" cy="6650"/>
              </a:xfrm>
              <a:custGeom>
                <a:avLst/>
                <a:gdLst/>
                <a:ahLst/>
                <a:cxnLst/>
                <a:rect l="l" t="t" r="r" b="b"/>
                <a:pathLst>
                  <a:path w="5114" h="266" fill="none" extrusionOk="0">
                    <a:moveTo>
                      <a:pt x="5113" y="1"/>
                    </a:moveTo>
                    <a:lnTo>
                      <a:pt x="0" y="1"/>
                    </a:lnTo>
                    <a:lnTo>
                      <a:pt x="0"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59"/>
              <p:cNvSpPr/>
              <p:nvPr/>
            </p:nvSpPr>
            <p:spPr>
              <a:xfrm>
                <a:off x="2369225" y="2309275"/>
                <a:ext cx="127850" cy="6650"/>
              </a:xfrm>
              <a:custGeom>
                <a:avLst/>
                <a:gdLst/>
                <a:ahLst/>
                <a:cxnLst/>
                <a:rect l="l" t="t" r="r" b="b"/>
                <a:pathLst>
                  <a:path w="5114" h="266" fill="none" extrusionOk="0">
                    <a:moveTo>
                      <a:pt x="5113" y="1"/>
                    </a:moveTo>
                    <a:lnTo>
                      <a:pt x="1" y="1"/>
                    </a:lnTo>
                    <a:lnTo>
                      <a:pt x="1"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59"/>
              <p:cNvSpPr/>
              <p:nvPr/>
            </p:nvSpPr>
            <p:spPr>
              <a:xfrm>
                <a:off x="2503650" y="2309275"/>
                <a:ext cx="127850" cy="6650"/>
              </a:xfrm>
              <a:custGeom>
                <a:avLst/>
                <a:gdLst/>
                <a:ahLst/>
                <a:cxnLst/>
                <a:rect l="l" t="t" r="r" b="b"/>
                <a:pathLst>
                  <a:path w="5114" h="266"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59"/>
              <p:cNvSpPr/>
              <p:nvPr/>
            </p:nvSpPr>
            <p:spPr>
              <a:xfrm>
                <a:off x="2638100" y="2309275"/>
                <a:ext cx="123425" cy="6650"/>
              </a:xfrm>
              <a:custGeom>
                <a:avLst/>
                <a:gdLst/>
                <a:ahLst/>
                <a:cxnLst/>
                <a:rect l="l" t="t" r="r" b="b"/>
                <a:pathLst>
                  <a:path w="4937" h="266" fill="none" extrusionOk="0">
                    <a:moveTo>
                      <a:pt x="4937" y="1"/>
                    </a:moveTo>
                    <a:lnTo>
                      <a:pt x="0" y="1"/>
                    </a:lnTo>
                    <a:lnTo>
                      <a:pt x="0" y="265"/>
                    </a:lnTo>
                    <a:lnTo>
                      <a:pt x="4937" y="265"/>
                    </a:lnTo>
                    <a:lnTo>
                      <a:pt x="4937"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59"/>
              <p:cNvSpPr/>
              <p:nvPr/>
            </p:nvSpPr>
            <p:spPr>
              <a:xfrm>
                <a:off x="2093750" y="23092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59"/>
              <p:cNvSpPr/>
              <p:nvPr/>
            </p:nvSpPr>
            <p:spPr>
              <a:xfrm>
                <a:off x="2093750" y="23092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59"/>
              <p:cNvSpPr/>
              <p:nvPr/>
            </p:nvSpPr>
            <p:spPr>
              <a:xfrm>
                <a:off x="2228175" y="2309275"/>
                <a:ext cx="6650" cy="6650"/>
              </a:xfrm>
              <a:custGeom>
                <a:avLst/>
                <a:gdLst/>
                <a:ahLst/>
                <a:cxnLst/>
                <a:rect l="l" t="t" r="r" b="b"/>
                <a:pathLst>
                  <a:path w="266" h="266"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59"/>
              <p:cNvSpPr/>
              <p:nvPr/>
            </p:nvSpPr>
            <p:spPr>
              <a:xfrm>
                <a:off x="2228175" y="2309275"/>
                <a:ext cx="6650" cy="6650"/>
              </a:xfrm>
              <a:custGeom>
                <a:avLst/>
                <a:gdLst/>
                <a:ahLst/>
                <a:cxnLst/>
                <a:rect l="l" t="t" r="r" b="b"/>
                <a:pathLst>
                  <a:path w="266" h="266"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59"/>
              <p:cNvSpPr/>
              <p:nvPr/>
            </p:nvSpPr>
            <p:spPr>
              <a:xfrm>
                <a:off x="2362625" y="23092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59"/>
              <p:cNvSpPr/>
              <p:nvPr/>
            </p:nvSpPr>
            <p:spPr>
              <a:xfrm>
                <a:off x="2362625" y="23092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59"/>
              <p:cNvSpPr/>
              <p:nvPr/>
            </p:nvSpPr>
            <p:spPr>
              <a:xfrm>
                <a:off x="2497050" y="23092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59"/>
              <p:cNvSpPr/>
              <p:nvPr/>
            </p:nvSpPr>
            <p:spPr>
              <a:xfrm>
                <a:off x="2497050" y="23092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59"/>
              <p:cNvSpPr/>
              <p:nvPr/>
            </p:nvSpPr>
            <p:spPr>
              <a:xfrm>
                <a:off x="2631475" y="2309275"/>
                <a:ext cx="6650" cy="6650"/>
              </a:xfrm>
              <a:custGeom>
                <a:avLst/>
                <a:gdLst/>
                <a:ahLst/>
                <a:cxnLst/>
                <a:rect l="l" t="t" r="r" b="b"/>
                <a:pathLst>
                  <a:path w="266" h="266"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59"/>
              <p:cNvSpPr/>
              <p:nvPr/>
            </p:nvSpPr>
            <p:spPr>
              <a:xfrm>
                <a:off x="2631475" y="2309275"/>
                <a:ext cx="6650" cy="6650"/>
              </a:xfrm>
              <a:custGeom>
                <a:avLst/>
                <a:gdLst/>
                <a:ahLst/>
                <a:cxnLst/>
                <a:rect l="l" t="t" r="r" b="b"/>
                <a:pathLst>
                  <a:path w="266" h="266"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59"/>
              <p:cNvSpPr/>
              <p:nvPr/>
            </p:nvSpPr>
            <p:spPr>
              <a:xfrm>
                <a:off x="2761500" y="2309275"/>
                <a:ext cx="7750" cy="6650"/>
              </a:xfrm>
              <a:custGeom>
                <a:avLst/>
                <a:gdLst/>
                <a:ahLst/>
                <a:cxnLst/>
                <a:rect l="l" t="t" r="r" b="b"/>
                <a:pathLst>
                  <a:path w="310" h="266" extrusionOk="0">
                    <a:moveTo>
                      <a:pt x="1" y="1"/>
                    </a:moveTo>
                    <a:lnTo>
                      <a:pt x="1" y="265"/>
                    </a:lnTo>
                    <a:lnTo>
                      <a:pt x="309" y="265"/>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59"/>
              <p:cNvSpPr/>
              <p:nvPr/>
            </p:nvSpPr>
            <p:spPr>
              <a:xfrm>
                <a:off x="2761500" y="2309275"/>
                <a:ext cx="7750" cy="6650"/>
              </a:xfrm>
              <a:custGeom>
                <a:avLst/>
                <a:gdLst/>
                <a:ahLst/>
                <a:cxnLst/>
                <a:rect l="l" t="t" r="r" b="b"/>
                <a:pathLst>
                  <a:path w="310" h="266" fill="none" extrusionOk="0">
                    <a:moveTo>
                      <a:pt x="309" y="1"/>
                    </a:moveTo>
                    <a:lnTo>
                      <a:pt x="1" y="1"/>
                    </a:lnTo>
                    <a:lnTo>
                      <a:pt x="1" y="265"/>
                    </a:lnTo>
                    <a:lnTo>
                      <a:pt x="309" y="265"/>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59"/>
              <p:cNvSpPr/>
              <p:nvPr/>
            </p:nvSpPr>
            <p:spPr>
              <a:xfrm>
                <a:off x="2100350" y="2443725"/>
                <a:ext cx="661175" cy="6625"/>
              </a:xfrm>
              <a:custGeom>
                <a:avLst/>
                <a:gdLst/>
                <a:ahLst/>
                <a:cxnLst/>
                <a:rect l="l" t="t" r="r" b="b"/>
                <a:pathLst>
                  <a:path w="26447"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59"/>
              <p:cNvSpPr/>
              <p:nvPr/>
            </p:nvSpPr>
            <p:spPr>
              <a:xfrm>
                <a:off x="2100350" y="24437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59"/>
              <p:cNvSpPr/>
              <p:nvPr/>
            </p:nvSpPr>
            <p:spPr>
              <a:xfrm>
                <a:off x="2234800" y="2443725"/>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59"/>
              <p:cNvSpPr/>
              <p:nvPr/>
            </p:nvSpPr>
            <p:spPr>
              <a:xfrm>
                <a:off x="2369225" y="2443725"/>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59"/>
              <p:cNvSpPr/>
              <p:nvPr/>
            </p:nvSpPr>
            <p:spPr>
              <a:xfrm>
                <a:off x="2503650" y="24437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59"/>
              <p:cNvSpPr/>
              <p:nvPr/>
            </p:nvSpPr>
            <p:spPr>
              <a:xfrm>
                <a:off x="2638100" y="2443725"/>
                <a:ext cx="123425" cy="6625"/>
              </a:xfrm>
              <a:custGeom>
                <a:avLst/>
                <a:gdLst/>
                <a:ahLst/>
                <a:cxnLst/>
                <a:rect l="l" t="t" r="r" b="b"/>
                <a:pathLst>
                  <a:path w="4937" h="265" fill="none" extrusionOk="0">
                    <a:moveTo>
                      <a:pt x="4937" y="0"/>
                    </a:moveTo>
                    <a:lnTo>
                      <a:pt x="0" y="0"/>
                    </a:lnTo>
                    <a:lnTo>
                      <a:pt x="0" y="265"/>
                    </a:lnTo>
                    <a:lnTo>
                      <a:pt x="4937" y="265"/>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59"/>
              <p:cNvSpPr/>
              <p:nvPr/>
            </p:nvSpPr>
            <p:spPr>
              <a:xfrm>
                <a:off x="2093750" y="24437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59"/>
              <p:cNvSpPr/>
              <p:nvPr/>
            </p:nvSpPr>
            <p:spPr>
              <a:xfrm>
                <a:off x="2093750" y="24437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59"/>
              <p:cNvSpPr/>
              <p:nvPr/>
            </p:nvSpPr>
            <p:spPr>
              <a:xfrm>
                <a:off x="2228175" y="24437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59"/>
              <p:cNvSpPr/>
              <p:nvPr/>
            </p:nvSpPr>
            <p:spPr>
              <a:xfrm>
                <a:off x="2228175" y="24437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59"/>
              <p:cNvSpPr/>
              <p:nvPr/>
            </p:nvSpPr>
            <p:spPr>
              <a:xfrm>
                <a:off x="2362625" y="24437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59"/>
              <p:cNvSpPr/>
              <p:nvPr/>
            </p:nvSpPr>
            <p:spPr>
              <a:xfrm>
                <a:off x="2362625" y="24437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59"/>
              <p:cNvSpPr/>
              <p:nvPr/>
            </p:nvSpPr>
            <p:spPr>
              <a:xfrm>
                <a:off x="2497050" y="24437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59"/>
              <p:cNvSpPr/>
              <p:nvPr/>
            </p:nvSpPr>
            <p:spPr>
              <a:xfrm>
                <a:off x="2497050" y="24437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59"/>
              <p:cNvSpPr/>
              <p:nvPr/>
            </p:nvSpPr>
            <p:spPr>
              <a:xfrm>
                <a:off x="2631475" y="24437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59"/>
              <p:cNvSpPr/>
              <p:nvPr/>
            </p:nvSpPr>
            <p:spPr>
              <a:xfrm>
                <a:off x="2631475" y="24437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59"/>
              <p:cNvSpPr/>
              <p:nvPr/>
            </p:nvSpPr>
            <p:spPr>
              <a:xfrm>
                <a:off x="2761500" y="2443725"/>
                <a:ext cx="7750" cy="6625"/>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59"/>
              <p:cNvSpPr/>
              <p:nvPr/>
            </p:nvSpPr>
            <p:spPr>
              <a:xfrm>
                <a:off x="2761500" y="2443725"/>
                <a:ext cx="7750" cy="6625"/>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59"/>
              <p:cNvSpPr/>
              <p:nvPr/>
            </p:nvSpPr>
            <p:spPr>
              <a:xfrm>
                <a:off x="2100350" y="2578150"/>
                <a:ext cx="661175" cy="6625"/>
              </a:xfrm>
              <a:custGeom>
                <a:avLst/>
                <a:gdLst/>
                <a:ahLst/>
                <a:cxnLst/>
                <a:rect l="l" t="t" r="r" b="b"/>
                <a:pathLst>
                  <a:path w="26447" h="265" extrusionOk="0">
                    <a:moveTo>
                      <a:pt x="1" y="1"/>
                    </a:moveTo>
                    <a:lnTo>
                      <a:pt x="1" y="265"/>
                    </a:lnTo>
                    <a:lnTo>
                      <a:pt x="5114" y="265"/>
                    </a:lnTo>
                    <a:lnTo>
                      <a:pt x="5114" y="1"/>
                    </a:lnTo>
                    <a:close/>
                    <a:moveTo>
                      <a:pt x="5378" y="1"/>
                    </a:moveTo>
                    <a:lnTo>
                      <a:pt x="5378" y="265"/>
                    </a:lnTo>
                    <a:lnTo>
                      <a:pt x="10491" y="265"/>
                    </a:lnTo>
                    <a:lnTo>
                      <a:pt x="10491" y="1"/>
                    </a:lnTo>
                    <a:close/>
                    <a:moveTo>
                      <a:pt x="10756" y="1"/>
                    </a:moveTo>
                    <a:lnTo>
                      <a:pt x="10756" y="265"/>
                    </a:lnTo>
                    <a:lnTo>
                      <a:pt x="15868" y="265"/>
                    </a:lnTo>
                    <a:lnTo>
                      <a:pt x="15868" y="1"/>
                    </a:lnTo>
                    <a:close/>
                    <a:moveTo>
                      <a:pt x="16133" y="1"/>
                    </a:moveTo>
                    <a:lnTo>
                      <a:pt x="16133" y="265"/>
                    </a:lnTo>
                    <a:lnTo>
                      <a:pt x="21246" y="265"/>
                    </a:lnTo>
                    <a:lnTo>
                      <a:pt x="21246" y="1"/>
                    </a:lnTo>
                    <a:close/>
                    <a:moveTo>
                      <a:pt x="21510" y="1"/>
                    </a:moveTo>
                    <a:lnTo>
                      <a:pt x="21510" y="265"/>
                    </a:lnTo>
                    <a:lnTo>
                      <a:pt x="26447" y="265"/>
                    </a:lnTo>
                    <a:lnTo>
                      <a:pt x="264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59"/>
              <p:cNvSpPr/>
              <p:nvPr/>
            </p:nvSpPr>
            <p:spPr>
              <a:xfrm>
                <a:off x="2100350" y="2578150"/>
                <a:ext cx="127850" cy="6625"/>
              </a:xfrm>
              <a:custGeom>
                <a:avLst/>
                <a:gdLst/>
                <a:ahLst/>
                <a:cxnLst/>
                <a:rect l="l" t="t" r="r" b="b"/>
                <a:pathLst>
                  <a:path w="5114" h="265"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59"/>
              <p:cNvSpPr/>
              <p:nvPr/>
            </p:nvSpPr>
            <p:spPr>
              <a:xfrm>
                <a:off x="2234800" y="2578150"/>
                <a:ext cx="127850" cy="6625"/>
              </a:xfrm>
              <a:custGeom>
                <a:avLst/>
                <a:gdLst/>
                <a:ahLst/>
                <a:cxnLst/>
                <a:rect l="l" t="t" r="r" b="b"/>
                <a:pathLst>
                  <a:path w="5114" h="265" fill="none" extrusionOk="0">
                    <a:moveTo>
                      <a:pt x="5113" y="1"/>
                    </a:moveTo>
                    <a:lnTo>
                      <a:pt x="0" y="1"/>
                    </a:lnTo>
                    <a:lnTo>
                      <a:pt x="0"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59"/>
              <p:cNvSpPr/>
              <p:nvPr/>
            </p:nvSpPr>
            <p:spPr>
              <a:xfrm>
                <a:off x="2369225" y="2578150"/>
                <a:ext cx="127850" cy="6625"/>
              </a:xfrm>
              <a:custGeom>
                <a:avLst/>
                <a:gdLst/>
                <a:ahLst/>
                <a:cxnLst/>
                <a:rect l="l" t="t" r="r" b="b"/>
                <a:pathLst>
                  <a:path w="5114" h="265" fill="none" extrusionOk="0">
                    <a:moveTo>
                      <a:pt x="5113" y="1"/>
                    </a:moveTo>
                    <a:lnTo>
                      <a:pt x="1" y="1"/>
                    </a:lnTo>
                    <a:lnTo>
                      <a:pt x="1"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59"/>
              <p:cNvSpPr/>
              <p:nvPr/>
            </p:nvSpPr>
            <p:spPr>
              <a:xfrm>
                <a:off x="2503650" y="2578150"/>
                <a:ext cx="127850" cy="6625"/>
              </a:xfrm>
              <a:custGeom>
                <a:avLst/>
                <a:gdLst/>
                <a:ahLst/>
                <a:cxnLst/>
                <a:rect l="l" t="t" r="r" b="b"/>
                <a:pathLst>
                  <a:path w="5114" h="265"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59"/>
              <p:cNvSpPr/>
              <p:nvPr/>
            </p:nvSpPr>
            <p:spPr>
              <a:xfrm>
                <a:off x="2638100" y="2578150"/>
                <a:ext cx="123425" cy="6625"/>
              </a:xfrm>
              <a:custGeom>
                <a:avLst/>
                <a:gdLst/>
                <a:ahLst/>
                <a:cxnLst/>
                <a:rect l="l" t="t" r="r" b="b"/>
                <a:pathLst>
                  <a:path w="4937" h="265" fill="none" extrusionOk="0">
                    <a:moveTo>
                      <a:pt x="4937" y="1"/>
                    </a:moveTo>
                    <a:lnTo>
                      <a:pt x="0" y="1"/>
                    </a:lnTo>
                    <a:lnTo>
                      <a:pt x="0" y="265"/>
                    </a:lnTo>
                    <a:lnTo>
                      <a:pt x="4937" y="265"/>
                    </a:lnTo>
                    <a:lnTo>
                      <a:pt x="4937"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59"/>
              <p:cNvSpPr/>
              <p:nvPr/>
            </p:nvSpPr>
            <p:spPr>
              <a:xfrm>
                <a:off x="2093750" y="2578150"/>
                <a:ext cx="6625" cy="6625"/>
              </a:xfrm>
              <a:custGeom>
                <a:avLst/>
                <a:gdLst/>
                <a:ahLst/>
                <a:cxnLst/>
                <a:rect l="l" t="t" r="r" b="b"/>
                <a:pathLst>
                  <a:path w="265" h="265"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59"/>
              <p:cNvSpPr/>
              <p:nvPr/>
            </p:nvSpPr>
            <p:spPr>
              <a:xfrm>
                <a:off x="2093750" y="2578150"/>
                <a:ext cx="6625" cy="6625"/>
              </a:xfrm>
              <a:custGeom>
                <a:avLst/>
                <a:gdLst/>
                <a:ahLst/>
                <a:cxnLst/>
                <a:rect l="l" t="t" r="r" b="b"/>
                <a:pathLst>
                  <a:path w="265" h="265"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59"/>
              <p:cNvSpPr/>
              <p:nvPr/>
            </p:nvSpPr>
            <p:spPr>
              <a:xfrm>
                <a:off x="2228175" y="2578150"/>
                <a:ext cx="6650" cy="6625"/>
              </a:xfrm>
              <a:custGeom>
                <a:avLst/>
                <a:gdLst/>
                <a:ahLst/>
                <a:cxnLst/>
                <a:rect l="l" t="t" r="r" b="b"/>
                <a:pathLst>
                  <a:path w="266" h="265"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59"/>
              <p:cNvSpPr/>
              <p:nvPr/>
            </p:nvSpPr>
            <p:spPr>
              <a:xfrm>
                <a:off x="2228175" y="2578150"/>
                <a:ext cx="6650" cy="6625"/>
              </a:xfrm>
              <a:custGeom>
                <a:avLst/>
                <a:gdLst/>
                <a:ahLst/>
                <a:cxnLst/>
                <a:rect l="l" t="t" r="r" b="b"/>
                <a:pathLst>
                  <a:path w="266" h="265"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59"/>
              <p:cNvSpPr/>
              <p:nvPr/>
            </p:nvSpPr>
            <p:spPr>
              <a:xfrm>
                <a:off x="2362625" y="2578150"/>
                <a:ext cx="6625" cy="6625"/>
              </a:xfrm>
              <a:custGeom>
                <a:avLst/>
                <a:gdLst/>
                <a:ahLst/>
                <a:cxnLst/>
                <a:rect l="l" t="t" r="r" b="b"/>
                <a:pathLst>
                  <a:path w="265" h="265"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59"/>
              <p:cNvSpPr/>
              <p:nvPr/>
            </p:nvSpPr>
            <p:spPr>
              <a:xfrm>
                <a:off x="2362625" y="2578150"/>
                <a:ext cx="6625" cy="6625"/>
              </a:xfrm>
              <a:custGeom>
                <a:avLst/>
                <a:gdLst/>
                <a:ahLst/>
                <a:cxnLst/>
                <a:rect l="l" t="t" r="r" b="b"/>
                <a:pathLst>
                  <a:path w="265" h="265"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59"/>
              <p:cNvSpPr/>
              <p:nvPr/>
            </p:nvSpPr>
            <p:spPr>
              <a:xfrm>
                <a:off x="2497050" y="2578150"/>
                <a:ext cx="6625" cy="6625"/>
              </a:xfrm>
              <a:custGeom>
                <a:avLst/>
                <a:gdLst/>
                <a:ahLst/>
                <a:cxnLst/>
                <a:rect l="l" t="t" r="r" b="b"/>
                <a:pathLst>
                  <a:path w="265" h="265"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59"/>
              <p:cNvSpPr/>
              <p:nvPr/>
            </p:nvSpPr>
            <p:spPr>
              <a:xfrm>
                <a:off x="2497050" y="2578150"/>
                <a:ext cx="6625" cy="6625"/>
              </a:xfrm>
              <a:custGeom>
                <a:avLst/>
                <a:gdLst/>
                <a:ahLst/>
                <a:cxnLst/>
                <a:rect l="l" t="t" r="r" b="b"/>
                <a:pathLst>
                  <a:path w="265" h="265"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59"/>
              <p:cNvSpPr/>
              <p:nvPr/>
            </p:nvSpPr>
            <p:spPr>
              <a:xfrm>
                <a:off x="2631475" y="2578150"/>
                <a:ext cx="6650" cy="6625"/>
              </a:xfrm>
              <a:custGeom>
                <a:avLst/>
                <a:gdLst/>
                <a:ahLst/>
                <a:cxnLst/>
                <a:rect l="l" t="t" r="r" b="b"/>
                <a:pathLst>
                  <a:path w="266" h="265"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59"/>
              <p:cNvSpPr/>
              <p:nvPr/>
            </p:nvSpPr>
            <p:spPr>
              <a:xfrm>
                <a:off x="2631475" y="2578150"/>
                <a:ext cx="6650" cy="6625"/>
              </a:xfrm>
              <a:custGeom>
                <a:avLst/>
                <a:gdLst/>
                <a:ahLst/>
                <a:cxnLst/>
                <a:rect l="l" t="t" r="r" b="b"/>
                <a:pathLst>
                  <a:path w="266" h="265"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59"/>
              <p:cNvSpPr/>
              <p:nvPr/>
            </p:nvSpPr>
            <p:spPr>
              <a:xfrm>
                <a:off x="2761500" y="2578150"/>
                <a:ext cx="7750" cy="6625"/>
              </a:xfrm>
              <a:custGeom>
                <a:avLst/>
                <a:gdLst/>
                <a:ahLst/>
                <a:cxnLst/>
                <a:rect l="l" t="t" r="r" b="b"/>
                <a:pathLst>
                  <a:path w="310" h="265" extrusionOk="0">
                    <a:moveTo>
                      <a:pt x="1" y="1"/>
                    </a:moveTo>
                    <a:lnTo>
                      <a:pt x="1" y="265"/>
                    </a:lnTo>
                    <a:lnTo>
                      <a:pt x="309" y="265"/>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59"/>
              <p:cNvSpPr/>
              <p:nvPr/>
            </p:nvSpPr>
            <p:spPr>
              <a:xfrm>
                <a:off x="2761500" y="2578150"/>
                <a:ext cx="7750" cy="6625"/>
              </a:xfrm>
              <a:custGeom>
                <a:avLst/>
                <a:gdLst/>
                <a:ahLst/>
                <a:cxnLst/>
                <a:rect l="l" t="t" r="r" b="b"/>
                <a:pathLst>
                  <a:path w="310" h="265" fill="none" extrusionOk="0">
                    <a:moveTo>
                      <a:pt x="309" y="1"/>
                    </a:moveTo>
                    <a:lnTo>
                      <a:pt x="1" y="1"/>
                    </a:lnTo>
                    <a:lnTo>
                      <a:pt x="1" y="265"/>
                    </a:lnTo>
                    <a:lnTo>
                      <a:pt x="309" y="265"/>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59"/>
              <p:cNvSpPr/>
              <p:nvPr/>
            </p:nvSpPr>
            <p:spPr>
              <a:xfrm>
                <a:off x="2100350" y="2712575"/>
                <a:ext cx="661175" cy="6650"/>
              </a:xfrm>
              <a:custGeom>
                <a:avLst/>
                <a:gdLst/>
                <a:ahLst/>
                <a:cxnLst/>
                <a:rect l="l" t="t" r="r" b="b"/>
                <a:pathLst>
                  <a:path w="26447" h="266" extrusionOk="0">
                    <a:moveTo>
                      <a:pt x="1" y="1"/>
                    </a:moveTo>
                    <a:lnTo>
                      <a:pt x="1" y="265"/>
                    </a:lnTo>
                    <a:lnTo>
                      <a:pt x="5114" y="265"/>
                    </a:lnTo>
                    <a:lnTo>
                      <a:pt x="5114" y="1"/>
                    </a:lnTo>
                    <a:close/>
                    <a:moveTo>
                      <a:pt x="5378" y="1"/>
                    </a:moveTo>
                    <a:lnTo>
                      <a:pt x="5378" y="265"/>
                    </a:lnTo>
                    <a:lnTo>
                      <a:pt x="10491" y="265"/>
                    </a:lnTo>
                    <a:lnTo>
                      <a:pt x="10491" y="1"/>
                    </a:lnTo>
                    <a:close/>
                    <a:moveTo>
                      <a:pt x="10756" y="1"/>
                    </a:moveTo>
                    <a:lnTo>
                      <a:pt x="10756" y="265"/>
                    </a:lnTo>
                    <a:lnTo>
                      <a:pt x="15868" y="265"/>
                    </a:lnTo>
                    <a:lnTo>
                      <a:pt x="15868" y="1"/>
                    </a:lnTo>
                    <a:close/>
                    <a:moveTo>
                      <a:pt x="16133" y="1"/>
                    </a:moveTo>
                    <a:lnTo>
                      <a:pt x="16133" y="265"/>
                    </a:lnTo>
                    <a:lnTo>
                      <a:pt x="21246" y="265"/>
                    </a:lnTo>
                    <a:lnTo>
                      <a:pt x="21246" y="1"/>
                    </a:lnTo>
                    <a:close/>
                    <a:moveTo>
                      <a:pt x="21510" y="1"/>
                    </a:moveTo>
                    <a:lnTo>
                      <a:pt x="21510" y="265"/>
                    </a:lnTo>
                    <a:lnTo>
                      <a:pt x="26447" y="265"/>
                    </a:lnTo>
                    <a:lnTo>
                      <a:pt x="264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59"/>
              <p:cNvSpPr/>
              <p:nvPr/>
            </p:nvSpPr>
            <p:spPr>
              <a:xfrm>
                <a:off x="2100350" y="2712575"/>
                <a:ext cx="127850" cy="6650"/>
              </a:xfrm>
              <a:custGeom>
                <a:avLst/>
                <a:gdLst/>
                <a:ahLst/>
                <a:cxnLst/>
                <a:rect l="l" t="t" r="r" b="b"/>
                <a:pathLst>
                  <a:path w="5114" h="266"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59"/>
              <p:cNvSpPr/>
              <p:nvPr/>
            </p:nvSpPr>
            <p:spPr>
              <a:xfrm>
                <a:off x="2234800" y="2712575"/>
                <a:ext cx="127850" cy="6650"/>
              </a:xfrm>
              <a:custGeom>
                <a:avLst/>
                <a:gdLst/>
                <a:ahLst/>
                <a:cxnLst/>
                <a:rect l="l" t="t" r="r" b="b"/>
                <a:pathLst>
                  <a:path w="5114" h="266" fill="none" extrusionOk="0">
                    <a:moveTo>
                      <a:pt x="5113" y="1"/>
                    </a:moveTo>
                    <a:lnTo>
                      <a:pt x="0" y="1"/>
                    </a:lnTo>
                    <a:lnTo>
                      <a:pt x="0"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59"/>
              <p:cNvSpPr/>
              <p:nvPr/>
            </p:nvSpPr>
            <p:spPr>
              <a:xfrm>
                <a:off x="2369225" y="2712575"/>
                <a:ext cx="127850" cy="6650"/>
              </a:xfrm>
              <a:custGeom>
                <a:avLst/>
                <a:gdLst/>
                <a:ahLst/>
                <a:cxnLst/>
                <a:rect l="l" t="t" r="r" b="b"/>
                <a:pathLst>
                  <a:path w="5114" h="266" fill="none" extrusionOk="0">
                    <a:moveTo>
                      <a:pt x="5113" y="1"/>
                    </a:moveTo>
                    <a:lnTo>
                      <a:pt x="1" y="1"/>
                    </a:lnTo>
                    <a:lnTo>
                      <a:pt x="1"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59"/>
              <p:cNvSpPr/>
              <p:nvPr/>
            </p:nvSpPr>
            <p:spPr>
              <a:xfrm>
                <a:off x="2503650" y="2712575"/>
                <a:ext cx="127850" cy="6650"/>
              </a:xfrm>
              <a:custGeom>
                <a:avLst/>
                <a:gdLst/>
                <a:ahLst/>
                <a:cxnLst/>
                <a:rect l="l" t="t" r="r" b="b"/>
                <a:pathLst>
                  <a:path w="5114" h="266"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59"/>
              <p:cNvSpPr/>
              <p:nvPr/>
            </p:nvSpPr>
            <p:spPr>
              <a:xfrm>
                <a:off x="2638100" y="2712575"/>
                <a:ext cx="123425" cy="6650"/>
              </a:xfrm>
              <a:custGeom>
                <a:avLst/>
                <a:gdLst/>
                <a:ahLst/>
                <a:cxnLst/>
                <a:rect l="l" t="t" r="r" b="b"/>
                <a:pathLst>
                  <a:path w="4937" h="266" fill="none" extrusionOk="0">
                    <a:moveTo>
                      <a:pt x="4937" y="1"/>
                    </a:moveTo>
                    <a:lnTo>
                      <a:pt x="0" y="1"/>
                    </a:lnTo>
                    <a:lnTo>
                      <a:pt x="0" y="265"/>
                    </a:lnTo>
                    <a:lnTo>
                      <a:pt x="4937" y="265"/>
                    </a:lnTo>
                    <a:lnTo>
                      <a:pt x="4937"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59"/>
              <p:cNvSpPr/>
              <p:nvPr/>
            </p:nvSpPr>
            <p:spPr>
              <a:xfrm>
                <a:off x="2093750" y="27125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59"/>
              <p:cNvSpPr/>
              <p:nvPr/>
            </p:nvSpPr>
            <p:spPr>
              <a:xfrm>
                <a:off x="2093750" y="27125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59"/>
              <p:cNvSpPr/>
              <p:nvPr/>
            </p:nvSpPr>
            <p:spPr>
              <a:xfrm>
                <a:off x="2228175" y="2712575"/>
                <a:ext cx="6650" cy="6650"/>
              </a:xfrm>
              <a:custGeom>
                <a:avLst/>
                <a:gdLst/>
                <a:ahLst/>
                <a:cxnLst/>
                <a:rect l="l" t="t" r="r" b="b"/>
                <a:pathLst>
                  <a:path w="266" h="266"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59"/>
              <p:cNvSpPr/>
              <p:nvPr/>
            </p:nvSpPr>
            <p:spPr>
              <a:xfrm>
                <a:off x="2228175" y="2712575"/>
                <a:ext cx="6650" cy="6650"/>
              </a:xfrm>
              <a:custGeom>
                <a:avLst/>
                <a:gdLst/>
                <a:ahLst/>
                <a:cxnLst/>
                <a:rect l="l" t="t" r="r" b="b"/>
                <a:pathLst>
                  <a:path w="266" h="266"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59"/>
              <p:cNvSpPr/>
              <p:nvPr/>
            </p:nvSpPr>
            <p:spPr>
              <a:xfrm>
                <a:off x="2362625" y="27125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59"/>
              <p:cNvSpPr/>
              <p:nvPr/>
            </p:nvSpPr>
            <p:spPr>
              <a:xfrm>
                <a:off x="2362625" y="27125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59"/>
              <p:cNvSpPr/>
              <p:nvPr/>
            </p:nvSpPr>
            <p:spPr>
              <a:xfrm>
                <a:off x="2497050" y="27125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59"/>
              <p:cNvSpPr/>
              <p:nvPr/>
            </p:nvSpPr>
            <p:spPr>
              <a:xfrm>
                <a:off x="2497050" y="27125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59"/>
              <p:cNvSpPr/>
              <p:nvPr/>
            </p:nvSpPr>
            <p:spPr>
              <a:xfrm>
                <a:off x="2631475" y="2712575"/>
                <a:ext cx="6650" cy="6650"/>
              </a:xfrm>
              <a:custGeom>
                <a:avLst/>
                <a:gdLst/>
                <a:ahLst/>
                <a:cxnLst/>
                <a:rect l="l" t="t" r="r" b="b"/>
                <a:pathLst>
                  <a:path w="266" h="266"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59"/>
              <p:cNvSpPr/>
              <p:nvPr/>
            </p:nvSpPr>
            <p:spPr>
              <a:xfrm>
                <a:off x="2631475" y="2712575"/>
                <a:ext cx="6650" cy="6650"/>
              </a:xfrm>
              <a:custGeom>
                <a:avLst/>
                <a:gdLst/>
                <a:ahLst/>
                <a:cxnLst/>
                <a:rect l="l" t="t" r="r" b="b"/>
                <a:pathLst>
                  <a:path w="266" h="266"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59"/>
              <p:cNvSpPr/>
              <p:nvPr/>
            </p:nvSpPr>
            <p:spPr>
              <a:xfrm>
                <a:off x="2761500" y="2712575"/>
                <a:ext cx="7750" cy="6650"/>
              </a:xfrm>
              <a:custGeom>
                <a:avLst/>
                <a:gdLst/>
                <a:ahLst/>
                <a:cxnLst/>
                <a:rect l="l" t="t" r="r" b="b"/>
                <a:pathLst>
                  <a:path w="310" h="266" extrusionOk="0">
                    <a:moveTo>
                      <a:pt x="1" y="1"/>
                    </a:moveTo>
                    <a:lnTo>
                      <a:pt x="1" y="265"/>
                    </a:lnTo>
                    <a:lnTo>
                      <a:pt x="309" y="265"/>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59"/>
              <p:cNvSpPr/>
              <p:nvPr/>
            </p:nvSpPr>
            <p:spPr>
              <a:xfrm>
                <a:off x="2761500" y="2712575"/>
                <a:ext cx="7750" cy="6650"/>
              </a:xfrm>
              <a:custGeom>
                <a:avLst/>
                <a:gdLst/>
                <a:ahLst/>
                <a:cxnLst/>
                <a:rect l="l" t="t" r="r" b="b"/>
                <a:pathLst>
                  <a:path w="310" h="266" fill="none" extrusionOk="0">
                    <a:moveTo>
                      <a:pt x="309" y="1"/>
                    </a:moveTo>
                    <a:lnTo>
                      <a:pt x="1" y="1"/>
                    </a:lnTo>
                    <a:lnTo>
                      <a:pt x="1" y="265"/>
                    </a:lnTo>
                    <a:lnTo>
                      <a:pt x="309" y="265"/>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59"/>
              <p:cNvSpPr/>
              <p:nvPr/>
            </p:nvSpPr>
            <p:spPr>
              <a:xfrm>
                <a:off x="2100350" y="2847025"/>
                <a:ext cx="661175" cy="6625"/>
              </a:xfrm>
              <a:custGeom>
                <a:avLst/>
                <a:gdLst/>
                <a:ahLst/>
                <a:cxnLst/>
                <a:rect l="l" t="t" r="r" b="b"/>
                <a:pathLst>
                  <a:path w="26447"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59"/>
              <p:cNvSpPr/>
              <p:nvPr/>
            </p:nvSpPr>
            <p:spPr>
              <a:xfrm>
                <a:off x="2100350" y="28470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59"/>
              <p:cNvSpPr/>
              <p:nvPr/>
            </p:nvSpPr>
            <p:spPr>
              <a:xfrm>
                <a:off x="2234800" y="2847025"/>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59"/>
              <p:cNvSpPr/>
              <p:nvPr/>
            </p:nvSpPr>
            <p:spPr>
              <a:xfrm>
                <a:off x="2369225" y="2847025"/>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59"/>
              <p:cNvSpPr/>
              <p:nvPr/>
            </p:nvSpPr>
            <p:spPr>
              <a:xfrm>
                <a:off x="2503650" y="28470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59"/>
              <p:cNvSpPr/>
              <p:nvPr/>
            </p:nvSpPr>
            <p:spPr>
              <a:xfrm>
                <a:off x="2638100" y="2847025"/>
                <a:ext cx="123425" cy="6625"/>
              </a:xfrm>
              <a:custGeom>
                <a:avLst/>
                <a:gdLst/>
                <a:ahLst/>
                <a:cxnLst/>
                <a:rect l="l" t="t" r="r" b="b"/>
                <a:pathLst>
                  <a:path w="4937" h="265" fill="none" extrusionOk="0">
                    <a:moveTo>
                      <a:pt x="4937" y="0"/>
                    </a:moveTo>
                    <a:lnTo>
                      <a:pt x="0" y="0"/>
                    </a:lnTo>
                    <a:lnTo>
                      <a:pt x="0" y="265"/>
                    </a:lnTo>
                    <a:lnTo>
                      <a:pt x="4937" y="265"/>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59"/>
              <p:cNvSpPr/>
              <p:nvPr/>
            </p:nvSpPr>
            <p:spPr>
              <a:xfrm>
                <a:off x="2093750" y="28470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59"/>
              <p:cNvSpPr/>
              <p:nvPr/>
            </p:nvSpPr>
            <p:spPr>
              <a:xfrm>
                <a:off x="2093750" y="28470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59"/>
              <p:cNvSpPr/>
              <p:nvPr/>
            </p:nvSpPr>
            <p:spPr>
              <a:xfrm>
                <a:off x="2228175" y="28470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59"/>
              <p:cNvSpPr/>
              <p:nvPr/>
            </p:nvSpPr>
            <p:spPr>
              <a:xfrm>
                <a:off x="2228175" y="28470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59"/>
              <p:cNvSpPr/>
              <p:nvPr/>
            </p:nvSpPr>
            <p:spPr>
              <a:xfrm>
                <a:off x="2362625" y="28470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59"/>
              <p:cNvSpPr/>
              <p:nvPr/>
            </p:nvSpPr>
            <p:spPr>
              <a:xfrm>
                <a:off x="2362625" y="28470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59"/>
              <p:cNvSpPr/>
              <p:nvPr/>
            </p:nvSpPr>
            <p:spPr>
              <a:xfrm>
                <a:off x="2497050" y="28470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59"/>
              <p:cNvSpPr/>
              <p:nvPr/>
            </p:nvSpPr>
            <p:spPr>
              <a:xfrm>
                <a:off x="2497050" y="28470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59"/>
              <p:cNvSpPr/>
              <p:nvPr/>
            </p:nvSpPr>
            <p:spPr>
              <a:xfrm>
                <a:off x="2631475" y="28470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59"/>
              <p:cNvSpPr/>
              <p:nvPr/>
            </p:nvSpPr>
            <p:spPr>
              <a:xfrm>
                <a:off x="2631475" y="28470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59"/>
              <p:cNvSpPr/>
              <p:nvPr/>
            </p:nvSpPr>
            <p:spPr>
              <a:xfrm>
                <a:off x="2761500" y="2847025"/>
                <a:ext cx="7750" cy="6625"/>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59"/>
              <p:cNvSpPr/>
              <p:nvPr/>
            </p:nvSpPr>
            <p:spPr>
              <a:xfrm>
                <a:off x="2761500" y="2847025"/>
                <a:ext cx="7750" cy="6625"/>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59"/>
              <p:cNvSpPr/>
              <p:nvPr/>
            </p:nvSpPr>
            <p:spPr>
              <a:xfrm>
                <a:off x="2100350" y="2978150"/>
                <a:ext cx="667800" cy="6625"/>
              </a:xfrm>
              <a:custGeom>
                <a:avLst/>
                <a:gdLst/>
                <a:ahLst/>
                <a:cxnLst/>
                <a:rect l="l" t="t" r="r" b="b"/>
                <a:pathLst>
                  <a:path w="26712"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711" y="265"/>
                    </a:lnTo>
                    <a:lnTo>
                      <a:pt x="26711" y="177"/>
                    </a:lnTo>
                    <a:lnTo>
                      <a:pt x="26447" y="177"/>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59"/>
              <p:cNvSpPr/>
              <p:nvPr/>
            </p:nvSpPr>
            <p:spPr>
              <a:xfrm>
                <a:off x="2100350" y="29781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59"/>
              <p:cNvSpPr/>
              <p:nvPr/>
            </p:nvSpPr>
            <p:spPr>
              <a:xfrm>
                <a:off x="2234800" y="2978150"/>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59"/>
              <p:cNvSpPr/>
              <p:nvPr/>
            </p:nvSpPr>
            <p:spPr>
              <a:xfrm>
                <a:off x="2369225" y="2978150"/>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59"/>
              <p:cNvSpPr/>
              <p:nvPr/>
            </p:nvSpPr>
            <p:spPr>
              <a:xfrm>
                <a:off x="2503650" y="29781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59"/>
              <p:cNvSpPr/>
              <p:nvPr/>
            </p:nvSpPr>
            <p:spPr>
              <a:xfrm>
                <a:off x="2638100" y="2978150"/>
                <a:ext cx="130050" cy="6625"/>
              </a:xfrm>
              <a:custGeom>
                <a:avLst/>
                <a:gdLst/>
                <a:ahLst/>
                <a:cxnLst/>
                <a:rect l="l" t="t" r="r" b="b"/>
                <a:pathLst>
                  <a:path w="5202" h="265" fill="none" extrusionOk="0">
                    <a:moveTo>
                      <a:pt x="4937" y="0"/>
                    </a:moveTo>
                    <a:lnTo>
                      <a:pt x="0" y="0"/>
                    </a:lnTo>
                    <a:lnTo>
                      <a:pt x="0" y="265"/>
                    </a:lnTo>
                    <a:lnTo>
                      <a:pt x="5201" y="265"/>
                    </a:lnTo>
                    <a:lnTo>
                      <a:pt x="5201" y="177"/>
                    </a:lnTo>
                    <a:lnTo>
                      <a:pt x="4937" y="177"/>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59"/>
              <p:cNvSpPr/>
              <p:nvPr/>
            </p:nvSpPr>
            <p:spPr>
              <a:xfrm>
                <a:off x="2094850" y="2978150"/>
                <a:ext cx="5525" cy="6625"/>
              </a:xfrm>
              <a:custGeom>
                <a:avLst/>
                <a:gdLst/>
                <a:ahLst/>
                <a:cxnLst/>
                <a:rect l="l" t="t" r="r" b="b"/>
                <a:pathLst>
                  <a:path w="221" h="265" extrusionOk="0">
                    <a:moveTo>
                      <a:pt x="0" y="0"/>
                    </a:moveTo>
                    <a:lnTo>
                      <a:pt x="0" y="265"/>
                    </a:lnTo>
                    <a:lnTo>
                      <a:pt x="221" y="265"/>
                    </a:lnTo>
                    <a:lnTo>
                      <a:pt x="22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59"/>
              <p:cNvSpPr/>
              <p:nvPr/>
            </p:nvSpPr>
            <p:spPr>
              <a:xfrm>
                <a:off x="2094850" y="2978150"/>
                <a:ext cx="5525" cy="6625"/>
              </a:xfrm>
              <a:custGeom>
                <a:avLst/>
                <a:gdLst/>
                <a:ahLst/>
                <a:cxnLst/>
                <a:rect l="l" t="t" r="r" b="b"/>
                <a:pathLst>
                  <a:path w="221" h="265" fill="none" extrusionOk="0">
                    <a:moveTo>
                      <a:pt x="221" y="0"/>
                    </a:moveTo>
                    <a:lnTo>
                      <a:pt x="0" y="0"/>
                    </a:lnTo>
                    <a:lnTo>
                      <a:pt x="0" y="265"/>
                    </a:lnTo>
                    <a:lnTo>
                      <a:pt x="221" y="265"/>
                    </a:lnTo>
                    <a:lnTo>
                      <a:pt x="221"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59"/>
              <p:cNvSpPr/>
              <p:nvPr/>
            </p:nvSpPr>
            <p:spPr>
              <a:xfrm>
                <a:off x="2228175" y="29781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59"/>
              <p:cNvSpPr/>
              <p:nvPr/>
            </p:nvSpPr>
            <p:spPr>
              <a:xfrm>
                <a:off x="2228175" y="29781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59"/>
              <p:cNvSpPr/>
              <p:nvPr/>
            </p:nvSpPr>
            <p:spPr>
              <a:xfrm>
                <a:off x="2362625" y="29781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59"/>
              <p:cNvSpPr/>
              <p:nvPr/>
            </p:nvSpPr>
            <p:spPr>
              <a:xfrm>
                <a:off x="2362625" y="29781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59"/>
              <p:cNvSpPr/>
              <p:nvPr/>
            </p:nvSpPr>
            <p:spPr>
              <a:xfrm>
                <a:off x="2497050" y="29781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59"/>
              <p:cNvSpPr/>
              <p:nvPr/>
            </p:nvSpPr>
            <p:spPr>
              <a:xfrm>
                <a:off x="2497050" y="29781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59"/>
              <p:cNvSpPr/>
              <p:nvPr/>
            </p:nvSpPr>
            <p:spPr>
              <a:xfrm>
                <a:off x="2631475" y="29781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59"/>
              <p:cNvSpPr/>
              <p:nvPr/>
            </p:nvSpPr>
            <p:spPr>
              <a:xfrm>
                <a:off x="2631475" y="29781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59"/>
              <p:cNvSpPr/>
              <p:nvPr/>
            </p:nvSpPr>
            <p:spPr>
              <a:xfrm>
                <a:off x="2761500" y="2978150"/>
                <a:ext cx="6650" cy="4425"/>
              </a:xfrm>
              <a:custGeom>
                <a:avLst/>
                <a:gdLst/>
                <a:ahLst/>
                <a:cxnLst/>
                <a:rect l="l" t="t" r="r" b="b"/>
                <a:pathLst>
                  <a:path w="266" h="177" extrusionOk="0">
                    <a:moveTo>
                      <a:pt x="1" y="0"/>
                    </a:moveTo>
                    <a:lnTo>
                      <a:pt x="1" y="177"/>
                    </a:lnTo>
                    <a:lnTo>
                      <a:pt x="265" y="177"/>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59"/>
              <p:cNvSpPr/>
              <p:nvPr/>
            </p:nvSpPr>
            <p:spPr>
              <a:xfrm>
                <a:off x="2761500" y="2978150"/>
                <a:ext cx="6650" cy="4425"/>
              </a:xfrm>
              <a:custGeom>
                <a:avLst/>
                <a:gdLst/>
                <a:ahLst/>
                <a:cxnLst/>
                <a:rect l="l" t="t" r="r" b="b"/>
                <a:pathLst>
                  <a:path w="266" h="177" fill="none" extrusionOk="0">
                    <a:moveTo>
                      <a:pt x="265" y="0"/>
                    </a:moveTo>
                    <a:lnTo>
                      <a:pt x="1" y="0"/>
                    </a:lnTo>
                    <a:lnTo>
                      <a:pt x="1" y="177"/>
                    </a:lnTo>
                    <a:lnTo>
                      <a:pt x="265" y="177"/>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59"/>
              <p:cNvSpPr/>
              <p:nvPr/>
            </p:nvSpPr>
            <p:spPr>
              <a:xfrm>
                <a:off x="2761500" y="1617275"/>
                <a:ext cx="7750" cy="47400"/>
              </a:xfrm>
              <a:custGeom>
                <a:avLst/>
                <a:gdLst/>
                <a:ahLst/>
                <a:cxnLst/>
                <a:rect l="l" t="t" r="r" b="b"/>
                <a:pathLst>
                  <a:path w="310" h="1896" extrusionOk="0">
                    <a:moveTo>
                      <a:pt x="1" y="1"/>
                    </a:moveTo>
                    <a:lnTo>
                      <a:pt x="1" y="1896"/>
                    </a:lnTo>
                    <a:lnTo>
                      <a:pt x="309" y="1896"/>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59"/>
              <p:cNvSpPr/>
              <p:nvPr/>
            </p:nvSpPr>
            <p:spPr>
              <a:xfrm>
                <a:off x="2741675" y="1638225"/>
                <a:ext cx="47400" cy="6625"/>
              </a:xfrm>
              <a:custGeom>
                <a:avLst/>
                <a:gdLst/>
                <a:ahLst/>
                <a:cxnLst/>
                <a:rect l="l" t="t" r="r" b="b"/>
                <a:pathLst>
                  <a:path w="1896" h="265" extrusionOk="0">
                    <a:moveTo>
                      <a:pt x="1" y="0"/>
                    </a:moveTo>
                    <a:lnTo>
                      <a:pt x="1" y="264"/>
                    </a:lnTo>
                    <a:lnTo>
                      <a:pt x="1896" y="264"/>
                    </a:ln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59"/>
              <p:cNvSpPr/>
              <p:nvPr/>
            </p:nvSpPr>
            <p:spPr>
              <a:xfrm>
                <a:off x="2761500" y="2288350"/>
                <a:ext cx="7750" cy="46300"/>
              </a:xfrm>
              <a:custGeom>
                <a:avLst/>
                <a:gdLst/>
                <a:ahLst/>
                <a:cxnLst/>
                <a:rect l="l" t="t" r="r" b="b"/>
                <a:pathLst>
                  <a:path w="310" h="1852" extrusionOk="0">
                    <a:moveTo>
                      <a:pt x="1" y="0"/>
                    </a:moveTo>
                    <a:lnTo>
                      <a:pt x="1" y="1852"/>
                    </a:lnTo>
                    <a:lnTo>
                      <a:pt x="309" y="1852"/>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59"/>
              <p:cNvSpPr/>
              <p:nvPr/>
            </p:nvSpPr>
            <p:spPr>
              <a:xfrm>
                <a:off x="2741675" y="2308175"/>
                <a:ext cx="47400" cy="6650"/>
              </a:xfrm>
              <a:custGeom>
                <a:avLst/>
                <a:gdLst/>
                <a:ahLst/>
                <a:cxnLst/>
                <a:rect l="l" t="t" r="r" b="b"/>
                <a:pathLst>
                  <a:path w="1896" h="266" extrusionOk="0">
                    <a:moveTo>
                      <a:pt x="1" y="1"/>
                    </a:moveTo>
                    <a:lnTo>
                      <a:pt x="1" y="265"/>
                    </a:lnTo>
                    <a:lnTo>
                      <a:pt x="1896" y="265"/>
                    </a:lnTo>
                    <a:lnTo>
                      <a:pt x="18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59"/>
              <p:cNvSpPr/>
              <p:nvPr/>
            </p:nvSpPr>
            <p:spPr>
              <a:xfrm>
                <a:off x="2091550" y="1617275"/>
                <a:ext cx="6625" cy="47400"/>
              </a:xfrm>
              <a:custGeom>
                <a:avLst/>
                <a:gdLst/>
                <a:ahLst/>
                <a:cxnLst/>
                <a:rect l="l" t="t" r="r" b="b"/>
                <a:pathLst>
                  <a:path w="265" h="1896" extrusionOk="0">
                    <a:moveTo>
                      <a:pt x="0" y="1"/>
                    </a:moveTo>
                    <a:lnTo>
                      <a:pt x="0" y="1896"/>
                    </a:lnTo>
                    <a:lnTo>
                      <a:pt x="265" y="1896"/>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59"/>
              <p:cNvSpPr/>
              <p:nvPr/>
            </p:nvSpPr>
            <p:spPr>
              <a:xfrm>
                <a:off x="2071700" y="1638225"/>
                <a:ext cx="47425" cy="6625"/>
              </a:xfrm>
              <a:custGeom>
                <a:avLst/>
                <a:gdLst/>
                <a:ahLst/>
                <a:cxnLst/>
                <a:rect l="l" t="t" r="r" b="b"/>
                <a:pathLst>
                  <a:path w="1897" h="265" extrusionOk="0">
                    <a:moveTo>
                      <a:pt x="1" y="0"/>
                    </a:moveTo>
                    <a:lnTo>
                      <a:pt x="1" y="264"/>
                    </a:lnTo>
                    <a:lnTo>
                      <a:pt x="1896" y="264"/>
                    </a:ln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59"/>
              <p:cNvSpPr/>
              <p:nvPr/>
            </p:nvSpPr>
            <p:spPr>
              <a:xfrm>
                <a:off x="2091550" y="2288350"/>
                <a:ext cx="6625" cy="46300"/>
              </a:xfrm>
              <a:custGeom>
                <a:avLst/>
                <a:gdLst/>
                <a:ahLst/>
                <a:cxnLst/>
                <a:rect l="l" t="t" r="r" b="b"/>
                <a:pathLst>
                  <a:path w="265" h="1852" extrusionOk="0">
                    <a:moveTo>
                      <a:pt x="0" y="0"/>
                    </a:moveTo>
                    <a:lnTo>
                      <a:pt x="0" y="1852"/>
                    </a:lnTo>
                    <a:lnTo>
                      <a:pt x="265" y="1852"/>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59"/>
              <p:cNvSpPr/>
              <p:nvPr/>
            </p:nvSpPr>
            <p:spPr>
              <a:xfrm>
                <a:off x="2071700" y="2308175"/>
                <a:ext cx="47425" cy="6650"/>
              </a:xfrm>
              <a:custGeom>
                <a:avLst/>
                <a:gdLst/>
                <a:ahLst/>
                <a:cxnLst/>
                <a:rect l="l" t="t" r="r" b="b"/>
                <a:pathLst>
                  <a:path w="1897" h="266" extrusionOk="0">
                    <a:moveTo>
                      <a:pt x="1" y="1"/>
                    </a:moveTo>
                    <a:lnTo>
                      <a:pt x="1" y="265"/>
                    </a:lnTo>
                    <a:lnTo>
                      <a:pt x="1896" y="265"/>
                    </a:lnTo>
                    <a:lnTo>
                      <a:pt x="18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59"/>
              <p:cNvSpPr/>
              <p:nvPr/>
            </p:nvSpPr>
            <p:spPr>
              <a:xfrm>
                <a:off x="2091550" y="2958325"/>
                <a:ext cx="6625" cy="46300"/>
              </a:xfrm>
              <a:custGeom>
                <a:avLst/>
                <a:gdLst/>
                <a:ahLst/>
                <a:cxnLst/>
                <a:rect l="l" t="t" r="r" b="b"/>
                <a:pathLst>
                  <a:path w="265" h="1852" extrusionOk="0">
                    <a:moveTo>
                      <a:pt x="0" y="0"/>
                    </a:moveTo>
                    <a:lnTo>
                      <a:pt x="0" y="1851"/>
                    </a:lnTo>
                    <a:lnTo>
                      <a:pt x="265" y="1851"/>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59"/>
              <p:cNvSpPr/>
              <p:nvPr/>
            </p:nvSpPr>
            <p:spPr>
              <a:xfrm>
                <a:off x="2071700" y="2978150"/>
                <a:ext cx="47425" cy="6625"/>
              </a:xfrm>
              <a:custGeom>
                <a:avLst/>
                <a:gdLst/>
                <a:ahLst/>
                <a:cxnLst/>
                <a:rect l="l" t="t" r="r" b="b"/>
                <a:pathLst>
                  <a:path w="1897" h="265" extrusionOk="0">
                    <a:moveTo>
                      <a:pt x="1" y="0"/>
                    </a:moveTo>
                    <a:lnTo>
                      <a:pt x="1" y="265"/>
                    </a:lnTo>
                    <a:lnTo>
                      <a:pt x="1896" y="265"/>
                    </a:ln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59"/>
              <p:cNvSpPr/>
              <p:nvPr/>
            </p:nvSpPr>
            <p:spPr>
              <a:xfrm>
                <a:off x="2761500" y="2958325"/>
                <a:ext cx="7750" cy="46300"/>
              </a:xfrm>
              <a:custGeom>
                <a:avLst/>
                <a:gdLst/>
                <a:ahLst/>
                <a:cxnLst/>
                <a:rect l="l" t="t" r="r" b="b"/>
                <a:pathLst>
                  <a:path w="310" h="1852" extrusionOk="0">
                    <a:moveTo>
                      <a:pt x="1" y="0"/>
                    </a:moveTo>
                    <a:lnTo>
                      <a:pt x="1" y="1851"/>
                    </a:lnTo>
                    <a:lnTo>
                      <a:pt x="309" y="1851"/>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59"/>
              <p:cNvSpPr/>
              <p:nvPr/>
            </p:nvSpPr>
            <p:spPr>
              <a:xfrm>
                <a:off x="2741675" y="2978150"/>
                <a:ext cx="47400" cy="6625"/>
              </a:xfrm>
              <a:custGeom>
                <a:avLst/>
                <a:gdLst/>
                <a:ahLst/>
                <a:cxnLst/>
                <a:rect l="l" t="t" r="r" b="b"/>
                <a:pathLst>
                  <a:path w="1896" h="265" extrusionOk="0">
                    <a:moveTo>
                      <a:pt x="1" y="0"/>
                    </a:moveTo>
                    <a:lnTo>
                      <a:pt x="1" y="265"/>
                    </a:lnTo>
                    <a:lnTo>
                      <a:pt x="1896" y="265"/>
                    </a:ln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46" name="Google Shape;2946;p59"/>
            <p:cNvGrpSpPr/>
            <p:nvPr/>
          </p:nvGrpSpPr>
          <p:grpSpPr>
            <a:xfrm>
              <a:off x="965147" y="444904"/>
              <a:ext cx="605939" cy="733425"/>
              <a:chOff x="854872" y="593529"/>
              <a:chExt cx="605939" cy="733425"/>
            </a:xfrm>
          </p:grpSpPr>
          <p:grpSp>
            <p:nvGrpSpPr>
              <p:cNvPr id="2947" name="Google Shape;2947;p59"/>
              <p:cNvGrpSpPr/>
              <p:nvPr/>
            </p:nvGrpSpPr>
            <p:grpSpPr>
              <a:xfrm>
                <a:off x="854872" y="749504"/>
                <a:ext cx="444014" cy="577450"/>
                <a:chOff x="2255047" y="690567"/>
                <a:chExt cx="444014" cy="577450"/>
              </a:xfrm>
            </p:grpSpPr>
            <p:sp>
              <p:nvSpPr>
                <p:cNvPr id="2948" name="Google Shape;2948;p59"/>
                <p:cNvSpPr/>
                <p:nvPr/>
              </p:nvSpPr>
              <p:spPr>
                <a:xfrm>
                  <a:off x="2255047" y="690567"/>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59"/>
                <p:cNvSpPr/>
                <p:nvPr/>
              </p:nvSpPr>
              <p:spPr>
                <a:xfrm>
                  <a:off x="2588630" y="690567"/>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50" name="Google Shape;2950;p59"/>
                <p:cNvCxnSpPr/>
                <p:nvPr/>
              </p:nvCxnSpPr>
              <p:spPr>
                <a:xfrm>
                  <a:off x="2320463" y="924475"/>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51" name="Google Shape;2951;p59"/>
                <p:cNvCxnSpPr/>
                <p:nvPr/>
              </p:nvCxnSpPr>
              <p:spPr>
                <a:xfrm>
                  <a:off x="2320463" y="979300"/>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52" name="Google Shape;2952;p59"/>
                <p:cNvCxnSpPr/>
                <p:nvPr/>
              </p:nvCxnSpPr>
              <p:spPr>
                <a:xfrm>
                  <a:off x="2320463" y="1031550"/>
                  <a:ext cx="313200" cy="0"/>
                </a:xfrm>
                <a:prstGeom prst="straightConnector1">
                  <a:avLst/>
                </a:prstGeom>
                <a:noFill/>
                <a:ln w="9525" cap="flat" cmpd="sng">
                  <a:solidFill>
                    <a:schemeClr val="dk1"/>
                  </a:solidFill>
                  <a:prstDash val="solid"/>
                  <a:round/>
                  <a:headEnd type="none" w="med" len="med"/>
                  <a:tailEnd type="none" w="med" len="med"/>
                </a:ln>
              </p:spPr>
            </p:cxnSp>
          </p:grpSp>
          <p:grpSp>
            <p:nvGrpSpPr>
              <p:cNvPr id="2953" name="Google Shape;2953;p59"/>
              <p:cNvGrpSpPr/>
              <p:nvPr/>
            </p:nvGrpSpPr>
            <p:grpSpPr>
              <a:xfrm>
                <a:off x="935835" y="671517"/>
                <a:ext cx="444014" cy="577450"/>
                <a:chOff x="2255047" y="690567"/>
                <a:chExt cx="444014" cy="577450"/>
              </a:xfrm>
            </p:grpSpPr>
            <p:sp>
              <p:nvSpPr>
                <p:cNvPr id="2954" name="Google Shape;2954;p59"/>
                <p:cNvSpPr/>
                <p:nvPr/>
              </p:nvSpPr>
              <p:spPr>
                <a:xfrm>
                  <a:off x="2255047" y="690567"/>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59"/>
                <p:cNvSpPr/>
                <p:nvPr/>
              </p:nvSpPr>
              <p:spPr>
                <a:xfrm>
                  <a:off x="2588630" y="690567"/>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56" name="Google Shape;2956;p59"/>
                <p:cNvCxnSpPr/>
                <p:nvPr/>
              </p:nvCxnSpPr>
              <p:spPr>
                <a:xfrm>
                  <a:off x="2320463" y="924475"/>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57" name="Google Shape;2957;p59"/>
                <p:cNvCxnSpPr/>
                <p:nvPr/>
              </p:nvCxnSpPr>
              <p:spPr>
                <a:xfrm>
                  <a:off x="2320463" y="979300"/>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58" name="Google Shape;2958;p59"/>
                <p:cNvCxnSpPr/>
                <p:nvPr/>
              </p:nvCxnSpPr>
              <p:spPr>
                <a:xfrm>
                  <a:off x="2320463" y="1031550"/>
                  <a:ext cx="313200" cy="0"/>
                </a:xfrm>
                <a:prstGeom prst="straightConnector1">
                  <a:avLst/>
                </a:prstGeom>
                <a:noFill/>
                <a:ln w="9525" cap="flat" cmpd="sng">
                  <a:solidFill>
                    <a:schemeClr val="dk1"/>
                  </a:solidFill>
                  <a:prstDash val="solid"/>
                  <a:round/>
                  <a:headEnd type="none" w="med" len="med"/>
                  <a:tailEnd type="none" w="med" len="med"/>
                </a:ln>
              </p:spPr>
            </p:cxnSp>
          </p:grpSp>
          <p:grpSp>
            <p:nvGrpSpPr>
              <p:cNvPr id="2959" name="Google Shape;2959;p59"/>
              <p:cNvGrpSpPr/>
              <p:nvPr/>
            </p:nvGrpSpPr>
            <p:grpSpPr>
              <a:xfrm>
                <a:off x="1016797" y="593529"/>
                <a:ext cx="444014" cy="577450"/>
                <a:chOff x="2255047" y="690567"/>
                <a:chExt cx="444014" cy="577450"/>
              </a:xfrm>
            </p:grpSpPr>
            <p:sp>
              <p:nvSpPr>
                <p:cNvPr id="2960" name="Google Shape;2960;p59"/>
                <p:cNvSpPr/>
                <p:nvPr/>
              </p:nvSpPr>
              <p:spPr>
                <a:xfrm>
                  <a:off x="2255047" y="690567"/>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59"/>
                <p:cNvSpPr/>
                <p:nvPr/>
              </p:nvSpPr>
              <p:spPr>
                <a:xfrm>
                  <a:off x="2588630" y="690567"/>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62" name="Google Shape;2962;p59"/>
                <p:cNvCxnSpPr/>
                <p:nvPr/>
              </p:nvCxnSpPr>
              <p:spPr>
                <a:xfrm>
                  <a:off x="2320463" y="924475"/>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63" name="Google Shape;2963;p59"/>
                <p:cNvCxnSpPr/>
                <p:nvPr/>
              </p:nvCxnSpPr>
              <p:spPr>
                <a:xfrm>
                  <a:off x="2320463" y="979300"/>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64" name="Google Shape;2964;p59"/>
                <p:cNvCxnSpPr/>
                <p:nvPr/>
              </p:nvCxnSpPr>
              <p:spPr>
                <a:xfrm>
                  <a:off x="2320463" y="1031550"/>
                  <a:ext cx="313200" cy="0"/>
                </a:xfrm>
                <a:prstGeom prst="straightConnector1">
                  <a:avLst/>
                </a:prstGeom>
                <a:noFill/>
                <a:ln w="9525" cap="flat" cmpd="sng">
                  <a:solidFill>
                    <a:schemeClr val="dk1"/>
                  </a:solidFill>
                  <a:prstDash val="solid"/>
                  <a:round/>
                  <a:headEnd type="none" w="med" len="med"/>
                  <a:tailEnd type="none" w="med" len="med"/>
                </a:ln>
              </p:spPr>
            </p:cxnSp>
          </p:grpSp>
        </p:grpSp>
      </p:grpSp>
      <p:grpSp>
        <p:nvGrpSpPr>
          <p:cNvPr id="2" name="Google Shape;1829;p50">
            <a:extLst>
              <a:ext uri="{FF2B5EF4-FFF2-40B4-BE49-F238E27FC236}">
                <a16:creationId xmlns:a16="http://schemas.microsoft.com/office/drawing/2014/main" id="{A2E860FF-70C0-4ADC-31C3-C44C87BC9614}"/>
              </a:ext>
            </a:extLst>
          </p:cNvPr>
          <p:cNvGrpSpPr/>
          <p:nvPr/>
        </p:nvGrpSpPr>
        <p:grpSpPr>
          <a:xfrm>
            <a:off x="1668609" y="1428002"/>
            <a:ext cx="5819710" cy="3212350"/>
            <a:chOff x="1662150" y="965574"/>
            <a:chExt cx="5819710" cy="3212350"/>
          </a:xfrm>
        </p:grpSpPr>
        <p:sp>
          <p:nvSpPr>
            <p:cNvPr id="3" name="Google Shape;1830;p50">
              <a:extLst>
                <a:ext uri="{FF2B5EF4-FFF2-40B4-BE49-F238E27FC236}">
                  <a16:creationId xmlns:a16="http://schemas.microsoft.com/office/drawing/2014/main" id="{1277E6FB-0DF8-A528-FE53-D7356A241746}"/>
                </a:ext>
              </a:extLst>
            </p:cNvPr>
            <p:cNvSpPr/>
            <p:nvPr/>
          </p:nvSpPr>
          <p:spPr>
            <a:xfrm>
              <a:off x="1665638" y="1292501"/>
              <a:ext cx="5816222" cy="2885423"/>
            </a:xfrm>
            <a:custGeom>
              <a:avLst/>
              <a:gdLst/>
              <a:ahLst/>
              <a:cxnLst/>
              <a:rect l="l" t="t" r="r" b="b"/>
              <a:pathLst>
                <a:path w="58289" h="52980" extrusionOk="0">
                  <a:moveTo>
                    <a:pt x="1" y="0"/>
                  </a:moveTo>
                  <a:lnTo>
                    <a:pt x="1" y="52980"/>
                  </a:lnTo>
                  <a:lnTo>
                    <a:pt x="58289" y="52980"/>
                  </a:lnTo>
                  <a:lnTo>
                    <a:pt x="58289" y="0"/>
                  </a:lnTo>
                  <a:close/>
                </a:path>
              </a:pathLst>
            </a:custGeom>
            <a:solidFill>
              <a:schemeClr val="dk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 name="Google Shape;1831;p50">
              <a:extLst>
                <a:ext uri="{FF2B5EF4-FFF2-40B4-BE49-F238E27FC236}">
                  <a16:creationId xmlns:a16="http://schemas.microsoft.com/office/drawing/2014/main" id="{0746E57D-DA33-6CCE-C38F-6D72089FAEE2}"/>
                </a:ext>
              </a:extLst>
            </p:cNvPr>
            <p:cNvGrpSpPr/>
            <p:nvPr/>
          </p:nvGrpSpPr>
          <p:grpSpPr>
            <a:xfrm>
              <a:off x="1662150" y="965574"/>
              <a:ext cx="5819675" cy="326925"/>
              <a:chOff x="1662163" y="959424"/>
              <a:chExt cx="5819675" cy="326925"/>
            </a:xfrm>
          </p:grpSpPr>
          <p:sp>
            <p:nvSpPr>
              <p:cNvPr id="5" name="Google Shape;1832;p50">
                <a:extLst>
                  <a:ext uri="{FF2B5EF4-FFF2-40B4-BE49-F238E27FC236}">
                    <a16:creationId xmlns:a16="http://schemas.microsoft.com/office/drawing/2014/main" id="{93E1C9D3-47AD-B55E-5210-C04748C7B1BD}"/>
                  </a:ext>
                </a:extLst>
              </p:cNvPr>
              <p:cNvSpPr/>
              <p:nvPr/>
            </p:nvSpPr>
            <p:spPr>
              <a:xfrm>
                <a:off x="1662163" y="959425"/>
                <a:ext cx="5819675" cy="326923"/>
              </a:xfrm>
              <a:custGeom>
                <a:avLst/>
                <a:gdLst/>
                <a:ahLst/>
                <a:cxnLst/>
                <a:rect l="l" t="t" r="r" b="b"/>
                <a:pathLst>
                  <a:path w="58255" h="3991" extrusionOk="0">
                    <a:moveTo>
                      <a:pt x="1" y="0"/>
                    </a:moveTo>
                    <a:lnTo>
                      <a:pt x="1" y="3990"/>
                    </a:lnTo>
                    <a:lnTo>
                      <a:pt x="58254" y="3990"/>
                    </a:lnTo>
                    <a:lnTo>
                      <a:pt x="58254" y="0"/>
                    </a:ln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 name="Google Shape;1833;p50">
                <a:extLst>
                  <a:ext uri="{FF2B5EF4-FFF2-40B4-BE49-F238E27FC236}">
                    <a16:creationId xmlns:a16="http://schemas.microsoft.com/office/drawing/2014/main" id="{77ACED33-11E3-F73A-8614-BE469DD1EEF3}"/>
                  </a:ext>
                </a:extLst>
              </p:cNvPr>
              <p:cNvGrpSpPr/>
              <p:nvPr/>
            </p:nvGrpSpPr>
            <p:grpSpPr>
              <a:xfrm>
                <a:off x="1764526" y="959424"/>
                <a:ext cx="5589241" cy="326925"/>
                <a:chOff x="1764526" y="959424"/>
                <a:chExt cx="5589241" cy="326925"/>
              </a:xfrm>
            </p:grpSpPr>
            <p:sp>
              <p:nvSpPr>
                <p:cNvPr id="7" name="Google Shape;1834;p50">
                  <a:extLst>
                    <a:ext uri="{FF2B5EF4-FFF2-40B4-BE49-F238E27FC236}">
                      <a16:creationId xmlns:a16="http://schemas.microsoft.com/office/drawing/2014/main" id="{0D8D1FD7-220C-13B0-EC3A-AFBB3F066CD0}"/>
                    </a:ext>
                  </a:extLst>
                </p:cNvPr>
                <p:cNvSpPr/>
                <p:nvPr/>
              </p:nvSpPr>
              <p:spPr>
                <a:xfrm>
                  <a:off x="1980533" y="959424"/>
                  <a:ext cx="17119" cy="326925"/>
                </a:xfrm>
                <a:custGeom>
                  <a:avLst/>
                  <a:gdLst/>
                  <a:ahLst/>
                  <a:cxnLst/>
                  <a:rect l="l" t="t" r="r" b="b"/>
                  <a:pathLst>
                    <a:path w="209" h="3991" extrusionOk="0">
                      <a:moveTo>
                        <a:pt x="1" y="0"/>
                      </a:moveTo>
                      <a:lnTo>
                        <a:pt x="1" y="3990"/>
                      </a:lnTo>
                      <a:lnTo>
                        <a:pt x="209" y="3990"/>
                      </a:lnTo>
                      <a:lnTo>
                        <a:pt x="2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835;p50">
                  <a:extLst>
                    <a:ext uri="{FF2B5EF4-FFF2-40B4-BE49-F238E27FC236}">
                      <a16:creationId xmlns:a16="http://schemas.microsoft.com/office/drawing/2014/main" id="{2F0D76CF-9439-DBDF-E726-ABF6C0E39920}"/>
                    </a:ext>
                  </a:extLst>
                </p:cNvPr>
                <p:cNvSpPr/>
                <p:nvPr/>
              </p:nvSpPr>
              <p:spPr>
                <a:xfrm>
                  <a:off x="1764526" y="1030443"/>
                  <a:ext cx="105256" cy="184802"/>
                </a:xfrm>
                <a:custGeom>
                  <a:avLst/>
                  <a:gdLst/>
                  <a:ahLst/>
                  <a:cxnLst/>
                  <a:rect l="l" t="t" r="r" b="b"/>
                  <a:pathLst>
                    <a:path w="1285" h="2256" extrusionOk="0">
                      <a:moveTo>
                        <a:pt x="1285" y="1"/>
                      </a:moveTo>
                      <a:lnTo>
                        <a:pt x="1" y="1146"/>
                      </a:lnTo>
                      <a:lnTo>
                        <a:pt x="1285" y="2256"/>
                      </a:lnTo>
                      <a:lnTo>
                        <a:pt x="128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836;p50">
                  <a:extLst>
                    <a:ext uri="{FF2B5EF4-FFF2-40B4-BE49-F238E27FC236}">
                      <a16:creationId xmlns:a16="http://schemas.microsoft.com/office/drawing/2014/main" id="{C32E110A-7766-26B9-8673-CC966165C637}"/>
                    </a:ext>
                  </a:extLst>
                </p:cNvPr>
                <p:cNvSpPr/>
                <p:nvPr/>
              </p:nvSpPr>
              <p:spPr>
                <a:xfrm>
                  <a:off x="7117856" y="959424"/>
                  <a:ext cx="17120" cy="326923"/>
                </a:xfrm>
                <a:custGeom>
                  <a:avLst/>
                  <a:gdLst/>
                  <a:ahLst/>
                  <a:cxnLst/>
                  <a:rect l="l" t="t" r="r" b="b"/>
                  <a:pathLst>
                    <a:path w="209" h="3991" extrusionOk="0">
                      <a:moveTo>
                        <a:pt x="0" y="0"/>
                      </a:moveTo>
                      <a:lnTo>
                        <a:pt x="0" y="3990"/>
                      </a:lnTo>
                      <a:lnTo>
                        <a:pt x="208" y="3990"/>
                      </a:lnTo>
                      <a:lnTo>
                        <a:pt x="20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837;p50">
                  <a:extLst>
                    <a:ext uri="{FF2B5EF4-FFF2-40B4-BE49-F238E27FC236}">
                      <a16:creationId xmlns:a16="http://schemas.microsoft.com/office/drawing/2014/main" id="{FE7E2570-9FCE-A140-B6A4-F825B6F14A47}"/>
                    </a:ext>
                  </a:extLst>
                </p:cNvPr>
                <p:cNvSpPr/>
                <p:nvPr/>
              </p:nvSpPr>
              <p:spPr>
                <a:xfrm>
                  <a:off x="7245724" y="1030443"/>
                  <a:ext cx="108043" cy="184800"/>
                </a:xfrm>
                <a:custGeom>
                  <a:avLst/>
                  <a:gdLst/>
                  <a:ahLst/>
                  <a:cxnLst/>
                  <a:rect l="l" t="t" r="r" b="b"/>
                  <a:pathLst>
                    <a:path w="1319" h="2256" extrusionOk="0">
                      <a:moveTo>
                        <a:pt x="0" y="1"/>
                      </a:moveTo>
                      <a:lnTo>
                        <a:pt x="0" y="2256"/>
                      </a:lnTo>
                      <a:lnTo>
                        <a:pt x="1319" y="1146"/>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mc:AlternateContent xmlns:mc="http://schemas.openxmlformats.org/markup-compatibility/2006" xmlns:a14="http://schemas.microsoft.com/office/drawing/2010/main">
        <mc:Choice Requires="a14">
          <p:sp>
            <p:nvSpPr>
              <p:cNvPr id="2622" name="Google Shape;2622;p59"/>
              <p:cNvSpPr txBox="1">
                <a:spLocks noGrp="1"/>
              </p:cNvSpPr>
              <p:nvPr>
                <p:ph type="subTitle" idx="1"/>
              </p:nvPr>
            </p:nvSpPr>
            <p:spPr>
              <a:xfrm>
                <a:off x="2866674" y="3734339"/>
                <a:ext cx="969196" cy="509194"/>
              </a:xfrm>
              <a:prstGeom prst="rect">
                <a:avLst/>
              </a:prstGeom>
            </p:spPr>
            <p:txBody>
              <a:bodyPr spcFirstLastPara="1" wrap="square" lIns="91425" tIns="91425" rIns="91425" bIns="91425" anchor="ctr" anchorCtr="0">
                <a:noAutofit/>
              </a:bodyPr>
              <a:lstStyle/>
              <a:p>
                <a:pPr marL="0" indent="0"/>
                <a14:m>
                  <m:oMath xmlns:m="http://schemas.openxmlformats.org/officeDocument/2006/math">
                    <m:r>
                      <a:rPr lang="en-US" sz="1600" b="0" i="1" smtClean="0">
                        <a:latin typeface="Cambria Math" panose="02040503050406030204" pitchFamily="18" charset="0"/>
                      </a:rPr>
                      <m:t>𝑖</m:t>
                    </m:r>
                  </m:oMath>
                </a14:m>
                <a:r>
                  <a:rPr lang="en-US" sz="1600" err="1"/>
                  <a:t>th</a:t>
                </a:r>
                <a:r>
                  <a:rPr lang="en-US" sz="1600"/>
                  <a:t> city</a:t>
                </a:r>
                <a:endParaRPr lang="vi-VN" sz="1600"/>
              </a:p>
            </p:txBody>
          </p:sp>
        </mc:Choice>
        <mc:Fallback xmlns="">
          <p:sp>
            <p:nvSpPr>
              <p:cNvPr id="2622" name="Google Shape;2622;p59"/>
              <p:cNvSpPr txBox="1">
                <a:spLocks noGrp="1" noRot="1" noChangeAspect="1" noMove="1" noResize="1" noEditPoints="1" noAdjustHandles="1" noChangeArrowheads="1" noChangeShapeType="1" noTextEdit="1"/>
              </p:cNvSpPr>
              <p:nvPr>
                <p:ph type="subTitle" idx="1"/>
              </p:nvPr>
            </p:nvSpPr>
            <p:spPr>
              <a:xfrm>
                <a:off x="2866674" y="3734339"/>
                <a:ext cx="969196" cy="509194"/>
              </a:xfrm>
              <a:prstGeom prst="rect">
                <a:avLst/>
              </a:prstGeom>
              <a:blipFill>
                <a:blip r:embed="rId3"/>
                <a:stretch>
                  <a:fillRect/>
                </a:stretch>
              </a:blipFill>
            </p:spPr>
            <p:txBody>
              <a:bodyPr/>
              <a:lstStyle/>
              <a:p>
                <a:r>
                  <a:rPr lang="en-US">
                    <a:noFill/>
                  </a:rPr>
                  <a:t> </a:t>
                </a:r>
              </a:p>
            </p:txBody>
          </p:sp>
        </mc:Fallback>
      </mc:AlternateContent>
      <p:sp>
        <p:nvSpPr>
          <p:cNvPr id="12" name="Google Shape;2622;p59">
            <a:extLst>
              <a:ext uri="{FF2B5EF4-FFF2-40B4-BE49-F238E27FC236}">
                <a16:creationId xmlns:a16="http://schemas.microsoft.com/office/drawing/2014/main" id="{44684954-CCB3-D4E4-D7DF-BA1B9B63B9BC}"/>
              </a:ext>
            </a:extLst>
          </p:cNvPr>
          <p:cNvSpPr txBox="1">
            <a:spLocks/>
          </p:cNvSpPr>
          <p:nvPr/>
        </p:nvSpPr>
        <p:spPr>
          <a:xfrm>
            <a:off x="2068507" y="1463861"/>
            <a:ext cx="4991386" cy="25512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9pPr>
          </a:lstStyle>
          <a:p>
            <a:pPr marL="0" indent="0"/>
            <a:r>
              <a:rPr lang="en-US" sz="2200"/>
              <a:t>Statement</a:t>
            </a:r>
            <a:endParaRPr lang="vi-VN"/>
          </a:p>
        </p:txBody>
      </p:sp>
      <p:pic>
        <p:nvPicPr>
          <p:cNvPr id="14" name="Graphic 13" descr="Man riding a scooter">
            <a:extLst>
              <a:ext uri="{FF2B5EF4-FFF2-40B4-BE49-F238E27FC236}">
                <a16:creationId xmlns:a16="http://schemas.microsoft.com/office/drawing/2014/main" id="{66FD26DD-BC88-FE5B-D474-1CE1B5379B4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474966" y="1890800"/>
            <a:ext cx="404241" cy="1106799"/>
          </a:xfrm>
          <a:prstGeom prst="rect">
            <a:avLst/>
          </a:prstGeom>
        </p:spPr>
      </p:pic>
      <p:pic>
        <p:nvPicPr>
          <p:cNvPr id="16" name="Graphic 15" descr="City with solid fill">
            <a:extLst>
              <a:ext uri="{FF2B5EF4-FFF2-40B4-BE49-F238E27FC236}">
                <a16:creationId xmlns:a16="http://schemas.microsoft.com/office/drawing/2014/main" id="{95E594C5-4ACA-E0F0-DDE4-DC12DF3D3DE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759117" y="3079385"/>
            <a:ext cx="586552" cy="586552"/>
          </a:xfrm>
          <a:prstGeom prst="rect">
            <a:avLst/>
          </a:prstGeom>
        </p:spPr>
      </p:pic>
      <p:pic>
        <p:nvPicPr>
          <p:cNvPr id="15" name="Graphic 14" descr="City with solid fill">
            <a:extLst>
              <a:ext uri="{FF2B5EF4-FFF2-40B4-BE49-F238E27FC236}">
                <a16:creationId xmlns:a16="http://schemas.microsoft.com/office/drawing/2014/main" id="{E677B3C2-0121-876C-2703-8900BFDC9A3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057996" y="3079385"/>
            <a:ext cx="586552" cy="586552"/>
          </a:xfrm>
          <a:prstGeom prst="rect">
            <a:avLst/>
          </a:prstGeom>
        </p:spPr>
      </p:pic>
      <mc:AlternateContent xmlns:mc="http://schemas.openxmlformats.org/markup-compatibility/2006" xmlns:a14="http://schemas.microsoft.com/office/drawing/2010/main">
        <mc:Choice Requires="a14">
          <p:sp>
            <p:nvSpPr>
              <p:cNvPr id="21" name="Google Shape;2622;p59">
                <a:extLst>
                  <a:ext uri="{FF2B5EF4-FFF2-40B4-BE49-F238E27FC236}">
                    <a16:creationId xmlns:a16="http://schemas.microsoft.com/office/drawing/2014/main" id="{C2715627-9412-E797-9176-1105CCA8279A}"/>
                  </a:ext>
                </a:extLst>
              </p:cNvPr>
              <p:cNvSpPr txBox="1">
                <a:spLocks/>
              </p:cNvSpPr>
              <p:nvPr/>
            </p:nvSpPr>
            <p:spPr>
              <a:xfrm>
                <a:off x="5567795" y="3734339"/>
                <a:ext cx="969196" cy="50919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9pPr>
              </a:lstStyle>
              <a:p>
                <a:pPr marL="0" indent="0"/>
                <a14:m>
                  <m:oMath xmlns:m="http://schemas.openxmlformats.org/officeDocument/2006/math">
                    <m:r>
                      <a:rPr lang="en-US" sz="1600" b="0" i="1" smtClean="0">
                        <a:latin typeface="Cambria Math" panose="02040503050406030204" pitchFamily="18" charset="0"/>
                      </a:rPr>
                      <m:t>𝑗</m:t>
                    </m:r>
                  </m:oMath>
                </a14:m>
                <a:r>
                  <a:rPr lang="en-US" sz="1600" err="1"/>
                  <a:t>th</a:t>
                </a:r>
                <a:r>
                  <a:rPr lang="en-US" sz="1600"/>
                  <a:t> city</a:t>
                </a:r>
                <a:endParaRPr lang="vi-VN" sz="1600"/>
              </a:p>
            </p:txBody>
          </p:sp>
        </mc:Choice>
        <mc:Fallback xmlns="">
          <p:sp>
            <p:nvSpPr>
              <p:cNvPr id="21" name="Google Shape;2622;p59">
                <a:extLst>
                  <a:ext uri="{FF2B5EF4-FFF2-40B4-BE49-F238E27FC236}">
                    <a16:creationId xmlns:a16="http://schemas.microsoft.com/office/drawing/2014/main" id="{C2715627-9412-E797-9176-1105CCA8279A}"/>
                  </a:ext>
                </a:extLst>
              </p:cNvPr>
              <p:cNvSpPr txBox="1">
                <a:spLocks noRot="1" noChangeAspect="1" noMove="1" noResize="1" noEditPoints="1" noAdjustHandles="1" noChangeArrowheads="1" noChangeShapeType="1" noTextEdit="1"/>
              </p:cNvSpPr>
              <p:nvPr/>
            </p:nvSpPr>
            <p:spPr>
              <a:xfrm>
                <a:off x="5567795" y="3734339"/>
                <a:ext cx="969196" cy="509194"/>
              </a:xfrm>
              <a:prstGeom prst="rect">
                <a:avLst/>
              </a:prstGeom>
              <a:blipFill>
                <a:blip r:embed="rId8"/>
                <a:stretch>
                  <a:fillRect/>
                </a:stretch>
              </a:blipFill>
              <a:ln>
                <a:noFill/>
              </a:ln>
            </p:spPr>
            <p:txBody>
              <a:bodyPr/>
              <a:lstStyle/>
              <a:p>
                <a:r>
                  <a:rPr lang="en-US">
                    <a:noFill/>
                  </a:rPr>
                  <a:t> </a:t>
                </a:r>
              </a:p>
            </p:txBody>
          </p:sp>
        </mc:Fallback>
      </mc:AlternateContent>
      <p:cxnSp>
        <p:nvCxnSpPr>
          <p:cNvPr id="25" name="Straight Arrow Connector 24">
            <a:extLst>
              <a:ext uri="{FF2B5EF4-FFF2-40B4-BE49-F238E27FC236}">
                <a16:creationId xmlns:a16="http://schemas.microsoft.com/office/drawing/2014/main" id="{53C2F7FA-75AA-7560-8001-33C924FECEC3}"/>
              </a:ext>
            </a:extLst>
          </p:cNvPr>
          <p:cNvCxnSpPr>
            <a:cxnSpLocks/>
            <a:stCxn id="15" idx="3"/>
            <a:endCxn id="16" idx="1"/>
          </p:cNvCxnSpPr>
          <p:nvPr/>
        </p:nvCxnSpPr>
        <p:spPr>
          <a:xfrm>
            <a:off x="3644548" y="3372661"/>
            <a:ext cx="2114569"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8" name="Google Shape;2622;p59">
                <a:extLst>
                  <a:ext uri="{FF2B5EF4-FFF2-40B4-BE49-F238E27FC236}">
                    <a16:creationId xmlns:a16="http://schemas.microsoft.com/office/drawing/2014/main" id="{A465C297-8DB6-412B-BA9A-3C2517D19DE0}"/>
                  </a:ext>
                </a:extLst>
              </p:cNvPr>
              <p:cNvSpPr txBox="1">
                <a:spLocks/>
              </p:cNvSpPr>
              <p:nvPr/>
            </p:nvSpPr>
            <p:spPr>
              <a:xfrm>
                <a:off x="3835870" y="3372658"/>
                <a:ext cx="1663584" cy="50919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9pPr>
              </a:lstStyle>
              <a:p>
                <a:pPr marL="0" indent="0"/>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𝐶</m:t>
                      </m:r>
                      <m:d>
                        <m:dPr>
                          <m:begChr m:val="["/>
                          <m:endChr m:val="]"/>
                          <m:ctrlPr>
                            <a:rPr lang="en-US" sz="1600" i="1" dirty="0" smtClean="0">
                              <a:latin typeface="Cambria Math" panose="02040503050406030204" pitchFamily="18" charset="0"/>
                            </a:rPr>
                          </m:ctrlPr>
                        </m:dPr>
                        <m:e>
                          <m:r>
                            <a:rPr lang="en-US" sz="1600" i="1" dirty="0" err="1" smtClean="0">
                              <a:latin typeface="Cambria Math" panose="02040503050406030204" pitchFamily="18" charset="0"/>
                            </a:rPr>
                            <m:t>𝑖</m:t>
                          </m:r>
                          <m:r>
                            <a:rPr lang="en-US" sz="1600" i="1" dirty="0" smtClean="0">
                              <a:latin typeface="Cambria Math" panose="02040503050406030204" pitchFamily="18" charset="0"/>
                            </a:rPr>
                            <m:t>, </m:t>
                          </m:r>
                          <m:r>
                            <a:rPr lang="en-US" sz="1600" i="1" dirty="0" smtClean="0">
                              <a:latin typeface="Cambria Math" panose="02040503050406030204" pitchFamily="18" charset="0"/>
                            </a:rPr>
                            <m:t>𝑗</m:t>
                          </m:r>
                        </m:e>
                      </m:d>
                      <m:r>
                        <a:rPr lang="en-US" sz="1600" b="0" i="1" dirty="0" smtClean="0">
                          <a:latin typeface="Cambria Math" panose="02040503050406030204" pitchFamily="18" charset="0"/>
                        </a:rPr>
                        <m:t>=</m:t>
                      </m:r>
                      <m:r>
                        <a:rPr lang="en-US" sz="1600" b="0" i="1" dirty="0" smtClean="0">
                          <a:latin typeface="Cambria Math" panose="02040503050406030204" pitchFamily="18" charset="0"/>
                        </a:rPr>
                        <m:t>𝐶</m:t>
                      </m:r>
                      <m:r>
                        <a:rPr lang="en-US" sz="1600" b="0" i="1" dirty="0" smtClean="0">
                          <a:latin typeface="Cambria Math" panose="02040503050406030204" pitchFamily="18" charset="0"/>
                        </a:rPr>
                        <m:t>[</m:t>
                      </m:r>
                      <m:r>
                        <a:rPr lang="en-US" sz="1600" b="0" i="1" dirty="0" smtClean="0">
                          <a:latin typeface="Cambria Math" panose="02040503050406030204" pitchFamily="18" charset="0"/>
                        </a:rPr>
                        <m:t>𝑗</m:t>
                      </m:r>
                      <m:r>
                        <a:rPr lang="en-US" sz="1600" b="0" i="1" dirty="0" smtClean="0">
                          <a:latin typeface="Cambria Math" panose="02040503050406030204" pitchFamily="18" charset="0"/>
                        </a:rPr>
                        <m:t>, </m:t>
                      </m:r>
                      <m:r>
                        <a:rPr lang="en-US" sz="1600" b="0" i="1" dirty="0" smtClean="0">
                          <a:latin typeface="Cambria Math" panose="02040503050406030204" pitchFamily="18" charset="0"/>
                        </a:rPr>
                        <m:t>𝑖</m:t>
                      </m:r>
                      <m:r>
                        <a:rPr lang="en-US" sz="1600" b="0" i="1" dirty="0" smtClean="0">
                          <a:latin typeface="Cambria Math" panose="02040503050406030204" pitchFamily="18" charset="0"/>
                        </a:rPr>
                        <m:t>]</m:t>
                      </m:r>
                    </m:oMath>
                  </m:oMathPara>
                </a14:m>
                <a:endParaRPr lang="vi-VN" sz="1600"/>
              </a:p>
            </p:txBody>
          </p:sp>
        </mc:Choice>
        <mc:Fallback xmlns="">
          <p:sp>
            <p:nvSpPr>
              <p:cNvPr id="28" name="Google Shape;2622;p59">
                <a:extLst>
                  <a:ext uri="{FF2B5EF4-FFF2-40B4-BE49-F238E27FC236}">
                    <a16:creationId xmlns:a16="http://schemas.microsoft.com/office/drawing/2014/main" id="{A465C297-8DB6-412B-BA9A-3C2517D19DE0}"/>
                  </a:ext>
                </a:extLst>
              </p:cNvPr>
              <p:cNvSpPr txBox="1">
                <a:spLocks noRot="1" noChangeAspect="1" noMove="1" noResize="1" noEditPoints="1" noAdjustHandles="1" noChangeArrowheads="1" noChangeShapeType="1" noTextEdit="1"/>
              </p:cNvSpPr>
              <p:nvPr/>
            </p:nvSpPr>
            <p:spPr>
              <a:xfrm>
                <a:off x="3835870" y="3372658"/>
                <a:ext cx="1663584" cy="509194"/>
              </a:xfrm>
              <a:prstGeom prst="rect">
                <a:avLst/>
              </a:prstGeom>
              <a:blipFill>
                <a:blip r:embed="rId9"/>
                <a:stretch>
                  <a:fillRect/>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12503846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2620"/>
        <p:cNvGrpSpPr/>
        <p:nvPr/>
      </p:nvGrpSpPr>
      <p:grpSpPr>
        <a:xfrm>
          <a:off x="0" y="0"/>
          <a:ext cx="0" cy="0"/>
          <a:chOff x="0" y="0"/>
          <a:chExt cx="0" cy="0"/>
        </a:xfrm>
      </p:grpSpPr>
      <p:sp>
        <p:nvSpPr>
          <p:cNvPr id="2627" name="Google Shape;2627;p59"/>
          <p:cNvSpPr txBox="1">
            <a:spLocks noGrp="1"/>
          </p:cNvSpPr>
          <p:nvPr>
            <p:ph type="title" idx="6"/>
          </p:nvPr>
        </p:nvSpPr>
        <p:spPr>
          <a:xfrm>
            <a:off x="1494388" y="747585"/>
            <a:ext cx="63438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Traveling Salesman Problem (TSP)</a:t>
            </a:r>
            <a:endParaRPr/>
          </a:p>
        </p:txBody>
      </p:sp>
      <p:grpSp>
        <p:nvGrpSpPr>
          <p:cNvPr id="2670" name="Google Shape;2670;p59"/>
          <p:cNvGrpSpPr/>
          <p:nvPr/>
        </p:nvGrpSpPr>
        <p:grpSpPr>
          <a:xfrm>
            <a:off x="787370" y="4281505"/>
            <a:ext cx="369130" cy="405607"/>
            <a:chOff x="787370" y="4281505"/>
            <a:chExt cx="369130" cy="405607"/>
          </a:xfrm>
        </p:grpSpPr>
        <p:grpSp>
          <p:nvGrpSpPr>
            <p:cNvPr id="2671" name="Google Shape;2671;p59"/>
            <p:cNvGrpSpPr/>
            <p:nvPr/>
          </p:nvGrpSpPr>
          <p:grpSpPr>
            <a:xfrm>
              <a:off x="787370" y="4281505"/>
              <a:ext cx="225414" cy="405607"/>
              <a:chOff x="8063823" y="2506947"/>
              <a:chExt cx="198009" cy="356296"/>
            </a:xfrm>
          </p:grpSpPr>
          <p:sp>
            <p:nvSpPr>
              <p:cNvPr id="2672" name="Google Shape;2672;p59"/>
              <p:cNvSpPr/>
              <p:nvPr/>
            </p:nvSpPr>
            <p:spPr>
              <a:xfrm>
                <a:off x="8063823" y="2506947"/>
                <a:ext cx="198009" cy="39628"/>
              </a:xfrm>
              <a:custGeom>
                <a:avLst/>
                <a:gdLst/>
                <a:ahLst/>
                <a:cxnLst/>
                <a:rect l="l" t="t" r="r" b="b"/>
                <a:pathLst>
                  <a:path w="4512" h="903" extrusionOk="0">
                    <a:moveTo>
                      <a:pt x="1" y="0"/>
                    </a:moveTo>
                    <a:lnTo>
                      <a:pt x="1" y="902"/>
                    </a:lnTo>
                    <a:lnTo>
                      <a:pt x="4511" y="902"/>
                    </a:lnTo>
                    <a:lnTo>
                      <a:pt x="4511"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59"/>
              <p:cNvSpPr/>
              <p:nvPr/>
            </p:nvSpPr>
            <p:spPr>
              <a:xfrm>
                <a:off x="8063823" y="2823615"/>
                <a:ext cx="198009" cy="39628"/>
              </a:xfrm>
              <a:custGeom>
                <a:avLst/>
                <a:gdLst/>
                <a:ahLst/>
                <a:cxnLst/>
                <a:rect l="l" t="t" r="r" b="b"/>
                <a:pathLst>
                  <a:path w="4512" h="903" extrusionOk="0">
                    <a:moveTo>
                      <a:pt x="1" y="1"/>
                    </a:moveTo>
                    <a:lnTo>
                      <a:pt x="1" y="903"/>
                    </a:lnTo>
                    <a:lnTo>
                      <a:pt x="4511" y="903"/>
                    </a:lnTo>
                    <a:lnTo>
                      <a:pt x="4511" y="1"/>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59"/>
              <p:cNvSpPr/>
              <p:nvPr/>
            </p:nvSpPr>
            <p:spPr>
              <a:xfrm>
                <a:off x="8082122" y="2546531"/>
                <a:ext cx="159917" cy="275642"/>
              </a:xfrm>
              <a:custGeom>
                <a:avLst/>
                <a:gdLst/>
                <a:ahLst/>
                <a:cxnLst/>
                <a:rect l="l" t="t" r="r" b="b"/>
                <a:pathLst>
                  <a:path w="3644" h="6281" extrusionOk="0">
                    <a:moveTo>
                      <a:pt x="0" y="0"/>
                    </a:moveTo>
                    <a:lnTo>
                      <a:pt x="0" y="1735"/>
                    </a:lnTo>
                    <a:lnTo>
                      <a:pt x="1214" y="2915"/>
                    </a:lnTo>
                    <a:lnTo>
                      <a:pt x="1214" y="3366"/>
                    </a:lnTo>
                    <a:lnTo>
                      <a:pt x="0" y="4511"/>
                    </a:lnTo>
                    <a:lnTo>
                      <a:pt x="0" y="6280"/>
                    </a:lnTo>
                    <a:lnTo>
                      <a:pt x="3643" y="6280"/>
                    </a:lnTo>
                    <a:lnTo>
                      <a:pt x="3643" y="4511"/>
                    </a:lnTo>
                    <a:lnTo>
                      <a:pt x="2463" y="3366"/>
                    </a:lnTo>
                    <a:lnTo>
                      <a:pt x="2463" y="2915"/>
                    </a:lnTo>
                    <a:lnTo>
                      <a:pt x="3643" y="1735"/>
                    </a:lnTo>
                    <a:lnTo>
                      <a:pt x="3643"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59"/>
              <p:cNvSpPr/>
              <p:nvPr/>
            </p:nvSpPr>
            <p:spPr>
              <a:xfrm>
                <a:off x="8086686" y="2756648"/>
                <a:ext cx="152281" cy="65520"/>
              </a:xfrm>
              <a:custGeom>
                <a:avLst/>
                <a:gdLst/>
                <a:ahLst/>
                <a:cxnLst/>
                <a:rect l="l" t="t" r="r" b="b"/>
                <a:pathLst>
                  <a:path w="3470" h="1493" extrusionOk="0">
                    <a:moveTo>
                      <a:pt x="1527" y="0"/>
                    </a:moveTo>
                    <a:lnTo>
                      <a:pt x="0" y="1492"/>
                    </a:lnTo>
                    <a:lnTo>
                      <a:pt x="3470" y="1492"/>
                    </a:lnTo>
                    <a:lnTo>
                      <a:pt x="19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59"/>
              <p:cNvSpPr/>
              <p:nvPr/>
            </p:nvSpPr>
            <p:spPr>
              <a:xfrm>
                <a:off x="8086686" y="2756648"/>
                <a:ext cx="152281" cy="65520"/>
              </a:xfrm>
              <a:custGeom>
                <a:avLst/>
                <a:gdLst/>
                <a:ahLst/>
                <a:cxnLst/>
                <a:rect l="l" t="t" r="r" b="b"/>
                <a:pathLst>
                  <a:path w="3470" h="1493" fill="none" extrusionOk="0">
                    <a:moveTo>
                      <a:pt x="1527" y="0"/>
                    </a:moveTo>
                    <a:lnTo>
                      <a:pt x="0" y="1492"/>
                    </a:lnTo>
                    <a:lnTo>
                      <a:pt x="3470" y="1492"/>
                    </a:lnTo>
                    <a:lnTo>
                      <a:pt x="194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59"/>
              <p:cNvSpPr/>
              <p:nvPr/>
            </p:nvSpPr>
            <p:spPr>
              <a:xfrm>
                <a:off x="8153654" y="2726192"/>
                <a:ext cx="18344" cy="19836"/>
              </a:xfrm>
              <a:custGeom>
                <a:avLst/>
                <a:gdLst/>
                <a:ahLst/>
                <a:cxnLst/>
                <a:rect l="l" t="t" r="r" b="b"/>
                <a:pathLst>
                  <a:path w="418" h="452" extrusionOk="0">
                    <a:moveTo>
                      <a:pt x="1" y="0"/>
                    </a:moveTo>
                    <a:lnTo>
                      <a:pt x="1" y="451"/>
                    </a:lnTo>
                    <a:lnTo>
                      <a:pt x="417" y="451"/>
                    </a:lnTo>
                    <a:lnTo>
                      <a:pt x="41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59"/>
              <p:cNvSpPr/>
              <p:nvPr/>
            </p:nvSpPr>
            <p:spPr>
              <a:xfrm>
                <a:off x="8153654" y="2698765"/>
                <a:ext cx="18344" cy="19836"/>
              </a:xfrm>
              <a:custGeom>
                <a:avLst/>
                <a:gdLst/>
                <a:ahLst/>
                <a:cxnLst/>
                <a:rect l="l" t="t" r="r" b="b"/>
                <a:pathLst>
                  <a:path w="418" h="452" extrusionOk="0">
                    <a:moveTo>
                      <a:pt x="1" y="1"/>
                    </a:moveTo>
                    <a:lnTo>
                      <a:pt x="1" y="452"/>
                    </a:lnTo>
                    <a:lnTo>
                      <a:pt x="417" y="452"/>
                    </a:lnTo>
                    <a:lnTo>
                      <a:pt x="41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59"/>
              <p:cNvSpPr/>
              <p:nvPr/>
            </p:nvSpPr>
            <p:spPr>
              <a:xfrm>
                <a:off x="8124734" y="2628726"/>
                <a:ext cx="74648" cy="27472"/>
              </a:xfrm>
              <a:custGeom>
                <a:avLst/>
                <a:gdLst/>
                <a:ahLst/>
                <a:cxnLst/>
                <a:rect l="l" t="t" r="r" b="b"/>
                <a:pathLst>
                  <a:path w="1701" h="626" extrusionOk="0">
                    <a:moveTo>
                      <a:pt x="1" y="1"/>
                    </a:moveTo>
                    <a:lnTo>
                      <a:pt x="660" y="625"/>
                    </a:lnTo>
                    <a:lnTo>
                      <a:pt x="1076" y="625"/>
                    </a:lnTo>
                    <a:lnTo>
                      <a:pt x="17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80" name="Google Shape;2680;p59"/>
            <p:cNvSpPr/>
            <p:nvPr/>
          </p:nvSpPr>
          <p:spPr>
            <a:xfrm>
              <a:off x="1064550" y="4376213"/>
              <a:ext cx="91950" cy="91100"/>
            </a:xfrm>
            <a:custGeom>
              <a:avLst/>
              <a:gdLst/>
              <a:ahLst/>
              <a:cxnLst/>
              <a:rect l="l" t="t" r="r" b="b"/>
              <a:pathLst>
                <a:path w="3678" h="3644" fill="none" extrusionOk="0">
                  <a:moveTo>
                    <a:pt x="3157" y="0"/>
                  </a:moveTo>
                  <a:lnTo>
                    <a:pt x="1839" y="1319"/>
                  </a:lnTo>
                  <a:lnTo>
                    <a:pt x="486" y="0"/>
                  </a:lnTo>
                  <a:lnTo>
                    <a:pt x="0" y="486"/>
                  </a:lnTo>
                  <a:lnTo>
                    <a:pt x="1319" y="1805"/>
                  </a:lnTo>
                  <a:lnTo>
                    <a:pt x="0" y="3158"/>
                  </a:lnTo>
                  <a:lnTo>
                    <a:pt x="486" y="3643"/>
                  </a:lnTo>
                  <a:lnTo>
                    <a:pt x="1839" y="2325"/>
                  </a:lnTo>
                  <a:lnTo>
                    <a:pt x="3157" y="3643"/>
                  </a:lnTo>
                  <a:lnTo>
                    <a:pt x="3678" y="3158"/>
                  </a:lnTo>
                  <a:lnTo>
                    <a:pt x="2325" y="1805"/>
                  </a:lnTo>
                  <a:lnTo>
                    <a:pt x="3678" y="486"/>
                  </a:lnTo>
                  <a:lnTo>
                    <a:pt x="3157" y="0"/>
                  </a:lnTo>
                  <a:lnTo>
                    <a:pt x="3157" y="0"/>
                  </a:lnTo>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81" name="Google Shape;2681;p59"/>
          <p:cNvGrpSpPr/>
          <p:nvPr/>
        </p:nvGrpSpPr>
        <p:grpSpPr>
          <a:xfrm>
            <a:off x="8009738" y="444900"/>
            <a:ext cx="739738" cy="499927"/>
            <a:chOff x="8009738" y="444900"/>
            <a:chExt cx="739738" cy="499927"/>
          </a:xfrm>
        </p:grpSpPr>
        <p:grpSp>
          <p:nvGrpSpPr>
            <p:cNvPr id="2682" name="Google Shape;2682;p59"/>
            <p:cNvGrpSpPr/>
            <p:nvPr/>
          </p:nvGrpSpPr>
          <p:grpSpPr>
            <a:xfrm>
              <a:off x="8114513" y="444900"/>
              <a:ext cx="634963" cy="406652"/>
              <a:chOff x="8114513" y="444900"/>
              <a:chExt cx="634963" cy="406652"/>
            </a:xfrm>
          </p:grpSpPr>
          <p:sp>
            <p:nvSpPr>
              <p:cNvPr id="2683" name="Google Shape;2683;p59"/>
              <p:cNvSpPr/>
              <p:nvPr/>
            </p:nvSpPr>
            <p:spPr>
              <a:xfrm>
                <a:off x="8114513" y="444900"/>
                <a:ext cx="634950" cy="59000"/>
              </a:xfrm>
              <a:custGeom>
                <a:avLst/>
                <a:gdLst/>
                <a:ahLst/>
                <a:cxnLst/>
                <a:rect l="l" t="t" r="r" b="b"/>
                <a:pathLst>
                  <a:path w="25398" h="2360" extrusionOk="0">
                    <a:moveTo>
                      <a:pt x="1" y="0"/>
                    </a:moveTo>
                    <a:lnTo>
                      <a:pt x="1" y="2359"/>
                    </a:lnTo>
                    <a:lnTo>
                      <a:pt x="25398" y="2359"/>
                    </a:lnTo>
                    <a:lnTo>
                      <a:pt x="25398"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59"/>
              <p:cNvSpPr/>
              <p:nvPr/>
            </p:nvSpPr>
            <p:spPr>
              <a:xfrm>
                <a:off x="8706063" y="463100"/>
                <a:ext cx="21725" cy="20850"/>
              </a:xfrm>
              <a:custGeom>
                <a:avLst/>
                <a:gdLst/>
                <a:ahLst/>
                <a:cxnLst/>
                <a:rect l="l" t="t" r="r" b="b"/>
                <a:pathLst>
                  <a:path w="869" h="834" fill="none" extrusionOk="0">
                    <a:moveTo>
                      <a:pt x="1" y="1"/>
                    </a:moveTo>
                    <a:lnTo>
                      <a:pt x="868" y="833"/>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59"/>
              <p:cNvSpPr/>
              <p:nvPr/>
            </p:nvSpPr>
            <p:spPr>
              <a:xfrm>
                <a:off x="8706063" y="463100"/>
                <a:ext cx="21725" cy="20850"/>
              </a:xfrm>
              <a:custGeom>
                <a:avLst/>
                <a:gdLst/>
                <a:ahLst/>
                <a:cxnLst/>
                <a:rect l="l" t="t" r="r" b="b"/>
                <a:pathLst>
                  <a:path w="869" h="834" fill="none" extrusionOk="0">
                    <a:moveTo>
                      <a:pt x="868" y="1"/>
                    </a:moveTo>
                    <a:lnTo>
                      <a:pt x="1" y="833"/>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59"/>
              <p:cNvSpPr/>
              <p:nvPr/>
            </p:nvSpPr>
            <p:spPr>
              <a:xfrm>
                <a:off x="8114525" y="503900"/>
                <a:ext cx="634950" cy="347652"/>
              </a:xfrm>
              <a:custGeom>
                <a:avLst/>
                <a:gdLst/>
                <a:ahLst/>
                <a:cxnLst/>
                <a:rect l="l" t="t" r="r" b="b"/>
                <a:pathLst>
                  <a:path w="25398" h="2360" extrusionOk="0">
                    <a:moveTo>
                      <a:pt x="1" y="0"/>
                    </a:moveTo>
                    <a:lnTo>
                      <a:pt x="1" y="2359"/>
                    </a:lnTo>
                    <a:lnTo>
                      <a:pt x="25398" y="2359"/>
                    </a:lnTo>
                    <a:lnTo>
                      <a:pt x="25398"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87" name="Google Shape;2687;p59"/>
            <p:cNvGrpSpPr/>
            <p:nvPr/>
          </p:nvGrpSpPr>
          <p:grpSpPr>
            <a:xfrm>
              <a:off x="8009738" y="538175"/>
              <a:ext cx="634963" cy="406652"/>
              <a:chOff x="8009738" y="538175"/>
              <a:chExt cx="634963" cy="406652"/>
            </a:xfrm>
          </p:grpSpPr>
          <p:sp>
            <p:nvSpPr>
              <p:cNvPr id="2688" name="Google Shape;2688;p59"/>
              <p:cNvSpPr/>
              <p:nvPr/>
            </p:nvSpPr>
            <p:spPr>
              <a:xfrm>
                <a:off x="8009738" y="538175"/>
                <a:ext cx="634950" cy="59000"/>
              </a:xfrm>
              <a:custGeom>
                <a:avLst/>
                <a:gdLst/>
                <a:ahLst/>
                <a:cxnLst/>
                <a:rect l="l" t="t" r="r" b="b"/>
                <a:pathLst>
                  <a:path w="25398" h="2360" extrusionOk="0">
                    <a:moveTo>
                      <a:pt x="1" y="0"/>
                    </a:moveTo>
                    <a:lnTo>
                      <a:pt x="1" y="2359"/>
                    </a:lnTo>
                    <a:lnTo>
                      <a:pt x="25398" y="2359"/>
                    </a:lnTo>
                    <a:lnTo>
                      <a:pt x="25398"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59"/>
              <p:cNvSpPr/>
              <p:nvPr/>
            </p:nvSpPr>
            <p:spPr>
              <a:xfrm>
                <a:off x="8601288" y="556375"/>
                <a:ext cx="21725" cy="20850"/>
              </a:xfrm>
              <a:custGeom>
                <a:avLst/>
                <a:gdLst/>
                <a:ahLst/>
                <a:cxnLst/>
                <a:rect l="l" t="t" r="r" b="b"/>
                <a:pathLst>
                  <a:path w="869" h="834" fill="none" extrusionOk="0">
                    <a:moveTo>
                      <a:pt x="1" y="1"/>
                    </a:moveTo>
                    <a:lnTo>
                      <a:pt x="868" y="833"/>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59"/>
              <p:cNvSpPr/>
              <p:nvPr/>
            </p:nvSpPr>
            <p:spPr>
              <a:xfrm>
                <a:off x="8601288" y="556375"/>
                <a:ext cx="21725" cy="20850"/>
              </a:xfrm>
              <a:custGeom>
                <a:avLst/>
                <a:gdLst/>
                <a:ahLst/>
                <a:cxnLst/>
                <a:rect l="l" t="t" r="r" b="b"/>
                <a:pathLst>
                  <a:path w="869" h="834" fill="none" extrusionOk="0">
                    <a:moveTo>
                      <a:pt x="868" y="1"/>
                    </a:moveTo>
                    <a:lnTo>
                      <a:pt x="1" y="833"/>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59"/>
              <p:cNvSpPr/>
              <p:nvPr/>
            </p:nvSpPr>
            <p:spPr>
              <a:xfrm>
                <a:off x="8009750" y="597175"/>
                <a:ext cx="634950" cy="347652"/>
              </a:xfrm>
              <a:custGeom>
                <a:avLst/>
                <a:gdLst/>
                <a:ahLst/>
                <a:cxnLst/>
                <a:rect l="l" t="t" r="r" b="b"/>
                <a:pathLst>
                  <a:path w="25398" h="2360" extrusionOk="0">
                    <a:moveTo>
                      <a:pt x="1" y="0"/>
                    </a:moveTo>
                    <a:lnTo>
                      <a:pt x="1" y="2359"/>
                    </a:lnTo>
                    <a:lnTo>
                      <a:pt x="25398" y="2359"/>
                    </a:lnTo>
                    <a:lnTo>
                      <a:pt x="25398"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692" name="Google Shape;2692;p59"/>
          <p:cNvGrpSpPr/>
          <p:nvPr/>
        </p:nvGrpSpPr>
        <p:grpSpPr>
          <a:xfrm>
            <a:off x="706408" y="-1469152"/>
            <a:ext cx="1218677" cy="2647482"/>
            <a:chOff x="706408" y="-1469152"/>
            <a:chExt cx="1218677" cy="2647482"/>
          </a:xfrm>
        </p:grpSpPr>
        <p:grpSp>
          <p:nvGrpSpPr>
            <p:cNvPr id="2693" name="Google Shape;2693;p59"/>
            <p:cNvGrpSpPr/>
            <p:nvPr/>
          </p:nvGrpSpPr>
          <p:grpSpPr>
            <a:xfrm>
              <a:off x="706408" y="-1469152"/>
              <a:ext cx="1218677" cy="2356830"/>
              <a:chOff x="2071700" y="1617275"/>
              <a:chExt cx="717375" cy="1387350"/>
            </a:xfrm>
          </p:grpSpPr>
          <p:sp>
            <p:nvSpPr>
              <p:cNvPr id="2694" name="Google Shape;2694;p59"/>
              <p:cNvSpPr/>
              <p:nvPr/>
            </p:nvSpPr>
            <p:spPr>
              <a:xfrm>
                <a:off x="2093750" y="1644825"/>
                <a:ext cx="6625" cy="1339950"/>
              </a:xfrm>
              <a:custGeom>
                <a:avLst/>
                <a:gdLst/>
                <a:ahLst/>
                <a:cxnLst/>
                <a:rect l="l" t="t" r="r" b="b"/>
                <a:pathLst>
                  <a:path w="265" h="53598" extrusionOk="0">
                    <a:moveTo>
                      <a:pt x="0" y="0"/>
                    </a:moveTo>
                    <a:lnTo>
                      <a:pt x="0" y="5113"/>
                    </a:lnTo>
                    <a:lnTo>
                      <a:pt x="265" y="5113"/>
                    </a:lnTo>
                    <a:lnTo>
                      <a:pt x="265" y="0"/>
                    </a:lnTo>
                    <a:close/>
                    <a:moveTo>
                      <a:pt x="0" y="5378"/>
                    </a:moveTo>
                    <a:lnTo>
                      <a:pt x="0" y="10447"/>
                    </a:lnTo>
                    <a:lnTo>
                      <a:pt x="265" y="10447"/>
                    </a:lnTo>
                    <a:lnTo>
                      <a:pt x="265" y="5378"/>
                    </a:lnTo>
                    <a:close/>
                    <a:moveTo>
                      <a:pt x="0" y="10755"/>
                    </a:moveTo>
                    <a:lnTo>
                      <a:pt x="0" y="15824"/>
                    </a:lnTo>
                    <a:lnTo>
                      <a:pt x="265" y="15824"/>
                    </a:lnTo>
                    <a:lnTo>
                      <a:pt x="265" y="10755"/>
                    </a:lnTo>
                    <a:close/>
                    <a:moveTo>
                      <a:pt x="0" y="16089"/>
                    </a:moveTo>
                    <a:lnTo>
                      <a:pt x="0" y="21201"/>
                    </a:lnTo>
                    <a:lnTo>
                      <a:pt x="265" y="21201"/>
                    </a:lnTo>
                    <a:lnTo>
                      <a:pt x="265" y="16089"/>
                    </a:lnTo>
                    <a:close/>
                    <a:moveTo>
                      <a:pt x="0" y="21466"/>
                    </a:moveTo>
                    <a:lnTo>
                      <a:pt x="0" y="26579"/>
                    </a:lnTo>
                    <a:lnTo>
                      <a:pt x="265" y="26579"/>
                    </a:lnTo>
                    <a:lnTo>
                      <a:pt x="265" y="21466"/>
                    </a:lnTo>
                    <a:close/>
                    <a:moveTo>
                      <a:pt x="0" y="26843"/>
                    </a:moveTo>
                    <a:lnTo>
                      <a:pt x="0" y="31956"/>
                    </a:lnTo>
                    <a:lnTo>
                      <a:pt x="265" y="31956"/>
                    </a:lnTo>
                    <a:lnTo>
                      <a:pt x="265" y="26843"/>
                    </a:lnTo>
                    <a:close/>
                    <a:moveTo>
                      <a:pt x="0" y="32221"/>
                    </a:moveTo>
                    <a:lnTo>
                      <a:pt x="0" y="37334"/>
                    </a:lnTo>
                    <a:lnTo>
                      <a:pt x="265" y="37334"/>
                    </a:lnTo>
                    <a:lnTo>
                      <a:pt x="265" y="32221"/>
                    </a:lnTo>
                    <a:close/>
                    <a:moveTo>
                      <a:pt x="0" y="37598"/>
                    </a:moveTo>
                    <a:lnTo>
                      <a:pt x="0" y="42711"/>
                    </a:lnTo>
                    <a:lnTo>
                      <a:pt x="265" y="42711"/>
                    </a:lnTo>
                    <a:lnTo>
                      <a:pt x="265" y="37598"/>
                    </a:lnTo>
                    <a:close/>
                    <a:moveTo>
                      <a:pt x="0" y="42975"/>
                    </a:moveTo>
                    <a:lnTo>
                      <a:pt x="0" y="48088"/>
                    </a:lnTo>
                    <a:lnTo>
                      <a:pt x="265" y="48088"/>
                    </a:lnTo>
                    <a:lnTo>
                      <a:pt x="265" y="42975"/>
                    </a:lnTo>
                    <a:close/>
                    <a:moveTo>
                      <a:pt x="0" y="48353"/>
                    </a:moveTo>
                    <a:lnTo>
                      <a:pt x="0" y="53598"/>
                    </a:lnTo>
                    <a:lnTo>
                      <a:pt x="44" y="53598"/>
                    </a:lnTo>
                    <a:lnTo>
                      <a:pt x="44"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59"/>
              <p:cNvSpPr/>
              <p:nvPr/>
            </p:nvSpPr>
            <p:spPr>
              <a:xfrm>
                <a:off x="2093750" y="1643725"/>
                <a:ext cx="6625" cy="1341050"/>
              </a:xfrm>
              <a:custGeom>
                <a:avLst/>
                <a:gdLst/>
                <a:ahLst/>
                <a:cxnLst/>
                <a:rect l="l" t="t" r="r" b="b"/>
                <a:pathLst>
                  <a:path w="265" h="53642" fill="none" extrusionOk="0">
                    <a:moveTo>
                      <a:pt x="0" y="0"/>
                    </a:moveTo>
                    <a:lnTo>
                      <a:pt x="0" y="0"/>
                    </a:lnTo>
                    <a:lnTo>
                      <a:pt x="0" y="53642"/>
                    </a:lnTo>
                    <a:lnTo>
                      <a:pt x="265" y="53642"/>
                    </a:lnTo>
                    <a:lnTo>
                      <a:pt x="44" y="53642"/>
                    </a:lnTo>
                    <a:lnTo>
                      <a:pt x="44" y="53377"/>
                    </a:lnTo>
                    <a:lnTo>
                      <a:pt x="265" y="53377"/>
                    </a:lnTo>
                    <a:lnTo>
                      <a:pt x="265" y="48397"/>
                    </a:lnTo>
                    <a:lnTo>
                      <a:pt x="0" y="48397"/>
                    </a:lnTo>
                    <a:lnTo>
                      <a:pt x="0" y="48132"/>
                    </a:lnTo>
                    <a:lnTo>
                      <a:pt x="265" y="48132"/>
                    </a:lnTo>
                    <a:lnTo>
                      <a:pt x="265" y="43019"/>
                    </a:lnTo>
                    <a:lnTo>
                      <a:pt x="0" y="43019"/>
                    </a:lnTo>
                    <a:lnTo>
                      <a:pt x="0" y="42755"/>
                    </a:lnTo>
                    <a:lnTo>
                      <a:pt x="265" y="42755"/>
                    </a:lnTo>
                    <a:lnTo>
                      <a:pt x="265" y="37642"/>
                    </a:lnTo>
                    <a:lnTo>
                      <a:pt x="0" y="37642"/>
                    </a:lnTo>
                    <a:lnTo>
                      <a:pt x="0" y="37378"/>
                    </a:lnTo>
                    <a:lnTo>
                      <a:pt x="265" y="37378"/>
                    </a:lnTo>
                    <a:lnTo>
                      <a:pt x="265" y="32265"/>
                    </a:lnTo>
                    <a:lnTo>
                      <a:pt x="0" y="32265"/>
                    </a:lnTo>
                    <a:lnTo>
                      <a:pt x="0" y="32000"/>
                    </a:lnTo>
                    <a:lnTo>
                      <a:pt x="265" y="32000"/>
                    </a:lnTo>
                    <a:lnTo>
                      <a:pt x="265" y="26887"/>
                    </a:lnTo>
                    <a:lnTo>
                      <a:pt x="0" y="26887"/>
                    </a:lnTo>
                    <a:lnTo>
                      <a:pt x="0" y="26623"/>
                    </a:lnTo>
                    <a:lnTo>
                      <a:pt x="265" y="26623"/>
                    </a:lnTo>
                    <a:lnTo>
                      <a:pt x="265" y="21510"/>
                    </a:lnTo>
                    <a:lnTo>
                      <a:pt x="0" y="21510"/>
                    </a:lnTo>
                    <a:lnTo>
                      <a:pt x="0" y="21245"/>
                    </a:lnTo>
                    <a:lnTo>
                      <a:pt x="265" y="21245"/>
                    </a:lnTo>
                    <a:lnTo>
                      <a:pt x="265" y="16133"/>
                    </a:lnTo>
                    <a:lnTo>
                      <a:pt x="0" y="16133"/>
                    </a:lnTo>
                    <a:lnTo>
                      <a:pt x="0" y="15868"/>
                    </a:lnTo>
                    <a:lnTo>
                      <a:pt x="265" y="15868"/>
                    </a:lnTo>
                    <a:lnTo>
                      <a:pt x="265" y="10799"/>
                    </a:lnTo>
                    <a:lnTo>
                      <a:pt x="0" y="10799"/>
                    </a:lnTo>
                    <a:lnTo>
                      <a:pt x="0" y="10491"/>
                    </a:lnTo>
                    <a:lnTo>
                      <a:pt x="265" y="10491"/>
                    </a:lnTo>
                    <a:lnTo>
                      <a:pt x="265" y="5422"/>
                    </a:lnTo>
                    <a:lnTo>
                      <a:pt x="0" y="5422"/>
                    </a:lnTo>
                    <a:lnTo>
                      <a:pt x="0" y="5157"/>
                    </a:lnTo>
                    <a:lnTo>
                      <a:pt x="265" y="5157"/>
                    </a:lnTo>
                    <a:lnTo>
                      <a:pt x="265" y="44"/>
                    </a:lnTo>
                    <a:lnTo>
                      <a:pt x="0" y="44"/>
                    </a:lnTo>
                    <a:lnTo>
                      <a:pt x="0"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59"/>
              <p:cNvSpPr/>
              <p:nvPr/>
            </p:nvSpPr>
            <p:spPr>
              <a:xfrm>
                <a:off x="2228175" y="1644825"/>
                <a:ext cx="6650" cy="1333350"/>
              </a:xfrm>
              <a:custGeom>
                <a:avLst/>
                <a:gdLst/>
                <a:ahLst/>
                <a:cxnLst/>
                <a:rect l="l" t="t" r="r" b="b"/>
                <a:pathLst>
                  <a:path w="266" h="53334" extrusionOk="0">
                    <a:moveTo>
                      <a:pt x="1" y="0"/>
                    </a:moveTo>
                    <a:lnTo>
                      <a:pt x="1" y="5113"/>
                    </a:lnTo>
                    <a:lnTo>
                      <a:pt x="265" y="5113"/>
                    </a:lnTo>
                    <a:lnTo>
                      <a:pt x="265" y="0"/>
                    </a:lnTo>
                    <a:close/>
                    <a:moveTo>
                      <a:pt x="1" y="5378"/>
                    </a:moveTo>
                    <a:lnTo>
                      <a:pt x="1" y="10447"/>
                    </a:lnTo>
                    <a:lnTo>
                      <a:pt x="265" y="10447"/>
                    </a:lnTo>
                    <a:lnTo>
                      <a:pt x="265" y="5378"/>
                    </a:lnTo>
                    <a:close/>
                    <a:moveTo>
                      <a:pt x="1" y="10755"/>
                    </a:moveTo>
                    <a:lnTo>
                      <a:pt x="1" y="15824"/>
                    </a:lnTo>
                    <a:lnTo>
                      <a:pt x="265" y="15824"/>
                    </a:lnTo>
                    <a:lnTo>
                      <a:pt x="265" y="10755"/>
                    </a:lnTo>
                    <a:close/>
                    <a:moveTo>
                      <a:pt x="1" y="16089"/>
                    </a:moveTo>
                    <a:lnTo>
                      <a:pt x="1" y="21201"/>
                    </a:lnTo>
                    <a:lnTo>
                      <a:pt x="265" y="21201"/>
                    </a:lnTo>
                    <a:lnTo>
                      <a:pt x="265" y="16089"/>
                    </a:lnTo>
                    <a:close/>
                    <a:moveTo>
                      <a:pt x="1" y="21466"/>
                    </a:moveTo>
                    <a:lnTo>
                      <a:pt x="1" y="26579"/>
                    </a:lnTo>
                    <a:lnTo>
                      <a:pt x="265" y="26579"/>
                    </a:lnTo>
                    <a:lnTo>
                      <a:pt x="265" y="21466"/>
                    </a:lnTo>
                    <a:close/>
                    <a:moveTo>
                      <a:pt x="1" y="26843"/>
                    </a:moveTo>
                    <a:lnTo>
                      <a:pt x="1" y="31956"/>
                    </a:lnTo>
                    <a:lnTo>
                      <a:pt x="265" y="31956"/>
                    </a:lnTo>
                    <a:lnTo>
                      <a:pt x="265" y="26843"/>
                    </a:lnTo>
                    <a:close/>
                    <a:moveTo>
                      <a:pt x="1" y="32221"/>
                    </a:moveTo>
                    <a:lnTo>
                      <a:pt x="1" y="37334"/>
                    </a:lnTo>
                    <a:lnTo>
                      <a:pt x="265" y="37334"/>
                    </a:lnTo>
                    <a:lnTo>
                      <a:pt x="265" y="32221"/>
                    </a:lnTo>
                    <a:close/>
                    <a:moveTo>
                      <a:pt x="1" y="37598"/>
                    </a:moveTo>
                    <a:lnTo>
                      <a:pt x="1" y="42711"/>
                    </a:lnTo>
                    <a:lnTo>
                      <a:pt x="265" y="42711"/>
                    </a:lnTo>
                    <a:lnTo>
                      <a:pt x="265" y="37598"/>
                    </a:lnTo>
                    <a:close/>
                    <a:moveTo>
                      <a:pt x="1" y="42975"/>
                    </a:moveTo>
                    <a:lnTo>
                      <a:pt x="1" y="48088"/>
                    </a:lnTo>
                    <a:lnTo>
                      <a:pt x="265" y="48088"/>
                    </a:lnTo>
                    <a:lnTo>
                      <a:pt x="265" y="42975"/>
                    </a:lnTo>
                    <a:close/>
                    <a:moveTo>
                      <a:pt x="1" y="48353"/>
                    </a:moveTo>
                    <a:lnTo>
                      <a:pt x="1"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59"/>
              <p:cNvSpPr/>
              <p:nvPr/>
            </p:nvSpPr>
            <p:spPr>
              <a:xfrm>
                <a:off x="2228175" y="2853625"/>
                <a:ext cx="6650" cy="124550"/>
              </a:xfrm>
              <a:custGeom>
                <a:avLst/>
                <a:gdLst/>
                <a:ahLst/>
                <a:cxnLst/>
                <a:rect l="l" t="t" r="r" b="b"/>
                <a:pathLst>
                  <a:path w="266" h="4982" fill="none" extrusionOk="0">
                    <a:moveTo>
                      <a:pt x="265" y="1"/>
                    </a:moveTo>
                    <a:lnTo>
                      <a:pt x="1" y="1"/>
                    </a:lnTo>
                    <a:lnTo>
                      <a:pt x="1" y="4981"/>
                    </a:lnTo>
                    <a:lnTo>
                      <a:pt x="265" y="4981"/>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59"/>
              <p:cNvSpPr/>
              <p:nvPr/>
            </p:nvSpPr>
            <p:spPr>
              <a:xfrm>
                <a:off x="2228175" y="2719200"/>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59"/>
              <p:cNvSpPr/>
              <p:nvPr/>
            </p:nvSpPr>
            <p:spPr>
              <a:xfrm>
                <a:off x="2228175" y="2584750"/>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59"/>
              <p:cNvSpPr/>
              <p:nvPr/>
            </p:nvSpPr>
            <p:spPr>
              <a:xfrm>
                <a:off x="2228175" y="2450325"/>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59"/>
              <p:cNvSpPr/>
              <p:nvPr/>
            </p:nvSpPr>
            <p:spPr>
              <a:xfrm>
                <a:off x="2228175" y="2315900"/>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59"/>
              <p:cNvSpPr/>
              <p:nvPr/>
            </p:nvSpPr>
            <p:spPr>
              <a:xfrm>
                <a:off x="2228175" y="2181450"/>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59"/>
              <p:cNvSpPr/>
              <p:nvPr/>
            </p:nvSpPr>
            <p:spPr>
              <a:xfrm>
                <a:off x="2228175" y="2047025"/>
                <a:ext cx="6650" cy="127850"/>
              </a:xfrm>
              <a:custGeom>
                <a:avLst/>
                <a:gdLst/>
                <a:ahLst/>
                <a:cxnLst/>
                <a:rect l="l" t="t" r="r" b="b"/>
                <a:pathLst>
                  <a:path w="266" h="5114" fill="none" extrusionOk="0">
                    <a:moveTo>
                      <a:pt x="265" y="1"/>
                    </a:moveTo>
                    <a:lnTo>
                      <a:pt x="1" y="1"/>
                    </a:lnTo>
                    <a:lnTo>
                      <a:pt x="1" y="5113"/>
                    </a:lnTo>
                    <a:lnTo>
                      <a:pt x="265" y="5113"/>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59"/>
              <p:cNvSpPr/>
              <p:nvPr/>
            </p:nvSpPr>
            <p:spPr>
              <a:xfrm>
                <a:off x="2228175" y="1913700"/>
                <a:ext cx="6650" cy="126750"/>
              </a:xfrm>
              <a:custGeom>
                <a:avLst/>
                <a:gdLst/>
                <a:ahLst/>
                <a:cxnLst/>
                <a:rect l="l" t="t" r="r" b="b"/>
                <a:pathLst>
                  <a:path w="266" h="5070" fill="none" extrusionOk="0">
                    <a:moveTo>
                      <a:pt x="265" y="0"/>
                    </a:moveTo>
                    <a:lnTo>
                      <a:pt x="1" y="0"/>
                    </a:lnTo>
                    <a:lnTo>
                      <a:pt x="1" y="5069"/>
                    </a:lnTo>
                    <a:lnTo>
                      <a:pt x="265" y="5069"/>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59"/>
              <p:cNvSpPr/>
              <p:nvPr/>
            </p:nvSpPr>
            <p:spPr>
              <a:xfrm>
                <a:off x="2228175" y="1779250"/>
                <a:ext cx="6650" cy="126750"/>
              </a:xfrm>
              <a:custGeom>
                <a:avLst/>
                <a:gdLst/>
                <a:ahLst/>
                <a:cxnLst/>
                <a:rect l="l" t="t" r="r" b="b"/>
                <a:pathLst>
                  <a:path w="266" h="5070" fill="none" extrusionOk="0">
                    <a:moveTo>
                      <a:pt x="265" y="1"/>
                    </a:moveTo>
                    <a:lnTo>
                      <a:pt x="1" y="1"/>
                    </a:lnTo>
                    <a:lnTo>
                      <a:pt x="1" y="5070"/>
                    </a:lnTo>
                    <a:lnTo>
                      <a:pt x="265" y="5070"/>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59"/>
              <p:cNvSpPr/>
              <p:nvPr/>
            </p:nvSpPr>
            <p:spPr>
              <a:xfrm>
                <a:off x="2228175" y="1644825"/>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59"/>
              <p:cNvSpPr/>
              <p:nvPr/>
            </p:nvSpPr>
            <p:spPr>
              <a:xfrm>
                <a:off x="2362625" y="1644825"/>
                <a:ext cx="6625" cy="1333350"/>
              </a:xfrm>
              <a:custGeom>
                <a:avLst/>
                <a:gdLst/>
                <a:ahLst/>
                <a:cxnLst/>
                <a:rect l="l" t="t" r="r" b="b"/>
                <a:pathLst>
                  <a:path w="265" h="53334" extrusionOk="0">
                    <a:moveTo>
                      <a:pt x="0" y="0"/>
                    </a:moveTo>
                    <a:lnTo>
                      <a:pt x="0" y="5113"/>
                    </a:lnTo>
                    <a:lnTo>
                      <a:pt x="265" y="5113"/>
                    </a:lnTo>
                    <a:lnTo>
                      <a:pt x="265" y="0"/>
                    </a:lnTo>
                    <a:close/>
                    <a:moveTo>
                      <a:pt x="0" y="5378"/>
                    </a:moveTo>
                    <a:lnTo>
                      <a:pt x="0" y="10447"/>
                    </a:lnTo>
                    <a:lnTo>
                      <a:pt x="265" y="10447"/>
                    </a:lnTo>
                    <a:lnTo>
                      <a:pt x="265" y="5378"/>
                    </a:lnTo>
                    <a:close/>
                    <a:moveTo>
                      <a:pt x="0" y="10755"/>
                    </a:moveTo>
                    <a:lnTo>
                      <a:pt x="0" y="15824"/>
                    </a:lnTo>
                    <a:lnTo>
                      <a:pt x="265" y="15824"/>
                    </a:lnTo>
                    <a:lnTo>
                      <a:pt x="265" y="10755"/>
                    </a:lnTo>
                    <a:close/>
                    <a:moveTo>
                      <a:pt x="0" y="16089"/>
                    </a:moveTo>
                    <a:lnTo>
                      <a:pt x="0" y="21201"/>
                    </a:lnTo>
                    <a:lnTo>
                      <a:pt x="265" y="21201"/>
                    </a:lnTo>
                    <a:lnTo>
                      <a:pt x="265" y="16089"/>
                    </a:lnTo>
                    <a:close/>
                    <a:moveTo>
                      <a:pt x="0" y="21466"/>
                    </a:moveTo>
                    <a:lnTo>
                      <a:pt x="0" y="26579"/>
                    </a:lnTo>
                    <a:lnTo>
                      <a:pt x="265" y="26579"/>
                    </a:lnTo>
                    <a:lnTo>
                      <a:pt x="265" y="21466"/>
                    </a:lnTo>
                    <a:close/>
                    <a:moveTo>
                      <a:pt x="0" y="26843"/>
                    </a:moveTo>
                    <a:lnTo>
                      <a:pt x="0" y="31956"/>
                    </a:lnTo>
                    <a:lnTo>
                      <a:pt x="265" y="31956"/>
                    </a:lnTo>
                    <a:lnTo>
                      <a:pt x="265" y="26843"/>
                    </a:lnTo>
                    <a:close/>
                    <a:moveTo>
                      <a:pt x="0" y="32221"/>
                    </a:moveTo>
                    <a:lnTo>
                      <a:pt x="0" y="37334"/>
                    </a:lnTo>
                    <a:lnTo>
                      <a:pt x="265" y="37334"/>
                    </a:lnTo>
                    <a:lnTo>
                      <a:pt x="265" y="32221"/>
                    </a:lnTo>
                    <a:close/>
                    <a:moveTo>
                      <a:pt x="0" y="37598"/>
                    </a:moveTo>
                    <a:lnTo>
                      <a:pt x="0" y="42711"/>
                    </a:lnTo>
                    <a:lnTo>
                      <a:pt x="265" y="42711"/>
                    </a:lnTo>
                    <a:lnTo>
                      <a:pt x="265" y="37598"/>
                    </a:lnTo>
                    <a:close/>
                    <a:moveTo>
                      <a:pt x="0" y="42975"/>
                    </a:moveTo>
                    <a:lnTo>
                      <a:pt x="0" y="48088"/>
                    </a:lnTo>
                    <a:lnTo>
                      <a:pt x="265" y="48088"/>
                    </a:lnTo>
                    <a:lnTo>
                      <a:pt x="265" y="42975"/>
                    </a:lnTo>
                    <a:close/>
                    <a:moveTo>
                      <a:pt x="0" y="48353"/>
                    </a:moveTo>
                    <a:lnTo>
                      <a:pt x="0"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59"/>
              <p:cNvSpPr/>
              <p:nvPr/>
            </p:nvSpPr>
            <p:spPr>
              <a:xfrm>
                <a:off x="2362625" y="2853625"/>
                <a:ext cx="6625" cy="124550"/>
              </a:xfrm>
              <a:custGeom>
                <a:avLst/>
                <a:gdLst/>
                <a:ahLst/>
                <a:cxnLst/>
                <a:rect l="l" t="t" r="r" b="b"/>
                <a:pathLst>
                  <a:path w="265" h="4982" fill="none" extrusionOk="0">
                    <a:moveTo>
                      <a:pt x="265" y="1"/>
                    </a:moveTo>
                    <a:lnTo>
                      <a:pt x="0" y="1"/>
                    </a:lnTo>
                    <a:lnTo>
                      <a:pt x="0" y="4981"/>
                    </a:lnTo>
                    <a:lnTo>
                      <a:pt x="265" y="4981"/>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59"/>
              <p:cNvSpPr/>
              <p:nvPr/>
            </p:nvSpPr>
            <p:spPr>
              <a:xfrm>
                <a:off x="2362625" y="2719200"/>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59"/>
              <p:cNvSpPr/>
              <p:nvPr/>
            </p:nvSpPr>
            <p:spPr>
              <a:xfrm>
                <a:off x="2362625" y="2584750"/>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59"/>
              <p:cNvSpPr/>
              <p:nvPr/>
            </p:nvSpPr>
            <p:spPr>
              <a:xfrm>
                <a:off x="2362625" y="2450325"/>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59"/>
              <p:cNvSpPr/>
              <p:nvPr/>
            </p:nvSpPr>
            <p:spPr>
              <a:xfrm>
                <a:off x="2362625" y="2315900"/>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59"/>
              <p:cNvSpPr/>
              <p:nvPr/>
            </p:nvSpPr>
            <p:spPr>
              <a:xfrm>
                <a:off x="2362625" y="2181450"/>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59"/>
              <p:cNvSpPr/>
              <p:nvPr/>
            </p:nvSpPr>
            <p:spPr>
              <a:xfrm>
                <a:off x="2362625" y="2047025"/>
                <a:ext cx="6625" cy="127850"/>
              </a:xfrm>
              <a:custGeom>
                <a:avLst/>
                <a:gdLst/>
                <a:ahLst/>
                <a:cxnLst/>
                <a:rect l="l" t="t" r="r" b="b"/>
                <a:pathLst>
                  <a:path w="265" h="5114" fill="none" extrusionOk="0">
                    <a:moveTo>
                      <a:pt x="265" y="1"/>
                    </a:moveTo>
                    <a:lnTo>
                      <a:pt x="0" y="1"/>
                    </a:lnTo>
                    <a:lnTo>
                      <a:pt x="0" y="5113"/>
                    </a:lnTo>
                    <a:lnTo>
                      <a:pt x="265" y="5113"/>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59"/>
              <p:cNvSpPr/>
              <p:nvPr/>
            </p:nvSpPr>
            <p:spPr>
              <a:xfrm>
                <a:off x="2362625" y="1913700"/>
                <a:ext cx="6625" cy="126750"/>
              </a:xfrm>
              <a:custGeom>
                <a:avLst/>
                <a:gdLst/>
                <a:ahLst/>
                <a:cxnLst/>
                <a:rect l="l" t="t" r="r" b="b"/>
                <a:pathLst>
                  <a:path w="265" h="5070" fill="none" extrusionOk="0">
                    <a:moveTo>
                      <a:pt x="265" y="0"/>
                    </a:moveTo>
                    <a:lnTo>
                      <a:pt x="0" y="0"/>
                    </a:lnTo>
                    <a:lnTo>
                      <a:pt x="0" y="5069"/>
                    </a:lnTo>
                    <a:lnTo>
                      <a:pt x="265" y="5069"/>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59"/>
              <p:cNvSpPr/>
              <p:nvPr/>
            </p:nvSpPr>
            <p:spPr>
              <a:xfrm>
                <a:off x="2362625" y="1779250"/>
                <a:ext cx="6625" cy="126750"/>
              </a:xfrm>
              <a:custGeom>
                <a:avLst/>
                <a:gdLst/>
                <a:ahLst/>
                <a:cxnLst/>
                <a:rect l="l" t="t" r="r" b="b"/>
                <a:pathLst>
                  <a:path w="265" h="5070" fill="none" extrusionOk="0">
                    <a:moveTo>
                      <a:pt x="265" y="1"/>
                    </a:moveTo>
                    <a:lnTo>
                      <a:pt x="0" y="1"/>
                    </a:lnTo>
                    <a:lnTo>
                      <a:pt x="0" y="5070"/>
                    </a:lnTo>
                    <a:lnTo>
                      <a:pt x="265" y="5070"/>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59"/>
              <p:cNvSpPr/>
              <p:nvPr/>
            </p:nvSpPr>
            <p:spPr>
              <a:xfrm>
                <a:off x="2362625" y="1644825"/>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59"/>
              <p:cNvSpPr/>
              <p:nvPr/>
            </p:nvSpPr>
            <p:spPr>
              <a:xfrm>
                <a:off x="2497050" y="1644825"/>
                <a:ext cx="6625" cy="1333350"/>
              </a:xfrm>
              <a:custGeom>
                <a:avLst/>
                <a:gdLst/>
                <a:ahLst/>
                <a:cxnLst/>
                <a:rect l="l" t="t" r="r" b="b"/>
                <a:pathLst>
                  <a:path w="265" h="53334" extrusionOk="0">
                    <a:moveTo>
                      <a:pt x="0" y="0"/>
                    </a:moveTo>
                    <a:lnTo>
                      <a:pt x="0" y="5113"/>
                    </a:lnTo>
                    <a:lnTo>
                      <a:pt x="265" y="5113"/>
                    </a:lnTo>
                    <a:lnTo>
                      <a:pt x="265" y="0"/>
                    </a:lnTo>
                    <a:close/>
                    <a:moveTo>
                      <a:pt x="0" y="5378"/>
                    </a:moveTo>
                    <a:lnTo>
                      <a:pt x="0" y="10447"/>
                    </a:lnTo>
                    <a:lnTo>
                      <a:pt x="265" y="10447"/>
                    </a:lnTo>
                    <a:lnTo>
                      <a:pt x="265" y="5378"/>
                    </a:lnTo>
                    <a:close/>
                    <a:moveTo>
                      <a:pt x="0" y="10755"/>
                    </a:moveTo>
                    <a:lnTo>
                      <a:pt x="0" y="15824"/>
                    </a:lnTo>
                    <a:lnTo>
                      <a:pt x="265" y="15824"/>
                    </a:lnTo>
                    <a:lnTo>
                      <a:pt x="265" y="10755"/>
                    </a:lnTo>
                    <a:close/>
                    <a:moveTo>
                      <a:pt x="0" y="16089"/>
                    </a:moveTo>
                    <a:lnTo>
                      <a:pt x="0" y="21201"/>
                    </a:lnTo>
                    <a:lnTo>
                      <a:pt x="265" y="21201"/>
                    </a:lnTo>
                    <a:lnTo>
                      <a:pt x="265" y="16089"/>
                    </a:lnTo>
                    <a:close/>
                    <a:moveTo>
                      <a:pt x="0" y="21466"/>
                    </a:moveTo>
                    <a:lnTo>
                      <a:pt x="0" y="26579"/>
                    </a:lnTo>
                    <a:lnTo>
                      <a:pt x="265" y="26579"/>
                    </a:lnTo>
                    <a:lnTo>
                      <a:pt x="265" y="21466"/>
                    </a:lnTo>
                    <a:close/>
                    <a:moveTo>
                      <a:pt x="0" y="26843"/>
                    </a:moveTo>
                    <a:lnTo>
                      <a:pt x="0" y="31956"/>
                    </a:lnTo>
                    <a:lnTo>
                      <a:pt x="265" y="31956"/>
                    </a:lnTo>
                    <a:lnTo>
                      <a:pt x="265" y="26843"/>
                    </a:lnTo>
                    <a:close/>
                    <a:moveTo>
                      <a:pt x="0" y="32221"/>
                    </a:moveTo>
                    <a:lnTo>
                      <a:pt x="0" y="37334"/>
                    </a:lnTo>
                    <a:lnTo>
                      <a:pt x="265" y="37334"/>
                    </a:lnTo>
                    <a:lnTo>
                      <a:pt x="265" y="32221"/>
                    </a:lnTo>
                    <a:close/>
                    <a:moveTo>
                      <a:pt x="0" y="37598"/>
                    </a:moveTo>
                    <a:lnTo>
                      <a:pt x="0" y="42711"/>
                    </a:lnTo>
                    <a:lnTo>
                      <a:pt x="265" y="42711"/>
                    </a:lnTo>
                    <a:lnTo>
                      <a:pt x="265" y="37598"/>
                    </a:lnTo>
                    <a:close/>
                    <a:moveTo>
                      <a:pt x="0" y="42975"/>
                    </a:moveTo>
                    <a:lnTo>
                      <a:pt x="0" y="48088"/>
                    </a:lnTo>
                    <a:lnTo>
                      <a:pt x="265" y="48088"/>
                    </a:lnTo>
                    <a:lnTo>
                      <a:pt x="265" y="42975"/>
                    </a:lnTo>
                    <a:close/>
                    <a:moveTo>
                      <a:pt x="0" y="48353"/>
                    </a:moveTo>
                    <a:lnTo>
                      <a:pt x="0"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59"/>
              <p:cNvSpPr/>
              <p:nvPr/>
            </p:nvSpPr>
            <p:spPr>
              <a:xfrm>
                <a:off x="2497050" y="2853625"/>
                <a:ext cx="6625" cy="124550"/>
              </a:xfrm>
              <a:custGeom>
                <a:avLst/>
                <a:gdLst/>
                <a:ahLst/>
                <a:cxnLst/>
                <a:rect l="l" t="t" r="r" b="b"/>
                <a:pathLst>
                  <a:path w="265" h="4982" fill="none" extrusionOk="0">
                    <a:moveTo>
                      <a:pt x="265" y="1"/>
                    </a:moveTo>
                    <a:lnTo>
                      <a:pt x="0" y="1"/>
                    </a:lnTo>
                    <a:lnTo>
                      <a:pt x="0" y="4981"/>
                    </a:lnTo>
                    <a:lnTo>
                      <a:pt x="265" y="4981"/>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59"/>
              <p:cNvSpPr/>
              <p:nvPr/>
            </p:nvSpPr>
            <p:spPr>
              <a:xfrm>
                <a:off x="2497050" y="2719200"/>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59"/>
              <p:cNvSpPr/>
              <p:nvPr/>
            </p:nvSpPr>
            <p:spPr>
              <a:xfrm>
                <a:off x="2497050" y="2584750"/>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59"/>
              <p:cNvSpPr/>
              <p:nvPr/>
            </p:nvSpPr>
            <p:spPr>
              <a:xfrm>
                <a:off x="2497050" y="2450325"/>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59"/>
              <p:cNvSpPr/>
              <p:nvPr/>
            </p:nvSpPr>
            <p:spPr>
              <a:xfrm>
                <a:off x="2497050" y="2315900"/>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59"/>
              <p:cNvSpPr/>
              <p:nvPr/>
            </p:nvSpPr>
            <p:spPr>
              <a:xfrm>
                <a:off x="2497050" y="2181450"/>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59"/>
              <p:cNvSpPr/>
              <p:nvPr/>
            </p:nvSpPr>
            <p:spPr>
              <a:xfrm>
                <a:off x="2497050" y="2047025"/>
                <a:ext cx="6625" cy="127850"/>
              </a:xfrm>
              <a:custGeom>
                <a:avLst/>
                <a:gdLst/>
                <a:ahLst/>
                <a:cxnLst/>
                <a:rect l="l" t="t" r="r" b="b"/>
                <a:pathLst>
                  <a:path w="265" h="5114" fill="none" extrusionOk="0">
                    <a:moveTo>
                      <a:pt x="265" y="1"/>
                    </a:moveTo>
                    <a:lnTo>
                      <a:pt x="0" y="1"/>
                    </a:lnTo>
                    <a:lnTo>
                      <a:pt x="0" y="5113"/>
                    </a:lnTo>
                    <a:lnTo>
                      <a:pt x="265" y="5113"/>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59"/>
              <p:cNvSpPr/>
              <p:nvPr/>
            </p:nvSpPr>
            <p:spPr>
              <a:xfrm>
                <a:off x="2497050" y="1913700"/>
                <a:ext cx="6625" cy="126750"/>
              </a:xfrm>
              <a:custGeom>
                <a:avLst/>
                <a:gdLst/>
                <a:ahLst/>
                <a:cxnLst/>
                <a:rect l="l" t="t" r="r" b="b"/>
                <a:pathLst>
                  <a:path w="265" h="5070" fill="none" extrusionOk="0">
                    <a:moveTo>
                      <a:pt x="265" y="0"/>
                    </a:moveTo>
                    <a:lnTo>
                      <a:pt x="0" y="0"/>
                    </a:lnTo>
                    <a:lnTo>
                      <a:pt x="0" y="5069"/>
                    </a:lnTo>
                    <a:lnTo>
                      <a:pt x="265" y="5069"/>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59"/>
              <p:cNvSpPr/>
              <p:nvPr/>
            </p:nvSpPr>
            <p:spPr>
              <a:xfrm>
                <a:off x="2497050" y="1779250"/>
                <a:ext cx="6625" cy="126750"/>
              </a:xfrm>
              <a:custGeom>
                <a:avLst/>
                <a:gdLst/>
                <a:ahLst/>
                <a:cxnLst/>
                <a:rect l="l" t="t" r="r" b="b"/>
                <a:pathLst>
                  <a:path w="265" h="5070" fill="none" extrusionOk="0">
                    <a:moveTo>
                      <a:pt x="265" y="1"/>
                    </a:moveTo>
                    <a:lnTo>
                      <a:pt x="0" y="1"/>
                    </a:lnTo>
                    <a:lnTo>
                      <a:pt x="0" y="5070"/>
                    </a:lnTo>
                    <a:lnTo>
                      <a:pt x="265" y="5070"/>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59"/>
              <p:cNvSpPr/>
              <p:nvPr/>
            </p:nvSpPr>
            <p:spPr>
              <a:xfrm>
                <a:off x="2497050" y="1644825"/>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59"/>
              <p:cNvSpPr/>
              <p:nvPr/>
            </p:nvSpPr>
            <p:spPr>
              <a:xfrm>
                <a:off x="2631475" y="1644825"/>
                <a:ext cx="6650" cy="1333350"/>
              </a:xfrm>
              <a:custGeom>
                <a:avLst/>
                <a:gdLst/>
                <a:ahLst/>
                <a:cxnLst/>
                <a:rect l="l" t="t" r="r" b="b"/>
                <a:pathLst>
                  <a:path w="266" h="53334" extrusionOk="0">
                    <a:moveTo>
                      <a:pt x="1" y="0"/>
                    </a:moveTo>
                    <a:lnTo>
                      <a:pt x="1" y="5113"/>
                    </a:lnTo>
                    <a:lnTo>
                      <a:pt x="265" y="5113"/>
                    </a:lnTo>
                    <a:lnTo>
                      <a:pt x="265" y="0"/>
                    </a:lnTo>
                    <a:close/>
                    <a:moveTo>
                      <a:pt x="1" y="5378"/>
                    </a:moveTo>
                    <a:lnTo>
                      <a:pt x="1" y="10447"/>
                    </a:lnTo>
                    <a:lnTo>
                      <a:pt x="265" y="10447"/>
                    </a:lnTo>
                    <a:lnTo>
                      <a:pt x="265" y="5378"/>
                    </a:lnTo>
                    <a:close/>
                    <a:moveTo>
                      <a:pt x="1" y="10755"/>
                    </a:moveTo>
                    <a:lnTo>
                      <a:pt x="1" y="15824"/>
                    </a:lnTo>
                    <a:lnTo>
                      <a:pt x="265" y="15824"/>
                    </a:lnTo>
                    <a:lnTo>
                      <a:pt x="265" y="10755"/>
                    </a:lnTo>
                    <a:close/>
                    <a:moveTo>
                      <a:pt x="1" y="16089"/>
                    </a:moveTo>
                    <a:lnTo>
                      <a:pt x="1" y="21201"/>
                    </a:lnTo>
                    <a:lnTo>
                      <a:pt x="265" y="21201"/>
                    </a:lnTo>
                    <a:lnTo>
                      <a:pt x="265" y="16089"/>
                    </a:lnTo>
                    <a:close/>
                    <a:moveTo>
                      <a:pt x="1" y="21466"/>
                    </a:moveTo>
                    <a:lnTo>
                      <a:pt x="1" y="26579"/>
                    </a:lnTo>
                    <a:lnTo>
                      <a:pt x="265" y="26579"/>
                    </a:lnTo>
                    <a:lnTo>
                      <a:pt x="265" y="21466"/>
                    </a:lnTo>
                    <a:close/>
                    <a:moveTo>
                      <a:pt x="1" y="26843"/>
                    </a:moveTo>
                    <a:lnTo>
                      <a:pt x="1" y="31956"/>
                    </a:lnTo>
                    <a:lnTo>
                      <a:pt x="265" y="31956"/>
                    </a:lnTo>
                    <a:lnTo>
                      <a:pt x="265" y="26843"/>
                    </a:lnTo>
                    <a:close/>
                    <a:moveTo>
                      <a:pt x="1" y="32221"/>
                    </a:moveTo>
                    <a:lnTo>
                      <a:pt x="1" y="37334"/>
                    </a:lnTo>
                    <a:lnTo>
                      <a:pt x="265" y="37334"/>
                    </a:lnTo>
                    <a:lnTo>
                      <a:pt x="265" y="32221"/>
                    </a:lnTo>
                    <a:close/>
                    <a:moveTo>
                      <a:pt x="1" y="37598"/>
                    </a:moveTo>
                    <a:lnTo>
                      <a:pt x="1" y="42711"/>
                    </a:lnTo>
                    <a:lnTo>
                      <a:pt x="265" y="42711"/>
                    </a:lnTo>
                    <a:lnTo>
                      <a:pt x="265" y="37598"/>
                    </a:lnTo>
                    <a:close/>
                    <a:moveTo>
                      <a:pt x="1" y="42975"/>
                    </a:moveTo>
                    <a:lnTo>
                      <a:pt x="1" y="48088"/>
                    </a:lnTo>
                    <a:lnTo>
                      <a:pt x="265" y="48088"/>
                    </a:lnTo>
                    <a:lnTo>
                      <a:pt x="265" y="42975"/>
                    </a:lnTo>
                    <a:close/>
                    <a:moveTo>
                      <a:pt x="1" y="48353"/>
                    </a:moveTo>
                    <a:lnTo>
                      <a:pt x="1"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59"/>
              <p:cNvSpPr/>
              <p:nvPr/>
            </p:nvSpPr>
            <p:spPr>
              <a:xfrm>
                <a:off x="2631475" y="2853625"/>
                <a:ext cx="6650" cy="124550"/>
              </a:xfrm>
              <a:custGeom>
                <a:avLst/>
                <a:gdLst/>
                <a:ahLst/>
                <a:cxnLst/>
                <a:rect l="l" t="t" r="r" b="b"/>
                <a:pathLst>
                  <a:path w="266" h="4982" fill="none" extrusionOk="0">
                    <a:moveTo>
                      <a:pt x="265" y="1"/>
                    </a:moveTo>
                    <a:lnTo>
                      <a:pt x="1" y="1"/>
                    </a:lnTo>
                    <a:lnTo>
                      <a:pt x="1" y="4981"/>
                    </a:lnTo>
                    <a:lnTo>
                      <a:pt x="265" y="4981"/>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59"/>
              <p:cNvSpPr/>
              <p:nvPr/>
            </p:nvSpPr>
            <p:spPr>
              <a:xfrm>
                <a:off x="2631475" y="2719200"/>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59"/>
              <p:cNvSpPr/>
              <p:nvPr/>
            </p:nvSpPr>
            <p:spPr>
              <a:xfrm>
                <a:off x="2631475" y="2584750"/>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59"/>
              <p:cNvSpPr/>
              <p:nvPr/>
            </p:nvSpPr>
            <p:spPr>
              <a:xfrm>
                <a:off x="2631475" y="2450325"/>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59"/>
              <p:cNvSpPr/>
              <p:nvPr/>
            </p:nvSpPr>
            <p:spPr>
              <a:xfrm>
                <a:off x="2631475" y="2315900"/>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59"/>
              <p:cNvSpPr/>
              <p:nvPr/>
            </p:nvSpPr>
            <p:spPr>
              <a:xfrm>
                <a:off x="2631475" y="2181450"/>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59"/>
              <p:cNvSpPr/>
              <p:nvPr/>
            </p:nvSpPr>
            <p:spPr>
              <a:xfrm>
                <a:off x="2631475" y="2047025"/>
                <a:ext cx="6650" cy="127850"/>
              </a:xfrm>
              <a:custGeom>
                <a:avLst/>
                <a:gdLst/>
                <a:ahLst/>
                <a:cxnLst/>
                <a:rect l="l" t="t" r="r" b="b"/>
                <a:pathLst>
                  <a:path w="266" h="5114" fill="none" extrusionOk="0">
                    <a:moveTo>
                      <a:pt x="265" y="1"/>
                    </a:moveTo>
                    <a:lnTo>
                      <a:pt x="1" y="1"/>
                    </a:lnTo>
                    <a:lnTo>
                      <a:pt x="1" y="5113"/>
                    </a:lnTo>
                    <a:lnTo>
                      <a:pt x="265" y="5113"/>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59"/>
              <p:cNvSpPr/>
              <p:nvPr/>
            </p:nvSpPr>
            <p:spPr>
              <a:xfrm>
                <a:off x="2631475" y="1913700"/>
                <a:ext cx="6650" cy="126750"/>
              </a:xfrm>
              <a:custGeom>
                <a:avLst/>
                <a:gdLst/>
                <a:ahLst/>
                <a:cxnLst/>
                <a:rect l="l" t="t" r="r" b="b"/>
                <a:pathLst>
                  <a:path w="266" h="5070" fill="none" extrusionOk="0">
                    <a:moveTo>
                      <a:pt x="265" y="0"/>
                    </a:moveTo>
                    <a:lnTo>
                      <a:pt x="1" y="0"/>
                    </a:lnTo>
                    <a:lnTo>
                      <a:pt x="1" y="5069"/>
                    </a:lnTo>
                    <a:lnTo>
                      <a:pt x="265" y="5069"/>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59"/>
              <p:cNvSpPr/>
              <p:nvPr/>
            </p:nvSpPr>
            <p:spPr>
              <a:xfrm>
                <a:off x="2631475" y="1779250"/>
                <a:ext cx="6650" cy="126750"/>
              </a:xfrm>
              <a:custGeom>
                <a:avLst/>
                <a:gdLst/>
                <a:ahLst/>
                <a:cxnLst/>
                <a:rect l="l" t="t" r="r" b="b"/>
                <a:pathLst>
                  <a:path w="266" h="5070" fill="none" extrusionOk="0">
                    <a:moveTo>
                      <a:pt x="265" y="1"/>
                    </a:moveTo>
                    <a:lnTo>
                      <a:pt x="1" y="1"/>
                    </a:lnTo>
                    <a:lnTo>
                      <a:pt x="1" y="5070"/>
                    </a:lnTo>
                    <a:lnTo>
                      <a:pt x="265" y="5070"/>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59"/>
              <p:cNvSpPr/>
              <p:nvPr/>
            </p:nvSpPr>
            <p:spPr>
              <a:xfrm>
                <a:off x="2631475" y="1644825"/>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59"/>
              <p:cNvSpPr/>
              <p:nvPr/>
            </p:nvSpPr>
            <p:spPr>
              <a:xfrm>
                <a:off x="2761500" y="1645925"/>
                <a:ext cx="7750" cy="1336650"/>
              </a:xfrm>
              <a:custGeom>
                <a:avLst/>
                <a:gdLst/>
                <a:ahLst/>
                <a:cxnLst/>
                <a:rect l="l" t="t" r="r" b="b"/>
                <a:pathLst>
                  <a:path w="310" h="53466" extrusionOk="0">
                    <a:moveTo>
                      <a:pt x="1" y="1"/>
                    </a:moveTo>
                    <a:lnTo>
                      <a:pt x="1" y="5069"/>
                    </a:lnTo>
                    <a:lnTo>
                      <a:pt x="309" y="5069"/>
                    </a:lnTo>
                    <a:lnTo>
                      <a:pt x="309" y="1"/>
                    </a:lnTo>
                    <a:close/>
                    <a:moveTo>
                      <a:pt x="1" y="5334"/>
                    </a:moveTo>
                    <a:lnTo>
                      <a:pt x="1" y="10403"/>
                    </a:lnTo>
                    <a:lnTo>
                      <a:pt x="309" y="10403"/>
                    </a:lnTo>
                    <a:lnTo>
                      <a:pt x="309" y="5334"/>
                    </a:lnTo>
                    <a:close/>
                    <a:moveTo>
                      <a:pt x="1" y="10711"/>
                    </a:moveTo>
                    <a:lnTo>
                      <a:pt x="1" y="15780"/>
                    </a:lnTo>
                    <a:lnTo>
                      <a:pt x="309" y="15780"/>
                    </a:lnTo>
                    <a:lnTo>
                      <a:pt x="309" y="10711"/>
                    </a:lnTo>
                    <a:close/>
                    <a:moveTo>
                      <a:pt x="1" y="16045"/>
                    </a:moveTo>
                    <a:lnTo>
                      <a:pt x="1" y="21157"/>
                    </a:lnTo>
                    <a:lnTo>
                      <a:pt x="309" y="21157"/>
                    </a:lnTo>
                    <a:lnTo>
                      <a:pt x="309" y="16045"/>
                    </a:lnTo>
                    <a:close/>
                    <a:moveTo>
                      <a:pt x="1" y="21422"/>
                    </a:moveTo>
                    <a:lnTo>
                      <a:pt x="1" y="26535"/>
                    </a:lnTo>
                    <a:lnTo>
                      <a:pt x="309" y="26535"/>
                    </a:lnTo>
                    <a:lnTo>
                      <a:pt x="309" y="21422"/>
                    </a:lnTo>
                    <a:close/>
                    <a:moveTo>
                      <a:pt x="1" y="26799"/>
                    </a:moveTo>
                    <a:lnTo>
                      <a:pt x="1" y="31912"/>
                    </a:lnTo>
                    <a:lnTo>
                      <a:pt x="309" y="31912"/>
                    </a:lnTo>
                    <a:lnTo>
                      <a:pt x="309" y="26799"/>
                    </a:lnTo>
                    <a:close/>
                    <a:moveTo>
                      <a:pt x="1" y="32177"/>
                    </a:moveTo>
                    <a:lnTo>
                      <a:pt x="1" y="37290"/>
                    </a:lnTo>
                    <a:lnTo>
                      <a:pt x="309" y="37290"/>
                    </a:lnTo>
                    <a:lnTo>
                      <a:pt x="309" y="32177"/>
                    </a:lnTo>
                    <a:close/>
                    <a:moveTo>
                      <a:pt x="1" y="37554"/>
                    </a:moveTo>
                    <a:lnTo>
                      <a:pt x="1" y="42667"/>
                    </a:lnTo>
                    <a:lnTo>
                      <a:pt x="309" y="42667"/>
                    </a:lnTo>
                    <a:lnTo>
                      <a:pt x="309" y="37554"/>
                    </a:lnTo>
                    <a:close/>
                    <a:moveTo>
                      <a:pt x="1" y="42931"/>
                    </a:moveTo>
                    <a:lnTo>
                      <a:pt x="1" y="48044"/>
                    </a:lnTo>
                    <a:lnTo>
                      <a:pt x="309" y="48044"/>
                    </a:lnTo>
                    <a:lnTo>
                      <a:pt x="309" y="42931"/>
                    </a:lnTo>
                    <a:close/>
                    <a:moveTo>
                      <a:pt x="1" y="48309"/>
                    </a:moveTo>
                    <a:lnTo>
                      <a:pt x="1" y="53289"/>
                    </a:lnTo>
                    <a:lnTo>
                      <a:pt x="265" y="53289"/>
                    </a:lnTo>
                    <a:lnTo>
                      <a:pt x="265" y="53466"/>
                    </a:lnTo>
                    <a:lnTo>
                      <a:pt x="309" y="53466"/>
                    </a:lnTo>
                    <a:lnTo>
                      <a:pt x="309" y="48309"/>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59"/>
              <p:cNvSpPr/>
              <p:nvPr/>
            </p:nvSpPr>
            <p:spPr>
              <a:xfrm>
                <a:off x="2761500" y="1645925"/>
                <a:ext cx="7750" cy="1336650"/>
              </a:xfrm>
              <a:custGeom>
                <a:avLst/>
                <a:gdLst/>
                <a:ahLst/>
                <a:cxnLst/>
                <a:rect l="l" t="t" r="r" b="b"/>
                <a:pathLst>
                  <a:path w="310" h="53466" fill="none" extrusionOk="0">
                    <a:moveTo>
                      <a:pt x="309" y="1"/>
                    </a:moveTo>
                    <a:lnTo>
                      <a:pt x="1" y="1"/>
                    </a:lnTo>
                    <a:lnTo>
                      <a:pt x="1" y="5069"/>
                    </a:lnTo>
                    <a:lnTo>
                      <a:pt x="309" y="5069"/>
                    </a:lnTo>
                    <a:lnTo>
                      <a:pt x="309" y="5334"/>
                    </a:lnTo>
                    <a:lnTo>
                      <a:pt x="1" y="5334"/>
                    </a:lnTo>
                    <a:lnTo>
                      <a:pt x="1" y="10403"/>
                    </a:lnTo>
                    <a:lnTo>
                      <a:pt x="309" y="10403"/>
                    </a:lnTo>
                    <a:lnTo>
                      <a:pt x="309" y="10711"/>
                    </a:lnTo>
                    <a:lnTo>
                      <a:pt x="1" y="10711"/>
                    </a:lnTo>
                    <a:lnTo>
                      <a:pt x="1" y="15780"/>
                    </a:lnTo>
                    <a:lnTo>
                      <a:pt x="309" y="15780"/>
                    </a:lnTo>
                    <a:lnTo>
                      <a:pt x="309" y="16045"/>
                    </a:lnTo>
                    <a:lnTo>
                      <a:pt x="1" y="16045"/>
                    </a:lnTo>
                    <a:lnTo>
                      <a:pt x="1" y="21157"/>
                    </a:lnTo>
                    <a:lnTo>
                      <a:pt x="309" y="21157"/>
                    </a:lnTo>
                    <a:lnTo>
                      <a:pt x="309" y="21422"/>
                    </a:lnTo>
                    <a:lnTo>
                      <a:pt x="1" y="21422"/>
                    </a:lnTo>
                    <a:lnTo>
                      <a:pt x="1" y="26535"/>
                    </a:lnTo>
                    <a:lnTo>
                      <a:pt x="309" y="26535"/>
                    </a:lnTo>
                    <a:lnTo>
                      <a:pt x="309" y="26799"/>
                    </a:lnTo>
                    <a:lnTo>
                      <a:pt x="1" y="26799"/>
                    </a:lnTo>
                    <a:lnTo>
                      <a:pt x="1" y="31912"/>
                    </a:lnTo>
                    <a:lnTo>
                      <a:pt x="309" y="31912"/>
                    </a:lnTo>
                    <a:lnTo>
                      <a:pt x="309" y="32177"/>
                    </a:lnTo>
                    <a:lnTo>
                      <a:pt x="1" y="32177"/>
                    </a:lnTo>
                    <a:lnTo>
                      <a:pt x="1" y="37290"/>
                    </a:lnTo>
                    <a:lnTo>
                      <a:pt x="309" y="37290"/>
                    </a:lnTo>
                    <a:lnTo>
                      <a:pt x="309" y="37554"/>
                    </a:lnTo>
                    <a:lnTo>
                      <a:pt x="1" y="37554"/>
                    </a:lnTo>
                    <a:lnTo>
                      <a:pt x="1" y="42667"/>
                    </a:lnTo>
                    <a:lnTo>
                      <a:pt x="309" y="42667"/>
                    </a:lnTo>
                    <a:lnTo>
                      <a:pt x="309" y="42931"/>
                    </a:lnTo>
                    <a:lnTo>
                      <a:pt x="1" y="42931"/>
                    </a:lnTo>
                    <a:lnTo>
                      <a:pt x="1" y="48044"/>
                    </a:lnTo>
                    <a:lnTo>
                      <a:pt x="309" y="48044"/>
                    </a:lnTo>
                    <a:lnTo>
                      <a:pt x="309" y="48309"/>
                    </a:lnTo>
                    <a:lnTo>
                      <a:pt x="1" y="48309"/>
                    </a:lnTo>
                    <a:lnTo>
                      <a:pt x="1" y="53289"/>
                    </a:lnTo>
                    <a:lnTo>
                      <a:pt x="265" y="53289"/>
                    </a:lnTo>
                    <a:lnTo>
                      <a:pt x="265" y="53466"/>
                    </a:lnTo>
                    <a:lnTo>
                      <a:pt x="309" y="53466"/>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59"/>
              <p:cNvSpPr/>
              <p:nvPr/>
            </p:nvSpPr>
            <p:spPr>
              <a:xfrm>
                <a:off x="2093750" y="1638225"/>
                <a:ext cx="675500" cy="6625"/>
              </a:xfrm>
              <a:custGeom>
                <a:avLst/>
                <a:gdLst/>
                <a:ahLst/>
                <a:cxnLst/>
                <a:rect l="l" t="t" r="r" b="b"/>
                <a:pathLst>
                  <a:path w="27020" h="265" extrusionOk="0">
                    <a:moveTo>
                      <a:pt x="0" y="0"/>
                    </a:moveTo>
                    <a:lnTo>
                      <a:pt x="0" y="220"/>
                    </a:lnTo>
                    <a:lnTo>
                      <a:pt x="265" y="220"/>
                    </a:lnTo>
                    <a:lnTo>
                      <a:pt x="265" y="264"/>
                    </a:lnTo>
                    <a:lnTo>
                      <a:pt x="5378" y="264"/>
                    </a:lnTo>
                    <a:lnTo>
                      <a:pt x="5378" y="220"/>
                    </a:lnTo>
                    <a:lnTo>
                      <a:pt x="5642" y="220"/>
                    </a:lnTo>
                    <a:lnTo>
                      <a:pt x="5642" y="264"/>
                    </a:lnTo>
                    <a:lnTo>
                      <a:pt x="10755" y="264"/>
                    </a:lnTo>
                    <a:lnTo>
                      <a:pt x="10755" y="220"/>
                    </a:lnTo>
                    <a:lnTo>
                      <a:pt x="11020" y="220"/>
                    </a:lnTo>
                    <a:lnTo>
                      <a:pt x="11020" y="264"/>
                    </a:lnTo>
                    <a:lnTo>
                      <a:pt x="16132" y="264"/>
                    </a:lnTo>
                    <a:lnTo>
                      <a:pt x="16132" y="220"/>
                    </a:lnTo>
                    <a:lnTo>
                      <a:pt x="16397" y="220"/>
                    </a:lnTo>
                    <a:lnTo>
                      <a:pt x="16397" y="264"/>
                    </a:lnTo>
                    <a:lnTo>
                      <a:pt x="21510" y="264"/>
                    </a:lnTo>
                    <a:lnTo>
                      <a:pt x="21510" y="220"/>
                    </a:lnTo>
                    <a:lnTo>
                      <a:pt x="21774" y="220"/>
                    </a:lnTo>
                    <a:lnTo>
                      <a:pt x="21774" y="264"/>
                    </a:lnTo>
                    <a:lnTo>
                      <a:pt x="27019" y="264"/>
                    </a:lnTo>
                    <a:lnTo>
                      <a:pt x="2701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59"/>
              <p:cNvSpPr/>
              <p:nvPr/>
            </p:nvSpPr>
            <p:spPr>
              <a:xfrm>
                <a:off x="2093750" y="1638225"/>
                <a:ext cx="675500" cy="6625"/>
              </a:xfrm>
              <a:custGeom>
                <a:avLst/>
                <a:gdLst/>
                <a:ahLst/>
                <a:cxnLst/>
                <a:rect l="l" t="t" r="r" b="b"/>
                <a:pathLst>
                  <a:path w="27020" h="265" fill="none" extrusionOk="0">
                    <a:moveTo>
                      <a:pt x="27019" y="0"/>
                    </a:moveTo>
                    <a:lnTo>
                      <a:pt x="0" y="0"/>
                    </a:lnTo>
                    <a:lnTo>
                      <a:pt x="0" y="220"/>
                    </a:lnTo>
                    <a:lnTo>
                      <a:pt x="265" y="220"/>
                    </a:lnTo>
                    <a:lnTo>
                      <a:pt x="265" y="264"/>
                    </a:lnTo>
                    <a:lnTo>
                      <a:pt x="5378" y="264"/>
                    </a:lnTo>
                    <a:lnTo>
                      <a:pt x="5378" y="220"/>
                    </a:lnTo>
                    <a:lnTo>
                      <a:pt x="5642" y="220"/>
                    </a:lnTo>
                    <a:lnTo>
                      <a:pt x="5642" y="264"/>
                    </a:lnTo>
                    <a:lnTo>
                      <a:pt x="10755" y="264"/>
                    </a:lnTo>
                    <a:lnTo>
                      <a:pt x="10755" y="220"/>
                    </a:lnTo>
                    <a:lnTo>
                      <a:pt x="11020" y="220"/>
                    </a:lnTo>
                    <a:lnTo>
                      <a:pt x="11020" y="264"/>
                    </a:lnTo>
                    <a:lnTo>
                      <a:pt x="16132" y="264"/>
                    </a:lnTo>
                    <a:lnTo>
                      <a:pt x="16132" y="220"/>
                    </a:lnTo>
                    <a:lnTo>
                      <a:pt x="16397" y="220"/>
                    </a:lnTo>
                    <a:lnTo>
                      <a:pt x="16397" y="264"/>
                    </a:lnTo>
                    <a:lnTo>
                      <a:pt x="21510" y="264"/>
                    </a:lnTo>
                    <a:lnTo>
                      <a:pt x="21510" y="220"/>
                    </a:lnTo>
                    <a:lnTo>
                      <a:pt x="21774" y="220"/>
                    </a:lnTo>
                    <a:lnTo>
                      <a:pt x="21774" y="264"/>
                    </a:lnTo>
                    <a:lnTo>
                      <a:pt x="27019" y="264"/>
                    </a:lnTo>
                    <a:lnTo>
                      <a:pt x="2701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59"/>
              <p:cNvSpPr/>
              <p:nvPr/>
            </p:nvSpPr>
            <p:spPr>
              <a:xfrm>
                <a:off x="2093750" y="1643725"/>
                <a:ext cx="6625" cy="1125"/>
              </a:xfrm>
              <a:custGeom>
                <a:avLst/>
                <a:gdLst/>
                <a:ahLst/>
                <a:cxnLst/>
                <a:rect l="l" t="t" r="r" b="b"/>
                <a:pathLst>
                  <a:path w="265" h="45" extrusionOk="0">
                    <a:moveTo>
                      <a:pt x="0" y="0"/>
                    </a:moveTo>
                    <a:lnTo>
                      <a:pt x="0" y="44"/>
                    </a:lnTo>
                    <a:lnTo>
                      <a:pt x="265"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59"/>
              <p:cNvSpPr/>
              <p:nvPr/>
            </p:nvSpPr>
            <p:spPr>
              <a:xfrm>
                <a:off x="2093750" y="1643725"/>
                <a:ext cx="6625" cy="1125"/>
              </a:xfrm>
              <a:custGeom>
                <a:avLst/>
                <a:gdLst/>
                <a:ahLst/>
                <a:cxnLst/>
                <a:rect l="l" t="t" r="r" b="b"/>
                <a:pathLst>
                  <a:path w="265" h="45" fill="none" extrusionOk="0">
                    <a:moveTo>
                      <a:pt x="265" y="0"/>
                    </a:moveTo>
                    <a:lnTo>
                      <a:pt x="0" y="0"/>
                    </a:lnTo>
                    <a:lnTo>
                      <a:pt x="0" y="44"/>
                    </a:lnTo>
                    <a:lnTo>
                      <a:pt x="265" y="44"/>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59"/>
              <p:cNvSpPr/>
              <p:nvPr/>
            </p:nvSpPr>
            <p:spPr>
              <a:xfrm>
                <a:off x="2228175" y="1643725"/>
                <a:ext cx="6650" cy="1125"/>
              </a:xfrm>
              <a:custGeom>
                <a:avLst/>
                <a:gdLst/>
                <a:ahLst/>
                <a:cxnLst/>
                <a:rect l="l" t="t" r="r" b="b"/>
                <a:pathLst>
                  <a:path w="266" h="45" extrusionOk="0">
                    <a:moveTo>
                      <a:pt x="1" y="0"/>
                    </a:moveTo>
                    <a:lnTo>
                      <a:pt x="1" y="44"/>
                    </a:lnTo>
                    <a:lnTo>
                      <a:pt x="265"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59"/>
              <p:cNvSpPr/>
              <p:nvPr/>
            </p:nvSpPr>
            <p:spPr>
              <a:xfrm>
                <a:off x="2228175" y="1643725"/>
                <a:ext cx="6650" cy="1125"/>
              </a:xfrm>
              <a:custGeom>
                <a:avLst/>
                <a:gdLst/>
                <a:ahLst/>
                <a:cxnLst/>
                <a:rect l="l" t="t" r="r" b="b"/>
                <a:pathLst>
                  <a:path w="266" h="45" fill="none" extrusionOk="0">
                    <a:moveTo>
                      <a:pt x="265" y="0"/>
                    </a:moveTo>
                    <a:lnTo>
                      <a:pt x="1" y="0"/>
                    </a:lnTo>
                    <a:lnTo>
                      <a:pt x="1" y="44"/>
                    </a:lnTo>
                    <a:lnTo>
                      <a:pt x="265" y="44"/>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59"/>
              <p:cNvSpPr/>
              <p:nvPr/>
            </p:nvSpPr>
            <p:spPr>
              <a:xfrm>
                <a:off x="2362625" y="1643725"/>
                <a:ext cx="6625" cy="1125"/>
              </a:xfrm>
              <a:custGeom>
                <a:avLst/>
                <a:gdLst/>
                <a:ahLst/>
                <a:cxnLst/>
                <a:rect l="l" t="t" r="r" b="b"/>
                <a:pathLst>
                  <a:path w="265" h="45" extrusionOk="0">
                    <a:moveTo>
                      <a:pt x="0" y="0"/>
                    </a:moveTo>
                    <a:lnTo>
                      <a:pt x="0" y="44"/>
                    </a:lnTo>
                    <a:lnTo>
                      <a:pt x="265"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59"/>
              <p:cNvSpPr/>
              <p:nvPr/>
            </p:nvSpPr>
            <p:spPr>
              <a:xfrm>
                <a:off x="2362625" y="1643725"/>
                <a:ext cx="6625" cy="1125"/>
              </a:xfrm>
              <a:custGeom>
                <a:avLst/>
                <a:gdLst/>
                <a:ahLst/>
                <a:cxnLst/>
                <a:rect l="l" t="t" r="r" b="b"/>
                <a:pathLst>
                  <a:path w="265" h="45" fill="none" extrusionOk="0">
                    <a:moveTo>
                      <a:pt x="265" y="0"/>
                    </a:moveTo>
                    <a:lnTo>
                      <a:pt x="0" y="0"/>
                    </a:lnTo>
                    <a:lnTo>
                      <a:pt x="0" y="44"/>
                    </a:lnTo>
                    <a:lnTo>
                      <a:pt x="265" y="44"/>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59"/>
              <p:cNvSpPr/>
              <p:nvPr/>
            </p:nvSpPr>
            <p:spPr>
              <a:xfrm>
                <a:off x="2497050" y="1643725"/>
                <a:ext cx="6625" cy="1125"/>
              </a:xfrm>
              <a:custGeom>
                <a:avLst/>
                <a:gdLst/>
                <a:ahLst/>
                <a:cxnLst/>
                <a:rect l="l" t="t" r="r" b="b"/>
                <a:pathLst>
                  <a:path w="265" h="45" extrusionOk="0">
                    <a:moveTo>
                      <a:pt x="0" y="0"/>
                    </a:moveTo>
                    <a:lnTo>
                      <a:pt x="0" y="44"/>
                    </a:lnTo>
                    <a:lnTo>
                      <a:pt x="265"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59"/>
              <p:cNvSpPr/>
              <p:nvPr/>
            </p:nvSpPr>
            <p:spPr>
              <a:xfrm>
                <a:off x="2497050" y="1643725"/>
                <a:ext cx="6625" cy="1125"/>
              </a:xfrm>
              <a:custGeom>
                <a:avLst/>
                <a:gdLst/>
                <a:ahLst/>
                <a:cxnLst/>
                <a:rect l="l" t="t" r="r" b="b"/>
                <a:pathLst>
                  <a:path w="265" h="45" fill="none" extrusionOk="0">
                    <a:moveTo>
                      <a:pt x="265" y="0"/>
                    </a:moveTo>
                    <a:lnTo>
                      <a:pt x="0" y="0"/>
                    </a:lnTo>
                    <a:lnTo>
                      <a:pt x="0" y="44"/>
                    </a:lnTo>
                    <a:lnTo>
                      <a:pt x="265" y="44"/>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59"/>
              <p:cNvSpPr/>
              <p:nvPr/>
            </p:nvSpPr>
            <p:spPr>
              <a:xfrm>
                <a:off x="2631475" y="1643725"/>
                <a:ext cx="6650" cy="1125"/>
              </a:xfrm>
              <a:custGeom>
                <a:avLst/>
                <a:gdLst/>
                <a:ahLst/>
                <a:cxnLst/>
                <a:rect l="l" t="t" r="r" b="b"/>
                <a:pathLst>
                  <a:path w="266" h="45" extrusionOk="0">
                    <a:moveTo>
                      <a:pt x="1" y="0"/>
                    </a:moveTo>
                    <a:lnTo>
                      <a:pt x="1" y="44"/>
                    </a:lnTo>
                    <a:lnTo>
                      <a:pt x="265"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59"/>
              <p:cNvSpPr/>
              <p:nvPr/>
            </p:nvSpPr>
            <p:spPr>
              <a:xfrm>
                <a:off x="2631475" y="1643725"/>
                <a:ext cx="6650" cy="1125"/>
              </a:xfrm>
              <a:custGeom>
                <a:avLst/>
                <a:gdLst/>
                <a:ahLst/>
                <a:cxnLst/>
                <a:rect l="l" t="t" r="r" b="b"/>
                <a:pathLst>
                  <a:path w="266" h="45" fill="none" extrusionOk="0">
                    <a:moveTo>
                      <a:pt x="265" y="0"/>
                    </a:moveTo>
                    <a:lnTo>
                      <a:pt x="1" y="0"/>
                    </a:lnTo>
                    <a:lnTo>
                      <a:pt x="1" y="44"/>
                    </a:lnTo>
                    <a:lnTo>
                      <a:pt x="265" y="44"/>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59"/>
              <p:cNvSpPr/>
              <p:nvPr/>
            </p:nvSpPr>
            <p:spPr>
              <a:xfrm>
                <a:off x="2100350" y="1772650"/>
                <a:ext cx="661175" cy="6625"/>
              </a:xfrm>
              <a:custGeom>
                <a:avLst/>
                <a:gdLst/>
                <a:ahLst/>
                <a:cxnLst/>
                <a:rect l="l" t="t" r="r" b="b"/>
                <a:pathLst>
                  <a:path w="26447"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59"/>
              <p:cNvSpPr/>
              <p:nvPr/>
            </p:nvSpPr>
            <p:spPr>
              <a:xfrm>
                <a:off x="2100350" y="17726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59"/>
              <p:cNvSpPr/>
              <p:nvPr/>
            </p:nvSpPr>
            <p:spPr>
              <a:xfrm>
                <a:off x="2234800" y="1772650"/>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59"/>
              <p:cNvSpPr/>
              <p:nvPr/>
            </p:nvSpPr>
            <p:spPr>
              <a:xfrm>
                <a:off x="2369225" y="1772650"/>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59"/>
              <p:cNvSpPr/>
              <p:nvPr/>
            </p:nvSpPr>
            <p:spPr>
              <a:xfrm>
                <a:off x="2503650" y="17726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59"/>
              <p:cNvSpPr/>
              <p:nvPr/>
            </p:nvSpPr>
            <p:spPr>
              <a:xfrm>
                <a:off x="2638100" y="1772650"/>
                <a:ext cx="123425" cy="6625"/>
              </a:xfrm>
              <a:custGeom>
                <a:avLst/>
                <a:gdLst/>
                <a:ahLst/>
                <a:cxnLst/>
                <a:rect l="l" t="t" r="r" b="b"/>
                <a:pathLst>
                  <a:path w="4937" h="265" fill="none" extrusionOk="0">
                    <a:moveTo>
                      <a:pt x="4937" y="0"/>
                    </a:moveTo>
                    <a:lnTo>
                      <a:pt x="0" y="0"/>
                    </a:lnTo>
                    <a:lnTo>
                      <a:pt x="0" y="265"/>
                    </a:lnTo>
                    <a:lnTo>
                      <a:pt x="4937" y="265"/>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59"/>
              <p:cNvSpPr/>
              <p:nvPr/>
            </p:nvSpPr>
            <p:spPr>
              <a:xfrm>
                <a:off x="2093750" y="17726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59"/>
              <p:cNvSpPr/>
              <p:nvPr/>
            </p:nvSpPr>
            <p:spPr>
              <a:xfrm>
                <a:off x="2093750" y="17726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59"/>
              <p:cNvSpPr/>
              <p:nvPr/>
            </p:nvSpPr>
            <p:spPr>
              <a:xfrm>
                <a:off x="2228175" y="17726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59"/>
              <p:cNvSpPr/>
              <p:nvPr/>
            </p:nvSpPr>
            <p:spPr>
              <a:xfrm>
                <a:off x="2228175" y="17726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59"/>
              <p:cNvSpPr/>
              <p:nvPr/>
            </p:nvSpPr>
            <p:spPr>
              <a:xfrm>
                <a:off x="2362625" y="17726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59"/>
              <p:cNvSpPr/>
              <p:nvPr/>
            </p:nvSpPr>
            <p:spPr>
              <a:xfrm>
                <a:off x="2362625" y="17726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59"/>
              <p:cNvSpPr/>
              <p:nvPr/>
            </p:nvSpPr>
            <p:spPr>
              <a:xfrm>
                <a:off x="2497050" y="17726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59"/>
              <p:cNvSpPr/>
              <p:nvPr/>
            </p:nvSpPr>
            <p:spPr>
              <a:xfrm>
                <a:off x="2497050" y="17726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59"/>
              <p:cNvSpPr/>
              <p:nvPr/>
            </p:nvSpPr>
            <p:spPr>
              <a:xfrm>
                <a:off x="2631475" y="17726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59"/>
              <p:cNvSpPr/>
              <p:nvPr/>
            </p:nvSpPr>
            <p:spPr>
              <a:xfrm>
                <a:off x="2631475" y="17726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59"/>
              <p:cNvSpPr/>
              <p:nvPr/>
            </p:nvSpPr>
            <p:spPr>
              <a:xfrm>
                <a:off x="2761500" y="1772650"/>
                <a:ext cx="7750" cy="6625"/>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59"/>
              <p:cNvSpPr/>
              <p:nvPr/>
            </p:nvSpPr>
            <p:spPr>
              <a:xfrm>
                <a:off x="2761500" y="1772650"/>
                <a:ext cx="7750" cy="6625"/>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59"/>
              <p:cNvSpPr/>
              <p:nvPr/>
            </p:nvSpPr>
            <p:spPr>
              <a:xfrm>
                <a:off x="2100350" y="1905975"/>
                <a:ext cx="661175" cy="7750"/>
              </a:xfrm>
              <a:custGeom>
                <a:avLst/>
                <a:gdLst/>
                <a:ahLst/>
                <a:cxnLst/>
                <a:rect l="l" t="t" r="r" b="b"/>
                <a:pathLst>
                  <a:path w="26447" h="310" extrusionOk="0">
                    <a:moveTo>
                      <a:pt x="1" y="1"/>
                    </a:moveTo>
                    <a:lnTo>
                      <a:pt x="1" y="309"/>
                    </a:lnTo>
                    <a:lnTo>
                      <a:pt x="5114" y="309"/>
                    </a:lnTo>
                    <a:lnTo>
                      <a:pt x="5114" y="1"/>
                    </a:lnTo>
                    <a:close/>
                    <a:moveTo>
                      <a:pt x="5378" y="1"/>
                    </a:moveTo>
                    <a:lnTo>
                      <a:pt x="5378" y="309"/>
                    </a:lnTo>
                    <a:lnTo>
                      <a:pt x="10491" y="309"/>
                    </a:lnTo>
                    <a:lnTo>
                      <a:pt x="10491" y="1"/>
                    </a:lnTo>
                    <a:close/>
                    <a:moveTo>
                      <a:pt x="10756" y="1"/>
                    </a:moveTo>
                    <a:lnTo>
                      <a:pt x="10756" y="309"/>
                    </a:lnTo>
                    <a:lnTo>
                      <a:pt x="15868" y="309"/>
                    </a:lnTo>
                    <a:lnTo>
                      <a:pt x="15868" y="1"/>
                    </a:lnTo>
                    <a:close/>
                    <a:moveTo>
                      <a:pt x="16133" y="1"/>
                    </a:moveTo>
                    <a:lnTo>
                      <a:pt x="16133" y="309"/>
                    </a:lnTo>
                    <a:lnTo>
                      <a:pt x="21246" y="309"/>
                    </a:lnTo>
                    <a:lnTo>
                      <a:pt x="21246" y="1"/>
                    </a:lnTo>
                    <a:close/>
                    <a:moveTo>
                      <a:pt x="21510" y="1"/>
                    </a:moveTo>
                    <a:lnTo>
                      <a:pt x="21510" y="309"/>
                    </a:lnTo>
                    <a:lnTo>
                      <a:pt x="26447" y="309"/>
                    </a:lnTo>
                    <a:lnTo>
                      <a:pt x="264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59"/>
              <p:cNvSpPr/>
              <p:nvPr/>
            </p:nvSpPr>
            <p:spPr>
              <a:xfrm>
                <a:off x="2100350" y="1905975"/>
                <a:ext cx="127850" cy="7750"/>
              </a:xfrm>
              <a:custGeom>
                <a:avLst/>
                <a:gdLst/>
                <a:ahLst/>
                <a:cxnLst/>
                <a:rect l="l" t="t" r="r" b="b"/>
                <a:pathLst>
                  <a:path w="5114" h="310" fill="none" extrusionOk="0">
                    <a:moveTo>
                      <a:pt x="5114" y="1"/>
                    </a:moveTo>
                    <a:lnTo>
                      <a:pt x="1" y="1"/>
                    </a:lnTo>
                    <a:lnTo>
                      <a:pt x="1" y="309"/>
                    </a:lnTo>
                    <a:lnTo>
                      <a:pt x="5114" y="309"/>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59"/>
              <p:cNvSpPr/>
              <p:nvPr/>
            </p:nvSpPr>
            <p:spPr>
              <a:xfrm>
                <a:off x="2234800" y="1905975"/>
                <a:ext cx="127850" cy="7750"/>
              </a:xfrm>
              <a:custGeom>
                <a:avLst/>
                <a:gdLst/>
                <a:ahLst/>
                <a:cxnLst/>
                <a:rect l="l" t="t" r="r" b="b"/>
                <a:pathLst>
                  <a:path w="5114" h="310" fill="none" extrusionOk="0">
                    <a:moveTo>
                      <a:pt x="5113" y="1"/>
                    </a:moveTo>
                    <a:lnTo>
                      <a:pt x="0" y="1"/>
                    </a:lnTo>
                    <a:lnTo>
                      <a:pt x="0" y="309"/>
                    </a:lnTo>
                    <a:lnTo>
                      <a:pt x="5113" y="309"/>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59"/>
              <p:cNvSpPr/>
              <p:nvPr/>
            </p:nvSpPr>
            <p:spPr>
              <a:xfrm>
                <a:off x="2369225" y="1905975"/>
                <a:ext cx="127850" cy="7750"/>
              </a:xfrm>
              <a:custGeom>
                <a:avLst/>
                <a:gdLst/>
                <a:ahLst/>
                <a:cxnLst/>
                <a:rect l="l" t="t" r="r" b="b"/>
                <a:pathLst>
                  <a:path w="5114" h="310" fill="none" extrusionOk="0">
                    <a:moveTo>
                      <a:pt x="5113" y="1"/>
                    </a:moveTo>
                    <a:lnTo>
                      <a:pt x="1" y="1"/>
                    </a:lnTo>
                    <a:lnTo>
                      <a:pt x="1" y="309"/>
                    </a:lnTo>
                    <a:lnTo>
                      <a:pt x="5113" y="309"/>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59"/>
              <p:cNvSpPr/>
              <p:nvPr/>
            </p:nvSpPr>
            <p:spPr>
              <a:xfrm>
                <a:off x="2503650" y="1905975"/>
                <a:ext cx="127850" cy="7750"/>
              </a:xfrm>
              <a:custGeom>
                <a:avLst/>
                <a:gdLst/>
                <a:ahLst/>
                <a:cxnLst/>
                <a:rect l="l" t="t" r="r" b="b"/>
                <a:pathLst>
                  <a:path w="5114" h="310" fill="none" extrusionOk="0">
                    <a:moveTo>
                      <a:pt x="5114" y="1"/>
                    </a:moveTo>
                    <a:lnTo>
                      <a:pt x="1" y="1"/>
                    </a:lnTo>
                    <a:lnTo>
                      <a:pt x="1" y="309"/>
                    </a:lnTo>
                    <a:lnTo>
                      <a:pt x="5114" y="309"/>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59"/>
              <p:cNvSpPr/>
              <p:nvPr/>
            </p:nvSpPr>
            <p:spPr>
              <a:xfrm>
                <a:off x="2638100" y="1905975"/>
                <a:ext cx="123425" cy="7750"/>
              </a:xfrm>
              <a:custGeom>
                <a:avLst/>
                <a:gdLst/>
                <a:ahLst/>
                <a:cxnLst/>
                <a:rect l="l" t="t" r="r" b="b"/>
                <a:pathLst>
                  <a:path w="4937" h="310" fill="none" extrusionOk="0">
                    <a:moveTo>
                      <a:pt x="4937" y="1"/>
                    </a:moveTo>
                    <a:lnTo>
                      <a:pt x="0" y="1"/>
                    </a:lnTo>
                    <a:lnTo>
                      <a:pt x="0" y="309"/>
                    </a:lnTo>
                    <a:lnTo>
                      <a:pt x="4937" y="309"/>
                    </a:lnTo>
                    <a:lnTo>
                      <a:pt x="4937"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59"/>
              <p:cNvSpPr/>
              <p:nvPr/>
            </p:nvSpPr>
            <p:spPr>
              <a:xfrm>
                <a:off x="2093750" y="1905975"/>
                <a:ext cx="6625" cy="7750"/>
              </a:xfrm>
              <a:custGeom>
                <a:avLst/>
                <a:gdLst/>
                <a:ahLst/>
                <a:cxnLst/>
                <a:rect l="l" t="t" r="r" b="b"/>
                <a:pathLst>
                  <a:path w="265" h="310" extrusionOk="0">
                    <a:moveTo>
                      <a:pt x="0" y="1"/>
                    </a:moveTo>
                    <a:lnTo>
                      <a:pt x="0" y="309"/>
                    </a:lnTo>
                    <a:lnTo>
                      <a:pt x="265" y="309"/>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59"/>
              <p:cNvSpPr/>
              <p:nvPr/>
            </p:nvSpPr>
            <p:spPr>
              <a:xfrm>
                <a:off x="2093750" y="1905975"/>
                <a:ext cx="6625" cy="7750"/>
              </a:xfrm>
              <a:custGeom>
                <a:avLst/>
                <a:gdLst/>
                <a:ahLst/>
                <a:cxnLst/>
                <a:rect l="l" t="t" r="r" b="b"/>
                <a:pathLst>
                  <a:path w="265" h="310" fill="none" extrusionOk="0">
                    <a:moveTo>
                      <a:pt x="265" y="1"/>
                    </a:moveTo>
                    <a:lnTo>
                      <a:pt x="0" y="1"/>
                    </a:lnTo>
                    <a:lnTo>
                      <a:pt x="0" y="309"/>
                    </a:lnTo>
                    <a:lnTo>
                      <a:pt x="265" y="30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59"/>
              <p:cNvSpPr/>
              <p:nvPr/>
            </p:nvSpPr>
            <p:spPr>
              <a:xfrm>
                <a:off x="2228175" y="1905975"/>
                <a:ext cx="6650" cy="7750"/>
              </a:xfrm>
              <a:custGeom>
                <a:avLst/>
                <a:gdLst/>
                <a:ahLst/>
                <a:cxnLst/>
                <a:rect l="l" t="t" r="r" b="b"/>
                <a:pathLst>
                  <a:path w="266" h="310" extrusionOk="0">
                    <a:moveTo>
                      <a:pt x="1" y="1"/>
                    </a:moveTo>
                    <a:lnTo>
                      <a:pt x="1" y="309"/>
                    </a:lnTo>
                    <a:lnTo>
                      <a:pt x="265" y="309"/>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59"/>
              <p:cNvSpPr/>
              <p:nvPr/>
            </p:nvSpPr>
            <p:spPr>
              <a:xfrm>
                <a:off x="2228175" y="1905975"/>
                <a:ext cx="6650" cy="7750"/>
              </a:xfrm>
              <a:custGeom>
                <a:avLst/>
                <a:gdLst/>
                <a:ahLst/>
                <a:cxnLst/>
                <a:rect l="l" t="t" r="r" b="b"/>
                <a:pathLst>
                  <a:path w="266" h="310" fill="none" extrusionOk="0">
                    <a:moveTo>
                      <a:pt x="265" y="1"/>
                    </a:moveTo>
                    <a:lnTo>
                      <a:pt x="1" y="1"/>
                    </a:lnTo>
                    <a:lnTo>
                      <a:pt x="1" y="309"/>
                    </a:lnTo>
                    <a:lnTo>
                      <a:pt x="265" y="30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59"/>
              <p:cNvSpPr/>
              <p:nvPr/>
            </p:nvSpPr>
            <p:spPr>
              <a:xfrm>
                <a:off x="2362625" y="1905975"/>
                <a:ext cx="6625" cy="7750"/>
              </a:xfrm>
              <a:custGeom>
                <a:avLst/>
                <a:gdLst/>
                <a:ahLst/>
                <a:cxnLst/>
                <a:rect l="l" t="t" r="r" b="b"/>
                <a:pathLst>
                  <a:path w="265" h="310" extrusionOk="0">
                    <a:moveTo>
                      <a:pt x="0" y="1"/>
                    </a:moveTo>
                    <a:lnTo>
                      <a:pt x="0" y="309"/>
                    </a:lnTo>
                    <a:lnTo>
                      <a:pt x="265" y="309"/>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59"/>
              <p:cNvSpPr/>
              <p:nvPr/>
            </p:nvSpPr>
            <p:spPr>
              <a:xfrm>
                <a:off x="2362625" y="1905975"/>
                <a:ext cx="6625" cy="7750"/>
              </a:xfrm>
              <a:custGeom>
                <a:avLst/>
                <a:gdLst/>
                <a:ahLst/>
                <a:cxnLst/>
                <a:rect l="l" t="t" r="r" b="b"/>
                <a:pathLst>
                  <a:path w="265" h="310" fill="none" extrusionOk="0">
                    <a:moveTo>
                      <a:pt x="265" y="1"/>
                    </a:moveTo>
                    <a:lnTo>
                      <a:pt x="0" y="1"/>
                    </a:lnTo>
                    <a:lnTo>
                      <a:pt x="0" y="309"/>
                    </a:lnTo>
                    <a:lnTo>
                      <a:pt x="265" y="30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59"/>
              <p:cNvSpPr/>
              <p:nvPr/>
            </p:nvSpPr>
            <p:spPr>
              <a:xfrm>
                <a:off x="2497050" y="1905975"/>
                <a:ext cx="6625" cy="7750"/>
              </a:xfrm>
              <a:custGeom>
                <a:avLst/>
                <a:gdLst/>
                <a:ahLst/>
                <a:cxnLst/>
                <a:rect l="l" t="t" r="r" b="b"/>
                <a:pathLst>
                  <a:path w="265" h="310" extrusionOk="0">
                    <a:moveTo>
                      <a:pt x="0" y="1"/>
                    </a:moveTo>
                    <a:lnTo>
                      <a:pt x="0" y="309"/>
                    </a:lnTo>
                    <a:lnTo>
                      <a:pt x="265" y="309"/>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59"/>
              <p:cNvSpPr/>
              <p:nvPr/>
            </p:nvSpPr>
            <p:spPr>
              <a:xfrm>
                <a:off x="2497050" y="1905975"/>
                <a:ext cx="6625" cy="7750"/>
              </a:xfrm>
              <a:custGeom>
                <a:avLst/>
                <a:gdLst/>
                <a:ahLst/>
                <a:cxnLst/>
                <a:rect l="l" t="t" r="r" b="b"/>
                <a:pathLst>
                  <a:path w="265" h="310" fill="none" extrusionOk="0">
                    <a:moveTo>
                      <a:pt x="265" y="1"/>
                    </a:moveTo>
                    <a:lnTo>
                      <a:pt x="0" y="1"/>
                    </a:lnTo>
                    <a:lnTo>
                      <a:pt x="0" y="309"/>
                    </a:lnTo>
                    <a:lnTo>
                      <a:pt x="265" y="30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59"/>
              <p:cNvSpPr/>
              <p:nvPr/>
            </p:nvSpPr>
            <p:spPr>
              <a:xfrm>
                <a:off x="2631475" y="1905975"/>
                <a:ext cx="6650" cy="7750"/>
              </a:xfrm>
              <a:custGeom>
                <a:avLst/>
                <a:gdLst/>
                <a:ahLst/>
                <a:cxnLst/>
                <a:rect l="l" t="t" r="r" b="b"/>
                <a:pathLst>
                  <a:path w="266" h="310" extrusionOk="0">
                    <a:moveTo>
                      <a:pt x="1" y="1"/>
                    </a:moveTo>
                    <a:lnTo>
                      <a:pt x="1" y="309"/>
                    </a:lnTo>
                    <a:lnTo>
                      <a:pt x="265" y="309"/>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59"/>
              <p:cNvSpPr/>
              <p:nvPr/>
            </p:nvSpPr>
            <p:spPr>
              <a:xfrm>
                <a:off x="2631475" y="1905975"/>
                <a:ext cx="6650" cy="7750"/>
              </a:xfrm>
              <a:custGeom>
                <a:avLst/>
                <a:gdLst/>
                <a:ahLst/>
                <a:cxnLst/>
                <a:rect l="l" t="t" r="r" b="b"/>
                <a:pathLst>
                  <a:path w="266" h="310" fill="none" extrusionOk="0">
                    <a:moveTo>
                      <a:pt x="265" y="1"/>
                    </a:moveTo>
                    <a:lnTo>
                      <a:pt x="1" y="1"/>
                    </a:lnTo>
                    <a:lnTo>
                      <a:pt x="1" y="309"/>
                    </a:lnTo>
                    <a:lnTo>
                      <a:pt x="265" y="30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59"/>
              <p:cNvSpPr/>
              <p:nvPr/>
            </p:nvSpPr>
            <p:spPr>
              <a:xfrm>
                <a:off x="2761500" y="1905975"/>
                <a:ext cx="7750" cy="7750"/>
              </a:xfrm>
              <a:custGeom>
                <a:avLst/>
                <a:gdLst/>
                <a:ahLst/>
                <a:cxnLst/>
                <a:rect l="l" t="t" r="r" b="b"/>
                <a:pathLst>
                  <a:path w="310" h="310" extrusionOk="0">
                    <a:moveTo>
                      <a:pt x="1" y="1"/>
                    </a:moveTo>
                    <a:lnTo>
                      <a:pt x="1" y="309"/>
                    </a:lnTo>
                    <a:lnTo>
                      <a:pt x="309" y="309"/>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59"/>
              <p:cNvSpPr/>
              <p:nvPr/>
            </p:nvSpPr>
            <p:spPr>
              <a:xfrm>
                <a:off x="2761500" y="1905975"/>
                <a:ext cx="7750" cy="7750"/>
              </a:xfrm>
              <a:custGeom>
                <a:avLst/>
                <a:gdLst/>
                <a:ahLst/>
                <a:cxnLst/>
                <a:rect l="l" t="t" r="r" b="b"/>
                <a:pathLst>
                  <a:path w="310" h="310" fill="none" extrusionOk="0">
                    <a:moveTo>
                      <a:pt x="309" y="1"/>
                    </a:moveTo>
                    <a:lnTo>
                      <a:pt x="1" y="1"/>
                    </a:lnTo>
                    <a:lnTo>
                      <a:pt x="1" y="309"/>
                    </a:lnTo>
                    <a:lnTo>
                      <a:pt x="309" y="309"/>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59"/>
              <p:cNvSpPr/>
              <p:nvPr/>
            </p:nvSpPr>
            <p:spPr>
              <a:xfrm>
                <a:off x="2100350" y="2040425"/>
                <a:ext cx="661175" cy="6625"/>
              </a:xfrm>
              <a:custGeom>
                <a:avLst/>
                <a:gdLst/>
                <a:ahLst/>
                <a:cxnLst/>
                <a:rect l="l" t="t" r="r" b="b"/>
                <a:pathLst>
                  <a:path w="26447"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9"/>
              <p:cNvSpPr/>
              <p:nvPr/>
            </p:nvSpPr>
            <p:spPr>
              <a:xfrm>
                <a:off x="2100350" y="20404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9"/>
              <p:cNvSpPr/>
              <p:nvPr/>
            </p:nvSpPr>
            <p:spPr>
              <a:xfrm>
                <a:off x="2234800" y="2040425"/>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9"/>
              <p:cNvSpPr/>
              <p:nvPr/>
            </p:nvSpPr>
            <p:spPr>
              <a:xfrm>
                <a:off x="2369225" y="2040425"/>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59"/>
              <p:cNvSpPr/>
              <p:nvPr/>
            </p:nvSpPr>
            <p:spPr>
              <a:xfrm>
                <a:off x="2503650" y="20404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59"/>
              <p:cNvSpPr/>
              <p:nvPr/>
            </p:nvSpPr>
            <p:spPr>
              <a:xfrm>
                <a:off x="2638100" y="2040425"/>
                <a:ext cx="123425" cy="6625"/>
              </a:xfrm>
              <a:custGeom>
                <a:avLst/>
                <a:gdLst/>
                <a:ahLst/>
                <a:cxnLst/>
                <a:rect l="l" t="t" r="r" b="b"/>
                <a:pathLst>
                  <a:path w="4937" h="265" fill="none" extrusionOk="0">
                    <a:moveTo>
                      <a:pt x="4937" y="0"/>
                    </a:moveTo>
                    <a:lnTo>
                      <a:pt x="0" y="0"/>
                    </a:lnTo>
                    <a:lnTo>
                      <a:pt x="0" y="265"/>
                    </a:lnTo>
                    <a:lnTo>
                      <a:pt x="4937" y="265"/>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9"/>
              <p:cNvSpPr/>
              <p:nvPr/>
            </p:nvSpPr>
            <p:spPr>
              <a:xfrm>
                <a:off x="2093750" y="20404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9"/>
              <p:cNvSpPr/>
              <p:nvPr/>
            </p:nvSpPr>
            <p:spPr>
              <a:xfrm>
                <a:off x="2093750" y="20404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9"/>
              <p:cNvSpPr/>
              <p:nvPr/>
            </p:nvSpPr>
            <p:spPr>
              <a:xfrm>
                <a:off x="2228175" y="20404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59"/>
              <p:cNvSpPr/>
              <p:nvPr/>
            </p:nvSpPr>
            <p:spPr>
              <a:xfrm>
                <a:off x="2228175" y="20404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59"/>
              <p:cNvSpPr/>
              <p:nvPr/>
            </p:nvSpPr>
            <p:spPr>
              <a:xfrm>
                <a:off x="2362625" y="20404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59"/>
              <p:cNvSpPr/>
              <p:nvPr/>
            </p:nvSpPr>
            <p:spPr>
              <a:xfrm>
                <a:off x="2362625" y="20404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9"/>
              <p:cNvSpPr/>
              <p:nvPr/>
            </p:nvSpPr>
            <p:spPr>
              <a:xfrm>
                <a:off x="2497050" y="20404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59"/>
              <p:cNvSpPr/>
              <p:nvPr/>
            </p:nvSpPr>
            <p:spPr>
              <a:xfrm>
                <a:off x="2497050" y="20404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9"/>
              <p:cNvSpPr/>
              <p:nvPr/>
            </p:nvSpPr>
            <p:spPr>
              <a:xfrm>
                <a:off x="2631475" y="20404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9"/>
              <p:cNvSpPr/>
              <p:nvPr/>
            </p:nvSpPr>
            <p:spPr>
              <a:xfrm>
                <a:off x="2631475" y="20404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9"/>
              <p:cNvSpPr/>
              <p:nvPr/>
            </p:nvSpPr>
            <p:spPr>
              <a:xfrm>
                <a:off x="2761500" y="2040425"/>
                <a:ext cx="7750" cy="6625"/>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9"/>
              <p:cNvSpPr/>
              <p:nvPr/>
            </p:nvSpPr>
            <p:spPr>
              <a:xfrm>
                <a:off x="2761500" y="2040425"/>
                <a:ext cx="7750" cy="6625"/>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59"/>
              <p:cNvSpPr/>
              <p:nvPr/>
            </p:nvSpPr>
            <p:spPr>
              <a:xfrm>
                <a:off x="2100350" y="2174850"/>
                <a:ext cx="661175" cy="6625"/>
              </a:xfrm>
              <a:custGeom>
                <a:avLst/>
                <a:gdLst/>
                <a:ahLst/>
                <a:cxnLst/>
                <a:rect l="l" t="t" r="r" b="b"/>
                <a:pathLst>
                  <a:path w="26447"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59"/>
              <p:cNvSpPr/>
              <p:nvPr/>
            </p:nvSpPr>
            <p:spPr>
              <a:xfrm>
                <a:off x="2100350" y="21748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9"/>
              <p:cNvSpPr/>
              <p:nvPr/>
            </p:nvSpPr>
            <p:spPr>
              <a:xfrm>
                <a:off x="2234800" y="2174850"/>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59"/>
              <p:cNvSpPr/>
              <p:nvPr/>
            </p:nvSpPr>
            <p:spPr>
              <a:xfrm>
                <a:off x="2369225" y="2174850"/>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59"/>
              <p:cNvSpPr/>
              <p:nvPr/>
            </p:nvSpPr>
            <p:spPr>
              <a:xfrm>
                <a:off x="2503650" y="21748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59"/>
              <p:cNvSpPr/>
              <p:nvPr/>
            </p:nvSpPr>
            <p:spPr>
              <a:xfrm>
                <a:off x="2638100" y="2174850"/>
                <a:ext cx="123425" cy="6625"/>
              </a:xfrm>
              <a:custGeom>
                <a:avLst/>
                <a:gdLst/>
                <a:ahLst/>
                <a:cxnLst/>
                <a:rect l="l" t="t" r="r" b="b"/>
                <a:pathLst>
                  <a:path w="4937" h="265" fill="none" extrusionOk="0">
                    <a:moveTo>
                      <a:pt x="4937" y="0"/>
                    </a:moveTo>
                    <a:lnTo>
                      <a:pt x="0" y="0"/>
                    </a:lnTo>
                    <a:lnTo>
                      <a:pt x="0" y="265"/>
                    </a:lnTo>
                    <a:lnTo>
                      <a:pt x="4937" y="265"/>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59"/>
              <p:cNvSpPr/>
              <p:nvPr/>
            </p:nvSpPr>
            <p:spPr>
              <a:xfrm>
                <a:off x="2093750" y="21748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59"/>
              <p:cNvSpPr/>
              <p:nvPr/>
            </p:nvSpPr>
            <p:spPr>
              <a:xfrm>
                <a:off x="2093750" y="21748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59"/>
              <p:cNvSpPr/>
              <p:nvPr/>
            </p:nvSpPr>
            <p:spPr>
              <a:xfrm>
                <a:off x="2228175" y="21748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59"/>
              <p:cNvSpPr/>
              <p:nvPr/>
            </p:nvSpPr>
            <p:spPr>
              <a:xfrm>
                <a:off x="2228175" y="21748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59"/>
              <p:cNvSpPr/>
              <p:nvPr/>
            </p:nvSpPr>
            <p:spPr>
              <a:xfrm>
                <a:off x="2362625" y="21748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59"/>
              <p:cNvSpPr/>
              <p:nvPr/>
            </p:nvSpPr>
            <p:spPr>
              <a:xfrm>
                <a:off x="2362625" y="21748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59"/>
              <p:cNvSpPr/>
              <p:nvPr/>
            </p:nvSpPr>
            <p:spPr>
              <a:xfrm>
                <a:off x="2497050" y="21748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59"/>
              <p:cNvSpPr/>
              <p:nvPr/>
            </p:nvSpPr>
            <p:spPr>
              <a:xfrm>
                <a:off x="2497050" y="21748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59"/>
              <p:cNvSpPr/>
              <p:nvPr/>
            </p:nvSpPr>
            <p:spPr>
              <a:xfrm>
                <a:off x="2631475" y="21748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59"/>
              <p:cNvSpPr/>
              <p:nvPr/>
            </p:nvSpPr>
            <p:spPr>
              <a:xfrm>
                <a:off x="2631475" y="21748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59"/>
              <p:cNvSpPr/>
              <p:nvPr/>
            </p:nvSpPr>
            <p:spPr>
              <a:xfrm>
                <a:off x="2761500" y="2174850"/>
                <a:ext cx="7750" cy="6625"/>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59"/>
              <p:cNvSpPr/>
              <p:nvPr/>
            </p:nvSpPr>
            <p:spPr>
              <a:xfrm>
                <a:off x="2761500" y="2174850"/>
                <a:ext cx="7750" cy="6625"/>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59"/>
              <p:cNvSpPr/>
              <p:nvPr/>
            </p:nvSpPr>
            <p:spPr>
              <a:xfrm>
                <a:off x="2100350" y="2309275"/>
                <a:ext cx="661175" cy="6650"/>
              </a:xfrm>
              <a:custGeom>
                <a:avLst/>
                <a:gdLst/>
                <a:ahLst/>
                <a:cxnLst/>
                <a:rect l="l" t="t" r="r" b="b"/>
                <a:pathLst>
                  <a:path w="26447" h="266" extrusionOk="0">
                    <a:moveTo>
                      <a:pt x="1" y="1"/>
                    </a:moveTo>
                    <a:lnTo>
                      <a:pt x="1" y="265"/>
                    </a:lnTo>
                    <a:lnTo>
                      <a:pt x="5114" y="265"/>
                    </a:lnTo>
                    <a:lnTo>
                      <a:pt x="5114" y="1"/>
                    </a:lnTo>
                    <a:close/>
                    <a:moveTo>
                      <a:pt x="5378" y="1"/>
                    </a:moveTo>
                    <a:lnTo>
                      <a:pt x="5378" y="265"/>
                    </a:lnTo>
                    <a:lnTo>
                      <a:pt x="10491" y="265"/>
                    </a:lnTo>
                    <a:lnTo>
                      <a:pt x="10491" y="1"/>
                    </a:lnTo>
                    <a:close/>
                    <a:moveTo>
                      <a:pt x="10756" y="1"/>
                    </a:moveTo>
                    <a:lnTo>
                      <a:pt x="10756" y="265"/>
                    </a:lnTo>
                    <a:lnTo>
                      <a:pt x="15868" y="265"/>
                    </a:lnTo>
                    <a:lnTo>
                      <a:pt x="15868" y="1"/>
                    </a:lnTo>
                    <a:close/>
                    <a:moveTo>
                      <a:pt x="16133" y="1"/>
                    </a:moveTo>
                    <a:lnTo>
                      <a:pt x="16133" y="265"/>
                    </a:lnTo>
                    <a:lnTo>
                      <a:pt x="21246" y="265"/>
                    </a:lnTo>
                    <a:lnTo>
                      <a:pt x="21246" y="1"/>
                    </a:lnTo>
                    <a:close/>
                    <a:moveTo>
                      <a:pt x="21510" y="1"/>
                    </a:moveTo>
                    <a:lnTo>
                      <a:pt x="21510" y="265"/>
                    </a:lnTo>
                    <a:lnTo>
                      <a:pt x="26447" y="265"/>
                    </a:lnTo>
                    <a:lnTo>
                      <a:pt x="264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59"/>
              <p:cNvSpPr/>
              <p:nvPr/>
            </p:nvSpPr>
            <p:spPr>
              <a:xfrm>
                <a:off x="2100350" y="2309275"/>
                <a:ext cx="127850" cy="6650"/>
              </a:xfrm>
              <a:custGeom>
                <a:avLst/>
                <a:gdLst/>
                <a:ahLst/>
                <a:cxnLst/>
                <a:rect l="l" t="t" r="r" b="b"/>
                <a:pathLst>
                  <a:path w="5114" h="266"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59"/>
              <p:cNvSpPr/>
              <p:nvPr/>
            </p:nvSpPr>
            <p:spPr>
              <a:xfrm>
                <a:off x="2234800" y="2309275"/>
                <a:ext cx="127850" cy="6650"/>
              </a:xfrm>
              <a:custGeom>
                <a:avLst/>
                <a:gdLst/>
                <a:ahLst/>
                <a:cxnLst/>
                <a:rect l="l" t="t" r="r" b="b"/>
                <a:pathLst>
                  <a:path w="5114" h="266" fill="none" extrusionOk="0">
                    <a:moveTo>
                      <a:pt x="5113" y="1"/>
                    </a:moveTo>
                    <a:lnTo>
                      <a:pt x="0" y="1"/>
                    </a:lnTo>
                    <a:lnTo>
                      <a:pt x="0"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59"/>
              <p:cNvSpPr/>
              <p:nvPr/>
            </p:nvSpPr>
            <p:spPr>
              <a:xfrm>
                <a:off x="2369225" y="2309275"/>
                <a:ext cx="127850" cy="6650"/>
              </a:xfrm>
              <a:custGeom>
                <a:avLst/>
                <a:gdLst/>
                <a:ahLst/>
                <a:cxnLst/>
                <a:rect l="l" t="t" r="r" b="b"/>
                <a:pathLst>
                  <a:path w="5114" h="266" fill="none" extrusionOk="0">
                    <a:moveTo>
                      <a:pt x="5113" y="1"/>
                    </a:moveTo>
                    <a:lnTo>
                      <a:pt x="1" y="1"/>
                    </a:lnTo>
                    <a:lnTo>
                      <a:pt x="1"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59"/>
              <p:cNvSpPr/>
              <p:nvPr/>
            </p:nvSpPr>
            <p:spPr>
              <a:xfrm>
                <a:off x="2503650" y="2309275"/>
                <a:ext cx="127850" cy="6650"/>
              </a:xfrm>
              <a:custGeom>
                <a:avLst/>
                <a:gdLst/>
                <a:ahLst/>
                <a:cxnLst/>
                <a:rect l="l" t="t" r="r" b="b"/>
                <a:pathLst>
                  <a:path w="5114" h="266"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59"/>
              <p:cNvSpPr/>
              <p:nvPr/>
            </p:nvSpPr>
            <p:spPr>
              <a:xfrm>
                <a:off x="2638100" y="2309275"/>
                <a:ext cx="123425" cy="6650"/>
              </a:xfrm>
              <a:custGeom>
                <a:avLst/>
                <a:gdLst/>
                <a:ahLst/>
                <a:cxnLst/>
                <a:rect l="l" t="t" r="r" b="b"/>
                <a:pathLst>
                  <a:path w="4937" h="266" fill="none" extrusionOk="0">
                    <a:moveTo>
                      <a:pt x="4937" y="1"/>
                    </a:moveTo>
                    <a:lnTo>
                      <a:pt x="0" y="1"/>
                    </a:lnTo>
                    <a:lnTo>
                      <a:pt x="0" y="265"/>
                    </a:lnTo>
                    <a:lnTo>
                      <a:pt x="4937" y="265"/>
                    </a:lnTo>
                    <a:lnTo>
                      <a:pt x="4937"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59"/>
              <p:cNvSpPr/>
              <p:nvPr/>
            </p:nvSpPr>
            <p:spPr>
              <a:xfrm>
                <a:off x="2093750" y="23092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59"/>
              <p:cNvSpPr/>
              <p:nvPr/>
            </p:nvSpPr>
            <p:spPr>
              <a:xfrm>
                <a:off x="2093750" y="23092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59"/>
              <p:cNvSpPr/>
              <p:nvPr/>
            </p:nvSpPr>
            <p:spPr>
              <a:xfrm>
                <a:off x="2228175" y="2309275"/>
                <a:ext cx="6650" cy="6650"/>
              </a:xfrm>
              <a:custGeom>
                <a:avLst/>
                <a:gdLst/>
                <a:ahLst/>
                <a:cxnLst/>
                <a:rect l="l" t="t" r="r" b="b"/>
                <a:pathLst>
                  <a:path w="266" h="266"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59"/>
              <p:cNvSpPr/>
              <p:nvPr/>
            </p:nvSpPr>
            <p:spPr>
              <a:xfrm>
                <a:off x="2228175" y="2309275"/>
                <a:ext cx="6650" cy="6650"/>
              </a:xfrm>
              <a:custGeom>
                <a:avLst/>
                <a:gdLst/>
                <a:ahLst/>
                <a:cxnLst/>
                <a:rect l="l" t="t" r="r" b="b"/>
                <a:pathLst>
                  <a:path w="266" h="266"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59"/>
              <p:cNvSpPr/>
              <p:nvPr/>
            </p:nvSpPr>
            <p:spPr>
              <a:xfrm>
                <a:off x="2362625" y="23092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59"/>
              <p:cNvSpPr/>
              <p:nvPr/>
            </p:nvSpPr>
            <p:spPr>
              <a:xfrm>
                <a:off x="2362625" y="23092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59"/>
              <p:cNvSpPr/>
              <p:nvPr/>
            </p:nvSpPr>
            <p:spPr>
              <a:xfrm>
                <a:off x="2497050" y="23092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59"/>
              <p:cNvSpPr/>
              <p:nvPr/>
            </p:nvSpPr>
            <p:spPr>
              <a:xfrm>
                <a:off x="2497050" y="23092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59"/>
              <p:cNvSpPr/>
              <p:nvPr/>
            </p:nvSpPr>
            <p:spPr>
              <a:xfrm>
                <a:off x="2631475" y="2309275"/>
                <a:ext cx="6650" cy="6650"/>
              </a:xfrm>
              <a:custGeom>
                <a:avLst/>
                <a:gdLst/>
                <a:ahLst/>
                <a:cxnLst/>
                <a:rect l="l" t="t" r="r" b="b"/>
                <a:pathLst>
                  <a:path w="266" h="266"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59"/>
              <p:cNvSpPr/>
              <p:nvPr/>
            </p:nvSpPr>
            <p:spPr>
              <a:xfrm>
                <a:off x="2631475" y="2309275"/>
                <a:ext cx="6650" cy="6650"/>
              </a:xfrm>
              <a:custGeom>
                <a:avLst/>
                <a:gdLst/>
                <a:ahLst/>
                <a:cxnLst/>
                <a:rect l="l" t="t" r="r" b="b"/>
                <a:pathLst>
                  <a:path w="266" h="266"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59"/>
              <p:cNvSpPr/>
              <p:nvPr/>
            </p:nvSpPr>
            <p:spPr>
              <a:xfrm>
                <a:off x="2761500" y="2309275"/>
                <a:ext cx="7750" cy="6650"/>
              </a:xfrm>
              <a:custGeom>
                <a:avLst/>
                <a:gdLst/>
                <a:ahLst/>
                <a:cxnLst/>
                <a:rect l="l" t="t" r="r" b="b"/>
                <a:pathLst>
                  <a:path w="310" h="266" extrusionOk="0">
                    <a:moveTo>
                      <a:pt x="1" y="1"/>
                    </a:moveTo>
                    <a:lnTo>
                      <a:pt x="1" y="265"/>
                    </a:lnTo>
                    <a:lnTo>
                      <a:pt x="309" y="265"/>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59"/>
              <p:cNvSpPr/>
              <p:nvPr/>
            </p:nvSpPr>
            <p:spPr>
              <a:xfrm>
                <a:off x="2761500" y="2309275"/>
                <a:ext cx="7750" cy="6650"/>
              </a:xfrm>
              <a:custGeom>
                <a:avLst/>
                <a:gdLst/>
                <a:ahLst/>
                <a:cxnLst/>
                <a:rect l="l" t="t" r="r" b="b"/>
                <a:pathLst>
                  <a:path w="310" h="266" fill="none" extrusionOk="0">
                    <a:moveTo>
                      <a:pt x="309" y="1"/>
                    </a:moveTo>
                    <a:lnTo>
                      <a:pt x="1" y="1"/>
                    </a:lnTo>
                    <a:lnTo>
                      <a:pt x="1" y="265"/>
                    </a:lnTo>
                    <a:lnTo>
                      <a:pt x="309" y="265"/>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59"/>
              <p:cNvSpPr/>
              <p:nvPr/>
            </p:nvSpPr>
            <p:spPr>
              <a:xfrm>
                <a:off x="2100350" y="2443725"/>
                <a:ext cx="661175" cy="6625"/>
              </a:xfrm>
              <a:custGeom>
                <a:avLst/>
                <a:gdLst/>
                <a:ahLst/>
                <a:cxnLst/>
                <a:rect l="l" t="t" r="r" b="b"/>
                <a:pathLst>
                  <a:path w="26447"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59"/>
              <p:cNvSpPr/>
              <p:nvPr/>
            </p:nvSpPr>
            <p:spPr>
              <a:xfrm>
                <a:off x="2100350" y="24437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59"/>
              <p:cNvSpPr/>
              <p:nvPr/>
            </p:nvSpPr>
            <p:spPr>
              <a:xfrm>
                <a:off x="2234800" y="2443725"/>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59"/>
              <p:cNvSpPr/>
              <p:nvPr/>
            </p:nvSpPr>
            <p:spPr>
              <a:xfrm>
                <a:off x="2369225" y="2443725"/>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59"/>
              <p:cNvSpPr/>
              <p:nvPr/>
            </p:nvSpPr>
            <p:spPr>
              <a:xfrm>
                <a:off x="2503650" y="24437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59"/>
              <p:cNvSpPr/>
              <p:nvPr/>
            </p:nvSpPr>
            <p:spPr>
              <a:xfrm>
                <a:off x="2638100" y="2443725"/>
                <a:ext cx="123425" cy="6625"/>
              </a:xfrm>
              <a:custGeom>
                <a:avLst/>
                <a:gdLst/>
                <a:ahLst/>
                <a:cxnLst/>
                <a:rect l="l" t="t" r="r" b="b"/>
                <a:pathLst>
                  <a:path w="4937" h="265" fill="none" extrusionOk="0">
                    <a:moveTo>
                      <a:pt x="4937" y="0"/>
                    </a:moveTo>
                    <a:lnTo>
                      <a:pt x="0" y="0"/>
                    </a:lnTo>
                    <a:lnTo>
                      <a:pt x="0" y="265"/>
                    </a:lnTo>
                    <a:lnTo>
                      <a:pt x="4937" y="265"/>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59"/>
              <p:cNvSpPr/>
              <p:nvPr/>
            </p:nvSpPr>
            <p:spPr>
              <a:xfrm>
                <a:off x="2093750" y="24437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59"/>
              <p:cNvSpPr/>
              <p:nvPr/>
            </p:nvSpPr>
            <p:spPr>
              <a:xfrm>
                <a:off x="2093750" y="24437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59"/>
              <p:cNvSpPr/>
              <p:nvPr/>
            </p:nvSpPr>
            <p:spPr>
              <a:xfrm>
                <a:off x="2228175" y="24437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59"/>
              <p:cNvSpPr/>
              <p:nvPr/>
            </p:nvSpPr>
            <p:spPr>
              <a:xfrm>
                <a:off x="2228175" y="24437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59"/>
              <p:cNvSpPr/>
              <p:nvPr/>
            </p:nvSpPr>
            <p:spPr>
              <a:xfrm>
                <a:off x="2362625" y="24437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59"/>
              <p:cNvSpPr/>
              <p:nvPr/>
            </p:nvSpPr>
            <p:spPr>
              <a:xfrm>
                <a:off x="2362625" y="24437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59"/>
              <p:cNvSpPr/>
              <p:nvPr/>
            </p:nvSpPr>
            <p:spPr>
              <a:xfrm>
                <a:off x="2497050" y="24437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59"/>
              <p:cNvSpPr/>
              <p:nvPr/>
            </p:nvSpPr>
            <p:spPr>
              <a:xfrm>
                <a:off x="2497050" y="24437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59"/>
              <p:cNvSpPr/>
              <p:nvPr/>
            </p:nvSpPr>
            <p:spPr>
              <a:xfrm>
                <a:off x="2631475" y="24437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59"/>
              <p:cNvSpPr/>
              <p:nvPr/>
            </p:nvSpPr>
            <p:spPr>
              <a:xfrm>
                <a:off x="2631475" y="24437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59"/>
              <p:cNvSpPr/>
              <p:nvPr/>
            </p:nvSpPr>
            <p:spPr>
              <a:xfrm>
                <a:off x="2761500" y="2443725"/>
                <a:ext cx="7750" cy="6625"/>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59"/>
              <p:cNvSpPr/>
              <p:nvPr/>
            </p:nvSpPr>
            <p:spPr>
              <a:xfrm>
                <a:off x="2761500" y="2443725"/>
                <a:ext cx="7750" cy="6625"/>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59"/>
              <p:cNvSpPr/>
              <p:nvPr/>
            </p:nvSpPr>
            <p:spPr>
              <a:xfrm>
                <a:off x="2100350" y="2578150"/>
                <a:ext cx="661175" cy="6625"/>
              </a:xfrm>
              <a:custGeom>
                <a:avLst/>
                <a:gdLst/>
                <a:ahLst/>
                <a:cxnLst/>
                <a:rect l="l" t="t" r="r" b="b"/>
                <a:pathLst>
                  <a:path w="26447" h="265" extrusionOk="0">
                    <a:moveTo>
                      <a:pt x="1" y="1"/>
                    </a:moveTo>
                    <a:lnTo>
                      <a:pt x="1" y="265"/>
                    </a:lnTo>
                    <a:lnTo>
                      <a:pt x="5114" y="265"/>
                    </a:lnTo>
                    <a:lnTo>
                      <a:pt x="5114" y="1"/>
                    </a:lnTo>
                    <a:close/>
                    <a:moveTo>
                      <a:pt x="5378" y="1"/>
                    </a:moveTo>
                    <a:lnTo>
                      <a:pt x="5378" y="265"/>
                    </a:lnTo>
                    <a:lnTo>
                      <a:pt x="10491" y="265"/>
                    </a:lnTo>
                    <a:lnTo>
                      <a:pt x="10491" y="1"/>
                    </a:lnTo>
                    <a:close/>
                    <a:moveTo>
                      <a:pt x="10756" y="1"/>
                    </a:moveTo>
                    <a:lnTo>
                      <a:pt x="10756" y="265"/>
                    </a:lnTo>
                    <a:lnTo>
                      <a:pt x="15868" y="265"/>
                    </a:lnTo>
                    <a:lnTo>
                      <a:pt x="15868" y="1"/>
                    </a:lnTo>
                    <a:close/>
                    <a:moveTo>
                      <a:pt x="16133" y="1"/>
                    </a:moveTo>
                    <a:lnTo>
                      <a:pt x="16133" y="265"/>
                    </a:lnTo>
                    <a:lnTo>
                      <a:pt x="21246" y="265"/>
                    </a:lnTo>
                    <a:lnTo>
                      <a:pt x="21246" y="1"/>
                    </a:lnTo>
                    <a:close/>
                    <a:moveTo>
                      <a:pt x="21510" y="1"/>
                    </a:moveTo>
                    <a:lnTo>
                      <a:pt x="21510" y="265"/>
                    </a:lnTo>
                    <a:lnTo>
                      <a:pt x="26447" y="265"/>
                    </a:lnTo>
                    <a:lnTo>
                      <a:pt x="264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59"/>
              <p:cNvSpPr/>
              <p:nvPr/>
            </p:nvSpPr>
            <p:spPr>
              <a:xfrm>
                <a:off x="2100350" y="2578150"/>
                <a:ext cx="127850" cy="6625"/>
              </a:xfrm>
              <a:custGeom>
                <a:avLst/>
                <a:gdLst/>
                <a:ahLst/>
                <a:cxnLst/>
                <a:rect l="l" t="t" r="r" b="b"/>
                <a:pathLst>
                  <a:path w="5114" h="265"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59"/>
              <p:cNvSpPr/>
              <p:nvPr/>
            </p:nvSpPr>
            <p:spPr>
              <a:xfrm>
                <a:off x="2234800" y="2578150"/>
                <a:ext cx="127850" cy="6625"/>
              </a:xfrm>
              <a:custGeom>
                <a:avLst/>
                <a:gdLst/>
                <a:ahLst/>
                <a:cxnLst/>
                <a:rect l="l" t="t" r="r" b="b"/>
                <a:pathLst>
                  <a:path w="5114" h="265" fill="none" extrusionOk="0">
                    <a:moveTo>
                      <a:pt x="5113" y="1"/>
                    </a:moveTo>
                    <a:lnTo>
                      <a:pt x="0" y="1"/>
                    </a:lnTo>
                    <a:lnTo>
                      <a:pt x="0"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59"/>
              <p:cNvSpPr/>
              <p:nvPr/>
            </p:nvSpPr>
            <p:spPr>
              <a:xfrm>
                <a:off x="2369225" y="2578150"/>
                <a:ext cx="127850" cy="6625"/>
              </a:xfrm>
              <a:custGeom>
                <a:avLst/>
                <a:gdLst/>
                <a:ahLst/>
                <a:cxnLst/>
                <a:rect l="l" t="t" r="r" b="b"/>
                <a:pathLst>
                  <a:path w="5114" h="265" fill="none" extrusionOk="0">
                    <a:moveTo>
                      <a:pt x="5113" y="1"/>
                    </a:moveTo>
                    <a:lnTo>
                      <a:pt x="1" y="1"/>
                    </a:lnTo>
                    <a:lnTo>
                      <a:pt x="1"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59"/>
              <p:cNvSpPr/>
              <p:nvPr/>
            </p:nvSpPr>
            <p:spPr>
              <a:xfrm>
                <a:off x="2503650" y="2578150"/>
                <a:ext cx="127850" cy="6625"/>
              </a:xfrm>
              <a:custGeom>
                <a:avLst/>
                <a:gdLst/>
                <a:ahLst/>
                <a:cxnLst/>
                <a:rect l="l" t="t" r="r" b="b"/>
                <a:pathLst>
                  <a:path w="5114" h="265"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59"/>
              <p:cNvSpPr/>
              <p:nvPr/>
            </p:nvSpPr>
            <p:spPr>
              <a:xfrm>
                <a:off x="2638100" y="2578150"/>
                <a:ext cx="123425" cy="6625"/>
              </a:xfrm>
              <a:custGeom>
                <a:avLst/>
                <a:gdLst/>
                <a:ahLst/>
                <a:cxnLst/>
                <a:rect l="l" t="t" r="r" b="b"/>
                <a:pathLst>
                  <a:path w="4937" h="265" fill="none" extrusionOk="0">
                    <a:moveTo>
                      <a:pt x="4937" y="1"/>
                    </a:moveTo>
                    <a:lnTo>
                      <a:pt x="0" y="1"/>
                    </a:lnTo>
                    <a:lnTo>
                      <a:pt x="0" y="265"/>
                    </a:lnTo>
                    <a:lnTo>
                      <a:pt x="4937" y="265"/>
                    </a:lnTo>
                    <a:lnTo>
                      <a:pt x="4937"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59"/>
              <p:cNvSpPr/>
              <p:nvPr/>
            </p:nvSpPr>
            <p:spPr>
              <a:xfrm>
                <a:off x="2093750" y="2578150"/>
                <a:ext cx="6625" cy="6625"/>
              </a:xfrm>
              <a:custGeom>
                <a:avLst/>
                <a:gdLst/>
                <a:ahLst/>
                <a:cxnLst/>
                <a:rect l="l" t="t" r="r" b="b"/>
                <a:pathLst>
                  <a:path w="265" h="265"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59"/>
              <p:cNvSpPr/>
              <p:nvPr/>
            </p:nvSpPr>
            <p:spPr>
              <a:xfrm>
                <a:off x="2093750" y="2578150"/>
                <a:ext cx="6625" cy="6625"/>
              </a:xfrm>
              <a:custGeom>
                <a:avLst/>
                <a:gdLst/>
                <a:ahLst/>
                <a:cxnLst/>
                <a:rect l="l" t="t" r="r" b="b"/>
                <a:pathLst>
                  <a:path w="265" h="265"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59"/>
              <p:cNvSpPr/>
              <p:nvPr/>
            </p:nvSpPr>
            <p:spPr>
              <a:xfrm>
                <a:off x="2228175" y="2578150"/>
                <a:ext cx="6650" cy="6625"/>
              </a:xfrm>
              <a:custGeom>
                <a:avLst/>
                <a:gdLst/>
                <a:ahLst/>
                <a:cxnLst/>
                <a:rect l="l" t="t" r="r" b="b"/>
                <a:pathLst>
                  <a:path w="266" h="265"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59"/>
              <p:cNvSpPr/>
              <p:nvPr/>
            </p:nvSpPr>
            <p:spPr>
              <a:xfrm>
                <a:off x="2228175" y="2578150"/>
                <a:ext cx="6650" cy="6625"/>
              </a:xfrm>
              <a:custGeom>
                <a:avLst/>
                <a:gdLst/>
                <a:ahLst/>
                <a:cxnLst/>
                <a:rect l="l" t="t" r="r" b="b"/>
                <a:pathLst>
                  <a:path w="266" h="265"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59"/>
              <p:cNvSpPr/>
              <p:nvPr/>
            </p:nvSpPr>
            <p:spPr>
              <a:xfrm>
                <a:off x="2362625" y="2578150"/>
                <a:ext cx="6625" cy="6625"/>
              </a:xfrm>
              <a:custGeom>
                <a:avLst/>
                <a:gdLst/>
                <a:ahLst/>
                <a:cxnLst/>
                <a:rect l="l" t="t" r="r" b="b"/>
                <a:pathLst>
                  <a:path w="265" h="265"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59"/>
              <p:cNvSpPr/>
              <p:nvPr/>
            </p:nvSpPr>
            <p:spPr>
              <a:xfrm>
                <a:off x="2362625" y="2578150"/>
                <a:ext cx="6625" cy="6625"/>
              </a:xfrm>
              <a:custGeom>
                <a:avLst/>
                <a:gdLst/>
                <a:ahLst/>
                <a:cxnLst/>
                <a:rect l="l" t="t" r="r" b="b"/>
                <a:pathLst>
                  <a:path w="265" h="265"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59"/>
              <p:cNvSpPr/>
              <p:nvPr/>
            </p:nvSpPr>
            <p:spPr>
              <a:xfrm>
                <a:off x="2497050" y="2578150"/>
                <a:ext cx="6625" cy="6625"/>
              </a:xfrm>
              <a:custGeom>
                <a:avLst/>
                <a:gdLst/>
                <a:ahLst/>
                <a:cxnLst/>
                <a:rect l="l" t="t" r="r" b="b"/>
                <a:pathLst>
                  <a:path w="265" h="265"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59"/>
              <p:cNvSpPr/>
              <p:nvPr/>
            </p:nvSpPr>
            <p:spPr>
              <a:xfrm>
                <a:off x="2497050" y="2578150"/>
                <a:ext cx="6625" cy="6625"/>
              </a:xfrm>
              <a:custGeom>
                <a:avLst/>
                <a:gdLst/>
                <a:ahLst/>
                <a:cxnLst/>
                <a:rect l="l" t="t" r="r" b="b"/>
                <a:pathLst>
                  <a:path w="265" h="265"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59"/>
              <p:cNvSpPr/>
              <p:nvPr/>
            </p:nvSpPr>
            <p:spPr>
              <a:xfrm>
                <a:off x="2631475" y="2578150"/>
                <a:ext cx="6650" cy="6625"/>
              </a:xfrm>
              <a:custGeom>
                <a:avLst/>
                <a:gdLst/>
                <a:ahLst/>
                <a:cxnLst/>
                <a:rect l="l" t="t" r="r" b="b"/>
                <a:pathLst>
                  <a:path w="266" h="265"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59"/>
              <p:cNvSpPr/>
              <p:nvPr/>
            </p:nvSpPr>
            <p:spPr>
              <a:xfrm>
                <a:off x="2631475" y="2578150"/>
                <a:ext cx="6650" cy="6625"/>
              </a:xfrm>
              <a:custGeom>
                <a:avLst/>
                <a:gdLst/>
                <a:ahLst/>
                <a:cxnLst/>
                <a:rect l="l" t="t" r="r" b="b"/>
                <a:pathLst>
                  <a:path w="266" h="265"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59"/>
              <p:cNvSpPr/>
              <p:nvPr/>
            </p:nvSpPr>
            <p:spPr>
              <a:xfrm>
                <a:off x="2761500" y="2578150"/>
                <a:ext cx="7750" cy="6625"/>
              </a:xfrm>
              <a:custGeom>
                <a:avLst/>
                <a:gdLst/>
                <a:ahLst/>
                <a:cxnLst/>
                <a:rect l="l" t="t" r="r" b="b"/>
                <a:pathLst>
                  <a:path w="310" h="265" extrusionOk="0">
                    <a:moveTo>
                      <a:pt x="1" y="1"/>
                    </a:moveTo>
                    <a:lnTo>
                      <a:pt x="1" y="265"/>
                    </a:lnTo>
                    <a:lnTo>
                      <a:pt x="309" y="265"/>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59"/>
              <p:cNvSpPr/>
              <p:nvPr/>
            </p:nvSpPr>
            <p:spPr>
              <a:xfrm>
                <a:off x="2761500" y="2578150"/>
                <a:ext cx="7750" cy="6625"/>
              </a:xfrm>
              <a:custGeom>
                <a:avLst/>
                <a:gdLst/>
                <a:ahLst/>
                <a:cxnLst/>
                <a:rect l="l" t="t" r="r" b="b"/>
                <a:pathLst>
                  <a:path w="310" h="265" fill="none" extrusionOk="0">
                    <a:moveTo>
                      <a:pt x="309" y="1"/>
                    </a:moveTo>
                    <a:lnTo>
                      <a:pt x="1" y="1"/>
                    </a:lnTo>
                    <a:lnTo>
                      <a:pt x="1" y="265"/>
                    </a:lnTo>
                    <a:lnTo>
                      <a:pt x="309" y="265"/>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59"/>
              <p:cNvSpPr/>
              <p:nvPr/>
            </p:nvSpPr>
            <p:spPr>
              <a:xfrm>
                <a:off x="2100350" y="2712575"/>
                <a:ext cx="661175" cy="6650"/>
              </a:xfrm>
              <a:custGeom>
                <a:avLst/>
                <a:gdLst/>
                <a:ahLst/>
                <a:cxnLst/>
                <a:rect l="l" t="t" r="r" b="b"/>
                <a:pathLst>
                  <a:path w="26447" h="266" extrusionOk="0">
                    <a:moveTo>
                      <a:pt x="1" y="1"/>
                    </a:moveTo>
                    <a:lnTo>
                      <a:pt x="1" y="265"/>
                    </a:lnTo>
                    <a:lnTo>
                      <a:pt x="5114" y="265"/>
                    </a:lnTo>
                    <a:lnTo>
                      <a:pt x="5114" y="1"/>
                    </a:lnTo>
                    <a:close/>
                    <a:moveTo>
                      <a:pt x="5378" y="1"/>
                    </a:moveTo>
                    <a:lnTo>
                      <a:pt x="5378" y="265"/>
                    </a:lnTo>
                    <a:lnTo>
                      <a:pt x="10491" y="265"/>
                    </a:lnTo>
                    <a:lnTo>
                      <a:pt x="10491" y="1"/>
                    </a:lnTo>
                    <a:close/>
                    <a:moveTo>
                      <a:pt x="10756" y="1"/>
                    </a:moveTo>
                    <a:lnTo>
                      <a:pt x="10756" y="265"/>
                    </a:lnTo>
                    <a:lnTo>
                      <a:pt x="15868" y="265"/>
                    </a:lnTo>
                    <a:lnTo>
                      <a:pt x="15868" y="1"/>
                    </a:lnTo>
                    <a:close/>
                    <a:moveTo>
                      <a:pt x="16133" y="1"/>
                    </a:moveTo>
                    <a:lnTo>
                      <a:pt x="16133" y="265"/>
                    </a:lnTo>
                    <a:lnTo>
                      <a:pt x="21246" y="265"/>
                    </a:lnTo>
                    <a:lnTo>
                      <a:pt x="21246" y="1"/>
                    </a:lnTo>
                    <a:close/>
                    <a:moveTo>
                      <a:pt x="21510" y="1"/>
                    </a:moveTo>
                    <a:lnTo>
                      <a:pt x="21510" y="265"/>
                    </a:lnTo>
                    <a:lnTo>
                      <a:pt x="26447" y="265"/>
                    </a:lnTo>
                    <a:lnTo>
                      <a:pt x="264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59"/>
              <p:cNvSpPr/>
              <p:nvPr/>
            </p:nvSpPr>
            <p:spPr>
              <a:xfrm>
                <a:off x="2100350" y="2712575"/>
                <a:ext cx="127850" cy="6650"/>
              </a:xfrm>
              <a:custGeom>
                <a:avLst/>
                <a:gdLst/>
                <a:ahLst/>
                <a:cxnLst/>
                <a:rect l="l" t="t" r="r" b="b"/>
                <a:pathLst>
                  <a:path w="5114" h="266"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59"/>
              <p:cNvSpPr/>
              <p:nvPr/>
            </p:nvSpPr>
            <p:spPr>
              <a:xfrm>
                <a:off x="2234800" y="2712575"/>
                <a:ext cx="127850" cy="6650"/>
              </a:xfrm>
              <a:custGeom>
                <a:avLst/>
                <a:gdLst/>
                <a:ahLst/>
                <a:cxnLst/>
                <a:rect l="l" t="t" r="r" b="b"/>
                <a:pathLst>
                  <a:path w="5114" h="266" fill="none" extrusionOk="0">
                    <a:moveTo>
                      <a:pt x="5113" y="1"/>
                    </a:moveTo>
                    <a:lnTo>
                      <a:pt x="0" y="1"/>
                    </a:lnTo>
                    <a:lnTo>
                      <a:pt x="0"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59"/>
              <p:cNvSpPr/>
              <p:nvPr/>
            </p:nvSpPr>
            <p:spPr>
              <a:xfrm>
                <a:off x="2369225" y="2712575"/>
                <a:ext cx="127850" cy="6650"/>
              </a:xfrm>
              <a:custGeom>
                <a:avLst/>
                <a:gdLst/>
                <a:ahLst/>
                <a:cxnLst/>
                <a:rect l="l" t="t" r="r" b="b"/>
                <a:pathLst>
                  <a:path w="5114" h="266" fill="none" extrusionOk="0">
                    <a:moveTo>
                      <a:pt x="5113" y="1"/>
                    </a:moveTo>
                    <a:lnTo>
                      <a:pt x="1" y="1"/>
                    </a:lnTo>
                    <a:lnTo>
                      <a:pt x="1"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59"/>
              <p:cNvSpPr/>
              <p:nvPr/>
            </p:nvSpPr>
            <p:spPr>
              <a:xfrm>
                <a:off x="2503650" y="2712575"/>
                <a:ext cx="127850" cy="6650"/>
              </a:xfrm>
              <a:custGeom>
                <a:avLst/>
                <a:gdLst/>
                <a:ahLst/>
                <a:cxnLst/>
                <a:rect l="l" t="t" r="r" b="b"/>
                <a:pathLst>
                  <a:path w="5114" h="266"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59"/>
              <p:cNvSpPr/>
              <p:nvPr/>
            </p:nvSpPr>
            <p:spPr>
              <a:xfrm>
                <a:off x="2638100" y="2712575"/>
                <a:ext cx="123425" cy="6650"/>
              </a:xfrm>
              <a:custGeom>
                <a:avLst/>
                <a:gdLst/>
                <a:ahLst/>
                <a:cxnLst/>
                <a:rect l="l" t="t" r="r" b="b"/>
                <a:pathLst>
                  <a:path w="4937" h="266" fill="none" extrusionOk="0">
                    <a:moveTo>
                      <a:pt x="4937" y="1"/>
                    </a:moveTo>
                    <a:lnTo>
                      <a:pt x="0" y="1"/>
                    </a:lnTo>
                    <a:lnTo>
                      <a:pt x="0" y="265"/>
                    </a:lnTo>
                    <a:lnTo>
                      <a:pt x="4937" y="265"/>
                    </a:lnTo>
                    <a:lnTo>
                      <a:pt x="4937"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59"/>
              <p:cNvSpPr/>
              <p:nvPr/>
            </p:nvSpPr>
            <p:spPr>
              <a:xfrm>
                <a:off x="2093750" y="27125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59"/>
              <p:cNvSpPr/>
              <p:nvPr/>
            </p:nvSpPr>
            <p:spPr>
              <a:xfrm>
                <a:off x="2093750" y="27125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59"/>
              <p:cNvSpPr/>
              <p:nvPr/>
            </p:nvSpPr>
            <p:spPr>
              <a:xfrm>
                <a:off x="2228175" y="2712575"/>
                <a:ext cx="6650" cy="6650"/>
              </a:xfrm>
              <a:custGeom>
                <a:avLst/>
                <a:gdLst/>
                <a:ahLst/>
                <a:cxnLst/>
                <a:rect l="l" t="t" r="r" b="b"/>
                <a:pathLst>
                  <a:path w="266" h="266"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59"/>
              <p:cNvSpPr/>
              <p:nvPr/>
            </p:nvSpPr>
            <p:spPr>
              <a:xfrm>
                <a:off x="2228175" y="2712575"/>
                <a:ext cx="6650" cy="6650"/>
              </a:xfrm>
              <a:custGeom>
                <a:avLst/>
                <a:gdLst/>
                <a:ahLst/>
                <a:cxnLst/>
                <a:rect l="l" t="t" r="r" b="b"/>
                <a:pathLst>
                  <a:path w="266" h="266"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59"/>
              <p:cNvSpPr/>
              <p:nvPr/>
            </p:nvSpPr>
            <p:spPr>
              <a:xfrm>
                <a:off x="2362625" y="27125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59"/>
              <p:cNvSpPr/>
              <p:nvPr/>
            </p:nvSpPr>
            <p:spPr>
              <a:xfrm>
                <a:off x="2362625" y="27125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59"/>
              <p:cNvSpPr/>
              <p:nvPr/>
            </p:nvSpPr>
            <p:spPr>
              <a:xfrm>
                <a:off x="2497050" y="27125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59"/>
              <p:cNvSpPr/>
              <p:nvPr/>
            </p:nvSpPr>
            <p:spPr>
              <a:xfrm>
                <a:off x="2497050" y="27125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59"/>
              <p:cNvSpPr/>
              <p:nvPr/>
            </p:nvSpPr>
            <p:spPr>
              <a:xfrm>
                <a:off x="2631475" y="2712575"/>
                <a:ext cx="6650" cy="6650"/>
              </a:xfrm>
              <a:custGeom>
                <a:avLst/>
                <a:gdLst/>
                <a:ahLst/>
                <a:cxnLst/>
                <a:rect l="l" t="t" r="r" b="b"/>
                <a:pathLst>
                  <a:path w="266" h="266"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59"/>
              <p:cNvSpPr/>
              <p:nvPr/>
            </p:nvSpPr>
            <p:spPr>
              <a:xfrm>
                <a:off x="2631475" y="2712575"/>
                <a:ext cx="6650" cy="6650"/>
              </a:xfrm>
              <a:custGeom>
                <a:avLst/>
                <a:gdLst/>
                <a:ahLst/>
                <a:cxnLst/>
                <a:rect l="l" t="t" r="r" b="b"/>
                <a:pathLst>
                  <a:path w="266" h="266"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59"/>
              <p:cNvSpPr/>
              <p:nvPr/>
            </p:nvSpPr>
            <p:spPr>
              <a:xfrm>
                <a:off x="2761500" y="2712575"/>
                <a:ext cx="7750" cy="6650"/>
              </a:xfrm>
              <a:custGeom>
                <a:avLst/>
                <a:gdLst/>
                <a:ahLst/>
                <a:cxnLst/>
                <a:rect l="l" t="t" r="r" b="b"/>
                <a:pathLst>
                  <a:path w="310" h="266" extrusionOk="0">
                    <a:moveTo>
                      <a:pt x="1" y="1"/>
                    </a:moveTo>
                    <a:lnTo>
                      <a:pt x="1" y="265"/>
                    </a:lnTo>
                    <a:lnTo>
                      <a:pt x="309" y="265"/>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59"/>
              <p:cNvSpPr/>
              <p:nvPr/>
            </p:nvSpPr>
            <p:spPr>
              <a:xfrm>
                <a:off x="2761500" y="2712575"/>
                <a:ext cx="7750" cy="6650"/>
              </a:xfrm>
              <a:custGeom>
                <a:avLst/>
                <a:gdLst/>
                <a:ahLst/>
                <a:cxnLst/>
                <a:rect l="l" t="t" r="r" b="b"/>
                <a:pathLst>
                  <a:path w="310" h="266" fill="none" extrusionOk="0">
                    <a:moveTo>
                      <a:pt x="309" y="1"/>
                    </a:moveTo>
                    <a:lnTo>
                      <a:pt x="1" y="1"/>
                    </a:lnTo>
                    <a:lnTo>
                      <a:pt x="1" y="265"/>
                    </a:lnTo>
                    <a:lnTo>
                      <a:pt x="309" y="265"/>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59"/>
              <p:cNvSpPr/>
              <p:nvPr/>
            </p:nvSpPr>
            <p:spPr>
              <a:xfrm>
                <a:off x="2100350" y="2847025"/>
                <a:ext cx="661175" cy="6625"/>
              </a:xfrm>
              <a:custGeom>
                <a:avLst/>
                <a:gdLst/>
                <a:ahLst/>
                <a:cxnLst/>
                <a:rect l="l" t="t" r="r" b="b"/>
                <a:pathLst>
                  <a:path w="26447"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59"/>
              <p:cNvSpPr/>
              <p:nvPr/>
            </p:nvSpPr>
            <p:spPr>
              <a:xfrm>
                <a:off x="2100350" y="28470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59"/>
              <p:cNvSpPr/>
              <p:nvPr/>
            </p:nvSpPr>
            <p:spPr>
              <a:xfrm>
                <a:off x="2234800" y="2847025"/>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59"/>
              <p:cNvSpPr/>
              <p:nvPr/>
            </p:nvSpPr>
            <p:spPr>
              <a:xfrm>
                <a:off x="2369225" y="2847025"/>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59"/>
              <p:cNvSpPr/>
              <p:nvPr/>
            </p:nvSpPr>
            <p:spPr>
              <a:xfrm>
                <a:off x="2503650" y="28470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59"/>
              <p:cNvSpPr/>
              <p:nvPr/>
            </p:nvSpPr>
            <p:spPr>
              <a:xfrm>
                <a:off x="2638100" y="2847025"/>
                <a:ext cx="123425" cy="6625"/>
              </a:xfrm>
              <a:custGeom>
                <a:avLst/>
                <a:gdLst/>
                <a:ahLst/>
                <a:cxnLst/>
                <a:rect l="l" t="t" r="r" b="b"/>
                <a:pathLst>
                  <a:path w="4937" h="265" fill="none" extrusionOk="0">
                    <a:moveTo>
                      <a:pt x="4937" y="0"/>
                    </a:moveTo>
                    <a:lnTo>
                      <a:pt x="0" y="0"/>
                    </a:lnTo>
                    <a:lnTo>
                      <a:pt x="0" y="265"/>
                    </a:lnTo>
                    <a:lnTo>
                      <a:pt x="4937" y="265"/>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59"/>
              <p:cNvSpPr/>
              <p:nvPr/>
            </p:nvSpPr>
            <p:spPr>
              <a:xfrm>
                <a:off x="2093750" y="28470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59"/>
              <p:cNvSpPr/>
              <p:nvPr/>
            </p:nvSpPr>
            <p:spPr>
              <a:xfrm>
                <a:off x="2093750" y="28470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59"/>
              <p:cNvSpPr/>
              <p:nvPr/>
            </p:nvSpPr>
            <p:spPr>
              <a:xfrm>
                <a:off x="2228175" y="28470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59"/>
              <p:cNvSpPr/>
              <p:nvPr/>
            </p:nvSpPr>
            <p:spPr>
              <a:xfrm>
                <a:off x="2228175" y="28470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59"/>
              <p:cNvSpPr/>
              <p:nvPr/>
            </p:nvSpPr>
            <p:spPr>
              <a:xfrm>
                <a:off x="2362625" y="28470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59"/>
              <p:cNvSpPr/>
              <p:nvPr/>
            </p:nvSpPr>
            <p:spPr>
              <a:xfrm>
                <a:off x="2362625" y="28470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59"/>
              <p:cNvSpPr/>
              <p:nvPr/>
            </p:nvSpPr>
            <p:spPr>
              <a:xfrm>
                <a:off x="2497050" y="28470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59"/>
              <p:cNvSpPr/>
              <p:nvPr/>
            </p:nvSpPr>
            <p:spPr>
              <a:xfrm>
                <a:off x="2497050" y="28470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59"/>
              <p:cNvSpPr/>
              <p:nvPr/>
            </p:nvSpPr>
            <p:spPr>
              <a:xfrm>
                <a:off x="2631475" y="28470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59"/>
              <p:cNvSpPr/>
              <p:nvPr/>
            </p:nvSpPr>
            <p:spPr>
              <a:xfrm>
                <a:off x="2631475" y="28470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59"/>
              <p:cNvSpPr/>
              <p:nvPr/>
            </p:nvSpPr>
            <p:spPr>
              <a:xfrm>
                <a:off x="2761500" y="2847025"/>
                <a:ext cx="7750" cy="6625"/>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59"/>
              <p:cNvSpPr/>
              <p:nvPr/>
            </p:nvSpPr>
            <p:spPr>
              <a:xfrm>
                <a:off x="2761500" y="2847025"/>
                <a:ext cx="7750" cy="6625"/>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59"/>
              <p:cNvSpPr/>
              <p:nvPr/>
            </p:nvSpPr>
            <p:spPr>
              <a:xfrm>
                <a:off x="2100350" y="2978150"/>
                <a:ext cx="667800" cy="6625"/>
              </a:xfrm>
              <a:custGeom>
                <a:avLst/>
                <a:gdLst/>
                <a:ahLst/>
                <a:cxnLst/>
                <a:rect l="l" t="t" r="r" b="b"/>
                <a:pathLst>
                  <a:path w="26712"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711" y="265"/>
                    </a:lnTo>
                    <a:lnTo>
                      <a:pt x="26711" y="177"/>
                    </a:lnTo>
                    <a:lnTo>
                      <a:pt x="26447" y="177"/>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59"/>
              <p:cNvSpPr/>
              <p:nvPr/>
            </p:nvSpPr>
            <p:spPr>
              <a:xfrm>
                <a:off x="2100350" y="29781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59"/>
              <p:cNvSpPr/>
              <p:nvPr/>
            </p:nvSpPr>
            <p:spPr>
              <a:xfrm>
                <a:off x="2234800" y="2978150"/>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59"/>
              <p:cNvSpPr/>
              <p:nvPr/>
            </p:nvSpPr>
            <p:spPr>
              <a:xfrm>
                <a:off x="2369225" y="2978150"/>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59"/>
              <p:cNvSpPr/>
              <p:nvPr/>
            </p:nvSpPr>
            <p:spPr>
              <a:xfrm>
                <a:off x="2503650" y="29781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59"/>
              <p:cNvSpPr/>
              <p:nvPr/>
            </p:nvSpPr>
            <p:spPr>
              <a:xfrm>
                <a:off x="2638100" y="2978150"/>
                <a:ext cx="130050" cy="6625"/>
              </a:xfrm>
              <a:custGeom>
                <a:avLst/>
                <a:gdLst/>
                <a:ahLst/>
                <a:cxnLst/>
                <a:rect l="l" t="t" r="r" b="b"/>
                <a:pathLst>
                  <a:path w="5202" h="265" fill="none" extrusionOk="0">
                    <a:moveTo>
                      <a:pt x="4937" y="0"/>
                    </a:moveTo>
                    <a:lnTo>
                      <a:pt x="0" y="0"/>
                    </a:lnTo>
                    <a:lnTo>
                      <a:pt x="0" y="265"/>
                    </a:lnTo>
                    <a:lnTo>
                      <a:pt x="5201" y="265"/>
                    </a:lnTo>
                    <a:lnTo>
                      <a:pt x="5201" y="177"/>
                    </a:lnTo>
                    <a:lnTo>
                      <a:pt x="4937" y="177"/>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59"/>
              <p:cNvSpPr/>
              <p:nvPr/>
            </p:nvSpPr>
            <p:spPr>
              <a:xfrm>
                <a:off x="2094850" y="2978150"/>
                <a:ext cx="5525" cy="6625"/>
              </a:xfrm>
              <a:custGeom>
                <a:avLst/>
                <a:gdLst/>
                <a:ahLst/>
                <a:cxnLst/>
                <a:rect l="l" t="t" r="r" b="b"/>
                <a:pathLst>
                  <a:path w="221" h="265" extrusionOk="0">
                    <a:moveTo>
                      <a:pt x="0" y="0"/>
                    </a:moveTo>
                    <a:lnTo>
                      <a:pt x="0" y="265"/>
                    </a:lnTo>
                    <a:lnTo>
                      <a:pt x="221" y="265"/>
                    </a:lnTo>
                    <a:lnTo>
                      <a:pt x="22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59"/>
              <p:cNvSpPr/>
              <p:nvPr/>
            </p:nvSpPr>
            <p:spPr>
              <a:xfrm>
                <a:off x="2094850" y="2978150"/>
                <a:ext cx="5525" cy="6625"/>
              </a:xfrm>
              <a:custGeom>
                <a:avLst/>
                <a:gdLst/>
                <a:ahLst/>
                <a:cxnLst/>
                <a:rect l="l" t="t" r="r" b="b"/>
                <a:pathLst>
                  <a:path w="221" h="265" fill="none" extrusionOk="0">
                    <a:moveTo>
                      <a:pt x="221" y="0"/>
                    </a:moveTo>
                    <a:lnTo>
                      <a:pt x="0" y="0"/>
                    </a:lnTo>
                    <a:lnTo>
                      <a:pt x="0" y="265"/>
                    </a:lnTo>
                    <a:lnTo>
                      <a:pt x="221" y="265"/>
                    </a:lnTo>
                    <a:lnTo>
                      <a:pt x="221"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59"/>
              <p:cNvSpPr/>
              <p:nvPr/>
            </p:nvSpPr>
            <p:spPr>
              <a:xfrm>
                <a:off x="2228175" y="29781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59"/>
              <p:cNvSpPr/>
              <p:nvPr/>
            </p:nvSpPr>
            <p:spPr>
              <a:xfrm>
                <a:off x="2228175" y="29781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59"/>
              <p:cNvSpPr/>
              <p:nvPr/>
            </p:nvSpPr>
            <p:spPr>
              <a:xfrm>
                <a:off x="2362625" y="29781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59"/>
              <p:cNvSpPr/>
              <p:nvPr/>
            </p:nvSpPr>
            <p:spPr>
              <a:xfrm>
                <a:off x="2362625" y="29781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59"/>
              <p:cNvSpPr/>
              <p:nvPr/>
            </p:nvSpPr>
            <p:spPr>
              <a:xfrm>
                <a:off x="2497050" y="29781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59"/>
              <p:cNvSpPr/>
              <p:nvPr/>
            </p:nvSpPr>
            <p:spPr>
              <a:xfrm>
                <a:off x="2497050" y="29781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59"/>
              <p:cNvSpPr/>
              <p:nvPr/>
            </p:nvSpPr>
            <p:spPr>
              <a:xfrm>
                <a:off x="2631475" y="29781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59"/>
              <p:cNvSpPr/>
              <p:nvPr/>
            </p:nvSpPr>
            <p:spPr>
              <a:xfrm>
                <a:off x="2631475" y="29781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59"/>
              <p:cNvSpPr/>
              <p:nvPr/>
            </p:nvSpPr>
            <p:spPr>
              <a:xfrm>
                <a:off x="2761500" y="2978150"/>
                <a:ext cx="6650" cy="4425"/>
              </a:xfrm>
              <a:custGeom>
                <a:avLst/>
                <a:gdLst/>
                <a:ahLst/>
                <a:cxnLst/>
                <a:rect l="l" t="t" r="r" b="b"/>
                <a:pathLst>
                  <a:path w="266" h="177" extrusionOk="0">
                    <a:moveTo>
                      <a:pt x="1" y="0"/>
                    </a:moveTo>
                    <a:lnTo>
                      <a:pt x="1" y="177"/>
                    </a:lnTo>
                    <a:lnTo>
                      <a:pt x="265" y="177"/>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59"/>
              <p:cNvSpPr/>
              <p:nvPr/>
            </p:nvSpPr>
            <p:spPr>
              <a:xfrm>
                <a:off x="2761500" y="2978150"/>
                <a:ext cx="6650" cy="4425"/>
              </a:xfrm>
              <a:custGeom>
                <a:avLst/>
                <a:gdLst/>
                <a:ahLst/>
                <a:cxnLst/>
                <a:rect l="l" t="t" r="r" b="b"/>
                <a:pathLst>
                  <a:path w="266" h="177" fill="none" extrusionOk="0">
                    <a:moveTo>
                      <a:pt x="265" y="0"/>
                    </a:moveTo>
                    <a:lnTo>
                      <a:pt x="1" y="0"/>
                    </a:lnTo>
                    <a:lnTo>
                      <a:pt x="1" y="177"/>
                    </a:lnTo>
                    <a:lnTo>
                      <a:pt x="265" y="177"/>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59"/>
              <p:cNvSpPr/>
              <p:nvPr/>
            </p:nvSpPr>
            <p:spPr>
              <a:xfrm>
                <a:off x="2761500" y="1617275"/>
                <a:ext cx="7750" cy="47400"/>
              </a:xfrm>
              <a:custGeom>
                <a:avLst/>
                <a:gdLst/>
                <a:ahLst/>
                <a:cxnLst/>
                <a:rect l="l" t="t" r="r" b="b"/>
                <a:pathLst>
                  <a:path w="310" h="1896" extrusionOk="0">
                    <a:moveTo>
                      <a:pt x="1" y="1"/>
                    </a:moveTo>
                    <a:lnTo>
                      <a:pt x="1" y="1896"/>
                    </a:lnTo>
                    <a:lnTo>
                      <a:pt x="309" y="1896"/>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59"/>
              <p:cNvSpPr/>
              <p:nvPr/>
            </p:nvSpPr>
            <p:spPr>
              <a:xfrm>
                <a:off x="2741675" y="1638225"/>
                <a:ext cx="47400" cy="6625"/>
              </a:xfrm>
              <a:custGeom>
                <a:avLst/>
                <a:gdLst/>
                <a:ahLst/>
                <a:cxnLst/>
                <a:rect l="l" t="t" r="r" b="b"/>
                <a:pathLst>
                  <a:path w="1896" h="265" extrusionOk="0">
                    <a:moveTo>
                      <a:pt x="1" y="0"/>
                    </a:moveTo>
                    <a:lnTo>
                      <a:pt x="1" y="264"/>
                    </a:lnTo>
                    <a:lnTo>
                      <a:pt x="1896" y="264"/>
                    </a:ln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59"/>
              <p:cNvSpPr/>
              <p:nvPr/>
            </p:nvSpPr>
            <p:spPr>
              <a:xfrm>
                <a:off x="2761500" y="2288350"/>
                <a:ext cx="7750" cy="46300"/>
              </a:xfrm>
              <a:custGeom>
                <a:avLst/>
                <a:gdLst/>
                <a:ahLst/>
                <a:cxnLst/>
                <a:rect l="l" t="t" r="r" b="b"/>
                <a:pathLst>
                  <a:path w="310" h="1852" extrusionOk="0">
                    <a:moveTo>
                      <a:pt x="1" y="0"/>
                    </a:moveTo>
                    <a:lnTo>
                      <a:pt x="1" y="1852"/>
                    </a:lnTo>
                    <a:lnTo>
                      <a:pt x="309" y="1852"/>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59"/>
              <p:cNvSpPr/>
              <p:nvPr/>
            </p:nvSpPr>
            <p:spPr>
              <a:xfrm>
                <a:off x="2741675" y="2308175"/>
                <a:ext cx="47400" cy="6650"/>
              </a:xfrm>
              <a:custGeom>
                <a:avLst/>
                <a:gdLst/>
                <a:ahLst/>
                <a:cxnLst/>
                <a:rect l="l" t="t" r="r" b="b"/>
                <a:pathLst>
                  <a:path w="1896" h="266" extrusionOk="0">
                    <a:moveTo>
                      <a:pt x="1" y="1"/>
                    </a:moveTo>
                    <a:lnTo>
                      <a:pt x="1" y="265"/>
                    </a:lnTo>
                    <a:lnTo>
                      <a:pt x="1896" y="265"/>
                    </a:lnTo>
                    <a:lnTo>
                      <a:pt x="18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59"/>
              <p:cNvSpPr/>
              <p:nvPr/>
            </p:nvSpPr>
            <p:spPr>
              <a:xfrm>
                <a:off x="2091550" y="1617275"/>
                <a:ext cx="6625" cy="47400"/>
              </a:xfrm>
              <a:custGeom>
                <a:avLst/>
                <a:gdLst/>
                <a:ahLst/>
                <a:cxnLst/>
                <a:rect l="l" t="t" r="r" b="b"/>
                <a:pathLst>
                  <a:path w="265" h="1896" extrusionOk="0">
                    <a:moveTo>
                      <a:pt x="0" y="1"/>
                    </a:moveTo>
                    <a:lnTo>
                      <a:pt x="0" y="1896"/>
                    </a:lnTo>
                    <a:lnTo>
                      <a:pt x="265" y="1896"/>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59"/>
              <p:cNvSpPr/>
              <p:nvPr/>
            </p:nvSpPr>
            <p:spPr>
              <a:xfrm>
                <a:off x="2071700" y="1638225"/>
                <a:ext cx="47425" cy="6625"/>
              </a:xfrm>
              <a:custGeom>
                <a:avLst/>
                <a:gdLst/>
                <a:ahLst/>
                <a:cxnLst/>
                <a:rect l="l" t="t" r="r" b="b"/>
                <a:pathLst>
                  <a:path w="1897" h="265" extrusionOk="0">
                    <a:moveTo>
                      <a:pt x="1" y="0"/>
                    </a:moveTo>
                    <a:lnTo>
                      <a:pt x="1" y="264"/>
                    </a:lnTo>
                    <a:lnTo>
                      <a:pt x="1896" y="264"/>
                    </a:ln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59"/>
              <p:cNvSpPr/>
              <p:nvPr/>
            </p:nvSpPr>
            <p:spPr>
              <a:xfrm>
                <a:off x="2091550" y="2288350"/>
                <a:ext cx="6625" cy="46300"/>
              </a:xfrm>
              <a:custGeom>
                <a:avLst/>
                <a:gdLst/>
                <a:ahLst/>
                <a:cxnLst/>
                <a:rect l="l" t="t" r="r" b="b"/>
                <a:pathLst>
                  <a:path w="265" h="1852" extrusionOk="0">
                    <a:moveTo>
                      <a:pt x="0" y="0"/>
                    </a:moveTo>
                    <a:lnTo>
                      <a:pt x="0" y="1852"/>
                    </a:lnTo>
                    <a:lnTo>
                      <a:pt x="265" y="1852"/>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59"/>
              <p:cNvSpPr/>
              <p:nvPr/>
            </p:nvSpPr>
            <p:spPr>
              <a:xfrm>
                <a:off x="2071700" y="2308175"/>
                <a:ext cx="47425" cy="6650"/>
              </a:xfrm>
              <a:custGeom>
                <a:avLst/>
                <a:gdLst/>
                <a:ahLst/>
                <a:cxnLst/>
                <a:rect l="l" t="t" r="r" b="b"/>
                <a:pathLst>
                  <a:path w="1897" h="266" extrusionOk="0">
                    <a:moveTo>
                      <a:pt x="1" y="1"/>
                    </a:moveTo>
                    <a:lnTo>
                      <a:pt x="1" y="265"/>
                    </a:lnTo>
                    <a:lnTo>
                      <a:pt x="1896" y="265"/>
                    </a:lnTo>
                    <a:lnTo>
                      <a:pt x="18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59"/>
              <p:cNvSpPr/>
              <p:nvPr/>
            </p:nvSpPr>
            <p:spPr>
              <a:xfrm>
                <a:off x="2091550" y="2958325"/>
                <a:ext cx="6625" cy="46300"/>
              </a:xfrm>
              <a:custGeom>
                <a:avLst/>
                <a:gdLst/>
                <a:ahLst/>
                <a:cxnLst/>
                <a:rect l="l" t="t" r="r" b="b"/>
                <a:pathLst>
                  <a:path w="265" h="1852" extrusionOk="0">
                    <a:moveTo>
                      <a:pt x="0" y="0"/>
                    </a:moveTo>
                    <a:lnTo>
                      <a:pt x="0" y="1851"/>
                    </a:lnTo>
                    <a:lnTo>
                      <a:pt x="265" y="1851"/>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59"/>
              <p:cNvSpPr/>
              <p:nvPr/>
            </p:nvSpPr>
            <p:spPr>
              <a:xfrm>
                <a:off x="2071700" y="2978150"/>
                <a:ext cx="47425" cy="6625"/>
              </a:xfrm>
              <a:custGeom>
                <a:avLst/>
                <a:gdLst/>
                <a:ahLst/>
                <a:cxnLst/>
                <a:rect l="l" t="t" r="r" b="b"/>
                <a:pathLst>
                  <a:path w="1897" h="265" extrusionOk="0">
                    <a:moveTo>
                      <a:pt x="1" y="0"/>
                    </a:moveTo>
                    <a:lnTo>
                      <a:pt x="1" y="265"/>
                    </a:lnTo>
                    <a:lnTo>
                      <a:pt x="1896" y="265"/>
                    </a:ln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59"/>
              <p:cNvSpPr/>
              <p:nvPr/>
            </p:nvSpPr>
            <p:spPr>
              <a:xfrm>
                <a:off x="2761500" y="2958325"/>
                <a:ext cx="7750" cy="46300"/>
              </a:xfrm>
              <a:custGeom>
                <a:avLst/>
                <a:gdLst/>
                <a:ahLst/>
                <a:cxnLst/>
                <a:rect l="l" t="t" r="r" b="b"/>
                <a:pathLst>
                  <a:path w="310" h="1852" extrusionOk="0">
                    <a:moveTo>
                      <a:pt x="1" y="0"/>
                    </a:moveTo>
                    <a:lnTo>
                      <a:pt x="1" y="1851"/>
                    </a:lnTo>
                    <a:lnTo>
                      <a:pt x="309" y="1851"/>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59"/>
              <p:cNvSpPr/>
              <p:nvPr/>
            </p:nvSpPr>
            <p:spPr>
              <a:xfrm>
                <a:off x="2741675" y="2978150"/>
                <a:ext cx="47400" cy="6625"/>
              </a:xfrm>
              <a:custGeom>
                <a:avLst/>
                <a:gdLst/>
                <a:ahLst/>
                <a:cxnLst/>
                <a:rect l="l" t="t" r="r" b="b"/>
                <a:pathLst>
                  <a:path w="1896" h="265" extrusionOk="0">
                    <a:moveTo>
                      <a:pt x="1" y="0"/>
                    </a:moveTo>
                    <a:lnTo>
                      <a:pt x="1" y="265"/>
                    </a:lnTo>
                    <a:lnTo>
                      <a:pt x="1896" y="265"/>
                    </a:ln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46" name="Google Shape;2946;p59"/>
            <p:cNvGrpSpPr/>
            <p:nvPr/>
          </p:nvGrpSpPr>
          <p:grpSpPr>
            <a:xfrm>
              <a:off x="965147" y="444904"/>
              <a:ext cx="605939" cy="733425"/>
              <a:chOff x="854872" y="593529"/>
              <a:chExt cx="605939" cy="733425"/>
            </a:xfrm>
          </p:grpSpPr>
          <p:grpSp>
            <p:nvGrpSpPr>
              <p:cNvPr id="2947" name="Google Shape;2947;p59"/>
              <p:cNvGrpSpPr/>
              <p:nvPr/>
            </p:nvGrpSpPr>
            <p:grpSpPr>
              <a:xfrm>
                <a:off x="854872" y="749504"/>
                <a:ext cx="444014" cy="577450"/>
                <a:chOff x="2255047" y="690567"/>
                <a:chExt cx="444014" cy="577450"/>
              </a:xfrm>
            </p:grpSpPr>
            <p:sp>
              <p:nvSpPr>
                <p:cNvPr id="2948" name="Google Shape;2948;p59"/>
                <p:cNvSpPr/>
                <p:nvPr/>
              </p:nvSpPr>
              <p:spPr>
                <a:xfrm>
                  <a:off x="2255047" y="690567"/>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59"/>
                <p:cNvSpPr/>
                <p:nvPr/>
              </p:nvSpPr>
              <p:spPr>
                <a:xfrm>
                  <a:off x="2588630" y="690567"/>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50" name="Google Shape;2950;p59"/>
                <p:cNvCxnSpPr/>
                <p:nvPr/>
              </p:nvCxnSpPr>
              <p:spPr>
                <a:xfrm>
                  <a:off x="2320463" y="924475"/>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51" name="Google Shape;2951;p59"/>
                <p:cNvCxnSpPr/>
                <p:nvPr/>
              </p:nvCxnSpPr>
              <p:spPr>
                <a:xfrm>
                  <a:off x="2320463" y="979300"/>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52" name="Google Shape;2952;p59"/>
                <p:cNvCxnSpPr/>
                <p:nvPr/>
              </p:nvCxnSpPr>
              <p:spPr>
                <a:xfrm>
                  <a:off x="2320463" y="1031550"/>
                  <a:ext cx="313200" cy="0"/>
                </a:xfrm>
                <a:prstGeom prst="straightConnector1">
                  <a:avLst/>
                </a:prstGeom>
                <a:noFill/>
                <a:ln w="9525" cap="flat" cmpd="sng">
                  <a:solidFill>
                    <a:schemeClr val="dk1"/>
                  </a:solidFill>
                  <a:prstDash val="solid"/>
                  <a:round/>
                  <a:headEnd type="none" w="med" len="med"/>
                  <a:tailEnd type="none" w="med" len="med"/>
                </a:ln>
              </p:spPr>
            </p:cxnSp>
          </p:grpSp>
          <p:grpSp>
            <p:nvGrpSpPr>
              <p:cNvPr id="2953" name="Google Shape;2953;p59"/>
              <p:cNvGrpSpPr/>
              <p:nvPr/>
            </p:nvGrpSpPr>
            <p:grpSpPr>
              <a:xfrm>
                <a:off x="935835" y="671517"/>
                <a:ext cx="444014" cy="577450"/>
                <a:chOff x="2255047" y="690567"/>
                <a:chExt cx="444014" cy="577450"/>
              </a:xfrm>
            </p:grpSpPr>
            <p:sp>
              <p:nvSpPr>
                <p:cNvPr id="2954" name="Google Shape;2954;p59"/>
                <p:cNvSpPr/>
                <p:nvPr/>
              </p:nvSpPr>
              <p:spPr>
                <a:xfrm>
                  <a:off x="2255047" y="690567"/>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59"/>
                <p:cNvSpPr/>
                <p:nvPr/>
              </p:nvSpPr>
              <p:spPr>
                <a:xfrm>
                  <a:off x="2588630" y="690567"/>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56" name="Google Shape;2956;p59"/>
                <p:cNvCxnSpPr/>
                <p:nvPr/>
              </p:nvCxnSpPr>
              <p:spPr>
                <a:xfrm>
                  <a:off x="2320463" y="924475"/>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57" name="Google Shape;2957;p59"/>
                <p:cNvCxnSpPr/>
                <p:nvPr/>
              </p:nvCxnSpPr>
              <p:spPr>
                <a:xfrm>
                  <a:off x="2320463" y="979300"/>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58" name="Google Shape;2958;p59"/>
                <p:cNvCxnSpPr/>
                <p:nvPr/>
              </p:nvCxnSpPr>
              <p:spPr>
                <a:xfrm>
                  <a:off x="2320463" y="1031550"/>
                  <a:ext cx="313200" cy="0"/>
                </a:xfrm>
                <a:prstGeom prst="straightConnector1">
                  <a:avLst/>
                </a:prstGeom>
                <a:noFill/>
                <a:ln w="9525" cap="flat" cmpd="sng">
                  <a:solidFill>
                    <a:schemeClr val="dk1"/>
                  </a:solidFill>
                  <a:prstDash val="solid"/>
                  <a:round/>
                  <a:headEnd type="none" w="med" len="med"/>
                  <a:tailEnd type="none" w="med" len="med"/>
                </a:ln>
              </p:spPr>
            </p:cxnSp>
          </p:grpSp>
          <p:grpSp>
            <p:nvGrpSpPr>
              <p:cNvPr id="2959" name="Google Shape;2959;p59"/>
              <p:cNvGrpSpPr/>
              <p:nvPr/>
            </p:nvGrpSpPr>
            <p:grpSpPr>
              <a:xfrm>
                <a:off x="1016797" y="593529"/>
                <a:ext cx="444014" cy="577450"/>
                <a:chOff x="2255047" y="690567"/>
                <a:chExt cx="444014" cy="577450"/>
              </a:xfrm>
            </p:grpSpPr>
            <p:sp>
              <p:nvSpPr>
                <p:cNvPr id="2960" name="Google Shape;2960;p59"/>
                <p:cNvSpPr/>
                <p:nvPr/>
              </p:nvSpPr>
              <p:spPr>
                <a:xfrm>
                  <a:off x="2255047" y="690567"/>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59"/>
                <p:cNvSpPr/>
                <p:nvPr/>
              </p:nvSpPr>
              <p:spPr>
                <a:xfrm>
                  <a:off x="2588630" y="690567"/>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62" name="Google Shape;2962;p59"/>
                <p:cNvCxnSpPr/>
                <p:nvPr/>
              </p:nvCxnSpPr>
              <p:spPr>
                <a:xfrm>
                  <a:off x="2320463" y="924475"/>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63" name="Google Shape;2963;p59"/>
                <p:cNvCxnSpPr/>
                <p:nvPr/>
              </p:nvCxnSpPr>
              <p:spPr>
                <a:xfrm>
                  <a:off x="2320463" y="979300"/>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64" name="Google Shape;2964;p59"/>
                <p:cNvCxnSpPr/>
                <p:nvPr/>
              </p:nvCxnSpPr>
              <p:spPr>
                <a:xfrm>
                  <a:off x="2320463" y="1031550"/>
                  <a:ext cx="313200" cy="0"/>
                </a:xfrm>
                <a:prstGeom prst="straightConnector1">
                  <a:avLst/>
                </a:prstGeom>
                <a:noFill/>
                <a:ln w="9525" cap="flat" cmpd="sng">
                  <a:solidFill>
                    <a:schemeClr val="dk1"/>
                  </a:solidFill>
                  <a:prstDash val="solid"/>
                  <a:round/>
                  <a:headEnd type="none" w="med" len="med"/>
                  <a:tailEnd type="none" w="med" len="med"/>
                </a:ln>
              </p:spPr>
            </p:cxnSp>
          </p:grpSp>
        </p:grpSp>
      </p:grpSp>
      <p:grpSp>
        <p:nvGrpSpPr>
          <p:cNvPr id="2" name="Google Shape;1829;p50">
            <a:extLst>
              <a:ext uri="{FF2B5EF4-FFF2-40B4-BE49-F238E27FC236}">
                <a16:creationId xmlns:a16="http://schemas.microsoft.com/office/drawing/2014/main" id="{A2E860FF-70C0-4ADC-31C3-C44C87BC9614}"/>
              </a:ext>
            </a:extLst>
          </p:cNvPr>
          <p:cNvGrpSpPr/>
          <p:nvPr/>
        </p:nvGrpSpPr>
        <p:grpSpPr>
          <a:xfrm>
            <a:off x="1668609" y="1428002"/>
            <a:ext cx="5819710" cy="3212350"/>
            <a:chOff x="1662150" y="965574"/>
            <a:chExt cx="5819710" cy="3212350"/>
          </a:xfrm>
        </p:grpSpPr>
        <p:sp>
          <p:nvSpPr>
            <p:cNvPr id="3" name="Google Shape;1830;p50">
              <a:extLst>
                <a:ext uri="{FF2B5EF4-FFF2-40B4-BE49-F238E27FC236}">
                  <a16:creationId xmlns:a16="http://schemas.microsoft.com/office/drawing/2014/main" id="{1277E6FB-0DF8-A528-FE53-D7356A241746}"/>
                </a:ext>
              </a:extLst>
            </p:cNvPr>
            <p:cNvSpPr/>
            <p:nvPr/>
          </p:nvSpPr>
          <p:spPr>
            <a:xfrm>
              <a:off x="1665638" y="1292501"/>
              <a:ext cx="5816222" cy="2885423"/>
            </a:xfrm>
            <a:custGeom>
              <a:avLst/>
              <a:gdLst/>
              <a:ahLst/>
              <a:cxnLst/>
              <a:rect l="l" t="t" r="r" b="b"/>
              <a:pathLst>
                <a:path w="58289" h="52980" extrusionOk="0">
                  <a:moveTo>
                    <a:pt x="1" y="0"/>
                  </a:moveTo>
                  <a:lnTo>
                    <a:pt x="1" y="52980"/>
                  </a:lnTo>
                  <a:lnTo>
                    <a:pt x="58289" y="52980"/>
                  </a:lnTo>
                  <a:lnTo>
                    <a:pt x="58289" y="0"/>
                  </a:lnTo>
                  <a:close/>
                </a:path>
              </a:pathLst>
            </a:custGeom>
            <a:solidFill>
              <a:schemeClr val="dk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 name="Google Shape;1831;p50">
              <a:extLst>
                <a:ext uri="{FF2B5EF4-FFF2-40B4-BE49-F238E27FC236}">
                  <a16:creationId xmlns:a16="http://schemas.microsoft.com/office/drawing/2014/main" id="{0746E57D-DA33-6CCE-C38F-6D72089FAEE2}"/>
                </a:ext>
              </a:extLst>
            </p:cNvPr>
            <p:cNvGrpSpPr/>
            <p:nvPr/>
          </p:nvGrpSpPr>
          <p:grpSpPr>
            <a:xfrm>
              <a:off x="1662150" y="965574"/>
              <a:ext cx="5819675" cy="326925"/>
              <a:chOff x="1662163" y="959424"/>
              <a:chExt cx="5819675" cy="326925"/>
            </a:xfrm>
          </p:grpSpPr>
          <p:sp>
            <p:nvSpPr>
              <p:cNvPr id="5" name="Google Shape;1832;p50">
                <a:extLst>
                  <a:ext uri="{FF2B5EF4-FFF2-40B4-BE49-F238E27FC236}">
                    <a16:creationId xmlns:a16="http://schemas.microsoft.com/office/drawing/2014/main" id="{93E1C9D3-47AD-B55E-5210-C04748C7B1BD}"/>
                  </a:ext>
                </a:extLst>
              </p:cNvPr>
              <p:cNvSpPr/>
              <p:nvPr/>
            </p:nvSpPr>
            <p:spPr>
              <a:xfrm>
                <a:off x="1662163" y="959425"/>
                <a:ext cx="5819675" cy="326923"/>
              </a:xfrm>
              <a:custGeom>
                <a:avLst/>
                <a:gdLst/>
                <a:ahLst/>
                <a:cxnLst/>
                <a:rect l="l" t="t" r="r" b="b"/>
                <a:pathLst>
                  <a:path w="58255" h="3991" extrusionOk="0">
                    <a:moveTo>
                      <a:pt x="1" y="0"/>
                    </a:moveTo>
                    <a:lnTo>
                      <a:pt x="1" y="3990"/>
                    </a:lnTo>
                    <a:lnTo>
                      <a:pt x="58254" y="3990"/>
                    </a:lnTo>
                    <a:lnTo>
                      <a:pt x="58254" y="0"/>
                    </a:ln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 name="Google Shape;1833;p50">
                <a:extLst>
                  <a:ext uri="{FF2B5EF4-FFF2-40B4-BE49-F238E27FC236}">
                    <a16:creationId xmlns:a16="http://schemas.microsoft.com/office/drawing/2014/main" id="{77ACED33-11E3-F73A-8614-BE469DD1EEF3}"/>
                  </a:ext>
                </a:extLst>
              </p:cNvPr>
              <p:cNvGrpSpPr/>
              <p:nvPr/>
            </p:nvGrpSpPr>
            <p:grpSpPr>
              <a:xfrm>
                <a:off x="1764526" y="959424"/>
                <a:ext cx="5589241" cy="326925"/>
                <a:chOff x="1764526" y="959424"/>
                <a:chExt cx="5589241" cy="326925"/>
              </a:xfrm>
            </p:grpSpPr>
            <p:sp>
              <p:nvSpPr>
                <p:cNvPr id="7" name="Google Shape;1834;p50">
                  <a:extLst>
                    <a:ext uri="{FF2B5EF4-FFF2-40B4-BE49-F238E27FC236}">
                      <a16:creationId xmlns:a16="http://schemas.microsoft.com/office/drawing/2014/main" id="{0D8D1FD7-220C-13B0-EC3A-AFBB3F066CD0}"/>
                    </a:ext>
                  </a:extLst>
                </p:cNvPr>
                <p:cNvSpPr/>
                <p:nvPr/>
              </p:nvSpPr>
              <p:spPr>
                <a:xfrm>
                  <a:off x="1980533" y="959424"/>
                  <a:ext cx="17119" cy="326925"/>
                </a:xfrm>
                <a:custGeom>
                  <a:avLst/>
                  <a:gdLst/>
                  <a:ahLst/>
                  <a:cxnLst/>
                  <a:rect l="l" t="t" r="r" b="b"/>
                  <a:pathLst>
                    <a:path w="209" h="3991" extrusionOk="0">
                      <a:moveTo>
                        <a:pt x="1" y="0"/>
                      </a:moveTo>
                      <a:lnTo>
                        <a:pt x="1" y="3990"/>
                      </a:lnTo>
                      <a:lnTo>
                        <a:pt x="209" y="3990"/>
                      </a:lnTo>
                      <a:lnTo>
                        <a:pt x="2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835;p50">
                  <a:extLst>
                    <a:ext uri="{FF2B5EF4-FFF2-40B4-BE49-F238E27FC236}">
                      <a16:creationId xmlns:a16="http://schemas.microsoft.com/office/drawing/2014/main" id="{2F0D76CF-9439-DBDF-E726-ABF6C0E39920}"/>
                    </a:ext>
                  </a:extLst>
                </p:cNvPr>
                <p:cNvSpPr/>
                <p:nvPr/>
              </p:nvSpPr>
              <p:spPr>
                <a:xfrm>
                  <a:off x="1764526" y="1030443"/>
                  <a:ext cx="105256" cy="184802"/>
                </a:xfrm>
                <a:custGeom>
                  <a:avLst/>
                  <a:gdLst/>
                  <a:ahLst/>
                  <a:cxnLst/>
                  <a:rect l="l" t="t" r="r" b="b"/>
                  <a:pathLst>
                    <a:path w="1285" h="2256" extrusionOk="0">
                      <a:moveTo>
                        <a:pt x="1285" y="1"/>
                      </a:moveTo>
                      <a:lnTo>
                        <a:pt x="1" y="1146"/>
                      </a:lnTo>
                      <a:lnTo>
                        <a:pt x="1285" y="2256"/>
                      </a:lnTo>
                      <a:lnTo>
                        <a:pt x="128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836;p50">
                  <a:extLst>
                    <a:ext uri="{FF2B5EF4-FFF2-40B4-BE49-F238E27FC236}">
                      <a16:creationId xmlns:a16="http://schemas.microsoft.com/office/drawing/2014/main" id="{C32E110A-7766-26B9-8673-CC966165C637}"/>
                    </a:ext>
                  </a:extLst>
                </p:cNvPr>
                <p:cNvSpPr/>
                <p:nvPr/>
              </p:nvSpPr>
              <p:spPr>
                <a:xfrm>
                  <a:off x="7117856" y="959424"/>
                  <a:ext cx="17120" cy="326923"/>
                </a:xfrm>
                <a:custGeom>
                  <a:avLst/>
                  <a:gdLst/>
                  <a:ahLst/>
                  <a:cxnLst/>
                  <a:rect l="l" t="t" r="r" b="b"/>
                  <a:pathLst>
                    <a:path w="209" h="3991" extrusionOk="0">
                      <a:moveTo>
                        <a:pt x="0" y="0"/>
                      </a:moveTo>
                      <a:lnTo>
                        <a:pt x="0" y="3990"/>
                      </a:lnTo>
                      <a:lnTo>
                        <a:pt x="208" y="3990"/>
                      </a:lnTo>
                      <a:lnTo>
                        <a:pt x="20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837;p50">
                  <a:extLst>
                    <a:ext uri="{FF2B5EF4-FFF2-40B4-BE49-F238E27FC236}">
                      <a16:creationId xmlns:a16="http://schemas.microsoft.com/office/drawing/2014/main" id="{FE7E2570-9FCE-A140-B6A4-F825B6F14A47}"/>
                    </a:ext>
                  </a:extLst>
                </p:cNvPr>
                <p:cNvSpPr/>
                <p:nvPr/>
              </p:nvSpPr>
              <p:spPr>
                <a:xfrm>
                  <a:off x="7245724" y="1030443"/>
                  <a:ext cx="108043" cy="184800"/>
                </a:xfrm>
                <a:custGeom>
                  <a:avLst/>
                  <a:gdLst/>
                  <a:ahLst/>
                  <a:cxnLst/>
                  <a:rect l="l" t="t" r="r" b="b"/>
                  <a:pathLst>
                    <a:path w="1319" h="2256" extrusionOk="0">
                      <a:moveTo>
                        <a:pt x="0" y="1"/>
                      </a:moveTo>
                      <a:lnTo>
                        <a:pt x="0" y="2256"/>
                      </a:lnTo>
                      <a:lnTo>
                        <a:pt x="1319" y="1146"/>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12" name="Google Shape;2622;p59">
            <a:extLst>
              <a:ext uri="{FF2B5EF4-FFF2-40B4-BE49-F238E27FC236}">
                <a16:creationId xmlns:a16="http://schemas.microsoft.com/office/drawing/2014/main" id="{44684954-CCB3-D4E4-D7DF-BA1B9B63B9BC}"/>
              </a:ext>
            </a:extLst>
          </p:cNvPr>
          <p:cNvSpPr txBox="1">
            <a:spLocks/>
          </p:cNvSpPr>
          <p:nvPr/>
        </p:nvSpPr>
        <p:spPr>
          <a:xfrm>
            <a:off x="2068507" y="1463861"/>
            <a:ext cx="4991386" cy="25512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9pPr>
          </a:lstStyle>
          <a:p>
            <a:pPr marL="0" indent="0"/>
            <a:r>
              <a:rPr lang="en-US" sz="2200"/>
              <a:t>Statement</a:t>
            </a:r>
            <a:endParaRPr lang="vi-VN"/>
          </a:p>
        </p:txBody>
      </p:sp>
      <p:sp>
        <p:nvSpPr>
          <p:cNvPr id="28" name="Google Shape;2622;p59">
            <a:extLst>
              <a:ext uri="{FF2B5EF4-FFF2-40B4-BE49-F238E27FC236}">
                <a16:creationId xmlns:a16="http://schemas.microsoft.com/office/drawing/2014/main" id="{A465C297-8DB6-412B-BA9A-3C2517D19DE0}"/>
              </a:ext>
            </a:extLst>
          </p:cNvPr>
          <p:cNvSpPr txBox="1">
            <a:spLocks/>
          </p:cNvSpPr>
          <p:nvPr/>
        </p:nvSpPr>
        <p:spPr>
          <a:xfrm>
            <a:off x="1982195" y="4068156"/>
            <a:ext cx="5120204" cy="50815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9pPr>
          </a:lstStyle>
          <a:p>
            <a:pPr marL="0" indent="0"/>
            <a:r>
              <a:rPr lang="en-US" sz="1600"/>
              <a:t>Find the shortest tour</a:t>
            </a:r>
            <a:endParaRPr lang="vi-VN" sz="1600"/>
          </a:p>
        </p:txBody>
      </p:sp>
      <p:pic>
        <p:nvPicPr>
          <p:cNvPr id="17" name="Graphic 16" descr="City with solid fill">
            <a:extLst>
              <a:ext uri="{FF2B5EF4-FFF2-40B4-BE49-F238E27FC236}">
                <a16:creationId xmlns:a16="http://schemas.microsoft.com/office/drawing/2014/main" id="{00F7E6F9-702D-6622-07C9-757E6D54F0B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997407" y="2151989"/>
            <a:ext cx="586552" cy="586552"/>
          </a:xfrm>
          <a:prstGeom prst="rect">
            <a:avLst/>
          </a:prstGeom>
        </p:spPr>
      </p:pic>
      <p:pic>
        <p:nvPicPr>
          <p:cNvPr id="18" name="Graphic 17" descr="City with solid fill">
            <a:extLst>
              <a:ext uri="{FF2B5EF4-FFF2-40B4-BE49-F238E27FC236}">
                <a16:creationId xmlns:a16="http://schemas.microsoft.com/office/drawing/2014/main" id="{7BEC20EF-0793-44AF-511D-42801D750F3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177007" y="1836573"/>
            <a:ext cx="586552" cy="586552"/>
          </a:xfrm>
          <a:prstGeom prst="rect">
            <a:avLst/>
          </a:prstGeom>
        </p:spPr>
      </p:pic>
      <p:pic>
        <p:nvPicPr>
          <p:cNvPr id="19" name="Graphic 18" descr="City with solid fill">
            <a:extLst>
              <a:ext uri="{FF2B5EF4-FFF2-40B4-BE49-F238E27FC236}">
                <a16:creationId xmlns:a16="http://schemas.microsoft.com/office/drawing/2014/main" id="{354FB787-3239-0C41-8072-56B6CF8A008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644681" y="3119974"/>
            <a:ext cx="586552" cy="586552"/>
          </a:xfrm>
          <a:prstGeom prst="rect">
            <a:avLst/>
          </a:prstGeom>
        </p:spPr>
      </p:pic>
      <p:pic>
        <p:nvPicPr>
          <p:cNvPr id="20" name="Graphic 19" descr="City with solid fill">
            <a:extLst>
              <a:ext uri="{FF2B5EF4-FFF2-40B4-BE49-F238E27FC236}">
                <a16:creationId xmlns:a16="http://schemas.microsoft.com/office/drawing/2014/main" id="{A43B97D1-75FF-B294-9BD0-EA1DE4ED88B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41850" y="3012203"/>
            <a:ext cx="586552" cy="586552"/>
          </a:xfrm>
          <a:prstGeom prst="rect">
            <a:avLst/>
          </a:prstGeom>
        </p:spPr>
      </p:pic>
      <p:pic>
        <p:nvPicPr>
          <p:cNvPr id="22" name="Graphic 21" descr="City with solid fill">
            <a:extLst>
              <a:ext uri="{FF2B5EF4-FFF2-40B4-BE49-F238E27FC236}">
                <a16:creationId xmlns:a16="http://schemas.microsoft.com/office/drawing/2014/main" id="{D2AFB463-9AAE-CC1E-B8E4-6166F0B78D2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618974" y="3565847"/>
            <a:ext cx="586552" cy="586552"/>
          </a:xfrm>
          <a:prstGeom prst="rect">
            <a:avLst/>
          </a:prstGeom>
        </p:spPr>
      </p:pic>
      <p:pic>
        <p:nvPicPr>
          <p:cNvPr id="23" name="Graphic 22" descr="City with solid fill">
            <a:extLst>
              <a:ext uri="{FF2B5EF4-FFF2-40B4-BE49-F238E27FC236}">
                <a16:creationId xmlns:a16="http://schemas.microsoft.com/office/drawing/2014/main" id="{CE4A156F-9C0E-C310-50C0-7DAA5CDEF7C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55753" y="2505950"/>
            <a:ext cx="586552" cy="586552"/>
          </a:xfrm>
          <a:prstGeom prst="rect">
            <a:avLst/>
          </a:prstGeom>
        </p:spPr>
      </p:pic>
      <p:pic>
        <p:nvPicPr>
          <p:cNvPr id="24" name="Graphic 23" descr="City with solid fill">
            <a:extLst>
              <a:ext uri="{FF2B5EF4-FFF2-40B4-BE49-F238E27FC236}">
                <a16:creationId xmlns:a16="http://schemas.microsoft.com/office/drawing/2014/main" id="{4205ED5F-70A1-1C0C-B6C4-98EFB04F849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429680" y="3527146"/>
            <a:ext cx="586552" cy="586552"/>
          </a:xfrm>
          <a:prstGeom prst="rect">
            <a:avLst/>
          </a:prstGeom>
        </p:spPr>
      </p:pic>
      <p:cxnSp>
        <p:nvCxnSpPr>
          <p:cNvPr id="26" name="Straight Connector 25">
            <a:extLst>
              <a:ext uri="{FF2B5EF4-FFF2-40B4-BE49-F238E27FC236}">
                <a16:creationId xmlns:a16="http://schemas.microsoft.com/office/drawing/2014/main" id="{E6190E42-23E2-C6F4-B5F4-72248A38260B}"/>
              </a:ext>
            </a:extLst>
          </p:cNvPr>
          <p:cNvCxnSpPr>
            <a:stCxn id="18" idx="2"/>
            <a:endCxn id="20" idx="0"/>
          </p:cNvCxnSpPr>
          <p:nvPr/>
        </p:nvCxnSpPr>
        <p:spPr>
          <a:xfrm>
            <a:off x="4470283" y="2423125"/>
            <a:ext cx="364843" cy="589078"/>
          </a:xfrm>
          <a:prstGeom prst="line">
            <a:avLst/>
          </a:prstGeom>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E1A805B-E097-798C-7027-D0375066B36B}"/>
              </a:ext>
            </a:extLst>
          </p:cNvPr>
          <p:cNvCxnSpPr>
            <a:cxnSpLocks/>
            <a:stCxn id="17" idx="2"/>
            <a:endCxn id="20" idx="1"/>
          </p:cNvCxnSpPr>
          <p:nvPr/>
        </p:nvCxnSpPr>
        <p:spPr>
          <a:xfrm>
            <a:off x="3290683" y="2738541"/>
            <a:ext cx="1251167" cy="566938"/>
          </a:xfrm>
          <a:prstGeom prst="line">
            <a:avLst/>
          </a:prstGeom>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84F8BF2B-CFB2-DA68-EF6D-BC15DD894DC3}"/>
              </a:ext>
            </a:extLst>
          </p:cNvPr>
          <p:cNvCxnSpPr>
            <a:stCxn id="19" idx="3"/>
            <a:endCxn id="20" idx="1"/>
          </p:cNvCxnSpPr>
          <p:nvPr/>
        </p:nvCxnSpPr>
        <p:spPr>
          <a:xfrm flipV="1">
            <a:off x="3231233" y="3305479"/>
            <a:ext cx="1310617" cy="107771"/>
          </a:xfrm>
          <a:prstGeom prst="line">
            <a:avLst/>
          </a:prstGeom>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3512AA1-52BA-E4E3-7504-6554BD1958FF}"/>
              </a:ext>
            </a:extLst>
          </p:cNvPr>
          <p:cNvCxnSpPr>
            <a:stCxn id="22" idx="3"/>
            <a:endCxn id="24" idx="1"/>
          </p:cNvCxnSpPr>
          <p:nvPr/>
        </p:nvCxnSpPr>
        <p:spPr>
          <a:xfrm flipV="1">
            <a:off x="4205526" y="3820422"/>
            <a:ext cx="1224154" cy="38701"/>
          </a:xfrm>
          <a:prstGeom prst="line">
            <a:avLst/>
          </a:prstGeom>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EBDBE5F2-2878-BD73-5455-67B33F56ECD7}"/>
              </a:ext>
            </a:extLst>
          </p:cNvPr>
          <p:cNvCxnSpPr>
            <a:cxnSpLocks/>
            <a:stCxn id="24" idx="0"/>
            <a:endCxn id="23" idx="2"/>
          </p:cNvCxnSpPr>
          <p:nvPr/>
        </p:nvCxnSpPr>
        <p:spPr>
          <a:xfrm flipH="1" flipV="1">
            <a:off x="5549029" y="3092502"/>
            <a:ext cx="173927" cy="434644"/>
          </a:xfrm>
          <a:prstGeom prst="line">
            <a:avLst/>
          </a:prstGeom>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3F424103-137B-8AD1-3BE4-0ED9331CD701}"/>
              </a:ext>
            </a:extLst>
          </p:cNvPr>
          <p:cNvCxnSpPr>
            <a:stCxn id="17" idx="3"/>
            <a:endCxn id="23" idx="1"/>
          </p:cNvCxnSpPr>
          <p:nvPr/>
        </p:nvCxnSpPr>
        <p:spPr>
          <a:xfrm>
            <a:off x="3583959" y="2445265"/>
            <a:ext cx="1671794" cy="353961"/>
          </a:xfrm>
          <a:prstGeom prst="line">
            <a:avLst/>
          </a:prstGeom>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5288E67A-9A6E-E4D7-1E6B-D15B8F1B40FF}"/>
              </a:ext>
            </a:extLst>
          </p:cNvPr>
          <p:cNvCxnSpPr>
            <a:cxnSpLocks/>
            <a:endCxn id="18" idx="2"/>
          </p:cNvCxnSpPr>
          <p:nvPr/>
        </p:nvCxnSpPr>
        <p:spPr>
          <a:xfrm flipV="1">
            <a:off x="3920283" y="2423125"/>
            <a:ext cx="550000" cy="1283401"/>
          </a:xfrm>
          <a:prstGeom prst="line">
            <a:avLst/>
          </a:prstGeom>
          <a:ln/>
        </p:spPr>
        <p:style>
          <a:lnRef idx="1">
            <a:schemeClr val="accent1"/>
          </a:lnRef>
          <a:fillRef idx="0">
            <a:schemeClr val="accent1"/>
          </a:fillRef>
          <a:effectRef idx="0">
            <a:schemeClr val="accent1"/>
          </a:effectRef>
          <a:fontRef idx="minor">
            <a:schemeClr val="tx1"/>
          </a:fontRef>
        </p:style>
      </p:cxnSp>
      <p:pic>
        <p:nvPicPr>
          <p:cNvPr id="39" name="Graphic 38" descr="Man riding a scooter">
            <a:extLst>
              <a:ext uri="{FF2B5EF4-FFF2-40B4-BE49-F238E27FC236}">
                <a16:creationId xmlns:a16="http://schemas.microsoft.com/office/drawing/2014/main" id="{83F8DEDA-07E8-1B68-B3CB-89322057247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548972" y="1801840"/>
            <a:ext cx="404241" cy="1106799"/>
          </a:xfrm>
          <a:prstGeom prst="rect">
            <a:avLst/>
          </a:prstGeom>
        </p:spPr>
      </p:pic>
      <p:cxnSp>
        <p:nvCxnSpPr>
          <p:cNvPr id="41" name="Straight Connector 40">
            <a:extLst>
              <a:ext uri="{FF2B5EF4-FFF2-40B4-BE49-F238E27FC236}">
                <a16:creationId xmlns:a16="http://schemas.microsoft.com/office/drawing/2014/main" id="{10BCD8BC-5F11-465B-CCEC-00045C6478FC}"/>
              </a:ext>
            </a:extLst>
          </p:cNvPr>
          <p:cNvCxnSpPr>
            <a:endCxn id="22" idx="1"/>
          </p:cNvCxnSpPr>
          <p:nvPr/>
        </p:nvCxnSpPr>
        <p:spPr>
          <a:xfrm>
            <a:off x="2920401" y="3706526"/>
            <a:ext cx="698573" cy="152597"/>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9EAD0CC3-5969-4BD2-55DB-C43D55D88E6F}"/>
              </a:ext>
            </a:extLst>
          </p:cNvPr>
          <p:cNvCxnSpPr>
            <a:stCxn id="19" idx="0"/>
            <a:endCxn id="17" idx="2"/>
          </p:cNvCxnSpPr>
          <p:nvPr/>
        </p:nvCxnSpPr>
        <p:spPr>
          <a:xfrm flipV="1">
            <a:off x="2937957" y="2738541"/>
            <a:ext cx="352726" cy="381433"/>
          </a:xfrm>
          <a:prstGeom prst="line">
            <a:avLst/>
          </a:prstGeom>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6D4F7590-1A1A-92E7-690B-E3347515A7BD}"/>
              </a:ext>
            </a:extLst>
          </p:cNvPr>
          <p:cNvCxnSpPr>
            <a:endCxn id="23" idx="1"/>
          </p:cNvCxnSpPr>
          <p:nvPr/>
        </p:nvCxnSpPr>
        <p:spPr>
          <a:xfrm>
            <a:off x="3583959" y="2445265"/>
            <a:ext cx="1671794" cy="353961"/>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FB6873EF-9F30-0311-26F2-ECD360515DF9}"/>
              </a:ext>
            </a:extLst>
          </p:cNvPr>
          <p:cNvCxnSpPr>
            <a:cxnSpLocks/>
            <a:stCxn id="23" idx="2"/>
            <a:endCxn id="24" idx="0"/>
          </p:cNvCxnSpPr>
          <p:nvPr/>
        </p:nvCxnSpPr>
        <p:spPr>
          <a:xfrm>
            <a:off x="5549029" y="3092502"/>
            <a:ext cx="173927" cy="434644"/>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413A9613-493A-0770-03F1-2BDAF6DD5795}"/>
              </a:ext>
            </a:extLst>
          </p:cNvPr>
          <p:cNvCxnSpPr>
            <a:endCxn id="22" idx="3"/>
          </p:cNvCxnSpPr>
          <p:nvPr/>
        </p:nvCxnSpPr>
        <p:spPr>
          <a:xfrm flipH="1">
            <a:off x="4205526" y="3820422"/>
            <a:ext cx="1224154" cy="38701"/>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BFF3149C-26EA-E709-90BB-B83AC313A1F1}"/>
              </a:ext>
            </a:extLst>
          </p:cNvPr>
          <p:cNvCxnSpPr>
            <a:endCxn id="18" idx="2"/>
          </p:cNvCxnSpPr>
          <p:nvPr/>
        </p:nvCxnSpPr>
        <p:spPr>
          <a:xfrm flipV="1">
            <a:off x="3920283" y="2423125"/>
            <a:ext cx="550000" cy="1283401"/>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A8BF4669-A0D8-B578-06FE-5BD76C25C58D}"/>
              </a:ext>
            </a:extLst>
          </p:cNvPr>
          <p:cNvCxnSpPr>
            <a:endCxn id="20" idx="0"/>
          </p:cNvCxnSpPr>
          <p:nvPr/>
        </p:nvCxnSpPr>
        <p:spPr>
          <a:xfrm>
            <a:off x="4470283" y="2423125"/>
            <a:ext cx="364843" cy="58907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5A4801BF-2644-0185-098A-D3363164EB09}"/>
              </a:ext>
            </a:extLst>
          </p:cNvPr>
          <p:cNvCxnSpPr>
            <a:endCxn id="19" idx="3"/>
          </p:cNvCxnSpPr>
          <p:nvPr/>
        </p:nvCxnSpPr>
        <p:spPr>
          <a:xfrm flipH="1">
            <a:off x="3231233" y="3305479"/>
            <a:ext cx="1310617" cy="107771"/>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61C34BFD-131B-523E-9CEB-ADBDFFBE3708}"/>
              </a:ext>
            </a:extLst>
          </p:cNvPr>
          <p:cNvCxnSpPr/>
          <p:nvPr/>
        </p:nvCxnSpPr>
        <p:spPr>
          <a:xfrm flipV="1">
            <a:off x="2920401" y="2738541"/>
            <a:ext cx="370282" cy="381433"/>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98349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wipe(left)">
                                      <p:cBhvr>
                                        <p:cTn id="7" dur="500"/>
                                        <p:tgtEl>
                                          <p:spTgt spid="4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49"/>
                                        </p:tgtEl>
                                        <p:attrNameLst>
                                          <p:attrName>style.visibility</p:attrName>
                                        </p:attrNameLst>
                                      </p:cBhvr>
                                      <p:to>
                                        <p:strVal val="visible"/>
                                      </p:to>
                                    </p:set>
                                    <p:animEffect transition="in" filter="wipe(up)">
                                      <p:cBhvr>
                                        <p:cTn id="12" dur="500"/>
                                        <p:tgtEl>
                                          <p:spTgt spid="4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nodeType="clickEffect">
                                  <p:stCondLst>
                                    <p:cond delay="0"/>
                                  </p:stCondLst>
                                  <p:childTnLst>
                                    <p:set>
                                      <p:cBhvr>
                                        <p:cTn id="16" dur="1" fill="hold">
                                          <p:stCondLst>
                                            <p:cond delay="0"/>
                                          </p:stCondLst>
                                        </p:cTn>
                                        <p:tgtEl>
                                          <p:spTgt spid="52"/>
                                        </p:tgtEl>
                                        <p:attrNameLst>
                                          <p:attrName>style.visibility</p:attrName>
                                        </p:attrNameLst>
                                      </p:cBhvr>
                                      <p:to>
                                        <p:strVal val="visible"/>
                                      </p:to>
                                    </p:set>
                                    <p:animEffect transition="in" filter="wipe(right)">
                                      <p:cBhvr>
                                        <p:cTn id="17" dur="500"/>
                                        <p:tgtEl>
                                          <p:spTgt spid="5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54"/>
                                        </p:tgtEl>
                                        <p:attrNameLst>
                                          <p:attrName>style.visibility</p:attrName>
                                        </p:attrNameLst>
                                      </p:cBhvr>
                                      <p:to>
                                        <p:strVal val="visible"/>
                                      </p:to>
                                    </p:set>
                                    <p:animEffect transition="in" filter="wipe(down)">
                                      <p:cBhvr>
                                        <p:cTn id="22" dur="500"/>
                                        <p:tgtEl>
                                          <p:spTgt spid="5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56"/>
                                        </p:tgtEl>
                                        <p:attrNameLst>
                                          <p:attrName>style.visibility</p:attrName>
                                        </p:attrNameLst>
                                      </p:cBhvr>
                                      <p:to>
                                        <p:strVal val="visible"/>
                                      </p:to>
                                    </p:set>
                                    <p:animEffect transition="in" filter="wipe(up)">
                                      <p:cBhvr>
                                        <p:cTn id="27" dur="500"/>
                                        <p:tgtEl>
                                          <p:spTgt spid="56"/>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2" fill="hold" nodeType="clickEffect">
                                  <p:stCondLst>
                                    <p:cond delay="0"/>
                                  </p:stCondLst>
                                  <p:childTnLst>
                                    <p:set>
                                      <p:cBhvr>
                                        <p:cTn id="31" dur="1" fill="hold">
                                          <p:stCondLst>
                                            <p:cond delay="0"/>
                                          </p:stCondLst>
                                        </p:cTn>
                                        <p:tgtEl>
                                          <p:spTgt spid="58"/>
                                        </p:tgtEl>
                                        <p:attrNameLst>
                                          <p:attrName>style.visibility</p:attrName>
                                        </p:attrNameLst>
                                      </p:cBhvr>
                                      <p:to>
                                        <p:strVal val="visible"/>
                                      </p:to>
                                    </p:set>
                                    <p:animEffect transition="in" filter="wipe(right)">
                                      <p:cBhvr>
                                        <p:cTn id="32" dur="500"/>
                                        <p:tgtEl>
                                          <p:spTgt spid="58"/>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60"/>
                                        </p:tgtEl>
                                        <p:attrNameLst>
                                          <p:attrName>style.visibility</p:attrName>
                                        </p:attrNameLst>
                                      </p:cBhvr>
                                      <p:to>
                                        <p:strVal val="visible"/>
                                      </p:to>
                                    </p:set>
                                    <p:animEffect transition="in" filter="wipe(down)">
                                      <p:cBhvr>
                                        <p:cTn id="37" dur="500"/>
                                        <p:tgtEl>
                                          <p:spTgt spid="60"/>
                                        </p:tgtEl>
                                      </p:cBhvr>
                                    </p:animEffect>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28"/>
                                        </p:tgtEl>
                                        <p:attrNameLst>
                                          <p:attrName>style.visibility</p:attrName>
                                        </p:attrNameLst>
                                      </p:cBhvr>
                                      <p:to>
                                        <p:strVal val="visible"/>
                                      </p:to>
                                    </p:set>
                                    <p:animEffect transition="in" filter="fade">
                                      <p:cBhvr>
                                        <p:cTn id="42" dur="1000"/>
                                        <p:tgtEl>
                                          <p:spTgt spid="28"/>
                                        </p:tgtEl>
                                      </p:cBhvr>
                                    </p:animEffect>
                                    <p:anim calcmode="lin" valueType="num">
                                      <p:cBhvr>
                                        <p:cTn id="43" dur="1000" fill="hold"/>
                                        <p:tgtEl>
                                          <p:spTgt spid="28"/>
                                        </p:tgtEl>
                                        <p:attrNameLst>
                                          <p:attrName>ppt_x</p:attrName>
                                        </p:attrNameLst>
                                      </p:cBhvr>
                                      <p:tavLst>
                                        <p:tav tm="0">
                                          <p:val>
                                            <p:strVal val="#ppt_x"/>
                                          </p:val>
                                        </p:tav>
                                        <p:tav tm="100000">
                                          <p:val>
                                            <p:strVal val="#ppt_x"/>
                                          </p:val>
                                        </p:tav>
                                      </p:tavLst>
                                    </p:anim>
                                    <p:anim calcmode="lin" valueType="num">
                                      <p:cBhvr>
                                        <p:cTn id="44"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09"/>
        <p:cNvGrpSpPr/>
        <p:nvPr/>
      </p:nvGrpSpPr>
      <p:grpSpPr>
        <a:xfrm>
          <a:off x="0" y="0"/>
          <a:ext cx="0" cy="0"/>
          <a:chOff x="0" y="0"/>
          <a:chExt cx="0" cy="0"/>
        </a:xfrm>
      </p:grpSpPr>
      <p:grpSp>
        <p:nvGrpSpPr>
          <p:cNvPr id="1810" name="Google Shape;1810;p50"/>
          <p:cNvGrpSpPr/>
          <p:nvPr/>
        </p:nvGrpSpPr>
        <p:grpSpPr>
          <a:xfrm>
            <a:off x="1768006" y="1060824"/>
            <a:ext cx="5916266" cy="3331424"/>
            <a:chOff x="1665631" y="965574"/>
            <a:chExt cx="5916266" cy="3331424"/>
          </a:xfrm>
        </p:grpSpPr>
        <p:grpSp>
          <p:nvGrpSpPr>
            <p:cNvPr id="1811" name="Google Shape;1811;p50"/>
            <p:cNvGrpSpPr/>
            <p:nvPr/>
          </p:nvGrpSpPr>
          <p:grpSpPr>
            <a:xfrm>
              <a:off x="1765675" y="1084649"/>
              <a:ext cx="5816222" cy="3212350"/>
              <a:chOff x="1770475" y="1079874"/>
              <a:chExt cx="5816222" cy="3212350"/>
            </a:xfrm>
          </p:grpSpPr>
          <p:grpSp>
            <p:nvGrpSpPr>
              <p:cNvPr id="1812" name="Google Shape;1812;p50"/>
              <p:cNvGrpSpPr/>
              <p:nvPr/>
            </p:nvGrpSpPr>
            <p:grpSpPr>
              <a:xfrm>
                <a:off x="1770488" y="1079874"/>
                <a:ext cx="5816179" cy="326924"/>
                <a:chOff x="1662150" y="959424"/>
                <a:chExt cx="5816179" cy="326924"/>
              </a:xfrm>
            </p:grpSpPr>
            <p:sp>
              <p:nvSpPr>
                <p:cNvPr id="1813" name="Google Shape;1813;p50"/>
                <p:cNvSpPr/>
                <p:nvPr/>
              </p:nvSpPr>
              <p:spPr>
                <a:xfrm>
                  <a:off x="1662150" y="959425"/>
                  <a:ext cx="5816179" cy="326923"/>
                </a:xfrm>
                <a:custGeom>
                  <a:avLst/>
                  <a:gdLst/>
                  <a:ahLst/>
                  <a:cxnLst/>
                  <a:rect l="l" t="t" r="r" b="b"/>
                  <a:pathLst>
                    <a:path w="58255" h="3991" extrusionOk="0">
                      <a:moveTo>
                        <a:pt x="1" y="0"/>
                      </a:moveTo>
                      <a:lnTo>
                        <a:pt x="1" y="3990"/>
                      </a:lnTo>
                      <a:lnTo>
                        <a:pt x="58254" y="3990"/>
                      </a:lnTo>
                      <a:lnTo>
                        <a:pt x="58254" y="0"/>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14" name="Google Shape;1814;p50"/>
                <p:cNvGrpSpPr/>
                <p:nvPr/>
              </p:nvGrpSpPr>
              <p:grpSpPr>
                <a:xfrm>
                  <a:off x="1764526" y="959424"/>
                  <a:ext cx="5589241" cy="326923"/>
                  <a:chOff x="1764526" y="959424"/>
                  <a:chExt cx="5589241" cy="326923"/>
                </a:xfrm>
              </p:grpSpPr>
              <p:sp>
                <p:nvSpPr>
                  <p:cNvPr id="1815" name="Google Shape;1815;p50"/>
                  <p:cNvSpPr/>
                  <p:nvPr/>
                </p:nvSpPr>
                <p:spPr>
                  <a:xfrm>
                    <a:off x="1980533" y="959424"/>
                    <a:ext cx="17120" cy="326923"/>
                  </a:xfrm>
                  <a:custGeom>
                    <a:avLst/>
                    <a:gdLst/>
                    <a:ahLst/>
                    <a:cxnLst/>
                    <a:rect l="l" t="t" r="r" b="b"/>
                    <a:pathLst>
                      <a:path w="209" h="3991" extrusionOk="0">
                        <a:moveTo>
                          <a:pt x="1" y="0"/>
                        </a:moveTo>
                        <a:lnTo>
                          <a:pt x="1" y="3990"/>
                        </a:lnTo>
                        <a:lnTo>
                          <a:pt x="209" y="3990"/>
                        </a:lnTo>
                        <a:lnTo>
                          <a:pt x="209" y="0"/>
                        </a:ln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50"/>
                  <p:cNvSpPr/>
                  <p:nvPr/>
                </p:nvSpPr>
                <p:spPr>
                  <a:xfrm>
                    <a:off x="1764526" y="1030443"/>
                    <a:ext cx="105258" cy="184800"/>
                  </a:xfrm>
                  <a:custGeom>
                    <a:avLst/>
                    <a:gdLst/>
                    <a:ahLst/>
                    <a:cxnLst/>
                    <a:rect l="l" t="t" r="r" b="b"/>
                    <a:pathLst>
                      <a:path w="1285" h="2256" extrusionOk="0">
                        <a:moveTo>
                          <a:pt x="1285" y="1"/>
                        </a:moveTo>
                        <a:lnTo>
                          <a:pt x="1" y="1146"/>
                        </a:lnTo>
                        <a:lnTo>
                          <a:pt x="1285" y="2256"/>
                        </a:lnTo>
                        <a:lnTo>
                          <a:pt x="1285" y="1"/>
                        </a:ln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50"/>
                  <p:cNvSpPr/>
                  <p:nvPr/>
                </p:nvSpPr>
                <p:spPr>
                  <a:xfrm>
                    <a:off x="7117856" y="959424"/>
                    <a:ext cx="17120" cy="326923"/>
                  </a:xfrm>
                  <a:custGeom>
                    <a:avLst/>
                    <a:gdLst/>
                    <a:ahLst/>
                    <a:cxnLst/>
                    <a:rect l="l" t="t" r="r" b="b"/>
                    <a:pathLst>
                      <a:path w="209" h="3991" extrusionOk="0">
                        <a:moveTo>
                          <a:pt x="0" y="0"/>
                        </a:moveTo>
                        <a:lnTo>
                          <a:pt x="0" y="3990"/>
                        </a:lnTo>
                        <a:lnTo>
                          <a:pt x="208" y="3990"/>
                        </a:lnTo>
                        <a:lnTo>
                          <a:pt x="208" y="0"/>
                        </a:ln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50"/>
                  <p:cNvSpPr/>
                  <p:nvPr/>
                </p:nvSpPr>
                <p:spPr>
                  <a:xfrm>
                    <a:off x="7245724" y="1030443"/>
                    <a:ext cx="108043" cy="184800"/>
                  </a:xfrm>
                  <a:custGeom>
                    <a:avLst/>
                    <a:gdLst/>
                    <a:ahLst/>
                    <a:cxnLst/>
                    <a:rect l="l" t="t" r="r" b="b"/>
                    <a:pathLst>
                      <a:path w="1319" h="2256" extrusionOk="0">
                        <a:moveTo>
                          <a:pt x="0" y="1"/>
                        </a:moveTo>
                        <a:lnTo>
                          <a:pt x="0" y="2256"/>
                        </a:lnTo>
                        <a:lnTo>
                          <a:pt x="1319" y="1146"/>
                        </a:lnTo>
                        <a:lnTo>
                          <a:pt x="0" y="1"/>
                        </a:ln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819" name="Google Shape;1819;p50"/>
              <p:cNvSpPr/>
              <p:nvPr/>
            </p:nvSpPr>
            <p:spPr>
              <a:xfrm>
                <a:off x="1770475" y="1406800"/>
                <a:ext cx="5816222" cy="2885423"/>
              </a:xfrm>
              <a:custGeom>
                <a:avLst/>
                <a:gdLst/>
                <a:ahLst/>
                <a:cxnLst/>
                <a:rect l="l" t="t" r="r" b="b"/>
                <a:pathLst>
                  <a:path w="58289" h="52980" extrusionOk="0">
                    <a:moveTo>
                      <a:pt x="1" y="0"/>
                    </a:moveTo>
                    <a:lnTo>
                      <a:pt x="1" y="52980"/>
                    </a:lnTo>
                    <a:lnTo>
                      <a:pt x="58289" y="52980"/>
                    </a:lnTo>
                    <a:lnTo>
                      <a:pt x="58289" y="0"/>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20" name="Google Shape;1820;p50"/>
            <p:cNvGrpSpPr/>
            <p:nvPr/>
          </p:nvGrpSpPr>
          <p:grpSpPr>
            <a:xfrm>
              <a:off x="1665631" y="965574"/>
              <a:ext cx="5816222" cy="3212350"/>
              <a:chOff x="1770475" y="1079874"/>
              <a:chExt cx="5816222" cy="3212350"/>
            </a:xfrm>
          </p:grpSpPr>
          <p:grpSp>
            <p:nvGrpSpPr>
              <p:cNvPr id="1821" name="Google Shape;1821;p50"/>
              <p:cNvGrpSpPr/>
              <p:nvPr/>
            </p:nvGrpSpPr>
            <p:grpSpPr>
              <a:xfrm>
                <a:off x="1770488" y="1079874"/>
                <a:ext cx="5816179" cy="326924"/>
                <a:chOff x="1662150" y="959424"/>
                <a:chExt cx="5816179" cy="326924"/>
              </a:xfrm>
            </p:grpSpPr>
            <p:sp>
              <p:nvSpPr>
                <p:cNvPr id="1822" name="Google Shape;1822;p50"/>
                <p:cNvSpPr/>
                <p:nvPr/>
              </p:nvSpPr>
              <p:spPr>
                <a:xfrm>
                  <a:off x="1662150" y="959425"/>
                  <a:ext cx="5816179" cy="326923"/>
                </a:xfrm>
                <a:custGeom>
                  <a:avLst/>
                  <a:gdLst/>
                  <a:ahLst/>
                  <a:cxnLst/>
                  <a:rect l="l" t="t" r="r" b="b"/>
                  <a:pathLst>
                    <a:path w="58255" h="3991" extrusionOk="0">
                      <a:moveTo>
                        <a:pt x="1" y="0"/>
                      </a:moveTo>
                      <a:lnTo>
                        <a:pt x="1" y="3990"/>
                      </a:lnTo>
                      <a:lnTo>
                        <a:pt x="58254" y="3990"/>
                      </a:lnTo>
                      <a:lnTo>
                        <a:pt x="58254"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23" name="Google Shape;1823;p50"/>
                <p:cNvGrpSpPr/>
                <p:nvPr/>
              </p:nvGrpSpPr>
              <p:grpSpPr>
                <a:xfrm>
                  <a:off x="1764526" y="959424"/>
                  <a:ext cx="5589241" cy="326923"/>
                  <a:chOff x="1764526" y="959424"/>
                  <a:chExt cx="5589241" cy="326923"/>
                </a:xfrm>
              </p:grpSpPr>
              <p:sp>
                <p:nvSpPr>
                  <p:cNvPr id="1824" name="Google Shape;1824;p50"/>
                  <p:cNvSpPr/>
                  <p:nvPr/>
                </p:nvSpPr>
                <p:spPr>
                  <a:xfrm>
                    <a:off x="1980533" y="959424"/>
                    <a:ext cx="17120" cy="326923"/>
                  </a:xfrm>
                  <a:custGeom>
                    <a:avLst/>
                    <a:gdLst/>
                    <a:ahLst/>
                    <a:cxnLst/>
                    <a:rect l="l" t="t" r="r" b="b"/>
                    <a:pathLst>
                      <a:path w="209" h="3991" extrusionOk="0">
                        <a:moveTo>
                          <a:pt x="1" y="0"/>
                        </a:moveTo>
                        <a:lnTo>
                          <a:pt x="1" y="3990"/>
                        </a:lnTo>
                        <a:lnTo>
                          <a:pt x="209" y="3990"/>
                        </a:lnTo>
                        <a:lnTo>
                          <a:pt x="20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50"/>
                  <p:cNvSpPr/>
                  <p:nvPr/>
                </p:nvSpPr>
                <p:spPr>
                  <a:xfrm>
                    <a:off x="1764526" y="1030443"/>
                    <a:ext cx="105258" cy="184800"/>
                  </a:xfrm>
                  <a:custGeom>
                    <a:avLst/>
                    <a:gdLst/>
                    <a:ahLst/>
                    <a:cxnLst/>
                    <a:rect l="l" t="t" r="r" b="b"/>
                    <a:pathLst>
                      <a:path w="1285" h="2256" extrusionOk="0">
                        <a:moveTo>
                          <a:pt x="1285" y="1"/>
                        </a:moveTo>
                        <a:lnTo>
                          <a:pt x="1" y="1146"/>
                        </a:lnTo>
                        <a:lnTo>
                          <a:pt x="1285" y="2256"/>
                        </a:lnTo>
                        <a:lnTo>
                          <a:pt x="128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50"/>
                  <p:cNvSpPr/>
                  <p:nvPr/>
                </p:nvSpPr>
                <p:spPr>
                  <a:xfrm>
                    <a:off x="7117856" y="959424"/>
                    <a:ext cx="17120" cy="326923"/>
                  </a:xfrm>
                  <a:custGeom>
                    <a:avLst/>
                    <a:gdLst/>
                    <a:ahLst/>
                    <a:cxnLst/>
                    <a:rect l="l" t="t" r="r" b="b"/>
                    <a:pathLst>
                      <a:path w="209" h="3991" extrusionOk="0">
                        <a:moveTo>
                          <a:pt x="0" y="0"/>
                        </a:moveTo>
                        <a:lnTo>
                          <a:pt x="0" y="3990"/>
                        </a:lnTo>
                        <a:lnTo>
                          <a:pt x="208" y="3990"/>
                        </a:lnTo>
                        <a:lnTo>
                          <a:pt x="20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50"/>
                  <p:cNvSpPr/>
                  <p:nvPr/>
                </p:nvSpPr>
                <p:spPr>
                  <a:xfrm>
                    <a:off x="7245724" y="1030443"/>
                    <a:ext cx="108043" cy="184800"/>
                  </a:xfrm>
                  <a:custGeom>
                    <a:avLst/>
                    <a:gdLst/>
                    <a:ahLst/>
                    <a:cxnLst/>
                    <a:rect l="l" t="t" r="r" b="b"/>
                    <a:pathLst>
                      <a:path w="1319" h="2256" extrusionOk="0">
                        <a:moveTo>
                          <a:pt x="0" y="1"/>
                        </a:moveTo>
                        <a:lnTo>
                          <a:pt x="0" y="2256"/>
                        </a:lnTo>
                        <a:lnTo>
                          <a:pt x="1319" y="1146"/>
                        </a:ln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828" name="Google Shape;1828;p50"/>
              <p:cNvSpPr/>
              <p:nvPr/>
            </p:nvSpPr>
            <p:spPr>
              <a:xfrm>
                <a:off x="1770475" y="1406800"/>
                <a:ext cx="5816222" cy="2885423"/>
              </a:xfrm>
              <a:custGeom>
                <a:avLst/>
                <a:gdLst/>
                <a:ahLst/>
                <a:cxnLst/>
                <a:rect l="l" t="t" r="r" b="b"/>
                <a:pathLst>
                  <a:path w="58289" h="52980" extrusionOk="0">
                    <a:moveTo>
                      <a:pt x="1" y="0"/>
                    </a:moveTo>
                    <a:lnTo>
                      <a:pt x="1" y="52980"/>
                    </a:lnTo>
                    <a:lnTo>
                      <a:pt x="58289" y="52980"/>
                    </a:lnTo>
                    <a:lnTo>
                      <a:pt x="58289"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829" name="Google Shape;1829;p50"/>
          <p:cNvGrpSpPr/>
          <p:nvPr/>
        </p:nvGrpSpPr>
        <p:grpSpPr>
          <a:xfrm>
            <a:off x="1662145" y="965575"/>
            <a:ext cx="5819710" cy="3212350"/>
            <a:chOff x="1662150" y="965574"/>
            <a:chExt cx="5819710" cy="3212350"/>
          </a:xfrm>
        </p:grpSpPr>
        <p:sp>
          <p:nvSpPr>
            <p:cNvPr id="1830" name="Google Shape;1830;p50"/>
            <p:cNvSpPr/>
            <p:nvPr/>
          </p:nvSpPr>
          <p:spPr>
            <a:xfrm>
              <a:off x="1665638" y="1292501"/>
              <a:ext cx="5816222" cy="2885423"/>
            </a:xfrm>
            <a:custGeom>
              <a:avLst/>
              <a:gdLst/>
              <a:ahLst/>
              <a:cxnLst/>
              <a:rect l="l" t="t" r="r" b="b"/>
              <a:pathLst>
                <a:path w="58289" h="52980" extrusionOk="0">
                  <a:moveTo>
                    <a:pt x="1" y="0"/>
                  </a:moveTo>
                  <a:lnTo>
                    <a:pt x="1" y="52980"/>
                  </a:lnTo>
                  <a:lnTo>
                    <a:pt x="58289" y="52980"/>
                  </a:lnTo>
                  <a:lnTo>
                    <a:pt x="58289" y="0"/>
                  </a:lnTo>
                  <a:close/>
                </a:path>
              </a:pathLst>
            </a:custGeom>
            <a:solidFill>
              <a:schemeClr val="dk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31" name="Google Shape;1831;p50"/>
            <p:cNvGrpSpPr/>
            <p:nvPr/>
          </p:nvGrpSpPr>
          <p:grpSpPr>
            <a:xfrm>
              <a:off x="1662150" y="965574"/>
              <a:ext cx="5819675" cy="326925"/>
              <a:chOff x="1662163" y="959424"/>
              <a:chExt cx="5819675" cy="326925"/>
            </a:xfrm>
          </p:grpSpPr>
          <p:sp>
            <p:nvSpPr>
              <p:cNvPr id="1832" name="Google Shape;1832;p50"/>
              <p:cNvSpPr/>
              <p:nvPr/>
            </p:nvSpPr>
            <p:spPr>
              <a:xfrm>
                <a:off x="1662163" y="959425"/>
                <a:ext cx="5819675" cy="326923"/>
              </a:xfrm>
              <a:custGeom>
                <a:avLst/>
                <a:gdLst/>
                <a:ahLst/>
                <a:cxnLst/>
                <a:rect l="l" t="t" r="r" b="b"/>
                <a:pathLst>
                  <a:path w="58255" h="3991" extrusionOk="0">
                    <a:moveTo>
                      <a:pt x="1" y="0"/>
                    </a:moveTo>
                    <a:lnTo>
                      <a:pt x="1" y="3990"/>
                    </a:lnTo>
                    <a:lnTo>
                      <a:pt x="58254" y="3990"/>
                    </a:lnTo>
                    <a:lnTo>
                      <a:pt x="58254" y="0"/>
                    </a:ln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33" name="Google Shape;1833;p50"/>
              <p:cNvGrpSpPr/>
              <p:nvPr/>
            </p:nvGrpSpPr>
            <p:grpSpPr>
              <a:xfrm>
                <a:off x="1764526" y="959424"/>
                <a:ext cx="5589241" cy="326925"/>
                <a:chOff x="1764526" y="959424"/>
                <a:chExt cx="5589241" cy="326925"/>
              </a:xfrm>
            </p:grpSpPr>
            <p:sp>
              <p:nvSpPr>
                <p:cNvPr id="1834" name="Google Shape;1834;p50"/>
                <p:cNvSpPr/>
                <p:nvPr/>
              </p:nvSpPr>
              <p:spPr>
                <a:xfrm>
                  <a:off x="1980533" y="959424"/>
                  <a:ext cx="17119" cy="326925"/>
                </a:xfrm>
                <a:custGeom>
                  <a:avLst/>
                  <a:gdLst/>
                  <a:ahLst/>
                  <a:cxnLst/>
                  <a:rect l="l" t="t" r="r" b="b"/>
                  <a:pathLst>
                    <a:path w="209" h="3991" extrusionOk="0">
                      <a:moveTo>
                        <a:pt x="1" y="0"/>
                      </a:moveTo>
                      <a:lnTo>
                        <a:pt x="1" y="3990"/>
                      </a:lnTo>
                      <a:lnTo>
                        <a:pt x="209" y="3990"/>
                      </a:lnTo>
                      <a:lnTo>
                        <a:pt x="2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50"/>
                <p:cNvSpPr/>
                <p:nvPr/>
              </p:nvSpPr>
              <p:spPr>
                <a:xfrm>
                  <a:off x="1764526" y="1030443"/>
                  <a:ext cx="105256" cy="184802"/>
                </a:xfrm>
                <a:custGeom>
                  <a:avLst/>
                  <a:gdLst/>
                  <a:ahLst/>
                  <a:cxnLst/>
                  <a:rect l="l" t="t" r="r" b="b"/>
                  <a:pathLst>
                    <a:path w="1285" h="2256" extrusionOk="0">
                      <a:moveTo>
                        <a:pt x="1285" y="1"/>
                      </a:moveTo>
                      <a:lnTo>
                        <a:pt x="1" y="1146"/>
                      </a:lnTo>
                      <a:lnTo>
                        <a:pt x="1285" y="2256"/>
                      </a:lnTo>
                      <a:lnTo>
                        <a:pt x="128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50"/>
                <p:cNvSpPr/>
                <p:nvPr/>
              </p:nvSpPr>
              <p:spPr>
                <a:xfrm>
                  <a:off x="7117856" y="959424"/>
                  <a:ext cx="17120" cy="326923"/>
                </a:xfrm>
                <a:custGeom>
                  <a:avLst/>
                  <a:gdLst/>
                  <a:ahLst/>
                  <a:cxnLst/>
                  <a:rect l="l" t="t" r="r" b="b"/>
                  <a:pathLst>
                    <a:path w="209" h="3991" extrusionOk="0">
                      <a:moveTo>
                        <a:pt x="0" y="0"/>
                      </a:moveTo>
                      <a:lnTo>
                        <a:pt x="0" y="3990"/>
                      </a:lnTo>
                      <a:lnTo>
                        <a:pt x="208" y="3990"/>
                      </a:lnTo>
                      <a:lnTo>
                        <a:pt x="20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50"/>
                <p:cNvSpPr/>
                <p:nvPr/>
              </p:nvSpPr>
              <p:spPr>
                <a:xfrm>
                  <a:off x="7245724" y="1030443"/>
                  <a:ext cx="108043" cy="184800"/>
                </a:xfrm>
                <a:custGeom>
                  <a:avLst/>
                  <a:gdLst/>
                  <a:ahLst/>
                  <a:cxnLst/>
                  <a:rect l="l" t="t" r="r" b="b"/>
                  <a:pathLst>
                    <a:path w="1319" h="2256" extrusionOk="0">
                      <a:moveTo>
                        <a:pt x="0" y="1"/>
                      </a:moveTo>
                      <a:lnTo>
                        <a:pt x="0" y="2256"/>
                      </a:lnTo>
                      <a:lnTo>
                        <a:pt x="1319" y="1146"/>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1838" name="Google Shape;1838;p50"/>
          <p:cNvSpPr txBox="1">
            <a:spLocks noGrp="1"/>
          </p:cNvSpPr>
          <p:nvPr>
            <p:ph type="subTitle" idx="1"/>
          </p:nvPr>
        </p:nvSpPr>
        <p:spPr>
          <a:xfrm>
            <a:off x="1931400" y="1937587"/>
            <a:ext cx="5281200" cy="1575300"/>
          </a:xfrm>
          <a:prstGeom prst="rect">
            <a:avLst/>
          </a:prstGeom>
        </p:spPr>
        <p:txBody>
          <a:bodyPr spcFirstLastPara="1" wrap="square" lIns="91425" tIns="91425" rIns="91425" bIns="91425" anchor="ctr" anchorCtr="0">
            <a:noAutofit/>
          </a:bodyPr>
          <a:lstStyle/>
          <a:p>
            <a:pPr marL="0" indent="0"/>
            <a:r>
              <a:rPr lang="en" b="1" dirty="0"/>
              <a:t>JUST DO IT!</a:t>
            </a:r>
            <a:endParaRPr lang="vi-VN" dirty="0"/>
          </a:p>
        </p:txBody>
      </p:sp>
      <p:grpSp>
        <p:nvGrpSpPr>
          <p:cNvPr id="1842" name="Google Shape;1842;p50"/>
          <p:cNvGrpSpPr/>
          <p:nvPr/>
        </p:nvGrpSpPr>
        <p:grpSpPr>
          <a:xfrm>
            <a:off x="792960" y="4041579"/>
            <a:ext cx="524976" cy="655438"/>
            <a:chOff x="792960" y="3993954"/>
            <a:chExt cx="524976" cy="655438"/>
          </a:xfrm>
        </p:grpSpPr>
        <p:grpSp>
          <p:nvGrpSpPr>
            <p:cNvPr id="1843" name="Google Shape;1843;p50"/>
            <p:cNvGrpSpPr/>
            <p:nvPr/>
          </p:nvGrpSpPr>
          <p:grpSpPr>
            <a:xfrm>
              <a:off x="792960" y="4071942"/>
              <a:ext cx="444014" cy="577450"/>
              <a:chOff x="2255047" y="690567"/>
              <a:chExt cx="444014" cy="577450"/>
            </a:xfrm>
          </p:grpSpPr>
          <p:sp>
            <p:nvSpPr>
              <p:cNvPr id="1844" name="Google Shape;1844;p50"/>
              <p:cNvSpPr/>
              <p:nvPr/>
            </p:nvSpPr>
            <p:spPr>
              <a:xfrm>
                <a:off x="2255047" y="690567"/>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50"/>
              <p:cNvSpPr/>
              <p:nvPr/>
            </p:nvSpPr>
            <p:spPr>
              <a:xfrm>
                <a:off x="2588630" y="690567"/>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46" name="Google Shape;1846;p50"/>
              <p:cNvCxnSpPr/>
              <p:nvPr/>
            </p:nvCxnSpPr>
            <p:spPr>
              <a:xfrm>
                <a:off x="2320463" y="924475"/>
                <a:ext cx="313200" cy="0"/>
              </a:xfrm>
              <a:prstGeom prst="straightConnector1">
                <a:avLst/>
              </a:prstGeom>
              <a:noFill/>
              <a:ln w="9525" cap="flat" cmpd="sng">
                <a:solidFill>
                  <a:schemeClr val="dk1"/>
                </a:solidFill>
                <a:prstDash val="solid"/>
                <a:round/>
                <a:headEnd type="none" w="med" len="med"/>
                <a:tailEnd type="none" w="med" len="med"/>
              </a:ln>
            </p:spPr>
          </p:cxnSp>
          <p:cxnSp>
            <p:nvCxnSpPr>
              <p:cNvPr id="1847" name="Google Shape;1847;p50"/>
              <p:cNvCxnSpPr/>
              <p:nvPr/>
            </p:nvCxnSpPr>
            <p:spPr>
              <a:xfrm>
                <a:off x="2320463" y="979300"/>
                <a:ext cx="313200" cy="0"/>
              </a:xfrm>
              <a:prstGeom prst="straightConnector1">
                <a:avLst/>
              </a:prstGeom>
              <a:noFill/>
              <a:ln w="9525" cap="flat" cmpd="sng">
                <a:solidFill>
                  <a:schemeClr val="dk1"/>
                </a:solidFill>
                <a:prstDash val="solid"/>
                <a:round/>
                <a:headEnd type="none" w="med" len="med"/>
                <a:tailEnd type="none" w="med" len="med"/>
              </a:ln>
            </p:spPr>
          </p:cxnSp>
          <p:cxnSp>
            <p:nvCxnSpPr>
              <p:cNvPr id="1848" name="Google Shape;1848;p50"/>
              <p:cNvCxnSpPr/>
              <p:nvPr/>
            </p:nvCxnSpPr>
            <p:spPr>
              <a:xfrm>
                <a:off x="2320463" y="1031550"/>
                <a:ext cx="313200" cy="0"/>
              </a:xfrm>
              <a:prstGeom prst="straightConnector1">
                <a:avLst/>
              </a:prstGeom>
              <a:noFill/>
              <a:ln w="9525" cap="flat" cmpd="sng">
                <a:solidFill>
                  <a:schemeClr val="dk1"/>
                </a:solidFill>
                <a:prstDash val="solid"/>
                <a:round/>
                <a:headEnd type="none" w="med" len="med"/>
                <a:tailEnd type="none" w="med" len="med"/>
              </a:ln>
            </p:spPr>
          </p:cxnSp>
        </p:grpSp>
        <p:grpSp>
          <p:nvGrpSpPr>
            <p:cNvPr id="1849" name="Google Shape;1849;p50"/>
            <p:cNvGrpSpPr/>
            <p:nvPr/>
          </p:nvGrpSpPr>
          <p:grpSpPr>
            <a:xfrm>
              <a:off x="873922" y="3993954"/>
              <a:ext cx="444014" cy="577450"/>
              <a:chOff x="873922" y="3993954"/>
              <a:chExt cx="444014" cy="577450"/>
            </a:xfrm>
          </p:grpSpPr>
          <p:sp>
            <p:nvSpPr>
              <p:cNvPr id="1850" name="Google Shape;1850;p50"/>
              <p:cNvSpPr/>
              <p:nvPr/>
            </p:nvSpPr>
            <p:spPr>
              <a:xfrm>
                <a:off x="873922" y="3993954"/>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50"/>
              <p:cNvSpPr/>
              <p:nvPr/>
            </p:nvSpPr>
            <p:spPr>
              <a:xfrm>
                <a:off x="1207505" y="3993954"/>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accen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52" name="Google Shape;1852;p50"/>
              <p:cNvCxnSpPr/>
              <p:nvPr/>
            </p:nvCxnSpPr>
            <p:spPr>
              <a:xfrm>
                <a:off x="939338" y="4227863"/>
                <a:ext cx="313200" cy="0"/>
              </a:xfrm>
              <a:prstGeom prst="straightConnector1">
                <a:avLst/>
              </a:prstGeom>
              <a:noFill/>
              <a:ln w="9525" cap="flat" cmpd="sng">
                <a:solidFill>
                  <a:schemeClr val="dk1"/>
                </a:solidFill>
                <a:prstDash val="solid"/>
                <a:round/>
                <a:headEnd type="none" w="med" len="med"/>
                <a:tailEnd type="none" w="med" len="med"/>
              </a:ln>
            </p:spPr>
          </p:cxnSp>
          <p:cxnSp>
            <p:nvCxnSpPr>
              <p:cNvPr id="1853" name="Google Shape;1853;p50"/>
              <p:cNvCxnSpPr/>
              <p:nvPr/>
            </p:nvCxnSpPr>
            <p:spPr>
              <a:xfrm>
                <a:off x="939338" y="4282688"/>
                <a:ext cx="313200" cy="0"/>
              </a:xfrm>
              <a:prstGeom prst="straightConnector1">
                <a:avLst/>
              </a:prstGeom>
              <a:noFill/>
              <a:ln w="9525" cap="flat" cmpd="sng">
                <a:solidFill>
                  <a:schemeClr val="dk1"/>
                </a:solidFill>
                <a:prstDash val="solid"/>
                <a:round/>
                <a:headEnd type="none" w="med" len="med"/>
                <a:tailEnd type="none" w="med" len="med"/>
              </a:ln>
            </p:spPr>
          </p:cxnSp>
          <p:cxnSp>
            <p:nvCxnSpPr>
              <p:cNvPr id="1854" name="Google Shape;1854;p50"/>
              <p:cNvCxnSpPr/>
              <p:nvPr/>
            </p:nvCxnSpPr>
            <p:spPr>
              <a:xfrm>
                <a:off x="939338" y="4334938"/>
                <a:ext cx="313200" cy="0"/>
              </a:xfrm>
              <a:prstGeom prst="straightConnector1">
                <a:avLst/>
              </a:prstGeom>
              <a:noFill/>
              <a:ln w="9525" cap="flat" cmpd="sng">
                <a:solidFill>
                  <a:schemeClr val="dk1"/>
                </a:solidFill>
                <a:prstDash val="solid"/>
                <a:round/>
                <a:headEnd type="none" w="med" len="med"/>
                <a:tailEnd type="none" w="med" len="med"/>
              </a:ln>
            </p:spPr>
          </p:cxnSp>
        </p:grpSp>
      </p:grpSp>
    </p:spTree>
    <p:extLst>
      <p:ext uri="{BB962C8B-B14F-4D97-AF65-F5344CB8AC3E}">
        <p14:creationId xmlns:p14="http://schemas.microsoft.com/office/powerpoint/2010/main" val="26617486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2620"/>
        <p:cNvGrpSpPr/>
        <p:nvPr/>
      </p:nvGrpSpPr>
      <p:grpSpPr>
        <a:xfrm>
          <a:off x="0" y="0"/>
          <a:ext cx="0" cy="0"/>
          <a:chOff x="0" y="0"/>
          <a:chExt cx="0" cy="0"/>
        </a:xfrm>
      </p:grpSpPr>
      <p:sp>
        <p:nvSpPr>
          <p:cNvPr id="2627" name="Google Shape;2627;p59"/>
          <p:cNvSpPr txBox="1">
            <a:spLocks noGrp="1"/>
          </p:cNvSpPr>
          <p:nvPr>
            <p:ph type="title" idx="6"/>
          </p:nvPr>
        </p:nvSpPr>
        <p:spPr>
          <a:xfrm>
            <a:off x="1494388" y="747585"/>
            <a:ext cx="63438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Traveling Salesman Problem (TSP)</a:t>
            </a:r>
            <a:endParaRPr/>
          </a:p>
        </p:txBody>
      </p:sp>
      <p:grpSp>
        <p:nvGrpSpPr>
          <p:cNvPr id="2670" name="Google Shape;2670;p59"/>
          <p:cNvGrpSpPr/>
          <p:nvPr/>
        </p:nvGrpSpPr>
        <p:grpSpPr>
          <a:xfrm>
            <a:off x="787370" y="4281505"/>
            <a:ext cx="369130" cy="405607"/>
            <a:chOff x="787370" y="4281505"/>
            <a:chExt cx="369130" cy="405607"/>
          </a:xfrm>
        </p:grpSpPr>
        <p:grpSp>
          <p:nvGrpSpPr>
            <p:cNvPr id="2671" name="Google Shape;2671;p59"/>
            <p:cNvGrpSpPr/>
            <p:nvPr/>
          </p:nvGrpSpPr>
          <p:grpSpPr>
            <a:xfrm>
              <a:off x="787370" y="4281505"/>
              <a:ext cx="225414" cy="405607"/>
              <a:chOff x="8063823" y="2506947"/>
              <a:chExt cx="198009" cy="356296"/>
            </a:xfrm>
          </p:grpSpPr>
          <p:sp>
            <p:nvSpPr>
              <p:cNvPr id="2672" name="Google Shape;2672;p59"/>
              <p:cNvSpPr/>
              <p:nvPr/>
            </p:nvSpPr>
            <p:spPr>
              <a:xfrm>
                <a:off x="8063823" y="2506947"/>
                <a:ext cx="198009" cy="39628"/>
              </a:xfrm>
              <a:custGeom>
                <a:avLst/>
                <a:gdLst/>
                <a:ahLst/>
                <a:cxnLst/>
                <a:rect l="l" t="t" r="r" b="b"/>
                <a:pathLst>
                  <a:path w="4512" h="903" extrusionOk="0">
                    <a:moveTo>
                      <a:pt x="1" y="0"/>
                    </a:moveTo>
                    <a:lnTo>
                      <a:pt x="1" y="902"/>
                    </a:lnTo>
                    <a:lnTo>
                      <a:pt x="4511" y="902"/>
                    </a:lnTo>
                    <a:lnTo>
                      <a:pt x="4511"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59"/>
              <p:cNvSpPr/>
              <p:nvPr/>
            </p:nvSpPr>
            <p:spPr>
              <a:xfrm>
                <a:off x="8063823" y="2823615"/>
                <a:ext cx="198009" cy="39628"/>
              </a:xfrm>
              <a:custGeom>
                <a:avLst/>
                <a:gdLst/>
                <a:ahLst/>
                <a:cxnLst/>
                <a:rect l="l" t="t" r="r" b="b"/>
                <a:pathLst>
                  <a:path w="4512" h="903" extrusionOk="0">
                    <a:moveTo>
                      <a:pt x="1" y="1"/>
                    </a:moveTo>
                    <a:lnTo>
                      <a:pt x="1" y="903"/>
                    </a:lnTo>
                    <a:lnTo>
                      <a:pt x="4511" y="903"/>
                    </a:lnTo>
                    <a:lnTo>
                      <a:pt x="4511" y="1"/>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59"/>
              <p:cNvSpPr/>
              <p:nvPr/>
            </p:nvSpPr>
            <p:spPr>
              <a:xfrm>
                <a:off x="8082122" y="2546531"/>
                <a:ext cx="159917" cy="275642"/>
              </a:xfrm>
              <a:custGeom>
                <a:avLst/>
                <a:gdLst/>
                <a:ahLst/>
                <a:cxnLst/>
                <a:rect l="l" t="t" r="r" b="b"/>
                <a:pathLst>
                  <a:path w="3644" h="6281" extrusionOk="0">
                    <a:moveTo>
                      <a:pt x="0" y="0"/>
                    </a:moveTo>
                    <a:lnTo>
                      <a:pt x="0" y="1735"/>
                    </a:lnTo>
                    <a:lnTo>
                      <a:pt x="1214" y="2915"/>
                    </a:lnTo>
                    <a:lnTo>
                      <a:pt x="1214" y="3366"/>
                    </a:lnTo>
                    <a:lnTo>
                      <a:pt x="0" y="4511"/>
                    </a:lnTo>
                    <a:lnTo>
                      <a:pt x="0" y="6280"/>
                    </a:lnTo>
                    <a:lnTo>
                      <a:pt x="3643" y="6280"/>
                    </a:lnTo>
                    <a:lnTo>
                      <a:pt x="3643" y="4511"/>
                    </a:lnTo>
                    <a:lnTo>
                      <a:pt x="2463" y="3366"/>
                    </a:lnTo>
                    <a:lnTo>
                      <a:pt x="2463" y="2915"/>
                    </a:lnTo>
                    <a:lnTo>
                      <a:pt x="3643" y="1735"/>
                    </a:lnTo>
                    <a:lnTo>
                      <a:pt x="3643"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59"/>
              <p:cNvSpPr/>
              <p:nvPr/>
            </p:nvSpPr>
            <p:spPr>
              <a:xfrm>
                <a:off x="8086686" y="2756648"/>
                <a:ext cx="152281" cy="65520"/>
              </a:xfrm>
              <a:custGeom>
                <a:avLst/>
                <a:gdLst/>
                <a:ahLst/>
                <a:cxnLst/>
                <a:rect l="l" t="t" r="r" b="b"/>
                <a:pathLst>
                  <a:path w="3470" h="1493" extrusionOk="0">
                    <a:moveTo>
                      <a:pt x="1527" y="0"/>
                    </a:moveTo>
                    <a:lnTo>
                      <a:pt x="0" y="1492"/>
                    </a:lnTo>
                    <a:lnTo>
                      <a:pt x="3470" y="1492"/>
                    </a:lnTo>
                    <a:lnTo>
                      <a:pt x="19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59"/>
              <p:cNvSpPr/>
              <p:nvPr/>
            </p:nvSpPr>
            <p:spPr>
              <a:xfrm>
                <a:off x="8086686" y="2756648"/>
                <a:ext cx="152281" cy="65520"/>
              </a:xfrm>
              <a:custGeom>
                <a:avLst/>
                <a:gdLst/>
                <a:ahLst/>
                <a:cxnLst/>
                <a:rect l="l" t="t" r="r" b="b"/>
                <a:pathLst>
                  <a:path w="3470" h="1493" fill="none" extrusionOk="0">
                    <a:moveTo>
                      <a:pt x="1527" y="0"/>
                    </a:moveTo>
                    <a:lnTo>
                      <a:pt x="0" y="1492"/>
                    </a:lnTo>
                    <a:lnTo>
                      <a:pt x="3470" y="1492"/>
                    </a:lnTo>
                    <a:lnTo>
                      <a:pt x="194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59"/>
              <p:cNvSpPr/>
              <p:nvPr/>
            </p:nvSpPr>
            <p:spPr>
              <a:xfrm>
                <a:off x="8153654" y="2726192"/>
                <a:ext cx="18344" cy="19836"/>
              </a:xfrm>
              <a:custGeom>
                <a:avLst/>
                <a:gdLst/>
                <a:ahLst/>
                <a:cxnLst/>
                <a:rect l="l" t="t" r="r" b="b"/>
                <a:pathLst>
                  <a:path w="418" h="452" extrusionOk="0">
                    <a:moveTo>
                      <a:pt x="1" y="0"/>
                    </a:moveTo>
                    <a:lnTo>
                      <a:pt x="1" y="451"/>
                    </a:lnTo>
                    <a:lnTo>
                      <a:pt x="417" y="451"/>
                    </a:lnTo>
                    <a:lnTo>
                      <a:pt x="41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59"/>
              <p:cNvSpPr/>
              <p:nvPr/>
            </p:nvSpPr>
            <p:spPr>
              <a:xfrm>
                <a:off x="8153654" y="2698765"/>
                <a:ext cx="18344" cy="19836"/>
              </a:xfrm>
              <a:custGeom>
                <a:avLst/>
                <a:gdLst/>
                <a:ahLst/>
                <a:cxnLst/>
                <a:rect l="l" t="t" r="r" b="b"/>
                <a:pathLst>
                  <a:path w="418" h="452" extrusionOk="0">
                    <a:moveTo>
                      <a:pt x="1" y="1"/>
                    </a:moveTo>
                    <a:lnTo>
                      <a:pt x="1" y="452"/>
                    </a:lnTo>
                    <a:lnTo>
                      <a:pt x="417" y="452"/>
                    </a:lnTo>
                    <a:lnTo>
                      <a:pt x="41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59"/>
              <p:cNvSpPr/>
              <p:nvPr/>
            </p:nvSpPr>
            <p:spPr>
              <a:xfrm>
                <a:off x="8124734" y="2628726"/>
                <a:ext cx="74648" cy="27472"/>
              </a:xfrm>
              <a:custGeom>
                <a:avLst/>
                <a:gdLst/>
                <a:ahLst/>
                <a:cxnLst/>
                <a:rect l="l" t="t" r="r" b="b"/>
                <a:pathLst>
                  <a:path w="1701" h="626" extrusionOk="0">
                    <a:moveTo>
                      <a:pt x="1" y="1"/>
                    </a:moveTo>
                    <a:lnTo>
                      <a:pt x="660" y="625"/>
                    </a:lnTo>
                    <a:lnTo>
                      <a:pt x="1076" y="625"/>
                    </a:lnTo>
                    <a:lnTo>
                      <a:pt x="17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80" name="Google Shape;2680;p59"/>
            <p:cNvSpPr/>
            <p:nvPr/>
          </p:nvSpPr>
          <p:spPr>
            <a:xfrm>
              <a:off x="1064550" y="4376213"/>
              <a:ext cx="91950" cy="91100"/>
            </a:xfrm>
            <a:custGeom>
              <a:avLst/>
              <a:gdLst/>
              <a:ahLst/>
              <a:cxnLst/>
              <a:rect l="l" t="t" r="r" b="b"/>
              <a:pathLst>
                <a:path w="3678" h="3644" fill="none" extrusionOk="0">
                  <a:moveTo>
                    <a:pt x="3157" y="0"/>
                  </a:moveTo>
                  <a:lnTo>
                    <a:pt x="1839" y="1319"/>
                  </a:lnTo>
                  <a:lnTo>
                    <a:pt x="486" y="0"/>
                  </a:lnTo>
                  <a:lnTo>
                    <a:pt x="0" y="486"/>
                  </a:lnTo>
                  <a:lnTo>
                    <a:pt x="1319" y="1805"/>
                  </a:lnTo>
                  <a:lnTo>
                    <a:pt x="0" y="3158"/>
                  </a:lnTo>
                  <a:lnTo>
                    <a:pt x="486" y="3643"/>
                  </a:lnTo>
                  <a:lnTo>
                    <a:pt x="1839" y="2325"/>
                  </a:lnTo>
                  <a:lnTo>
                    <a:pt x="3157" y="3643"/>
                  </a:lnTo>
                  <a:lnTo>
                    <a:pt x="3678" y="3158"/>
                  </a:lnTo>
                  <a:lnTo>
                    <a:pt x="2325" y="1805"/>
                  </a:lnTo>
                  <a:lnTo>
                    <a:pt x="3678" y="486"/>
                  </a:lnTo>
                  <a:lnTo>
                    <a:pt x="3157" y="0"/>
                  </a:lnTo>
                  <a:lnTo>
                    <a:pt x="3157" y="0"/>
                  </a:lnTo>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81" name="Google Shape;2681;p59"/>
          <p:cNvGrpSpPr/>
          <p:nvPr/>
        </p:nvGrpSpPr>
        <p:grpSpPr>
          <a:xfrm>
            <a:off x="8009738" y="444900"/>
            <a:ext cx="739738" cy="499927"/>
            <a:chOff x="8009738" y="444900"/>
            <a:chExt cx="739738" cy="499927"/>
          </a:xfrm>
        </p:grpSpPr>
        <p:grpSp>
          <p:nvGrpSpPr>
            <p:cNvPr id="2682" name="Google Shape;2682;p59"/>
            <p:cNvGrpSpPr/>
            <p:nvPr/>
          </p:nvGrpSpPr>
          <p:grpSpPr>
            <a:xfrm>
              <a:off x="8114513" y="444900"/>
              <a:ext cx="634963" cy="406652"/>
              <a:chOff x="8114513" y="444900"/>
              <a:chExt cx="634963" cy="406652"/>
            </a:xfrm>
          </p:grpSpPr>
          <p:sp>
            <p:nvSpPr>
              <p:cNvPr id="2683" name="Google Shape;2683;p59"/>
              <p:cNvSpPr/>
              <p:nvPr/>
            </p:nvSpPr>
            <p:spPr>
              <a:xfrm>
                <a:off x="8114513" y="444900"/>
                <a:ext cx="634950" cy="59000"/>
              </a:xfrm>
              <a:custGeom>
                <a:avLst/>
                <a:gdLst/>
                <a:ahLst/>
                <a:cxnLst/>
                <a:rect l="l" t="t" r="r" b="b"/>
                <a:pathLst>
                  <a:path w="25398" h="2360" extrusionOk="0">
                    <a:moveTo>
                      <a:pt x="1" y="0"/>
                    </a:moveTo>
                    <a:lnTo>
                      <a:pt x="1" y="2359"/>
                    </a:lnTo>
                    <a:lnTo>
                      <a:pt x="25398" y="2359"/>
                    </a:lnTo>
                    <a:lnTo>
                      <a:pt x="25398"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59"/>
              <p:cNvSpPr/>
              <p:nvPr/>
            </p:nvSpPr>
            <p:spPr>
              <a:xfrm>
                <a:off x="8706063" y="463100"/>
                <a:ext cx="21725" cy="20850"/>
              </a:xfrm>
              <a:custGeom>
                <a:avLst/>
                <a:gdLst/>
                <a:ahLst/>
                <a:cxnLst/>
                <a:rect l="l" t="t" r="r" b="b"/>
                <a:pathLst>
                  <a:path w="869" h="834" fill="none" extrusionOk="0">
                    <a:moveTo>
                      <a:pt x="1" y="1"/>
                    </a:moveTo>
                    <a:lnTo>
                      <a:pt x="868" y="833"/>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59"/>
              <p:cNvSpPr/>
              <p:nvPr/>
            </p:nvSpPr>
            <p:spPr>
              <a:xfrm>
                <a:off x="8706063" y="463100"/>
                <a:ext cx="21725" cy="20850"/>
              </a:xfrm>
              <a:custGeom>
                <a:avLst/>
                <a:gdLst/>
                <a:ahLst/>
                <a:cxnLst/>
                <a:rect l="l" t="t" r="r" b="b"/>
                <a:pathLst>
                  <a:path w="869" h="834" fill="none" extrusionOk="0">
                    <a:moveTo>
                      <a:pt x="868" y="1"/>
                    </a:moveTo>
                    <a:lnTo>
                      <a:pt x="1" y="833"/>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59"/>
              <p:cNvSpPr/>
              <p:nvPr/>
            </p:nvSpPr>
            <p:spPr>
              <a:xfrm>
                <a:off x="8114525" y="503900"/>
                <a:ext cx="634950" cy="347652"/>
              </a:xfrm>
              <a:custGeom>
                <a:avLst/>
                <a:gdLst/>
                <a:ahLst/>
                <a:cxnLst/>
                <a:rect l="l" t="t" r="r" b="b"/>
                <a:pathLst>
                  <a:path w="25398" h="2360" extrusionOk="0">
                    <a:moveTo>
                      <a:pt x="1" y="0"/>
                    </a:moveTo>
                    <a:lnTo>
                      <a:pt x="1" y="2359"/>
                    </a:lnTo>
                    <a:lnTo>
                      <a:pt x="25398" y="2359"/>
                    </a:lnTo>
                    <a:lnTo>
                      <a:pt x="25398"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87" name="Google Shape;2687;p59"/>
            <p:cNvGrpSpPr/>
            <p:nvPr/>
          </p:nvGrpSpPr>
          <p:grpSpPr>
            <a:xfrm>
              <a:off x="8009738" y="538175"/>
              <a:ext cx="634963" cy="406652"/>
              <a:chOff x="8009738" y="538175"/>
              <a:chExt cx="634963" cy="406652"/>
            </a:xfrm>
          </p:grpSpPr>
          <p:sp>
            <p:nvSpPr>
              <p:cNvPr id="2688" name="Google Shape;2688;p59"/>
              <p:cNvSpPr/>
              <p:nvPr/>
            </p:nvSpPr>
            <p:spPr>
              <a:xfrm>
                <a:off x="8009738" y="538175"/>
                <a:ext cx="634950" cy="59000"/>
              </a:xfrm>
              <a:custGeom>
                <a:avLst/>
                <a:gdLst/>
                <a:ahLst/>
                <a:cxnLst/>
                <a:rect l="l" t="t" r="r" b="b"/>
                <a:pathLst>
                  <a:path w="25398" h="2360" extrusionOk="0">
                    <a:moveTo>
                      <a:pt x="1" y="0"/>
                    </a:moveTo>
                    <a:lnTo>
                      <a:pt x="1" y="2359"/>
                    </a:lnTo>
                    <a:lnTo>
                      <a:pt x="25398" y="2359"/>
                    </a:lnTo>
                    <a:lnTo>
                      <a:pt x="25398"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59"/>
              <p:cNvSpPr/>
              <p:nvPr/>
            </p:nvSpPr>
            <p:spPr>
              <a:xfrm>
                <a:off x="8601288" y="556375"/>
                <a:ext cx="21725" cy="20850"/>
              </a:xfrm>
              <a:custGeom>
                <a:avLst/>
                <a:gdLst/>
                <a:ahLst/>
                <a:cxnLst/>
                <a:rect l="l" t="t" r="r" b="b"/>
                <a:pathLst>
                  <a:path w="869" h="834" fill="none" extrusionOk="0">
                    <a:moveTo>
                      <a:pt x="1" y="1"/>
                    </a:moveTo>
                    <a:lnTo>
                      <a:pt x="868" y="833"/>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59"/>
              <p:cNvSpPr/>
              <p:nvPr/>
            </p:nvSpPr>
            <p:spPr>
              <a:xfrm>
                <a:off x="8601288" y="556375"/>
                <a:ext cx="21725" cy="20850"/>
              </a:xfrm>
              <a:custGeom>
                <a:avLst/>
                <a:gdLst/>
                <a:ahLst/>
                <a:cxnLst/>
                <a:rect l="l" t="t" r="r" b="b"/>
                <a:pathLst>
                  <a:path w="869" h="834" fill="none" extrusionOk="0">
                    <a:moveTo>
                      <a:pt x="868" y="1"/>
                    </a:moveTo>
                    <a:lnTo>
                      <a:pt x="1" y="833"/>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59"/>
              <p:cNvSpPr/>
              <p:nvPr/>
            </p:nvSpPr>
            <p:spPr>
              <a:xfrm>
                <a:off x="8009750" y="597175"/>
                <a:ext cx="634950" cy="347652"/>
              </a:xfrm>
              <a:custGeom>
                <a:avLst/>
                <a:gdLst/>
                <a:ahLst/>
                <a:cxnLst/>
                <a:rect l="l" t="t" r="r" b="b"/>
                <a:pathLst>
                  <a:path w="25398" h="2360" extrusionOk="0">
                    <a:moveTo>
                      <a:pt x="1" y="0"/>
                    </a:moveTo>
                    <a:lnTo>
                      <a:pt x="1" y="2359"/>
                    </a:lnTo>
                    <a:lnTo>
                      <a:pt x="25398" y="2359"/>
                    </a:lnTo>
                    <a:lnTo>
                      <a:pt x="25398"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692" name="Google Shape;2692;p59"/>
          <p:cNvGrpSpPr/>
          <p:nvPr/>
        </p:nvGrpSpPr>
        <p:grpSpPr>
          <a:xfrm>
            <a:off x="706408" y="-1469152"/>
            <a:ext cx="1218677" cy="2647482"/>
            <a:chOff x="706408" y="-1469152"/>
            <a:chExt cx="1218677" cy="2647482"/>
          </a:xfrm>
        </p:grpSpPr>
        <p:grpSp>
          <p:nvGrpSpPr>
            <p:cNvPr id="2693" name="Google Shape;2693;p59"/>
            <p:cNvGrpSpPr/>
            <p:nvPr/>
          </p:nvGrpSpPr>
          <p:grpSpPr>
            <a:xfrm>
              <a:off x="706408" y="-1469152"/>
              <a:ext cx="1218677" cy="2356830"/>
              <a:chOff x="2071700" y="1617275"/>
              <a:chExt cx="717375" cy="1387350"/>
            </a:xfrm>
          </p:grpSpPr>
          <p:sp>
            <p:nvSpPr>
              <p:cNvPr id="2694" name="Google Shape;2694;p59"/>
              <p:cNvSpPr/>
              <p:nvPr/>
            </p:nvSpPr>
            <p:spPr>
              <a:xfrm>
                <a:off x="2093750" y="1644825"/>
                <a:ext cx="6625" cy="1339950"/>
              </a:xfrm>
              <a:custGeom>
                <a:avLst/>
                <a:gdLst/>
                <a:ahLst/>
                <a:cxnLst/>
                <a:rect l="l" t="t" r="r" b="b"/>
                <a:pathLst>
                  <a:path w="265" h="53598" extrusionOk="0">
                    <a:moveTo>
                      <a:pt x="0" y="0"/>
                    </a:moveTo>
                    <a:lnTo>
                      <a:pt x="0" y="5113"/>
                    </a:lnTo>
                    <a:lnTo>
                      <a:pt x="265" y="5113"/>
                    </a:lnTo>
                    <a:lnTo>
                      <a:pt x="265" y="0"/>
                    </a:lnTo>
                    <a:close/>
                    <a:moveTo>
                      <a:pt x="0" y="5378"/>
                    </a:moveTo>
                    <a:lnTo>
                      <a:pt x="0" y="10447"/>
                    </a:lnTo>
                    <a:lnTo>
                      <a:pt x="265" y="10447"/>
                    </a:lnTo>
                    <a:lnTo>
                      <a:pt x="265" y="5378"/>
                    </a:lnTo>
                    <a:close/>
                    <a:moveTo>
                      <a:pt x="0" y="10755"/>
                    </a:moveTo>
                    <a:lnTo>
                      <a:pt x="0" y="15824"/>
                    </a:lnTo>
                    <a:lnTo>
                      <a:pt x="265" y="15824"/>
                    </a:lnTo>
                    <a:lnTo>
                      <a:pt x="265" y="10755"/>
                    </a:lnTo>
                    <a:close/>
                    <a:moveTo>
                      <a:pt x="0" y="16089"/>
                    </a:moveTo>
                    <a:lnTo>
                      <a:pt x="0" y="21201"/>
                    </a:lnTo>
                    <a:lnTo>
                      <a:pt x="265" y="21201"/>
                    </a:lnTo>
                    <a:lnTo>
                      <a:pt x="265" y="16089"/>
                    </a:lnTo>
                    <a:close/>
                    <a:moveTo>
                      <a:pt x="0" y="21466"/>
                    </a:moveTo>
                    <a:lnTo>
                      <a:pt x="0" y="26579"/>
                    </a:lnTo>
                    <a:lnTo>
                      <a:pt x="265" y="26579"/>
                    </a:lnTo>
                    <a:lnTo>
                      <a:pt x="265" y="21466"/>
                    </a:lnTo>
                    <a:close/>
                    <a:moveTo>
                      <a:pt x="0" y="26843"/>
                    </a:moveTo>
                    <a:lnTo>
                      <a:pt x="0" y="31956"/>
                    </a:lnTo>
                    <a:lnTo>
                      <a:pt x="265" y="31956"/>
                    </a:lnTo>
                    <a:lnTo>
                      <a:pt x="265" y="26843"/>
                    </a:lnTo>
                    <a:close/>
                    <a:moveTo>
                      <a:pt x="0" y="32221"/>
                    </a:moveTo>
                    <a:lnTo>
                      <a:pt x="0" y="37334"/>
                    </a:lnTo>
                    <a:lnTo>
                      <a:pt x="265" y="37334"/>
                    </a:lnTo>
                    <a:lnTo>
                      <a:pt x="265" y="32221"/>
                    </a:lnTo>
                    <a:close/>
                    <a:moveTo>
                      <a:pt x="0" y="37598"/>
                    </a:moveTo>
                    <a:lnTo>
                      <a:pt x="0" y="42711"/>
                    </a:lnTo>
                    <a:lnTo>
                      <a:pt x="265" y="42711"/>
                    </a:lnTo>
                    <a:lnTo>
                      <a:pt x="265" y="37598"/>
                    </a:lnTo>
                    <a:close/>
                    <a:moveTo>
                      <a:pt x="0" y="42975"/>
                    </a:moveTo>
                    <a:lnTo>
                      <a:pt x="0" y="48088"/>
                    </a:lnTo>
                    <a:lnTo>
                      <a:pt x="265" y="48088"/>
                    </a:lnTo>
                    <a:lnTo>
                      <a:pt x="265" y="42975"/>
                    </a:lnTo>
                    <a:close/>
                    <a:moveTo>
                      <a:pt x="0" y="48353"/>
                    </a:moveTo>
                    <a:lnTo>
                      <a:pt x="0" y="53598"/>
                    </a:lnTo>
                    <a:lnTo>
                      <a:pt x="44" y="53598"/>
                    </a:lnTo>
                    <a:lnTo>
                      <a:pt x="44"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59"/>
              <p:cNvSpPr/>
              <p:nvPr/>
            </p:nvSpPr>
            <p:spPr>
              <a:xfrm>
                <a:off x="2093750" y="1643725"/>
                <a:ext cx="6625" cy="1341050"/>
              </a:xfrm>
              <a:custGeom>
                <a:avLst/>
                <a:gdLst/>
                <a:ahLst/>
                <a:cxnLst/>
                <a:rect l="l" t="t" r="r" b="b"/>
                <a:pathLst>
                  <a:path w="265" h="53642" fill="none" extrusionOk="0">
                    <a:moveTo>
                      <a:pt x="0" y="0"/>
                    </a:moveTo>
                    <a:lnTo>
                      <a:pt x="0" y="0"/>
                    </a:lnTo>
                    <a:lnTo>
                      <a:pt x="0" y="53642"/>
                    </a:lnTo>
                    <a:lnTo>
                      <a:pt x="265" y="53642"/>
                    </a:lnTo>
                    <a:lnTo>
                      <a:pt x="44" y="53642"/>
                    </a:lnTo>
                    <a:lnTo>
                      <a:pt x="44" y="53377"/>
                    </a:lnTo>
                    <a:lnTo>
                      <a:pt x="265" y="53377"/>
                    </a:lnTo>
                    <a:lnTo>
                      <a:pt x="265" y="48397"/>
                    </a:lnTo>
                    <a:lnTo>
                      <a:pt x="0" y="48397"/>
                    </a:lnTo>
                    <a:lnTo>
                      <a:pt x="0" y="48132"/>
                    </a:lnTo>
                    <a:lnTo>
                      <a:pt x="265" y="48132"/>
                    </a:lnTo>
                    <a:lnTo>
                      <a:pt x="265" y="43019"/>
                    </a:lnTo>
                    <a:lnTo>
                      <a:pt x="0" y="43019"/>
                    </a:lnTo>
                    <a:lnTo>
                      <a:pt x="0" y="42755"/>
                    </a:lnTo>
                    <a:lnTo>
                      <a:pt x="265" y="42755"/>
                    </a:lnTo>
                    <a:lnTo>
                      <a:pt x="265" y="37642"/>
                    </a:lnTo>
                    <a:lnTo>
                      <a:pt x="0" y="37642"/>
                    </a:lnTo>
                    <a:lnTo>
                      <a:pt x="0" y="37378"/>
                    </a:lnTo>
                    <a:lnTo>
                      <a:pt x="265" y="37378"/>
                    </a:lnTo>
                    <a:lnTo>
                      <a:pt x="265" y="32265"/>
                    </a:lnTo>
                    <a:lnTo>
                      <a:pt x="0" y="32265"/>
                    </a:lnTo>
                    <a:lnTo>
                      <a:pt x="0" y="32000"/>
                    </a:lnTo>
                    <a:lnTo>
                      <a:pt x="265" y="32000"/>
                    </a:lnTo>
                    <a:lnTo>
                      <a:pt x="265" y="26887"/>
                    </a:lnTo>
                    <a:lnTo>
                      <a:pt x="0" y="26887"/>
                    </a:lnTo>
                    <a:lnTo>
                      <a:pt x="0" y="26623"/>
                    </a:lnTo>
                    <a:lnTo>
                      <a:pt x="265" y="26623"/>
                    </a:lnTo>
                    <a:lnTo>
                      <a:pt x="265" y="21510"/>
                    </a:lnTo>
                    <a:lnTo>
                      <a:pt x="0" y="21510"/>
                    </a:lnTo>
                    <a:lnTo>
                      <a:pt x="0" y="21245"/>
                    </a:lnTo>
                    <a:lnTo>
                      <a:pt x="265" y="21245"/>
                    </a:lnTo>
                    <a:lnTo>
                      <a:pt x="265" y="16133"/>
                    </a:lnTo>
                    <a:lnTo>
                      <a:pt x="0" y="16133"/>
                    </a:lnTo>
                    <a:lnTo>
                      <a:pt x="0" y="15868"/>
                    </a:lnTo>
                    <a:lnTo>
                      <a:pt x="265" y="15868"/>
                    </a:lnTo>
                    <a:lnTo>
                      <a:pt x="265" y="10799"/>
                    </a:lnTo>
                    <a:lnTo>
                      <a:pt x="0" y="10799"/>
                    </a:lnTo>
                    <a:lnTo>
                      <a:pt x="0" y="10491"/>
                    </a:lnTo>
                    <a:lnTo>
                      <a:pt x="265" y="10491"/>
                    </a:lnTo>
                    <a:lnTo>
                      <a:pt x="265" y="5422"/>
                    </a:lnTo>
                    <a:lnTo>
                      <a:pt x="0" y="5422"/>
                    </a:lnTo>
                    <a:lnTo>
                      <a:pt x="0" y="5157"/>
                    </a:lnTo>
                    <a:lnTo>
                      <a:pt x="265" y="5157"/>
                    </a:lnTo>
                    <a:lnTo>
                      <a:pt x="265" y="44"/>
                    </a:lnTo>
                    <a:lnTo>
                      <a:pt x="0" y="44"/>
                    </a:lnTo>
                    <a:lnTo>
                      <a:pt x="0"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59"/>
              <p:cNvSpPr/>
              <p:nvPr/>
            </p:nvSpPr>
            <p:spPr>
              <a:xfrm>
                <a:off x="2228175" y="1644825"/>
                <a:ext cx="6650" cy="1333350"/>
              </a:xfrm>
              <a:custGeom>
                <a:avLst/>
                <a:gdLst/>
                <a:ahLst/>
                <a:cxnLst/>
                <a:rect l="l" t="t" r="r" b="b"/>
                <a:pathLst>
                  <a:path w="266" h="53334" extrusionOk="0">
                    <a:moveTo>
                      <a:pt x="1" y="0"/>
                    </a:moveTo>
                    <a:lnTo>
                      <a:pt x="1" y="5113"/>
                    </a:lnTo>
                    <a:lnTo>
                      <a:pt x="265" y="5113"/>
                    </a:lnTo>
                    <a:lnTo>
                      <a:pt x="265" y="0"/>
                    </a:lnTo>
                    <a:close/>
                    <a:moveTo>
                      <a:pt x="1" y="5378"/>
                    </a:moveTo>
                    <a:lnTo>
                      <a:pt x="1" y="10447"/>
                    </a:lnTo>
                    <a:lnTo>
                      <a:pt x="265" y="10447"/>
                    </a:lnTo>
                    <a:lnTo>
                      <a:pt x="265" y="5378"/>
                    </a:lnTo>
                    <a:close/>
                    <a:moveTo>
                      <a:pt x="1" y="10755"/>
                    </a:moveTo>
                    <a:lnTo>
                      <a:pt x="1" y="15824"/>
                    </a:lnTo>
                    <a:lnTo>
                      <a:pt x="265" y="15824"/>
                    </a:lnTo>
                    <a:lnTo>
                      <a:pt x="265" y="10755"/>
                    </a:lnTo>
                    <a:close/>
                    <a:moveTo>
                      <a:pt x="1" y="16089"/>
                    </a:moveTo>
                    <a:lnTo>
                      <a:pt x="1" y="21201"/>
                    </a:lnTo>
                    <a:lnTo>
                      <a:pt x="265" y="21201"/>
                    </a:lnTo>
                    <a:lnTo>
                      <a:pt x="265" y="16089"/>
                    </a:lnTo>
                    <a:close/>
                    <a:moveTo>
                      <a:pt x="1" y="21466"/>
                    </a:moveTo>
                    <a:lnTo>
                      <a:pt x="1" y="26579"/>
                    </a:lnTo>
                    <a:lnTo>
                      <a:pt x="265" y="26579"/>
                    </a:lnTo>
                    <a:lnTo>
                      <a:pt x="265" y="21466"/>
                    </a:lnTo>
                    <a:close/>
                    <a:moveTo>
                      <a:pt x="1" y="26843"/>
                    </a:moveTo>
                    <a:lnTo>
                      <a:pt x="1" y="31956"/>
                    </a:lnTo>
                    <a:lnTo>
                      <a:pt x="265" y="31956"/>
                    </a:lnTo>
                    <a:lnTo>
                      <a:pt x="265" y="26843"/>
                    </a:lnTo>
                    <a:close/>
                    <a:moveTo>
                      <a:pt x="1" y="32221"/>
                    </a:moveTo>
                    <a:lnTo>
                      <a:pt x="1" y="37334"/>
                    </a:lnTo>
                    <a:lnTo>
                      <a:pt x="265" y="37334"/>
                    </a:lnTo>
                    <a:lnTo>
                      <a:pt x="265" y="32221"/>
                    </a:lnTo>
                    <a:close/>
                    <a:moveTo>
                      <a:pt x="1" y="37598"/>
                    </a:moveTo>
                    <a:lnTo>
                      <a:pt x="1" y="42711"/>
                    </a:lnTo>
                    <a:lnTo>
                      <a:pt x="265" y="42711"/>
                    </a:lnTo>
                    <a:lnTo>
                      <a:pt x="265" y="37598"/>
                    </a:lnTo>
                    <a:close/>
                    <a:moveTo>
                      <a:pt x="1" y="42975"/>
                    </a:moveTo>
                    <a:lnTo>
                      <a:pt x="1" y="48088"/>
                    </a:lnTo>
                    <a:lnTo>
                      <a:pt x="265" y="48088"/>
                    </a:lnTo>
                    <a:lnTo>
                      <a:pt x="265" y="42975"/>
                    </a:lnTo>
                    <a:close/>
                    <a:moveTo>
                      <a:pt x="1" y="48353"/>
                    </a:moveTo>
                    <a:lnTo>
                      <a:pt x="1"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59"/>
              <p:cNvSpPr/>
              <p:nvPr/>
            </p:nvSpPr>
            <p:spPr>
              <a:xfrm>
                <a:off x="2228175" y="2853625"/>
                <a:ext cx="6650" cy="124550"/>
              </a:xfrm>
              <a:custGeom>
                <a:avLst/>
                <a:gdLst/>
                <a:ahLst/>
                <a:cxnLst/>
                <a:rect l="l" t="t" r="r" b="b"/>
                <a:pathLst>
                  <a:path w="266" h="4982" fill="none" extrusionOk="0">
                    <a:moveTo>
                      <a:pt x="265" y="1"/>
                    </a:moveTo>
                    <a:lnTo>
                      <a:pt x="1" y="1"/>
                    </a:lnTo>
                    <a:lnTo>
                      <a:pt x="1" y="4981"/>
                    </a:lnTo>
                    <a:lnTo>
                      <a:pt x="265" y="4981"/>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59"/>
              <p:cNvSpPr/>
              <p:nvPr/>
            </p:nvSpPr>
            <p:spPr>
              <a:xfrm>
                <a:off x="2228175" y="2719200"/>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59"/>
              <p:cNvSpPr/>
              <p:nvPr/>
            </p:nvSpPr>
            <p:spPr>
              <a:xfrm>
                <a:off x="2228175" y="2584750"/>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59"/>
              <p:cNvSpPr/>
              <p:nvPr/>
            </p:nvSpPr>
            <p:spPr>
              <a:xfrm>
                <a:off x="2228175" y="2450325"/>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59"/>
              <p:cNvSpPr/>
              <p:nvPr/>
            </p:nvSpPr>
            <p:spPr>
              <a:xfrm>
                <a:off x="2228175" y="2315900"/>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59"/>
              <p:cNvSpPr/>
              <p:nvPr/>
            </p:nvSpPr>
            <p:spPr>
              <a:xfrm>
                <a:off x="2228175" y="2181450"/>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59"/>
              <p:cNvSpPr/>
              <p:nvPr/>
            </p:nvSpPr>
            <p:spPr>
              <a:xfrm>
                <a:off x="2228175" y="2047025"/>
                <a:ext cx="6650" cy="127850"/>
              </a:xfrm>
              <a:custGeom>
                <a:avLst/>
                <a:gdLst/>
                <a:ahLst/>
                <a:cxnLst/>
                <a:rect l="l" t="t" r="r" b="b"/>
                <a:pathLst>
                  <a:path w="266" h="5114" fill="none" extrusionOk="0">
                    <a:moveTo>
                      <a:pt x="265" y="1"/>
                    </a:moveTo>
                    <a:lnTo>
                      <a:pt x="1" y="1"/>
                    </a:lnTo>
                    <a:lnTo>
                      <a:pt x="1" y="5113"/>
                    </a:lnTo>
                    <a:lnTo>
                      <a:pt x="265" y="5113"/>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59"/>
              <p:cNvSpPr/>
              <p:nvPr/>
            </p:nvSpPr>
            <p:spPr>
              <a:xfrm>
                <a:off x="2228175" y="1913700"/>
                <a:ext cx="6650" cy="126750"/>
              </a:xfrm>
              <a:custGeom>
                <a:avLst/>
                <a:gdLst/>
                <a:ahLst/>
                <a:cxnLst/>
                <a:rect l="l" t="t" r="r" b="b"/>
                <a:pathLst>
                  <a:path w="266" h="5070" fill="none" extrusionOk="0">
                    <a:moveTo>
                      <a:pt x="265" y="0"/>
                    </a:moveTo>
                    <a:lnTo>
                      <a:pt x="1" y="0"/>
                    </a:lnTo>
                    <a:lnTo>
                      <a:pt x="1" y="5069"/>
                    </a:lnTo>
                    <a:lnTo>
                      <a:pt x="265" y="5069"/>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59"/>
              <p:cNvSpPr/>
              <p:nvPr/>
            </p:nvSpPr>
            <p:spPr>
              <a:xfrm>
                <a:off x="2228175" y="1779250"/>
                <a:ext cx="6650" cy="126750"/>
              </a:xfrm>
              <a:custGeom>
                <a:avLst/>
                <a:gdLst/>
                <a:ahLst/>
                <a:cxnLst/>
                <a:rect l="l" t="t" r="r" b="b"/>
                <a:pathLst>
                  <a:path w="266" h="5070" fill="none" extrusionOk="0">
                    <a:moveTo>
                      <a:pt x="265" y="1"/>
                    </a:moveTo>
                    <a:lnTo>
                      <a:pt x="1" y="1"/>
                    </a:lnTo>
                    <a:lnTo>
                      <a:pt x="1" y="5070"/>
                    </a:lnTo>
                    <a:lnTo>
                      <a:pt x="265" y="5070"/>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59"/>
              <p:cNvSpPr/>
              <p:nvPr/>
            </p:nvSpPr>
            <p:spPr>
              <a:xfrm>
                <a:off x="2228175" y="1644825"/>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59"/>
              <p:cNvSpPr/>
              <p:nvPr/>
            </p:nvSpPr>
            <p:spPr>
              <a:xfrm>
                <a:off x="2362625" y="1644825"/>
                <a:ext cx="6625" cy="1333350"/>
              </a:xfrm>
              <a:custGeom>
                <a:avLst/>
                <a:gdLst/>
                <a:ahLst/>
                <a:cxnLst/>
                <a:rect l="l" t="t" r="r" b="b"/>
                <a:pathLst>
                  <a:path w="265" h="53334" extrusionOk="0">
                    <a:moveTo>
                      <a:pt x="0" y="0"/>
                    </a:moveTo>
                    <a:lnTo>
                      <a:pt x="0" y="5113"/>
                    </a:lnTo>
                    <a:lnTo>
                      <a:pt x="265" y="5113"/>
                    </a:lnTo>
                    <a:lnTo>
                      <a:pt x="265" y="0"/>
                    </a:lnTo>
                    <a:close/>
                    <a:moveTo>
                      <a:pt x="0" y="5378"/>
                    </a:moveTo>
                    <a:lnTo>
                      <a:pt x="0" y="10447"/>
                    </a:lnTo>
                    <a:lnTo>
                      <a:pt x="265" y="10447"/>
                    </a:lnTo>
                    <a:lnTo>
                      <a:pt x="265" y="5378"/>
                    </a:lnTo>
                    <a:close/>
                    <a:moveTo>
                      <a:pt x="0" y="10755"/>
                    </a:moveTo>
                    <a:lnTo>
                      <a:pt x="0" y="15824"/>
                    </a:lnTo>
                    <a:lnTo>
                      <a:pt x="265" y="15824"/>
                    </a:lnTo>
                    <a:lnTo>
                      <a:pt x="265" y="10755"/>
                    </a:lnTo>
                    <a:close/>
                    <a:moveTo>
                      <a:pt x="0" y="16089"/>
                    </a:moveTo>
                    <a:lnTo>
                      <a:pt x="0" y="21201"/>
                    </a:lnTo>
                    <a:lnTo>
                      <a:pt x="265" y="21201"/>
                    </a:lnTo>
                    <a:lnTo>
                      <a:pt x="265" y="16089"/>
                    </a:lnTo>
                    <a:close/>
                    <a:moveTo>
                      <a:pt x="0" y="21466"/>
                    </a:moveTo>
                    <a:lnTo>
                      <a:pt x="0" y="26579"/>
                    </a:lnTo>
                    <a:lnTo>
                      <a:pt x="265" y="26579"/>
                    </a:lnTo>
                    <a:lnTo>
                      <a:pt x="265" y="21466"/>
                    </a:lnTo>
                    <a:close/>
                    <a:moveTo>
                      <a:pt x="0" y="26843"/>
                    </a:moveTo>
                    <a:lnTo>
                      <a:pt x="0" y="31956"/>
                    </a:lnTo>
                    <a:lnTo>
                      <a:pt x="265" y="31956"/>
                    </a:lnTo>
                    <a:lnTo>
                      <a:pt x="265" y="26843"/>
                    </a:lnTo>
                    <a:close/>
                    <a:moveTo>
                      <a:pt x="0" y="32221"/>
                    </a:moveTo>
                    <a:lnTo>
                      <a:pt x="0" y="37334"/>
                    </a:lnTo>
                    <a:lnTo>
                      <a:pt x="265" y="37334"/>
                    </a:lnTo>
                    <a:lnTo>
                      <a:pt x="265" y="32221"/>
                    </a:lnTo>
                    <a:close/>
                    <a:moveTo>
                      <a:pt x="0" y="37598"/>
                    </a:moveTo>
                    <a:lnTo>
                      <a:pt x="0" y="42711"/>
                    </a:lnTo>
                    <a:lnTo>
                      <a:pt x="265" y="42711"/>
                    </a:lnTo>
                    <a:lnTo>
                      <a:pt x="265" y="37598"/>
                    </a:lnTo>
                    <a:close/>
                    <a:moveTo>
                      <a:pt x="0" y="42975"/>
                    </a:moveTo>
                    <a:lnTo>
                      <a:pt x="0" y="48088"/>
                    </a:lnTo>
                    <a:lnTo>
                      <a:pt x="265" y="48088"/>
                    </a:lnTo>
                    <a:lnTo>
                      <a:pt x="265" y="42975"/>
                    </a:lnTo>
                    <a:close/>
                    <a:moveTo>
                      <a:pt x="0" y="48353"/>
                    </a:moveTo>
                    <a:lnTo>
                      <a:pt x="0"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59"/>
              <p:cNvSpPr/>
              <p:nvPr/>
            </p:nvSpPr>
            <p:spPr>
              <a:xfrm>
                <a:off x="2362625" y="2853625"/>
                <a:ext cx="6625" cy="124550"/>
              </a:xfrm>
              <a:custGeom>
                <a:avLst/>
                <a:gdLst/>
                <a:ahLst/>
                <a:cxnLst/>
                <a:rect l="l" t="t" r="r" b="b"/>
                <a:pathLst>
                  <a:path w="265" h="4982" fill="none" extrusionOk="0">
                    <a:moveTo>
                      <a:pt x="265" y="1"/>
                    </a:moveTo>
                    <a:lnTo>
                      <a:pt x="0" y="1"/>
                    </a:lnTo>
                    <a:lnTo>
                      <a:pt x="0" y="4981"/>
                    </a:lnTo>
                    <a:lnTo>
                      <a:pt x="265" y="4981"/>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59"/>
              <p:cNvSpPr/>
              <p:nvPr/>
            </p:nvSpPr>
            <p:spPr>
              <a:xfrm>
                <a:off x="2362625" y="2719200"/>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59"/>
              <p:cNvSpPr/>
              <p:nvPr/>
            </p:nvSpPr>
            <p:spPr>
              <a:xfrm>
                <a:off x="2362625" y="2584750"/>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59"/>
              <p:cNvSpPr/>
              <p:nvPr/>
            </p:nvSpPr>
            <p:spPr>
              <a:xfrm>
                <a:off x="2362625" y="2450325"/>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59"/>
              <p:cNvSpPr/>
              <p:nvPr/>
            </p:nvSpPr>
            <p:spPr>
              <a:xfrm>
                <a:off x="2362625" y="2315900"/>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59"/>
              <p:cNvSpPr/>
              <p:nvPr/>
            </p:nvSpPr>
            <p:spPr>
              <a:xfrm>
                <a:off x="2362625" y="2181450"/>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59"/>
              <p:cNvSpPr/>
              <p:nvPr/>
            </p:nvSpPr>
            <p:spPr>
              <a:xfrm>
                <a:off x="2362625" y="2047025"/>
                <a:ext cx="6625" cy="127850"/>
              </a:xfrm>
              <a:custGeom>
                <a:avLst/>
                <a:gdLst/>
                <a:ahLst/>
                <a:cxnLst/>
                <a:rect l="l" t="t" r="r" b="b"/>
                <a:pathLst>
                  <a:path w="265" h="5114" fill="none" extrusionOk="0">
                    <a:moveTo>
                      <a:pt x="265" y="1"/>
                    </a:moveTo>
                    <a:lnTo>
                      <a:pt x="0" y="1"/>
                    </a:lnTo>
                    <a:lnTo>
                      <a:pt x="0" y="5113"/>
                    </a:lnTo>
                    <a:lnTo>
                      <a:pt x="265" y="5113"/>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59"/>
              <p:cNvSpPr/>
              <p:nvPr/>
            </p:nvSpPr>
            <p:spPr>
              <a:xfrm>
                <a:off x="2362625" y="1913700"/>
                <a:ext cx="6625" cy="126750"/>
              </a:xfrm>
              <a:custGeom>
                <a:avLst/>
                <a:gdLst/>
                <a:ahLst/>
                <a:cxnLst/>
                <a:rect l="l" t="t" r="r" b="b"/>
                <a:pathLst>
                  <a:path w="265" h="5070" fill="none" extrusionOk="0">
                    <a:moveTo>
                      <a:pt x="265" y="0"/>
                    </a:moveTo>
                    <a:lnTo>
                      <a:pt x="0" y="0"/>
                    </a:lnTo>
                    <a:lnTo>
                      <a:pt x="0" y="5069"/>
                    </a:lnTo>
                    <a:lnTo>
                      <a:pt x="265" y="5069"/>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59"/>
              <p:cNvSpPr/>
              <p:nvPr/>
            </p:nvSpPr>
            <p:spPr>
              <a:xfrm>
                <a:off x="2362625" y="1779250"/>
                <a:ext cx="6625" cy="126750"/>
              </a:xfrm>
              <a:custGeom>
                <a:avLst/>
                <a:gdLst/>
                <a:ahLst/>
                <a:cxnLst/>
                <a:rect l="l" t="t" r="r" b="b"/>
                <a:pathLst>
                  <a:path w="265" h="5070" fill="none" extrusionOk="0">
                    <a:moveTo>
                      <a:pt x="265" y="1"/>
                    </a:moveTo>
                    <a:lnTo>
                      <a:pt x="0" y="1"/>
                    </a:lnTo>
                    <a:lnTo>
                      <a:pt x="0" y="5070"/>
                    </a:lnTo>
                    <a:lnTo>
                      <a:pt x="265" y="5070"/>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59"/>
              <p:cNvSpPr/>
              <p:nvPr/>
            </p:nvSpPr>
            <p:spPr>
              <a:xfrm>
                <a:off x="2362625" y="1644825"/>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59"/>
              <p:cNvSpPr/>
              <p:nvPr/>
            </p:nvSpPr>
            <p:spPr>
              <a:xfrm>
                <a:off x="2497050" y="1644825"/>
                <a:ext cx="6625" cy="1333350"/>
              </a:xfrm>
              <a:custGeom>
                <a:avLst/>
                <a:gdLst/>
                <a:ahLst/>
                <a:cxnLst/>
                <a:rect l="l" t="t" r="r" b="b"/>
                <a:pathLst>
                  <a:path w="265" h="53334" extrusionOk="0">
                    <a:moveTo>
                      <a:pt x="0" y="0"/>
                    </a:moveTo>
                    <a:lnTo>
                      <a:pt x="0" y="5113"/>
                    </a:lnTo>
                    <a:lnTo>
                      <a:pt x="265" y="5113"/>
                    </a:lnTo>
                    <a:lnTo>
                      <a:pt x="265" y="0"/>
                    </a:lnTo>
                    <a:close/>
                    <a:moveTo>
                      <a:pt x="0" y="5378"/>
                    </a:moveTo>
                    <a:lnTo>
                      <a:pt x="0" y="10447"/>
                    </a:lnTo>
                    <a:lnTo>
                      <a:pt x="265" y="10447"/>
                    </a:lnTo>
                    <a:lnTo>
                      <a:pt x="265" y="5378"/>
                    </a:lnTo>
                    <a:close/>
                    <a:moveTo>
                      <a:pt x="0" y="10755"/>
                    </a:moveTo>
                    <a:lnTo>
                      <a:pt x="0" y="15824"/>
                    </a:lnTo>
                    <a:lnTo>
                      <a:pt x="265" y="15824"/>
                    </a:lnTo>
                    <a:lnTo>
                      <a:pt x="265" y="10755"/>
                    </a:lnTo>
                    <a:close/>
                    <a:moveTo>
                      <a:pt x="0" y="16089"/>
                    </a:moveTo>
                    <a:lnTo>
                      <a:pt x="0" y="21201"/>
                    </a:lnTo>
                    <a:lnTo>
                      <a:pt x="265" y="21201"/>
                    </a:lnTo>
                    <a:lnTo>
                      <a:pt x="265" y="16089"/>
                    </a:lnTo>
                    <a:close/>
                    <a:moveTo>
                      <a:pt x="0" y="21466"/>
                    </a:moveTo>
                    <a:lnTo>
                      <a:pt x="0" y="26579"/>
                    </a:lnTo>
                    <a:lnTo>
                      <a:pt x="265" y="26579"/>
                    </a:lnTo>
                    <a:lnTo>
                      <a:pt x="265" y="21466"/>
                    </a:lnTo>
                    <a:close/>
                    <a:moveTo>
                      <a:pt x="0" y="26843"/>
                    </a:moveTo>
                    <a:lnTo>
                      <a:pt x="0" y="31956"/>
                    </a:lnTo>
                    <a:lnTo>
                      <a:pt x="265" y="31956"/>
                    </a:lnTo>
                    <a:lnTo>
                      <a:pt x="265" y="26843"/>
                    </a:lnTo>
                    <a:close/>
                    <a:moveTo>
                      <a:pt x="0" y="32221"/>
                    </a:moveTo>
                    <a:lnTo>
                      <a:pt x="0" y="37334"/>
                    </a:lnTo>
                    <a:lnTo>
                      <a:pt x="265" y="37334"/>
                    </a:lnTo>
                    <a:lnTo>
                      <a:pt x="265" y="32221"/>
                    </a:lnTo>
                    <a:close/>
                    <a:moveTo>
                      <a:pt x="0" y="37598"/>
                    </a:moveTo>
                    <a:lnTo>
                      <a:pt x="0" y="42711"/>
                    </a:lnTo>
                    <a:lnTo>
                      <a:pt x="265" y="42711"/>
                    </a:lnTo>
                    <a:lnTo>
                      <a:pt x="265" y="37598"/>
                    </a:lnTo>
                    <a:close/>
                    <a:moveTo>
                      <a:pt x="0" y="42975"/>
                    </a:moveTo>
                    <a:lnTo>
                      <a:pt x="0" y="48088"/>
                    </a:lnTo>
                    <a:lnTo>
                      <a:pt x="265" y="48088"/>
                    </a:lnTo>
                    <a:lnTo>
                      <a:pt x="265" y="42975"/>
                    </a:lnTo>
                    <a:close/>
                    <a:moveTo>
                      <a:pt x="0" y="48353"/>
                    </a:moveTo>
                    <a:lnTo>
                      <a:pt x="0"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59"/>
              <p:cNvSpPr/>
              <p:nvPr/>
            </p:nvSpPr>
            <p:spPr>
              <a:xfrm>
                <a:off x="2497050" y="2853625"/>
                <a:ext cx="6625" cy="124550"/>
              </a:xfrm>
              <a:custGeom>
                <a:avLst/>
                <a:gdLst/>
                <a:ahLst/>
                <a:cxnLst/>
                <a:rect l="l" t="t" r="r" b="b"/>
                <a:pathLst>
                  <a:path w="265" h="4982" fill="none" extrusionOk="0">
                    <a:moveTo>
                      <a:pt x="265" y="1"/>
                    </a:moveTo>
                    <a:lnTo>
                      <a:pt x="0" y="1"/>
                    </a:lnTo>
                    <a:lnTo>
                      <a:pt x="0" y="4981"/>
                    </a:lnTo>
                    <a:lnTo>
                      <a:pt x="265" y="4981"/>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59"/>
              <p:cNvSpPr/>
              <p:nvPr/>
            </p:nvSpPr>
            <p:spPr>
              <a:xfrm>
                <a:off x="2497050" y="2719200"/>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59"/>
              <p:cNvSpPr/>
              <p:nvPr/>
            </p:nvSpPr>
            <p:spPr>
              <a:xfrm>
                <a:off x="2497050" y="2584750"/>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59"/>
              <p:cNvSpPr/>
              <p:nvPr/>
            </p:nvSpPr>
            <p:spPr>
              <a:xfrm>
                <a:off x="2497050" y="2450325"/>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59"/>
              <p:cNvSpPr/>
              <p:nvPr/>
            </p:nvSpPr>
            <p:spPr>
              <a:xfrm>
                <a:off x="2497050" y="2315900"/>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59"/>
              <p:cNvSpPr/>
              <p:nvPr/>
            </p:nvSpPr>
            <p:spPr>
              <a:xfrm>
                <a:off x="2497050" y="2181450"/>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59"/>
              <p:cNvSpPr/>
              <p:nvPr/>
            </p:nvSpPr>
            <p:spPr>
              <a:xfrm>
                <a:off x="2497050" y="2047025"/>
                <a:ext cx="6625" cy="127850"/>
              </a:xfrm>
              <a:custGeom>
                <a:avLst/>
                <a:gdLst/>
                <a:ahLst/>
                <a:cxnLst/>
                <a:rect l="l" t="t" r="r" b="b"/>
                <a:pathLst>
                  <a:path w="265" h="5114" fill="none" extrusionOk="0">
                    <a:moveTo>
                      <a:pt x="265" y="1"/>
                    </a:moveTo>
                    <a:lnTo>
                      <a:pt x="0" y="1"/>
                    </a:lnTo>
                    <a:lnTo>
                      <a:pt x="0" y="5113"/>
                    </a:lnTo>
                    <a:lnTo>
                      <a:pt x="265" y="5113"/>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59"/>
              <p:cNvSpPr/>
              <p:nvPr/>
            </p:nvSpPr>
            <p:spPr>
              <a:xfrm>
                <a:off x="2497050" y="1913700"/>
                <a:ext cx="6625" cy="126750"/>
              </a:xfrm>
              <a:custGeom>
                <a:avLst/>
                <a:gdLst/>
                <a:ahLst/>
                <a:cxnLst/>
                <a:rect l="l" t="t" r="r" b="b"/>
                <a:pathLst>
                  <a:path w="265" h="5070" fill="none" extrusionOk="0">
                    <a:moveTo>
                      <a:pt x="265" y="0"/>
                    </a:moveTo>
                    <a:lnTo>
                      <a:pt x="0" y="0"/>
                    </a:lnTo>
                    <a:lnTo>
                      <a:pt x="0" y="5069"/>
                    </a:lnTo>
                    <a:lnTo>
                      <a:pt x="265" y="5069"/>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59"/>
              <p:cNvSpPr/>
              <p:nvPr/>
            </p:nvSpPr>
            <p:spPr>
              <a:xfrm>
                <a:off x="2497050" y="1779250"/>
                <a:ext cx="6625" cy="126750"/>
              </a:xfrm>
              <a:custGeom>
                <a:avLst/>
                <a:gdLst/>
                <a:ahLst/>
                <a:cxnLst/>
                <a:rect l="l" t="t" r="r" b="b"/>
                <a:pathLst>
                  <a:path w="265" h="5070" fill="none" extrusionOk="0">
                    <a:moveTo>
                      <a:pt x="265" y="1"/>
                    </a:moveTo>
                    <a:lnTo>
                      <a:pt x="0" y="1"/>
                    </a:lnTo>
                    <a:lnTo>
                      <a:pt x="0" y="5070"/>
                    </a:lnTo>
                    <a:lnTo>
                      <a:pt x="265" y="5070"/>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59"/>
              <p:cNvSpPr/>
              <p:nvPr/>
            </p:nvSpPr>
            <p:spPr>
              <a:xfrm>
                <a:off x="2497050" y="1644825"/>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59"/>
              <p:cNvSpPr/>
              <p:nvPr/>
            </p:nvSpPr>
            <p:spPr>
              <a:xfrm>
                <a:off x="2631475" y="1644825"/>
                <a:ext cx="6650" cy="1333350"/>
              </a:xfrm>
              <a:custGeom>
                <a:avLst/>
                <a:gdLst/>
                <a:ahLst/>
                <a:cxnLst/>
                <a:rect l="l" t="t" r="r" b="b"/>
                <a:pathLst>
                  <a:path w="266" h="53334" extrusionOk="0">
                    <a:moveTo>
                      <a:pt x="1" y="0"/>
                    </a:moveTo>
                    <a:lnTo>
                      <a:pt x="1" y="5113"/>
                    </a:lnTo>
                    <a:lnTo>
                      <a:pt x="265" y="5113"/>
                    </a:lnTo>
                    <a:lnTo>
                      <a:pt x="265" y="0"/>
                    </a:lnTo>
                    <a:close/>
                    <a:moveTo>
                      <a:pt x="1" y="5378"/>
                    </a:moveTo>
                    <a:lnTo>
                      <a:pt x="1" y="10447"/>
                    </a:lnTo>
                    <a:lnTo>
                      <a:pt x="265" y="10447"/>
                    </a:lnTo>
                    <a:lnTo>
                      <a:pt x="265" y="5378"/>
                    </a:lnTo>
                    <a:close/>
                    <a:moveTo>
                      <a:pt x="1" y="10755"/>
                    </a:moveTo>
                    <a:lnTo>
                      <a:pt x="1" y="15824"/>
                    </a:lnTo>
                    <a:lnTo>
                      <a:pt x="265" y="15824"/>
                    </a:lnTo>
                    <a:lnTo>
                      <a:pt x="265" y="10755"/>
                    </a:lnTo>
                    <a:close/>
                    <a:moveTo>
                      <a:pt x="1" y="16089"/>
                    </a:moveTo>
                    <a:lnTo>
                      <a:pt x="1" y="21201"/>
                    </a:lnTo>
                    <a:lnTo>
                      <a:pt x="265" y="21201"/>
                    </a:lnTo>
                    <a:lnTo>
                      <a:pt x="265" y="16089"/>
                    </a:lnTo>
                    <a:close/>
                    <a:moveTo>
                      <a:pt x="1" y="21466"/>
                    </a:moveTo>
                    <a:lnTo>
                      <a:pt x="1" y="26579"/>
                    </a:lnTo>
                    <a:lnTo>
                      <a:pt x="265" y="26579"/>
                    </a:lnTo>
                    <a:lnTo>
                      <a:pt x="265" y="21466"/>
                    </a:lnTo>
                    <a:close/>
                    <a:moveTo>
                      <a:pt x="1" y="26843"/>
                    </a:moveTo>
                    <a:lnTo>
                      <a:pt x="1" y="31956"/>
                    </a:lnTo>
                    <a:lnTo>
                      <a:pt x="265" y="31956"/>
                    </a:lnTo>
                    <a:lnTo>
                      <a:pt x="265" y="26843"/>
                    </a:lnTo>
                    <a:close/>
                    <a:moveTo>
                      <a:pt x="1" y="32221"/>
                    </a:moveTo>
                    <a:lnTo>
                      <a:pt x="1" y="37334"/>
                    </a:lnTo>
                    <a:lnTo>
                      <a:pt x="265" y="37334"/>
                    </a:lnTo>
                    <a:lnTo>
                      <a:pt x="265" y="32221"/>
                    </a:lnTo>
                    <a:close/>
                    <a:moveTo>
                      <a:pt x="1" y="37598"/>
                    </a:moveTo>
                    <a:lnTo>
                      <a:pt x="1" y="42711"/>
                    </a:lnTo>
                    <a:lnTo>
                      <a:pt x="265" y="42711"/>
                    </a:lnTo>
                    <a:lnTo>
                      <a:pt x="265" y="37598"/>
                    </a:lnTo>
                    <a:close/>
                    <a:moveTo>
                      <a:pt x="1" y="42975"/>
                    </a:moveTo>
                    <a:lnTo>
                      <a:pt x="1" y="48088"/>
                    </a:lnTo>
                    <a:lnTo>
                      <a:pt x="265" y="48088"/>
                    </a:lnTo>
                    <a:lnTo>
                      <a:pt x="265" y="42975"/>
                    </a:lnTo>
                    <a:close/>
                    <a:moveTo>
                      <a:pt x="1" y="48353"/>
                    </a:moveTo>
                    <a:lnTo>
                      <a:pt x="1"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59"/>
              <p:cNvSpPr/>
              <p:nvPr/>
            </p:nvSpPr>
            <p:spPr>
              <a:xfrm>
                <a:off x="2631475" y="2853625"/>
                <a:ext cx="6650" cy="124550"/>
              </a:xfrm>
              <a:custGeom>
                <a:avLst/>
                <a:gdLst/>
                <a:ahLst/>
                <a:cxnLst/>
                <a:rect l="l" t="t" r="r" b="b"/>
                <a:pathLst>
                  <a:path w="266" h="4982" fill="none" extrusionOk="0">
                    <a:moveTo>
                      <a:pt x="265" y="1"/>
                    </a:moveTo>
                    <a:lnTo>
                      <a:pt x="1" y="1"/>
                    </a:lnTo>
                    <a:lnTo>
                      <a:pt x="1" y="4981"/>
                    </a:lnTo>
                    <a:lnTo>
                      <a:pt x="265" y="4981"/>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59"/>
              <p:cNvSpPr/>
              <p:nvPr/>
            </p:nvSpPr>
            <p:spPr>
              <a:xfrm>
                <a:off x="2631475" y="2719200"/>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59"/>
              <p:cNvSpPr/>
              <p:nvPr/>
            </p:nvSpPr>
            <p:spPr>
              <a:xfrm>
                <a:off x="2631475" y="2584750"/>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59"/>
              <p:cNvSpPr/>
              <p:nvPr/>
            </p:nvSpPr>
            <p:spPr>
              <a:xfrm>
                <a:off x="2631475" y="2450325"/>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59"/>
              <p:cNvSpPr/>
              <p:nvPr/>
            </p:nvSpPr>
            <p:spPr>
              <a:xfrm>
                <a:off x="2631475" y="2315900"/>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59"/>
              <p:cNvSpPr/>
              <p:nvPr/>
            </p:nvSpPr>
            <p:spPr>
              <a:xfrm>
                <a:off x="2631475" y="2181450"/>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59"/>
              <p:cNvSpPr/>
              <p:nvPr/>
            </p:nvSpPr>
            <p:spPr>
              <a:xfrm>
                <a:off x="2631475" y="2047025"/>
                <a:ext cx="6650" cy="127850"/>
              </a:xfrm>
              <a:custGeom>
                <a:avLst/>
                <a:gdLst/>
                <a:ahLst/>
                <a:cxnLst/>
                <a:rect l="l" t="t" r="r" b="b"/>
                <a:pathLst>
                  <a:path w="266" h="5114" fill="none" extrusionOk="0">
                    <a:moveTo>
                      <a:pt x="265" y="1"/>
                    </a:moveTo>
                    <a:lnTo>
                      <a:pt x="1" y="1"/>
                    </a:lnTo>
                    <a:lnTo>
                      <a:pt x="1" y="5113"/>
                    </a:lnTo>
                    <a:lnTo>
                      <a:pt x="265" y="5113"/>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59"/>
              <p:cNvSpPr/>
              <p:nvPr/>
            </p:nvSpPr>
            <p:spPr>
              <a:xfrm>
                <a:off x="2631475" y="1913700"/>
                <a:ext cx="6650" cy="126750"/>
              </a:xfrm>
              <a:custGeom>
                <a:avLst/>
                <a:gdLst/>
                <a:ahLst/>
                <a:cxnLst/>
                <a:rect l="l" t="t" r="r" b="b"/>
                <a:pathLst>
                  <a:path w="266" h="5070" fill="none" extrusionOk="0">
                    <a:moveTo>
                      <a:pt x="265" y="0"/>
                    </a:moveTo>
                    <a:lnTo>
                      <a:pt x="1" y="0"/>
                    </a:lnTo>
                    <a:lnTo>
                      <a:pt x="1" y="5069"/>
                    </a:lnTo>
                    <a:lnTo>
                      <a:pt x="265" y="5069"/>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59"/>
              <p:cNvSpPr/>
              <p:nvPr/>
            </p:nvSpPr>
            <p:spPr>
              <a:xfrm>
                <a:off x="2631475" y="1779250"/>
                <a:ext cx="6650" cy="126750"/>
              </a:xfrm>
              <a:custGeom>
                <a:avLst/>
                <a:gdLst/>
                <a:ahLst/>
                <a:cxnLst/>
                <a:rect l="l" t="t" r="r" b="b"/>
                <a:pathLst>
                  <a:path w="266" h="5070" fill="none" extrusionOk="0">
                    <a:moveTo>
                      <a:pt x="265" y="1"/>
                    </a:moveTo>
                    <a:lnTo>
                      <a:pt x="1" y="1"/>
                    </a:lnTo>
                    <a:lnTo>
                      <a:pt x="1" y="5070"/>
                    </a:lnTo>
                    <a:lnTo>
                      <a:pt x="265" y="5070"/>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59"/>
              <p:cNvSpPr/>
              <p:nvPr/>
            </p:nvSpPr>
            <p:spPr>
              <a:xfrm>
                <a:off x="2631475" y="1644825"/>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59"/>
              <p:cNvSpPr/>
              <p:nvPr/>
            </p:nvSpPr>
            <p:spPr>
              <a:xfrm>
                <a:off x="2761500" y="1645925"/>
                <a:ext cx="7750" cy="1336650"/>
              </a:xfrm>
              <a:custGeom>
                <a:avLst/>
                <a:gdLst/>
                <a:ahLst/>
                <a:cxnLst/>
                <a:rect l="l" t="t" r="r" b="b"/>
                <a:pathLst>
                  <a:path w="310" h="53466" extrusionOk="0">
                    <a:moveTo>
                      <a:pt x="1" y="1"/>
                    </a:moveTo>
                    <a:lnTo>
                      <a:pt x="1" y="5069"/>
                    </a:lnTo>
                    <a:lnTo>
                      <a:pt x="309" y="5069"/>
                    </a:lnTo>
                    <a:lnTo>
                      <a:pt x="309" y="1"/>
                    </a:lnTo>
                    <a:close/>
                    <a:moveTo>
                      <a:pt x="1" y="5334"/>
                    </a:moveTo>
                    <a:lnTo>
                      <a:pt x="1" y="10403"/>
                    </a:lnTo>
                    <a:lnTo>
                      <a:pt x="309" y="10403"/>
                    </a:lnTo>
                    <a:lnTo>
                      <a:pt x="309" y="5334"/>
                    </a:lnTo>
                    <a:close/>
                    <a:moveTo>
                      <a:pt x="1" y="10711"/>
                    </a:moveTo>
                    <a:lnTo>
                      <a:pt x="1" y="15780"/>
                    </a:lnTo>
                    <a:lnTo>
                      <a:pt x="309" y="15780"/>
                    </a:lnTo>
                    <a:lnTo>
                      <a:pt x="309" y="10711"/>
                    </a:lnTo>
                    <a:close/>
                    <a:moveTo>
                      <a:pt x="1" y="16045"/>
                    </a:moveTo>
                    <a:lnTo>
                      <a:pt x="1" y="21157"/>
                    </a:lnTo>
                    <a:lnTo>
                      <a:pt x="309" y="21157"/>
                    </a:lnTo>
                    <a:lnTo>
                      <a:pt x="309" y="16045"/>
                    </a:lnTo>
                    <a:close/>
                    <a:moveTo>
                      <a:pt x="1" y="21422"/>
                    </a:moveTo>
                    <a:lnTo>
                      <a:pt x="1" y="26535"/>
                    </a:lnTo>
                    <a:lnTo>
                      <a:pt x="309" y="26535"/>
                    </a:lnTo>
                    <a:lnTo>
                      <a:pt x="309" y="21422"/>
                    </a:lnTo>
                    <a:close/>
                    <a:moveTo>
                      <a:pt x="1" y="26799"/>
                    </a:moveTo>
                    <a:lnTo>
                      <a:pt x="1" y="31912"/>
                    </a:lnTo>
                    <a:lnTo>
                      <a:pt x="309" y="31912"/>
                    </a:lnTo>
                    <a:lnTo>
                      <a:pt x="309" y="26799"/>
                    </a:lnTo>
                    <a:close/>
                    <a:moveTo>
                      <a:pt x="1" y="32177"/>
                    </a:moveTo>
                    <a:lnTo>
                      <a:pt x="1" y="37290"/>
                    </a:lnTo>
                    <a:lnTo>
                      <a:pt x="309" y="37290"/>
                    </a:lnTo>
                    <a:lnTo>
                      <a:pt x="309" y="32177"/>
                    </a:lnTo>
                    <a:close/>
                    <a:moveTo>
                      <a:pt x="1" y="37554"/>
                    </a:moveTo>
                    <a:lnTo>
                      <a:pt x="1" y="42667"/>
                    </a:lnTo>
                    <a:lnTo>
                      <a:pt x="309" y="42667"/>
                    </a:lnTo>
                    <a:lnTo>
                      <a:pt x="309" y="37554"/>
                    </a:lnTo>
                    <a:close/>
                    <a:moveTo>
                      <a:pt x="1" y="42931"/>
                    </a:moveTo>
                    <a:lnTo>
                      <a:pt x="1" y="48044"/>
                    </a:lnTo>
                    <a:lnTo>
                      <a:pt x="309" y="48044"/>
                    </a:lnTo>
                    <a:lnTo>
                      <a:pt x="309" y="42931"/>
                    </a:lnTo>
                    <a:close/>
                    <a:moveTo>
                      <a:pt x="1" y="48309"/>
                    </a:moveTo>
                    <a:lnTo>
                      <a:pt x="1" y="53289"/>
                    </a:lnTo>
                    <a:lnTo>
                      <a:pt x="265" y="53289"/>
                    </a:lnTo>
                    <a:lnTo>
                      <a:pt x="265" y="53466"/>
                    </a:lnTo>
                    <a:lnTo>
                      <a:pt x="309" y="53466"/>
                    </a:lnTo>
                    <a:lnTo>
                      <a:pt x="309" y="48309"/>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59"/>
              <p:cNvSpPr/>
              <p:nvPr/>
            </p:nvSpPr>
            <p:spPr>
              <a:xfrm>
                <a:off x="2761500" y="1645925"/>
                <a:ext cx="7750" cy="1336650"/>
              </a:xfrm>
              <a:custGeom>
                <a:avLst/>
                <a:gdLst/>
                <a:ahLst/>
                <a:cxnLst/>
                <a:rect l="l" t="t" r="r" b="b"/>
                <a:pathLst>
                  <a:path w="310" h="53466" fill="none" extrusionOk="0">
                    <a:moveTo>
                      <a:pt x="309" y="1"/>
                    </a:moveTo>
                    <a:lnTo>
                      <a:pt x="1" y="1"/>
                    </a:lnTo>
                    <a:lnTo>
                      <a:pt x="1" y="5069"/>
                    </a:lnTo>
                    <a:lnTo>
                      <a:pt x="309" y="5069"/>
                    </a:lnTo>
                    <a:lnTo>
                      <a:pt x="309" y="5334"/>
                    </a:lnTo>
                    <a:lnTo>
                      <a:pt x="1" y="5334"/>
                    </a:lnTo>
                    <a:lnTo>
                      <a:pt x="1" y="10403"/>
                    </a:lnTo>
                    <a:lnTo>
                      <a:pt x="309" y="10403"/>
                    </a:lnTo>
                    <a:lnTo>
                      <a:pt x="309" y="10711"/>
                    </a:lnTo>
                    <a:lnTo>
                      <a:pt x="1" y="10711"/>
                    </a:lnTo>
                    <a:lnTo>
                      <a:pt x="1" y="15780"/>
                    </a:lnTo>
                    <a:lnTo>
                      <a:pt x="309" y="15780"/>
                    </a:lnTo>
                    <a:lnTo>
                      <a:pt x="309" y="16045"/>
                    </a:lnTo>
                    <a:lnTo>
                      <a:pt x="1" y="16045"/>
                    </a:lnTo>
                    <a:lnTo>
                      <a:pt x="1" y="21157"/>
                    </a:lnTo>
                    <a:lnTo>
                      <a:pt x="309" y="21157"/>
                    </a:lnTo>
                    <a:lnTo>
                      <a:pt x="309" y="21422"/>
                    </a:lnTo>
                    <a:lnTo>
                      <a:pt x="1" y="21422"/>
                    </a:lnTo>
                    <a:lnTo>
                      <a:pt x="1" y="26535"/>
                    </a:lnTo>
                    <a:lnTo>
                      <a:pt x="309" y="26535"/>
                    </a:lnTo>
                    <a:lnTo>
                      <a:pt x="309" y="26799"/>
                    </a:lnTo>
                    <a:lnTo>
                      <a:pt x="1" y="26799"/>
                    </a:lnTo>
                    <a:lnTo>
                      <a:pt x="1" y="31912"/>
                    </a:lnTo>
                    <a:lnTo>
                      <a:pt x="309" y="31912"/>
                    </a:lnTo>
                    <a:lnTo>
                      <a:pt x="309" y="32177"/>
                    </a:lnTo>
                    <a:lnTo>
                      <a:pt x="1" y="32177"/>
                    </a:lnTo>
                    <a:lnTo>
                      <a:pt x="1" y="37290"/>
                    </a:lnTo>
                    <a:lnTo>
                      <a:pt x="309" y="37290"/>
                    </a:lnTo>
                    <a:lnTo>
                      <a:pt x="309" y="37554"/>
                    </a:lnTo>
                    <a:lnTo>
                      <a:pt x="1" y="37554"/>
                    </a:lnTo>
                    <a:lnTo>
                      <a:pt x="1" y="42667"/>
                    </a:lnTo>
                    <a:lnTo>
                      <a:pt x="309" y="42667"/>
                    </a:lnTo>
                    <a:lnTo>
                      <a:pt x="309" y="42931"/>
                    </a:lnTo>
                    <a:lnTo>
                      <a:pt x="1" y="42931"/>
                    </a:lnTo>
                    <a:lnTo>
                      <a:pt x="1" y="48044"/>
                    </a:lnTo>
                    <a:lnTo>
                      <a:pt x="309" y="48044"/>
                    </a:lnTo>
                    <a:lnTo>
                      <a:pt x="309" y="48309"/>
                    </a:lnTo>
                    <a:lnTo>
                      <a:pt x="1" y="48309"/>
                    </a:lnTo>
                    <a:lnTo>
                      <a:pt x="1" y="53289"/>
                    </a:lnTo>
                    <a:lnTo>
                      <a:pt x="265" y="53289"/>
                    </a:lnTo>
                    <a:lnTo>
                      <a:pt x="265" y="53466"/>
                    </a:lnTo>
                    <a:lnTo>
                      <a:pt x="309" y="53466"/>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59"/>
              <p:cNvSpPr/>
              <p:nvPr/>
            </p:nvSpPr>
            <p:spPr>
              <a:xfrm>
                <a:off x="2093750" y="1638225"/>
                <a:ext cx="675500" cy="6625"/>
              </a:xfrm>
              <a:custGeom>
                <a:avLst/>
                <a:gdLst/>
                <a:ahLst/>
                <a:cxnLst/>
                <a:rect l="l" t="t" r="r" b="b"/>
                <a:pathLst>
                  <a:path w="27020" h="265" extrusionOk="0">
                    <a:moveTo>
                      <a:pt x="0" y="0"/>
                    </a:moveTo>
                    <a:lnTo>
                      <a:pt x="0" y="220"/>
                    </a:lnTo>
                    <a:lnTo>
                      <a:pt x="265" y="220"/>
                    </a:lnTo>
                    <a:lnTo>
                      <a:pt x="265" y="264"/>
                    </a:lnTo>
                    <a:lnTo>
                      <a:pt x="5378" y="264"/>
                    </a:lnTo>
                    <a:lnTo>
                      <a:pt x="5378" y="220"/>
                    </a:lnTo>
                    <a:lnTo>
                      <a:pt x="5642" y="220"/>
                    </a:lnTo>
                    <a:lnTo>
                      <a:pt x="5642" y="264"/>
                    </a:lnTo>
                    <a:lnTo>
                      <a:pt x="10755" y="264"/>
                    </a:lnTo>
                    <a:lnTo>
                      <a:pt x="10755" y="220"/>
                    </a:lnTo>
                    <a:lnTo>
                      <a:pt x="11020" y="220"/>
                    </a:lnTo>
                    <a:lnTo>
                      <a:pt x="11020" y="264"/>
                    </a:lnTo>
                    <a:lnTo>
                      <a:pt x="16132" y="264"/>
                    </a:lnTo>
                    <a:lnTo>
                      <a:pt x="16132" y="220"/>
                    </a:lnTo>
                    <a:lnTo>
                      <a:pt x="16397" y="220"/>
                    </a:lnTo>
                    <a:lnTo>
                      <a:pt x="16397" y="264"/>
                    </a:lnTo>
                    <a:lnTo>
                      <a:pt x="21510" y="264"/>
                    </a:lnTo>
                    <a:lnTo>
                      <a:pt x="21510" y="220"/>
                    </a:lnTo>
                    <a:lnTo>
                      <a:pt x="21774" y="220"/>
                    </a:lnTo>
                    <a:lnTo>
                      <a:pt x="21774" y="264"/>
                    </a:lnTo>
                    <a:lnTo>
                      <a:pt x="27019" y="264"/>
                    </a:lnTo>
                    <a:lnTo>
                      <a:pt x="2701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59"/>
              <p:cNvSpPr/>
              <p:nvPr/>
            </p:nvSpPr>
            <p:spPr>
              <a:xfrm>
                <a:off x="2093750" y="1638225"/>
                <a:ext cx="675500" cy="6625"/>
              </a:xfrm>
              <a:custGeom>
                <a:avLst/>
                <a:gdLst/>
                <a:ahLst/>
                <a:cxnLst/>
                <a:rect l="l" t="t" r="r" b="b"/>
                <a:pathLst>
                  <a:path w="27020" h="265" fill="none" extrusionOk="0">
                    <a:moveTo>
                      <a:pt x="27019" y="0"/>
                    </a:moveTo>
                    <a:lnTo>
                      <a:pt x="0" y="0"/>
                    </a:lnTo>
                    <a:lnTo>
                      <a:pt x="0" y="220"/>
                    </a:lnTo>
                    <a:lnTo>
                      <a:pt x="265" y="220"/>
                    </a:lnTo>
                    <a:lnTo>
                      <a:pt x="265" y="264"/>
                    </a:lnTo>
                    <a:lnTo>
                      <a:pt x="5378" y="264"/>
                    </a:lnTo>
                    <a:lnTo>
                      <a:pt x="5378" y="220"/>
                    </a:lnTo>
                    <a:lnTo>
                      <a:pt x="5642" y="220"/>
                    </a:lnTo>
                    <a:lnTo>
                      <a:pt x="5642" y="264"/>
                    </a:lnTo>
                    <a:lnTo>
                      <a:pt x="10755" y="264"/>
                    </a:lnTo>
                    <a:lnTo>
                      <a:pt x="10755" y="220"/>
                    </a:lnTo>
                    <a:lnTo>
                      <a:pt x="11020" y="220"/>
                    </a:lnTo>
                    <a:lnTo>
                      <a:pt x="11020" y="264"/>
                    </a:lnTo>
                    <a:lnTo>
                      <a:pt x="16132" y="264"/>
                    </a:lnTo>
                    <a:lnTo>
                      <a:pt x="16132" y="220"/>
                    </a:lnTo>
                    <a:lnTo>
                      <a:pt x="16397" y="220"/>
                    </a:lnTo>
                    <a:lnTo>
                      <a:pt x="16397" y="264"/>
                    </a:lnTo>
                    <a:lnTo>
                      <a:pt x="21510" y="264"/>
                    </a:lnTo>
                    <a:lnTo>
                      <a:pt x="21510" y="220"/>
                    </a:lnTo>
                    <a:lnTo>
                      <a:pt x="21774" y="220"/>
                    </a:lnTo>
                    <a:lnTo>
                      <a:pt x="21774" y="264"/>
                    </a:lnTo>
                    <a:lnTo>
                      <a:pt x="27019" y="264"/>
                    </a:lnTo>
                    <a:lnTo>
                      <a:pt x="2701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59"/>
              <p:cNvSpPr/>
              <p:nvPr/>
            </p:nvSpPr>
            <p:spPr>
              <a:xfrm>
                <a:off x="2093750" y="1643725"/>
                <a:ext cx="6625" cy="1125"/>
              </a:xfrm>
              <a:custGeom>
                <a:avLst/>
                <a:gdLst/>
                <a:ahLst/>
                <a:cxnLst/>
                <a:rect l="l" t="t" r="r" b="b"/>
                <a:pathLst>
                  <a:path w="265" h="45" extrusionOk="0">
                    <a:moveTo>
                      <a:pt x="0" y="0"/>
                    </a:moveTo>
                    <a:lnTo>
                      <a:pt x="0" y="44"/>
                    </a:lnTo>
                    <a:lnTo>
                      <a:pt x="265"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59"/>
              <p:cNvSpPr/>
              <p:nvPr/>
            </p:nvSpPr>
            <p:spPr>
              <a:xfrm>
                <a:off x="2093750" y="1643725"/>
                <a:ext cx="6625" cy="1125"/>
              </a:xfrm>
              <a:custGeom>
                <a:avLst/>
                <a:gdLst/>
                <a:ahLst/>
                <a:cxnLst/>
                <a:rect l="l" t="t" r="r" b="b"/>
                <a:pathLst>
                  <a:path w="265" h="45" fill="none" extrusionOk="0">
                    <a:moveTo>
                      <a:pt x="265" y="0"/>
                    </a:moveTo>
                    <a:lnTo>
                      <a:pt x="0" y="0"/>
                    </a:lnTo>
                    <a:lnTo>
                      <a:pt x="0" y="44"/>
                    </a:lnTo>
                    <a:lnTo>
                      <a:pt x="265" y="44"/>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59"/>
              <p:cNvSpPr/>
              <p:nvPr/>
            </p:nvSpPr>
            <p:spPr>
              <a:xfrm>
                <a:off x="2228175" y="1643725"/>
                <a:ext cx="6650" cy="1125"/>
              </a:xfrm>
              <a:custGeom>
                <a:avLst/>
                <a:gdLst/>
                <a:ahLst/>
                <a:cxnLst/>
                <a:rect l="l" t="t" r="r" b="b"/>
                <a:pathLst>
                  <a:path w="266" h="45" extrusionOk="0">
                    <a:moveTo>
                      <a:pt x="1" y="0"/>
                    </a:moveTo>
                    <a:lnTo>
                      <a:pt x="1" y="44"/>
                    </a:lnTo>
                    <a:lnTo>
                      <a:pt x="265"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59"/>
              <p:cNvSpPr/>
              <p:nvPr/>
            </p:nvSpPr>
            <p:spPr>
              <a:xfrm>
                <a:off x="2228175" y="1643725"/>
                <a:ext cx="6650" cy="1125"/>
              </a:xfrm>
              <a:custGeom>
                <a:avLst/>
                <a:gdLst/>
                <a:ahLst/>
                <a:cxnLst/>
                <a:rect l="l" t="t" r="r" b="b"/>
                <a:pathLst>
                  <a:path w="266" h="45" fill="none" extrusionOk="0">
                    <a:moveTo>
                      <a:pt x="265" y="0"/>
                    </a:moveTo>
                    <a:lnTo>
                      <a:pt x="1" y="0"/>
                    </a:lnTo>
                    <a:lnTo>
                      <a:pt x="1" y="44"/>
                    </a:lnTo>
                    <a:lnTo>
                      <a:pt x="265" y="44"/>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59"/>
              <p:cNvSpPr/>
              <p:nvPr/>
            </p:nvSpPr>
            <p:spPr>
              <a:xfrm>
                <a:off x="2362625" y="1643725"/>
                <a:ext cx="6625" cy="1125"/>
              </a:xfrm>
              <a:custGeom>
                <a:avLst/>
                <a:gdLst/>
                <a:ahLst/>
                <a:cxnLst/>
                <a:rect l="l" t="t" r="r" b="b"/>
                <a:pathLst>
                  <a:path w="265" h="45" extrusionOk="0">
                    <a:moveTo>
                      <a:pt x="0" y="0"/>
                    </a:moveTo>
                    <a:lnTo>
                      <a:pt x="0" y="44"/>
                    </a:lnTo>
                    <a:lnTo>
                      <a:pt x="265"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59"/>
              <p:cNvSpPr/>
              <p:nvPr/>
            </p:nvSpPr>
            <p:spPr>
              <a:xfrm>
                <a:off x="2362625" y="1643725"/>
                <a:ext cx="6625" cy="1125"/>
              </a:xfrm>
              <a:custGeom>
                <a:avLst/>
                <a:gdLst/>
                <a:ahLst/>
                <a:cxnLst/>
                <a:rect l="l" t="t" r="r" b="b"/>
                <a:pathLst>
                  <a:path w="265" h="45" fill="none" extrusionOk="0">
                    <a:moveTo>
                      <a:pt x="265" y="0"/>
                    </a:moveTo>
                    <a:lnTo>
                      <a:pt x="0" y="0"/>
                    </a:lnTo>
                    <a:lnTo>
                      <a:pt x="0" y="44"/>
                    </a:lnTo>
                    <a:lnTo>
                      <a:pt x="265" y="44"/>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59"/>
              <p:cNvSpPr/>
              <p:nvPr/>
            </p:nvSpPr>
            <p:spPr>
              <a:xfrm>
                <a:off x="2497050" y="1643725"/>
                <a:ext cx="6625" cy="1125"/>
              </a:xfrm>
              <a:custGeom>
                <a:avLst/>
                <a:gdLst/>
                <a:ahLst/>
                <a:cxnLst/>
                <a:rect l="l" t="t" r="r" b="b"/>
                <a:pathLst>
                  <a:path w="265" h="45" extrusionOk="0">
                    <a:moveTo>
                      <a:pt x="0" y="0"/>
                    </a:moveTo>
                    <a:lnTo>
                      <a:pt x="0" y="44"/>
                    </a:lnTo>
                    <a:lnTo>
                      <a:pt x="265"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59"/>
              <p:cNvSpPr/>
              <p:nvPr/>
            </p:nvSpPr>
            <p:spPr>
              <a:xfrm>
                <a:off x="2497050" y="1643725"/>
                <a:ext cx="6625" cy="1125"/>
              </a:xfrm>
              <a:custGeom>
                <a:avLst/>
                <a:gdLst/>
                <a:ahLst/>
                <a:cxnLst/>
                <a:rect l="l" t="t" r="r" b="b"/>
                <a:pathLst>
                  <a:path w="265" h="45" fill="none" extrusionOk="0">
                    <a:moveTo>
                      <a:pt x="265" y="0"/>
                    </a:moveTo>
                    <a:lnTo>
                      <a:pt x="0" y="0"/>
                    </a:lnTo>
                    <a:lnTo>
                      <a:pt x="0" y="44"/>
                    </a:lnTo>
                    <a:lnTo>
                      <a:pt x="265" y="44"/>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59"/>
              <p:cNvSpPr/>
              <p:nvPr/>
            </p:nvSpPr>
            <p:spPr>
              <a:xfrm>
                <a:off x="2631475" y="1643725"/>
                <a:ext cx="6650" cy="1125"/>
              </a:xfrm>
              <a:custGeom>
                <a:avLst/>
                <a:gdLst/>
                <a:ahLst/>
                <a:cxnLst/>
                <a:rect l="l" t="t" r="r" b="b"/>
                <a:pathLst>
                  <a:path w="266" h="45" extrusionOk="0">
                    <a:moveTo>
                      <a:pt x="1" y="0"/>
                    </a:moveTo>
                    <a:lnTo>
                      <a:pt x="1" y="44"/>
                    </a:lnTo>
                    <a:lnTo>
                      <a:pt x="265"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59"/>
              <p:cNvSpPr/>
              <p:nvPr/>
            </p:nvSpPr>
            <p:spPr>
              <a:xfrm>
                <a:off x="2631475" y="1643725"/>
                <a:ext cx="6650" cy="1125"/>
              </a:xfrm>
              <a:custGeom>
                <a:avLst/>
                <a:gdLst/>
                <a:ahLst/>
                <a:cxnLst/>
                <a:rect l="l" t="t" r="r" b="b"/>
                <a:pathLst>
                  <a:path w="266" h="45" fill="none" extrusionOk="0">
                    <a:moveTo>
                      <a:pt x="265" y="0"/>
                    </a:moveTo>
                    <a:lnTo>
                      <a:pt x="1" y="0"/>
                    </a:lnTo>
                    <a:lnTo>
                      <a:pt x="1" y="44"/>
                    </a:lnTo>
                    <a:lnTo>
                      <a:pt x="265" y="44"/>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59"/>
              <p:cNvSpPr/>
              <p:nvPr/>
            </p:nvSpPr>
            <p:spPr>
              <a:xfrm>
                <a:off x="2100350" y="1772650"/>
                <a:ext cx="661175" cy="6625"/>
              </a:xfrm>
              <a:custGeom>
                <a:avLst/>
                <a:gdLst/>
                <a:ahLst/>
                <a:cxnLst/>
                <a:rect l="l" t="t" r="r" b="b"/>
                <a:pathLst>
                  <a:path w="26447"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59"/>
              <p:cNvSpPr/>
              <p:nvPr/>
            </p:nvSpPr>
            <p:spPr>
              <a:xfrm>
                <a:off x="2100350" y="17726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59"/>
              <p:cNvSpPr/>
              <p:nvPr/>
            </p:nvSpPr>
            <p:spPr>
              <a:xfrm>
                <a:off x="2234800" y="1772650"/>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59"/>
              <p:cNvSpPr/>
              <p:nvPr/>
            </p:nvSpPr>
            <p:spPr>
              <a:xfrm>
                <a:off x="2369225" y="1772650"/>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59"/>
              <p:cNvSpPr/>
              <p:nvPr/>
            </p:nvSpPr>
            <p:spPr>
              <a:xfrm>
                <a:off x="2503650" y="17726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59"/>
              <p:cNvSpPr/>
              <p:nvPr/>
            </p:nvSpPr>
            <p:spPr>
              <a:xfrm>
                <a:off x="2638100" y="1772650"/>
                <a:ext cx="123425" cy="6625"/>
              </a:xfrm>
              <a:custGeom>
                <a:avLst/>
                <a:gdLst/>
                <a:ahLst/>
                <a:cxnLst/>
                <a:rect l="l" t="t" r="r" b="b"/>
                <a:pathLst>
                  <a:path w="4937" h="265" fill="none" extrusionOk="0">
                    <a:moveTo>
                      <a:pt x="4937" y="0"/>
                    </a:moveTo>
                    <a:lnTo>
                      <a:pt x="0" y="0"/>
                    </a:lnTo>
                    <a:lnTo>
                      <a:pt x="0" y="265"/>
                    </a:lnTo>
                    <a:lnTo>
                      <a:pt x="4937" y="265"/>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59"/>
              <p:cNvSpPr/>
              <p:nvPr/>
            </p:nvSpPr>
            <p:spPr>
              <a:xfrm>
                <a:off x="2093750" y="17726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59"/>
              <p:cNvSpPr/>
              <p:nvPr/>
            </p:nvSpPr>
            <p:spPr>
              <a:xfrm>
                <a:off x="2093750" y="17726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59"/>
              <p:cNvSpPr/>
              <p:nvPr/>
            </p:nvSpPr>
            <p:spPr>
              <a:xfrm>
                <a:off x="2228175" y="17726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59"/>
              <p:cNvSpPr/>
              <p:nvPr/>
            </p:nvSpPr>
            <p:spPr>
              <a:xfrm>
                <a:off x="2228175" y="17726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59"/>
              <p:cNvSpPr/>
              <p:nvPr/>
            </p:nvSpPr>
            <p:spPr>
              <a:xfrm>
                <a:off x="2362625" y="17726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59"/>
              <p:cNvSpPr/>
              <p:nvPr/>
            </p:nvSpPr>
            <p:spPr>
              <a:xfrm>
                <a:off x="2362625" y="17726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59"/>
              <p:cNvSpPr/>
              <p:nvPr/>
            </p:nvSpPr>
            <p:spPr>
              <a:xfrm>
                <a:off x="2497050" y="17726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59"/>
              <p:cNvSpPr/>
              <p:nvPr/>
            </p:nvSpPr>
            <p:spPr>
              <a:xfrm>
                <a:off x="2497050" y="17726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59"/>
              <p:cNvSpPr/>
              <p:nvPr/>
            </p:nvSpPr>
            <p:spPr>
              <a:xfrm>
                <a:off x="2631475" y="17726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59"/>
              <p:cNvSpPr/>
              <p:nvPr/>
            </p:nvSpPr>
            <p:spPr>
              <a:xfrm>
                <a:off x="2631475" y="17726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59"/>
              <p:cNvSpPr/>
              <p:nvPr/>
            </p:nvSpPr>
            <p:spPr>
              <a:xfrm>
                <a:off x="2761500" y="1772650"/>
                <a:ext cx="7750" cy="6625"/>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59"/>
              <p:cNvSpPr/>
              <p:nvPr/>
            </p:nvSpPr>
            <p:spPr>
              <a:xfrm>
                <a:off x="2761500" y="1772650"/>
                <a:ext cx="7750" cy="6625"/>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59"/>
              <p:cNvSpPr/>
              <p:nvPr/>
            </p:nvSpPr>
            <p:spPr>
              <a:xfrm>
                <a:off x="2100350" y="1905975"/>
                <a:ext cx="661175" cy="7750"/>
              </a:xfrm>
              <a:custGeom>
                <a:avLst/>
                <a:gdLst/>
                <a:ahLst/>
                <a:cxnLst/>
                <a:rect l="l" t="t" r="r" b="b"/>
                <a:pathLst>
                  <a:path w="26447" h="310" extrusionOk="0">
                    <a:moveTo>
                      <a:pt x="1" y="1"/>
                    </a:moveTo>
                    <a:lnTo>
                      <a:pt x="1" y="309"/>
                    </a:lnTo>
                    <a:lnTo>
                      <a:pt x="5114" y="309"/>
                    </a:lnTo>
                    <a:lnTo>
                      <a:pt x="5114" y="1"/>
                    </a:lnTo>
                    <a:close/>
                    <a:moveTo>
                      <a:pt x="5378" y="1"/>
                    </a:moveTo>
                    <a:lnTo>
                      <a:pt x="5378" y="309"/>
                    </a:lnTo>
                    <a:lnTo>
                      <a:pt x="10491" y="309"/>
                    </a:lnTo>
                    <a:lnTo>
                      <a:pt x="10491" y="1"/>
                    </a:lnTo>
                    <a:close/>
                    <a:moveTo>
                      <a:pt x="10756" y="1"/>
                    </a:moveTo>
                    <a:lnTo>
                      <a:pt x="10756" y="309"/>
                    </a:lnTo>
                    <a:lnTo>
                      <a:pt x="15868" y="309"/>
                    </a:lnTo>
                    <a:lnTo>
                      <a:pt x="15868" y="1"/>
                    </a:lnTo>
                    <a:close/>
                    <a:moveTo>
                      <a:pt x="16133" y="1"/>
                    </a:moveTo>
                    <a:lnTo>
                      <a:pt x="16133" y="309"/>
                    </a:lnTo>
                    <a:lnTo>
                      <a:pt x="21246" y="309"/>
                    </a:lnTo>
                    <a:lnTo>
                      <a:pt x="21246" y="1"/>
                    </a:lnTo>
                    <a:close/>
                    <a:moveTo>
                      <a:pt x="21510" y="1"/>
                    </a:moveTo>
                    <a:lnTo>
                      <a:pt x="21510" y="309"/>
                    </a:lnTo>
                    <a:lnTo>
                      <a:pt x="26447" y="309"/>
                    </a:lnTo>
                    <a:lnTo>
                      <a:pt x="264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59"/>
              <p:cNvSpPr/>
              <p:nvPr/>
            </p:nvSpPr>
            <p:spPr>
              <a:xfrm>
                <a:off x="2100350" y="1905975"/>
                <a:ext cx="127850" cy="7750"/>
              </a:xfrm>
              <a:custGeom>
                <a:avLst/>
                <a:gdLst/>
                <a:ahLst/>
                <a:cxnLst/>
                <a:rect l="l" t="t" r="r" b="b"/>
                <a:pathLst>
                  <a:path w="5114" h="310" fill="none" extrusionOk="0">
                    <a:moveTo>
                      <a:pt x="5114" y="1"/>
                    </a:moveTo>
                    <a:lnTo>
                      <a:pt x="1" y="1"/>
                    </a:lnTo>
                    <a:lnTo>
                      <a:pt x="1" y="309"/>
                    </a:lnTo>
                    <a:lnTo>
                      <a:pt x="5114" y="309"/>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59"/>
              <p:cNvSpPr/>
              <p:nvPr/>
            </p:nvSpPr>
            <p:spPr>
              <a:xfrm>
                <a:off x="2234800" y="1905975"/>
                <a:ext cx="127850" cy="7750"/>
              </a:xfrm>
              <a:custGeom>
                <a:avLst/>
                <a:gdLst/>
                <a:ahLst/>
                <a:cxnLst/>
                <a:rect l="l" t="t" r="r" b="b"/>
                <a:pathLst>
                  <a:path w="5114" h="310" fill="none" extrusionOk="0">
                    <a:moveTo>
                      <a:pt x="5113" y="1"/>
                    </a:moveTo>
                    <a:lnTo>
                      <a:pt x="0" y="1"/>
                    </a:lnTo>
                    <a:lnTo>
                      <a:pt x="0" y="309"/>
                    </a:lnTo>
                    <a:lnTo>
                      <a:pt x="5113" y="309"/>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59"/>
              <p:cNvSpPr/>
              <p:nvPr/>
            </p:nvSpPr>
            <p:spPr>
              <a:xfrm>
                <a:off x="2369225" y="1905975"/>
                <a:ext cx="127850" cy="7750"/>
              </a:xfrm>
              <a:custGeom>
                <a:avLst/>
                <a:gdLst/>
                <a:ahLst/>
                <a:cxnLst/>
                <a:rect l="l" t="t" r="r" b="b"/>
                <a:pathLst>
                  <a:path w="5114" h="310" fill="none" extrusionOk="0">
                    <a:moveTo>
                      <a:pt x="5113" y="1"/>
                    </a:moveTo>
                    <a:lnTo>
                      <a:pt x="1" y="1"/>
                    </a:lnTo>
                    <a:lnTo>
                      <a:pt x="1" y="309"/>
                    </a:lnTo>
                    <a:lnTo>
                      <a:pt x="5113" y="309"/>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59"/>
              <p:cNvSpPr/>
              <p:nvPr/>
            </p:nvSpPr>
            <p:spPr>
              <a:xfrm>
                <a:off x="2503650" y="1905975"/>
                <a:ext cx="127850" cy="7750"/>
              </a:xfrm>
              <a:custGeom>
                <a:avLst/>
                <a:gdLst/>
                <a:ahLst/>
                <a:cxnLst/>
                <a:rect l="l" t="t" r="r" b="b"/>
                <a:pathLst>
                  <a:path w="5114" h="310" fill="none" extrusionOk="0">
                    <a:moveTo>
                      <a:pt x="5114" y="1"/>
                    </a:moveTo>
                    <a:lnTo>
                      <a:pt x="1" y="1"/>
                    </a:lnTo>
                    <a:lnTo>
                      <a:pt x="1" y="309"/>
                    </a:lnTo>
                    <a:lnTo>
                      <a:pt x="5114" y="309"/>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59"/>
              <p:cNvSpPr/>
              <p:nvPr/>
            </p:nvSpPr>
            <p:spPr>
              <a:xfrm>
                <a:off x="2638100" y="1905975"/>
                <a:ext cx="123425" cy="7750"/>
              </a:xfrm>
              <a:custGeom>
                <a:avLst/>
                <a:gdLst/>
                <a:ahLst/>
                <a:cxnLst/>
                <a:rect l="l" t="t" r="r" b="b"/>
                <a:pathLst>
                  <a:path w="4937" h="310" fill="none" extrusionOk="0">
                    <a:moveTo>
                      <a:pt x="4937" y="1"/>
                    </a:moveTo>
                    <a:lnTo>
                      <a:pt x="0" y="1"/>
                    </a:lnTo>
                    <a:lnTo>
                      <a:pt x="0" y="309"/>
                    </a:lnTo>
                    <a:lnTo>
                      <a:pt x="4937" y="309"/>
                    </a:lnTo>
                    <a:lnTo>
                      <a:pt x="4937"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59"/>
              <p:cNvSpPr/>
              <p:nvPr/>
            </p:nvSpPr>
            <p:spPr>
              <a:xfrm>
                <a:off x="2093750" y="1905975"/>
                <a:ext cx="6625" cy="7750"/>
              </a:xfrm>
              <a:custGeom>
                <a:avLst/>
                <a:gdLst/>
                <a:ahLst/>
                <a:cxnLst/>
                <a:rect l="l" t="t" r="r" b="b"/>
                <a:pathLst>
                  <a:path w="265" h="310" extrusionOk="0">
                    <a:moveTo>
                      <a:pt x="0" y="1"/>
                    </a:moveTo>
                    <a:lnTo>
                      <a:pt x="0" y="309"/>
                    </a:lnTo>
                    <a:lnTo>
                      <a:pt x="265" y="309"/>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59"/>
              <p:cNvSpPr/>
              <p:nvPr/>
            </p:nvSpPr>
            <p:spPr>
              <a:xfrm>
                <a:off x="2093750" y="1905975"/>
                <a:ext cx="6625" cy="7750"/>
              </a:xfrm>
              <a:custGeom>
                <a:avLst/>
                <a:gdLst/>
                <a:ahLst/>
                <a:cxnLst/>
                <a:rect l="l" t="t" r="r" b="b"/>
                <a:pathLst>
                  <a:path w="265" h="310" fill="none" extrusionOk="0">
                    <a:moveTo>
                      <a:pt x="265" y="1"/>
                    </a:moveTo>
                    <a:lnTo>
                      <a:pt x="0" y="1"/>
                    </a:lnTo>
                    <a:lnTo>
                      <a:pt x="0" y="309"/>
                    </a:lnTo>
                    <a:lnTo>
                      <a:pt x="265" y="30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59"/>
              <p:cNvSpPr/>
              <p:nvPr/>
            </p:nvSpPr>
            <p:spPr>
              <a:xfrm>
                <a:off x="2228175" y="1905975"/>
                <a:ext cx="6650" cy="7750"/>
              </a:xfrm>
              <a:custGeom>
                <a:avLst/>
                <a:gdLst/>
                <a:ahLst/>
                <a:cxnLst/>
                <a:rect l="l" t="t" r="r" b="b"/>
                <a:pathLst>
                  <a:path w="266" h="310" extrusionOk="0">
                    <a:moveTo>
                      <a:pt x="1" y="1"/>
                    </a:moveTo>
                    <a:lnTo>
                      <a:pt x="1" y="309"/>
                    </a:lnTo>
                    <a:lnTo>
                      <a:pt x="265" y="309"/>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59"/>
              <p:cNvSpPr/>
              <p:nvPr/>
            </p:nvSpPr>
            <p:spPr>
              <a:xfrm>
                <a:off x="2228175" y="1905975"/>
                <a:ext cx="6650" cy="7750"/>
              </a:xfrm>
              <a:custGeom>
                <a:avLst/>
                <a:gdLst/>
                <a:ahLst/>
                <a:cxnLst/>
                <a:rect l="l" t="t" r="r" b="b"/>
                <a:pathLst>
                  <a:path w="266" h="310" fill="none" extrusionOk="0">
                    <a:moveTo>
                      <a:pt x="265" y="1"/>
                    </a:moveTo>
                    <a:lnTo>
                      <a:pt x="1" y="1"/>
                    </a:lnTo>
                    <a:lnTo>
                      <a:pt x="1" y="309"/>
                    </a:lnTo>
                    <a:lnTo>
                      <a:pt x="265" y="30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59"/>
              <p:cNvSpPr/>
              <p:nvPr/>
            </p:nvSpPr>
            <p:spPr>
              <a:xfrm>
                <a:off x="2362625" y="1905975"/>
                <a:ext cx="6625" cy="7750"/>
              </a:xfrm>
              <a:custGeom>
                <a:avLst/>
                <a:gdLst/>
                <a:ahLst/>
                <a:cxnLst/>
                <a:rect l="l" t="t" r="r" b="b"/>
                <a:pathLst>
                  <a:path w="265" h="310" extrusionOk="0">
                    <a:moveTo>
                      <a:pt x="0" y="1"/>
                    </a:moveTo>
                    <a:lnTo>
                      <a:pt x="0" y="309"/>
                    </a:lnTo>
                    <a:lnTo>
                      <a:pt x="265" y="309"/>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59"/>
              <p:cNvSpPr/>
              <p:nvPr/>
            </p:nvSpPr>
            <p:spPr>
              <a:xfrm>
                <a:off x="2362625" y="1905975"/>
                <a:ext cx="6625" cy="7750"/>
              </a:xfrm>
              <a:custGeom>
                <a:avLst/>
                <a:gdLst/>
                <a:ahLst/>
                <a:cxnLst/>
                <a:rect l="l" t="t" r="r" b="b"/>
                <a:pathLst>
                  <a:path w="265" h="310" fill="none" extrusionOk="0">
                    <a:moveTo>
                      <a:pt x="265" y="1"/>
                    </a:moveTo>
                    <a:lnTo>
                      <a:pt x="0" y="1"/>
                    </a:lnTo>
                    <a:lnTo>
                      <a:pt x="0" y="309"/>
                    </a:lnTo>
                    <a:lnTo>
                      <a:pt x="265" y="30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59"/>
              <p:cNvSpPr/>
              <p:nvPr/>
            </p:nvSpPr>
            <p:spPr>
              <a:xfrm>
                <a:off x="2497050" y="1905975"/>
                <a:ext cx="6625" cy="7750"/>
              </a:xfrm>
              <a:custGeom>
                <a:avLst/>
                <a:gdLst/>
                <a:ahLst/>
                <a:cxnLst/>
                <a:rect l="l" t="t" r="r" b="b"/>
                <a:pathLst>
                  <a:path w="265" h="310" extrusionOk="0">
                    <a:moveTo>
                      <a:pt x="0" y="1"/>
                    </a:moveTo>
                    <a:lnTo>
                      <a:pt x="0" y="309"/>
                    </a:lnTo>
                    <a:lnTo>
                      <a:pt x="265" y="309"/>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59"/>
              <p:cNvSpPr/>
              <p:nvPr/>
            </p:nvSpPr>
            <p:spPr>
              <a:xfrm>
                <a:off x="2497050" y="1905975"/>
                <a:ext cx="6625" cy="7750"/>
              </a:xfrm>
              <a:custGeom>
                <a:avLst/>
                <a:gdLst/>
                <a:ahLst/>
                <a:cxnLst/>
                <a:rect l="l" t="t" r="r" b="b"/>
                <a:pathLst>
                  <a:path w="265" h="310" fill="none" extrusionOk="0">
                    <a:moveTo>
                      <a:pt x="265" y="1"/>
                    </a:moveTo>
                    <a:lnTo>
                      <a:pt x="0" y="1"/>
                    </a:lnTo>
                    <a:lnTo>
                      <a:pt x="0" y="309"/>
                    </a:lnTo>
                    <a:lnTo>
                      <a:pt x="265" y="30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59"/>
              <p:cNvSpPr/>
              <p:nvPr/>
            </p:nvSpPr>
            <p:spPr>
              <a:xfrm>
                <a:off x="2631475" y="1905975"/>
                <a:ext cx="6650" cy="7750"/>
              </a:xfrm>
              <a:custGeom>
                <a:avLst/>
                <a:gdLst/>
                <a:ahLst/>
                <a:cxnLst/>
                <a:rect l="l" t="t" r="r" b="b"/>
                <a:pathLst>
                  <a:path w="266" h="310" extrusionOk="0">
                    <a:moveTo>
                      <a:pt x="1" y="1"/>
                    </a:moveTo>
                    <a:lnTo>
                      <a:pt x="1" y="309"/>
                    </a:lnTo>
                    <a:lnTo>
                      <a:pt x="265" y="309"/>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59"/>
              <p:cNvSpPr/>
              <p:nvPr/>
            </p:nvSpPr>
            <p:spPr>
              <a:xfrm>
                <a:off x="2631475" y="1905975"/>
                <a:ext cx="6650" cy="7750"/>
              </a:xfrm>
              <a:custGeom>
                <a:avLst/>
                <a:gdLst/>
                <a:ahLst/>
                <a:cxnLst/>
                <a:rect l="l" t="t" r="r" b="b"/>
                <a:pathLst>
                  <a:path w="266" h="310" fill="none" extrusionOk="0">
                    <a:moveTo>
                      <a:pt x="265" y="1"/>
                    </a:moveTo>
                    <a:lnTo>
                      <a:pt x="1" y="1"/>
                    </a:lnTo>
                    <a:lnTo>
                      <a:pt x="1" y="309"/>
                    </a:lnTo>
                    <a:lnTo>
                      <a:pt x="265" y="30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59"/>
              <p:cNvSpPr/>
              <p:nvPr/>
            </p:nvSpPr>
            <p:spPr>
              <a:xfrm>
                <a:off x="2761500" y="1905975"/>
                <a:ext cx="7750" cy="7750"/>
              </a:xfrm>
              <a:custGeom>
                <a:avLst/>
                <a:gdLst/>
                <a:ahLst/>
                <a:cxnLst/>
                <a:rect l="l" t="t" r="r" b="b"/>
                <a:pathLst>
                  <a:path w="310" h="310" extrusionOk="0">
                    <a:moveTo>
                      <a:pt x="1" y="1"/>
                    </a:moveTo>
                    <a:lnTo>
                      <a:pt x="1" y="309"/>
                    </a:lnTo>
                    <a:lnTo>
                      <a:pt x="309" y="309"/>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59"/>
              <p:cNvSpPr/>
              <p:nvPr/>
            </p:nvSpPr>
            <p:spPr>
              <a:xfrm>
                <a:off x="2761500" y="1905975"/>
                <a:ext cx="7750" cy="7750"/>
              </a:xfrm>
              <a:custGeom>
                <a:avLst/>
                <a:gdLst/>
                <a:ahLst/>
                <a:cxnLst/>
                <a:rect l="l" t="t" r="r" b="b"/>
                <a:pathLst>
                  <a:path w="310" h="310" fill="none" extrusionOk="0">
                    <a:moveTo>
                      <a:pt x="309" y="1"/>
                    </a:moveTo>
                    <a:lnTo>
                      <a:pt x="1" y="1"/>
                    </a:lnTo>
                    <a:lnTo>
                      <a:pt x="1" y="309"/>
                    </a:lnTo>
                    <a:lnTo>
                      <a:pt x="309" y="309"/>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59"/>
              <p:cNvSpPr/>
              <p:nvPr/>
            </p:nvSpPr>
            <p:spPr>
              <a:xfrm>
                <a:off x="2100350" y="2040425"/>
                <a:ext cx="661175" cy="6625"/>
              </a:xfrm>
              <a:custGeom>
                <a:avLst/>
                <a:gdLst/>
                <a:ahLst/>
                <a:cxnLst/>
                <a:rect l="l" t="t" r="r" b="b"/>
                <a:pathLst>
                  <a:path w="26447"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9"/>
              <p:cNvSpPr/>
              <p:nvPr/>
            </p:nvSpPr>
            <p:spPr>
              <a:xfrm>
                <a:off x="2100350" y="20404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9"/>
              <p:cNvSpPr/>
              <p:nvPr/>
            </p:nvSpPr>
            <p:spPr>
              <a:xfrm>
                <a:off x="2234800" y="2040425"/>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9"/>
              <p:cNvSpPr/>
              <p:nvPr/>
            </p:nvSpPr>
            <p:spPr>
              <a:xfrm>
                <a:off x="2369225" y="2040425"/>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59"/>
              <p:cNvSpPr/>
              <p:nvPr/>
            </p:nvSpPr>
            <p:spPr>
              <a:xfrm>
                <a:off x="2503650" y="20404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59"/>
              <p:cNvSpPr/>
              <p:nvPr/>
            </p:nvSpPr>
            <p:spPr>
              <a:xfrm>
                <a:off x="2638100" y="2040425"/>
                <a:ext cx="123425" cy="6625"/>
              </a:xfrm>
              <a:custGeom>
                <a:avLst/>
                <a:gdLst/>
                <a:ahLst/>
                <a:cxnLst/>
                <a:rect l="l" t="t" r="r" b="b"/>
                <a:pathLst>
                  <a:path w="4937" h="265" fill="none" extrusionOk="0">
                    <a:moveTo>
                      <a:pt x="4937" y="0"/>
                    </a:moveTo>
                    <a:lnTo>
                      <a:pt x="0" y="0"/>
                    </a:lnTo>
                    <a:lnTo>
                      <a:pt x="0" y="265"/>
                    </a:lnTo>
                    <a:lnTo>
                      <a:pt x="4937" y="265"/>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9"/>
              <p:cNvSpPr/>
              <p:nvPr/>
            </p:nvSpPr>
            <p:spPr>
              <a:xfrm>
                <a:off x="2093750" y="20404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9"/>
              <p:cNvSpPr/>
              <p:nvPr/>
            </p:nvSpPr>
            <p:spPr>
              <a:xfrm>
                <a:off x="2093750" y="20404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9"/>
              <p:cNvSpPr/>
              <p:nvPr/>
            </p:nvSpPr>
            <p:spPr>
              <a:xfrm>
                <a:off x="2228175" y="20404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59"/>
              <p:cNvSpPr/>
              <p:nvPr/>
            </p:nvSpPr>
            <p:spPr>
              <a:xfrm>
                <a:off x="2228175" y="20404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59"/>
              <p:cNvSpPr/>
              <p:nvPr/>
            </p:nvSpPr>
            <p:spPr>
              <a:xfrm>
                <a:off x="2362625" y="20404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59"/>
              <p:cNvSpPr/>
              <p:nvPr/>
            </p:nvSpPr>
            <p:spPr>
              <a:xfrm>
                <a:off x="2362625" y="20404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9"/>
              <p:cNvSpPr/>
              <p:nvPr/>
            </p:nvSpPr>
            <p:spPr>
              <a:xfrm>
                <a:off x="2497050" y="20404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59"/>
              <p:cNvSpPr/>
              <p:nvPr/>
            </p:nvSpPr>
            <p:spPr>
              <a:xfrm>
                <a:off x="2497050" y="20404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9"/>
              <p:cNvSpPr/>
              <p:nvPr/>
            </p:nvSpPr>
            <p:spPr>
              <a:xfrm>
                <a:off x="2631475" y="20404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9"/>
              <p:cNvSpPr/>
              <p:nvPr/>
            </p:nvSpPr>
            <p:spPr>
              <a:xfrm>
                <a:off x="2631475" y="20404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9"/>
              <p:cNvSpPr/>
              <p:nvPr/>
            </p:nvSpPr>
            <p:spPr>
              <a:xfrm>
                <a:off x="2761500" y="2040425"/>
                <a:ext cx="7750" cy="6625"/>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9"/>
              <p:cNvSpPr/>
              <p:nvPr/>
            </p:nvSpPr>
            <p:spPr>
              <a:xfrm>
                <a:off x="2761500" y="2040425"/>
                <a:ext cx="7750" cy="6625"/>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59"/>
              <p:cNvSpPr/>
              <p:nvPr/>
            </p:nvSpPr>
            <p:spPr>
              <a:xfrm>
                <a:off x="2100350" y="2174850"/>
                <a:ext cx="661175" cy="6625"/>
              </a:xfrm>
              <a:custGeom>
                <a:avLst/>
                <a:gdLst/>
                <a:ahLst/>
                <a:cxnLst/>
                <a:rect l="l" t="t" r="r" b="b"/>
                <a:pathLst>
                  <a:path w="26447"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59"/>
              <p:cNvSpPr/>
              <p:nvPr/>
            </p:nvSpPr>
            <p:spPr>
              <a:xfrm>
                <a:off x="2100350" y="21748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9"/>
              <p:cNvSpPr/>
              <p:nvPr/>
            </p:nvSpPr>
            <p:spPr>
              <a:xfrm>
                <a:off x="2234800" y="2174850"/>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59"/>
              <p:cNvSpPr/>
              <p:nvPr/>
            </p:nvSpPr>
            <p:spPr>
              <a:xfrm>
                <a:off x="2369225" y="2174850"/>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59"/>
              <p:cNvSpPr/>
              <p:nvPr/>
            </p:nvSpPr>
            <p:spPr>
              <a:xfrm>
                <a:off x="2503650" y="21748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59"/>
              <p:cNvSpPr/>
              <p:nvPr/>
            </p:nvSpPr>
            <p:spPr>
              <a:xfrm>
                <a:off x="2638100" y="2174850"/>
                <a:ext cx="123425" cy="6625"/>
              </a:xfrm>
              <a:custGeom>
                <a:avLst/>
                <a:gdLst/>
                <a:ahLst/>
                <a:cxnLst/>
                <a:rect l="l" t="t" r="r" b="b"/>
                <a:pathLst>
                  <a:path w="4937" h="265" fill="none" extrusionOk="0">
                    <a:moveTo>
                      <a:pt x="4937" y="0"/>
                    </a:moveTo>
                    <a:lnTo>
                      <a:pt x="0" y="0"/>
                    </a:lnTo>
                    <a:lnTo>
                      <a:pt x="0" y="265"/>
                    </a:lnTo>
                    <a:lnTo>
                      <a:pt x="4937" y="265"/>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59"/>
              <p:cNvSpPr/>
              <p:nvPr/>
            </p:nvSpPr>
            <p:spPr>
              <a:xfrm>
                <a:off x="2093750" y="21748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59"/>
              <p:cNvSpPr/>
              <p:nvPr/>
            </p:nvSpPr>
            <p:spPr>
              <a:xfrm>
                <a:off x="2093750" y="21748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59"/>
              <p:cNvSpPr/>
              <p:nvPr/>
            </p:nvSpPr>
            <p:spPr>
              <a:xfrm>
                <a:off x="2228175" y="21748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59"/>
              <p:cNvSpPr/>
              <p:nvPr/>
            </p:nvSpPr>
            <p:spPr>
              <a:xfrm>
                <a:off x="2228175" y="21748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59"/>
              <p:cNvSpPr/>
              <p:nvPr/>
            </p:nvSpPr>
            <p:spPr>
              <a:xfrm>
                <a:off x="2362625" y="21748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59"/>
              <p:cNvSpPr/>
              <p:nvPr/>
            </p:nvSpPr>
            <p:spPr>
              <a:xfrm>
                <a:off x="2362625" y="21748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59"/>
              <p:cNvSpPr/>
              <p:nvPr/>
            </p:nvSpPr>
            <p:spPr>
              <a:xfrm>
                <a:off x="2497050" y="21748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59"/>
              <p:cNvSpPr/>
              <p:nvPr/>
            </p:nvSpPr>
            <p:spPr>
              <a:xfrm>
                <a:off x="2497050" y="21748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59"/>
              <p:cNvSpPr/>
              <p:nvPr/>
            </p:nvSpPr>
            <p:spPr>
              <a:xfrm>
                <a:off x="2631475" y="21748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59"/>
              <p:cNvSpPr/>
              <p:nvPr/>
            </p:nvSpPr>
            <p:spPr>
              <a:xfrm>
                <a:off x="2631475" y="21748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59"/>
              <p:cNvSpPr/>
              <p:nvPr/>
            </p:nvSpPr>
            <p:spPr>
              <a:xfrm>
                <a:off x="2761500" y="2174850"/>
                <a:ext cx="7750" cy="6625"/>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59"/>
              <p:cNvSpPr/>
              <p:nvPr/>
            </p:nvSpPr>
            <p:spPr>
              <a:xfrm>
                <a:off x="2761500" y="2174850"/>
                <a:ext cx="7750" cy="6625"/>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59"/>
              <p:cNvSpPr/>
              <p:nvPr/>
            </p:nvSpPr>
            <p:spPr>
              <a:xfrm>
                <a:off x="2100350" y="2309275"/>
                <a:ext cx="661175" cy="6650"/>
              </a:xfrm>
              <a:custGeom>
                <a:avLst/>
                <a:gdLst/>
                <a:ahLst/>
                <a:cxnLst/>
                <a:rect l="l" t="t" r="r" b="b"/>
                <a:pathLst>
                  <a:path w="26447" h="266" extrusionOk="0">
                    <a:moveTo>
                      <a:pt x="1" y="1"/>
                    </a:moveTo>
                    <a:lnTo>
                      <a:pt x="1" y="265"/>
                    </a:lnTo>
                    <a:lnTo>
                      <a:pt x="5114" y="265"/>
                    </a:lnTo>
                    <a:lnTo>
                      <a:pt x="5114" y="1"/>
                    </a:lnTo>
                    <a:close/>
                    <a:moveTo>
                      <a:pt x="5378" y="1"/>
                    </a:moveTo>
                    <a:lnTo>
                      <a:pt x="5378" y="265"/>
                    </a:lnTo>
                    <a:lnTo>
                      <a:pt x="10491" y="265"/>
                    </a:lnTo>
                    <a:lnTo>
                      <a:pt x="10491" y="1"/>
                    </a:lnTo>
                    <a:close/>
                    <a:moveTo>
                      <a:pt x="10756" y="1"/>
                    </a:moveTo>
                    <a:lnTo>
                      <a:pt x="10756" y="265"/>
                    </a:lnTo>
                    <a:lnTo>
                      <a:pt x="15868" y="265"/>
                    </a:lnTo>
                    <a:lnTo>
                      <a:pt x="15868" y="1"/>
                    </a:lnTo>
                    <a:close/>
                    <a:moveTo>
                      <a:pt x="16133" y="1"/>
                    </a:moveTo>
                    <a:lnTo>
                      <a:pt x="16133" y="265"/>
                    </a:lnTo>
                    <a:lnTo>
                      <a:pt x="21246" y="265"/>
                    </a:lnTo>
                    <a:lnTo>
                      <a:pt x="21246" y="1"/>
                    </a:lnTo>
                    <a:close/>
                    <a:moveTo>
                      <a:pt x="21510" y="1"/>
                    </a:moveTo>
                    <a:lnTo>
                      <a:pt x="21510" y="265"/>
                    </a:lnTo>
                    <a:lnTo>
                      <a:pt x="26447" y="265"/>
                    </a:lnTo>
                    <a:lnTo>
                      <a:pt x="264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59"/>
              <p:cNvSpPr/>
              <p:nvPr/>
            </p:nvSpPr>
            <p:spPr>
              <a:xfrm>
                <a:off x="2100350" y="2309275"/>
                <a:ext cx="127850" cy="6650"/>
              </a:xfrm>
              <a:custGeom>
                <a:avLst/>
                <a:gdLst/>
                <a:ahLst/>
                <a:cxnLst/>
                <a:rect l="l" t="t" r="r" b="b"/>
                <a:pathLst>
                  <a:path w="5114" h="266"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59"/>
              <p:cNvSpPr/>
              <p:nvPr/>
            </p:nvSpPr>
            <p:spPr>
              <a:xfrm>
                <a:off x="2234800" y="2309275"/>
                <a:ext cx="127850" cy="6650"/>
              </a:xfrm>
              <a:custGeom>
                <a:avLst/>
                <a:gdLst/>
                <a:ahLst/>
                <a:cxnLst/>
                <a:rect l="l" t="t" r="r" b="b"/>
                <a:pathLst>
                  <a:path w="5114" h="266" fill="none" extrusionOk="0">
                    <a:moveTo>
                      <a:pt x="5113" y="1"/>
                    </a:moveTo>
                    <a:lnTo>
                      <a:pt x="0" y="1"/>
                    </a:lnTo>
                    <a:lnTo>
                      <a:pt x="0"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59"/>
              <p:cNvSpPr/>
              <p:nvPr/>
            </p:nvSpPr>
            <p:spPr>
              <a:xfrm>
                <a:off x="2369225" y="2309275"/>
                <a:ext cx="127850" cy="6650"/>
              </a:xfrm>
              <a:custGeom>
                <a:avLst/>
                <a:gdLst/>
                <a:ahLst/>
                <a:cxnLst/>
                <a:rect l="l" t="t" r="r" b="b"/>
                <a:pathLst>
                  <a:path w="5114" h="266" fill="none" extrusionOk="0">
                    <a:moveTo>
                      <a:pt x="5113" y="1"/>
                    </a:moveTo>
                    <a:lnTo>
                      <a:pt x="1" y="1"/>
                    </a:lnTo>
                    <a:lnTo>
                      <a:pt x="1"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59"/>
              <p:cNvSpPr/>
              <p:nvPr/>
            </p:nvSpPr>
            <p:spPr>
              <a:xfrm>
                <a:off x="2503650" y="2309275"/>
                <a:ext cx="127850" cy="6650"/>
              </a:xfrm>
              <a:custGeom>
                <a:avLst/>
                <a:gdLst/>
                <a:ahLst/>
                <a:cxnLst/>
                <a:rect l="l" t="t" r="r" b="b"/>
                <a:pathLst>
                  <a:path w="5114" h="266"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59"/>
              <p:cNvSpPr/>
              <p:nvPr/>
            </p:nvSpPr>
            <p:spPr>
              <a:xfrm>
                <a:off x="2638100" y="2309275"/>
                <a:ext cx="123425" cy="6650"/>
              </a:xfrm>
              <a:custGeom>
                <a:avLst/>
                <a:gdLst/>
                <a:ahLst/>
                <a:cxnLst/>
                <a:rect l="l" t="t" r="r" b="b"/>
                <a:pathLst>
                  <a:path w="4937" h="266" fill="none" extrusionOk="0">
                    <a:moveTo>
                      <a:pt x="4937" y="1"/>
                    </a:moveTo>
                    <a:lnTo>
                      <a:pt x="0" y="1"/>
                    </a:lnTo>
                    <a:lnTo>
                      <a:pt x="0" y="265"/>
                    </a:lnTo>
                    <a:lnTo>
                      <a:pt x="4937" y="265"/>
                    </a:lnTo>
                    <a:lnTo>
                      <a:pt x="4937"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59"/>
              <p:cNvSpPr/>
              <p:nvPr/>
            </p:nvSpPr>
            <p:spPr>
              <a:xfrm>
                <a:off x="2093750" y="23092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59"/>
              <p:cNvSpPr/>
              <p:nvPr/>
            </p:nvSpPr>
            <p:spPr>
              <a:xfrm>
                <a:off x="2093750" y="23092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59"/>
              <p:cNvSpPr/>
              <p:nvPr/>
            </p:nvSpPr>
            <p:spPr>
              <a:xfrm>
                <a:off x="2228175" y="2309275"/>
                <a:ext cx="6650" cy="6650"/>
              </a:xfrm>
              <a:custGeom>
                <a:avLst/>
                <a:gdLst/>
                <a:ahLst/>
                <a:cxnLst/>
                <a:rect l="l" t="t" r="r" b="b"/>
                <a:pathLst>
                  <a:path w="266" h="266"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59"/>
              <p:cNvSpPr/>
              <p:nvPr/>
            </p:nvSpPr>
            <p:spPr>
              <a:xfrm>
                <a:off x="2228175" y="2309275"/>
                <a:ext cx="6650" cy="6650"/>
              </a:xfrm>
              <a:custGeom>
                <a:avLst/>
                <a:gdLst/>
                <a:ahLst/>
                <a:cxnLst/>
                <a:rect l="l" t="t" r="r" b="b"/>
                <a:pathLst>
                  <a:path w="266" h="266"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59"/>
              <p:cNvSpPr/>
              <p:nvPr/>
            </p:nvSpPr>
            <p:spPr>
              <a:xfrm>
                <a:off x="2362625" y="23092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59"/>
              <p:cNvSpPr/>
              <p:nvPr/>
            </p:nvSpPr>
            <p:spPr>
              <a:xfrm>
                <a:off x="2362625" y="23092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59"/>
              <p:cNvSpPr/>
              <p:nvPr/>
            </p:nvSpPr>
            <p:spPr>
              <a:xfrm>
                <a:off x="2497050" y="23092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59"/>
              <p:cNvSpPr/>
              <p:nvPr/>
            </p:nvSpPr>
            <p:spPr>
              <a:xfrm>
                <a:off x="2497050" y="23092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59"/>
              <p:cNvSpPr/>
              <p:nvPr/>
            </p:nvSpPr>
            <p:spPr>
              <a:xfrm>
                <a:off x="2631475" y="2309275"/>
                <a:ext cx="6650" cy="6650"/>
              </a:xfrm>
              <a:custGeom>
                <a:avLst/>
                <a:gdLst/>
                <a:ahLst/>
                <a:cxnLst/>
                <a:rect l="l" t="t" r="r" b="b"/>
                <a:pathLst>
                  <a:path w="266" h="266"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59"/>
              <p:cNvSpPr/>
              <p:nvPr/>
            </p:nvSpPr>
            <p:spPr>
              <a:xfrm>
                <a:off x="2631475" y="2309275"/>
                <a:ext cx="6650" cy="6650"/>
              </a:xfrm>
              <a:custGeom>
                <a:avLst/>
                <a:gdLst/>
                <a:ahLst/>
                <a:cxnLst/>
                <a:rect l="l" t="t" r="r" b="b"/>
                <a:pathLst>
                  <a:path w="266" h="266"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59"/>
              <p:cNvSpPr/>
              <p:nvPr/>
            </p:nvSpPr>
            <p:spPr>
              <a:xfrm>
                <a:off x="2761500" y="2309275"/>
                <a:ext cx="7750" cy="6650"/>
              </a:xfrm>
              <a:custGeom>
                <a:avLst/>
                <a:gdLst/>
                <a:ahLst/>
                <a:cxnLst/>
                <a:rect l="l" t="t" r="r" b="b"/>
                <a:pathLst>
                  <a:path w="310" h="266" extrusionOk="0">
                    <a:moveTo>
                      <a:pt x="1" y="1"/>
                    </a:moveTo>
                    <a:lnTo>
                      <a:pt x="1" y="265"/>
                    </a:lnTo>
                    <a:lnTo>
                      <a:pt x="309" y="265"/>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59"/>
              <p:cNvSpPr/>
              <p:nvPr/>
            </p:nvSpPr>
            <p:spPr>
              <a:xfrm>
                <a:off x="2761500" y="2309275"/>
                <a:ext cx="7750" cy="6650"/>
              </a:xfrm>
              <a:custGeom>
                <a:avLst/>
                <a:gdLst/>
                <a:ahLst/>
                <a:cxnLst/>
                <a:rect l="l" t="t" r="r" b="b"/>
                <a:pathLst>
                  <a:path w="310" h="266" fill="none" extrusionOk="0">
                    <a:moveTo>
                      <a:pt x="309" y="1"/>
                    </a:moveTo>
                    <a:lnTo>
                      <a:pt x="1" y="1"/>
                    </a:lnTo>
                    <a:lnTo>
                      <a:pt x="1" y="265"/>
                    </a:lnTo>
                    <a:lnTo>
                      <a:pt x="309" y="265"/>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59"/>
              <p:cNvSpPr/>
              <p:nvPr/>
            </p:nvSpPr>
            <p:spPr>
              <a:xfrm>
                <a:off x="2100350" y="2443725"/>
                <a:ext cx="661175" cy="6625"/>
              </a:xfrm>
              <a:custGeom>
                <a:avLst/>
                <a:gdLst/>
                <a:ahLst/>
                <a:cxnLst/>
                <a:rect l="l" t="t" r="r" b="b"/>
                <a:pathLst>
                  <a:path w="26447"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59"/>
              <p:cNvSpPr/>
              <p:nvPr/>
            </p:nvSpPr>
            <p:spPr>
              <a:xfrm>
                <a:off x="2100350" y="24437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59"/>
              <p:cNvSpPr/>
              <p:nvPr/>
            </p:nvSpPr>
            <p:spPr>
              <a:xfrm>
                <a:off x="2234800" y="2443725"/>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59"/>
              <p:cNvSpPr/>
              <p:nvPr/>
            </p:nvSpPr>
            <p:spPr>
              <a:xfrm>
                <a:off x="2369225" y="2443725"/>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59"/>
              <p:cNvSpPr/>
              <p:nvPr/>
            </p:nvSpPr>
            <p:spPr>
              <a:xfrm>
                <a:off x="2503650" y="24437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59"/>
              <p:cNvSpPr/>
              <p:nvPr/>
            </p:nvSpPr>
            <p:spPr>
              <a:xfrm>
                <a:off x="2638100" y="2443725"/>
                <a:ext cx="123425" cy="6625"/>
              </a:xfrm>
              <a:custGeom>
                <a:avLst/>
                <a:gdLst/>
                <a:ahLst/>
                <a:cxnLst/>
                <a:rect l="l" t="t" r="r" b="b"/>
                <a:pathLst>
                  <a:path w="4937" h="265" fill="none" extrusionOk="0">
                    <a:moveTo>
                      <a:pt x="4937" y="0"/>
                    </a:moveTo>
                    <a:lnTo>
                      <a:pt x="0" y="0"/>
                    </a:lnTo>
                    <a:lnTo>
                      <a:pt x="0" y="265"/>
                    </a:lnTo>
                    <a:lnTo>
                      <a:pt x="4937" y="265"/>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59"/>
              <p:cNvSpPr/>
              <p:nvPr/>
            </p:nvSpPr>
            <p:spPr>
              <a:xfrm>
                <a:off x="2093750" y="24437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59"/>
              <p:cNvSpPr/>
              <p:nvPr/>
            </p:nvSpPr>
            <p:spPr>
              <a:xfrm>
                <a:off x="2093750" y="24437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59"/>
              <p:cNvSpPr/>
              <p:nvPr/>
            </p:nvSpPr>
            <p:spPr>
              <a:xfrm>
                <a:off x="2228175" y="24437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59"/>
              <p:cNvSpPr/>
              <p:nvPr/>
            </p:nvSpPr>
            <p:spPr>
              <a:xfrm>
                <a:off x="2228175" y="24437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59"/>
              <p:cNvSpPr/>
              <p:nvPr/>
            </p:nvSpPr>
            <p:spPr>
              <a:xfrm>
                <a:off x="2362625" y="24437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59"/>
              <p:cNvSpPr/>
              <p:nvPr/>
            </p:nvSpPr>
            <p:spPr>
              <a:xfrm>
                <a:off x="2362625" y="24437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59"/>
              <p:cNvSpPr/>
              <p:nvPr/>
            </p:nvSpPr>
            <p:spPr>
              <a:xfrm>
                <a:off x="2497050" y="24437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59"/>
              <p:cNvSpPr/>
              <p:nvPr/>
            </p:nvSpPr>
            <p:spPr>
              <a:xfrm>
                <a:off x="2497050" y="24437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59"/>
              <p:cNvSpPr/>
              <p:nvPr/>
            </p:nvSpPr>
            <p:spPr>
              <a:xfrm>
                <a:off x="2631475" y="24437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59"/>
              <p:cNvSpPr/>
              <p:nvPr/>
            </p:nvSpPr>
            <p:spPr>
              <a:xfrm>
                <a:off x="2631475" y="24437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59"/>
              <p:cNvSpPr/>
              <p:nvPr/>
            </p:nvSpPr>
            <p:spPr>
              <a:xfrm>
                <a:off x="2761500" y="2443725"/>
                <a:ext cx="7750" cy="6625"/>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59"/>
              <p:cNvSpPr/>
              <p:nvPr/>
            </p:nvSpPr>
            <p:spPr>
              <a:xfrm>
                <a:off x="2761500" y="2443725"/>
                <a:ext cx="7750" cy="6625"/>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59"/>
              <p:cNvSpPr/>
              <p:nvPr/>
            </p:nvSpPr>
            <p:spPr>
              <a:xfrm>
                <a:off x="2100350" y="2578150"/>
                <a:ext cx="661175" cy="6625"/>
              </a:xfrm>
              <a:custGeom>
                <a:avLst/>
                <a:gdLst/>
                <a:ahLst/>
                <a:cxnLst/>
                <a:rect l="l" t="t" r="r" b="b"/>
                <a:pathLst>
                  <a:path w="26447" h="265" extrusionOk="0">
                    <a:moveTo>
                      <a:pt x="1" y="1"/>
                    </a:moveTo>
                    <a:lnTo>
                      <a:pt x="1" y="265"/>
                    </a:lnTo>
                    <a:lnTo>
                      <a:pt x="5114" y="265"/>
                    </a:lnTo>
                    <a:lnTo>
                      <a:pt x="5114" y="1"/>
                    </a:lnTo>
                    <a:close/>
                    <a:moveTo>
                      <a:pt x="5378" y="1"/>
                    </a:moveTo>
                    <a:lnTo>
                      <a:pt x="5378" y="265"/>
                    </a:lnTo>
                    <a:lnTo>
                      <a:pt x="10491" y="265"/>
                    </a:lnTo>
                    <a:lnTo>
                      <a:pt x="10491" y="1"/>
                    </a:lnTo>
                    <a:close/>
                    <a:moveTo>
                      <a:pt x="10756" y="1"/>
                    </a:moveTo>
                    <a:lnTo>
                      <a:pt x="10756" y="265"/>
                    </a:lnTo>
                    <a:lnTo>
                      <a:pt x="15868" y="265"/>
                    </a:lnTo>
                    <a:lnTo>
                      <a:pt x="15868" y="1"/>
                    </a:lnTo>
                    <a:close/>
                    <a:moveTo>
                      <a:pt x="16133" y="1"/>
                    </a:moveTo>
                    <a:lnTo>
                      <a:pt x="16133" y="265"/>
                    </a:lnTo>
                    <a:lnTo>
                      <a:pt x="21246" y="265"/>
                    </a:lnTo>
                    <a:lnTo>
                      <a:pt x="21246" y="1"/>
                    </a:lnTo>
                    <a:close/>
                    <a:moveTo>
                      <a:pt x="21510" y="1"/>
                    </a:moveTo>
                    <a:lnTo>
                      <a:pt x="21510" y="265"/>
                    </a:lnTo>
                    <a:lnTo>
                      <a:pt x="26447" y="265"/>
                    </a:lnTo>
                    <a:lnTo>
                      <a:pt x="264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59"/>
              <p:cNvSpPr/>
              <p:nvPr/>
            </p:nvSpPr>
            <p:spPr>
              <a:xfrm>
                <a:off x="2100350" y="2578150"/>
                <a:ext cx="127850" cy="6625"/>
              </a:xfrm>
              <a:custGeom>
                <a:avLst/>
                <a:gdLst/>
                <a:ahLst/>
                <a:cxnLst/>
                <a:rect l="l" t="t" r="r" b="b"/>
                <a:pathLst>
                  <a:path w="5114" h="265"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59"/>
              <p:cNvSpPr/>
              <p:nvPr/>
            </p:nvSpPr>
            <p:spPr>
              <a:xfrm>
                <a:off x="2234800" y="2578150"/>
                <a:ext cx="127850" cy="6625"/>
              </a:xfrm>
              <a:custGeom>
                <a:avLst/>
                <a:gdLst/>
                <a:ahLst/>
                <a:cxnLst/>
                <a:rect l="l" t="t" r="r" b="b"/>
                <a:pathLst>
                  <a:path w="5114" h="265" fill="none" extrusionOk="0">
                    <a:moveTo>
                      <a:pt x="5113" y="1"/>
                    </a:moveTo>
                    <a:lnTo>
                      <a:pt x="0" y="1"/>
                    </a:lnTo>
                    <a:lnTo>
                      <a:pt x="0"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59"/>
              <p:cNvSpPr/>
              <p:nvPr/>
            </p:nvSpPr>
            <p:spPr>
              <a:xfrm>
                <a:off x="2369225" y="2578150"/>
                <a:ext cx="127850" cy="6625"/>
              </a:xfrm>
              <a:custGeom>
                <a:avLst/>
                <a:gdLst/>
                <a:ahLst/>
                <a:cxnLst/>
                <a:rect l="l" t="t" r="r" b="b"/>
                <a:pathLst>
                  <a:path w="5114" h="265" fill="none" extrusionOk="0">
                    <a:moveTo>
                      <a:pt x="5113" y="1"/>
                    </a:moveTo>
                    <a:lnTo>
                      <a:pt x="1" y="1"/>
                    </a:lnTo>
                    <a:lnTo>
                      <a:pt x="1"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59"/>
              <p:cNvSpPr/>
              <p:nvPr/>
            </p:nvSpPr>
            <p:spPr>
              <a:xfrm>
                <a:off x="2503650" y="2578150"/>
                <a:ext cx="127850" cy="6625"/>
              </a:xfrm>
              <a:custGeom>
                <a:avLst/>
                <a:gdLst/>
                <a:ahLst/>
                <a:cxnLst/>
                <a:rect l="l" t="t" r="r" b="b"/>
                <a:pathLst>
                  <a:path w="5114" h="265"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59"/>
              <p:cNvSpPr/>
              <p:nvPr/>
            </p:nvSpPr>
            <p:spPr>
              <a:xfrm>
                <a:off x="2638100" y="2578150"/>
                <a:ext cx="123425" cy="6625"/>
              </a:xfrm>
              <a:custGeom>
                <a:avLst/>
                <a:gdLst/>
                <a:ahLst/>
                <a:cxnLst/>
                <a:rect l="l" t="t" r="r" b="b"/>
                <a:pathLst>
                  <a:path w="4937" h="265" fill="none" extrusionOk="0">
                    <a:moveTo>
                      <a:pt x="4937" y="1"/>
                    </a:moveTo>
                    <a:lnTo>
                      <a:pt x="0" y="1"/>
                    </a:lnTo>
                    <a:lnTo>
                      <a:pt x="0" y="265"/>
                    </a:lnTo>
                    <a:lnTo>
                      <a:pt x="4937" y="265"/>
                    </a:lnTo>
                    <a:lnTo>
                      <a:pt x="4937"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59"/>
              <p:cNvSpPr/>
              <p:nvPr/>
            </p:nvSpPr>
            <p:spPr>
              <a:xfrm>
                <a:off x="2093750" y="2578150"/>
                <a:ext cx="6625" cy="6625"/>
              </a:xfrm>
              <a:custGeom>
                <a:avLst/>
                <a:gdLst/>
                <a:ahLst/>
                <a:cxnLst/>
                <a:rect l="l" t="t" r="r" b="b"/>
                <a:pathLst>
                  <a:path w="265" h="265"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59"/>
              <p:cNvSpPr/>
              <p:nvPr/>
            </p:nvSpPr>
            <p:spPr>
              <a:xfrm>
                <a:off x="2093750" y="2578150"/>
                <a:ext cx="6625" cy="6625"/>
              </a:xfrm>
              <a:custGeom>
                <a:avLst/>
                <a:gdLst/>
                <a:ahLst/>
                <a:cxnLst/>
                <a:rect l="l" t="t" r="r" b="b"/>
                <a:pathLst>
                  <a:path w="265" h="265"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59"/>
              <p:cNvSpPr/>
              <p:nvPr/>
            </p:nvSpPr>
            <p:spPr>
              <a:xfrm>
                <a:off x="2228175" y="2578150"/>
                <a:ext cx="6650" cy="6625"/>
              </a:xfrm>
              <a:custGeom>
                <a:avLst/>
                <a:gdLst/>
                <a:ahLst/>
                <a:cxnLst/>
                <a:rect l="l" t="t" r="r" b="b"/>
                <a:pathLst>
                  <a:path w="266" h="265"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59"/>
              <p:cNvSpPr/>
              <p:nvPr/>
            </p:nvSpPr>
            <p:spPr>
              <a:xfrm>
                <a:off x="2228175" y="2578150"/>
                <a:ext cx="6650" cy="6625"/>
              </a:xfrm>
              <a:custGeom>
                <a:avLst/>
                <a:gdLst/>
                <a:ahLst/>
                <a:cxnLst/>
                <a:rect l="l" t="t" r="r" b="b"/>
                <a:pathLst>
                  <a:path w="266" h="265"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59"/>
              <p:cNvSpPr/>
              <p:nvPr/>
            </p:nvSpPr>
            <p:spPr>
              <a:xfrm>
                <a:off x="2362625" y="2578150"/>
                <a:ext cx="6625" cy="6625"/>
              </a:xfrm>
              <a:custGeom>
                <a:avLst/>
                <a:gdLst/>
                <a:ahLst/>
                <a:cxnLst/>
                <a:rect l="l" t="t" r="r" b="b"/>
                <a:pathLst>
                  <a:path w="265" h="265"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59"/>
              <p:cNvSpPr/>
              <p:nvPr/>
            </p:nvSpPr>
            <p:spPr>
              <a:xfrm>
                <a:off x="2362625" y="2578150"/>
                <a:ext cx="6625" cy="6625"/>
              </a:xfrm>
              <a:custGeom>
                <a:avLst/>
                <a:gdLst/>
                <a:ahLst/>
                <a:cxnLst/>
                <a:rect l="l" t="t" r="r" b="b"/>
                <a:pathLst>
                  <a:path w="265" h="265"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59"/>
              <p:cNvSpPr/>
              <p:nvPr/>
            </p:nvSpPr>
            <p:spPr>
              <a:xfrm>
                <a:off x="2497050" y="2578150"/>
                <a:ext cx="6625" cy="6625"/>
              </a:xfrm>
              <a:custGeom>
                <a:avLst/>
                <a:gdLst/>
                <a:ahLst/>
                <a:cxnLst/>
                <a:rect l="l" t="t" r="r" b="b"/>
                <a:pathLst>
                  <a:path w="265" h="265"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59"/>
              <p:cNvSpPr/>
              <p:nvPr/>
            </p:nvSpPr>
            <p:spPr>
              <a:xfrm>
                <a:off x="2497050" y="2578150"/>
                <a:ext cx="6625" cy="6625"/>
              </a:xfrm>
              <a:custGeom>
                <a:avLst/>
                <a:gdLst/>
                <a:ahLst/>
                <a:cxnLst/>
                <a:rect l="l" t="t" r="r" b="b"/>
                <a:pathLst>
                  <a:path w="265" h="265"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59"/>
              <p:cNvSpPr/>
              <p:nvPr/>
            </p:nvSpPr>
            <p:spPr>
              <a:xfrm>
                <a:off x="2631475" y="2578150"/>
                <a:ext cx="6650" cy="6625"/>
              </a:xfrm>
              <a:custGeom>
                <a:avLst/>
                <a:gdLst/>
                <a:ahLst/>
                <a:cxnLst/>
                <a:rect l="l" t="t" r="r" b="b"/>
                <a:pathLst>
                  <a:path w="266" h="265"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59"/>
              <p:cNvSpPr/>
              <p:nvPr/>
            </p:nvSpPr>
            <p:spPr>
              <a:xfrm>
                <a:off x="2631475" y="2578150"/>
                <a:ext cx="6650" cy="6625"/>
              </a:xfrm>
              <a:custGeom>
                <a:avLst/>
                <a:gdLst/>
                <a:ahLst/>
                <a:cxnLst/>
                <a:rect l="l" t="t" r="r" b="b"/>
                <a:pathLst>
                  <a:path w="266" h="265"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59"/>
              <p:cNvSpPr/>
              <p:nvPr/>
            </p:nvSpPr>
            <p:spPr>
              <a:xfrm>
                <a:off x="2761500" y="2578150"/>
                <a:ext cx="7750" cy="6625"/>
              </a:xfrm>
              <a:custGeom>
                <a:avLst/>
                <a:gdLst/>
                <a:ahLst/>
                <a:cxnLst/>
                <a:rect l="l" t="t" r="r" b="b"/>
                <a:pathLst>
                  <a:path w="310" h="265" extrusionOk="0">
                    <a:moveTo>
                      <a:pt x="1" y="1"/>
                    </a:moveTo>
                    <a:lnTo>
                      <a:pt x="1" y="265"/>
                    </a:lnTo>
                    <a:lnTo>
                      <a:pt x="309" y="265"/>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59"/>
              <p:cNvSpPr/>
              <p:nvPr/>
            </p:nvSpPr>
            <p:spPr>
              <a:xfrm>
                <a:off x="2761500" y="2578150"/>
                <a:ext cx="7750" cy="6625"/>
              </a:xfrm>
              <a:custGeom>
                <a:avLst/>
                <a:gdLst/>
                <a:ahLst/>
                <a:cxnLst/>
                <a:rect l="l" t="t" r="r" b="b"/>
                <a:pathLst>
                  <a:path w="310" h="265" fill="none" extrusionOk="0">
                    <a:moveTo>
                      <a:pt x="309" y="1"/>
                    </a:moveTo>
                    <a:lnTo>
                      <a:pt x="1" y="1"/>
                    </a:lnTo>
                    <a:lnTo>
                      <a:pt x="1" y="265"/>
                    </a:lnTo>
                    <a:lnTo>
                      <a:pt x="309" y="265"/>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59"/>
              <p:cNvSpPr/>
              <p:nvPr/>
            </p:nvSpPr>
            <p:spPr>
              <a:xfrm>
                <a:off x="2100350" y="2712575"/>
                <a:ext cx="661175" cy="6650"/>
              </a:xfrm>
              <a:custGeom>
                <a:avLst/>
                <a:gdLst/>
                <a:ahLst/>
                <a:cxnLst/>
                <a:rect l="l" t="t" r="r" b="b"/>
                <a:pathLst>
                  <a:path w="26447" h="266" extrusionOk="0">
                    <a:moveTo>
                      <a:pt x="1" y="1"/>
                    </a:moveTo>
                    <a:lnTo>
                      <a:pt x="1" y="265"/>
                    </a:lnTo>
                    <a:lnTo>
                      <a:pt x="5114" y="265"/>
                    </a:lnTo>
                    <a:lnTo>
                      <a:pt x="5114" y="1"/>
                    </a:lnTo>
                    <a:close/>
                    <a:moveTo>
                      <a:pt x="5378" y="1"/>
                    </a:moveTo>
                    <a:lnTo>
                      <a:pt x="5378" y="265"/>
                    </a:lnTo>
                    <a:lnTo>
                      <a:pt x="10491" y="265"/>
                    </a:lnTo>
                    <a:lnTo>
                      <a:pt x="10491" y="1"/>
                    </a:lnTo>
                    <a:close/>
                    <a:moveTo>
                      <a:pt x="10756" y="1"/>
                    </a:moveTo>
                    <a:lnTo>
                      <a:pt x="10756" y="265"/>
                    </a:lnTo>
                    <a:lnTo>
                      <a:pt x="15868" y="265"/>
                    </a:lnTo>
                    <a:lnTo>
                      <a:pt x="15868" y="1"/>
                    </a:lnTo>
                    <a:close/>
                    <a:moveTo>
                      <a:pt x="16133" y="1"/>
                    </a:moveTo>
                    <a:lnTo>
                      <a:pt x="16133" y="265"/>
                    </a:lnTo>
                    <a:lnTo>
                      <a:pt x="21246" y="265"/>
                    </a:lnTo>
                    <a:lnTo>
                      <a:pt x="21246" y="1"/>
                    </a:lnTo>
                    <a:close/>
                    <a:moveTo>
                      <a:pt x="21510" y="1"/>
                    </a:moveTo>
                    <a:lnTo>
                      <a:pt x="21510" y="265"/>
                    </a:lnTo>
                    <a:lnTo>
                      <a:pt x="26447" y="265"/>
                    </a:lnTo>
                    <a:lnTo>
                      <a:pt x="264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59"/>
              <p:cNvSpPr/>
              <p:nvPr/>
            </p:nvSpPr>
            <p:spPr>
              <a:xfrm>
                <a:off x="2100350" y="2712575"/>
                <a:ext cx="127850" cy="6650"/>
              </a:xfrm>
              <a:custGeom>
                <a:avLst/>
                <a:gdLst/>
                <a:ahLst/>
                <a:cxnLst/>
                <a:rect l="l" t="t" r="r" b="b"/>
                <a:pathLst>
                  <a:path w="5114" h="266"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59"/>
              <p:cNvSpPr/>
              <p:nvPr/>
            </p:nvSpPr>
            <p:spPr>
              <a:xfrm>
                <a:off x="2234800" y="2712575"/>
                <a:ext cx="127850" cy="6650"/>
              </a:xfrm>
              <a:custGeom>
                <a:avLst/>
                <a:gdLst/>
                <a:ahLst/>
                <a:cxnLst/>
                <a:rect l="l" t="t" r="r" b="b"/>
                <a:pathLst>
                  <a:path w="5114" h="266" fill="none" extrusionOk="0">
                    <a:moveTo>
                      <a:pt x="5113" y="1"/>
                    </a:moveTo>
                    <a:lnTo>
                      <a:pt x="0" y="1"/>
                    </a:lnTo>
                    <a:lnTo>
                      <a:pt x="0"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59"/>
              <p:cNvSpPr/>
              <p:nvPr/>
            </p:nvSpPr>
            <p:spPr>
              <a:xfrm>
                <a:off x="2369225" y="2712575"/>
                <a:ext cx="127850" cy="6650"/>
              </a:xfrm>
              <a:custGeom>
                <a:avLst/>
                <a:gdLst/>
                <a:ahLst/>
                <a:cxnLst/>
                <a:rect l="l" t="t" r="r" b="b"/>
                <a:pathLst>
                  <a:path w="5114" h="266" fill="none" extrusionOk="0">
                    <a:moveTo>
                      <a:pt x="5113" y="1"/>
                    </a:moveTo>
                    <a:lnTo>
                      <a:pt x="1" y="1"/>
                    </a:lnTo>
                    <a:lnTo>
                      <a:pt x="1"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59"/>
              <p:cNvSpPr/>
              <p:nvPr/>
            </p:nvSpPr>
            <p:spPr>
              <a:xfrm>
                <a:off x="2503650" y="2712575"/>
                <a:ext cx="127850" cy="6650"/>
              </a:xfrm>
              <a:custGeom>
                <a:avLst/>
                <a:gdLst/>
                <a:ahLst/>
                <a:cxnLst/>
                <a:rect l="l" t="t" r="r" b="b"/>
                <a:pathLst>
                  <a:path w="5114" h="266"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59"/>
              <p:cNvSpPr/>
              <p:nvPr/>
            </p:nvSpPr>
            <p:spPr>
              <a:xfrm>
                <a:off x="2638100" y="2712575"/>
                <a:ext cx="123425" cy="6650"/>
              </a:xfrm>
              <a:custGeom>
                <a:avLst/>
                <a:gdLst/>
                <a:ahLst/>
                <a:cxnLst/>
                <a:rect l="l" t="t" r="r" b="b"/>
                <a:pathLst>
                  <a:path w="4937" h="266" fill="none" extrusionOk="0">
                    <a:moveTo>
                      <a:pt x="4937" y="1"/>
                    </a:moveTo>
                    <a:lnTo>
                      <a:pt x="0" y="1"/>
                    </a:lnTo>
                    <a:lnTo>
                      <a:pt x="0" y="265"/>
                    </a:lnTo>
                    <a:lnTo>
                      <a:pt x="4937" y="265"/>
                    </a:lnTo>
                    <a:lnTo>
                      <a:pt x="4937"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59"/>
              <p:cNvSpPr/>
              <p:nvPr/>
            </p:nvSpPr>
            <p:spPr>
              <a:xfrm>
                <a:off x="2093750" y="27125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59"/>
              <p:cNvSpPr/>
              <p:nvPr/>
            </p:nvSpPr>
            <p:spPr>
              <a:xfrm>
                <a:off x="2093750" y="27125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59"/>
              <p:cNvSpPr/>
              <p:nvPr/>
            </p:nvSpPr>
            <p:spPr>
              <a:xfrm>
                <a:off x="2228175" y="2712575"/>
                <a:ext cx="6650" cy="6650"/>
              </a:xfrm>
              <a:custGeom>
                <a:avLst/>
                <a:gdLst/>
                <a:ahLst/>
                <a:cxnLst/>
                <a:rect l="l" t="t" r="r" b="b"/>
                <a:pathLst>
                  <a:path w="266" h="266"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59"/>
              <p:cNvSpPr/>
              <p:nvPr/>
            </p:nvSpPr>
            <p:spPr>
              <a:xfrm>
                <a:off x="2228175" y="2712575"/>
                <a:ext cx="6650" cy="6650"/>
              </a:xfrm>
              <a:custGeom>
                <a:avLst/>
                <a:gdLst/>
                <a:ahLst/>
                <a:cxnLst/>
                <a:rect l="l" t="t" r="r" b="b"/>
                <a:pathLst>
                  <a:path w="266" h="266"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59"/>
              <p:cNvSpPr/>
              <p:nvPr/>
            </p:nvSpPr>
            <p:spPr>
              <a:xfrm>
                <a:off x="2362625" y="27125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59"/>
              <p:cNvSpPr/>
              <p:nvPr/>
            </p:nvSpPr>
            <p:spPr>
              <a:xfrm>
                <a:off x="2362625" y="27125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59"/>
              <p:cNvSpPr/>
              <p:nvPr/>
            </p:nvSpPr>
            <p:spPr>
              <a:xfrm>
                <a:off x="2497050" y="27125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59"/>
              <p:cNvSpPr/>
              <p:nvPr/>
            </p:nvSpPr>
            <p:spPr>
              <a:xfrm>
                <a:off x="2497050" y="27125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59"/>
              <p:cNvSpPr/>
              <p:nvPr/>
            </p:nvSpPr>
            <p:spPr>
              <a:xfrm>
                <a:off x="2631475" y="2712575"/>
                <a:ext cx="6650" cy="6650"/>
              </a:xfrm>
              <a:custGeom>
                <a:avLst/>
                <a:gdLst/>
                <a:ahLst/>
                <a:cxnLst/>
                <a:rect l="l" t="t" r="r" b="b"/>
                <a:pathLst>
                  <a:path w="266" h="266"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59"/>
              <p:cNvSpPr/>
              <p:nvPr/>
            </p:nvSpPr>
            <p:spPr>
              <a:xfrm>
                <a:off x="2631475" y="2712575"/>
                <a:ext cx="6650" cy="6650"/>
              </a:xfrm>
              <a:custGeom>
                <a:avLst/>
                <a:gdLst/>
                <a:ahLst/>
                <a:cxnLst/>
                <a:rect l="l" t="t" r="r" b="b"/>
                <a:pathLst>
                  <a:path w="266" h="266"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59"/>
              <p:cNvSpPr/>
              <p:nvPr/>
            </p:nvSpPr>
            <p:spPr>
              <a:xfrm>
                <a:off x="2761500" y="2712575"/>
                <a:ext cx="7750" cy="6650"/>
              </a:xfrm>
              <a:custGeom>
                <a:avLst/>
                <a:gdLst/>
                <a:ahLst/>
                <a:cxnLst/>
                <a:rect l="l" t="t" r="r" b="b"/>
                <a:pathLst>
                  <a:path w="310" h="266" extrusionOk="0">
                    <a:moveTo>
                      <a:pt x="1" y="1"/>
                    </a:moveTo>
                    <a:lnTo>
                      <a:pt x="1" y="265"/>
                    </a:lnTo>
                    <a:lnTo>
                      <a:pt x="309" y="265"/>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59"/>
              <p:cNvSpPr/>
              <p:nvPr/>
            </p:nvSpPr>
            <p:spPr>
              <a:xfrm>
                <a:off x="2761500" y="2712575"/>
                <a:ext cx="7750" cy="6650"/>
              </a:xfrm>
              <a:custGeom>
                <a:avLst/>
                <a:gdLst/>
                <a:ahLst/>
                <a:cxnLst/>
                <a:rect l="l" t="t" r="r" b="b"/>
                <a:pathLst>
                  <a:path w="310" h="266" fill="none" extrusionOk="0">
                    <a:moveTo>
                      <a:pt x="309" y="1"/>
                    </a:moveTo>
                    <a:lnTo>
                      <a:pt x="1" y="1"/>
                    </a:lnTo>
                    <a:lnTo>
                      <a:pt x="1" y="265"/>
                    </a:lnTo>
                    <a:lnTo>
                      <a:pt x="309" y="265"/>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59"/>
              <p:cNvSpPr/>
              <p:nvPr/>
            </p:nvSpPr>
            <p:spPr>
              <a:xfrm>
                <a:off x="2100350" y="2847025"/>
                <a:ext cx="661175" cy="6625"/>
              </a:xfrm>
              <a:custGeom>
                <a:avLst/>
                <a:gdLst/>
                <a:ahLst/>
                <a:cxnLst/>
                <a:rect l="l" t="t" r="r" b="b"/>
                <a:pathLst>
                  <a:path w="26447"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59"/>
              <p:cNvSpPr/>
              <p:nvPr/>
            </p:nvSpPr>
            <p:spPr>
              <a:xfrm>
                <a:off x="2100350" y="28470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59"/>
              <p:cNvSpPr/>
              <p:nvPr/>
            </p:nvSpPr>
            <p:spPr>
              <a:xfrm>
                <a:off x="2234800" y="2847025"/>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59"/>
              <p:cNvSpPr/>
              <p:nvPr/>
            </p:nvSpPr>
            <p:spPr>
              <a:xfrm>
                <a:off x="2369225" y="2847025"/>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59"/>
              <p:cNvSpPr/>
              <p:nvPr/>
            </p:nvSpPr>
            <p:spPr>
              <a:xfrm>
                <a:off x="2503650" y="28470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59"/>
              <p:cNvSpPr/>
              <p:nvPr/>
            </p:nvSpPr>
            <p:spPr>
              <a:xfrm>
                <a:off x="2638100" y="2847025"/>
                <a:ext cx="123425" cy="6625"/>
              </a:xfrm>
              <a:custGeom>
                <a:avLst/>
                <a:gdLst/>
                <a:ahLst/>
                <a:cxnLst/>
                <a:rect l="l" t="t" r="r" b="b"/>
                <a:pathLst>
                  <a:path w="4937" h="265" fill="none" extrusionOk="0">
                    <a:moveTo>
                      <a:pt x="4937" y="0"/>
                    </a:moveTo>
                    <a:lnTo>
                      <a:pt x="0" y="0"/>
                    </a:lnTo>
                    <a:lnTo>
                      <a:pt x="0" y="265"/>
                    </a:lnTo>
                    <a:lnTo>
                      <a:pt x="4937" y="265"/>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59"/>
              <p:cNvSpPr/>
              <p:nvPr/>
            </p:nvSpPr>
            <p:spPr>
              <a:xfrm>
                <a:off x="2093750" y="28470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59"/>
              <p:cNvSpPr/>
              <p:nvPr/>
            </p:nvSpPr>
            <p:spPr>
              <a:xfrm>
                <a:off x="2093750" y="28470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59"/>
              <p:cNvSpPr/>
              <p:nvPr/>
            </p:nvSpPr>
            <p:spPr>
              <a:xfrm>
                <a:off x="2228175" y="28470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59"/>
              <p:cNvSpPr/>
              <p:nvPr/>
            </p:nvSpPr>
            <p:spPr>
              <a:xfrm>
                <a:off x="2228175" y="28470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59"/>
              <p:cNvSpPr/>
              <p:nvPr/>
            </p:nvSpPr>
            <p:spPr>
              <a:xfrm>
                <a:off x="2362625" y="28470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59"/>
              <p:cNvSpPr/>
              <p:nvPr/>
            </p:nvSpPr>
            <p:spPr>
              <a:xfrm>
                <a:off x="2362625" y="28470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59"/>
              <p:cNvSpPr/>
              <p:nvPr/>
            </p:nvSpPr>
            <p:spPr>
              <a:xfrm>
                <a:off x="2497050" y="28470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59"/>
              <p:cNvSpPr/>
              <p:nvPr/>
            </p:nvSpPr>
            <p:spPr>
              <a:xfrm>
                <a:off x="2497050" y="28470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59"/>
              <p:cNvSpPr/>
              <p:nvPr/>
            </p:nvSpPr>
            <p:spPr>
              <a:xfrm>
                <a:off x="2631475" y="28470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59"/>
              <p:cNvSpPr/>
              <p:nvPr/>
            </p:nvSpPr>
            <p:spPr>
              <a:xfrm>
                <a:off x="2631475" y="28470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59"/>
              <p:cNvSpPr/>
              <p:nvPr/>
            </p:nvSpPr>
            <p:spPr>
              <a:xfrm>
                <a:off x="2761500" y="2847025"/>
                <a:ext cx="7750" cy="6625"/>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59"/>
              <p:cNvSpPr/>
              <p:nvPr/>
            </p:nvSpPr>
            <p:spPr>
              <a:xfrm>
                <a:off x="2761500" y="2847025"/>
                <a:ext cx="7750" cy="6625"/>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59"/>
              <p:cNvSpPr/>
              <p:nvPr/>
            </p:nvSpPr>
            <p:spPr>
              <a:xfrm>
                <a:off x="2100350" y="2978150"/>
                <a:ext cx="667800" cy="6625"/>
              </a:xfrm>
              <a:custGeom>
                <a:avLst/>
                <a:gdLst/>
                <a:ahLst/>
                <a:cxnLst/>
                <a:rect l="l" t="t" r="r" b="b"/>
                <a:pathLst>
                  <a:path w="26712"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711" y="265"/>
                    </a:lnTo>
                    <a:lnTo>
                      <a:pt x="26711" y="177"/>
                    </a:lnTo>
                    <a:lnTo>
                      <a:pt x="26447" y="177"/>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59"/>
              <p:cNvSpPr/>
              <p:nvPr/>
            </p:nvSpPr>
            <p:spPr>
              <a:xfrm>
                <a:off x="2100350" y="29781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59"/>
              <p:cNvSpPr/>
              <p:nvPr/>
            </p:nvSpPr>
            <p:spPr>
              <a:xfrm>
                <a:off x="2234800" y="2978150"/>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59"/>
              <p:cNvSpPr/>
              <p:nvPr/>
            </p:nvSpPr>
            <p:spPr>
              <a:xfrm>
                <a:off x="2369225" y="2978150"/>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59"/>
              <p:cNvSpPr/>
              <p:nvPr/>
            </p:nvSpPr>
            <p:spPr>
              <a:xfrm>
                <a:off x="2503650" y="29781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59"/>
              <p:cNvSpPr/>
              <p:nvPr/>
            </p:nvSpPr>
            <p:spPr>
              <a:xfrm>
                <a:off x="2638100" y="2978150"/>
                <a:ext cx="130050" cy="6625"/>
              </a:xfrm>
              <a:custGeom>
                <a:avLst/>
                <a:gdLst/>
                <a:ahLst/>
                <a:cxnLst/>
                <a:rect l="l" t="t" r="r" b="b"/>
                <a:pathLst>
                  <a:path w="5202" h="265" fill="none" extrusionOk="0">
                    <a:moveTo>
                      <a:pt x="4937" y="0"/>
                    </a:moveTo>
                    <a:lnTo>
                      <a:pt x="0" y="0"/>
                    </a:lnTo>
                    <a:lnTo>
                      <a:pt x="0" y="265"/>
                    </a:lnTo>
                    <a:lnTo>
                      <a:pt x="5201" y="265"/>
                    </a:lnTo>
                    <a:lnTo>
                      <a:pt x="5201" y="177"/>
                    </a:lnTo>
                    <a:lnTo>
                      <a:pt x="4937" y="177"/>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59"/>
              <p:cNvSpPr/>
              <p:nvPr/>
            </p:nvSpPr>
            <p:spPr>
              <a:xfrm>
                <a:off x="2094850" y="2978150"/>
                <a:ext cx="5525" cy="6625"/>
              </a:xfrm>
              <a:custGeom>
                <a:avLst/>
                <a:gdLst/>
                <a:ahLst/>
                <a:cxnLst/>
                <a:rect l="l" t="t" r="r" b="b"/>
                <a:pathLst>
                  <a:path w="221" h="265" extrusionOk="0">
                    <a:moveTo>
                      <a:pt x="0" y="0"/>
                    </a:moveTo>
                    <a:lnTo>
                      <a:pt x="0" y="265"/>
                    </a:lnTo>
                    <a:lnTo>
                      <a:pt x="221" y="265"/>
                    </a:lnTo>
                    <a:lnTo>
                      <a:pt x="22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59"/>
              <p:cNvSpPr/>
              <p:nvPr/>
            </p:nvSpPr>
            <p:spPr>
              <a:xfrm>
                <a:off x="2094850" y="2978150"/>
                <a:ext cx="5525" cy="6625"/>
              </a:xfrm>
              <a:custGeom>
                <a:avLst/>
                <a:gdLst/>
                <a:ahLst/>
                <a:cxnLst/>
                <a:rect l="l" t="t" r="r" b="b"/>
                <a:pathLst>
                  <a:path w="221" h="265" fill="none" extrusionOk="0">
                    <a:moveTo>
                      <a:pt x="221" y="0"/>
                    </a:moveTo>
                    <a:lnTo>
                      <a:pt x="0" y="0"/>
                    </a:lnTo>
                    <a:lnTo>
                      <a:pt x="0" y="265"/>
                    </a:lnTo>
                    <a:lnTo>
                      <a:pt x="221" y="265"/>
                    </a:lnTo>
                    <a:lnTo>
                      <a:pt x="221"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59"/>
              <p:cNvSpPr/>
              <p:nvPr/>
            </p:nvSpPr>
            <p:spPr>
              <a:xfrm>
                <a:off x="2228175" y="29781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59"/>
              <p:cNvSpPr/>
              <p:nvPr/>
            </p:nvSpPr>
            <p:spPr>
              <a:xfrm>
                <a:off x="2228175" y="29781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59"/>
              <p:cNvSpPr/>
              <p:nvPr/>
            </p:nvSpPr>
            <p:spPr>
              <a:xfrm>
                <a:off x="2362625" y="29781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59"/>
              <p:cNvSpPr/>
              <p:nvPr/>
            </p:nvSpPr>
            <p:spPr>
              <a:xfrm>
                <a:off x="2362625" y="29781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59"/>
              <p:cNvSpPr/>
              <p:nvPr/>
            </p:nvSpPr>
            <p:spPr>
              <a:xfrm>
                <a:off x="2497050" y="29781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59"/>
              <p:cNvSpPr/>
              <p:nvPr/>
            </p:nvSpPr>
            <p:spPr>
              <a:xfrm>
                <a:off x="2497050" y="29781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59"/>
              <p:cNvSpPr/>
              <p:nvPr/>
            </p:nvSpPr>
            <p:spPr>
              <a:xfrm>
                <a:off x="2631475" y="29781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59"/>
              <p:cNvSpPr/>
              <p:nvPr/>
            </p:nvSpPr>
            <p:spPr>
              <a:xfrm>
                <a:off x="2631475" y="29781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59"/>
              <p:cNvSpPr/>
              <p:nvPr/>
            </p:nvSpPr>
            <p:spPr>
              <a:xfrm>
                <a:off x="2761500" y="2978150"/>
                <a:ext cx="6650" cy="4425"/>
              </a:xfrm>
              <a:custGeom>
                <a:avLst/>
                <a:gdLst/>
                <a:ahLst/>
                <a:cxnLst/>
                <a:rect l="l" t="t" r="r" b="b"/>
                <a:pathLst>
                  <a:path w="266" h="177" extrusionOk="0">
                    <a:moveTo>
                      <a:pt x="1" y="0"/>
                    </a:moveTo>
                    <a:lnTo>
                      <a:pt x="1" y="177"/>
                    </a:lnTo>
                    <a:lnTo>
                      <a:pt x="265" y="177"/>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59"/>
              <p:cNvSpPr/>
              <p:nvPr/>
            </p:nvSpPr>
            <p:spPr>
              <a:xfrm>
                <a:off x="2761500" y="2978150"/>
                <a:ext cx="6650" cy="4425"/>
              </a:xfrm>
              <a:custGeom>
                <a:avLst/>
                <a:gdLst/>
                <a:ahLst/>
                <a:cxnLst/>
                <a:rect l="l" t="t" r="r" b="b"/>
                <a:pathLst>
                  <a:path w="266" h="177" fill="none" extrusionOk="0">
                    <a:moveTo>
                      <a:pt x="265" y="0"/>
                    </a:moveTo>
                    <a:lnTo>
                      <a:pt x="1" y="0"/>
                    </a:lnTo>
                    <a:lnTo>
                      <a:pt x="1" y="177"/>
                    </a:lnTo>
                    <a:lnTo>
                      <a:pt x="265" y="177"/>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59"/>
              <p:cNvSpPr/>
              <p:nvPr/>
            </p:nvSpPr>
            <p:spPr>
              <a:xfrm>
                <a:off x="2761500" y="1617275"/>
                <a:ext cx="7750" cy="47400"/>
              </a:xfrm>
              <a:custGeom>
                <a:avLst/>
                <a:gdLst/>
                <a:ahLst/>
                <a:cxnLst/>
                <a:rect l="l" t="t" r="r" b="b"/>
                <a:pathLst>
                  <a:path w="310" h="1896" extrusionOk="0">
                    <a:moveTo>
                      <a:pt x="1" y="1"/>
                    </a:moveTo>
                    <a:lnTo>
                      <a:pt x="1" y="1896"/>
                    </a:lnTo>
                    <a:lnTo>
                      <a:pt x="309" y="1896"/>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59"/>
              <p:cNvSpPr/>
              <p:nvPr/>
            </p:nvSpPr>
            <p:spPr>
              <a:xfrm>
                <a:off x="2741675" y="1638225"/>
                <a:ext cx="47400" cy="6625"/>
              </a:xfrm>
              <a:custGeom>
                <a:avLst/>
                <a:gdLst/>
                <a:ahLst/>
                <a:cxnLst/>
                <a:rect l="l" t="t" r="r" b="b"/>
                <a:pathLst>
                  <a:path w="1896" h="265" extrusionOk="0">
                    <a:moveTo>
                      <a:pt x="1" y="0"/>
                    </a:moveTo>
                    <a:lnTo>
                      <a:pt x="1" y="264"/>
                    </a:lnTo>
                    <a:lnTo>
                      <a:pt x="1896" y="264"/>
                    </a:ln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59"/>
              <p:cNvSpPr/>
              <p:nvPr/>
            </p:nvSpPr>
            <p:spPr>
              <a:xfrm>
                <a:off x="2761500" y="2288350"/>
                <a:ext cx="7750" cy="46300"/>
              </a:xfrm>
              <a:custGeom>
                <a:avLst/>
                <a:gdLst/>
                <a:ahLst/>
                <a:cxnLst/>
                <a:rect l="l" t="t" r="r" b="b"/>
                <a:pathLst>
                  <a:path w="310" h="1852" extrusionOk="0">
                    <a:moveTo>
                      <a:pt x="1" y="0"/>
                    </a:moveTo>
                    <a:lnTo>
                      <a:pt x="1" y="1852"/>
                    </a:lnTo>
                    <a:lnTo>
                      <a:pt x="309" y="1852"/>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59"/>
              <p:cNvSpPr/>
              <p:nvPr/>
            </p:nvSpPr>
            <p:spPr>
              <a:xfrm>
                <a:off x="2741675" y="2308175"/>
                <a:ext cx="47400" cy="6650"/>
              </a:xfrm>
              <a:custGeom>
                <a:avLst/>
                <a:gdLst/>
                <a:ahLst/>
                <a:cxnLst/>
                <a:rect l="l" t="t" r="r" b="b"/>
                <a:pathLst>
                  <a:path w="1896" h="266" extrusionOk="0">
                    <a:moveTo>
                      <a:pt x="1" y="1"/>
                    </a:moveTo>
                    <a:lnTo>
                      <a:pt x="1" y="265"/>
                    </a:lnTo>
                    <a:lnTo>
                      <a:pt x="1896" y="265"/>
                    </a:lnTo>
                    <a:lnTo>
                      <a:pt x="18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59"/>
              <p:cNvSpPr/>
              <p:nvPr/>
            </p:nvSpPr>
            <p:spPr>
              <a:xfrm>
                <a:off x="2091550" y="1617275"/>
                <a:ext cx="6625" cy="47400"/>
              </a:xfrm>
              <a:custGeom>
                <a:avLst/>
                <a:gdLst/>
                <a:ahLst/>
                <a:cxnLst/>
                <a:rect l="l" t="t" r="r" b="b"/>
                <a:pathLst>
                  <a:path w="265" h="1896" extrusionOk="0">
                    <a:moveTo>
                      <a:pt x="0" y="1"/>
                    </a:moveTo>
                    <a:lnTo>
                      <a:pt x="0" y="1896"/>
                    </a:lnTo>
                    <a:lnTo>
                      <a:pt x="265" y="1896"/>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59"/>
              <p:cNvSpPr/>
              <p:nvPr/>
            </p:nvSpPr>
            <p:spPr>
              <a:xfrm>
                <a:off x="2071700" y="1638225"/>
                <a:ext cx="47425" cy="6625"/>
              </a:xfrm>
              <a:custGeom>
                <a:avLst/>
                <a:gdLst/>
                <a:ahLst/>
                <a:cxnLst/>
                <a:rect l="l" t="t" r="r" b="b"/>
                <a:pathLst>
                  <a:path w="1897" h="265" extrusionOk="0">
                    <a:moveTo>
                      <a:pt x="1" y="0"/>
                    </a:moveTo>
                    <a:lnTo>
                      <a:pt x="1" y="264"/>
                    </a:lnTo>
                    <a:lnTo>
                      <a:pt x="1896" y="264"/>
                    </a:ln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59"/>
              <p:cNvSpPr/>
              <p:nvPr/>
            </p:nvSpPr>
            <p:spPr>
              <a:xfrm>
                <a:off x="2091550" y="2288350"/>
                <a:ext cx="6625" cy="46300"/>
              </a:xfrm>
              <a:custGeom>
                <a:avLst/>
                <a:gdLst/>
                <a:ahLst/>
                <a:cxnLst/>
                <a:rect l="l" t="t" r="r" b="b"/>
                <a:pathLst>
                  <a:path w="265" h="1852" extrusionOk="0">
                    <a:moveTo>
                      <a:pt x="0" y="0"/>
                    </a:moveTo>
                    <a:lnTo>
                      <a:pt x="0" y="1852"/>
                    </a:lnTo>
                    <a:lnTo>
                      <a:pt x="265" y="1852"/>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59"/>
              <p:cNvSpPr/>
              <p:nvPr/>
            </p:nvSpPr>
            <p:spPr>
              <a:xfrm>
                <a:off x="2071700" y="2308175"/>
                <a:ext cx="47425" cy="6650"/>
              </a:xfrm>
              <a:custGeom>
                <a:avLst/>
                <a:gdLst/>
                <a:ahLst/>
                <a:cxnLst/>
                <a:rect l="l" t="t" r="r" b="b"/>
                <a:pathLst>
                  <a:path w="1897" h="266" extrusionOk="0">
                    <a:moveTo>
                      <a:pt x="1" y="1"/>
                    </a:moveTo>
                    <a:lnTo>
                      <a:pt x="1" y="265"/>
                    </a:lnTo>
                    <a:lnTo>
                      <a:pt x="1896" y="265"/>
                    </a:lnTo>
                    <a:lnTo>
                      <a:pt x="18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59"/>
              <p:cNvSpPr/>
              <p:nvPr/>
            </p:nvSpPr>
            <p:spPr>
              <a:xfrm>
                <a:off x="2091550" y="2958325"/>
                <a:ext cx="6625" cy="46300"/>
              </a:xfrm>
              <a:custGeom>
                <a:avLst/>
                <a:gdLst/>
                <a:ahLst/>
                <a:cxnLst/>
                <a:rect l="l" t="t" r="r" b="b"/>
                <a:pathLst>
                  <a:path w="265" h="1852" extrusionOk="0">
                    <a:moveTo>
                      <a:pt x="0" y="0"/>
                    </a:moveTo>
                    <a:lnTo>
                      <a:pt x="0" y="1851"/>
                    </a:lnTo>
                    <a:lnTo>
                      <a:pt x="265" y="1851"/>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59"/>
              <p:cNvSpPr/>
              <p:nvPr/>
            </p:nvSpPr>
            <p:spPr>
              <a:xfrm>
                <a:off x="2071700" y="2978150"/>
                <a:ext cx="47425" cy="6625"/>
              </a:xfrm>
              <a:custGeom>
                <a:avLst/>
                <a:gdLst/>
                <a:ahLst/>
                <a:cxnLst/>
                <a:rect l="l" t="t" r="r" b="b"/>
                <a:pathLst>
                  <a:path w="1897" h="265" extrusionOk="0">
                    <a:moveTo>
                      <a:pt x="1" y="0"/>
                    </a:moveTo>
                    <a:lnTo>
                      <a:pt x="1" y="265"/>
                    </a:lnTo>
                    <a:lnTo>
                      <a:pt x="1896" y="265"/>
                    </a:ln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59"/>
              <p:cNvSpPr/>
              <p:nvPr/>
            </p:nvSpPr>
            <p:spPr>
              <a:xfrm>
                <a:off x="2761500" y="2958325"/>
                <a:ext cx="7750" cy="46300"/>
              </a:xfrm>
              <a:custGeom>
                <a:avLst/>
                <a:gdLst/>
                <a:ahLst/>
                <a:cxnLst/>
                <a:rect l="l" t="t" r="r" b="b"/>
                <a:pathLst>
                  <a:path w="310" h="1852" extrusionOk="0">
                    <a:moveTo>
                      <a:pt x="1" y="0"/>
                    </a:moveTo>
                    <a:lnTo>
                      <a:pt x="1" y="1851"/>
                    </a:lnTo>
                    <a:lnTo>
                      <a:pt x="309" y="1851"/>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59"/>
              <p:cNvSpPr/>
              <p:nvPr/>
            </p:nvSpPr>
            <p:spPr>
              <a:xfrm>
                <a:off x="2741675" y="2978150"/>
                <a:ext cx="47400" cy="6625"/>
              </a:xfrm>
              <a:custGeom>
                <a:avLst/>
                <a:gdLst/>
                <a:ahLst/>
                <a:cxnLst/>
                <a:rect l="l" t="t" r="r" b="b"/>
                <a:pathLst>
                  <a:path w="1896" h="265" extrusionOk="0">
                    <a:moveTo>
                      <a:pt x="1" y="0"/>
                    </a:moveTo>
                    <a:lnTo>
                      <a:pt x="1" y="265"/>
                    </a:lnTo>
                    <a:lnTo>
                      <a:pt x="1896" y="265"/>
                    </a:ln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46" name="Google Shape;2946;p59"/>
            <p:cNvGrpSpPr/>
            <p:nvPr/>
          </p:nvGrpSpPr>
          <p:grpSpPr>
            <a:xfrm>
              <a:off x="965147" y="444904"/>
              <a:ext cx="605939" cy="733425"/>
              <a:chOff x="854872" y="593529"/>
              <a:chExt cx="605939" cy="733425"/>
            </a:xfrm>
          </p:grpSpPr>
          <p:grpSp>
            <p:nvGrpSpPr>
              <p:cNvPr id="2947" name="Google Shape;2947;p59"/>
              <p:cNvGrpSpPr/>
              <p:nvPr/>
            </p:nvGrpSpPr>
            <p:grpSpPr>
              <a:xfrm>
                <a:off x="854872" y="749504"/>
                <a:ext cx="444014" cy="577450"/>
                <a:chOff x="2255047" y="690567"/>
                <a:chExt cx="444014" cy="577450"/>
              </a:xfrm>
            </p:grpSpPr>
            <p:sp>
              <p:nvSpPr>
                <p:cNvPr id="2948" name="Google Shape;2948;p59"/>
                <p:cNvSpPr/>
                <p:nvPr/>
              </p:nvSpPr>
              <p:spPr>
                <a:xfrm>
                  <a:off x="2255047" y="690567"/>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59"/>
                <p:cNvSpPr/>
                <p:nvPr/>
              </p:nvSpPr>
              <p:spPr>
                <a:xfrm>
                  <a:off x="2588630" y="690567"/>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50" name="Google Shape;2950;p59"/>
                <p:cNvCxnSpPr/>
                <p:nvPr/>
              </p:nvCxnSpPr>
              <p:spPr>
                <a:xfrm>
                  <a:off x="2320463" y="924475"/>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51" name="Google Shape;2951;p59"/>
                <p:cNvCxnSpPr/>
                <p:nvPr/>
              </p:nvCxnSpPr>
              <p:spPr>
                <a:xfrm>
                  <a:off x="2320463" y="979300"/>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52" name="Google Shape;2952;p59"/>
                <p:cNvCxnSpPr/>
                <p:nvPr/>
              </p:nvCxnSpPr>
              <p:spPr>
                <a:xfrm>
                  <a:off x="2320463" y="1031550"/>
                  <a:ext cx="313200" cy="0"/>
                </a:xfrm>
                <a:prstGeom prst="straightConnector1">
                  <a:avLst/>
                </a:prstGeom>
                <a:noFill/>
                <a:ln w="9525" cap="flat" cmpd="sng">
                  <a:solidFill>
                    <a:schemeClr val="dk1"/>
                  </a:solidFill>
                  <a:prstDash val="solid"/>
                  <a:round/>
                  <a:headEnd type="none" w="med" len="med"/>
                  <a:tailEnd type="none" w="med" len="med"/>
                </a:ln>
              </p:spPr>
            </p:cxnSp>
          </p:grpSp>
          <p:grpSp>
            <p:nvGrpSpPr>
              <p:cNvPr id="2953" name="Google Shape;2953;p59"/>
              <p:cNvGrpSpPr/>
              <p:nvPr/>
            </p:nvGrpSpPr>
            <p:grpSpPr>
              <a:xfrm>
                <a:off x="935835" y="671517"/>
                <a:ext cx="444014" cy="577450"/>
                <a:chOff x="2255047" y="690567"/>
                <a:chExt cx="444014" cy="577450"/>
              </a:xfrm>
            </p:grpSpPr>
            <p:sp>
              <p:nvSpPr>
                <p:cNvPr id="2954" name="Google Shape;2954;p59"/>
                <p:cNvSpPr/>
                <p:nvPr/>
              </p:nvSpPr>
              <p:spPr>
                <a:xfrm>
                  <a:off x="2255047" y="690567"/>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59"/>
                <p:cNvSpPr/>
                <p:nvPr/>
              </p:nvSpPr>
              <p:spPr>
                <a:xfrm>
                  <a:off x="2588630" y="690567"/>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56" name="Google Shape;2956;p59"/>
                <p:cNvCxnSpPr/>
                <p:nvPr/>
              </p:nvCxnSpPr>
              <p:spPr>
                <a:xfrm>
                  <a:off x="2320463" y="924475"/>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57" name="Google Shape;2957;p59"/>
                <p:cNvCxnSpPr/>
                <p:nvPr/>
              </p:nvCxnSpPr>
              <p:spPr>
                <a:xfrm>
                  <a:off x="2320463" y="979300"/>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58" name="Google Shape;2958;p59"/>
                <p:cNvCxnSpPr/>
                <p:nvPr/>
              </p:nvCxnSpPr>
              <p:spPr>
                <a:xfrm>
                  <a:off x="2320463" y="1031550"/>
                  <a:ext cx="313200" cy="0"/>
                </a:xfrm>
                <a:prstGeom prst="straightConnector1">
                  <a:avLst/>
                </a:prstGeom>
                <a:noFill/>
                <a:ln w="9525" cap="flat" cmpd="sng">
                  <a:solidFill>
                    <a:schemeClr val="dk1"/>
                  </a:solidFill>
                  <a:prstDash val="solid"/>
                  <a:round/>
                  <a:headEnd type="none" w="med" len="med"/>
                  <a:tailEnd type="none" w="med" len="med"/>
                </a:ln>
              </p:spPr>
            </p:cxnSp>
          </p:grpSp>
          <p:grpSp>
            <p:nvGrpSpPr>
              <p:cNvPr id="2959" name="Google Shape;2959;p59"/>
              <p:cNvGrpSpPr/>
              <p:nvPr/>
            </p:nvGrpSpPr>
            <p:grpSpPr>
              <a:xfrm>
                <a:off x="1016797" y="593529"/>
                <a:ext cx="444014" cy="577450"/>
                <a:chOff x="2255047" y="690567"/>
                <a:chExt cx="444014" cy="577450"/>
              </a:xfrm>
            </p:grpSpPr>
            <p:sp>
              <p:nvSpPr>
                <p:cNvPr id="2960" name="Google Shape;2960;p59"/>
                <p:cNvSpPr/>
                <p:nvPr/>
              </p:nvSpPr>
              <p:spPr>
                <a:xfrm>
                  <a:off x="2255047" y="690567"/>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59"/>
                <p:cNvSpPr/>
                <p:nvPr/>
              </p:nvSpPr>
              <p:spPr>
                <a:xfrm>
                  <a:off x="2588630" y="690567"/>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62" name="Google Shape;2962;p59"/>
                <p:cNvCxnSpPr/>
                <p:nvPr/>
              </p:nvCxnSpPr>
              <p:spPr>
                <a:xfrm>
                  <a:off x="2320463" y="924475"/>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63" name="Google Shape;2963;p59"/>
                <p:cNvCxnSpPr/>
                <p:nvPr/>
              </p:nvCxnSpPr>
              <p:spPr>
                <a:xfrm>
                  <a:off x="2320463" y="979300"/>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64" name="Google Shape;2964;p59"/>
                <p:cNvCxnSpPr/>
                <p:nvPr/>
              </p:nvCxnSpPr>
              <p:spPr>
                <a:xfrm>
                  <a:off x="2320463" y="1031550"/>
                  <a:ext cx="313200" cy="0"/>
                </a:xfrm>
                <a:prstGeom prst="straightConnector1">
                  <a:avLst/>
                </a:prstGeom>
                <a:noFill/>
                <a:ln w="9525" cap="flat" cmpd="sng">
                  <a:solidFill>
                    <a:schemeClr val="dk1"/>
                  </a:solidFill>
                  <a:prstDash val="solid"/>
                  <a:round/>
                  <a:headEnd type="none" w="med" len="med"/>
                  <a:tailEnd type="none" w="med" len="med"/>
                </a:ln>
              </p:spPr>
            </p:cxnSp>
          </p:grpSp>
        </p:grpSp>
      </p:grpSp>
      <p:grpSp>
        <p:nvGrpSpPr>
          <p:cNvPr id="2" name="Google Shape;1829;p50">
            <a:extLst>
              <a:ext uri="{FF2B5EF4-FFF2-40B4-BE49-F238E27FC236}">
                <a16:creationId xmlns:a16="http://schemas.microsoft.com/office/drawing/2014/main" id="{A2E860FF-70C0-4ADC-31C3-C44C87BC9614}"/>
              </a:ext>
            </a:extLst>
          </p:cNvPr>
          <p:cNvGrpSpPr/>
          <p:nvPr/>
        </p:nvGrpSpPr>
        <p:grpSpPr>
          <a:xfrm>
            <a:off x="1668609" y="1428002"/>
            <a:ext cx="5819710" cy="3212350"/>
            <a:chOff x="1662150" y="965574"/>
            <a:chExt cx="5819710" cy="3212350"/>
          </a:xfrm>
        </p:grpSpPr>
        <p:sp>
          <p:nvSpPr>
            <p:cNvPr id="3" name="Google Shape;1830;p50">
              <a:extLst>
                <a:ext uri="{FF2B5EF4-FFF2-40B4-BE49-F238E27FC236}">
                  <a16:creationId xmlns:a16="http://schemas.microsoft.com/office/drawing/2014/main" id="{1277E6FB-0DF8-A528-FE53-D7356A241746}"/>
                </a:ext>
              </a:extLst>
            </p:cNvPr>
            <p:cNvSpPr/>
            <p:nvPr/>
          </p:nvSpPr>
          <p:spPr>
            <a:xfrm>
              <a:off x="1665638" y="1292501"/>
              <a:ext cx="5816222" cy="2885423"/>
            </a:xfrm>
            <a:custGeom>
              <a:avLst/>
              <a:gdLst/>
              <a:ahLst/>
              <a:cxnLst/>
              <a:rect l="l" t="t" r="r" b="b"/>
              <a:pathLst>
                <a:path w="58289" h="52980" extrusionOk="0">
                  <a:moveTo>
                    <a:pt x="1" y="0"/>
                  </a:moveTo>
                  <a:lnTo>
                    <a:pt x="1" y="52980"/>
                  </a:lnTo>
                  <a:lnTo>
                    <a:pt x="58289" y="52980"/>
                  </a:lnTo>
                  <a:lnTo>
                    <a:pt x="58289" y="0"/>
                  </a:lnTo>
                  <a:close/>
                </a:path>
              </a:pathLst>
            </a:custGeom>
            <a:solidFill>
              <a:schemeClr val="dk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 name="Google Shape;1831;p50">
              <a:extLst>
                <a:ext uri="{FF2B5EF4-FFF2-40B4-BE49-F238E27FC236}">
                  <a16:creationId xmlns:a16="http://schemas.microsoft.com/office/drawing/2014/main" id="{0746E57D-DA33-6CCE-C38F-6D72089FAEE2}"/>
                </a:ext>
              </a:extLst>
            </p:cNvPr>
            <p:cNvGrpSpPr/>
            <p:nvPr/>
          </p:nvGrpSpPr>
          <p:grpSpPr>
            <a:xfrm>
              <a:off x="1662150" y="965574"/>
              <a:ext cx="5819675" cy="326925"/>
              <a:chOff x="1662163" y="959424"/>
              <a:chExt cx="5819675" cy="326925"/>
            </a:xfrm>
          </p:grpSpPr>
          <p:sp>
            <p:nvSpPr>
              <p:cNvPr id="5" name="Google Shape;1832;p50">
                <a:extLst>
                  <a:ext uri="{FF2B5EF4-FFF2-40B4-BE49-F238E27FC236}">
                    <a16:creationId xmlns:a16="http://schemas.microsoft.com/office/drawing/2014/main" id="{93E1C9D3-47AD-B55E-5210-C04748C7B1BD}"/>
                  </a:ext>
                </a:extLst>
              </p:cNvPr>
              <p:cNvSpPr/>
              <p:nvPr/>
            </p:nvSpPr>
            <p:spPr>
              <a:xfrm>
                <a:off x="1662163" y="959425"/>
                <a:ext cx="5819675" cy="326923"/>
              </a:xfrm>
              <a:custGeom>
                <a:avLst/>
                <a:gdLst/>
                <a:ahLst/>
                <a:cxnLst/>
                <a:rect l="l" t="t" r="r" b="b"/>
                <a:pathLst>
                  <a:path w="58255" h="3991" extrusionOk="0">
                    <a:moveTo>
                      <a:pt x="1" y="0"/>
                    </a:moveTo>
                    <a:lnTo>
                      <a:pt x="1" y="3990"/>
                    </a:lnTo>
                    <a:lnTo>
                      <a:pt x="58254" y="3990"/>
                    </a:lnTo>
                    <a:lnTo>
                      <a:pt x="58254" y="0"/>
                    </a:ln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 name="Google Shape;1833;p50">
                <a:extLst>
                  <a:ext uri="{FF2B5EF4-FFF2-40B4-BE49-F238E27FC236}">
                    <a16:creationId xmlns:a16="http://schemas.microsoft.com/office/drawing/2014/main" id="{77ACED33-11E3-F73A-8614-BE469DD1EEF3}"/>
                  </a:ext>
                </a:extLst>
              </p:cNvPr>
              <p:cNvGrpSpPr/>
              <p:nvPr/>
            </p:nvGrpSpPr>
            <p:grpSpPr>
              <a:xfrm>
                <a:off x="1764526" y="959424"/>
                <a:ext cx="5589241" cy="326925"/>
                <a:chOff x="1764526" y="959424"/>
                <a:chExt cx="5589241" cy="326925"/>
              </a:xfrm>
            </p:grpSpPr>
            <p:sp>
              <p:nvSpPr>
                <p:cNvPr id="7" name="Google Shape;1834;p50">
                  <a:extLst>
                    <a:ext uri="{FF2B5EF4-FFF2-40B4-BE49-F238E27FC236}">
                      <a16:creationId xmlns:a16="http://schemas.microsoft.com/office/drawing/2014/main" id="{0D8D1FD7-220C-13B0-EC3A-AFBB3F066CD0}"/>
                    </a:ext>
                  </a:extLst>
                </p:cNvPr>
                <p:cNvSpPr/>
                <p:nvPr/>
              </p:nvSpPr>
              <p:spPr>
                <a:xfrm>
                  <a:off x="1980533" y="959424"/>
                  <a:ext cx="17119" cy="326925"/>
                </a:xfrm>
                <a:custGeom>
                  <a:avLst/>
                  <a:gdLst/>
                  <a:ahLst/>
                  <a:cxnLst/>
                  <a:rect l="l" t="t" r="r" b="b"/>
                  <a:pathLst>
                    <a:path w="209" h="3991" extrusionOk="0">
                      <a:moveTo>
                        <a:pt x="1" y="0"/>
                      </a:moveTo>
                      <a:lnTo>
                        <a:pt x="1" y="3990"/>
                      </a:lnTo>
                      <a:lnTo>
                        <a:pt x="209" y="3990"/>
                      </a:lnTo>
                      <a:lnTo>
                        <a:pt x="2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835;p50">
                  <a:extLst>
                    <a:ext uri="{FF2B5EF4-FFF2-40B4-BE49-F238E27FC236}">
                      <a16:creationId xmlns:a16="http://schemas.microsoft.com/office/drawing/2014/main" id="{2F0D76CF-9439-DBDF-E726-ABF6C0E39920}"/>
                    </a:ext>
                  </a:extLst>
                </p:cNvPr>
                <p:cNvSpPr/>
                <p:nvPr/>
              </p:nvSpPr>
              <p:spPr>
                <a:xfrm>
                  <a:off x="1764526" y="1030443"/>
                  <a:ext cx="105256" cy="184802"/>
                </a:xfrm>
                <a:custGeom>
                  <a:avLst/>
                  <a:gdLst/>
                  <a:ahLst/>
                  <a:cxnLst/>
                  <a:rect l="l" t="t" r="r" b="b"/>
                  <a:pathLst>
                    <a:path w="1285" h="2256" extrusionOk="0">
                      <a:moveTo>
                        <a:pt x="1285" y="1"/>
                      </a:moveTo>
                      <a:lnTo>
                        <a:pt x="1" y="1146"/>
                      </a:lnTo>
                      <a:lnTo>
                        <a:pt x="1285" y="2256"/>
                      </a:lnTo>
                      <a:lnTo>
                        <a:pt x="128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836;p50">
                  <a:extLst>
                    <a:ext uri="{FF2B5EF4-FFF2-40B4-BE49-F238E27FC236}">
                      <a16:creationId xmlns:a16="http://schemas.microsoft.com/office/drawing/2014/main" id="{C32E110A-7766-26B9-8673-CC966165C637}"/>
                    </a:ext>
                  </a:extLst>
                </p:cNvPr>
                <p:cNvSpPr/>
                <p:nvPr/>
              </p:nvSpPr>
              <p:spPr>
                <a:xfrm>
                  <a:off x="7117856" y="959424"/>
                  <a:ext cx="17120" cy="326923"/>
                </a:xfrm>
                <a:custGeom>
                  <a:avLst/>
                  <a:gdLst/>
                  <a:ahLst/>
                  <a:cxnLst/>
                  <a:rect l="l" t="t" r="r" b="b"/>
                  <a:pathLst>
                    <a:path w="209" h="3991" extrusionOk="0">
                      <a:moveTo>
                        <a:pt x="0" y="0"/>
                      </a:moveTo>
                      <a:lnTo>
                        <a:pt x="0" y="3990"/>
                      </a:lnTo>
                      <a:lnTo>
                        <a:pt x="208" y="3990"/>
                      </a:lnTo>
                      <a:lnTo>
                        <a:pt x="20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837;p50">
                  <a:extLst>
                    <a:ext uri="{FF2B5EF4-FFF2-40B4-BE49-F238E27FC236}">
                      <a16:creationId xmlns:a16="http://schemas.microsoft.com/office/drawing/2014/main" id="{FE7E2570-9FCE-A140-B6A4-F825B6F14A47}"/>
                    </a:ext>
                  </a:extLst>
                </p:cNvPr>
                <p:cNvSpPr/>
                <p:nvPr/>
              </p:nvSpPr>
              <p:spPr>
                <a:xfrm>
                  <a:off x="7245724" y="1030443"/>
                  <a:ext cx="108043" cy="184800"/>
                </a:xfrm>
                <a:custGeom>
                  <a:avLst/>
                  <a:gdLst/>
                  <a:ahLst/>
                  <a:cxnLst/>
                  <a:rect l="l" t="t" r="r" b="b"/>
                  <a:pathLst>
                    <a:path w="1319" h="2256" extrusionOk="0">
                      <a:moveTo>
                        <a:pt x="0" y="1"/>
                      </a:moveTo>
                      <a:lnTo>
                        <a:pt x="0" y="2256"/>
                      </a:lnTo>
                      <a:lnTo>
                        <a:pt x="1319" y="1146"/>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12" name="Google Shape;2622;p59">
            <a:extLst>
              <a:ext uri="{FF2B5EF4-FFF2-40B4-BE49-F238E27FC236}">
                <a16:creationId xmlns:a16="http://schemas.microsoft.com/office/drawing/2014/main" id="{44684954-CCB3-D4E4-D7DF-BA1B9B63B9BC}"/>
              </a:ext>
            </a:extLst>
          </p:cNvPr>
          <p:cNvSpPr txBox="1">
            <a:spLocks/>
          </p:cNvSpPr>
          <p:nvPr/>
        </p:nvSpPr>
        <p:spPr>
          <a:xfrm>
            <a:off x="2068507" y="1463861"/>
            <a:ext cx="4991386" cy="25512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9pPr>
          </a:lstStyle>
          <a:p>
            <a:pPr marL="0" indent="0"/>
            <a:r>
              <a:rPr lang="en-US" sz="2200"/>
              <a:t>Abstraction</a:t>
            </a:r>
            <a:endParaRPr lang="vi-VN"/>
          </a:p>
        </p:txBody>
      </p:sp>
      <p:pic>
        <p:nvPicPr>
          <p:cNvPr id="17" name="Graphic 16" descr="City with solid fill">
            <a:extLst>
              <a:ext uri="{FF2B5EF4-FFF2-40B4-BE49-F238E27FC236}">
                <a16:creationId xmlns:a16="http://schemas.microsoft.com/office/drawing/2014/main" id="{00F7E6F9-702D-6622-07C9-757E6D54F0B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997407" y="2151989"/>
            <a:ext cx="586552" cy="586552"/>
          </a:xfrm>
          <a:prstGeom prst="rect">
            <a:avLst/>
          </a:prstGeom>
        </p:spPr>
      </p:pic>
      <p:pic>
        <p:nvPicPr>
          <p:cNvPr id="18" name="Graphic 17" descr="City with solid fill">
            <a:extLst>
              <a:ext uri="{FF2B5EF4-FFF2-40B4-BE49-F238E27FC236}">
                <a16:creationId xmlns:a16="http://schemas.microsoft.com/office/drawing/2014/main" id="{7BEC20EF-0793-44AF-511D-42801D750F3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177007" y="1836573"/>
            <a:ext cx="586552" cy="586552"/>
          </a:xfrm>
          <a:prstGeom prst="rect">
            <a:avLst/>
          </a:prstGeom>
        </p:spPr>
      </p:pic>
      <p:pic>
        <p:nvPicPr>
          <p:cNvPr id="19" name="Graphic 18" descr="City with solid fill">
            <a:extLst>
              <a:ext uri="{FF2B5EF4-FFF2-40B4-BE49-F238E27FC236}">
                <a16:creationId xmlns:a16="http://schemas.microsoft.com/office/drawing/2014/main" id="{354FB787-3239-0C41-8072-56B6CF8A008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644681" y="3119974"/>
            <a:ext cx="586552" cy="586552"/>
          </a:xfrm>
          <a:prstGeom prst="rect">
            <a:avLst/>
          </a:prstGeom>
        </p:spPr>
      </p:pic>
      <p:pic>
        <p:nvPicPr>
          <p:cNvPr id="20" name="Graphic 19" descr="City with solid fill">
            <a:extLst>
              <a:ext uri="{FF2B5EF4-FFF2-40B4-BE49-F238E27FC236}">
                <a16:creationId xmlns:a16="http://schemas.microsoft.com/office/drawing/2014/main" id="{A43B97D1-75FF-B294-9BD0-EA1DE4ED88B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41850" y="3012203"/>
            <a:ext cx="586552" cy="586552"/>
          </a:xfrm>
          <a:prstGeom prst="rect">
            <a:avLst/>
          </a:prstGeom>
        </p:spPr>
      </p:pic>
      <p:pic>
        <p:nvPicPr>
          <p:cNvPr id="22" name="Graphic 21" descr="City with solid fill">
            <a:extLst>
              <a:ext uri="{FF2B5EF4-FFF2-40B4-BE49-F238E27FC236}">
                <a16:creationId xmlns:a16="http://schemas.microsoft.com/office/drawing/2014/main" id="{D2AFB463-9AAE-CC1E-B8E4-6166F0B78D2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618974" y="3565847"/>
            <a:ext cx="586552" cy="586552"/>
          </a:xfrm>
          <a:prstGeom prst="rect">
            <a:avLst/>
          </a:prstGeom>
        </p:spPr>
      </p:pic>
      <p:pic>
        <p:nvPicPr>
          <p:cNvPr id="23" name="Graphic 22" descr="City with solid fill">
            <a:extLst>
              <a:ext uri="{FF2B5EF4-FFF2-40B4-BE49-F238E27FC236}">
                <a16:creationId xmlns:a16="http://schemas.microsoft.com/office/drawing/2014/main" id="{CE4A156F-9C0E-C310-50C0-7DAA5CDEF7C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55753" y="2505950"/>
            <a:ext cx="586552" cy="586552"/>
          </a:xfrm>
          <a:prstGeom prst="rect">
            <a:avLst/>
          </a:prstGeom>
        </p:spPr>
      </p:pic>
      <p:pic>
        <p:nvPicPr>
          <p:cNvPr id="24" name="Graphic 23" descr="City with solid fill">
            <a:extLst>
              <a:ext uri="{FF2B5EF4-FFF2-40B4-BE49-F238E27FC236}">
                <a16:creationId xmlns:a16="http://schemas.microsoft.com/office/drawing/2014/main" id="{4205ED5F-70A1-1C0C-B6C4-98EFB04F849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429680" y="3527146"/>
            <a:ext cx="586552" cy="586552"/>
          </a:xfrm>
          <a:prstGeom prst="rect">
            <a:avLst/>
          </a:prstGeom>
        </p:spPr>
      </p:pic>
      <p:cxnSp>
        <p:nvCxnSpPr>
          <p:cNvPr id="26" name="Straight Connector 25">
            <a:extLst>
              <a:ext uri="{FF2B5EF4-FFF2-40B4-BE49-F238E27FC236}">
                <a16:creationId xmlns:a16="http://schemas.microsoft.com/office/drawing/2014/main" id="{E6190E42-23E2-C6F4-B5F4-72248A38260B}"/>
              </a:ext>
            </a:extLst>
          </p:cNvPr>
          <p:cNvCxnSpPr>
            <a:stCxn id="18" idx="2"/>
            <a:endCxn id="20" idx="0"/>
          </p:cNvCxnSpPr>
          <p:nvPr/>
        </p:nvCxnSpPr>
        <p:spPr>
          <a:xfrm>
            <a:off x="4470283" y="2423125"/>
            <a:ext cx="364843" cy="589078"/>
          </a:xfrm>
          <a:prstGeom prst="line">
            <a:avLst/>
          </a:prstGeom>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E1A805B-E097-798C-7027-D0375066B36B}"/>
              </a:ext>
            </a:extLst>
          </p:cNvPr>
          <p:cNvCxnSpPr>
            <a:cxnSpLocks/>
            <a:stCxn id="17" idx="2"/>
            <a:endCxn id="20" idx="1"/>
          </p:cNvCxnSpPr>
          <p:nvPr/>
        </p:nvCxnSpPr>
        <p:spPr>
          <a:xfrm>
            <a:off x="3290683" y="2738541"/>
            <a:ext cx="1251167" cy="566938"/>
          </a:xfrm>
          <a:prstGeom prst="line">
            <a:avLst/>
          </a:prstGeom>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84F8BF2B-CFB2-DA68-EF6D-BC15DD894DC3}"/>
              </a:ext>
            </a:extLst>
          </p:cNvPr>
          <p:cNvCxnSpPr>
            <a:stCxn id="19" idx="3"/>
            <a:endCxn id="20" idx="1"/>
          </p:cNvCxnSpPr>
          <p:nvPr/>
        </p:nvCxnSpPr>
        <p:spPr>
          <a:xfrm flipV="1">
            <a:off x="3231233" y="3305479"/>
            <a:ext cx="1310617" cy="107771"/>
          </a:xfrm>
          <a:prstGeom prst="line">
            <a:avLst/>
          </a:prstGeom>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3512AA1-52BA-E4E3-7504-6554BD1958FF}"/>
              </a:ext>
            </a:extLst>
          </p:cNvPr>
          <p:cNvCxnSpPr>
            <a:stCxn id="22" idx="3"/>
            <a:endCxn id="24" idx="1"/>
          </p:cNvCxnSpPr>
          <p:nvPr/>
        </p:nvCxnSpPr>
        <p:spPr>
          <a:xfrm flipV="1">
            <a:off x="4205526" y="3820422"/>
            <a:ext cx="1224154" cy="38701"/>
          </a:xfrm>
          <a:prstGeom prst="line">
            <a:avLst/>
          </a:prstGeom>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EBDBE5F2-2878-BD73-5455-67B33F56ECD7}"/>
              </a:ext>
            </a:extLst>
          </p:cNvPr>
          <p:cNvCxnSpPr>
            <a:cxnSpLocks/>
            <a:stCxn id="24" idx="0"/>
            <a:endCxn id="23" idx="2"/>
          </p:cNvCxnSpPr>
          <p:nvPr/>
        </p:nvCxnSpPr>
        <p:spPr>
          <a:xfrm flipH="1" flipV="1">
            <a:off x="5549029" y="3092502"/>
            <a:ext cx="173927" cy="434644"/>
          </a:xfrm>
          <a:prstGeom prst="line">
            <a:avLst/>
          </a:prstGeom>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3F424103-137B-8AD1-3BE4-0ED9331CD701}"/>
              </a:ext>
            </a:extLst>
          </p:cNvPr>
          <p:cNvCxnSpPr>
            <a:stCxn id="17" idx="3"/>
            <a:endCxn id="23" idx="1"/>
          </p:cNvCxnSpPr>
          <p:nvPr/>
        </p:nvCxnSpPr>
        <p:spPr>
          <a:xfrm>
            <a:off x="3583959" y="2445265"/>
            <a:ext cx="1671794" cy="353961"/>
          </a:xfrm>
          <a:prstGeom prst="line">
            <a:avLst/>
          </a:prstGeom>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5288E67A-9A6E-E4D7-1E6B-D15B8F1B40FF}"/>
              </a:ext>
            </a:extLst>
          </p:cNvPr>
          <p:cNvCxnSpPr>
            <a:cxnSpLocks/>
            <a:endCxn id="18" idx="2"/>
          </p:cNvCxnSpPr>
          <p:nvPr/>
        </p:nvCxnSpPr>
        <p:spPr>
          <a:xfrm flipV="1">
            <a:off x="3920283" y="2423125"/>
            <a:ext cx="550000" cy="1283401"/>
          </a:xfrm>
          <a:prstGeom prst="line">
            <a:avLst/>
          </a:prstGeom>
          <a:ln/>
        </p:spPr>
        <p:style>
          <a:lnRef idx="1">
            <a:schemeClr val="accent1"/>
          </a:lnRef>
          <a:fillRef idx="0">
            <a:schemeClr val="accent1"/>
          </a:fillRef>
          <a:effectRef idx="0">
            <a:schemeClr val="accent1"/>
          </a:effectRef>
          <a:fontRef idx="minor">
            <a:schemeClr val="tx1"/>
          </a:fontRef>
        </p:style>
      </p:cxnSp>
      <p:pic>
        <p:nvPicPr>
          <p:cNvPr id="39" name="Graphic 38" descr="Man riding a scooter">
            <a:extLst>
              <a:ext uri="{FF2B5EF4-FFF2-40B4-BE49-F238E27FC236}">
                <a16:creationId xmlns:a16="http://schemas.microsoft.com/office/drawing/2014/main" id="{83F8DEDA-07E8-1B68-B3CB-89322057247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548972" y="1801840"/>
            <a:ext cx="404241" cy="1106799"/>
          </a:xfrm>
          <a:prstGeom prst="rect">
            <a:avLst/>
          </a:prstGeom>
        </p:spPr>
      </p:pic>
      <p:cxnSp>
        <p:nvCxnSpPr>
          <p:cNvPr id="41" name="Straight Connector 40">
            <a:extLst>
              <a:ext uri="{FF2B5EF4-FFF2-40B4-BE49-F238E27FC236}">
                <a16:creationId xmlns:a16="http://schemas.microsoft.com/office/drawing/2014/main" id="{10BCD8BC-5F11-465B-CCEC-00045C6478FC}"/>
              </a:ext>
            </a:extLst>
          </p:cNvPr>
          <p:cNvCxnSpPr>
            <a:endCxn id="22" idx="1"/>
          </p:cNvCxnSpPr>
          <p:nvPr/>
        </p:nvCxnSpPr>
        <p:spPr>
          <a:xfrm>
            <a:off x="2920401" y="3706526"/>
            <a:ext cx="698573" cy="152597"/>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9EAD0CC3-5969-4BD2-55DB-C43D55D88E6F}"/>
              </a:ext>
            </a:extLst>
          </p:cNvPr>
          <p:cNvCxnSpPr>
            <a:stCxn id="19" idx="0"/>
            <a:endCxn id="17" idx="2"/>
          </p:cNvCxnSpPr>
          <p:nvPr/>
        </p:nvCxnSpPr>
        <p:spPr>
          <a:xfrm flipV="1">
            <a:off x="2937957" y="2738541"/>
            <a:ext cx="352726" cy="381433"/>
          </a:xfrm>
          <a:prstGeom prst="line">
            <a:avLst/>
          </a:prstGeo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486550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xit" presetSubtype="10" fill="hold" nodeType="clickEffect">
                                  <p:stCondLst>
                                    <p:cond delay="0"/>
                                  </p:stCondLst>
                                  <p:childTnLst>
                                    <p:animEffect transition="out" filter="randombar(horizontal)">
                                      <p:cBhvr>
                                        <p:cTn id="6" dur="500"/>
                                        <p:tgtEl>
                                          <p:spTgt spid="39"/>
                                        </p:tgtEl>
                                      </p:cBhvr>
                                    </p:animEffect>
                                    <p:set>
                                      <p:cBhvr>
                                        <p:cTn id="7" dur="1" fill="hold">
                                          <p:stCondLst>
                                            <p:cond delay="499"/>
                                          </p:stCondLst>
                                        </p:cTn>
                                        <p:tgtEl>
                                          <p:spTgt spid="3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2620"/>
        <p:cNvGrpSpPr/>
        <p:nvPr/>
      </p:nvGrpSpPr>
      <p:grpSpPr>
        <a:xfrm>
          <a:off x="0" y="0"/>
          <a:ext cx="0" cy="0"/>
          <a:chOff x="0" y="0"/>
          <a:chExt cx="0" cy="0"/>
        </a:xfrm>
      </p:grpSpPr>
      <p:sp>
        <p:nvSpPr>
          <p:cNvPr id="2627" name="Google Shape;2627;p59"/>
          <p:cNvSpPr txBox="1">
            <a:spLocks noGrp="1"/>
          </p:cNvSpPr>
          <p:nvPr>
            <p:ph type="title" idx="6"/>
          </p:nvPr>
        </p:nvSpPr>
        <p:spPr>
          <a:xfrm>
            <a:off x="1494388" y="747585"/>
            <a:ext cx="63438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Traveling Salesman Problem (TSP)</a:t>
            </a:r>
            <a:endParaRPr/>
          </a:p>
        </p:txBody>
      </p:sp>
      <p:grpSp>
        <p:nvGrpSpPr>
          <p:cNvPr id="2670" name="Google Shape;2670;p59"/>
          <p:cNvGrpSpPr/>
          <p:nvPr/>
        </p:nvGrpSpPr>
        <p:grpSpPr>
          <a:xfrm>
            <a:off x="787370" y="4281505"/>
            <a:ext cx="369130" cy="405607"/>
            <a:chOff x="787370" y="4281505"/>
            <a:chExt cx="369130" cy="405607"/>
          </a:xfrm>
        </p:grpSpPr>
        <p:grpSp>
          <p:nvGrpSpPr>
            <p:cNvPr id="2671" name="Google Shape;2671;p59"/>
            <p:cNvGrpSpPr/>
            <p:nvPr/>
          </p:nvGrpSpPr>
          <p:grpSpPr>
            <a:xfrm>
              <a:off x="787370" y="4281505"/>
              <a:ext cx="225414" cy="405607"/>
              <a:chOff x="8063823" y="2506947"/>
              <a:chExt cx="198009" cy="356296"/>
            </a:xfrm>
          </p:grpSpPr>
          <p:sp>
            <p:nvSpPr>
              <p:cNvPr id="2672" name="Google Shape;2672;p59"/>
              <p:cNvSpPr/>
              <p:nvPr/>
            </p:nvSpPr>
            <p:spPr>
              <a:xfrm>
                <a:off x="8063823" y="2506947"/>
                <a:ext cx="198009" cy="39628"/>
              </a:xfrm>
              <a:custGeom>
                <a:avLst/>
                <a:gdLst/>
                <a:ahLst/>
                <a:cxnLst/>
                <a:rect l="l" t="t" r="r" b="b"/>
                <a:pathLst>
                  <a:path w="4512" h="903" extrusionOk="0">
                    <a:moveTo>
                      <a:pt x="1" y="0"/>
                    </a:moveTo>
                    <a:lnTo>
                      <a:pt x="1" y="902"/>
                    </a:lnTo>
                    <a:lnTo>
                      <a:pt x="4511" y="902"/>
                    </a:lnTo>
                    <a:lnTo>
                      <a:pt x="4511"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59"/>
              <p:cNvSpPr/>
              <p:nvPr/>
            </p:nvSpPr>
            <p:spPr>
              <a:xfrm>
                <a:off x="8063823" y="2823615"/>
                <a:ext cx="198009" cy="39628"/>
              </a:xfrm>
              <a:custGeom>
                <a:avLst/>
                <a:gdLst/>
                <a:ahLst/>
                <a:cxnLst/>
                <a:rect l="l" t="t" r="r" b="b"/>
                <a:pathLst>
                  <a:path w="4512" h="903" extrusionOk="0">
                    <a:moveTo>
                      <a:pt x="1" y="1"/>
                    </a:moveTo>
                    <a:lnTo>
                      <a:pt x="1" y="903"/>
                    </a:lnTo>
                    <a:lnTo>
                      <a:pt x="4511" y="903"/>
                    </a:lnTo>
                    <a:lnTo>
                      <a:pt x="4511" y="1"/>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59"/>
              <p:cNvSpPr/>
              <p:nvPr/>
            </p:nvSpPr>
            <p:spPr>
              <a:xfrm>
                <a:off x="8082122" y="2546531"/>
                <a:ext cx="159917" cy="275642"/>
              </a:xfrm>
              <a:custGeom>
                <a:avLst/>
                <a:gdLst/>
                <a:ahLst/>
                <a:cxnLst/>
                <a:rect l="l" t="t" r="r" b="b"/>
                <a:pathLst>
                  <a:path w="3644" h="6281" extrusionOk="0">
                    <a:moveTo>
                      <a:pt x="0" y="0"/>
                    </a:moveTo>
                    <a:lnTo>
                      <a:pt x="0" y="1735"/>
                    </a:lnTo>
                    <a:lnTo>
                      <a:pt x="1214" y="2915"/>
                    </a:lnTo>
                    <a:lnTo>
                      <a:pt x="1214" y="3366"/>
                    </a:lnTo>
                    <a:lnTo>
                      <a:pt x="0" y="4511"/>
                    </a:lnTo>
                    <a:lnTo>
                      <a:pt x="0" y="6280"/>
                    </a:lnTo>
                    <a:lnTo>
                      <a:pt x="3643" y="6280"/>
                    </a:lnTo>
                    <a:lnTo>
                      <a:pt x="3643" y="4511"/>
                    </a:lnTo>
                    <a:lnTo>
                      <a:pt x="2463" y="3366"/>
                    </a:lnTo>
                    <a:lnTo>
                      <a:pt x="2463" y="2915"/>
                    </a:lnTo>
                    <a:lnTo>
                      <a:pt x="3643" y="1735"/>
                    </a:lnTo>
                    <a:lnTo>
                      <a:pt x="3643"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59"/>
              <p:cNvSpPr/>
              <p:nvPr/>
            </p:nvSpPr>
            <p:spPr>
              <a:xfrm>
                <a:off x="8086686" y="2756648"/>
                <a:ext cx="152281" cy="65520"/>
              </a:xfrm>
              <a:custGeom>
                <a:avLst/>
                <a:gdLst/>
                <a:ahLst/>
                <a:cxnLst/>
                <a:rect l="l" t="t" r="r" b="b"/>
                <a:pathLst>
                  <a:path w="3470" h="1493" extrusionOk="0">
                    <a:moveTo>
                      <a:pt x="1527" y="0"/>
                    </a:moveTo>
                    <a:lnTo>
                      <a:pt x="0" y="1492"/>
                    </a:lnTo>
                    <a:lnTo>
                      <a:pt x="3470" y="1492"/>
                    </a:lnTo>
                    <a:lnTo>
                      <a:pt x="19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59"/>
              <p:cNvSpPr/>
              <p:nvPr/>
            </p:nvSpPr>
            <p:spPr>
              <a:xfrm>
                <a:off x="8086686" y="2756648"/>
                <a:ext cx="152281" cy="65520"/>
              </a:xfrm>
              <a:custGeom>
                <a:avLst/>
                <a:gdLst/>
                <a:ahLst/>
                <a:cxnLst/>
                <a:rect l="l" t="t" r="r" b="b"/>
                <a:pathLst>
                  <a:path w="3470" h="1493" fill="none" extrusionOk="0">
                    <a:moveTo>
                      <a:pt x="1527" y="0"/>
                    </a:moveTo>
                    <a:lnTo>
                      <a:pt x="0" y="1492"/>
                    </a:lnTo>
                    <a:lnTo>
                      <a:pt x="3470" y="1492"/>
                    </a:lnTo>
                    <a:lnTo>
                      <a:pt x="194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59"/>
              <p:cNvSpPr/>
              <p:nvPr/>
            </p:nvSpPr>
            <p:spPr>
              <a:xfrm>
                <a:off x="8153654" y="2726192"/>
                <a:ext cx="18344" cy="19836"/>
              </a:xfrm>
              <a:custGeom>
                <a:avLst/>
                <a:gdLst/>
                <a:ahLst/>
                <a:cxnLst/>
                <a:rect l="l" t="t" r="r" b="b"/>
                <a:pathLst>
                  <a:path w="418" h="452" extrusionOk="0">
                    <a:moveTo>
                      <a:pt x="1" y="0"/>
                    </a:moveTo>
                    <a:lnTo>
                      <a:pt x="1" y="451"/>
                    </a:lnTo>
                    <a:lnTo>
                      <a:pt x="417" y="451"/>
                    </a:lnTo>
                    <a:lnTo>
                      <a:pt x="41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59"/>
              <p:cNvSpPr/>
              <p:nvPr/>
            </p:nvSpPr>
            <p:spPr>
              <a:xfrm>
                <a:off x="8153654" y="2698765"/>
                <a:ext cx="18344" cy="19836"/>
              </a:xfrm>
              <a:custGeom>
                <a:avLst/>
                <a:gdLst/>
                <a:ahLst/>
                <a:cxnLst/>
                <a:rect l="l" t="t" r="r" b="b"/>
                <a:pathLst>
                  <a:path w="418" h="452" extrusionOk="0">
                    <a:moveTo>
                      <a:pt x="1" y="1"/>
                    </a:moveTo>
                    <a:lnTo>
                      <a:pt x="1" y="452"/>
                    </a:lnTo>
                    <a:lnTo>
                      <a:pt x="417" y="452"/>
                    </a:lnTo>
                    <a:lnTo>
                      <a:pt x="41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59"/>
              <p:cNvSpPr/>
              <p:nvPr/>
            </p:nvSpPr>
            <p:spPr>
              <a:xfrm>
                <a:off x="8124734" y="2628726"/>
                <a:ext cx="74648" cy="27472"/>
              </a:xfrm>
              <a:custGeom>
                <a:avLst/>
                <a:gdLst/>
                <a:ahLst/>
                <a:cxnLst/>
                <a:rect l="l" t="t" r="r" b="b"/>
                <a:pathLst>
                  <a:path w="1701" h="626" extrusionOk="0">
                    <a:moveTo>
                      <a:pt x="1" y="1"/>
                    </a:moveTo>
                    <a:lnTo>
                      <a:pt x="660" y="625"/>
                    </a:lnTo>
                    <a:lnTo>
                      <a:pt x="1076" y="625"/>
                    </a:lnTo>
                    <a:lnTo>
                      <a:pt x="17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80" name="Google Shape;2680;p59"/>
            <p:cNvSpPr/>
            <p:nvPr/>
          </p:nvSpPr>
          <p:spPr>
            <a:xfrm>
              <a:off x="1064550" y="4376213"/>
              <a:ext cx="91950" cy="91100"/>
            </a:xfrm>
            <a:custGeom>
              <a:avLst/>
              <a:gdLst/>
              <a:ahLst/>
              <a:cxnLst/>
              <a:rect l="l" t="t" r="r" b="b"/>
              <a:pathLst>
                <a:path w="3678" h="3644" fill="none" extrusionOk="0">
                  <a:moveTo>
                    <a:pt x="3157" y="0"/>
                  </a:moveTo>
                  <a:lnTo>
                    <a:pt x="1839" y="1319"/>
                  </a:lnTo>
                  <a:lnTo>
                    <a:pt x="486" y="0"/>
                  </a:lnTo>
                  <a:lnTo>
                    <a:pt x="0" y="486"/>
                  </a:lnTo>
                  <a:lnTo>
                    <a:pt x="1319" y="1805"/>
                  </a:lnTo>
                  <a:lnTo>
                    <a:pt x="0" y="3158"/>
                  </a:lnTo>
                  <a:lnTo>
                    <a:pt x="486" y="3643"/>
                  </a:lnTo>
                  <a:lnTo>
                    <a:pt x="1839" y="2325"/>
                  </a:lnTo>
                  <a:lnTo>
                    <a:pt x="3157" y="3643"/>
                  </a:lnTo>
                  <a:lnTo>
                    <a:pt x="3678" y="3158"/>
                  </a:lnTo>
                  <a:lnTo>
                    <a:pt x="2325" y="1805"/>
                  </a:lnTo>
                  <a:lnTo>
                    <a:pt x="3678" y="486"/>
                  </a:lnTo>
                  <a:lnTo>
                    <a:pt x="3157" y="0"/>
                  </a:lnTo>
                  <a:lnTo>
                    <a:pt x="3157" y="0"/>
                  </a:lnTo>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81" name="Google Shape;2681;p59"/>
          <p:cNvGrpSpPr/>
          <p:nvPr/>
        </p:nvGrpSpPr>
        <p:grpSpPr>
          <a:xfrm>
            <a:off x="8009738" y="444900"/>
            <a:ext cx="739738" cy="499927"/>
            <a:chOff x="8009738" y="444900"/>
            <a:chExt cx="739738" cy="499927"/>
          </a:xfrm>
        </p:grpSpPr>
        <p:grpSp>
          <p:nvGrpSpPr>
            <p:cNvPr id="2682" name="Google Shape;2682;p59"/>
            <p:cNvGrpSpPr/>
            <p:nvPr/>
          </p:nvGrpSpPr>
          <p:grpSpPr>
            <a:xfrm>
              <a:off x="8114513" y="444900"/>
              <a:ext cx="634963" cy="406652"/>
              <a:chOff x="8114513" y="444900"/>
              <a:chExt cx="634963" cy="406652"/>
            </a:xfrm>
          </p:grpSpPr>
          <p:sp>
            <p:nvSpPr>
              <p:cNvPr id="2683" name="Google Shape;2683;p59"/>
              <p:cNvSpPr/>
              <p:nvPr/>
            </p:nvSpPr>
            <p:spPr>
              <a:xfrm>
                <a:off x="8114513" y="444900"/>
                <a:ext cx="634950" cy="59000"/>
              </a:xfrm>
              <a:custGeom>
                <a:avLst/>
                <a:gdLst/>
                <a:ahLst/>
                <a:cxnLst/>
                <a:rect l="l" t="t" r="r" b="b"/>
                <a:pathLst>
                  <a:path w="25398" h="2360" extrusionOk="0">
                    <a:moveTo>
                      <a:pt x="1" y="0"/>
                    </a:moveTo>
                    <a:lnTo>
                      <a:pt x="1" y="2359"/>
                    </a:lnTo>
                    <a:lnTo>
                      <a:pt x="25398" y="2359"/>
                    </a:lnTo>
                    <a:lnTo>
                      <a:pt x="25398"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59"/>
              <p:cNvSpPr/>
              <p:nvPr/>
            </p:nvSpPr>
            <p:spPr>
              <a:xfrm>
                <a:off x="8706063" y="463100"/>
                <a:ext cx="21725" cy="20850"/>
              </a:xfrm>
              <a:custGeom>
                <a:avLst/>
                <a:gdLst/>
                <a:ahLst/>
                <a:cxnLst/>
                <a:rect l="l" t="t" r="r" b="b"/>
                <a:pathLst>
                  <a:path w="869" h="834" fill="none" extrusionOk="0">
                    <a:moveTo>
                      <a:pt x="1" y="1"/>
                    </a:moveTo>
                    <a:lnTo>
                      <a:pt x="868" y="833"/>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59"/>
              <p:cNvSpPr/>
              <p:nvPr/>
            </p:nvSpPr>
            <p:spPr>
              <a:xfrm>
                <a:off x="8706063" y="463100"/>
                <a:ext cx="21725" cy="20850"/>
              </a:xfrm>
              <a:custGeom>
                <a:avLst/>
                <a:gdLst/>
                <a:ahLst/>
                <a:cxnLst/>
                <a:rect l="l" t="t" r="r" b="b"/>
                <a:pathLst>
                  <a:path w="869" h="834" fill="none" extrusionOk="0">
                    <a:moveTo>
                      <a:pt x="868" y="1"/>
                    </a:moveTo>
                    <a:lnTo>
                      <a:pt x="1" y="833"/>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59"/>
              <p:cNvSpPr/>
              <p:nvPr/>
            </p:nvSpPr>
            <p:spPr>
              <a:xfrm>
                <a:off x="8114525" y="503900"/>
                <a:ext cx="634950" cy="347652"/>
              </a:xfrm>
              <a:custGeom>
                <a:avLst/>
                <a:gdLst/>
                <a:ahLst/>
                <a:cxnLst/>
                <a:rect l="l" t="t" r="r" b="b"/>
                <a:pathLst>
                  <a:path w="25398" h="2360" extrusionOk="0">
                    <a:moveTo>
                      <a:pt x="1" y="0"/>
                    </a:moveTo>
                    <a:lnTo>
                      <a:pt x="1" y="2359"/>
                    </a:lnTo>
                    <a:lnTo>
                      <a:pt x="25398" y="2359"/>
                    </a:lnTo>
                    <a:lnTo>
                      <a:pt x="25398"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87" name="Google Shape;2687;p59"/>
            <p:cNvGrpSpPr/>
            <p:nvPr/>
          </p:nvGrpSpPr>
          <p:grpSpPr>
            <a:xfrm>
              <a:off x="8009738" y="538175"/>
              <a:ext cx="634963" cy="406652"/>
              <a:chOff x="8009738" y="538175"/>
              <a:chExt cx="634963" cy="406652"/>
            </a:xfrm>
          </p:grpSpPr>
          <p:sp>
            <p:nvSpPr>
              <p:cNvPr id="2688" name="Google Shape;2688;p59"/>
              <p:cNvSpPr/>
              <p:nvPr/>
            </p:nvSpPr>
            <p:spPr>
              <a:xfrm>
                <a:off x="8009738" y="538175"/>
                <a:ext cx="634950" cy="59000"/>
              </a:xfrm>
              <a:custGeom>
                <a:avLst/>
                <a:gdLst/>
                <a:ahLst/>
                <a:cxnLst/>
                <a:rect l="l" t="t" r="r" b="b"/>
                <a:pathLst>
                  <a:path w="25398" h="2360" extrusionOk="0">
                    <a:moveTo>
                      <a:pt x="1" y="0"/>
                    </a:moveTo>
                    <a:lnTo>
                      <a:pt x="1" y="2359"/>
                    </a:lnTo>
                    <a:lnTo>
                      <a:pt x="25398" y="2359"/>
                    </a:lnTo>
                    <a:lnTo>
                      <a:pt x="25398"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59"/>
              <p:cNvSpPr/>
              <p:nvPr/>
            </p:nvSpPr>
            <p:spPr>
              <a:xfrm>
                <a:off x="8601288" y="556375"/>
                <a:ext cx="21725" cy="20850"/>
              </a:xfrm>
              <a:custGeom>
                <a:avLst/>
                <a:gdLst/>
                <a:ahLst/>
                <a:cxnLst/>
                <a:rect l="l" t="t" r="r" b="b"/>
                <a:pathLst>
                  <a:path w="869" h="834" fill="none" extrusionOk="0">
                    <a:moveTo>
                      <a:pt x="1" y="1"/>
                    </a:moveTo>
                    <a:lnTo>
                      <a:pt x="868" y="833"/>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59"/>
              <p:cNvSpPr/>
              <p:nvPr/>
            </p:nvSpPr>
            <p:spPr>
              <a:xfrm>
                <a:off x="8601288" y="556375"/>
                <a:ext cx="21725" cy="20850"/>
              </a:xfrm>
              <a:custGeom>
                <a:avLst/>
                <a:gdLst/>
                <a:ahLst/>
                <a:cxnLst/>
                <a:rect l="l" t="t" r="r" b="b"/>
                <a:pathLst>
                  <a:path w="869" h="834" fill="none" extrusionOk="0">
                    <a:moveTo>
                      <a:pt x="868" y="1"/>
                    </a:moveTo>
                    <a:lnTo>
                      <a:pt x="1" y="833"/>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59"/>
              <p:cNvSpPr/>
              <p:nvPr/>
            </p:nvSpPr>
            <p:spPr>
              <a:xfrm>
                <a:off x="8009750" y="597175"/>
                <a:ext cx="634950" cy="347652"/>
              </a:xfrm>
              <a:custGeom>
                <a:avLst/>
                <a:gdLst/>
                <a:ahLst/>
                <a:cxnLst/>
                <a:rect l="l" t="t" r="r" b="b"/>
                <a:pathLst>
                  <a:path w="25398" h="2360" extrusionOk="0">
                    <a:moveTo>
                      <a:pt x="1" y="0"/>
                    </a:moveTo>
                    <a:lnTo>
                      <a:pt x="1" y="2359"/>
                    </a:lnTo>
                    <a:lnTo>
                      <a:pt x="25398" y="2359"/>
                    </a:lnTo>
                    <a:lnTo>
                      <a:pt x="25398"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692" name="Google Shape;2692;p59"/>
          <p:cNvGrpSpPr/>
          <p:nvPr/>
        </p:nvGrpSpPr>
        <p:grpSpPr>
          <a:xfrm>
            <a:off x="706408" y="-1469152"/>
            <a:ext cx="1218677" cy="2647482"/>
            <a:chOff x="706408" y="-1469152"/>
            <a:chExt cx="1218677" cy="2647482"/>
          </a:xfrm>
        </p:grpSpPr>
        <p:grpSp>
          <p:nvGrpSpPr>
            <p:cNvPr id="2693" name="Google Shape;2693;p59"/>
            <p:cNvGrpSpPr/>
            <p:nvPr/>
          </p:nvGrpSpPr>
          <p:grpSpPr>
            <a:xfrm>
              <a:off x="706408" y="-1469152"/>
              <a:ext cx="1218677" cy="2356830"/>
              <a:chOff x="2071700" y="1617275"/>
              <a:chExt cx="717375" cy="1387350"/>
            </a:xfrm>
          </p:grpSpPr>
          <p:sp>
            <p:nvSpPr>
              <p:cNvPr id="2694" name="Google Shape;2694;p59"/>
              <p:cNvSpPr/>
              <p:nvPr/>
            </p:nvSpPr>
            <p:spPr>
              <a:xfrm>
                <a:off x="2093750" y="1644825"/>
                <a:ext cx="6625" cy="1339950"/>
              </a:xfrm>
              <a:custGeom>
                <a:avLst/>
                <a:gdLst/>
                <a:ahLst/>
                <a:cxnLst/>
                <a:rect l="l" t="t" r="r" b="b"/>
                <a:pathLst>
                  <a:path w="265" h="53598" extrusionOk="0">
                    <a:moveTo>
                      <a:pt x="0" y="0"/>
                    </a:moveTo>
                    <a:lnTo>
                      <a:pt x="0" y="5113"/>
                    </a:lnTo>
                    <a:lnTo>
                      <a:pt x="265" y="5113"/>
                    </a:lnTo>
                    <a:lnTo>
                      <a:pt x="265" y="0"/>
                    </a:lnTo>
                    <a:close/>
                    <a:moveTo>
                      <a:pt x="0" y="5378"/>
                    </a:moveTo>
                    <a:lnTo>
                      <a:pt x="0" y="10447"/>
                    </a:lnTo>
                    <a:lnTo>
                      <a:pt x="265" y="10447"/>
                    </a:lnTo>
                    <a:lnTo>
                      <a:pt x="265" y="5378"/>
                    </a:lnTo>
                    <a:close/>
                    <a:moveTo>
                      <a:pt x="0" y="10755"/>
                    </a:moveTo>
                    <a:lnTo>
                      <a:pt x="0" y="15824"/>
                    </a:lnTo>
                    <a:lnTo>
                      <a:pt x="265" y="15824"/>
                    </a:lnTo>
                    <a:lnTo>
                      <a:pt x="265" y="10755"/>
                    </a:lnTo>
                    <a:close/>
                    <a:moveTo>
                      <a:pt x="0" y="16089"/>
                    </a:moveTo>
                    <a:lnTo>
                      <a:pt x="0" y="21201"/>
                    </a:lnTo>
                    <a:lnTo>
                      <a:pt x="265" y="21201"/>
                    </a:lnTo>
                    <a:lnTo>
                      <a:pt x="265" y="16089"/>
                    </a:lnTo>
                    <a:close/>
                    <a:moveTo>
                      <a:pt x="0" y="21466"/>
                    </a:moveTo>
                    <a:lnTo>
                      <a:pt x="0" y="26579"/>
                    </a:lnTo>
                    <a:lnTo>
                      <a:pt x="265" y="26579"/>
                    </a:lnTo>
                    <a:lnTo>
                      <a:pt x="265" y="21466"/>
                    </a:lnTo>
                    <a:close/>
                    <a:moveTo>
                      <a:pt x="0" y="26843"/>
                    </a:moveTo>
                    <a:lnTo>
                      <a:pt x="0" y="31956"/>
                    </a:lnTo>
                    <a:lnTo>
                      <a:pt x="265" y="31956"/>
                    </a:lnTo>
                    <a:lnTo>
                      <a:pt x="265" y="26843"/>
                    </a:lnTo>
                    <a:close/>
                    <a:moveTo>
                      <a:pt x="0" y="32221"/>
                    </a:moveTo>
                    <a:lnTo>
                      <a:pt x="0" y="37334"/>
                    </a:lnTo>
                    <a:lnTo>
                      <a:pt x="265" y="37334"/>
                    </a:lnTo>
                    <a:lnTo>
                      <a:pt x="265" y="32221"/>
                    </a:lnTo>
                    <a:close/>
                    <a:moveTo>
                      <a:pt x="0" y="37598"/>
                    </a:moveTo>
                    <a:lnTo>
                      <a:pt x="0" y="42711"/>
                    </a:lnTo>
                    <a:lnTo>
                      <a:pt x="265" y="42711"/>
                    </a:lnTo>
                    <a:lnTo>
                      <a:pt x="265" y="37598"/>
                    </a:lnTo>
                    <a:close/>
                    <a:moveTo>
                      <a:pt x="0" y="42975"/>
                    </a:moveTo>
                    <a:lnTo>
                      <a:pt x="0" y="48088"/>
                    </a:lnTo>
                    <a:lnTo>
                      <a:pt x="265" y="48088"/>
                    </a:lnTo>
                    <a:lnTo>
                      <a:pt x="265" y="42975"/>
                    </a:lnTo>
                    <a:close/>
                    <a:moveTo>
                      <a:pt x="0" y="48353"/>
                    </a:moveTo>
                    <a:lnTo>
                      <a:pt x="0" y="53598"/>
                    </a:lnTo>
                    <a:lnTo>
                      <a:pt x="44" y="53598"/>
                    </a:lnTo>
                    <a:lnTo>
                      <a:pt x="44"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59"/>
              <p:cNvSpPr/>
              <p:nvPr/>
            </p:nvSpPr>
            <p:spPr>
              <a:xfrm>
                <a:off x="2093750" y="1643725"/>
                <a:ext cx="6625" cy="1341050"/>
              </a:xfrm>
              <a:custGeom>
                <a:avLst/>
                <a:gdLst/>
                <a:ahLst/>
                <a:cxnLst/>
                <a:rect l="l" t="t" r="r" b="b"/>
                <a:pathLst>
                  <a:path w="265" h="53642" fill="none" extrusionOk="0">
                    <a:moveTo>
                      <a:pt x="0" y="0"/>
                    </a:moveTo>
                    <a:lnTo>
                      <a:pt x="0" y="0"/>
                    </a:lnTo>
                    <a:lnTo>
                      <a:pt x="0" y="53642"/>
                    </a:lnTo>
                    <a:lnTo>
                      <a:pt x="265" y="53642"/>
                    </a:lnTo>
                    <a:lnTo>
                      <a:pt x="44" y="53642"/>
                    </a:lnTo>
                    <a:lnTo>
                      <a:pt x="44" y="53377"/>
                    </a:lnTo>
                    <a:lnTo>
                      <a:pt x="265" y="53377"/>
                    </a:lnTo>
                    <a:lnTo>
                      <a:pt x="265" y="48397"/>
                    </a:lnTo>
                    <a:lnTo>
                      <a:pt x="0" y="48397"/>
                    </a:lnTo>
                    <a:lnTo>
                      <a:pt x="0" y="48132"/>
                    </a:lnTo>
                    <a:lnTo>
                      <a:pt x="265" y="48132"/>
                    </a:lnTo>
                    <a:lnTo>
                      <a:pt x="265" y="43019"/>
                    </a:lnTo>
                    <a:lnTo>
                      <a:pt x="0" y="43019"/>
                    </a:lnTo>
                    <a:lnTo>
                      <a:pt x="0" y="42755"/>
                    </a:lnTo>
                    <a:lnTo>
                      <a:pt x="265" y="42755"/>
                    </a:lnTo>
                    <a:lnTo>
                      <a:pt x="265" y="37642"/>
                    </a:lnTo>
                    <a:lnTo>
                      <a:pt x="0" y="37642"/>
                    </a:lnTo>
                    <a:lnTo>
                      <a:pt x="0" y="37378"/>
                    </a:lnTo>
                    <a:lnTo>
                      <a:pt x="265" y="37378"/>
                    </a:lnTo>
                    <a:lnTo>
                      <a:pt x="265" y="32265"/>
                    </a:lnTo>
                    <a:lnTo>
                      <a:pt x="0" y="32265"/>
                    </a:lnTo>
                    <a:lnTo>
                      <a:pt x="0" y="32000"/>
                    </a:lnTo>
                    <a:lnTo>
                      <a:pt x="265" y="32000"/>
                    </a:lnTo>
                    <a:lnTo>
                      <a:pt x="265" y="26887"/>
                    </a:lnTo>
                    <a:lnTo>
                      <a:pt x="0" y="26887"/>
                    </a:lnTo>
                    <a:lnTo>
                      <a:pt x="0" y="26623"/>
                    </a:lnTo>
                    <a:lnTo>
                      <a:pt x="265" y="26623"/>
                    </a:lnTo>
                    <a:lnTo>
                      <a:pt x="265" y="21510"/>
                    </a:lnTo>
                    <a:lnTo>
                      <a:pt x="0" y="21510"/>
                    </a:lnTo>
                    <a:lnTo>
                      <a:pt x="0" y="21245"/>
                    </a:lnTo>
                    <a:lnTo>
                      <a:pt x="265" y="21245"/>
                    </a:lnTo>
                    <a:lnTo>
                      <a:pt x="265" y="16133"/>
                    </a:lnTo>
                    <a:lnTo>
                      <a:pt x="0" y="16133"/>
                    </a:lnTo>
                    <a:lnTo>
                      <a:pt x="0" y="15868"/>
                    </a:lnTo>
                    <a:lnTo>
                      <a:pt x="265" y="15868"/>
                    </a:lnTo>
                    <a:lnTo>
                      <a:pt x="265" y="10799"/>
                    </a:lnTo>
                    <a:lnTo>
                      <a:pt x="0" y="10799"/>
                    </a:lnTo>
                    <a:lnTo>
                      <a:pt x="0" y="10491"/>
                    </a:lnTo>
                    <a:lnTo>
                      <a:pt x="265" y="10491"/>
                    </a:lnTo>
                    <a:lnTo>
                      <a:pt x="265" y="5422"/>
                    </a:lnTo>
                    <a:lnTo>
                      <a:pt x="0" y="5422"/>
                    </a:lnTo>
                    <a:lnTo>
                      <a:pt x="0" y="5157"/>
                    </a:lnTo>
                    <a:lnTo>
                      <a:pt x="265" y="5157"/>
                    </a:lnTo>
                    <a:lnTo>
                      <a:pt x="265" y="44"/>
                    </a:lnTo>
                    <a:lnTo>
                      <a:pt x="0" y="44"/>
                    </a:lnTo>
                    <a:lnTo>
                      <a:pt x="0"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59"/>
              <p:cNvSpPr/>
              <p:nvPr/>
            </p:nvSpPr>
            <p:spPr>
              <a:xfrm>
                <a:off x="2228175" y="1644825"/>
                <a:ext cx="6650" cy="1333350"/>
              </a:xfrm>
              <a:custGeom>
                <a:avLst/>
                <a:gdLst/>
                <a:ahLst/>
                <a:cxnLst/>
                <a:rect l="l" t="t" r="r" b="b"/>
                <a:pathLst>
                  <a:path w="266" h="53334" extrusionOk="0">
                    <a:moveTo>
                      <a:pt x="1" y="0"/>
                    </a:moveTo>
                    <a:lnTo>
                      <a:pt x="1" y="5113"/>
                    </a:lnTo>
                    <a:lnTo>
                      <a:pt x="265" y="5113"/>
                    </a:lnTo>
                    <a:lnTo>
                      <a:pt x="265" y="0"/>
                    </a:lnTo>
                    <a:close/>
                    <a:moveTo>
                      <a:pt x="1" y="5378"/>
                    </a:moveTo>
                    <a:lnTo>
                      <a:pt x="1" y="10447"/>
                    </a:lnTo>
                    <a:lnTo>
                      <a:pt x="265" y="10447"/>
                    </a:lnTo>
                    <a:lnTo>
                      <a:pt x="265" y="5378"/>
                    </a:lnTo>
                    <a:close/>
                    <a:moveTo>
                      <a:pt x="1" y="10755"/>
                    </a:moveTo>
                    <a:lnTo>
                      <a:pt x="1" y="15824"/>
                    </a:lnTo>
                    <a:lnTo>
                      <a:pt x="265" y="15824"/>
                    </a:lnTo>
                    <a:lnTo>
                      <a:pt x="265" y="10755"/>
                    </a:lnTo>
                    <a:close/>
                    <a:moveTo>
                      <a:pt x="1" y="16089"/>
                    </a:moveTo>
                    <a:lnTo>
                      <a:pt x="1" y="21201"/>
                    </a:lnTo>
                    <a:lnTo>
                      <a:pt x="265" y="21201"/>
                    </a:lnTo>
                    <a:lnTo>
                      <a:pt x="265" y="16089"/>
                    </a:lnTo>
                    <a:close/>
                    <a:moveTo>
                      <a:pt x="1" y="21466"/>
                    </a:moveTo>
                    <a:lnTo>
                      <a:pt x="1" y="26579"/>
                    </a:lnTo>
                    <a:lnTo>
                      <a:pt x="265" y="26579"/>
                    </a:lnTo>
                    <a:lnTo>
                      <a:pt x="265" y="21466"/>
                    </a:lnTo>
                    <a:close/>
                    <a:moveTo>
                      <a:pt x="1" y="26843"/>
                    </a:moveTo>
                    <a:lnTo>
                      <a:pt x="1" y="31956"/>
                    </a:lnTo>
                    <a:lnTo>
                      <a:pt x="265" y="31956"/>
                    </a:lnTo>
                    <a:lnTo>
                      <a:pt x="265" y="26843"/>
                    </a:lnTo>
                    <a:close/>
                    <a:moveTo>
                      <a:pt x="1" y="32221"/>
                    </a:moveTo>
                    <a:lnTo>
                      <a:pt x="1" y="37334"/>
                    </a:lnTo>
                    <a:lnTo>
                      <a:pt x="265" y="37334"/>
                    </a:lnTo>
                    <a:lnTo>
                      <a:pt x="265" y="32221"/>
                    </a:lnTo>
                    <a:close/>
                    <a:moveTo>
                      <a:pt x="1" y="37598"/>
                    </a:moveTo>
                    <a:lnTo>
                      <a:pt x="1" y="42711"/>
                    </a:lnTo>
                    <a:lnTo>
                      <a:pt x="265" y="42711"/>
                    </a:lnTo>
                    <a:lnTo>
                      <a:pt x="265" y="37598"/>
                    </a:lnTo>
                    <a:close/>
                    <a:moveTo>
                      <a:pt x="1" y="42975"/>
                    </a:moveTo>
                    <a:lnTo>
                      <a:pt x="1" y="48088"/>
                    </a:lnTo>
                    <a:lnTo>
                      <a:pt x="265" y="48088"/>
                    </a:lnTo>
                    <a:lnTo>
                      <a:pt x="265" y="42975"/>
                    </a:lnTo>
                    <a:close/>
                    <a:moveTo>
                      <a:pt x="1" y="48353"/>
                    </a:moveTo>
                    <a:lnTo>
                      <a:pt x="1"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59"/>
              <p:cNvSpPr/>
              <p:nvPr/>
            </p:nvSpPr>
            <p:spPr>
              <a:xfrm>
                <a:off x="2228175" y="2853625"/>
                <a:ext cx="6650" cy="124550"/>
              </a:xfrm>
              <a:custGeom>
                <a:avLst/>
                <a:gdLst/>
                <a:ahLst/>
                <a:cxnLst/>
                <a:rect l="l" t="t" r="r" b="b"/>
                <a:pathLst>
                  <a:path w="266" h="4982" fill="none" extrusionOk="0">
                    <a:moveTo>
                      <a:pt x="265" y="1"/>
                    </a:moveTo>
                    <a:lnTo>
                      <a:pt x="1" y="1"/>
                    </a:lnTo>
                    <a:lnTo>
                      <a:pt x="1" y="4981"/>
                    </a:lnTo>
                    <a:lnTo>
                      <a:pt x="265" y="4981"/>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59"/>
              <p:cNvSpPr/>
              <p:nvPr/>
            </p:nvSpPr>
            <p:spPr>
              <a:xfrm>
                <a:off x="2228175" y="2719200"/>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59"/>
              <p:cNvSpPr/>
              <p:nvPr/>
            </p:nvSpPr>
            <p:spPr>
              <a:xfrm>
                <a:off x="2228175" y="2584750"/>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59"/>
              <p:cNvSpPr/>
              <p:nvPr/>
            </p:nvSpPr>
            <p:spPr>
              <a:xfrm>
                <a:off x="2228175" y="2450325"/>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59"/>
              <p:cNvSpPr/>
              <p:nvPr/>
            </p:nvSpPr>
            <p:spPr>
              <a:xfrm>
                <a:off x="2228175" y="2315900"/>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59"/>
              <p:cNvSpPr/>
              <p:nvPr/>
            </p:nvSpPr>
            <p:spPr>
              <a:xfrm>
                <a:off x="2228175" y="2181450"/>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59"/>
              <p:cNvSpPr/>
              <p:nvPr/>
            </p:nvSpPr>
            <p:spPr>
              <a:xfrm>
                <a:off x="2228175" y="2047025"/>
                <a:ext cx="6650" cy="127850"/>
              </a:xfrm>
              <a:custGeom>
                <a:avLst/>
                <a:gdLst/>
                <a:ahLst/>
                <a:cxnLst/>
                <a:rect l="l" t="t" r="r" b="b"/>
                <a:pathLst>
                  <a:path w="266" h="5114" fill="none" extrusionOk="0">
                    <a:moveTo>
                      <a:pt x="265" y="1"/>
                    </a:moveTo>
                    <a:lnTo>
                      <a:pt x="1" y="1"/>
                    </a:lnTo>
                    <a:lnTo>
                      <a:pt x="1" y="5113"/>
                    </a:lnTo>
                    <a:lnTo>
                      <a:pt x="265" y="5113"/>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59"/>
              <p:cNvSpPr/>
              <p:nvPr/>
            </p:nvSpPr>
            <p:spPr>
              <a:xfrm>
                <a:off x="2228175" y="1913700"/>
                <a:ext cx="6650" cy="126750"/>
              </a:xfrm>
              <a:custGeom>
                <a:avLst/>
                <a:gdLst/>
                <a:ahLst/>
                <a:cxnLst/>
                <a:rect l="l" t="t" r="r" b="b"/>
                <a:pathLst>
                  <a:path w="266" h="5070" fill="none" extrusionOk="0">
                    <a:moveTo>
                      <a:pt x="265" y="0"/>
                    </a:moveTo>
                    <a:lnTo>
                      <a:pt x="1" y="0"/>
                    </a:lnTo>
                    <a:lnTo>
                      <a:pt x="1" y="5069"/>
                    </a:lnTo>
                    <a:lnTo>
                      <a:pt x="265" y="5069"/>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59"/>
              <p:cNvSpPr/>
              <p:nvPr/>
            </p:nvSpPr>
            <p:spPr>
              <a:xfrm>
                <a:off x="2228175" y="1779250"/>
                <a:ext cx="6650" cy="126750"/>
              </a:xfrm>
              <a:custGeom>
                <a:avLst/>
                <a:gdLst/>
                <a:ahLst/>
                <a:cxnLst/>
                <a:rect l="l" t="t" r="r" b="b"/>
                <a:pathLst>
                  <a:path w="266" h="5070" fill="none" extrusionOk="0">
                    <a:moveTo>
                      <a:pt x="265" y="1"/>
                    </a:moveTo>
                    <a:lnTo>
                      <a:pt x="1" y="1"/>
                    </a:lnTo>
                    <a:lnTo>
                      <a:pt x="1" y="5070"/>
                    </a:lnTo>
                    <a:lnTo>
                      <a:pt x="265" y="5070"/>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59"/>
              <p:cNvSpPr/>
              <p:nvPr/>
            </p:nvSpPr>
            <p:spPr>
              <a:xfrm>
                <a:off x="2228175" y="1644825"/>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59"/>
              <p:cNvSpPr/>
              <p:nvPr/>
            </p:nvSpPr>
            <p:spPr>
              <a:xfrm>
                <a:off x="2362625" y="1644825"/>
                <a:ext cx="6625" cy="1333350"/>
              </a:xfrm>
              <a:custGeom>
                <a:avLst/>
                <a:gdLst/>
                <a:ahLst/>
                <a:cxnLst/>
                <a:rect l="l" t="t" r="r" b="b"/>
                <a:pathLst>
                  <a:path w="265" h="53334" extrusionOk="0">
                    <a:moveTo>
                      <a:pt x="0" y="0"/>
                    </a:moveTo>
                    <a:lnTo>
                      <a:pt x="0" y="5113"/>
                    </a:lnTo>
                    <a:lnTo>
                      <a:pt x="265" y="5113"/>
                    </a:lnTo>
                    <a:lnTo>
                      <a:pt x="265" y="0"/>
                    </a:lnTo>
                    <a:close/>
                    <a:moveTo>
                      <a:pt x="0" y="5378"/>
                    </a:moveTo>
                    <a:lnTo>
                      <a:pt x="0" y="10447"/>
                    </a:lnTo>
                    <a:lnTo>
                      <a:pt x="265" y="10447"/>
                    </a:lnTo>
                    <a:lnTo>
                      <a:pt x="265" y="5378"/>
                    </a:lnTo>
                    <a:close/>
                    <a:moveTo>
                      <a:pt x="0" y="10755"/>
                    </a:moveTo>
                    <a:lnTo>
                      <a:pt x="0" y="15824"/>
                    </a:lnTo>
                    <a:lnTo>
                      <a:pt x="265" y="15824"/>
                    </a:lnTo>
                    <a:lnTo>
                      <a:pt x="265" y="10755"/>
                    </a:lnTo>
                    <a:close/>
                    <a:moveTo>
                      <a:pt x="0" y="16089"/>
                    </a:moveTo>
                    <a:lnTo>
                      <a:pt x="0" y="21201"/>
                    </a:lnTo>
                    <a:lnTo>
                      <a:pt x="265" y="21201"/>
                    </a:lnTo>
                    <a:lnTo>
                      <a:pt x="265" y="16089"/>
                    </a:lnTo>
                    <a:close/>
                    <a:moveTo>
                      <a:pt x="0" y="21466"/>
                    </a:moveTo>
                    <a:lnTo>
                      <a:pt x="0" y="26579"/>
                    </a:lnTo>
                    <a:lnTo>
                      <a:pt x="265" y="26579"/>
                    </a:lnTo>
                    <a:lnTo>
                      <a:pt x="265" y="21466"/>
                    </a:lnTo>
                    <a:close/>
                    <a:moveTo>
                      <a:pt x="0" y="26843"/>
                    </a:moveTo>
                    <a:lnTo>
                      <a:pt x="0" y="31956"/>
                    </a:lnTo>
                    <a:lnTo>
                      <a:pt x="265" y="31956"/>
                    </a:lnTo>
                    <a:lnTo>
                      <a:pt x="265" y="26843"/>
                    </a:lnTo>
                    <a:close/>
                    <a:moveTo>
                      <a:pt x="0" y="32221"/>
                    </a:moveTo>
                    <a:lnTo>
                      <a:pt x="0" y="37334"/>
                    </a:lnTo>
                    <a:lnTo>
                      <a:pt x="265" y="37334"/>
                    </a:lnTo>
                    <a:lnTo>
                      <a:pt x="265" y="32221"/>
                    </a:lnTo>
                    <a:close/>
                    <a:moveTo>
                      <a:pt x="0" y="37598"/>
                    </a:moveTo>
                    <a:lnTo>
                      <a:pt x="0" y="42711"/>
                    </a:lnTo>
                    <a:lnTo>
                      <a:pt x="265" y="42711"/>
                    </a:lnTo>
                    <a:lnTo>
                      <a:pt x="265" y="37598"/>
                    </a:lnTo>
                    <a:close/>
                    <a:moveTo>
                      <a:pt x="0" y="42975"/>
                    </a:moveTo>
                    <a:lnTo>
                      <a:pt x="0" y="48088"/>
                    </a:lnTo>
                    <a:lnTo>
                      <a:pt x="265" y="48088"/>
                    </a:lnTo>
                    <a:lnTo>
                      <a:pt x="265" y="42975"/>
                    </a:lnTo>
                    <a:close/>
                    <a:moveTo>
                      <a:pt x="0" y="48353"/>
                    </a:moveTo>
                    <a:lnTo>
                      <a:pt x="0"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59"/>
              <p:cNvSpPr/>
              <p:nvPr/>
            </p:nvSpPr>
            <p:spPr>
              <a:xfrm>
                <a:off x="2362625" y="2853625"/>
                <a:ext cx="6625" cy="124550"/>
              </a:xfrm>
              <a:custGeom>
                <a:avLst/>
                <a:gdLst/>
                <a:ahLst/>
                <a:cxnLst/>
                <a:rect l="l" t="t" r="r" b="b"/>
                <a:pathLst>
                  <a:path w="265" h="4982" fill="none" extrusionOk="0">
                    <a:moveTo>
                      <a:pt x="265" y="1"/>
                    </a:moveTo>
                    <a:lnTo>
                      <a:pt x="0" y="1"/>
                    </a:lnTo>
                    <a:lnTo>
                      <a:pt x="0" y="4981"/>
                    </a:lnTo>
                    <a:lnTo>
                      <a:pt x="265" y="4981"/>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59"/>
              <p:cNvSpPr/>
              <p:nvPr/>
            </p:nvSpPr>
            <p:spPr>
              <a:xfrm>
                <a:off x="2362625" y="2719200"/>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59"/>
              <p:cNvSpPr/>
              <p:nvPr/>
            </p:nvSpPr>
            <p:spPr>
              <a:xfrm>
                <a:off x="2362625" y="2584750"/>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59"/>
              <p:cNvSpPr/>
              <p:nvPr/>
            </p:nvSpPr>
            <p:spPr>
              <a:xfrm>
                <a:off x="2362625" y="2450325"/>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59"/>
              <p:cNvSpPr/>
              <p:nvPr/>
            </p:nvSpPr>
            <p:spPr>
              <a:xfrm>
                <a:off x="2362625" y="2315900"/>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59"/>
              <p:cNvSpPr/>
              <p:nvPr/>
            </p:nvSpPr>
            <p:spPr>
              <a:xfrm>
                <a:off x="2362625" y="2181450"/>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59"/>
              <p:cNvSpPr/>
              <p:nvPr/>
            </p:nvSpPr>
            <p:spPr>
              <a:xfrm>
                <a:off x="2362625" y="2047025"/>
                <a:ext cx="6625" cy="127850"/>
              </a:xfrm>
              <a:custGeom>
                <a:avLst/>
                <a:gdLst/>
                <a:ahLst/>
                <a:cxnLst/>
                <a:rect l="l" t="t" r="r" b="b"/>
                <a:pathLst>
                  <a:path w="265" h="5114" fill="none" extrusionOk="0">
                    <a:moveTo>
                      <a:pt x="265" y="1"/>
                    </a:moveTo>
                    <a:lnTo>
                      <a:pt x="0" y="1"/>
                    </a:lnTo>
                    <a:lnTo>
                      <a:pt x="0" y="5113"/>
                    </a:lnTo>
                    <a:lnTo>
                      <a:pt x="265" y="5113"/>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59"/>
              <p:cNvSpPr/>
              <p:nvPr/>
            </p:nvSpPr>
            <p:spPr>
              <a:xfrm>
                <a:off x="2362625" y="1913700"/>
                <a:ext cx="6625" cy="126750"/>
              </a:xfrm>
              <a:custGeom>
                <a:avLst/>
                <a:gdLst/>
                <a:ahLst/>
                <a:cxnLst/>
                <a:rect l="l" t="t" r="r" b="b"/>
                <a:pathLst>
                  <a:path w="265" h="5070" fill="none" extrusionOk="0">
                    <a:moveTo>
                      <a:pt x="265" y="0"/>
                    </a:moveTo>
                    <a:lnTo>
                      <a:pt x="0" y="0"/>
                    </a:lnTo>
                    <a:lnTo>
                      <a:pt x="0" y="5069"/>
                    </a:lnTo>
                    <a:lnTo>
                      <a:pt x="265" y="5069"/>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59"/>
              <p:cNvSpPr/>
              <p:nvPr/>
            </p:nvSpPr>
            <p:spPr>
              <a:xfrm>
                <a:off x="2362625" y="1779250"/>
                <a:ext cx="6625" cy="126750"/>
              </a:xfrm>
              <a:custGeom>
                <a:avLst/>
                <a:gdLst/>
                <a:ahLst/>
                <a:cxnLst/>
                <a:rect l="l" t="t" r="r" b="b"/>
                <a:pathLst>
                  <a:path w="265" h="5070" fill="none" extrusionOk="0">
                    <a:moveTo>
                      <a:pt x="265" y="1"/>
                    </a:moveTo>
                    <a:lnTo>
                      <a:pt x="0" y="1"/>
                    </a:lnTo>
                    <a:lnTo>
                      <a:pt x="0" y="5070"/>
                    </a:lnTo>
                    <a:lnTo>
                      <a:pt x="265" y="5070"/>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59"/>
              <p:cNvSpPr/>
              <p:nvPr/>
            </p:nvSpPr>
            <p:spPr>
              <a:xfrm>
                <a:off x="2362625" y="1644825"/>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59"/>
              <p:cNvSpPr/>
              <p:nvPr/>
            </p:nvSpPr>
            <p:spPr>
              <a:xfrm>
                <a:off x="2497050" y="1644825"/>
                <a:ext cx="6625" cy="1333350"/>
              </a:xfrm>
              <a:custGeom>
                <a:avLst/>
                <a:gdLst/>
                <a:ahLst/>
                <a:cxnLst/>
                <a:rect l="l" t="t" r="r" b="b"/>
                <a:pathLst>
                  <a:path w="265" h="53334" extrusionOk="0">
                    <a:moveTo>
                      <a:pt x="0" y="0"/>
                    </a:moveTo>
                    <a:lnTo>
                      <a:pt x="0" y="5113"/>
                    </a:lnTo>
                    <a:lnTo>
                      <a:pt x="265" y="5113"/>
                    </a:lnTo>
                    <a:lnTo>
                      <a:pt x="265" y="0"/>
                    </a:lnTo>
                    <a:close/>
                    <a:moveTo>
                      <a:pt x="0" y="5378"/>
                    </a:moveTo>
                    <a:lnTo>
                      <a:pt x="0" y="10447"/>
                    </a:lnTo>
                    <a:lnTo>
                      <a:pt x="265" y="10447"/>
                    </a:lnTo>
                    <a:lnTo>
                      <a:pt x="265" y="5378"/>
                    </a:lnTo>
                    <a:close/>
                    <a:moveTo>
                      <a:pt x="0" y="10755"/>
                    </a:moveTo>
                    <a:lnTo>
                      <a:pt x="0" y="15824"/>
                    </a:lnTo>
                    <a:lnTo>
                      <a:pt x="265" y="15824"/>
                    </a:lnTo>
                    <a:lnTo>
                      <a:pt x="265" y="10755"/>
                    </a:lnTo>
                    <a:close/>
                    <a:moveTo>
                      <a:pt x="0" y="16089"/>
                    </a:moveTo>
                    <a:lnTo>
                      <a:pt x="0" y="21201"/>
                    </a:lnTo>
                    <a:lnTo>
                      <a:pt x="265" y="21201"/>
                    </a:lnTo>
                    <a:lnTo>
                      <a:pt x="265" y="16089"/>
                    </a:lnTo>
                    <a:close/>
                    <a:moveTo>
                      <a:pt x="0" y="21466"/>
                    </a:moveTo>
                    <a:lnTo>
                      <a:pt x="0" y="26579"/>
                    </a:lnTo>
                    <a:lnTo>
                      <a:pt x="265" y="26579"/>
                    </a:lnTo>
                    <a:lnTo>
                      <a:pt x="265" y="21466"/>
                    </a:lnTo>
                    <a:close/>
                    <a:moveTo>
                      <a:pt x="0" y="26843"/>
                    </a:moveTo>
                    <a:lnTo>
                      <a:pt x="0" y="31956"/>
                    </a:lnTo>
                    <a:lnTo>
                      <a:pt x="265" y="31956"/>
                    </a:lnTo>
                    <a:lnTo>
                      <a:pt x="265" y="26843"/>
                    </a:lnTo>
                    <a:close/>
                    <a:moveTo>
                      <a:pt x="0" y="32221"/>
                    </a:moveTo>
                    <a:lnTo>
                      <a:pt x="0" y="37334"/>
                    </a:lnTo>
                    <a:lnTo>
                      <a:pt x="265" y="37334"/>
                    </a:lnTo>
                    <a:lnTo>
                      <a:pt x="265" y="32221"/>
                    </a:lnTo>
                    <a:close/>
                    <a:moveTo>
                      <a:pt x="0" y="37598"/>
                    </a:moveTo>
                    <a:lnTo>
                      <a:pt x="0" y="42711"/>
                    </a:lnTo>
                    <a:lnTo>
                      <a:pt x="265" y="42711"/>
                    </a:lnTo>
                    <a:lnTo>
                      <a:pt x="265" y="37598"/>
                    </a:lnTo>
                    <a:close/>
                    <a:moveTo>
                      <a:pt x="0" y="42975"/>
                    </a:moveTo>
                    <a:lnTo>
                      <a:pt x="0" y="48088"/>
                    </a:lnTo>
                    <a:lnTo>
                      <a:pt x="265" y="48088"/>
                    </a:lnTo>
                    <a:lnTo>
                      <a:pt x="265" y="42975"/>
                    </a:lnTo>
                    <a:close/>
                    <a:moveTo>
                      <a:pt x="0" y="48353"/>
                    </a:moveTo>
                    <a:lnTo>
                      <a:pt x="0"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59"/>
              <p:cNvSpPr/>
              <p:nvPr/>
            </p:nvSpPr>
            <p:spPr>
              <a:xfrm>
                <a:off x="2497050" y="2853625"/>
                <a:ext cx="6625" cy="124550"/>
              </a:xfrm>
              <a:custGeom>
                <a:avLst/>
                <a:gdLst/>
                <a:ahLst/>
                <a:cxnLst/>
                <a:rect l="l" t="t" r="r" b="b"/>
                <a:pathLst>
                  <a:path w="265" h="4982" fill="none" extrusionOk="0">
                    <a:moveTo>
                      <a:pt x="265" y="1"/>
                    </a:moveTo>
                    <a:lnTo>
                      <a:pt x="0" y="1"/>
                    </a:lnTo>
                    <a:lnTo>
                      <a:pt x="0" y="4981"/>
                    </a:lnTo>
                    <a:lnTo>
                      <a:pt x="265" y="4981"/>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59"/>
              <p:cNvSpPr/>
              <p:nvPr/>
            </p:nvSpPr>
            <p:spPr>
              <a:xfrm>
                <a:off x="2497050" y="2719200"/>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59"/>
              <p:cNvSpPr/>
              <p:nvPr/>
            </p:nvSpPr>
            <p:spPr>
              <a:xfrm>
                <a:off x="2497050" y="2584750"/>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59"/>
              <p:cNvSpPr/>
              <p:nvPr/>
            </p:nvSpPr>
            <p:spPr>
              <a:xfrm>
                <a:off x="2497050" y="2450325"/>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59"/>
              <p:cNvSpPr/>
              <p:nvPr/>
            </p:nvSpPr>
            <p:spPr>
              <a:xfrm>
                <a:off x="2497050" y="2315900"/>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59"/>
              <p:cNvSpPr/>
              <p:nvPr/>
            </p:nvSpPr>
            <p:spPr>
              <a:xfrm>
                <a:off x="2497050" y="2181450"/>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59"/>
              <p:cNvSpPr/>
              <p:nvPr/>
            </p:nvSpPr>
            <p:spPr>
              <a:xfrm>
                <a:off x="2497050" y="2047025"/>
                <a:ext cx="6625" cy="127850"/>
              </a:xfrm>
              <a:custGeom>
                <a:avLst/>
                <a:gdLst/>
                <a:ahLst/>
                <a:cxnLst/>
                <a:rect l="l" t="t" r="r" b="b"/>
                <a:pathLst>
                  <a:path w="265" h="5114" fill="none" extrusionOk="0">
                    <a:moveTo>
                      <a:pt x="265" y="1"/>
                    </a:moveTo>
                    <a:lnTo>
                      <a:pt x="0" y="1"/>
                    </a:lnTo>
                    <a:lnTo>
                      <a:pt x="0" y="5113"/>
                    </a:lnTo>
                    <a:lnTo>
                      <a:pt x="265" y="5113"/>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59"/>
              <p:cNvSpPr/>
              <p:nvPr/>
            </p:nvSpPr>
            <p:spPr>
              <a:xfrm>
                <a:off x="2497050" y="1913700"/>
                <a:ext cx="6625" cy="126750"/>
              </a:xfrm>
              <a:custGeom>
                <a:avLst/>
                <a:gdLst/>
                <a:ahLst/>
                <a:cxnLst/>
                <a:rect l="l" t="t" r="r" b="b"/>
                <a:pathLst>
                  <a:path w="265" h="5070" fill="none" extrusionOk="0">
                    <a:moveTo>
                      <a:pt x="265" y="0"/>
                    </a:moveTo>
                    <a:lnTo>
                      <a:pt x="0" y="0"/>
                    </a:lnTo>
                    <a:lnTo>
                      <a:pt x="0" y="5069"/>
                    </a:lnTo>
                    <a:lnTo>
                      <a:pt x="265" y="5069"/>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59"/>
              <p:cNvSpPr/>
              <p:nvPr/>
            </p:nvSpPr>
            <p:spPr>
              <a:xfrm>
                <a:off x="2497050" y="1779250"/>
                <a:ext cx="6625" cy="126750"/>
              </a:xfrm>
              <a:custGeom>
                <a:avLst/>
                <a:gdLst/>
                <a:ahLst/>
                <a:cxnLst/>
                <a:rect l="l" t="t" r="r" b="b"/>
                <a:pathLst>
                  <a:path w="265" h="5070" fill="none" extrusionOk="0">
                    <a:moveTo>
                      <a:pt x="265" y="1"/>
                    </a:moveTo>
                    <a:lnTo>
                      <a:pt x="0" y="1"/>
                    </a:lnTo>
                    <a:lnTo>
                      <a:pt x="0" y="5070"/>
                    </a:lnTo>
                    <a:lnTo>
                      <a:pt x="265" y="5070"/>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59"/>
              <p:cNvSpPr/>
              <p:nvPr/>
            </p:nvSpPr>
            <p:spPr>
              <a:xfrm>
                <a:off x="2497050" y="1644825"/>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59"/>
              <p:cNvSpPr/>
              <p:nvPr/>
            </p:nvSpPr>
            <p:spPr>
              <a:xfrm>
                <a:off x="2631475" y="1644825"/>
                <a:ext cx="6650" cy="1333350"/>
              </a:xfrm>
              <a:custGeom>
                <a:avLst/>
                <a:gdLst/>
                <a:ahLst/>
                <a:cxnLst/>
                <a:rect l="l" t="t" r="r" b="b"/>
                <a:pathLst>
                  <a:path w="266" h="53334" extrusionOk="0">
                    <a:moveTo>
                      <a:pt x="1" y="0"/>
                    </a:moveTo>
                    <a:lnTo>
                      <a:pt x="1" y="5113"/>
                    </a:lnTo>
                    <a:lnTo>
                      <a:pt x="265" y="5113"/>
                    </a:lnTo>
                    <a:lnTo>
                      <a:pt x="265" y="0"/>
                    </a:lnTo>
                    <a:close/>
                    <a:moveTo>
                      <a:pt x="1" y="5378"/>
                    </a:moveTo>
                    <a:lnTo>
                      <a:pt x="1" y="10447"/>
                    </a:lnTo>
                    <a:lnTo>
                      <a:pt x="265" y="10447"/>
                    </a:lnTo>
                    <a:lnTo>
                      <a:pt x="265" y="5378"/>
                    </a:lnTo>
                    <a:close/>
                    <a:moveTo>
                      <a:pt x="1" y="10755"/>
                    </a:moveTo>
                    <a:lnTo>
                      <a:pt x="1" y="15824"/>
                    </a:lnTo>
                    <a:lnTo>
                      <a:pt x="265" y="15824"/>
                    </a:lnTo>
                    <a:lnTo>
                      <a:pt x="265" y="10755"/>
                    </a:lnTo>
                    <a:close/>
                    <a:moveTo>
                      <a:pt x="1" y="16089"/>
                    </a:moveTo>
                    <a:lnTo>
                      <a:pt x="1" y="21201"/>
                    </a:lnTo>
                    <a:lnTo>
                      <a:pt x="265" y="21201"/>
                    </a:lnTo>
                    <a:lnTo>
                      <a:pt x="265" y="16089"/>
                    </a:lnTo>
                    <a:close/>
                    <a:moveTo>
                      <a:pt x="1" y="21466"/>
                    </a:moveTo>
                    <a:lnTo>
                      <a:pt x="1" y="26579"/>
                    </a:lnTo>
                    <a:lnTo>
                      <a:pt x="265" y="26579"/>
                    </a:lnTo>
                    <a:lnTo>
                      <a:pt x="265" y="21466"/>
                    </a:lnTo>
                    <a:close/>
                    <a:moveTo>
                      <a:pt x="1" y="26843"/>
                    </a:moveTo>
                    <a:lnTo>
                      <a:pt x="1" y="31956"/>
                    </a:lnTo>
                    <a:lnTo>
                      <a:pt x="265" y="31956"/>
                    </a:lnTo>
                    <a:lnTo>
                      <a:pt x="265" y="26843"/>
                    </a:lnTo>
                    <a:close/>
                    <a:moveTo>
                      <a:pt x="1" y="32221"/>
                    </a:moveTo>
                    <a:lnTo>
                      <a:pt x="1" y="37334"/>
                    </a:lnTo>
                    <a:lnTo>
                      <a:pt x="265" y="37334"/>
                    </a:lnTo>
                    <a:lnTo>
                      <a:pt x="265" y="32221"/>
                    </a:lnTo>
                    <a:close/>
                    <a:moveTo>
                      <a:pt x="1" y="37598"/>
                    </a:moveTo>
                    <a:lnTo>
                      <a:pt x="1" y="42711"/>
                    </a:lnTo>
                    <a:lnTo>
                      <a:pt x="265" y="42711"/>
                    </a:lnTo>
                    <a:lnTo>
                      <a:pt x="265" y="37598"/>
                    </a:lnTo>
                    <a:close/>
                    <a:moveTo>
                      <a:pt x="1" y="42975"/>
                    </a:moveTo>
                    <a:lnTo>
                      <a:pt x="1" y="48088"/>
                    </a:lnTo>
                    <a:lnTo>
                      <a:pt x="265" y="48088"/>
                    </a:lnTo>
                    <a:lnTo>
                      <a:pt x="265" y="42975"/>
                    </a:lnTo>
                    <a:close/>
                    <a:moveTo>
                      <a:pt x="1" y="48353"/>
                    </a:moveTo>
                    <a:lnTo>
                      <a:pt x="1"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59"/>
              <p:cNvSpPr/>
              <p:nvPr/>
            </p:nvSpPr>
            <p:spPr>
              <a:xfrm>
                <a:off x="2631475" y="2853625"/>
                <a:ext cx="6650" cy="124550"/>
              </a:xfrm>
              <a:custGeom>
                <a:avLst/>
                <a:gdLst/>
                <a:ahLst/>
                <a:cxnLst/>
                <a:rect l="l" t="t" r="r" b="b"/>
                <a:pathLst>
                  <a:path w="266" h="4982" fill="none" extrusionOk="0">
                    <a:moveTo>
                      <a:pt x="265" y="1"/>
                    </a:moveTo>
                    <a:lnTo>
                      <a:pt x="1" y="1"/>
                    </a:lnTo>
                    <a:lnTo>
                      <a:pt x="1" y="4981"/>
                    </a:lnTo>
                    <a:lnTo>
                      <a:pt x="265" y="4981"/>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59"/>
              <p:cNvSpPr/>
              <p:nvPr/>
            </p:nvSpPr>
            <p:spPr>
              <a:xfrm>
                <a:off x="2631475" y="2719200"/>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59"/>
              <p:cNvSpPr/>
              <p:nvPr/>
            </p:nvSpPr>
            <p:spPr>
              <a:xfrm>
                <a:off x="2631475" y="2584750"/>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59"/>
              <p:cNvSpPr/>
              <p:nvPr/>
            </p:nvSpPr>
            <p:spPr>
              <a:xfrm>
                <a:off x="2631475" y="2450325"/>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59"/>
              <p:cNvSpPr/>
              <p:nvPr/>
            </p:nvSpPr>
            <p:spPr>
              <a:xfrm>
                <a:off x="2631475" y="2315900"/>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59"/>
              <p:cNvSpPr/>
              <p:nvPr/>
            </p:nvSpPr>
            <p:spPr>
              <a:xfrm>
                <a:off x="2631475" y="2181450"/>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59"/>
              <p:cNvSpPr/>
              <p:nvPr/>
            </p:nvSpPr>
            <p:spPr>
              <a:xfrm>
                <a:off x="2631475" y="2047025"/>
                <a:ext cx="6650" cy="127850"/>
              </a:xfrm>
              <a:custGeom>
                <a:avLst/>
                <a:gdLst/>
                <a:ahLst/>
                <a:cxnLst/>
                <a:rect l="l" t="t" r="r" b="b"/>
                <a:pathLst>
                  <a:path w="266" h="5114" fill="none" extrusionOk="0">
                    <a:moveTo>
                      <a:pt x="265" y="1"/>
                    </a:moveTo>
                    <a:lnTo>
                      <a:pt x="1" y="1"/>
                    </a:lnTo>
                    <a:lnTo>
                      <a:pt x="1" y="5113"/>
                    </a:lnTo>
                    <a:lnTo>
                      <a:pt x="265" y="5113"/>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59"/>
              <p:cNvSpPr/>
              <p:nvPr/>
            </p:nvSpPr>
            <p:spPr>
              <a:xfrm>
                <a:off x="2631475" y="1913700"/>
                <a:ext cx="6650" cy="126750"/>
              </a:xfrm>
              <a:custGeom>
                <a:avLst/>
                <a:gdLst/>
                <a:ahLst/>
                <a:cxnLst/>
                <a:rect l="l" t="t" r="r" b="b"/>
                <a:pathLst>
                  <a:path w="266" h="5070" fill="none" extrusionOk="0">
                    <a:moveTo>
                      <a:pt x="265" y="0"/>
                    </a:moveTo>
                    <a:lnTo>
                      <a:pt x="1" y="0"/>
                    </a:lnTo>
                    <a:lnTo>
                      <a:pt x="1" y="5069"/>
                    </a:lnTo>
                    <a:lnTo>
                      <a:pt x="265" y="5069"/>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59"/>
              <p:cNvSpPr/>
              <p:nvPr/>
            </p:nvSpPr>
            <p:spPr>
              <a:xfrm>
                <a:off x="2631475" y="1779250"/>
                <a:ext cx="6650" cy="126750"/>
              </a:xfrm>
              <a:custGeom>
                <a:avLst/>
                <a:gdLst/>
                <a:ahLst/>
                <a:cxnLst/>
                <a:rect l="l" t="t" r="r" b="b"/>
                <a:pathLst>
                  <a:path w="266" h="5070" fill="none" extrusionOk="0">
                    <a:moveTo>
                      <a:pt x="265" y="1"/>
                    </a:moveTo>
                    <a:lnTo>
                      <a:pt x="1" y="1"/>
                    </a:lnTo>
                    <a:lnTo>
                      <a:pt x="1" y="5070"/>
                    </a:lnTo>
                    <a:lnTo>
                      <a:pt x="265" y="5070"/>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59"/>
              <p:cNvSpPr/>
              <p:nvPr/>
            </p:nvSpPr>
            <p:spPr>
              <a:xfrm>
                <a:off x="2631475" y="1644825"/>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59"/>
              <p:cNvSpPr/>
              <p:nvPr/>
            </p:nvSpPr>
            <p:spPr>
              <a:xfrm>
                <a:off x="2761500" y="1645925"/>
                <a:ext cx="7750" cy="1336650"/>
              </a:xfrm>
              <a:custGeom>
                <a:avLst/>
                <a:gdLst/>
                <a:ahLst/>
                <a:cxnLst/>
                <a:rect l="l" t="t" r="r" b="b"/>
                <a:pathLst>
                  <a:path w="310" h="53466" extrusionOk="0">
                    <a:moveTo>
                      <a:pt x="1" y="1"/>
                    </a:moveTo>
                    <a:lnTo>
                      <a:pt x="1" y="5069"/>
                    </a:lnTo>
                    <a:lnTo>
                      <a:pt x="309" y="5069"/>
                    </a:lnTo>
                    <a:lnTo>
                      <a:pt x="309" y="1"/>
                    </a:lnTo>
                    <a:close/>
                    <a:moveTo>
                      <a:pt x="1" y="5334"/>
                    </a:moveTo>
                    <a:lnTo>
                      <a:pt x="1" y="10403"/>
                    </a:lnTo>
                    <a:lnTo>
                      <a:pt x="309" y="10403"/>
                    </a:lnTo>
                    <a:lnTo>
                      <a:pt x="309" y="5334"/>
                    </a:lnTo>
                    <a:close/>
                    <a:moveTo>
                      <a:pt x="1" y="10711"/>
                    </a:moveTo>
                    <a:lnTo>
                      <a:pt x="1" y="15780"/>
                    </a:lnTo>
                    <a:lnTo>
                      <a:pt x="309" y="15780"/>
                    </a:lnTo>
                    <a:lnTo>
                      <a:pt x="309" y="10711"/>
                    </a:lnTo>
                    <a:close/>
                    <a:moveTo>
                      <a:pt x="1" y="16045"/>
                    </a:moveTo>
                    <a:lnTo>
                      <a:pt x="1" y="21157"/>
                    </a:lnTo>
                    <a:lnTo>
                      <a:pt x="309" y="21157"/>
                    </a:lnTo>
                    <a:lnTo>
                      <a:pt x="309" y="16045"/>
                    </a:lnTo>
                    <a:close/>
                    <a:moveTo>
                      <a:pt x="1" y="21422"/>
                    </a:moveTo>
                    <a:lnTo>
                      <a:pt x="1" y="26535"/>
                    </a:lnTo>
                    <a:lnTo>
                      <a:pt x="309" y="26535"/>
                    </a:lnTo>
                    <a:lnTo>
                      <a:pt x="309" y="21422"/>
                    </a:lnTo>
                    <a:close/>
                    <a:moveTo>
                      <a:pt x="1" y="26799"/>
                    </a:moveTo>
                    <a:lnTo>
                      <a:pt x="1" y="31912"/>
                    </a:lnTo>
                    <a:lnTo>
                      <a:pt x="309" y="31912"/>
                    </a:lnTo>
                    <a:lnTo>
                      <a:pt x="309" y="26799"/>
                    </a:lnTo>
                    <a:close/>
                    <a:moveTo>
                      <a:pt x="1" y="32177"/>
                    </a:moveTo>
                    <a:lnTo>
                      <a:pt x="1" y="37290"/>
                    </a:lnTo>
                    <a:lnTo>
                      <a:pt x="309" y="37290"/>
                    </a:lnTo>
                    <a:lnTo>
                      <a:pt x="309" y="32177"/>
                    </a:lnTo>
                    <a:close/>
                    <a:moveTo>
                      <a:pt x="1" y="37554"/>
                    </a:moveTo>
                    <a:lnTo>
                      <a:pt x="1" y="42667"/>
                    </a:lnTo>
                    <a:lnTo>
                      <a:pt x="309" y="42667"/>
                    </a:lnTo>
                    <a:lnTo>
                      <a:pt x="309" y="37554"/>
                    </a:lnTo>
                    <a:close/>
                    <a:moveTo>
                      <a:pt x="1" y="42931"/>
                    </a:moveTo>
                    <a:lnTo>
                      <a:pt x="1" y="48044"/>
                    </a:lnTo>
                    <a:lnTo>
                      <a:pt x="309" y="48044"/>
                    </a:lnTo>
                    <a:lnTo>
                      <a:pt x="309" y="42931"/>
                    </a:lnTo>
                    <a:close/>
                    <a:moveTo>
                      <a:pt x="1" y="48309"/>
                    </a:moveTo>
                    <a:lnTo>
                      <a:pt x="1" y="53289"/>
                    </a:lnTo>
                    <a:lnTo>
                      <a:pt x="265" y="53289"/>
                    </a:lnTo>
                    <a:lnTo>
                      <a:pt x="265" y="53466"/>
                    </a:lnTo>
                    <a:lnTo>
                      <a:pt x="309" y="53466"/>
                    </a:lnTo>
                    <a:lnTo>
                      <a:pt x="309" y="48309"/>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59"/>
              <p:cNvSpPr/>
              <p:nvPr/>
            </p:nvSpPr>
            <p:spPr>
              <a:xfrm>
                <a:off x="2761500" y="1645925"/>
                <a:ext cx="7750" cy="1336650"/>
              </a:xfrm>
              <a:custGeom>
                <a:avLst/>
                <a:gdLst/>
                <a:ahLst/>
                <a:cxnLst/>
                <a:rect l="l" t="t" r="r" b="b"/>
                <a:pathLst>
                  <a:path w="310" h="53466" fill="none" extrusionOk="0">
                    <a:moveTo>
                      <a:pt x="309" y="1"/>
                    </a:moveTo>
                    <a:lnTo>
                      <a:pt x="1" y="1"/>
                    </a:lnTo>
                    <a:lnTo>
                      <a:pt x="1" y="5069"/>
                    </a:lnTo>
                    <a:lnTo>
                      <a:pt x="309" y="5069"/>
                    </a:lnTo>
                    <a:lnTo>
                      <a:pt x="309" y="5334"/>
                    </a:lnTo>
                    <a:lnTo>
                      <a:pt x="1" y="5334"/>
                    </a:lnTo>
                    <a:lnTo>
                      <a:pt x="1" y="10403"/>
                    </a:lnTo>
                    <a:lnTo>
                      <a:pt x="309" y="10403"/>
                    </a:lnTo>
                    <a:lnTo>
                      <a:pt x="309" y="10711"/>
                    </a:lnTo>
                    <a:lnTo>
                      <a:pt x="1" y="10711"/>
                    </a:lnTo>
                    <a:lnTo>
                      <a:pt x="1" y="15780"/>
                    </a:lnTo>
                    <a:lnTo>
                      <a:pt x="309" y="15780"/>
                    </a:lnTo>
                    <a:lnTo>
                      <a:pt x="309" y="16045"/>
                    </a:lnTo>
                    <a:lnTo>
                      <a:pt x="1" y="16045"/>
                    </a:lnTo>
                    <a:lnTo>
                      <a:pt x="1" y="21157"/>
                    </a:lnTo>
                    <a:lnTo>
                      <a:pt x="309" y="21157"/>
                    </a:lnTo>
                    <a:lnTo>
                      <a:pt x="309" y="21422"/>
                    </a:lnTo>
                    <a:lnTo>
                      <a:pt x="1" y="21422"/>
                    </a:lnTo>
                    <a:lnTo>
                      <a:pt x="1" y="26535"/>
                    </a:lnTo>
                    <a:lnTo>
                      <a:pt x="309" y="26535"/>
                    </a:lnTo>
                    <a:lnTo>
                      <a:pt x="309" y="26799"/>
                    </a:lnTo>
                    <a:lnTo>
                      <a:pt x="1" y="26799"/>
                    </a:lnTo>
                    <a:lnTo>
                      <a:pt x="1" y="31912"/>
                    </a:lnTo>
                    <a:lnTo>
                      <a:pt x="309" y="31912"/>
                    </a:lnTo>
                    <a:lnTo>
                      <a:pt x="309" y="32177"/>
                    </a:lnTo>
                    <a:lnTo>
                      <a:pt x="1" y="32177"/>
                    </a:lnTo>
                    <a:lnTo>
                      <a:pt x="1" y="37290"/>
                    </a:lnTo>
                    <a:lnTo>
                      <a:pt x="309" y="37290"/>
                    </a:lnTo>
                    <a:lnTo>
                      <a:pt x="309" y="37554"/>
                    </a:lnTo>
                    <a:lnTo>
                      <a:pt x="1" y="37554"/>
                    </a:lnTo>
                    <a:lnTo>
                      <a:pt x="1" y="42667"/>
                    </a:lnTo>
                    <a:lnTo>
                      <a:pt x="309" y="42667"/>
                    </a:lnTo>
                    <a:lnTo>
                      <a:pt x="309" y="42931"/>
                    </a:lnTo>
                    <a:lnTo>
                      <a:pt x="1" y="42931"/>
                    </a:lnTo>
                    <a:lnTo>
                      <a:pt x="1" y="48044"/>
                    </a:lnTo>
                    <a:lnTo>
                      <a:pt x="309" y="48044"/>
                    </a:lnTo>
                    <a:lnTo>
                      <a:pt x="309" y="48309"/>
                    </a:lnTo>
                    <a:lnTo>
                      <a:pt x="1" y="48309"/>
                    </a:lnTo>
                    <a:lnTo>
                      <a:pt x="1" y="53289"/>
                    </a:lnTo>
                    <a:lnTo>
                      <a:pt x="265" y="53289"/>
                    </a:lnTo>
                    <a:lnTo>
                      <a:pt x="265" y="53466"/>
                    </a:lnTo>
                    <a:lnTo>
                      <a:pt x="309" y="53466"/>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59"/>
              <p:cNvSpPr/>
              <p:nvPr/>
            </p:nvSpPr>
            <p:spPr>
              <a:xfrm>
                <a:off x="2093750" y="1638225"/>
                <a:ext cx="675500" cy="6625"/>
              </a:xfrm>
              <a:custGeom>
                <a:avLst/>
                <a:gdLst/>
                <a:ahLst/>
                <a:cxnLst/>
                <a:rect l="l" t="t" r="r" b="b"/>
                <a:pathLst>
                  <a:path w="27020" h="265" extrusionOk="0">
                    <a:moveTo>
                      <a:pt x="0" y="0"/>
                    </a:moveTo>
                    <a:lnTo>
                      <a:pt x="0" y="220"/>
                    </a:lnTo>
                    <a:lnTo>
                      <a:pt x="265" y="220"/>
                    </a:lnTo>
                    <a:lnTo>
                      <a:pt x="265" y="264"/>
                    </a:lnTo>
                    <a:lnTo>
                      <a:pt x="5378" y="264"/>
                    </a:lnTo>
                    <a:lnTo>
                      <a:pt x="5378" y="220"/>
                    </a:lnTo>
                    <a:lnTo>
                      <a:pt x="5642" y="220"/>
                    </a:lnTo>
                    <a:lnTo>
                      <a:pt x="5642" y="264"/>
                    </a:lnTo>
                    <a:lnTo>
                      <a:pt x="10755" y="264"/>
                    </a:lnTo>
                    <a:lnTo>
                      <a:pt x="10755" y="220"/>
                    </a:lnTo>
                    <a:lnTo>
                      <a:pt x="11020" y="220"/>
                    </a:lnTo>
                    <a:lnTo>
                      <a:pt x="11020" y="264"/>
                    </a:lnTo>
                    <a:lnTo>
                      <a:pt x="16132" y="264"/>
                    </a:lnTo>
                    <a:lnTo>
                      <a:pt x="16132" y="220"/>
                    </a:lnTo>
                    <a:lnTo>
                      <a:pt x="16397" y="220"/>
                    </a:lnTo>
                    <a:lnTo>
                      <a:pt x="16397" y="264"/>
                    </a:lnTo>
                    <a:lnTo>
                      <a:pt x="21510" y="264"/>
                    </a:lnTo>
                    <a:lnTo>
                      <a:pt x="21510" y="220"/>
                    </a:lnTo>
                    <a:lnTo>
                      <a:pt x="21774" y="220"/>
                    </a:lnTo>
                    <a:lnTo>
                      <a:pt x="21774" y="264"/>
                    </a:lnTo>
                    <a:lnTo>
                      <a:pt x="27019" y="264"/>
                    </a:lnTo>
                    <a:lnTo>
                      <a:pt x="2701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59"/>
              <p:cNvSpPr/>
              <p:nvPr/>
            </p:nvSpPr>
            <p:spPr>
              <a:xfrm>
                <a:off x="2093750" y="1638225"/>
                <a:ext cx="675500" cy="6625"/>
              </a:xfrm>
              <a:custGeom>
                <a:avLst/>
                <a:gdLst/>
                <a:ahLst/>
                <a:cxnLst/>
                <a:rect l="l" t="t" r="r" b="b"/>
                <a:pathLst>
                  <a:path w="27020" h="265" fill="none" extrusionOk="0">
                    <a:moveTo>
                      <a:pt x="27019" y="0"/>
                    </a:moveTo>
                    <a:lnTo>
                      <a:pt x="0" y="0"/>
                    </a:lnTo>
                    <a:lnTo>
                      <a:pt x="0" y="220"/>
                    </a:lnTo>
                    <a:lnTo>
                      <a:pt x="265" y="220"/>
                    </a:lnTo>
                    <a:lnTo>
                      <a:pt x="265" y="264"/>
                    </a:lnTo>
                    <a:lnTo>
                      <a:pt x="5378" y="264"/>
                    </a:lnTo>
                    <a:lnTo>
                      <a:pt x="5378" y="220"/>
                    </a:lnTo>
                    <a:lnTo>
                      <a:pt x="5642" y="220"/>
                    </a:lnTo>
                    <a:lnTo>
                      <a:pt x="5642" y="264"/>
                    </a:lnTo>
                    <a:lnTo>
                      <a:pt x="10755" y="264"/>
                    </a:lnTo>
                    <a:lnTo>
                      <a:pt x="10755" y="220"/>
                    </a:lnTo>
                    <a:lnTo>
                      <a:pt x="11020" y="220"/>
                    </a:lnTo>
                    <a:lnTo>
                      <a:pt x="11020" y="264"/>
                    </a:lnTo>
                    <a:lnTo>
                      <a:pt x="16132" y="264"/>
                    </a:lnTo>
                    <a:lnTo>
                      <a:pt x="16132" y="220"/>
                    </a:lnTo>
                    <a:lnTo>
                      <a:pt x="16397" y="220"/>
                    </a:lnTo>
                    <a:lnTo>
                      <a:pt x="16397" y="264"/>
                    </a:lnTo>
                    <a:lnTo>
                      <a:pt x="21510" y="264"/>
                    </a:lnTo>
                    <a:lnTo>
                      <a:pt x="21510" y="220"/>
                    </a:lnTo>
                    <a:lnTo>
                      <a:pt x="21774" y="220"/>
                    </a:lnTo>
                    <a:lnTo>
                      <a:pt x="21774" y="264"/>
                    </a:lnTo>
                    <a:lnTo>
                      <a:pt x="27019" y="264"/>
                    </a:lnTo>
                    <a:lnTo>
                      <a:pt x="2701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59"/>
              <p:cNvSpPr/>
              <p:nvPr/>
            </p:nvSpPr>
            <p:spPr>
              <a:xfrm>
                <a:off x="2093750" y="1643725"/>
                <a:ext cx="6625" cy="1125"/>
              </a:xfrm>
              <a:custGeom>
                <a:avLst/>
                <a:gdLst/>
                <a:ahLst/>
                <a:cxnLst/>
                <a:rect l="l" t="t" r="r" b="b"/>
                <a:pathLst>
                  <a:path w="265" h="45" extrusionOk="0">
                    <a:moveTo>
                      <a:pt x="0" y="0"/>
                    </a:moveTo>
                    <a:lnTo>
                      <a:pt x="0" y="44"/>
                    </a:lnTo>
                    <a:lnTo>
                      <a:pt x="265"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59"/>
              <p:cNvSpPr/>
              <p:nvPr/>
            </p:nvSpPr>
            <p:spPr>
              <a:xfrm>
                <a:off x="2093750" y="1643725"/>
                <a:ext cx="6625" cy="1125"/>
              </a:xfrm>
              <a:custGeom>
                <a:avLst/>
                <a:gdLst/>
                <a:ahLst/>
                <a:cxnLst/>
                <a:rect l="l" t="t" r="r" b="b"/>
                <a:pathLst>
                  <a:path w="265" h="45" fill="none" extrusionOk="0">
                    <a:moveTo>
                      <a:pt x="265" y="0"/>
                    </a:moveTo>
                    <a:lnTo>
                      <a:pt x="0" y="0"/>
                    </a:lnTo>
                    <a:lnTo>
                      <a:pt x="0" y="44"/>
                    </a:lnTo>
                    <a:lnTo>
                      <a:pt x="265" y="44"/>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59"/>
              <p:cNvSpPr/>
              <p:nvPr/>
            </p:nvSpPr>
            <p:spPr>
              <a:xfrm>
                <a:off x="2228175" y="1643725"/>
                <a:ext cx="6650" cy="1125"/>
              </a:xfrm>
              <a:custGeom>
                <a:avLst/>
                <a:gdLst/>
                <a:ahLst/>
                <a:cxnLst/>
                <a:rect l="l" t="t" r="r" b="b"/>
                <a:pathLst>
                  <a:path w="266" h="45" extrusionOk="0">
                    <a:moveTo>
                      <a:pt x="1" y="0"/>
                    </a:moveTo>
                    <a:lnTo>
                      <a:pt x="1" y="44"/>
                    </a:lnTo>
                    <a:lnTo>
                      <a:pt x="265"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59"/>
              <p:cNvSpPr/>
              <p:nvPr/>
            </p:nvSpPr>
            <p:spPr>
              <a:xfrm>
                <a:off x="2228175" y="1643725"/>
                <a:ext cx="6650" cy="1125"/>
              </a:xfrm>
              <a:custGeom>
                <a:avLst/>
                <a:gdLst/>
                <a:ahLst/>
                <a:cxnLst/>
                <a:rect l="l" t="t" r="r" b="b"/>
                <a:pathLst>
                  <a:path w="266" h="45" fill="none" extrusionOk="0">
                    <a:moveTo>
                      <a:pt x="265" y="0"/>
                    </a:moveTo>
                    <a:lnTo>
                      <a:pt x="1" y="0"/>
                    </a:lnTo>
                    <a:lnTo>
                      <a:pt x="1" y="44"/>
                    </a:lnTo>
                    <a:lnTo>
                      <a:pt x="265" y="44"/>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59"/>
              <p:cNvSpPr/>
              <p:nvPr/>
            </p:nvSpPr>
            <p:spPr>
              <a:xfrm>
                <a:off x="2362625" y="1643725"/>
                <a:ext cx="6625" cy="1125"/>
              </a:xfrm>
              <a:custGeom>
                <a:avLst/>
                <a:gdLst/>
                <a:ahLst/>
                <a:cxnLst/>
                <a:rect l="l" t="t" r="r" b="b"/>
                <a:pathLst>
                  <a:path w="265" h="45" extrusionOk="0">
                    <a:moveTo>
                      <a:pt x="0" y="0"/>
                    </a:moveTo>
                    <a:lnTo>
                      <a:pt x="0" y="44"/>
                    </a:lnTo>
                    <a:lnTo>
                      <a:pt x="265"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59"/>
              <p:cNvSpPr/>
              <p:nvPr/>
            </p:nvSpPr>
            <p:spPr>
              <a:xfrm>
                <a:off x="2362625" y="1643725"/>
                <a:ext cx="6625" cy="1125"/>
              </a:xfrm>
              <a:custGeom>
                <a:avLst/>
                <a:gdLst/>
                <a:ahLst/>
                <a:cxnLst/>
                <a:rect l="l" t="t" r="r" b="b"/>
                <a:pathLst>
                  <a:path w="265" h="45" fill="none" extrusionOk="0">
                    <a:moveTo>
                      <a:pt x="265" y="0"/>
                    </a:moveTo>
                    <a:lnTo>
                      <a:pt x="0" y="0"/>
                    </a:lnTo>
                    <a:lnTo>
                      <a:pt x="0" y="44"/>
                    </a:lnTo>
                    <a:lnTo>
                      <a:pt x="265" y="44"/>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59"/>
              <p:cNvSpPr/>
              <p:nvPr/>
            </p:nvSpPr>
            <p:spPr>
              <a:xfrm>
                <a:off x="2497050" y="1643725"/>
                <a:ext cx="6625" cy="1125"/>
              </a:xfrm>
              <a:custGeom>
                <a:avLst/>
                <a:gdLst/>
                <a:ahLst/>
                <a:cxnLst/>
                <a:rect l="l" t="t" r="r" b="b"/>
                <a:pathLst>
                  <a:path w="265" h="45" extrusionOk="0">
                    <a:moveTo>
                      <a:pt x="0" y="0"/>
                    </a:moveTo>
                    <a:lnTo>
                      <a:pt x="0" y="44"/>
                    </a:lnTo>
                    <a:lnTo>
                      <a:pt x="265"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59"/>
              <p:cNvSpPr/>
              <p:nvPr/>
            </p:nvSpPr>
            <p:spPr>
              <a:xfrm>
                <a:off x="2497050" y="1643725"/>
                <a:ext cx="6625" cy="1125"/>
              </a:xfrm>
              <a:custGeom>
                <a:avLst/>
                <a:gdLst/>
                <a:ahLst/>
                <a:cxnLst/>
                <a:rect l="l" t="t" r="r" b="b"/>
                <a:pathLst>
                  <a:path w="265" h="45" fill="none" extrusionOk="0">
                    <a:moveTo>
                      <a:pt x="265" y="0"/>
                    </a:moveTo>
                    <a:lnTo>
                      <a:pt x="0" y="0"/>
                    </a:lnTo>
                    <a:lnTo>
                      <a:pt x="0" y="44"/>
                    </a:lnTo>
                    <a:lnTo>
                      <a:pt x="265" y="44"/>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59"/>
              <p:cNvSpPr/>
              <p:nvPr/>
            </p:nvSpPr>
            <p:spPr>
              <a:xfrm>
                <a:off x="2631475" y="1643725"/>
                <a:ext cx="6650" cy="1125"/>
              </a:xfrm>
              <a:custGeom>
                <a:avLst/>
                <a:gdLst/>
                <a:ahLst/>
                <a:cxnLst/>
                <a:rect l="l" t="t" r="r" b="b"/>
                <a:pathLst>
                  <a:path w="266" h="45" extrusionOk="0">
                    <a:moveTo>
                      <a:pt x="1" y="0"/>
                    </a:moveTo>
                    <a:lnTo>
                      <a:pt x="1" y="44"/>
                    </a:lnTo>
                    <a:lnTo>
                      <a:pt x="265"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59"/>
              <p:cNvSpPr/>
              <p:nvPr/>
            </p:nvSpPr>
            <p:spPr>
              <a:xfrm>
                <a:off x="2631475" y="1643725"/>
                <a:ext cx="6650" cy="1125"/>
              </a:xfrm>
              <a:custGeom>
                <a:avLst/>
                <a:gdLst/>
                <a:ahLst/>
                <a:cxnLst/>
                <a:rect l="l" t="t" r="r" b="b"/>
                <a:pathLst>
                  <a:path w="266" h="45" fill="none" extrusionOk="0">
                    <a:moveTo>
                      <a:pt x="265" y="0"/>
                    </a:moveTo>
                    <a:lnTo>
                      <a:pt x="1" y="0"/>
                    </a:lnTo>
                    <a:lnTo>
                      <a:pt x="1" y="44"/>
                    </a:lnTo>
                    <a:lnTo>
                      <a:pt x="265" y="44"/>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59"/>
              <p:cNvSpPr/>
              <p:nvPr/>
            </p:nvSpPr>
            <p:spPr>
              <a:xfrm>
                <a:off x="2100350" y="1772650"/>
                <a:ext cx="661175" cy="6625"/>
              </a:xfrm>
              <a:custGeom>
                <a:avLst/>
                <a:gdLst/>
                <a:ahLst/>
                <a:cxnLst/>
                <a:rect l="l" t="t" r="r" b="b"/>
                <a:pathLst>
                  <a:path w="26447"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59"/>
              <p:cNvSpPr/>
              <p:nvPr/>
            </p:nvSpPr>
            <p:spPr>
              <a:xfrm>
                <a:off x="2100350" y="17726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59"/>
              <p:cNvSpPr/>
              <p:nvPr/>
            </p:nvSpPr>
            <p:spPr>
              <a:xfrm>
                <a:off x="2234800" y="1772650"/>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59"/>
              <p:cNvSpPr/>
              <p:nvPr/>
            </p:nvSpPr>
            <p:spPr>
              <a:xfrm>
                <a:off x="2369225" y="1772650"/>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59"/>
              <p:cNvSpPr/>
              <p:nvPr/>
            </p:nvSpPr>
            <p:spPr>
              <a:xfrm>
                <a:off x="2503650" y="17726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59"/>
              <p:cNvSpPr/>
              <p:nvPr/>
            </p:nvSpPr>
            <p:spPr>
              <a:xfrm>
                <a:off x="2638100" y="1772650"/>
                <a:ext cx="123425" cy="6625"/>
              </a:xfrm>
              <a:custGeom>
                <a:avLst/>
                <a:gdLst/>
                <a:ahLst/>
                <a:cxnLst/>
                <a:rect l="l" t="t" r="r" b="b"/>
                <a:pathLst>
                  <a:path w="4937" h="265" fill="none" extrusionOk="0">
                    <a:moveTo>
                      <a:pt x="4937" y="0"/>
                    </a:moveTo>
                    <a:lnTo>
                      <a:pt x="0" y="0"/>
                    </a:lnTo>
                    <a:lnTo>
                      <a:pt x="0" y="265"/>
                    </a:lnTo>
                    <a:lnTo>
                      <a:pt x="4937" y="265"/>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59"/>
              <p:cNvSpPr/>
              <p:nvPr/>
            </p:nvSpPr>
            <p:spPr>
              <a:xfrm>
                <a:off x="2093750" y="17726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59"/>
              <p:cNvSpPr/>
              <p:nvPr/>
            </p:nvSpPr>
            <p:spPr>
              <a:xfrm>
                <a:off x="2093750" y="17726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59"/>
              <p:cNvSpPr/>
              <p:nvPr/>
            </p:nvSpPr>
            <p:spPr>
              <a:xfrm>
                <a:off x="2228175" y="17726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59"/>
              <p:cNvSpPr/>
              <p:nvPr/>
            </p:nvSpPr>
            <p:spPr>
              <a:xfrm>
                <a:off x="2228175" y="17726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59"/>
              <p:cNvSpPr/>
              <p:nvPr/>
            </p:nvSpPr>
            <p:spPr>
              <a:xfrm>
                <a:off x="2362625" y="17726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59"/>
              <p:cNvSpPr/>
              <p:nvPr/>
            </p:nvSpPr>
            <p:spPr>
              <a:xfrm>
                <a:off x="2362625" y="17726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59"/>
              <p:cNvSpPr/>
              <p:nvPr/>
            </p:nvSpPr>
            <p:spPr>
              <a:xfrm>
                <a:off x="2497050" y="17726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59"/>
              <p:cNvSpPr/>
              <p:nvPr/>
            </p:nvSpPr>
            <p:spPr>
              <a:xfrm>
                <a:off x="2497050" y="17726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59"/>
              <p:cNvSpPr/>
              <p:nvPr/>
            </p:nvSpPr>
            <p:spPr>
              <a:xfrm>
                <a:off x="2631475" y="17726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59"/>
              <p:cNvSpPr/>
              <p:nvPr/>
            </p:nvSpPr>
            <p:spPr>
              <a:xfrm>
                <a:off x="2631475" y="17726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59"/>
              <p:cNvSpPr/>
              <p:nvPr/>
            </p:nvSpPr>
            <p:spPr>
              <a:xfrm>
                <a:off x="2761500" y="1772650"/>
                <a:ext cx="7750" cy="6625"/>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59"/>
              <p:cNvSpPr/>
              <p:nvPr/>
            </p:nvSpPr>
            <p:spPr>
              <a:xfrm>
                <a:off x="2761500" y="1772650"/>
                <a:ext cx="7750" cy="6625"/>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59"/>
              <p:cNvSpPr/>
              <p:nvPr/>
            </p:nvSpPr>
            <p:spPr>
              <a:xfrm>
                <a:off x="2100350" y="1905975"/>
                <a:ext cx="661175" cy="7750"/>
              </a:xfrm>
              <a:custGeom>
                <a:avLst/>
                <a:gdLst/>
                <a:ahLst/>
                <a:cxnLst/>
                <a:rect l="l" t="t" r="r" b="b"/>
                <a:pathLst>
                  <a:path w="26447" h="310" extrusionOk="0">
                    <a:moveTo>
                      <a:pt x="1" y="1"/>
                    </a:moveTo>
                    <a:lnTo>
                      <a:pt x="1" y="309"/>
                    </a:lnTo>
                    <a:lnTo>
                      <a:pt x="5114" y="309"/>
                    </a:lnTo>
                    <a:lnTo>
                      <a:pt x="5114" y="1"/>
                    </a:lnTo>
                    <a:close/>
                    <a:moveTo>
                      <a:pt x="5378" y="1"/>
                    </a:moveTo>
                    <a:lnTo>
                      <a:pt x="5378" y="309"/>
                    </a:lnTo>
                    <a:lnTo>
                      <a:pt x="10491" y="309"/>
                    </a:lnTo>
                    <a:lnTo>
                      <a:pt x="10491" y="1"/>
                    </a:lnTo>
                    <a:close/>
                    <a:moveTo>
                      <a:pt x="10756" y="1"/>
                    </a:moveTo>
                    <a:lnTo>
                      <a:pt x="10756" y="309"/>
                    </a:lnTo>
                    <a:lnTo>
                      <a:pt x="15868" y="309"/>
                    </a:lnTo>
                    <a:lnTo>
                      <a:pt x="15868" y="1"/>
                    </a:lnTo>
                    <a:close/>
                    <a:moveTo>
                      <a:pt x="16133" y="1"/>
                    </a:moveTo>
                    <a:lnTo>
                      <a:pt x="16133" y="309"/>
                    </a:lnTo>
                    <a:lnTo>
                      <a:pt x="21246" y="309"/>
                    </a:lnTo>
                    <a:lnTo>
                      <a:pt x="21246" y="1"/>
                    </a:lnTo>
                    <a:close/>
                    <a:moveTo>
                      <a:pt x="21510" y="1"/>
                    </a:moveTo>
                    <a:lnTo>
                      <a:pt x="21510" y="309"/>
                    </a:lnTo>
                    <a:lnTo>
                      <a:pt x="26447" y="309"/>
                    </a:lnTo>
                    <a:lnTo>
                      <a:pt x="264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59"/>
              <p:cNvSpPr/>
              <p:nvPr/>
            </p:nvSpPr>
            <p:spPr>
              <a:xfrm>
                <a:off x="2100350" y="1905975"/>
                <a:ext cx="127850" cy="7750"/>
              </a:xfrm>
              <a:custGeom>
                <a:avLst/>
                <a:gdLst/>
                <a:ahLst/>
                <a:cxnLst/>
                <a:rect l="l" t="t" r="r" b="b"/>
                <a:pathLst>
                  <a:path w="5114" h="310" fill="none" extrusionOk="0">
                    <a:moveTo>
                      <a:pt x="5114" y="1"/>
                    </a:moveTo>
                    <a:lnTo>
                      <a:pt x="1" y="1"/>
                    </a:lnTo>
                    <a:lnTo>
                      <a:pt x="1" y="309"/>
                    </a:lnTo>
                    <a:lnTo>
                      <a:pt x="5114" y="309"/>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59"/>
              <p:cNvSpPr/>
              <p:nvPr/>
            </p:nvSpPr>
            <p:spPr>
              <a:xfrm>
                <a:off x="2234800" y="1905975"/>
                <a:ext cx="127850" cy="7750"/>
              </a:xfrm>
              <a:custGeom>
                <a:avLst/>
                <a:gdLst/>
                <a:ahLst/>
                <a:cxnLst/>
                <a:rect l="l" t="t" r="r" b="b"/>
                <a:pathLst>
                  <a:path w="5114" h="310" fill="none" extrusionOk="0">
                    <a:moveTo>
                      <a:pt x="5113" y="1"/>
                    </a:moveTo>
                    <a:lnTo>
                      <a:pt x="0" y="1"/>
                    </a:lnTo>
                    <a:lnTo>
                      <a:pt x="0" y="309"/>
                    </a:lnTo>
                    <a:lnTo>
                      <a:pt x="5113" y="309"/>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59"/>
              <p:cNvSpPr/>
              <p:nvPr/>
            </p:nvSpPr>
            <p:spPr>
              <a:xfrm>
                <a:off x="2369225" y="1905975"/>
                <a:ext cx="127850" cy="7750"/>
              </a:xfrm>
              <a:custGeom>
                <a:avLst/>
                <a:gdLst/>
                <a:ahLst/>
                <a:cxnLst/>
                <a:rect l="l" t="t" r="r" b="b"/>
                <a:pathLst>
                  <a:path w="5114" h="310" fill="none" extrusionOk="0">
                    <a:moveTo>
                      <a:pt x="5113" y="1"/>
                    </a:moveTo>
                    <a:lnTo>
                      <a:pt x="1" y="1"/>
                    </a:lnTo>
                    <a:lnTo>
                      <a:pt x="1" y="309"/>
                    </a:lnTo>
                    <a:lnTo>
                      <a:pt x="5113" y="309"/>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59"/>
              <p:cNvSpPr/>
              <p:nvPr/>
            </p:nvSpPr>
            <p:spPr>
              <a:xfrm>
                <a:off x="2503650" y="1905975"/>
                <a:ext cx="127850" cy="7750"/>
              </a:xfrm>
              <a:custGeom>
                <a:avLst/>
                <a:gdLst/>
                <a:ahLst/>
                <a:cxnLst/>
                <a:rect l="l" t="t" r="r" b="b"/>
                <a:pathLst>
                  <a:path w="5114" h="310" fill="none" extrusionOk="0">
                    <a:moveTo>
                      <a:pt x="5114" y="1"/>
                    </a:moveTo>
                    <a:lnTo>
                      <a:pt x="1" y="1"/>
                    </a:lnTo>
                    <a:lnTo>
                      <a:pt x="1" y="309"/>
                    </a:lnTo>
                    <a:lnTo>
                      <a:pt x="5114" y="309"/>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59"/>
              <p:cNvSpPr/>
              <p:nvPr/>
            </p:nvSpPr>
            <p:spPr>
              <a:xfrm>
                <a:off x="2638100" y="1905975"/>
                <a:ext cx="123425" cy="7750"/>
              </a:xfrm>
              <a:custGeom>
                <a:avLst/>
                <a:gdLst/>
                <a:ahLst/>
                <a:cxnLst/>
                <a:rect l="l" t="t" r="r" b="b"/>
                <a:pathLst>
                  <a:path w="4937" h="310" fill="none" extrusionOk="0">
                    <a:moveTo>
                      <a:pt x="4937" y="1"/>
                    </a:moveTo>
                    <a:lnTo>
                      <a:pt x="0" y="1"/>
                    </a:lnTo>
                    <a:lnTo>
                      <a:pt x="0" y="309"/>
                    </a:lnTo>
                    <a:lnTo>
                      <a:pt x="4937" y="309"/>
                    </a:lnTo>
                    <a:lnTo>
                      <a:pt x="4937"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59"/>
              <p:cNvSpPr/>
              <p:nvPr/>
            </p:nvSpPr>
            <p:spPr>
              <a:xfrm>
                <a:off x="2093750" y="1905975"/>
                <a:ext cx="6625" cy="7750"/>
              </a:xfrm>
              <a:custGeom>
                <a:avLst/>
                <a:gdLst/>
                <a:ahLst/>
                <a:cxnLst/>
                <a:rect l="l" t="t" r="r" b="b"/>
                <a:pathLst>
                  <a:path w="265" h="310" extrusionOk="0">
                    <a:moveTo>
                      <a:pt x="0" y="1"/>
                    </a:moveTo>
                    <a:lnTo>
                      <a:pt x="0" y="309"/>
                    </a:lnTo>
                    <a:lnTo>
                      <a:pt x="265" y="309"/>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59"/>
              <p:cNvSpPr/>
              <p:nvPr/>
            </p:nvSpPr>
            <p:spPr>
              <a:xfrm>
                <a:off x="2093750" y="1905975"/>
                <a:ext cx="6625" cy="7750"/>
              </a:xfrm>
              <a:custGeom>
                <a:avLst/>
                <a:gdLst/>
                <a:ahLst/>
                <a:cxnLst/>
                <a:rect l="l" t="t" r="r" b="b"/>
                <a:pathLst>
                  <a:path w="265" h="310" fill="none" extrusionOk="0">
                    <a:moveTo>
                      <a:pt x="265" y="1"/>
                    </a:moveTo>
                    <a:lnTo>
                      <a:pt x="0" y="1"/>
                    </a:lnTo>
                    <a:lnTo>
                      <a:pt x="0" y="309"/>
                    </a:lnTo>
                    <a:lnTo>
                      <a:pt x="265" y="30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59"/>
              <p:cNvSpPr/>
              <p:nvPr/>
            </p:nvSpPr>
            <p:spPr>
              <a:xfrm>
                <a:off x="2228175" y="1905975"/>
                <a:ext cx="6650" cy="7750"/>
              </a:xfrm>
              <a:custGeom>
                <a:avLst/>
                <a:gdLst/>
                <a:ahLst/>
                <a:cxnLst/>
                <a:rect l="l" t="t" r="r" b="b"/>
                <a:pathLst>
                  <a:path w="266" h="310" extrusionOk="0">
                    <a:moveTo>
                      <a:pt x="1" y="1"/>
                    </a:moveTo>
                    <a:lnTo>
                      <a:pt x="1" y="309"/>
                    </a:lnTo>
                    <a:lnTo>
                      <a:pt x="265" y="309"/>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59"/>
              <p:cNvSpPr/>
              <p:nvPr/>
            </p:nvSpPr>
            <p:spPr>
              <a:xfrm>
                <a:off x="2228175" y="1905975"/>
                <a:ext cx="6650" cy="7750"/>
              </a:xfrm>
              <a:custGeom>
                <a:avLst/>
                <a:gdLst/>
                <a:ahLst/>
                <a:cxnLst/>
                <a:rect l="l" t="t" r="r" b="b"/>
                <a:pathLst>
                  <a:path w="266" h="310" fill="none" extrusionOk="0">
                    <a:moveTo>
                      <a:pt x="265" y="1"/>
                    </a:moveTo>
                    <a:lnTo>
                      <a:pt x="1" y="1"/>
                    </a:lnTo>
                    <a:lnTo>
                      <a:pt x="1" y="309"/>
                    </a:lnTo>
                    <a:lnTo>
                      <a:pt x="265" y="30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59"/>
              <p:cNvSpPr/>
              <p:nvPr/>
            </p:nvSpPr>
            <p:spPr>
              <a:xfrm>
                <a:off x="2362625" y="1905975"/>
                <a:ext cx="6625" cy="7750"/>
              </a:xfrm>
              <a:custGeom>
                <a:avLst/>
                <a:gdLst/>
                <a:ahLst/>
                <a:cxnLst/>
                <a:rect l="l" t="t" r="r" b="b"/>
                <a:pathLst>
                  <a:path w="265" h="310" extrusionOk="0">
                    <a:moveTo>
                      <a:pt x="0" y="1"/>
                    </a:moveTo>
                    <a:lnTo>
                      <a:pt x="0" y="309"/>
                    </a:lnTo>
                    <a:lnTo>
                      <a:pt x="265" y="309"/>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59"/>
              <p:cNvSpPr/>
              <p:nvPr/>
            </p:nvSpPr>
            <p:spPr>
              <a:xfrm>
                <a:off x="2362625" y="1905975"/>
                <a:ext cx="6625" cy="7750"/>
              </a:xfrm>
              <a:custGeom>
                <a:avLst/>
                <a:gdLst/>
                <a:ahLst/>
                <a:cxnLst/>
                <a:rect l="l" t="t" r="r" b="b"/>
                <a:pathLst>
                  <a:path w="265" h="310" fill="none" extrusionOk="0">
                    <a:moveTo>
                      <a:pt x="265" y="1"/>
                    </a:moveTo>
                    <a:lnTo>
                      <a:pt x="0" y="1"/>
                    </a:lnTo>
                    <a:lnTo>
                      <a:pt x="0" y="309"/>
                    </a:lnTo>
                    <a:lnTo>
                      <a:pt x="265" y="30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59"/>
              <p:cNvSpPr/>
              <p:nvPr/>
            </p:nvSpPr>
            <p:spPr>
              <a:xfrm>
                <a:off x="2497050" y="1905975"/>
                <a:ext cx="6625" cy="7750"/>
              </a:xfrm>
              <a:custGeom>
                <a:avLst/>
                <a:gdLst/>
                <a:ahLst/>
                <a:cxnLst/>
                <a:rect l="l" t="t" r="r" b="b"/>
                <a:pathLst>
                  <a:path w="265" h="310" extrusionOk="0">
                    <a:moveTo>
                      <a:pt x="0" y="1"/>
                    </a:moveTo>
                    <a:lnTo>
                      <a:pt x="0" y="309"/>
                    </a:lnTo>
                    <a:lnTo>
                      <a:pt x="265" y="309"/>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59"/>
              <p:cNvSpPr/>
              <p:nvPr/>
            </p:nvSpPr>
            <p:spPr>
              <a:xfrm>
                <a:off x="2497050" y="1905975"/>
                <a:ext cx="6625" cy="7750"/>
              </a:xfrm>
              <a:custGeom>
                <a:avLst/>
                <a:gdLst/>
                <a:ahLst/>
                <a:cxnLst/>
                <a:rect l="l" t="t" r="r" b="b"/>
                <a:pathLst>
                  <a:path w="265" h="310" fill="none" extrusionOk="0">
                    <a:moveTo>
                      <a:pt x="265" y="1"/>
                    </a:moveTo>
                    <a:lnTo>
                      <a:pt x="0" y="1"/>
                    </a:lnTo>
                    <a:lnTo>
                      <a:pt x="0" y="309"/>
                    </a:lnTo>
                    <a:lnTo>
                      <a:pt x="265" y="30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59"/>
              <p:cNvSpPr/>
              <p:nvPr/>
            </p:nvSpPr>
            <p:spPr>
              <a:xfrm>
                <a:off x="2631475" y="1905975"/>
                <a:ext cx="6650" cy="7750"/>
              </a:xfrm>
              <a:custGeom>
                <a:avLst/>
                <a:gdLst/>
                <a:ahLst/>
                <a:cxnLst/>
                <a:rect l="l" t="t" r="r" b="b"/>
                <a:pathLst>
                  <a:path w="266" h="310" extrusionOk="0">
                    <a:moveTo>
                      <a:pt x="1" y="1"/>
                    </a:moveTo>
                    <a:lnTo>
                      <a:pt x="1" y="309"/>
                    </a:lnTo>
                    <a:lnTo>
                      <a:pt x="265" y="309"/>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59"/>
              <p:cNvSpPr/>
              <p:nvPr/>
            </p:nvSpPr>
            <p:spPr>
              <a:xfrm>
                <a:off x="2631475" y="1905975"/>
                <a:ext cx="6650" cy="7750"/>
              </a:xfrm>
              <a:custGeom>
                <a:avLst/>
                <a:gdLst/>
                <a:ahLst/>
                <a:cxnLst/>
                <a:rect l="l" t="t" r="r" b="b"/>
                <a:pathLst>
                  <a:path w="266" h="310" fill="none" extrusionOk="0">
                    <a:moveTo>
                      <a:pt x="265" y="1"/>
                    </a:moveTo>
                    <a:lnTo>
                      <a:pt x="1" y="1"/>
                    </a:lnTo>
                    <a:lnTo>
                      <a:pt x="1" y="309"/>
                    </a:lnTo>
                    <a:lnTo>
                      <a:pt x="265" y="30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59"/>
              <p:cNvSpPr/>
              <p:nvPr/>
            </p:nvSpPr>
            <p:spPr>
              <a:xfrm>
                <a:off x="2761500" y="1905975"/>
                <a:ext cx="7750" cy="7750"/>
              </a:xfrm>
              <a:custGeom>
                <a:avLst/>
                <a:gdLst/>
                <a:ahLst/>
                <a:cxnLst/>
                <a:rect l="l" t="t" r="r" b="b"/>
                <a:pathLst>
                  <a:path w="310" h="310" extrusionOk="0">
                    <a:moveTo>
                      <a:pt x="1" y="1"/>
                    </a:moveTo>
                    <a:lnTo>
                      <a:pt x="1" y="309"/>
                    </a:lnTo>
                    <a:lnTo>
                      <a:pt x="309" y="309"/>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59"/>
              <p:cNvSpPr/>
              <p:nvPr/>
            </p:nvSpPr>
            <p:spPr>
              <a:xfrm>
                <a:off x="2761500" y="1905975"/>
                <a:ext cx="7750" cy="7750"/>
              </a:xfrm>
              <a:custGeom>
                <a:avLst/>
                <a:gdLst/>
                <a:ahLst/>
                <a:cxnLst/>
                <a:rect l="l" t="t" r="r" b="b"/>
                <a:pathLst>
                  <a:path w="310" h="310" fill="none" extrusionOk="0">
                    <a:moveTo>
                      <a:pt x="309" y="1"/>
                    </a:moveTo>
                    <a:lnTo>
                      <a:pt x="1" y="1"/>
                    </a:lnTo>
                    <a:lnTo>
                      <a:pt x="1" y="309"/>
                    </a:lnTo>
                    <a:lnTo>
                      <a:pt x="309" y="309"/>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59"/>
              <p:cNvSpPr/>
              <p:nvPr/>
            </p:nvSpPr>
            <p:spPr>
              <a:xfrm>
                <a:off x="2100350" y="2040425"/>
                <a:ext cx="661175" cy="6625"/>
              </a:xfrm>
              <a:custGeom>
                <a:avLst/>
                <a:gdLst/>
                <a:ahLst/>
                <a:cxnLst/>
                <a:rect l="l" t="t" r="r" b="b"/>
                <a:pathLst>
                  <a:path w="26447"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9"/>
              <p:cNvSpPr/>
              <p:nvPr/>
            </p:nvSpPr>
            <p:spPr>
              <a:xfrm>
                <a:off x="2100350" y="20404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9"/>
              <p:cNvSpPr/>
              <p:nvPr/>
            </p:nvSpPr>
            <p:spPr>
              <a:xfrm>
                <a:off x="2234800" y="2040425"/>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9"/>
              <p:cNvSpPr/>
              <p:nvPr/>
            </p:nvSpPr>
            <p:spPr>
              <a:xfrm>
                <a:off x="2369225" y="2040425"/>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59"/>
              <p:cNvSpPr/>
              <p:nvPr/>
            </p:nvSpPr>
            <p:spPr>
              <a:xfrm>
                <a:off x="2503650" y="20404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59"/>
              <p:cNvSpPr/>
              <p:nvPr/>
            </p:nvSpPr>
            <p:spPr>
              <a:xfrm>
                <a:off x="2638100" y="2040425"/>
                <a:ext cx="123425" cy="6625"/>
              </a:xfrm>
              <a:custGeom>
                <a:avLst/>
                <a:gdLst/>
                <a:ahLst/>
                <a:cxnLst/>
                <a:rect l="l" t="t" r="r" b="b"/>
                <a:pathLst>
                  <a:path w="4937" h="265" fill="none" extrusionOk="0">
                    <a:moveTo>
                      <a:pt x="4937" y="0"/>
                    </a:moveTo>
                    <a:lnTo>
                      <a:pt x="0" y="0"/>
                    </a:lnTo>
                    <a:lnTo>
                      <a:pt x="0" y="265"/>
                    </a:lnTo>
                    <a:lnTo>
                      <a:pt x="4937" y="265"/>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9"/>
              <p:cNvSpPr/>
              <p:nvPr/>
            </p:nvSpPr>
            <p:spPr>
              <a:xfrm>
                <a:off x="2093750" y="20404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9"/>
              <p:cNvSpPr/>
              <p:nvPr/>
            </p:nvSpPr>
            <p:spPr>
              <a:xfrm>
                <a:off x="2093750" y="20404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9"/>
              <p:cNvSpPr/>
              <p:nvPr/>
            </p:nvSpPr>
            <p:spPr>
              <a:xfrm>
                <a:off x="2228175" y="20404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59"/>
              <p:cNvSpPr/>
              <p:nvPr/>
            </p:nvSpPr>
            <p:spPr>
              <a:xfrm>
                <a:off x="2228175" y="20404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59"/>
              <p:cNvSpPr/>
              <p:nvPr/>
            </p:nvSpPr>
            <p:spPr>
              <a:xfrm>
                <a:off x="2362625" y="20404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59"/>
              <p:cNvSpPr/>
              <p:nvPr/>
            </p:nvSpPr>
            <p:spPr>
              <a:xfrm>
                <a:off x="2362625" y="20404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9"/>
              <p:cNvSpPr/>
              <p:nvPr/>
            </p:nvSpPr>
            <p:spPr>
              <a:xfrm>
                <a:off x="2497050" y="20404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59"/>
              <p:cNvSpPr/>
              <p:nvPr/>
            </p:nvSpPr>
            <p:spPr>
              <a:xfrm>
                <a:off x="2497050" y="20404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9"/>
              <p:cNvSpPr/>
              <p:nvPr/>
            </p:nvSpPr>
            <p:spPr>
              <a:xfrm>
                <a:off x="2631475" y="20404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9"/>
              <p:cNvSpPr/>
              <p:nvPr/>
            </p:nvSpPr>
            <p:spPr>
              <a:xfrm>
                <a:off x="2631475" y="20404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9"/>
              <p:cNvSpPr/>
              <p:nvPr/>
            </p:nvSpPr>
            <p:spPr>
              <a:xfrm>
                <a:off x="2761500" y="2040425"/>
                <a:ext cx="7750" cy="6625"/>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9"/>
              <p:cNvSpPr/>
              <p:nvPr/>
            </p:nvSpPr>
            <p:spPr>
              <a:xfrm>
                <a:off x="2761500" y="2040425"/>
                <a:ext cx="7750" cy="6625"/>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59"/>
              <p:cNvSpPr/>
              <p:nvPr/>
            </p:nvSpPr>
            <p:spPr>
              <a:xfrm>
                <a:off x="2100350" y="2174850"/>
                <a:ext cx="661175" cy="6625"/>
              </a:xfrm>
              <a:custGeom>
                <a:avLst/>
                <a:gdLst/>
                <a:ahLst/>
                <a:cxnLst/>
                <a:rect l="l" t="t" r="r" b="b"/>
                <a:pathLst>
                  <a:path w="26447"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59"/>
              <p:cNvSpPr/>
              <p:nvPr/>
            </p:nvSpPr>
            <p:spPr>
              <a:xfrm>
                <a:off x="2100350" y="21748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9"/>
              <p:cNvSpPr/>
              <p:nvPr/>
            </p:nvSpPr>
            <p:spPr>
              <a:xfrm>
                <a:off x="2234800" y="2174850"/>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59"/>
              <p:cNvSpPr/>
              <p:nvPr/>
            </p:nvSpPr>
            <p:spPr>
              <a:xfrm>
                <a:off x="2369225" y="2174850"/>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59"/>
              <p:cNvSpPr/>
              <p:nvPr/>
            </p:nvSpPr>
            <p:spPr>
              <a:xfrm>
                <a:off x="2503650" y="21748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59"/>
              <p:cNvSpPr/>
              <p:nvPr/>
            </p:nvSpPr>
            <p:spPr>
              <a:xfrm>
                <a:off x="2638100" y="2174850"/>
                <a:ext cx="123425" cy="6625"/>
              </a:xfrm>
              <a:custGeom>
                <a:avLst/>
                <a:gdLst/>
                <a:ahLst/>
                <a:cxnLst/>
                <a:rect l="l" t="t" r="r" b="b"/>
                <a:pathLst>
                  <a:path w="4937" h="265" fill="none" extrusionOk="0">
                    <a:moveTo>
                      <a:pt x="4937" y="0"/>
                    </a:moveTo>
                    <a:lnTo>
                      <a:pt x="0" y="0"/>
                    </a:lnTo>
                    <a:lnTo>
                      <a:pt x="0" y="265"/>
                    </a:lnTo>
                    <a:lnTo>
                      <a:pt x="4937" y="265"/>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59"/>
              <p:cNvSpPr/>
              <p:nvPr/>
            </p:nvSpPr>
            <p:spPr>
              <a:xfrm>
                <a:off x="2093750" y="21748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59"/>
              <p:cNvSpPr/>
              <p:nvPr/>
            </p:nvSpPr>
            <p:spPr>
              <a:xfrm>
                <a:off x="2093750" y="21748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59"/>
              <p:cNvSpPr/>
              <p:nvPr/>
            </p:nvSpPr>
            <p:spPr>
              <a:xfrm>
                <a:off x="2228175" y="21748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59"/>
              <p:cNvSpPr/>
              <p:nvPr/>
            </p:nvSpPr>
            <p:spPr>
              <a:xfrm>
                <a:off x="2228175" y="21748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59"/>
              <p:cNvSpPr/>
              <p:nvPr/>
            </p:nvSpPr>
            <p:spPr>
              <a:xfrm>
                <a:off x="2362625" y="21748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59"/>
              <p:cNvSpPr/>
              <p:nvPr/>
            </p:nvSpPr>
            <p:spPr>
              <a:xfrm>
                <a:off x="2362625" y="21748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59"/>
              <p:cNvSpPr/>
              <p:nvPr/>
            </p:nvSpPr>
            <p:spPr>
              <a:xfrm>
                <a:off x="2497050" y="21748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59"/>
              <p:cNvSpPr/>
              <p:nvPr/>
            </p:nvSpPr>
            <p:spPr>
              <a:xfrm>
                <a:off x="2497050" y="21748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59"/>
              <p:cNvSpPr/>
              <p:nvPr/>
            </p:nvSpPr>
            <p:spPr>
              <a:xfrm>
                <a:off x="2631475" y="21748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59"/>
              <p:cNvSpPr/>
              <p:nvPr/>
            </p:nvSpPr>
            <p:spPr>
              <a:xfrm>
                <a:off x="2631475" y="21748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59"/>
              <p:cNvSpPr/>
              <p:nvPr/>
            </p:nvSpPr>
            <p:spPr>
              <a:xfrm>
                <a:off x="2761500" y="2174850"/>
                <a:ext cx="7750" cy="6625"/>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59"/>
              <p:cNvSpPr/>
              <p:nvPr/>
            </p:nvSpPr>
            <p:spPr>
              <a:xfrm>
                <a:off x="2761500" y="2174850"/>
                <a:ext cx="7750" cy="6625"/>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59"/>
              <p:cNvSpPr/>
              <p:nvPr/>
            </p:nvSpPr>
            <p:spPr>
              <a:xfrm>
                <a:off x="2100350" y="2309275"/>
                <a:ext cx="661175" cy="6650"/>
              </a:xfrm>
              <a:custGeom>
                <a:avLst/>
                <a:gdLst/>
                <a:ahLst/>
                <a:cxnLst/>
                <a:rect l="l" t="t" r="r" b="b"/>
                <a:pathLst>
                  <a:path w="26447" h="266" extrusionOk="0">
                    <a:moveTo>
                      <a:pt x="1" y="1"/>
                    </a:moveTo>
                    <a:lnTo>
                      <a:pt x="1" y="265"/>
                    </a:lnTo>
                    <a:lnTo>
                      <a:pt x="5114" y="265"/>
                    </a:lnTo>
                    <a:lnTo>
                      <a:pt x="5114" y="1"/>
                    </a:lnTo>
                    <a:close/>
                    <a:moveTo>
                      <a:pt x="5378" y="1"/>
                    </a:moveTo>
                    <a:lnTo>
                      <a:pt x="5378" y="265"/>
                    </a:lnTo>
                    <a:lnTo>
                      <a:pt x="10491" y="265"/>
                    </a:lnTo>
                    <a:lnTo>
                      <a:pt x="10491" y="1"/>
                    </a:lnTo>
                    <a:close/>
                    <a:moveTo>
                      <a:pt x="10756" y="1"/>
                    </a:moveTo>
                    <a:lnTo>
                      <a:pt x="10756" y="265"/>
                    </a:lnTo>
                    <a:lnTo>
                      <a:pt x="15868" y="265"/>
                    </a:lnTo>
                    <a:lnTo>
                      <a:pt x="15868" y="1"/>
                    </a:lnTo>
                    <a:close/>
                    <a:moveTo>
                      <a:pt x="16133" y="1"/>
                    </a:moveTo>
                    <a:lnTo>
                      <a:pt x="16133" y="265"/>
                    </a:lnTo>
                    <a:lnTo>
                      <a:pt x="21246" y="265"/>
                    </a:lnTo>
                    <a:lnTo>
                      <a:pt x="21246" y="1"/>
                    </a:lnTo>
                    <a:close/>
                    <a:moveTo>
                      <a:pt x="21510" y="1"/>
                    </a:moveTo>
                    <a:lnTo>
                      <a:pt x="21510" y="265"/>
                    </a:lnTo>
                    <a:lnTo>
                      <a:pt x="26447" y="265"/>
                    </a:lnTo>
                    <a:lnTo>
                      <a:pt x="264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59"/>
              <p:cNvSpPr/>
              <p:nvPr/>
            </p:nvSpPr>
            <p:spPr>
              <a:xfrm>
                <a:off x="2100350" y="2309275"/>
                <a:ext cx="127850" cy="6650"/>
              </a:xfrm>
              <a:custGeom>
                <a:avLst/>
                <a:gdLst/>
                <a:ahLst/>
                <a:cxnLst/>
                <a:rect l="l" t="t" r="r" b="b"/>
                <a:pathLst>
                  <a:path w="5114" h="266"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59"/>
              <p:cNvSpPr/>
              <p:nvPr/>
            </p:nvSpPr>
            <p:spPr>
              <a:xfrm>
                <a:off x="2234800" y="2309275"/>
                <a:ext cx="127850" cy="6650"/>
              </a:xfrm>
              <a:custGeom>
                <a:avLst/>
                <a:gdLst/>
                <a:ahLst/>
                <a:cxnLst/>
                <a:rect l="l" t="t" r="r" b="b"/>
                <a:pathLst>
                  <a:path w="5114" h="266" fill="none" extrusionOk="0">
                    <a:moveTo>
                      <a:pt x="5113" y="1"/>
                    </a:moveTo>
                    <a:lnTo>
                      <a:pt x="0" y="1"/>
                    </a:lnTo>
                    <a:lnTo>
                      <a:pt x="0"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59"/>
              <p:cNvSpPr/>
              <p:nvPr/>
            </p:nvSpPr>
            <p:spPr>
              <a:xfrm>
                <a:off x="2369225" y="2309275"/>
                <a:ext cx="127850" cy="6650"/>
              </a:xfrm>
              <a:custGeom>
                <a:avLst/>
                <a:gdLst/>
                <a:ahLst/>
                <a:cxnLst/>
                <a:rect l="l" t="t" r="r" b="b"/>
                <a:pathLst>
                  <a:path w="5114" h="266" fill="none" extrusionOk="0">
                    <a:moveTo>
                      <a:pt x="5113" y="1"/>
                    </a:moveTo>
                    <a:lnTo>
                      <a:pt x="1" y="1"/>
                    </a:lnTo>
                    <a:lnTo>
                      <a:pt x="1"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59"/>
              <p:cNvSpPr/>
              <p:nvPr/>
            </p:nvSpPr>
            <p:spPr>
              <a:xfrm>
                <a:off x="2503650" y="2309275"/>
                <a:ext cx="127850" cy="6650"/>
              </a:xfrm>
              <a:custGeom>
                <a:avLst/>
                <a:gdLst/>
                <a:ahLst/>
                <a:cxnLst/>
                <a:rect l="l" t="t" r="r" b="b"/>
                <a:pathLst>
                  <a:path w="5114" h="266"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59"/>
              <p:cNvSpPr/>
              <p:nvPr/>
            </p:nvSpPr>
            <p:spPr>
              <a:xfrm>
                <a:off x="2638100" y="2309275"/>
                <a:ext cx="123425" cy="6650"/>
              </a:xfrm>
              <a:custGeom>
                <a:avLst/>
                <a:gdLst/>
                <a:ahLst/>
                <a:cxnLst/>
                <a:rect l="l" t="t" r="r" b="b"/>
                <a:pathLst>
                  <a:path w="4937" h="266" fill="none" extrusionOk="0">
                    <a:moveTo>
                      <a:pt x="4937" y="1"/>
                    </a:moveTo>
                    <a:lnTo>
                      <a:pt x="0" y="1"/>
                    </a:lnTo>
                    <a:lnTo>
                      <a:pt x="0" y="265"/>
                    </a:lnTo>
                    <a:lnTo>
                      <a:pt x="4937" y="265"/>
                    </a:lnTo>
                    <a:lnTo>
                      <a:pt x="4937"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59"/>
              <p:cNvSpPr/>
              <p:nvPr/>
            </p:nvSpPr>
            <p:spPr>
              <a:xfrm>
                <a:off x="2093750" y="23092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59"/>
              <p:cNvSpPr/>
              <p:nvPr/>
            </p:nvSpPr>
            <p:spPr>
              <a:xfrm>
                <a:off x="2093750" y="23092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59"/>
              <p:cNvSpPr/>
              <p:nvPr/>
            </p:nvSpPr>
            <p:spPr>
              <a:xfrm>
                <a:off x="2228175" y="2309275"/>
                <a:ext cx="6650" cy="6650"/>
              </a:xfrm>
              <a:custGeom>
                <a:avLst/>
                <a:gdLst/>
                <a:ahLst/>
                <a:cxnLst/>
                <a:rect l="l" t="t" r="r" b="b"/>
                <a:pathLst>
                  <a:path w="266" h="266"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59"/>
              <p:cNvSpPr/>
              <p:nvPr/>
            </p:nvSpPr>
            <p:spPr>
              <a:xfrm>
                <a:off x="2228175" y="2309275"/>
                <a:ext cx="6650" cy="6650"/>
              </a:xfrm>
              <a:custGeom>
                <a:avLst/>
                <a:gdLst/>
                <a:ahLst/>
                <a:cxnLst/>
                <a:rect l="l" t="t" r="r" b="b"/>
                <a:pathLst>
                  <a:path w="266" h="266"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59"/>
              <p:cNvSpPr/>
              <p:nvPr/>
            </p:nvSpPr>
            <p:spPr>
              <a:xfrm>
                <a:off x="2362625" y="23092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59"/>
              <p:cNvSpPr/>
              <p:nvPr/>
            </p:nvSpPr>
            <p:spPr>
              <a:xfrm>
                <a:off x="2362625" y="23092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59"/>
              <p:cNvSpPr/>
              <p:nvPr/>
            </p:nvSpPr>
            <p:spPr>
              <a:xfrm>
                <a:off x="2497050" y="23092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59"/>
              <p:cNvSpPr/>
              <p:nvPr/>
            </p:nvSpPr>
            <p:spPr>
              <a:xfrm>
                <a:off x="2497050" y="23092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59"/>
              <p:cNvSpPr/>
              <p:nvPr/>
            </p:nvSpPr>
            <p:spPr>
              <a:xfrm>
                <a:off x="2631475" y="2309275"/>
                <a:ext cx="6650" cy="6650"/>
              </a:xfrm>
              <a:custGeom>
                <a:avLst/>
                <a:gdLst/>
                <a:ahLst/>
                <a:cxnLst/>
                <a:rect l="l" t="t" r="r" b="b"/>
                <a:pathLst>
                  <a:path w="266" h="266"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59"/>
              <p:cNvSpPr/>
              <p:nvPr/>
            </p:nvSpPr>
            <p:spPr>
              <a:xfrm>
                <a:off x="2631475" y="2309275"/>
                <a:ext cx="6650" cy="6650"/>
              </a:xfrm>
              <a:custGeom>
                <a:avLst/>
                <a:gdLst/>
                <a:ahLst/>
                <a:cxnLst/>
                <a:rect l="l" t="t" r="r" b="b"/>
                <a:pathLst>
                  <a:path w="266" h="266"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59"/>
              <p:cNvSpPr/>
              <p:nvPr/>
            </p:nvSpPr>
            <p:spPr>
              <a:xfrm>
                <a:off x="2761500" y="2309275"/>
                <a:ext cx="7750" cy="6650"/>
              </a:xfrm>
              <a:custGeom>
                <a:avLst/>
                <a:gdLst/>
                <a:ahLst/>
                <a:cxnLst/>
                <a:rect l="l" t="t" r="r" b="b"/>
                <a:pathLst>
                  <a:path w="310" h="266" extrusionOk="0">
                    <a:moveTo>
                      <a:pt x="1" y="1"/>
                    </a:moveTo>
                    <a:lnTo>
                      <a:pt x="1" y="265"/>
                    </a:lnTo>
                    <a:lnTo>
                      <a:pt x="309" y="265"/>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59"/>
              <p:cNvSpPr/>
              <p:nvPr/>
            </p:nvSpPr>
            <p:spPr>
              <a:xfrm>
                <a:off x="2761500" y="2309275"/>
                <a:ext cx="7750" cy="6650"/>
              </a:xfrm>
              <a:custGeom>
                <a:avLst/>
                <a:gdLst/>
                <a:ahLst/>
                <a:cxnLst/>
                <a:rect l="l" t="t" r="r" b="b"/>
                <a:pathLst>
                  <a:path w="310" h="266" fill="none" extrusionOk="0">
                    <a:moveTo>
                      <a:pt x="309" y="1"/>
                    </a:moveTo>
                    <a:lnTo>
                      <a:pt x="1" y="1"/>
                    </a:lnTo>
                    <a:lnTo>
                      <a:pt x="1" y="265"/>
                    </a:lnTo>
                    <a:lnTo>
                      <a:pt x="309" y="265"/>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59"/>
              <p:cNvSpPr/>
              <p:nvPr/>
            </p:nvSpPr>
            <p:spPr>
              <a:xfrm>
                <a:off x="2100350" y="2443725"/>
                <a:ext cx="661175" cy="6625"/>
              </a:xfrm>
              <a:custGeom>
                <a:avLst/>
                <a:gdLst/>
                <a:ahLst/>
                <a:cxnLst/>
                <a:rect l="l" t="t" r="r" b="b"/>
                <a:pathLst>
                  <a:path w="26447"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59"/>
              <p:cNvSpPr/>
              <p:nvPr/>
            </p:nvSpPr>
            <p:spPr>
              <a:xfrm>
                <a:off x="2100350" y="24437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59"/>
              <p:cNvSpPr/>
              <p:nvPr/>
            </p:nvSpPr>
            <p:spPr>
              <a:xfrm>
                <a:off x="2234800" y="2443725"/>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59"/>
              <p:cNvSpPr/>
              <p:nvPr/>
            </p:nvSpPr>
            <p:spPr>
              <a:xfrm>
                <a:off x="2369225" y="2443725"/>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59"/>
              <p:cNvSpPr/>
              <p:nvPr/>
            </p:nvSpPr>
            <p:spPr>
              <a:xfrm>
                <a:off x="2503650" y="24437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59"/>
              <p:cNvSpPr/>
              <p:nvPr/>
            </p:nvSpPr>
            <p:spPr>
              <a:xfrm>
                <a:off x="2638100" y="2443725"/>
                <a:ext cx="123425" cy="6625"/>
              </a:xfrm>
              <a:custGeom>
                <a:avLst/>
                <a:gdLst/>
                <a:ahLst/>
                <a:cxnLst/>
                <a:rect l="l" t="t" r="r" b="b"/>
                <a:pathLst>
                  <a:path w="4937" h="265" fill="none" extrusionOk="0">
                    <a:moveTo>
                      <a:pt x="4937" y="0"/>
                    </a:moveTo>
                    <a:lnTo>
                      <a:pt x="0" y="0"/>
                    </a:lnTo>
                    <a:lnTo>
                      <a:pt x="0" y="265"/>
                    </a:lnTo>
                    <a:lnTo>
                      <a:pt x="4937" y="265"/>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59"/>
              <p:cNvSpPr/>
              <p:nvPr/>
            </p:nvSpPr>
            <p:spPr>
              <a:xfrm>
                <a:off x="2093750" y="24437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59"/>
              <p:cNvSpPr/>
              <p:nvPr/>
            </p:nvSpPr>
            <p:spPr>
              <a:xfrm>
                <a:off x="2093750" y="24437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59"/>
              <p:cNvSpPr/>
              <p:nvPr/>
            </p:nvSpPr>
            <p:spPr>
              <a:xfrm>
                <a:off x="2228175" y="24437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59"/>
              <p:cNvSpPr/>
              <p:nvPr/>
            </p:nvSpPr>
            <p:spPr>
              <a:xfrm>
                <a:off x="2228175" y="24437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59"/>
              <p:cNvSpPr/>
              <p:nvPr/>
            </p:nvSpPr>
            <p:spPr>
              <a:xfrm>
                <a:off x="2362625" y="24437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59"/>
              <p:cNvSpPr/>
              <p:nvPr/>
            </p:nvSpPr>
            <p:spPr>
              <a:xfrm>
                <a:off x="2362625" y="24437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59"/>
              <p:cNvSpPr/>
              <p:nvPr/>
            </p:nvSpPr>
            <p:spPr>
              <a:xfrm>
                <a:off x="2497050" y="24437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59"/>
              <p:cNvSpPr/>
              <p:nvPr/>
            </p:nvSpPr>
            <p:spPr>
              <a:xfrm>
                <a:off x="2497050" y="24437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59"/>
              <p:cNvSpPr/>
              <p:nvPr/>
            </p:nvSpPr>
            <p:spPr>
              <a:xfrm>
                <a:off x="2631475" y="24437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59"/>
              <p:cNvSpPr/>
              <p:nvPr/>
            </p:nvSpPr>
            <p:spPr>
              <a:xfrm>
                <a:off x="2631475" y="24437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59"/>
              <p:cNvSpPr/>
              <p:nvPr/>
            </p:nvSpPr>
            <p:spPr>
              <a:xfrm>
                <a:off x="2761500" y="2443725"/>
                <a:ext cx="7750" cy="6625"/>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59"/>
              <p:cNvSpPr/>
              <p:nvPr/>
            </p:nvSpPr>
            <p:spPr>
              <a:xfrm>
                <a:off x="2761500" y="2443725"/>
                <a:ext cx="7750" cy="6625"/>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59"/>
              <p:cNvSpPr/>
              <p:nvPr/>
            </p:nvSpPr>
            <p:spPr>
              <a:xfrm>
                <a:off x="2100350" y="2578150"/>
                <a:ext cx="661175" cy="6625"/>
              </a:xfrm>
              <a:custGeom>
                <a:avLst/>
                <a:gdLst/>
                <a:ahLst/>
                <a:cxnLst/>
                <a:rect l="l" t="t" r="r" b="b"/>
                <a:pathLst>
                  <a:path w="26447" h="265" extrusionOk="0">
                    <a:moveTo>
                      <a:pt x="1" y="1"/>
                    </a:moveTo>
                    <a:lnTo>
                      <a:pt x="1" y="265"/>
                    </a:lnTo>
                    <a:lnTo>
                      <a:pt x="5114" y="265"/>
                    </a:lnTo>
                    <a:lnTo>
                      <a:pt x="5114" y="1"/>
                    </a:lnTo>
                    <a:close/>
                    <a:moveTo>
                      <a:pt x="5378" y="1"/>
                    </a:moveTo>
                    <a:lnTo>
                      <a:pt x="5378" y="265"/>
                    </a:lnTo>
                    <a:lnTo>
                      <a:pt x="10491" y="265"/>
                    </a:lnTo>
                    <a:lnTo>
                      <a:pt x="10491" y="1"/>
                    </a:lnTo>
                    <a:close/>
                    <a:moveTo>
                      <a:pt x="10756" y="1"/>
                    </a:moveTo>
                    <a:lnTo>
                      <a:pt x="10756" y="265"/>
                    </a:lnTo>
                    <a:lnTo>
                      <a:pt x="15868" y="265"/>
                    </a:lnTo>
                    <a:lnTo>
                      <a:pt x="15868" y="1"/>
                    </a:lnTo>
                    <a:close/>
                    <a:moveTo>
                      <a:pt x="16133" y="1"/>
                    </a:moveTo>
                    <a:lnTo>
                      <a:pt x="16133" y="265"/>
                    </a:lnTo>
                    <a:lnTo>
                      <a:pt x="21246" y="265"/>
                    </a:lnTo>
                    <a:lnTo>
                      <a:pt x="21246" y="1"/>
                    </a:lnTo>
                    <a:close/>
                    <a:moveTo>
                      <a:pt x="21510" y="1"/>
                    </a:moveTo>
                    <a:lnTo>
                      <a:pt x="21510" y="265"/>
                    </a:lnTo>
                    <a:lnTo>
                      <a:pt x="26447" y="265"/>
                    </a:lnTo>
                    <a:lnTo>
                      <a:pt x="264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59"/>
              <p:cNvSpPr/>
              <p:nvPr/>
            </p:nvSpPr>
            <p:spPr>
              <a:xfrm>
                <a:off x="2100350" y="2578150"/>
                <a:ext cx="127850" cy="6625"/>
              </a:xfrm>
              <a:custGeom>
                <a:avLst/>
                <a:gdLst/>
                <a:ahLst/>
                <a:cxnLst/>
                <a:rect l="l" t="t" r="r" b="b"/>
                <a:pathLst>
                  <a:path w="5114" h="265"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59"/>
              <p:cNvSpPr/>
              <p:nvPr/>
            </p:nvSpPr>
            <p:spPr>
              <a:xfrm>
                <a:off x="2234800" y="2578150"/>
                <a:ext cx="127850" cy="6625"/>
              </a:xfrm>
              <a:custGeom>
                <a:avLst/>
                <a:gdLst/>
                <a:ahLst/>
                <a:cxnLst/>
                <a:rect l="l" t="t" r="r" b="b"/>
                <a:pathLst>
                  <a:path w="5114" h="265" fill="none" extrusionOk="0">
                    <a:moveTo>
                      <a:pt x="5113" y="1"/>
                    </a:moveTo>
                    <a:lnTo>
                      <a:pt x="0" y="1"/>
                    </a:lnTo>
                    <a:lnTo>
                      <a:pt x="0"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59"/>
              <p:cNvSpPr/>
              <p:nvPr/>
            </p:nvSpPr>
            <p:spPr>
              <a:xfrm>
                <a:off x="2369225" y="2578150"/>
                <a:ext cx="127850" cy="6625"/>
              </a:xfrm>
              <a:custGeom>
                <a:avLst/>
                <a:gdLst/>
                <a:ahLst/>
                <a:cxnLst/>
                <a:rect l="l" t="t" r="r" b="b"/>
                <a:pathLst>
                  <a:path w="5114" h="265" fill="none" extrusionOk="0">
                    <a:moveTo>
                      <a:pt x="5113" y="1"/>
                    </a:moveTo>
                    <a:lnTo>
                      <a:pt x="1" y="1"/>
                    </a:lnTo>
                    <a:lnTo>
                      <a:pt x="1"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59"/>
              <p:cNvSpPr/>
              <p:nvPr/>
            </p:nvSpPr>
            <p:spPr>
              <a:xfrm>
                <a:off x="2503650" y="2578150"/>
                <a:ext cx="127850" cy="6625"/>
              </a:xfrm>
              <a:custGeom>
                <a:avLst/>
                <a:gdLst/>
                <a:ahLst/>
                <a:cxnLst/>
                <a:rect l="l" t="t" r="r" b="b"/>
                <a:pathLst>
                  <a:path w="5114" h="265"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59"/>
              <p:cNvSpPr/>
              <p:nvPr/>
            </p:nvSpPr>
            <p:spPr>
              <a:xfrm>
                <a:off x="2638100" y="2578150"/>
                <a:ext cx="123425" cy="6625"/>
              </a:xfrm>
              <a:custGeom>
                <a:avLst/>
                <a:gdLst/>
                <a:ahLst/>
                <a:cxnLst/>
                <a:rect l="l" t="t" r="r" b="b"/>
                <a:pathLst>
                  <a:path w="4937" h="265" fill="none" extrusionOk="0">
                    <a:moveTo>
                      <a:pt x="4937" y="1"/>
                    </a:moveTo>
                    <a:lnTo>
                      <a:pt x="0" y="1"/>
                    </a:lnTo>
                    <a:lnTo>
                      <a:pt x="0" y="265"/>
                    </a:lnTo>
                    <a:lnTo>
                      <a:pt x="4937" y="265"/>
                    </a:lnTo>
                    <a:lnTo>
                      <a:pt x="4937"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59"/>
              <p:cNvSpPr/>
              <p:nvPr/>
            </p:nvSpPr>
            <p:spPr>
              <a:xfrm>
                <a:off x="2093750" y="2578150"/>
                <a:ext cx="6625" cy="6625"/>
              </a:xfrm>
              <a:custGeom>
                <a:avLst/>
                <a:gdLst/>
                <a:ahLst/>
                <a:cxnLst/>
                <a:rect l="l" t="t" r="r" b="b"/>
                <a:pathLst>
                  <a:path w="265" h="265"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59"/>
              <p:cNvSpPr/>
              <p:nvPr/>
            </p:nvSpPr>
            <p:spPr>
              <a:xfrm>
                <a:off x="2093750" y="2578150"/>
                <a:ext cx="6625" cy="6625"/>
              </a:xfrm>
              <a:custGeom>
                <a:avLst/>
                <a:gdLst/>
                <a:ahLst/>
                <a:cxnLst/>
                <a:rect l="l" t="t" r="r" b="b"/>
                <a:pathLst>
                  <a:path w="265" h="265"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59"/>
              <p:cNvSpPr/>
              <p:nvPr/>
            </p:nvSpPr>
            <p:spPr>
              <a:xfrm>
                <a:off x="2228175" y="2578150"/>
                <a:ext cx="6650" cy="6625"/>
              </a:xfrm>
              <a:custGeom>
                <a:avLst/>
                <a:gdLst/>
                <a:ahLst/>
                <a:cxnLst/>
                <a:rect l="l" t="t" r="r" b="b"/>
                <a:pathLst>
                  <a:path w="266" h="265"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59"/>
              <p:cNvSpPr/>
              <p:nvPr/>
            </p:nvSpPr>
            <p:spPr>
              <a:xfrm>
                <a:off x="2228175" y="2578150"/>
                <a:ext cx="6650" cy="6625"/>
              </a:xfrm>
              <a:custGeom>
                <a:avLst/>
                <a:gdLst/>
                <a:ahLst/>
                <a:cxnLst/>
                <a:rect l="l" t="t" r="r" b="b"/>
                <a:pathLst>
                  <a:path w="266" h="265"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59"/>
              <p:cNvSpPr/>
              <p:nvPr/>
            </p:nvSpPr>
            <p:spPr>
              <a:xfrm>
                <a:off x="2362625" y="2578150"/>
                <a:ext cx="6625" cy="6625"/>
              </a:xfrm>
              <a:custGeom>
                <a:avLst/>
                <a:gdLst/>
                <a:ahLst/>
                <a:cxnLst/>
                <a:rect l="l" t="t" r="r" b="b"/>
                <a:pathLst>
                  <a:path w="265" h="265"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59"/>
              <p:cNvSpPr/>
              <p:nvPr/>
            </p:nvSpPr>
            <p:spPr>
              <a:xfrm>
                <a:off x="2362625" y="2578150"/>
                <a:ext cx="6625" cy="6625"/>
              </a:xfrm>
              <a:custGeom>
                <a:avLst/>
                <a:gdLst/>
                <a:ahLst/>
                <a:cxnLst/>
                <a:rect l="l" t="t" r="r" b="b"/>
                <a:pathLst>
                  <a:path w="265" h="265"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59"/>
              <p:cNvSpPr/>
              <p:nvPr/>
            </p:nvSpPr>
            <p:spPr>
              <a:xfrm>
                <a:off x="2497050" y="2578150"/>
                <a:ext cx="6625" cy="6625"/>
              </a:xfrm>
              <a:custGeom>
                <a:avLst/>
                <a:gdLst/>
                <a:ahLst/>
                <a:cxnLst/>
                <a:rect l="l" t="t" r="r" b="b"/>
                <a:pathLst>
                  <a:path w="265" h="265"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59"/>
              <p:cNvSpPr/>
              <p:nvPr/>
            </p:nvSpPr>
            <p:spPr>
              <a:xfrm>
                <a:off x="2497050" y="2578150"/>
                <a:ext cx="6625" cy="6625"/>
              </a:xfrm>
              <a:custGeom>
                <a:avLst/>
                <a:gdLst/>
                <a:ahLst/>
                <a:cxnLst/>
                <a:rect l="l" t="t" r="r" b="b"/>
                <a:pathLst>
                  <a:path w="265" h="265"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59"/>
              <p:cNvSpPr/>
              <p:nvPr/>
            </p:nvSpPr>
            <p:spPr>
              <a:xfrm>
                <a:off x="2631475" y="2578150"/>
                <a:ext cx="6650" cy="6625"/>
              </a:xfrm>
              <a:custGeom>
                <a:avLst/>
                <a:gdLst/>
                <a:ahLst/>
                <a:cxnLst/>
                <a:rect l="l" t="t" r="r" b="b"/>
                <a:pathLst>
                  <a:path w="266" h="265"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59"/>
              <p:cNvSpPr/>
              <p:nvPr/>
            </p:nvSpPr>
            <p:spPr>
              <a:xfrm>
                <a:off x="2631475" y="2578150"/>
                <a:ext cx="6650" cy="6625"/>
              </a:xfrm>
              <a:custGeom>
                <a:avLst/>
                <a:gdLst/>
                <a:ahLst/>
                <a:cxnLst/>
                <a:rect l="l" t="t" r="r" b="b"/>
                <a:pathLst>
                  <a:path w="266" h="265"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59"/>
              <p:cNvSpPr/>
              <p:nvPr/>
            </p:nvSpPr>
            <p:spPr>
              <a:xfrm>
                <a:off x="2761500" y="2578150"/>
                <a:ext cx="7750" cy="6625"/>
              </a:xfrm>
              <a:custGeom>
                <a:avLst/>
                <a:gdLst/>
                <a:ahLst/>
                <a:cxnLst/>
                <a:rect l="l" t="t" r="r" b="b"/>
                <a:pathLst>
                  <a:path w="310" h="265" extrusionOk="0">
                    <a:moveTo>
                      <a:pt x="1" y="1"/>
                    </a:moveTo>
                    <a:lnTo>
                      <a:pt x="1" y="265"/>
                    </a:lnTo>
                    <a:lnTo>
                      <a:pt x="309" y="265"/>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59"/>
              <p:cNvSpPr/>
              <p:nvPr/>
            </p:nvSpPr>
            <p:spPr>
              <a:xfrm>
                <a:off x="2761500" y="2578150"/>
                <a:ext cx="7750" cy="6625"/>
              </a:xfrm>
              <a:custGeom>
                <a:avLst/>
                <a:gdLst/>
                <a:ahLst/>
                <a:cxnLst/>
                <a:rect l="l" t="t" r="r" b="b"/>
                <a:pathLst>
                  <a:path w="310" h="265" fill="none" extrusionOk="0">
                    <a:moveTo>
                      <a:pt x="309" y="1"/>
                    </a:moveTo>
                    <a:lnTo>
                      <a:pt x="1" y="1"/>
                    </a:lnTo>
                    <a:lnTo>
                      <a:pt x="1" y="265"/>
                    </a:lnTo>
                    <a:lnTo>
                      <a:pt x="309" y="265"/>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59"/>
              <p:cNvSpPr/>
              <p:nvPr/>
            </p:nvSpPr>
            <p:spPr>
              <a:xfrm>
                <a:off x="2100350" y="2712575"/>
                <a:ext cx="661175" cy="6650"/>
              </a:xfrm>
              <a:custGeom>
                <a:avLst/>
                <a:gdLst/>
                <a:ahLst/>
                <a:cxnLst/>
                <a:rect l="l" t="t" r="r" b="b"/>
                <a:pathLst>
                  <a:path w="26447" h="266" extrusionOk="0">
                    <a:moveTo>
                      <a:pt x="1" y="1"/>
                    </a:moveTo>
                    <a:lnTo>
                      <a:pt x="1" y="265"/>
                    </a:lnTo>
                    <a:lnTo>
                      <a:pt x="5114" y="265"/>
                    </a:lnTo>
                    <a:lnTo>
                      <a:pt x="5114" y="1"/>
                    </a:lnTo>
                    <a:close/>
                    <a:moveTo>
                      <a:pt x="5378" y="1"/>
                    </a:moveTo>
                    <a:lnTo>
                      <a:pt x="5378" y="265"/>
                    </a:lnTo>
                    <a:lnTo>
                      <a:pt x="10491" y="265"/>
                    </a:lnTo>
                    <a:lnTo>
                      <a:pt x="10491" y="1"/>
                    </a:lnTo>
                    <a:close/>
                    <a:moveTo>
                      <a:pt x="10756" y="1"/>
                    </a:moveTo>
                    <a:lnTo>
                      <a:pt x="10756" y="265"/>
                    </a:lnTo>
                    <a:lnTo>
                      <a:pt x="15868" y="265"/>
                    </a:lnTo>
                    <a:lnTo>
                      <a:pt x="15868" y="1"/>
                    </a:lnTo>
                    <a:close/>
                    <a:moveTo>
                      <a:pt x="16133" y="1"/>
                    </a:moveTo>
                    <a:lnTo>
                      <a:pt x="16133" y="265"/>
                    </a:lnTo>
                    <a:lnTo>
                      <a:pt x="21246" y="265"/>
                    </a:lnTo>
                    <a:lnTo>
                      <a:pt x="21246" y="1"/>
                    </a:lnTo>
                    <a:close/>
                    <a:moveTo>
                      <a:pt x="21510" y="1"/>
                    </a:moveTo>
                    <a:lnTo>
                      <a:pt x="21510" y="265"/>
                    </a:lnTo>
                    <a:lnTo>
                      <a:pt x="26447" y="265"/>
                    </a:lnTo>
                    <a:lnTo>
                      <a:pt x="264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59"/>
              <p:cNvSpPr/>
              <p:nvPr/>
            </p:nvSpPr>
            <p:spPr>
              <a:xfrm>
                <a:off x="2100350" y="2712575"/>
                <a:ext cx="127850" cy="6650"/>
              </a:xfrm>
              <a:custGeom>
                <a:avLst/>
                <a:gdLst/>
                <a:ahLst/>
                <a:cxnLst/>
                <a:rect l="l" t="t" r="r" b="b"/>
                <a:pathLst>
                  <a:path w="5114" h="266"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59"/>
              <p:cNvSpPr/>
              <p:nvPr/>
            </p:nvSpPr>
            <p:spPr>
              <a:xfrm>
                <a:off x="2234800" y="2712575"/>
                <a:ext cx="127850" cy="6650"/>
              </a:xfrm>
              <a:custGeom>
                <a:avLst/>
                <a:gdLst/>
                <a:ahLst/>
                <a:cxnLst/>
                <a:rect l="l" t="t" r="r" b="b"/>
                <a:pathLst>
                  <a:path w="5114" h="266" fill="none" extrusionOk="0">
                    <a:moveTo>
                      <a:pt x="5113" y="1"/>
                    </a:moveTo>
                    <a:lnTo>
                      <a:pt x="0" y="1"/>
                    </a:lnTo>
                    <a:lnTo>
                      <a:pt x="0"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59"/>
              <p:cNvSpPr/>
              <p:nvPr/>
            </p:nvSpPr>
            <p:spPr>
              <a:xfrm>
                <a:off x="2369225" y="2712575"/>
                <a:ext cx="127850" cy="6650"/>
              </a:xfrm>
              <a:custGeom>
                <a:avLst/>
                <a:gdLst/>
                <a:ahLst/>
                <a:cxnLst/>
                <a:rect l="l" t="t" r="r" b="b"/>
                <a:pathLst>
                  <a:path w="5114" h="266" fill="none" extrusionOk="0">
                    <a:moveTo>
                      <a:pt x="5113" y="1"/>
                    </a:moveTo>
                    <a:lnTo>
                      <a:pt x="1" y="1"/>
                    </a:lnTo>
                    <a:lnTo>
                      <a:pt x="1"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59"/>
              <p:cNvSpPr/>
              <p:nvPr/>
            </p:nvSpPr>
            <p:spPr>
              <a:xfrm>
                <a:off x="2503650" y="2712575"/>
                <a:ext cx="127850" cy="6650"/>
              </a:xfrm>
              <a:custGeom>
                <a:avLst/>
                <a:gdLst/>
                <a:ahLst/>
                <a:cxnLst/>
                <a:rect l="l" t="t" r="r" b="b"/>
                <a:pathLst>
                  <a:path w="5114" h="266"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59"/>
              <p:cNvSpPr/>
              <p:nvPr/>
            </p:nvSpPr>
            <p:spPr>
              <a:xfrm>
                <a:off x="2638100" y="2712575"/>
                <a:ext cx="123425" cy="6650"/>
              </a:xfrm>
              <a:custGeom>
                <a:avLst/>
                <a:gdLst/>
                <a:ahLst/>
                <a:cxnLst/>
                <a:rect l="l" t="t" r="r" b="b"/>
                <a:pathLst>
                  <a:path w="4937" h="266" fill="none" extrusionOk="0">
                    <a:moveTo>
                      <a:pt x="4937" y="1"/>
                    </a:moveTo>
                    <a:lnTo>
                      <a:pt x="0" y="1"/>
                    </a:lnTo>
                    <a:lnTo>
                      <a:pt x="0" y="265"/>
                    </a:lnTo>
                    <a:lnTo>
                      <a:pt x="4937" y="265"/>
                    </a:lnTo>
                    <a:lnTo>
                      <a:pt x="4937"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59"/>
              <p:cNvSpPr/>
              <p:nvPr/>
            </p:nvSpPr>
            <p:spPr>
              <a:xfrm>
                <a:off x="2093750" y="27125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59"/>
              <p:cNvSpPr/>
              <p:nvPr/>
            </p:nvSpPr>
            <p:spPr>
              <a:xfrm>
                <a:off x="2093750" y="27125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59"/>
              <p:cNvSpPr/>
              <p:nvPr/>
            </p:nvSpPr>
            <p:spPr>
              <a:xfrm>
                <a:off x="2228175" y="2712575"/>
                <a:ext cx="6650" cy="6650"/>
              </a:xfrm>
              <a:custGeom>
                <a:avLst/>
                <a:gdLst/>
                <a:ahLst/>
                <a:cxnLst/>
                <a:rect l="l" t="t" r="r" b="b"/>
                <a:pathLst>
                  <a:path w="266" h="266"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59"/>
              <p:cNvSpPr/>
              <p:nvPr/>
            </p:nvSpPr>
            <p:spPr>
              <a:xfrm>
                <a:off x="2228175" y="2712575"/>
                <a:ext cx="6650" cy="6650"/>
              </a:xfrm>
              <a:custGeom>
                <a:avLst/>
                <a:gdLst/>
                <a:ahLst/>
                <a:cxnLst/>
                <a:rect l="l" t="t" r="r" b="b"/>
                <a:pathLst>
                  <a:path w="266" h="266"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59"/>
              <p:cNvSpPr/>
              <p:nvPr/>
            </p:nvSpPr>
            <p:spPr>
              <a:xfrm>
                <a:off x="2362625" y="27125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59"/>
              <p:cNvSpPr/>
              <p:nvPr/>
            </p:nvSpPr>
            <p:spPr>
              <a:xfrm>
                <a:off x="2362625" y="27125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59"/>
              <p:cNvSpPr/>
              <p:nvPr/>
            </p:nvSpPr>
            <p:spPr>
              <a:xfrm>
                <a:off x="2497050" y="27125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59"/>
              <p:cNvSpPr/>
              <p:nvPr/>
            </p:nvSpPr>
            <p:spPr>
              <a:xfrm>
                <a:off x="2497050" y="27125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59"/>
              <p:cNvSpPr/>
              <p:nvPr/>
            </p:nvSpPr>
            <p:spPr>
              <a:xfrm>
                <a:off x="2631475" y="2712575"/>
                <a:ext cx="6650" cy="6650"/>
              </a:xfrm>
              <a:custGeom>
                <a:avLst/>
                <a:gdLst/>
                <a:ahLst/>
                <a:cxnLst/>
                <a:rect l="l" t="t" r="r" b="b"/>
                <a:pathLst>
                  <a:path w="266" h="266"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59"/>
              <p:cNvSpPr/>
              <p:nvPr/>
            </p:nvSpPr>
            <p:spPr>
              <a:xfrm>
                <a:off x="2631475" y="2712575"/>
                <a:ext cx="6650" cy="6650"/>
              </a:xfrm>
              <a:custGeom>
                <a:avLst/>
                <a:gdLst/>
                <a:ahLst/>
                <a:cxnLst/>
                <a:rect l="l" t="t" r="r" b="b"/>
                <a:pathLst>
                  <a:path w="266" h="266"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59"/>
              <p:cNvSpPr/>
              <p:nvPr/>
            </p:nvSpPr>
            <p:spPr>
              <a:xfrm>
                <a:off x="2761500" y="2712575"/>
                <a:ext cx="7750" cy="6650"/>
              </a:xfrm>
              <a:custGeom>
                <a:avLst/>
                <a:gdLst/>
                <a:ahLst/>
                <a:cxnLst/>
                <a:rect l="l" t="t" r="r" b="b"/>
                <a:pathLst>
                  <a:path w="310" h="266" extrusionOk="0">
                    <a:moveTo>
                      <a:pt x="1" y="1"/>
                    </a:moveTo>
                    <a:lnTo>
                      <a:pt x="1" y="265"/>
                    </a:lnTo>
                    <a:lnTo>
                      <a:pt x="309" y="265"/>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59"/>
              <p:cNvSpPr/>
              <p:nvPr/>
            </p:nvSpPr>
            <p:spPr>
              <a:xfrm>
                <a:off x="2761500" y="2712575"/>
                <a:ext cx="7750" cy="6650"/>
              </a:xfrm>
              <a:custGeom>
                <a:avLst/>
                <a:gdLst/>
                <a:ahLst/>
                <a:cxnLst/>
                <a:rect l="l" t="t" r="r" b="b"/>
                <a:pathLst>
                  <a:path w="310" h="266" fill="none" extrusionOk="0">
                    <a:moveTo>
                      <a:pt x="309" y="1"/>
                    </a:moveTo>
                    <a:lnTo>
                      <a:pt x="1" y="1"/>
                    </a:lnTo>
                    <a:lnTo>
                      <a:pt x="1" y="265"/>
                    </a:lnTo>
                    <a:lnTo>
                      <a:pt x="309" y="265"/>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59"/>
              <p:cNvSpPr/>
              <p:nvPr/>
            </p:nvSpPr>
            <p:spPr>
              <a:xfrm>
                <a:off x="2100350" y="2847025"/>
                <a:ext cx="661175" cy="6625"/>
              </a:xfrm>
              <a:custGeom>
                <a:avLst/>
                <a:gdLst/>
                <a:ahLst/>
                <a:cxnLst/>
                <a:rect l="l" t="t" r="r" b="b"/>
                <a:pathLst>
                  <a:path w="26447"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59"/>
              <p:cNvSpPr/>
              <p:nvPr/>
            </p:nvSpPr>
            <p:spPr>
              <a:xfrm>
                <a:off x="2100350" y="28470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59"/>
              <p:cNvSpPr/>
              <p:nvPr/>
            </p:nvSpPr>
            <p:spPr>
              <a:xfrm>
                <a:off x="2234800" y="2847025"/>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59"/>
              <p:cNvSpPr/>
              <p:nvPr/>
            </p:nvSpPr>
            <p:spPr>
              <a:xfrm>
                <a:off x="2369225" y="2847025"/>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59"/>
              <p:cNvSpPr/>
              <p:nvPr/>
            </p:nvSpPr>
            <p:spPr>
              <a:xfrm>
                <a:off x="2503650" y="28470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59"/>
              <p:cNvSpPr/>
              <p:nvPr/>
            </p:nvSpPr>
            <p:spPr>
              <a:xfrm>
                <a:off x="2638100" y="2847025"/>
                <a:ext cx="123425" cy="6625"/>
              </a:xfrm>
              <a:custGeom>
                <a:avLst/>
                <a:gdLst/>
                <a:ahLst/>
                <a:cxnLst/>
                <a:rect l="l" t="t" r="r" b="b"/>
                <a:pathLst>
                  <a:path w="4937" h="265" fill="none" extrusionOk="0">
                    <a:moveTo>
                      <a:pt x="4937" y="0"/>
                    </a:moveTo>
                    <a:lnTo>
                      <a:pt x="0" y="0"/>
                    </a:lnTo>
                    <a:lnTo>
                      <a:pt x="0" y="265"/>
                    </a:lnTo>
                    <a:lnTo>
                      <a:pt x="4937" y="265"/>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59"/>
              <p:cNvSpPr/>
              <p:nvPr/>
            </p:nvSpPr>
            <p:spPr>
              <a:xfrm>
                <a:off x="2093750" y="28470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59"/>
              <p:cNvSpPr/>
              <p:nvPr/>
            </p:nvSpPr>
            <p:spPr>
              <a:xfrm>
                <a:off x="2093750" y="28470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59"/>
              <p:cNvSpPr/>
              <p:nvPr/>
            </p:nvSpPr>
            <p:spPr>
              <a:xfrm>
                <a:off x="2228175" y="28470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59"/>
              <p:cNvSpPr/>
              <p:nvPr/>
            </p:nvSpPr>
            <p:spPr>
              <a:xfrm>
                <a:off x="2228175" y="28470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59"/>
              <p:cNvSpPr/>
              <p:nvPr/>
            </p:nvSpPr>
            <p:spPr>
              <a:xfrm>
                <a:off x="2362625" y="28470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59"/>
              <p:cNvSpPr/>
              <p:nvPr/>
            </p:nvSpPr>
            <p:spPr>
              <a:xfrm>
                <a:off x="2362625" y="28470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59"/>
              <p:cNvSpPr/>
              <p:nvPr/>
            </p:nvSpPr>
            <p:spPr>
              <a:xfrm>
                <a:off x="2497050" y="28470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59"/>
              <p:cNvSpPr/>
              <p:nvPr/>
            </p:nvSpPr>
            <p:spPr>
              <a:xfrm>
                <a:off x="2497050" y="28470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59"/>
              <p:cNvSpPr/>
              <p:nvPr/>
            </p:nvSpPr>
            <p:spPr>
              <a:xfrm>
                <a:off x="2631475" y="28470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59"/>
              <p:cNvSpPr/>
              <p:nvPr/>
            </p:nvSpPr>
            <p:spPr>
              <a:xfrm>
                <a:off x="2631475" y="28470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59"/>
              <p:cNvSpPr/>
              <p:nvPr/>
            </p:nvSpPr>
            <p:spPr>
              <a:xfrm>
                <a:off x="2761500" y="2847025"/>
                <a:ext cx="7750" cy="6625"/>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59"/>
              <p:cNvSpPr/>
              <p:nvPr/>
            </p:nvSpPr>
            <p:spPr>
              <a:xfrm>
                <a:off x="2761500" y="2847025"/>
                <a:ext cx="7750" cy="6625"/>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59"/>
              <p:cNvSpPr/>
              <p:nvPr/>
            </p:nvSpPr>
            <p:spPr>
              <a:xfrm>
                <a:off x="2100350" y="2978150"/>
                <a:ext cx="667800" cy="6625"/>
              </a:xfrm>
              <a:custGeom>
                <a:avLst/>
                <a:gdLst/>
                <a:ahLst/>
                <a:cxnLst/>
                <a:rect l="l" t="t" r="r" b="b"/>
                <a:pathLst>
                  <a:path w="26712"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711" y="265"/>
                    </a:lnTo>
                    <a:lnTo>
                      <a:pt x="26711" y="177"/>
                    </a:lnTo>
                    <a:lnTo>
                      <a:pt x="26447" y="177"/>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59"/>
              <p:cNvSpPr/>
              <p:nvPr/>
            </p:nvSpPr>
            <p:spPr>
              <a:xfrm>
                <a:off x="2100350" y="29781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59"/>
              <p:cNvSpPr/>
              <p:nvPr/>
            </p:nvSpPr>
            <p:spPr>
              <a:xfrm>
                <a:off x="2234800" y="2978150"/>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59"/>
              <p:cNvSpPr/>
              <p:nvPr/>
            </p:nvSpPr>
            <p:spPr>
              <a:xfrm>
                <a:off x="2369225" y="2978150"/>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59"/>
              <p:cNvSpPr/>
              <p:nvPr/>
            </p:nvSpPr>
            <p:spPr>
              <a:xfrm>
                <a:off x="2503650" y="29781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59"/>
              <p:cNvSpPr/>
              <p:nvPr/>
            </p:nvSpPr>
            <p:spPr>
              <a:xfrm>
                <a:off x="2638100" y="2978150"/>
                <a:ext cx="130050" cy="6625"/>
              </a:xfrm>
              <a:custGeom>
                <a:avLst/>
                <a:gdLst/>
                <a:ahLst/>
                <a:cxnLst/>
                <a:rect l="l" t="t" r="r" b="b"/>
                <a:pathLst>
                  <a:path w="5202" h="265" fill="none" extrusionOk="0">
                    <a:moveTo>
                      <a:pt x="4937" y="0"/>
                    </a:moveTo>
                    <a:lnTo>
                      <a:pt x="0" y="0"/>
                    </a:lnTo>
                    <a:lnTo>
                      <a:pt x="0" y="265"/>
                    </a:lnTo>
                    <a:lnTo>
                      <a:pt x="5201" y="265"/>
                    </a:lnTo>
                    <a:lnTo>
                      <a:pt x="5201" y="177"/>
                    </a:lnTo>
                    <a:lnTo>
                      <a:pt x="4937" y="177"/>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59"/>
              <p:cNvSpPr/>
              <p:nvPr/>
            </p:nvSpPr>
            <p:spPr>
              <a:xfrm>
                <a:off x="2094850" y="2978150"/>
                <a:ext cx="5525" cy="6625"/>
              </a:xfrm>
              <a:custGeom>
                <a:avLst/>
                <a:gdLst/>
                <a:ahLst/>
                <a:cxnLst/>
                <a:rect l="l" t="t" r="r" b="b"/>
                <a:pathLst>
                  <a:path w="221" h="265" extrusionOk="0">
                    <a:moveTo>
                      <a:pt x="0" y="0"/>
                    </a:moveTo>
                    <a:lnTo>
                      <a:pt x="0" y="265"/>
                    </a:lnTo>
                    <a:lnTo>
                      <a:pt x="221" y="265"/>
                    </a:lnTo>
                    <a:lnTo>
                      <a:pt x="22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59"/>
              <p:cNvSpPr/>
              <p:nvPr/>
            </p:nvSpPr>
            <p:spPr>
              <a:xfrm>
                <a:off x="2094850" y="2978150"/>
                <a:ext cx="5525" cy="6625"/>
              </a:xfrm>
              <a:custGeom>
                <a:avLst/>
                <a:gdLst/>
                <a:ahLst/>
                <a:cxnLst/>
                <a:rect l="l" t="t" r="r" b="b"/>
                <a:pathLst>
                  <a:path w="221" h="265" fill="none" extrusionOk="0">
                    <a:moveTo>
                      <a:pt x="221" y="0"/>
                    </a:moveTo>
                    <a:lnTo>
                      <a:pt x="0" y="0"/>
                    </a:lnTo>
                    <a:lnTo>
                      <a:pt x="0" y="265"/>
                    </a:lnTo>
                    <a:lnTo>
                      <a:pt x="221" y="265"/>
                    </a:lnTo>
                    <a:lnTo>
                      <a:pt x="221"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59"/>
              <p:cNvSpPr/>
              <p:nvPr/>
            </p:nvSpPr>
            <p:spPr>
              <a:xfrm>
                <a:off x="2228175" y="29781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59"/>
              <p:cNvSpPr/>
              <p:nvPr/>
            </p:nvSpPr>
            <p:spPr>
              <a:xfrm>
                <a:off x="2228175" y="29781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59"/>
              <p:cNvSpPr/>
              <p:nvPr/>
            </p:nvSpPr>
            <p:spPr>
              <a:xfrm>
                <a:off x="2362625" y="29781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59"/>
              <p:cNvSpPr/>
              <p:nvPr/>
            </p:nvSpPr>
            <p:spPr>
              <a:xfrm>
                <a:off x="2362625" y="29781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59"/>
              <p:cNvSpPr/>
              <p:nvPr/>
            </p:nvSpPr>
            <p:spPr>
              <a:xfrm>
                <a:off x="2497050" y="29781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59"/>
              <p:cNvSpPr/>
              <p:nvPr/>
            </p:nvSpPr>
            <p:spPr>
              <a:xfrm>
                <a:off x="2497050" y="29781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59"/>
              <p:cNvSpPr/>
              <p:nvPr/>
            </p:nvSpPr>
            <p:spPr>
              <a:xfrm>
                <a:off x="2631475" y="29781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59"/>
              <p:cNvSpPr/>
              <p:nvPr/>
            </p:nvSpPr>
            <p:spPr>
              <a:xfrm>
                <a:off x="2631475" y="29781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59"/>
              <p:cNvSpPr/>
              <p:nvPr/>
            </p:nvSpPr>
            <p:spPr>
              <a:xfrm>
                <a:off x="2761500" y="2978150"/>
                <a:ext cx="6650" cy="4425"/>
              </a:xfrm>
              <a:custGeom>
                <a:avLst/>
                <a:gdLst/>
                <a:ahLst/>
                <a:cxnLst/>
                <a:rect l="l" t="t" r="r" b="b"/>
                <a:pathLst>
                  <a:path w="266" h="177" extrusionOk="0">
                    <a:moveTo>
                      <a:pt x="1" y="0"/>
                    </a:moveTo>
                    <a:lnTo>
                      <a:pt x="1" y="177"/>
                    </a:lnTo>
                    <a:lnTo>
                      <a:pt x="265" y="177"/>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59"/>
              <p:cNvSpPr/>
              <p:nvPr/>
            </p:nvSpPr>
            <p:spPr>
              <a:xfrm>
                <a:off x="2761500" y="2978150"/>
                <a:ext cx="6650" cy="4425"/>
              </a:xfrm>
              <a:custGeom>
                <a:avLst/>
                <a:gdLst/>
                <a:ahLst/>
                <a:cxnLst/>
                <a:rect l="l" t="t" r="r" b="b"/>
                <a:pathLst>
                  <a:path w="266" h="177" fill="none" extrusionOk="0">
                    <a:moveTo>
                      <a:pt x="265" y="0"/>
                    </a:moveTo>
                    <a:lnTo>
                      <a:pt x="1" y="0"/>
                    </a:lnTo>
                    <a:lnTo>
                      <a:pt x="1" y="177"/>
                    </a:lnTo>
                    <a:lnTo>
                      <a:pt x="265" y="177"/>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59"/>
              <p:cNvSpPr/>
              <p:nvPr/>
            </p:nvSpPr>
            <p:spPr>
              <a:xfrm>
                <a:off x="2761500" y="1617275"/>
                <a:ext cx="7750" cy="47400"/>
              </a:xfrm>
              <a:custGeom>
                <a:avLst/>
                <a:gdLst/>
                <a:ahLst/>
                <a:cxnLst/>
                <a:rect l="l" t="t" r="r" b="b"/>
                <a:pathLst>
                  <a:path w="310" h="1896" extrusionOk="0">
                    <a:moveTo>
                      <a:pt x="1" y="1"/>
                    </a:moveTo>
                    <a:lnTo>
                      <a:pt x="1" y="1896"/>
                    </a:lnTo>
                    <a:lnTo>
                      <a:pt x="309" y="1896"/>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59"/>
              <p:cNvSpPr/>
              <p:nvPr/>
            </p:nvSpPr>
            <p:spPr>
              <a:xfrm>
                <a:off x="2741675" y="1638225"/>
                <a:ext cx="47400" cy="6625"/>
              </a:xfrm>
              <a:custGeom>
                <a:avLst/>
                <a:gdLst/>
                <a:ahLst/>
                <a:cxnLst/>
                <a:rect l="l" t="t" r="r" b="b"/>
                <a:pathLst>
                  <a:path w="1896" h="265" extrusionOk="0">
                    <a:moveTo>
                      <a:pt x="1" y="0"/>
                    </a:moveTo>
                    <a:lnTo>
                      <a:pt x="1" y="264"/>
                    </a:lnTo>
                    <a:lnTo>
                      <a:pt x="1896" y="264"/>
                    </a:ln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59"/>
              <p:cNvSpPr/>
              <p:nvPr/>
            </p:nvSpPr>
            <p:spPr>
              <a:xfrm>
                <a:off x="2761500" y="2288350"/>
                <a:ext cx="7750" cy="46300"/>
              </a:xfrm>
              <a:custGeom>
                <a:avLst/>
                <a:gdLst/>
                <a:ahLst/>
                <a:cxnLst/>
                <a:rect l="l" t="t" r="r" b="b"/>
                <a:pathLst>
                  <a:path w="310" h="1852" extrusionOk="0">
                    <a:moveTo>
                      <a:pt x="1" y="0"/>
                    </a:moveTo>
                    <a:lnTo>
                      <a:pt x="1" y="1852"/>
                    </a:lnTo>
                    <a:lnTo>
                      <a:pt x="309" y="1852"/>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59"/>
              <p:cNvSpPr/>
              <p:nvPr/>
            </p:nvSpPr>
            <p:spPr>
              <a:xfrm>
                <a:off x="2741675" y="2308175"/>
                <a:ext cx="47400" cy="6650"/>
              </a:xfrm>
              <a:custGeom>
                <a:avLst/>
                <a:gdLst/>
                <a:ahLst/>
                <a:cxnLst/>
                <a:rect l="l" t="t" r="r" b="b"/>
                <a:pathLst>
                  <a:path w="1896" h="266" extrusionOk="0">
                    <a:moveTo>
                      <a:pt x="1" y="1"/>
                    </a:moveTo>
                    <a:lnTo>
                      <a:pt x="1" y="265"/>
                    </a:lnTo>
                    <a:lnTo>
                      <a:pt x="1896" y="265"/>
                    </a:lnTo>
                    <a:lnTo>
                      <a:pt x="18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59"/>
              <p:cNvSpPr/>
              <p:nvPr/>
            </p:nvSpPr>
            <p:spPr>
              <a:xfrm>
                <a:off x="2091550" y="1617275"/>
                <a:ext cx="6625" cy="47400"/>
              </a:xfrm>
              <a:custGeom>
                <a:avLst/>
                <a:gdLst/>
                <a:ahLst/>
                <a:cxnLst/>
                <a:rect l="l" t="t" r="r" b="b"/>
                <a:pathLst>
                  <a:path w="265" h="1896" extrusionOk="0">
                    <a:moveTo>
                      <a:pt x="0" y="1"/>
                    </a:moveTo>
                    <a:lnTo>
                      <a:pt x="0" y="1896"/>
                    </a:lnTo>
                    <a:lnTo>
                      <a:pt x="265" y="1896"/>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59"/>
              <p:cNvSpPr/>
              <p:nvPr/>
            </p:nvSpPr>
            <p:spPr>
              <a:xfrm>
                <a:off x="2071700" y="1638225"/>
                <a:ext cx="47425" cy="6625"/>
              </a:xfrm>
              <a:custGeom>
                <a:avLst/>
                <a:gdLst/>
                <a:ahLst/>
                <a:cxnLst/>
                <a:rect l="l" t="t" r="r" b="b"/>
                <a:pathLst>
                  <a:path w="1897" h="265" extrusionOk="0">
                    <a:moveTo>
                      <a:pt x="1" y="0"/>
                    </a:moveTo>
                    <a:lnTo>
                      <a:pt x="1" y="264"/>
                    </a:lnTo>
                    <a:lnTo>
                      <a:pt x="1896" y="264"/>
                    </a:ln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59"/>
              <p:cNvSpPr/>
              <p:nvPr/>
            </p:nvSpPr>
            <p:spPr>
              <a:xfrm>
                <a:off x="2091550" y="2288350"/>
                <a:ext cx="6625" cy="46300"/>
              </a:xfrm>
              <a:custGeom>
                <a:avLst/>
                <a:gdLst/>
                <a:ahLst/>
                <a:cxnLst/>
                <a:rect l="l" t="t" r="r" b="b"/>
                <a:pathLst>
                  <a:path w="265" h="1852" extrusionOk="0">
                    <a:moveTo>
                      <a:pt x="0" y="0"/>
                    </a:moveTo>
                    <a:lnTo>
                      <a:pt x="0" y="1852"/>
                    </a:lnTo>
                    <a:lnTo>
                      <a:pt x="265" y="1852"/>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59"/>
              <p:cNvSpPr/>
              <p:nvPr/>
            </p:nvSpPr>
            <p:spPr>
              <a:xfrm>
                <a:off x="2071700" y="2308175"/>
                <a:ext cx="47425" cy="6650"/>
              </a:xfrm>
              <a:custGeom>
                <a:avLst/>
                <a:gdLst/>
                <a:ahLst/>
                <a:cxnLst/>
                <a:rect l="l" t="t" r="r" b="b"/>
                <a:pathLst>
                  <a:path w="1897" h="266" extrusionOk="0">
                    <a:moveTo>
                      <a:pt x="1" y="1"/>
                    </a:moveTo>
                    <a:lnTo>
                      <a:pt x="1" y="265"/>
                    </a:lnTo>
                    <a:lnTo>
                      <a:pt x="1896" y="265"/>
                    </a:lnTo>
                    <a:lnTo>
                      <a:pt x="18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59"/>
              <p:cNvSpPr/>
              <p:nvPr/>
            </p:nvSpPr>
            <p:spPr>
              <a:xfrm>
                <a:off x="2091550" y="2958325"/>
                <a:ext cx="6625" cy="46300"/>
              </a:xfrm>
              <a:custGeom>
                <a:avLst/>
                <a:gdLst/>
                <a:ahLst/>
                <a:cxnLst/>
                <a:rect l="l" t="t" r="r" b="b"/>
                <a:pathLst>
                  <a:path w="265" h="1852" extrusionOk="0">
                    <a:moveTo>
                      <a:pt x="0" y="0"/>
                    </a:moveTo>
                    <a:lnTo>
                      <a:pt x="0" y="1851"/>
                    </a:lnTo>
                    <a:lnTo>
                      <a:pt x="265" y="1851"/>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59"/>
              <p:cNvSpPr/>
              <p:nvPr/>
            </p:nvSpPr>
            <p:spPr>
              <a:xfrm>
                <a:off x="2071700" y="2978150"/>
                <a:ext cx="47425" cy="6625"/>
              </a:xfrm>
              <a:custGeom>
                <a:avLst/>
                <a:gdLst/>
                <a:ahLst/>
                <a:cxnLst/>
                <a:rect l="l" t="t" r="r" b="b"/>
                <a:pathLst>
                  <a:path w="1897" h="265" extrusionOk="0">
                    <a:moveTo>
                      <a:pt x="1" y="0"/>
                    </a:moveTo>
                    <a:lnTo>
                      <a:pt x="1" y="265"/>
                    </a:lnTo>
                    <a:lnTo>
                      <a:pt x="1896" y="265"/>
                    </a:ln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59"/>
              <p:cNvSpPr/>
              <p:nvPr/>
            </p:nvSpPr>
            <p:spPr>
              <a:xfrm>
                <a:off x="2761500" y="2958325"/>
                <a:ext cx="7750" cy="46300"/>
              </a:xfrm>
              <a:custGeom>
                <a:avLst/>
                <a:gdLst/>
                <a:ahLst/>
                <a:cxnLst/>
                <a:rect l="l" t="t" r="r" b="b"/>
                <a:pathLst>
                  <a:path w="310" h="1852" extrusionOk="0">
                    <a:moveTo>
                      <a:pt x="1" y="0"/>
                    </a:moveTo>
                    <a:lnTo>
                      <a:pt x="1" y="1851"/>
                    </a:lnTo>
                    <a:lnTo>
                      <a:pt x="309" y="1851"/>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59"/>
              <p:cNvSpPr/>
              <p:nvPr/>
            </p:nvSpPr>
            <p:spPr>
              <a:xfrm>
                <a:off x="2741675" y="2978150"/>
                <a:ext cx="47400" cy="6625"/>
              </a:xfrm>
              <a:custGeom>
                <a:avLst/>
                <a:gdLst/>
                <a:ahLst/>
                <a:cxnLst/>
                <a:rect l="l" t="t" r="r" b="b"/>
                <a:pathLst>
                  <a:path w="1896" h="265" extrusionOk="0">
                    <a:moveTo>
                      <a:pt x="1" y="0"/>
                    </a:moveTo>
                    <a:lnTo>
                      <a:pt x="1" y="265"/>
                    </a:lnTo>
                    <a:lnTo>
                      <a:pt x="1896" y="265"/>
                    </a:ln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46" name="Google Shape;2946;p59"/>
            <p:cNvGrpSpPr/>
            <p:nvPr/>
          </p:nvGrpSpPr>
          <p:grpSpPr>
            <a:xfrm>
              <a:off x="965147" y="444904"/>
              <a:ext cx="605939" cy="733425"/>
              <a:chOff x="854872" y="593529"/>
              <a:chExt cx="605939" cy="733425"/>
            </a:xfrm>
          </p:grpSpPr>
          <p:grpSp>
            <p:nvGrpSpPr>
              <p:cNvPr id="2947" name="Google Shape;2947;p59"/>
              <p:cNvGrpSpPr/>
              <p:nvPr/>
            </p:nvGrpSpPr>
            <p:grpSpPr>
              <a:xfrm>
                <a:off x="854872" y="749504"/>
                <a:ext cx="444014" cy="577450"/>
                <a:chOff x="2255047" y="690567"/>
                <a:chExt cx="444014" cy="577450"/>
              </a:xfrm>
            </p:grpSpPr>
            <p:sp>
              <p:nvSpPr>
                <p:cNvPr id="2948" name="Google Shape;2948;p59"/>
                <p:cNvSpPr/>
                <p:nvPr/>
              </p:nvSpPr>
              <p:spPr>
                <a:xfrm>
                  <a:off x="2255047" y="690567"/>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59"/>
                <p:cNvSpPr/>
                <p:nvPr/>
              </p:nvSpPr>
              <p:spPr>
                <a:xfrm>
                  <a:off x="2588630" y="690567"/>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50" name="Google Shape;2950;p59"/>
                <p:cNvCxnSpPr/>
                <p:nvPr/>
              </p:nvCxnSpPr>
              <p:spPr>
                <a:xfrm>
                  <a:off x="2320463" y="924475"/>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51" name="Google Shape;2951;p59"/>
                <p:cNvCxnSpPr/>
                <p:nvPr/>
              </p:nvCxnSpPr>
              <p:spPr>
                <a:xfrm>
                  <a:off x="2320463" y="979300"/>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52" name="Google Shape;2952;p59"/>
                <p:cNvCxnSpPr/>
                <p:nvPr/>
              </p:nvCxnSpPr>
              <p:spPr>
                <a:xfrm>
                  <a:off x="2320463" y="1031550"/>
                  <a:ext cx="313200" cy="0"/>
                </a:xfrm>
                <a:prstGeom prst="straightConnector1">
                  <a:avLst/>
                </a:prstGeom>
                <a:noFill/>
                <a:ln w="9525" cap="flat" cmpd="sng">
                  <a:solidFill>
                    <a:schemeClr val="dk1"/>
                  </a:solidFill>
                  <a:prstDash val="solid"/>
                  <a:round/>
                  <a:headEnd type="none" w="med" len="med"/>
                  <a:tailEnd type="none" w="med" len="med"/>
                </a:ln>
              </p:spPr>
            </p:cxnSp>
          </p:grpSp>
          <p:grpSp>
            <p:nvGrpSpPr>
              <p:cNvPr id="2953" name="Google Shape;2953;p59"/>
              <p:cNvGrpSpPr/>
              <p:nvPr/>
            </p:nvGrpSpPr>
            <p:grpSpPr>
              <a:xfrm>
                <a:off x="935835" y="671517"/>
                <a:ext cx="444014" cy="577450"/>
                <a:chOff x="2255047" y="690567"/>
                <a:chExt cx="444014" cy="577450"/>
              </a:xfrm>
            </p:grpSpPr>
            <p:sp>
              <p:nvSpPr>
                <p:cNvPr id="2954" name="Google Shape;2954;p59"/>
                <p:cNvSpPr/>
                <p:nvPr/>
              </p:nvSpPr>
              <p:spPr>
                <a:xfrm>
                  <a:off x="2255047" y="690567"/>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59"/>
                <p:cNvSpPr/>
                <p:nvPr/>
              </p:nvSpPr>
              <p:spPr>
                <a:xfrm>
                  <a:off x="2588630" y="690567"/>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56" name="Google Shape;2956;p59"/>
                <p:cNvCxnSpPr/>
                <p:nvPr/>
              </p:nvCxnSpPr>
              <p:spPr>
                <a:xfrm>
                  <a:off x="2320463" y="924475"/>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57" name="Google Shape;2957;p59"/>
                <p:cNvCxnSpPr/>
                <p:nvPr/>
              </p:nvCxnSpPr>
              <p:spPr>
                <a:xfrm>
                  <a:off x="2320463" y="979300"/>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58" name="Google Shape;2958;p59"/>
                <p:cNvCxnSpPr/>
                <p:nvPr/>
              </p:nvCxnSpPr>
              <p:spPr>
                <a:xfrm>
                  <a:off x="2320463" y="1031550"/>
                  <a:ext cx="313200" cy="0"/>
                </a:xfrm>
                <a:prstGeom prst="straightConnector1">
                  <a:avLst/>
                </a:prstGeom>
                <a:noFill/>
                <a:ln w="9525" cap="flat" cmpd="sng">
                  <a:solidFill>
                    <a:schemeClr val="dk1"/>
                  </a:solidFill>
                  <a:prstDash val="solid"/>
                  <a:round/>
                  <a:headEnd type="none" w="med" len="med"/>
                  <a:tailEnd type="none" w="med" len="med"/>
                </a:ln>
              </p:spPr>
            </p:cxnSp>
          </p:grpSp>
          <p:grpSp>
            <p:nvGrpSpPr>
              <p:cNvPr id="2959" name="Google Shape;2959;p59"/>
              <p:cNvGrpSpPr/>
              <p:nvPr/>
            </p:nvGrpSpPr>
            <p:grpSpPr>
              <a:xfrm>
                <a:off x="1016797" y="593529"/>
                <a:ext cx="444014" cy="577450"/>
                <a:chOff x="2255047" y="690567"/>
                <a:chExt cx="444014" cy="577450"/>
              </a:xfrm>
            </p:grpSpPr>
            <p:sp>
              <p:nvSpPr>
                <p:cNvPr id="2960" name="Google Shape;2960;p59"/>
                <p:cNvSpPr/>
                <p:nvPr/>
              </p:nvSpPr>
              <p:spPr>
                <a:xfrm>
                  <a:off x="2255047" y="690567"/>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59"/>
                <p:cNvSpPr/>
                <p:nvPr/>
              </p:nvSpPr>
              <p:spPr>
                <a:xfrm>
                  <a:off x="2588630" y="690567"/>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62" name="Google Shape;2962;p59"/>
                <p:cNvCxnSpPr/>
                <p:nvPr/>
              </p:nvCxnSpPr>
              <p:spPr>
                <a:xfrm>
                  <a:off x="2320463" y="924475"/>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63" name="Google Shape;2963;p59"/>
                <p:cNvCxnSpPr/>
                <p:nvPr/>
              </p:nvCxnSpPr>
              <p:spPr>
                <a:xfrm>
                  <a:off x="2320463" y="979300"/>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64" name="Google Shape;2964;p59"/>
                <p:cNvCxnSpPr/>
                <p:nvPr/>
              </p:nvCxnSpPr>
              <p:spPr>
                <a:xfrm>
                  <a:off x="2320463" y="1031550"/>
                  <a:ext cx="313200" cy="0"/>
                </a:xfrm>
                <a:prstGeom prst="straightConnector1">
                  <a:avLst/>
                </a:prstGeom>
                <a:noFill/>
                <a:ln w="9525" cap="flat" cmpd="sng">
                  <a:solidFill>
                    <a:schemeClr val="dk1"/>
                  </a:solidFill>
                  <a:prstDash val="solid"/>
                  <a:round/>
                  <a:headEnd type="none" w="med" len="med"/>
                  <a:tailEnd type="none" w="med" len="med"/>
                </a:ln>
              </p:spPr>
            </p:cxnSp>
          </p:grpSp>
        </p:grpSp>
      </p:grpSp>
      <p:grpSp>
        <p:nvGrpSpPr>
          <p:cNvPr id="2" name="Google Shape;1829;p50">
            <a:extLst>
              <a:ext uri="{FF2B5EF4-FFF2-40B4-BE49-F238E27FC236}">
                <a16:creationId xmlns:a16="http://schemas.microsoft.com/office/drawing/2014/main" id="{A2E860FF-70C0-4ADC-31C3-C44C87BC9614}"/>
              </a:ext>
            </a:extLst>
          </p:cNvPr>
          <p:cNvGrpSpPr/>
          <p:nvPr/>
        </p:nvGrpSpPr>
        <p:grpSpPr>
          <a:xfrm>
            <a:off x="1668609" y="1428002"/>
            <a:ext cx="5819710" cy="3212350"/>
            <a:chOff x="1662150" y="965574"/>
            <a:chExt cx="5819710" cy="3212350"/>
          </a:xfrm>
        </p:grpSpPr>
        <p:sp>
          <p:nvSpPr>
            <p:cNvPr id="3" name="Google Shape;1830;p50">
              <a:extLst>
                <a:ext uri="{FF2B5EF4-FFF2-40B4-BE49-F238E27FC236}">
                  <a16:creationId xmlns:a16="http://schemas.microsoft.com/office/drawing/2014/main" id="{1277E6FB-0DF8-A528-FE53-D7356A241746}"/>
                </a:ext>
              </a:extLst>
            </p:cNvPr>
            <p:cNvSpPr/>
            <p:nvPr/>
          </p:nvSpPr>
          <p:spPr>
            <a:xfrm>
              <a:off x="1665638" y="1292501"/>
              <a:ext cx="5816222" cy="2885423"/>
            </a:xfrm>
            <a:custGeom>
              <a:avLst/>
              <a:gdLst/>
              <a:ahLst/>
              <a:cxnLst/>
              <a:rect l="l" t="t" r="r" b="b"/>
              <a:pathLst>
                <a:path w="58289" h="52980" extrusionOk="0">
                  <a:moveTo>
                    <a:pt x="1" y="0"/>
                  </a:moveTo>
                  <a:lnTo>
                    <a:pt x="1" y="52980"/>
                  </a:lnTo>
                  <a:lnTo>
                    <a:pt x="58289" y="52980"/>
                  </a:lnTo>
                  <a:lnTo>
                    <a:pt x="58289" y="0"/>
                  </a:lnTo>
                  <a:close/>
                </a:path>
              </a:pathLst>
            </a:custGeom>
            <a:solidFill>
              <a:schemeClr val="dk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 name="Google Shape;1831;p50">
              <a:extLst>
                <a:ext uri="{FF2B5EF4-FFF2-40B4-BE49-F238E27FC236}">
                  <a16:creationId xmlns:a16="http://schemas.microsoft.com/office/drawing/2014/main" id="{0746E57D-DA33-6CCE-C38F-6D72089FAEE2}"/>
                </a:ext>
              </a:extLst>
            </p:cNvPr>
            <p:cNvGrpSpPr/>
            <p:nvPr/>
          </p:nvGrpSpPr>
          <p:grpSpPr>
            <a:xfrm>
              <a:off x="1662150" y="965574"/>
              <a:ext cx="5819675" cy="326925"/>
              <a:chOff x="1662163" y="959424"/>
              <a:chExt cx="5819675" cy="326925"/>
            </a:xfrm>
          </p:grpSpPr>
          <p:sp>
            <p:nvSpPr>
              <p:cNvPr id="5" name="Google Shape;1832;p50">
                <a:extLst>
                  <a:ext uri="{FF2B5EF4-FFF2-40B4-BE49-F238E27FC236}">
                    <a16:creationId xmlns:a16="http://schemas.microsoft.com/office/drawing/2014/main" id="{93E1C9D3-47AD-B55E-5210-C04748C7B1BD}"/>
                  </a:ext>
                </a:extLst>
              </p:cNvPr>
              <p:cNvSpPr/>
              <p:nvPr/>
            </p:nvSpPr>
            <p:spPr>
              <a:xfrm>
                <a:off x="1662163" y="959425"/>
                <a:ext cx="5819675" cy="326923"/>
              </a:xfrm>
              <a:custGeom>
                <a:avLst/>
                <a:gdLst/>
                <a:ahLst/>
                <a:cxnLst/>
                <a:rect l="l" t="t" r="r" b="b"/>
                <a:pathLst>
                  <a:path w="58255" h="3991" extrusionOk="0">
                    <a:moveTo>
                      <a:pt x="1" y="0"/>
                    </a:moveTo>
                    <a:lnTo>
                      <a:pt x="1" y="3990"/>
                    </a:lnTo>
                    <a:lnTo>
                      <a:pt x="58254" y="3990"/>
                    </a:lnTo>
                    <a:lnTo>
                      <a:pt x="58254" y="0"/>
                    </a:ln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 name="Google Shape;1833;p50">
                <a:extLst>
                  <a:ext uri="{FF2B5EF4-FFF2-40B4-BE49-F238E27FC236}">
                    <a16:creationId xmlns:a16="http://schemas.microsoft.com/office/drawing/2014/main" id="{77ACED33-11E3-F73A-8614-BE469DD1EEF3}"/>
                  </a:ext>
                </a:extLst>
              </p:cNvPr>
              <p:cNvGrpSpPr/>
              <p:nvPr/>
            </p:nvGrpSpPr>
            <p:grpSpPr>
              <a:xfrm>
                <a:off x="1764526" y="959424"/>
                <a:ext cx="5589241" cy="326925"/>
                <a:chOff x="1764526" y="959424"/>
                <a:chExt cx="5589241" cy="326925"/>
              </a:xfrm>
            </p:grpSpPr>
            <p:sp>
              <p:nvSpPr>
                <p:cNvPr id="7" name="Google Shape;1834;p50">
                  <a:extLst>
                    <a:ext uri="{FF2B5EF4-FFF2-40B4-BE49-F238E27FC236}">
                      <a16:creationId xmlns:a16="http://schemas.microsoft.com/office/drawing/2014/main" id="{0D8D1FD7-220C-13B0-EC3A-AFBB3F066CD0}"/>
                    </a:ext>
                  </a:extLst>
                </p:cNvPr>
                <p:cNvSpPr/>
                <p:nvPr/>
              </p:nvSpPr>
              <p:spPr>
                <a:xfrm>
                  <a:off x="1980533" y="959424"/>
                  <a:ext cx="17119" cy="326925"/>
                </a:xfrm>
                <a:custGeom>
                  <a:avLst/>
                  <a:gdLst/>
                  <a:ahLst/>
                  <a:cxnLst/>
                  <a:rect l="l" t="t" r="r" b="b"/>
                  <a:pathLst>
                    <a:path w="209" h="3991" extrusionOk="0">
                      <a:moveTo>
                        <a:pt x="1" y="0"/>
                      </a:moveTo>
                      <a:lnTo>
                        <a:pt x="1" y="3990"/>
                      </a:lnTo>
                      <a:lnTo>
                        <a:pt x="209" y="3990"/>
                      </a:lnTo>
                      <a:lnTo>
                        <a:pt x="2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835;p50">
                  <a:extLst>
                    <a:ext uri="{FF2B5EF4-FFF2-40B4-BE49-F238E27FC236}">
                      <a16:creationId xmlns:a16="http://schemas.microsoft.com/office/drawing/2014/main" id="{2F0D76CF-9439-DBDF-E726-ABF6C0E39920}"/>
                    </a:ext>
                  </a:extLst>
                </p:cNvPr>
                <p:cNvSpPr/>
                <p:nvPr/>
              </p:nvSpPr>
              <p:spPr>
                <a:xfrm>
                  <a:off x="1764526" y="1030443"/>
                  <a:ext cx="105256" cy="184802"/>
                </a:xfrm>
                <a:custGeom>
                  <a:avLst/>
                  <a:gdLst/>
                  <a:ahLst/>
                  <a:cxnLst/>
                  <a:rect l="l" t="t" r="r" b="b"/>
                  <a:pathLst>
                    <a:path w="1285" h="2256" extrusionOk="0">
                      <a:moveTo>
                        <a:pt x="1285" y="1"/>
                      </a:moveTo>
                      <a:lnTo>
                        <a:pt x="1" y="1146"/>
                      </a:lnTo>
                      <a:lnTo>
                        <a:pt x="1285" y="2256"/>
                      </a:lnTo>
                      <a:lnTo>
                        <a:pt x="128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836;p50">
                  <a:extLst>
                    <a:ext uri="{FF2B5EF4-FFF2-40B4-BE49-F238E27FC236}">
                      <a16:creationId xmlns:a16="http://schemas.microsoft.com/office/drawing/2014/main" id="{C32E110A-7766-26B9-8673-CC966165C637}"/>
                    </a:ext>
                  </a:extLst>
                </p:cNvPr>
                <p:cNvSpPr/>
                <p:nvPr/>
              </p:nvSpPr>
              <p:spPr>
                <a:xfrm>
                  <a:off x="7117856" y="959424"/>
                  <a:ext cx="17120" cy="326923"/>
                </a:xfrm>
                <a:custGeom>
                  <a:avLst/>
                  <a:gdLst/>
                  <a:ahLst/>
                  <a:cxnLst/>
                  <a:rect l="l" t="t" r="r" b="b"/>
                  <a:pathLst>
                    <a:path w="209" h="3991" extrusionOk="0">
                      <a:moveTo>
                        <a:pt x="0" y="0"/>
                      </a:moveTo>
                      <a:lnTo>
                        <a:pt x="0" y="3990"/>
                      </a:lnTo>
                      <a:lnTo>
                        <a:pt x="208" y="3990"/>
                      </a:lnTo>
                      <a:lnTo>
                        <a:pt x="20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837;p50">
                  <a:extLst>
                    <a:ext uri="{FF2B5EF4-FFF2-40B4-BE49-F238E27FC236}">
                      <a16:creationId xmlns:a16="http://schemas.microsoft.com/office/drawing/2014/main" id="{FE7E2570-9FCE-A140-B6A4-F825B6F14A47}"/>
                    </a:ext>
                  </a:extLst>
                </p:cNvPr>
                <p:cNvSpPr/>
                <p:nvPr/>
              </p:nvSpPr>
              <p:spPr>
                <a:xfrm>
                  <a:off x="7245724" y="1030443"/>
                  <a:ext cx="108043" cy="184800"/>
                </a:xfrm>
                <a:custGeom>
                  <a:avLst/>
                  <a:gdLst/>
                  <a:ahLst/>
                  <a:cxnLst/>
                  <a:rect l="l" t="t" r="r" b="b"/>
                  <a:pathLst>
                    <a:path w="1319" h="2256" extrusionOk="0">
                      <a:moveTo>
                        <a:pt x="0" y="1"/>
                      </a:moveTo>
                      <a:lnTo>
                        <a:pt x="0" y="2256"/>
                      </a:lnTo>
                      <a:lnTo>
                        <a:pt x="1319" y="1146"/>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12" name="Google Shape;2622;p59">
            <a:extLst>
              <a:ext uri="{FF2B5EF4-FFF2-40B4-BE49-F238E27FC236}">
                <a16:creationId xmlns:a16="http://schemas.microsoft.com/office/drawing/2014/main" id="{44684954-CCB3-D4E4-D7DF-BA1B9B63B9BC}"/>
              </a:ext>
            </a:extLst>
          </p:cNvPr>
          <p:cNvSpPr txBox="1">
            <a:spLocks/>
          </p:cNvSpPr>
          <p:nvPr/>
        </p:nvSpPr>
        <p:spPr>
          <a:xfrm>
            <a:off x="2068507" y="1463861"/>
            <a:ext cx="4991386" cy="25512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9pPr>
          </a:lstStyle>
          <a:p>
            <a:pPr marL="0" indent="0"/>
            <a:r>
              <a:rPr lang="en-US" sz="2200"/>
              <a:t>Abstraction</a:t>
            </a:r>
            <a:endParaRPr lang="vi-VN"/>
          </a:p>
        </p:txBody>
      </p:sp>
      <p:pic>
        <p:nvPicPr>
          <p:cNvPr id="17" name="Graphic 16" descr="City with solid fill">
            <a:extLst>
              <a:ext uri="{FF2B5EF4-FFF2-40B4-BE49-F238E27FC236}">
                <a16:creationId xmlns:a16="http://schemas.microsoft.com/office/drawing/2014/main" id="{00F7E6F9-702D-6622-07C9-757E6D54F0B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242264" y="2178060"/>
            <a:ext cx="356177" cy="356177"/>
          </a:xfrm>
          <a:prstGeom prst="rect">
            <a:avLst/>
          </a:prstGeom>
        </p:spPr>
      </p:pic>
      <p:pic>
        <p:nvPicPr>
          <p:cNvPr id="18" name="Graphic 17" descr="City with solid fill">
            <a:extLst>
              <a:ext uri="{FF2B5EF4-FFF2-40B4-BE49-F238E27FC236}">
                <a16:creationId xmlns:a16="http://schemas.microsoft.com/office/drawing/2014/main" id="{7BEC20EF-0793-44AF-511D-42801D750F3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99579" y="1844621"/>
            <a:ext cx="356177" cy="356177"/>
          </a:xfrm>
          <a:prstGeom prst="rect">
            <a:avLst/>
          </a:prstGeom>
        </p:spPr>
      </p:pic>
      <p:pic>
        <p:nvPicPr>
          <p:cNvPr id="19" name="Graphic 18" descr="City with solid fill">
            <a:extLst>
              <a:ext uri="{FF2B5EF4-FFF2-40B4-BE49-F238E27FC236}">
                <a16:creationId xmlns:a16="http://schemas.microsoft.com/office/drawing/2014/main" id="{354FB787-3239-0C41-8072-56B6CF8A008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750791" y="2960980"/>
            <a:ext cx="356177" cy="356177"/>
          </a:xfrm>
          <a:prstGeom prst="rect">
            <a:avLst/>
          </a:prstGeom>
        </p:spPr>
      </p:pic>
      <p:pic>
        <p:nvPicPr>
          <p:cNvPr id="20" name="Graphic 19" descr="City with solid fill">
            <a:extLst>
              <a:ext uri="{FF2B5EF4-FFF2-40B4-BE49-F238E27FC236}">
                <a16:creationId xmlns:a16="http://schemas.microsoft.com/office/drawing/2014/main" id="{A43B97D1-75FF-B294-9BD0-EA1DE4ED88B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901577" y="2749989"/>
            <a:ext cx="356177" cy="356177"/>
          </a:xfrm>
          <a:prstGeom prst="rect">
            <a:avLst/>
          </a:prstGeom>
        </p:spPr>
      </p:pic>
      <p:pic>
        <p:nvPicPr>
          <p:cNvPr id="22" name="Graphic 21" descr="City with solid fill">
            <a:extLst>
              <a:ext uri="{FF2B5EF4-FFF2-40B4-BE49-F238E27FC236}">
                <a16:creationId xmlns:a16="http://schemas.microsoft.com/office/drawing/2014/main" id="{D2AFB463-9AAE-CC1E-B8E4-6166F0B78D2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420353" y="3474152"/>
            <a:ext cx="356177" cy="356177"/>
          </a:xfrm>
          <a:prstGeom prst="rect">
            <a:avLst/>
          </a:prstGeom>
        </p:spPr>
      </p:pic>
      <p:pic>
        <p:nvPicPr>
          <p:cNvPr id="23" name="Graphic 22" descr="City with solid fill">
            <a:extLst>
              <a:ext uri="{FF2B5EF4-FFF2-40B4-BE49-F238E27FC236}">
                <a16:creationId xmlns:a16="http://schemas.microsoft.com/office/drawing/2014/main" id="{CE4A156F-9C0E-C310-50C0-7DAA5CDEF7C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583422" y="2353933"/>
            <a:ext cx="356177" cy="356177"/>
          </a:xfrm>
          <a:prstGeom prst="rect">
            <a:avLst/>
          </a:prstGeom>
        </p:spPr>
      </p:pic>
      <p:pic>
        <p:nvPicPr>
          <p:cNvPr id="24" name="Graphic 23" descr="City with solid fill">
            <a:extLst>
              <a:ext uri="{FF2B5EF4-FFF2-40B4-BE49-F238E27FC236}">
                <a16:creationId xmlns:a16="http://schemas.microsoft.com/office/drawing/2014/main" id="{4205ED5F-70A1-1C0C-B6C4-98EFB04F849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13225" y="3218497"/>
            <a:ext cx="356177" cy="356177"/>
          </a:xfrm>
          <a:prstGeom prst="rect">
            <a:avLst/>
          </a:prstGeom>
        </p:spPr>
      </p:pic>
      <p:cxnSp>
        <p:nvCxnSpPr>
          <p:cNvPr id="26" name="Straight Connector 25">
            <a:extLst>
              <a:ext uri="{FF2B5EF4-FFF2-40B4-BE49-F238E27FC236}">
                <a16:creationId xmlns:a16="http://schemas.microsoft.com/office/drawing/2014/main" id="{E6190E42-23E2-C6F4-B5F4-72248A38260B}"/>
              </a:ext>
            </a:extLst>
          </p:cNvPr>
          <p:cNvCxnSpPr>
            <a:stCxn id="18" idx="2"/>
            <a:endCxn id="20" idx="0"/>
          </p:cNvCxnSpPr>
          <p:nvPr/>
        </p:nvCxnSpPr>
        <p:spPr>
          <a:xfrm>
            <a:off x="2977668" y="2200798"/>
            <a:ext cx="101998" cy="549191"/>
          </a:xfrm>
          <a:prstGeom prst="line">
            <a:avLst/>
          </a:prstGeom>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E1A805B-E097-798C-7027-D0375066B36B}"/>
              </a:ext>
            </a:extLst>
          </p:cNvPr>
          <p:cNvCxnSpPr>
            <a:cxnSpLocks/>
            <a:stCxn id="17" idx="2"/>
            <a:endCxn id="20" idx="1"/>
          </p:cNvCxnSpPr>
          <p:nvPr/>
        </p:nvCxnSpPr>
        <p:spPr>
          <a:xfrm>
            <a:off x="2420353" y="2534237"/>
            <a:ext cx="481224" cy="393841"/>
          </a:xfrm>
          <a:prstGeom prst="line">
            <a:avLst/>
          </a:prstGeom>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84F8BF2B-CFB2-DA68-EF6D-BC15DD894DC3}"/>
              </a:ext>
            </a:extLst>
          </p:cNvPr>
          <p:cNvCxnSpPr>
            <a:stCxn id="19" idx="3"/>
            <a:endCxn id="20" idx="1"/>
          </p:cNvCxnSpPr>
          <p:nvPr/>
        </p:nvCxnSpPr>
        <p:spPr>
          <a:xfrm flipV="1">
            <a:off x="2106968" y="2928078"/>
            <a:ext cx="794609" cy="210991"/>
          </a:xfrm>
          <a:prstGeom prst="line">
            <a:avLst/>
          </a:prstGeom>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3512AA1-52BA-E4E3-7504-6554BD1958FF}"/>
              </a:ext>
            </a:extLst>
          </p:cNvPr>
          <p:cNvCxnSpPr>
            <a:stCxn id="22" idx="3"/>
            <a:endCxn id="24" idx="1"/>
          </p:cNvCxnSpPr>
          <p:nvPr/>
        </p:nvCxnSpPr>
        <p:spPr>
          <a:xfrm flipV="1">
            <a:off x="2776530" y="3396586"/>
            <a:ext cx="1036695" cy="255655"/>
          </a:xfrm>
          <a:prstGeom prst="line">
            <a:avLst/>
          </a:prstGeom>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EBDBE5F2-2878-BD73-5455-67B33F56ECD7}"/>
              </a:ext>
            </a:extLst>
          </p:cNvPr>
          <p:cNvCxnSpPr>
            <a:cxnSpLocks/>
            <a:stCxn id="24" idx="0"/>
            <a:endCxn id="23" idx="2"/>
          </p:cNvCxnSpPr>
          <p:nvPr/>
        </p:nvCxnSpPr>
        <p:spPr>
          <a:xfrm flipH="1" flipV="1">
            <a:off x="3761511" y="2710110"/>
            <a:ext cx="229803" cy="508387"/>
          </a:xfrm>
          <a:prstGeom prst="line">
            <a:avLst/>
          </a:prstGeom>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3F424103-137B-8AD1-3BE4-0ED9331CD701}"/>
              </a:ext>
            </a:extLst>
          </p:cNvPr>
          <p:cNvCxnSpPr>
            <a:stCxn id="17" idx="3"/>
            <a:endCxn id="23" idx="1"/>
          </p:cNvCxnSpPr>
          <p:nvPr/>
        </p:nvCxnSpPr>
        <p:spPr>
          <a:xfrm>
            <a:off x="2598441" y="2356149"/>
            <a:ext cx="984981" cy="175873"/>
          </a:xfrm>
          <a:prstGeom prst="line">
            <a:avLst/>
          </a:prstGeom>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5288E67A-9A6E-E4D7-1E6B-D15B8F1B40FF}"/>
              </a:ext>
            </a:extLst>
          </p:cNvPr>
          <p:cNvCxnSpPr>
            <a:cxnSpLocks/>
            <a:endCxn id="18" idx="2"/>
          </p:cNvCxnSpPr>
          <p:nvPr/>
        </p:nvCxnSpPr>
        <p:spPr>
          <a:xfrm flipV="1">
            <a:off x="2542855" y="2200798"/>
            <a:ext cx="434813" cy="1283402"/>
          </a:xfrm>
          <a:prstGeom prst="line">
            <a:avLst/>
          </a:prstGeom>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10BCD8BC-5F11-465B-CCEC-00045C6478FC}"/>
              </a:ext>
            </a:extLst>
          </p:cNvPr>
          <p:cNvCxnSpPr>
            <a:cxnSpLocks/>
            <a:stCxn id="19" idx="2"/>
            <a:endCxn id="22" idx="1"/>
          </p:cNvCxnSpPr>
          <p:nvPr/>
        </p:nvCxnSpPr>
        <p:spPr>
          <a:xfrm>
            <a:off x="1928880" y="3317157"/>
            <a:ext cx="491473" cy="335084"/>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9EAD0CC3-5969-4BD2-55DB-C43D55D88E6F}"/>
              </a:ext>
            </a:extLst>
          </p:cNvPr>
          <p:cNvCxnSpPr>
            <a:stCxn id="19" idx="0"/>
            <a:endCxn id="17" idx="2"/>
          </p:cNvCxnSpPr>
          <p:nvPr/>
        </p:nvCxnSpPr>
        <p:spPr>
          <a:xfrm flipV="1">
            <a:off x="1928880" y="2534237"/>
            <a:ext cx="491473" cy="426743"/>
          </a:xfrm>
          <a:prstGeom prst="line">
            <a:avLst/>
          </a:prstGeom>
          <a:ln/>
        </p:spPr>
        <p:style>
          <a:lnRef idx="1">
            <a:schemeClr val="accent1"/>
          </a:lnRef>
          <a:fillRef idx="0">
            <a:schemeClr val="accent1"/>
          </a:fillRef>
          <a:effectRef idx="0">
            <a:schemeClr val="accent1"/>
          </a:effectRef>
          <a:fontRef idx="minor">
            <a:schemeClr val="tx1"/>
          </a:fontRef>
        </p:style>
      </p:cxnSp>
      <p:sp>
        <p:nvSpPr>
          <p:cNvPr id="38" name="Oval 37">
            <a:extLst>
              <a:ext uri="{FF2B5EF4-FFF2-40B4-BE49-F238E27FC236}">
                <a16:creationId xmlns:a16="http://schemas.microsoft.com/office/drawing/2014/main" id="{46269612-2CA3-66A8-E68A-B54F1EF9F046}"/>
              </a:ext>
            </a:extLst>
          </p:cNvPr>
          <p:cNvSpPr/>
          <p:nvPr/>
        </p:nvSpPr>
        <p:spPr>
          <a:xfrm>
            <a:off x="5794245" y="1829339"/>
            <a:ext cx="356177" cy="356177"/>
          </a:xfrm>
          <a:prstGeom prst="ellips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2</a:t>
            </a:r>
          </a:p>
        </p:txBody>
      </p:sp>
      <p:sp>
        <p:nvSpPr>
          <p:cNvPr id="40" name="Oval 39">
            <a:extLst>
              <a:ext uri="{FF2B5EF4-FFF2-40B4-BE49-F238E27FC236}">
                <a16:creationId xmlns:a16="http://schemas.microsoft.com/office/drawing/2014/main" id="{BD99B457-12EE-EB8D-F983-E78EBE736C2E}"/>
              </a:ext>
            </a:extLst>
          </p:cNvPr>
          <p:cNvSpPr/>
          <p:nvPr/>
        </p:nvSpPr>
        <p:spPr>
          <a:xfrm>
            <a:off x="5236484" y="2172066"/>
            <a:ext cx="356177" cy="356177"/>
          </a:xfrm>
          <a:prstGeom prst="ellips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1</a:t>
            </a:r>
          </a:p>
        </p:txBody>
      </p:sp>
      <p:sp>
        <p:nvSpPr>
          <p:cNvPr id="42" name="Oval 41">
            <a:extLst>
              <a:ext uri="{FF2B5EF4-FFF2-40B4-BE49-F238E27FC236}">
                <a16:creationId xmlns:a16="http://schemas.microsoft.com/office/drawing/2014/main" id="{77189700-F814-E074-1F8C-93D294CA1C8B}"/>
              </a:ext>
            </a:extLst>
          </p:cNvPr>
          <p:cNvSpPr/>
          <p:nvPr/>
        </p:nvSpPr>
        <p:spPr>
          <a:xfrm>
            <a:off x="4673158" y="2915734"/>
            <a:ext cx="356177" cy="356177"/>
          </a:xfrm>
          <a:prstGeom prst="ellips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4</a:t>
            </a:r>
          </a:p>
        </p:txBody>
      </p:sp>
      <p:sp>
        <p:nvSpPr>
          <p:cNvPr id="44" name="Oval 43">
            <a:extLst>
              <a:ext uri="{FF2B5EF4-FFF2-40B4-BE49-F238E27FC236}">
                <a16:creationId xmlns:a16="http://schemas.microsoft.com/office/drawing/2014/main" id="{C03C41CF-9D6B-7FCA-61E6-428E74E57A4E}"/>
              </a:ext>
            </a:extLst>
          </p:cNvPr>
          <p:cNvSpPr/>
          <p:nvPr/>
        </p:nvSpPr>
        <p:spPr>
          <a:xfrm>
            <a:off x="6049087" y="2710110"/>
            <a:ext cx="356177" cy="356177"/>
          </a:xfrm>
          <a:prstGeom prst="ellips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3</a:t>
            </a:r>
          </a:p>
        </p:txBody>
      </p:sp>
      <p:sp>
        <p:nvSpPr>
          <p:cNvPr id="45" name="Oval 44">
            <a:extLst>
              <a:ext uri="{FF2B5EF4-FFF2-40B4-BE49-F238E27FC236}">
                <a16:creationId xmlns:a16="http://schemas.microsoft.com/office/drawing/2014/main" id="{80C32BC0-4BCC-9D8C-A477-75C2CB6B900B}"/>
              </a:ext>
            </a:extLst>
          </p:cNvPr>
          <p:cNvSpPr/>
          <p:nvPr/>
        </p:nvSpPr>
        <p:spPr>
          <a:xfrm>
            <a:off x="6901736" y="2480823"/>
            <a:ext cx="356177" cy="356177"/>
          </a:xfrm>
          <a:prstGeom prst="ellips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5</a:t>
            </a:r>
          </a:p>
        </p:txBody>
      </p:sp>
      <p:sp>
        <p:nvSpPr>
          <p:cNvPr id="46" name="Oval 45">
            <a:extLst>
              <a:ext uri="{FF2B5EF4-FFF2-40B4-BE49-F238E27FC236}">
                <a16:creationId xmlns:a16="http://schemas.microsoft.com/office/drawing/2014/main" id="{148073B9-A7C8-6445-A900-381BA11368BB}"/>
              </a:ext>
            </a:extLst>
          </p:cNvPr>
          <p:cNvSpPr/>
          <p:nvPr/>
        </p:nvSpPr>
        <p:spPr>
          <a:xfrm>
            <a:off x="6843573" y="3251086"/>
            <a:ext cx="356177" cy="356177"/>
          </a:xfrm>
          <a:prstGeom prst="ellips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7</a:t>
            </a:r>
          </a:p>
        </p:txBody>
      </p:sp>
      <p:sp>
        <p:nvSpPr>
          <p:cNvPr id="47" name="Oval 46">
            <a:extLst>
              <a:ext uri="{FF2B5EF4-FFF2-40B4-BE49-F238E27FC236}">
                <a16:creationId xmlns:a16="http://schemas.microsoft.com/office/drawing/2014/main" id="{36325719-E222-7CEC-B68E-262B88EA24BF}"/>
              </a:ext>
            </a:extLst>
          </p:cNvPr>
          <p:cNvSpPr/>
          <p:nvPr/>
        </p:nvSpPr>
        <p:spPr>
          <a:xfrm>
            <a:off x="5537697" y="3524413"/>
            <a:ext cx="356177" cy="356177"/>
          </a:xfrm>
          <a:prstGeom prst="ellips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6</a:t>
            </a:r>
          </a:p>
        </p:txBody>
      </p:sp>
      <p:cxnSp>
        <p:nvCxnSpPr>
          <p:cNvPr id="2632" name="Straight Connector 2631">
            <a:extLst>
              <a:ext uri="{FF2B5EF4-FFF2-40B4-BE49-F238E27FC236}">
                <a16:creationId xmlns:a16="http://schemas.microsoft.com/office/drawing/2014/main" id="{0EF65711-2873-1B58-D2F3-2CE79CD8AD45}"/>
              </a:ext>
            </a:extLst>
          </p:cNvPr>
          <p:cNvCxnSpPr>
            <a:stCxn id="40" idx="6"/>
            <a:endCxn id="45" idx="2"/>
          </p:cNvCxnSpPr>
          <p:nvPr/>
        </p:nvCxnSpPr>
        <p:spPr>
          <a:xfrm>
            <a:off x="5592661" y="2350155"/>
            <a:ext cx="1309075" cy="308757"/>
          </a:xfrm>
          <a:prstGeom prst="line">
            <a:avLst/>
          </a:prstGeom>
        </p:spPr>
        <p:style>
          <a:lnRef idx="1">
            <a:schemeClr val="accent1"/>
          </a:lnRef>
          <a:fillRef idx="0">
            <a:schemeClr val="accent1"/>
          </a:fillRef>
          <a:effectRef idx="0">
            <a:schemeClr val="accent1"/>
          </a:effectRef>
          <a:fontRef idx="minor">
            <a:schemeClr val="tx1"/>
          </a:fontRef>
        </p:style>
      </p:cxnSp>
      <p:cxnSp>
        <p:nvCxnSpPr>
          <p:cNvPr id="2634" name="Straight Connector 2633">
            <a:extLst>
              <a:ext uri="{FF2B5EF4-FFF2-40B4-BE49-F238E27FC236}">
                <a16:creationId xmlns:a16="http://schemas.microsoft.com/office/drawing/2014/main" id="{45E12C79-4024-0B47-1773-0770F9AE6709}"/>
              </a:ext>
            </a:extLst>
          </p:cNvPr>
          <p:cNvCxnSpPr>
            <a:stCxn id="38" idx="5"/>
            <a:endCxn id="44" idx="0"/>
          </p:cNvCxnSpPr>
          <p:nvPr/>
        </p:nvCxnSpPr>
        <p:spPr>
          <a:xfrm>
            <a:off x="6098261" y="2133355"/>
            <a:ext cx="128915" cy="576755"/>
          </a:xfrm>
          <a:prstGeom prst="line">
            <a:avLst/>
          </a:prstGeom>
        </p:spPr>
        <p:style>
          <a:lnRef idx="1">
            <a:schemeClr val="accent1"/>
          </a:lnRef>
          <a:fillRef idx="0">
            <a:schemeClr val="accent1"/>
          </a:fillRef>
          <a:effectRef idx="0">
            <a:schemeClr val="accent1"/>
          </a:effectRef>
          <a:fontRef idx="minor">
            <a:schemeClr val="tx1"/>
          </a:fontRef>
        </p:style>
      </p:cxnSp>
      <p:cxnSp>
        <p:nvCxnSpPr>
          <p:cNvPr id="2636" name="Straight Connector 2635">
            <a:extLst>
              <a:ext uri="{FF2B5EF4-FFF2-40B4-BE49-F238E27FC236}">
                <a16:creationId xmlns:a16="http://schemas.microsoft.com/office/drawing/2014/main" id="{93E99328-B0F9-A098-783A-FB926765E4DB}"/>
              </a:ext>
            </a:extLst>
          </p:cNvPr>
          <p:cNvCxnSpPr>
            <a:stCxn id="38" idx="3"/>
            <a:endCxn id="47" idx="0"/>
          </p:cNvCxnSpPr>
          <p:nvPr/>
        </p:nvCxnSpPr>
        <p:spPr>
          <a:xfrm flipH="1">
            <a:off x="5715786" y="2133355"/>
            <a:ext cx="130620" cy="1391058"/>
          </a:xfrm>
          <a:prstGeom prst="line">
            <a:avLst/>
          </a:prstGeom>
        </p:spPr>
        <p:style>
          <a:lnRef idx="1">
            <a:schemeClr val="accent1"/>
          </a:lnRef>
          <a:fillRef idx="0">
            <a:schemeClr val="accent1"/>
          </a:fillRef>
          <a:effectRef idx="0">
            <a:schemeClr val="accent1"/>
          </a:effectRef>
          <a:fontRef idx="minor">
            <a:schemeClr val="tx1"/>
          </a:fontRef>
        </p:style>
      </p:cxnSp>
      <p:cxnSp>
        <p:nvCxnSpPr>
          <p:cNvPr id="2638" name="Straight Connector 2637">
            <a:extLst>
              <a:ext uri="{FF2B5EF4-FFF2-40B4-BE49-F238E27FC236}">
                <a16:creationId xmlns:a16="http://schemas.microsoft.com/office/drawing/2014/main" id="{BFD5ACF9-616E-062D-C293-5C13D02065DC}"/>
              </a:ext>
            </a:extLst>
          </p:cNvPr>
          <p:cNvCxnSpPr>
            <a:stCxn id="42" idx="0"/>
            <a:endCxn id="40" idx="3"/>
          </p:cNvCxnSpPr>
          <p:nvPr/>
        </p:nvCxnSpPr>
        <p:spPr>
          <a:xfrm flipV="1">
            <a:off x="4851247" y="2476082"/>
            <a:ext cx="437398" cy="439652"/>
          </a:xfrm>
          <a:prstGeom prst="line">
            <a:avLst/>
          </a:prstGeom>
        </p:spPr>
        <p:style>
          <a:lnRef idx="1">
            <a:schemeClr val="accent1"/>
          </a:lnRef>
          <a:fillRef idx="0">
            <a:schemeClr val="accent1"/>
          </a:fillRef>
          <a:effectRef idx="0">
            <a:schemeClr val="accent1"/>
          </a:effectRef>
          <a:fontRef idx="minor">
            <a:schemeClr val="tx1"/>
          </a:fontRef>
        </p:style>
      </p:cxnSp>
      <p:cxnSp>
        <p:nvCxnSpPr>
          <p:cNvPr id="2640" name="Straight Connector 2639">
            <a:extLst>
              <a:ext uri="{FF2B5EF4-FFF2-40B4-BE49-F238E27FC236}">
                <a16:creationId xmlns:a16="http://schemas.microsoft.com/office/drawing/2014/main" id="{69E3F766-60E8-71A5-EC80-AF66DBA74A04}"/>
              </a:ext>
            </a:extLst>
          </p:cNvPr>
          <p:cNvCxnSpPr>
            <a:stCxn id="42" idx="6"/>
            <a:endCxn id="44" idx="2"/>
          </p:cNvCxnSpPr>
          <p:nvPr/>
        </p:nvCxnSpPr>
        <p:spPr>
          <a:xfrm flipV="1">
            <a:off x="5029335" y="2888199"/>
            <a:ext cx="1019752" cy="205624"/>
          </a:xfrm>
          <a:prstGeom prst="line">
            <a:avLst/>
          </a:prstGeom>
        </p:spPr>
        <p:style>
          <a:lnRef idx="1">
            <a:schemeClr val="accent1"/>
          </a:lnRef>
          <a:fillRef idx="0">
            <a:schemeClr val="accent1"/>
          </a:fillRef>
          <a:effectRef idx="0">
            <a:schemeClr val="accent1"/>
          </a:effectRef>
          <a:fontRef idx="minor">
            <a:schemeClr val="tx1"/>
          </a:fontRef>
        </p:style>
      </p:cxnSp>
      <p:cxnSp>
        <p:nvCxnSpPr>
          <p:cNvPr id="2642" name="Straight Connector 2641">
            <a:extLst>
              <a:ext uri="{FF2B5EF4-FFF2-40B4-BE49-F238E27FC236}">
                <a16:creationId xmlns:a16="http://schemas.microsoft.com/office/drawing/2014/main" id="{8F5264C1-B79E-5440-5B3A-2F1D090E3C6A}"/>
              </a:ext>
            </a:extLst>
          </p:cNvPr>
          <p:cNvCxnSpPr>
            <a:stCxn id="40" idx="5"/>
            <a:endCxn id="44" idx="1"/>
          </p:cNvCxnSpPr>
          <p:nvPr/>
        </p:nvCxnSpPr>
        <p:spPr>
          <a:xfrm>
            <a:off x="5540500" y="2476082"/>
            <a:ext cx="560748" cy="286189"/>
          </a:xfrm>
          <a:prstGeom prst="line">
            <a:avLst/>
          </a:prstGeom>
        </p:spPr>
        <p:style>
          <a:lnRef idx="1">
            <a:schemeClr val="accent1"/>
          </a:lnRef>
          <a:fillRef idx="0">
            <a:schemeClr val="accent1"/>
          </a:fillRef>
          <a:effectRef idx="0">
            <a:schemeClr val="accent1"/>
          </a:effectRef>
          <a:fontRef idx="minor">
            <a:schemeClr val="tx1"/>
          </a:fontRef>
        </p:style>
      </p:cxnSp>
      <p:cxnSp>
        <p:nvCxnSpPr>
          <p:cNvPr id="2644" name="Straight Connector 2643">
            <a:extLst>
              <a:ext uri="{FF2B5EF4-FFF2-40B4-BE49-F238E27FC236}">
                <a16:creationId xmlns:a16="http://schemas.microsoft.com/office/drawing/2014/main" id="{20A18D12-82C0-8EA3-342F-871E937E07A1}"/>
              </a:ext>
            </a:extLst>
          </p:cNvPr>
          <p:cNvCxnSpPr>
            <a:stCxn id="42" idx="5"/>
            <a:endCxn id="47" idx="1"/>
          </p:cNvCxnSpPr>
          <p:nvPr/>
        </p:nvCxnSpPr>
        <p:spPr>
          <a:xfrm>
            <a:off x="4977174" y="3219750"/>
            <a:ext cx="612684" cy="356824"/>
          </a:xfrm>
          <a:prstGeom prst="line">
            <a:avLst/>
          </a:prstGeom>
        </p:spPr>
        <p:style>
          <a:lnRef idx="1">
            <a:schemeClr val="accent1"/>
          </a:lnRef>
          <a:fillRef idx="0">
            <a:schemeClr val="accent1"/>
          </a:fillRef>
          <a:effectRef idx="0">
            <a:schemeClr val="accent1"/>
          </a:effectRef>
          <a:fontRef idx="minor">
            <a:schemeClr val="tx1"/>
          </a:fontRef>
        </p:style>
      </p:cxnSp>
      <p:cxnSp>
        <p:nvCxnSpPr>
          <p:cNvPr id="2646" name="Straight Connector 2645">
            <a:extLst>
              <a:ext uri="{FF2B5EF4-FFF2-40B4-BE49-F238E27FC236}">
                <a16:creationId xmlns:a16="http://schemas.microsoft.com/office/drawing/2014/main" id="{8DD8B276-2782-F32B-BDF5-9623B7F9820F}"/>
              </a:ext>
            </a:extLst>
          </p:cNvPr>
          <p:cNvCxnSpPr>
            <a:stCxn id="45" idx="4"/>
            <a:endCxn id="46" idx="0"/>
          </p:cNvCxnSpPr>
          <p:nvPr/>
        </p:nvCxnSpPr>
        <p:spPr>
          <a:xfrm flipH="1">
            <a:off x="7021662" y="2837000"/>
            <a:ext cx="58163" cy="414086"/>
          </a:xfrm>
          <a:prstGeom prst="line">
            <a:avLst/>
          </a:prstGeom>
        </p:spPr>
        <p:style>
          <a:lnRef idx="1">
            <a:schemeClr val="accent1"/>
          </a:lnRef>
          <a:fillRef idx="0">
            <a:schemeClr val="accent1"/>
          </a:fillRef>
          <a:effectRef idx="0">
            <a:schemeClr val="accent1"/>
          </a:effectRef>
          <a:fontRef idx="minor">
            <a:schemeClr val="tx1"/>
          </a:fontRef>
        </p:style>
      </p:cxnSp>
      <p:cxnSp>
        <p:nvCxnSpPr>
          <p:cNvPr id="2648" name="Straight Connector 2647">
            <a:extLst>
              <a:ext uri="{FF2B5EF4-FFF2-40B4-BE49-F238E27FC236}">
                <a16:creationId xmlns:a16="http://schemas.microsoft.com/office/drawing/2014/main" id="{0B08E6FF-D5B4-C1B4-CA8D-5DA7202A611A}"/>
              </a:ext>
            </a:extLst>
          </p:cNvPr>
          <p:cNvCxnSpPr>
            <a:stCxn id="47" idx="6"/>
            <a:endCxn id="46" idx="2"/>
          </p:cNvCxnSpPr>
          <p:nvPr/>
        </p:nvCxnSpPr>
        <p:spPr>
          <a:xfrm flipV="1">
            <a:off x="5893874" y="3429175"/>
            <a:ext cx="949699" cy="273327"/>
          </a:xfrm>
          <a:prstGeom prst="line">
            <a:avLst/>
          </a:prstGeom>
        </p:spPr>
        <p:style>
          <a:lnRef idx="1">
            <a:schemeClr val="accent1"/>
          </a:lnRef>
          <a:fillRef idx="0">
            <a:schemeClr val="accent1"/>
          </a:fillRef>
          <a:effectRef idx="0">
            <a:schemeClr val="accent1"/>
          </a:effectRef>
          <a:fontRef idx="minor">
            <a:schemeClr val="tx1"/>
          </a:fontRef>
        </p:style>
      </p:cxnSp>
      <p:sp>
        <p:nvSpPr>
          <p:cNvPr id="2658" name="TextBox 2657">
            <a:extLst>
              <a:ext uri="{FF2B5EF4-FFF2-40B4-BE49-F238E27FC236}">
                <a16:creationId xmlns:a16="http://schemas.microsoft.com/office/drawing/2014/main" id="{AD1F4CEC-9C77-8B35-8EAF-42C3F191C155}"/>
              </a:ext>
            </a:extLst>
          </p:cNvPr>
          <p:cNvSpPr txBox="1"/>
          <p:nvPr/>
        </p:nvSpPr>
        <p:spPr>
          <a:xfrm>
            <a:off x="2415285" y="4184828"/>
            <a:ext cx="4606376" cy="307777"/>
          </a:xfrm>
          <a:prstGeom prst="rect">
            <a:avLst/>
          </a:prstGeom>
          <a:noFill/>
        </p:spPr>
        <p:txBody>
          <a:bodyPr wrap="square">
            <a:spAutoFit/>
          </a:bodyPr>
          <a:lstStyle/>
          <a:p>
            <a:pPr algn="ctr"/>
            <a:r>
              <a:rPr lang="en-US" sz="1400" dirty="0">
                <a:solidFill>
                  <a:srgbClr val="FF0000"/>
                </a:solidFill>
                <a:latin typeface="Raleway" pitchFamily="2" charset="0"/>
              </a:rPr>
              <a:t>Problem?</a:t>
            </a:r>
            <a:endParaRPr lang="en-US" dirty="0">
              <a:latin typeface="Raleway" pitchFamily="2" charset="0"/>
            </a:endParaRPr>
          </a:p>
        </p:txBody>
      </p:sp>
    </p:spTree>
    <p:extLst>
      <p:ext uri="{BB962C8B-B14F-4D97-AF65-F5344CB8AC3E}">
        <p14:creationId xmlns:p14="http://schemas.microsoft.com/office/powerpoint/2010/main" val="8697767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wipe(down)">
                                      <p:cBhvr>
                                        <p:cTn id="7" dur="500"/>
                                        <p:tgtEl>
                                          <p:spTgt spid="38"/>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40"/>
                                        </p:tgtEl>
                                        <p:attrNameLst>
                                          <p:attrName>style.visibility</p:attrName>
                                        </p:attrNameLst>
                                      </p:cBhvr>
                                      <p:to>
                                        <p:strVal val="visible"/>
                                      </p:to>
                                    </p:set>
                                    <p:animEffect transition="in" filter="wipe(down)">
                                      <p:cBhvr>
                                        <p:cTn id="10" dur="500"/>
                                        <p:tgtEl>
                                          <p:spTgt spid="40"/>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42"/>
                                        </p:tgtEl>
                                        <p:attrNameLst>
                                          <p:attrName>style.visibility</p:attrName>
                                        </p:attrNameLst>
                                      </p:cBhvr>
                                      <p:to>
                                        <p:strVal val="visible"/>
                                      </p:to>
                                    </p:set>
                                    <p:animEffect transition="in" filter="wipe(down)">
                                      <p:cBhvr>
                                        <p:cTn id="13" dur="500"/>
                                        <p:tgtEl>
                                          <p:spTgt spid="42"/>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44"/>
                                        </p:tgtEl>
                                        <p:attrNameLst>
                                          <p:attrName>style.visibility</p:attrName>
                                        </p:attrNameLst>
                                      </p:cBhvr>
                                      <p:to>
                                        <p:strVal val="visible"/>
                                      </p:to>
                                    </p:set>
                                    <p:animEffect transition="in" filter="wipe(down)">
                                      <p:cBhvr>
                                        <p:cTn id="16" dur="500"/>
                                        <p:tgtEl>
                                          <p:spTgt spid="44"/>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45"/>
                                        </p:tgtEl>
                                        <p:attrNameLst>
                                          <p:attrName>style.visibility</p:attrName>
                                        </p:attrNameLst>
                                      </p:cBhvr>
                                      <p:to>
                                        <p:strVal val="visible"/>
                                      </p:to>
                                    </p:set>
                                    <p:animEffect transition="in" filter="wipe(down)">
                                      <p:cBhvr>
                                        <p:cTn id="19" dur="500"/>
                                        <p:tgtEl>
                                          <p:spTgt spid="45"/>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46"/>
                                        </p:tgtEl>
                                        <p:attrNameLst>
                                          <p:attrName>style.visibility</p:attrName>
                                        </p:attrNameLst>
                                      </p:cBhvr>
                                      <p:to>
                                        <p:strVal val="visible"/>
                                      </p:to>
                                    </p:set>
                                    <p:animEffect transition="in" filter="wipe(down)">
                                      <p:cBhvr>
                                        <p:cTn id="22" dur="500"/>
                                        <p:tgtEl>
                                          <p:spTgt spid="46"/>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47"/>
                                        </p:tgtEl>
                                        <p:attrNameLst>
                                          <p:attrName>style.visibility</p:attrName>
                                        </p:attrNameLst>
                                      </p:cBhvr>
                                      <p:to>
                                        <p:strVal val="visible"/>
                                      </p:to>
                                    </p:set>
                                    <p:animEffect transition="in" filter="wipe(down)">
                                      <p:cBhvr>
                                        <p:cTn id="25" dur="500"/>
                                        <p:tgtEl>
                                          <p:spTgt spid="47"/>
                                        </p:tgtEl>
                                      </p:cBhvr>
                                    </p:animEffect>
                                  </p:childTnLst>
                                </p:cTn>
                              </p:par>
                              <p:par>
                                <p:cTn id="26" presetID="22" presetClass="entr" presetSubtype="4" fill="hold" nodeType="withEffect">
                                  <p:stCondLst>
                                    <p:cond delay="0"/>
                                  </p:stCondLst>
                                  <p:childTnLst>
                                    <p:set>
                                      <p:cBhvr>
                                        <p:cTn id="27" dur="1" fill="hold">
                                          <p:stCondLst>
                                            <p:cond delay="0"/>
                                          </p:stCondLst>
                                        </p:cTn>
                                        <p:tgtEl>
                                          <p:spTgt spid="2632"/>
                                        </p:tgtEl>
                                        <p:attrNameLst>
                                          <p:attrName>style.visibility</p:attrName>
                                        </p:attrNameLst>
                                      </p:cBhvr>
                                      <p:to>
                                        <p:strVal val="visible"/>
                                      </p:to>
                                    </p:set>
                                    <p:animEffect transition="in" filter="wipe(down)">
                                      <p:cBhvr>
                                        <p:cTn id="28" dur="500"/>
                                        <p:tgtEl>
                                          <p:spTgt spid="2632"/>
                                        </p:tgtEl>
                                      </p:cBhvr>
                                    </p:animEffect>
                                  </p:childTnLst>
                                </p:cTn>
                              </p:par>
                              <p:par>
                                <p:cTn id="29" presetID="22" presetClass="entr" presetSubtype="4" fill="hold" nodeType="withEffect">
                                  <p:stCondLst>
                                    <p:cond delay="0"/>
                                  </p:stCondLst>
                                  <p:childTnLst>
                                    <p:set>
                                      <p:cBhvr>
                                        <p:cTn id="30" dur="1" fill="hold">
                                          <p:stCondLst>
                                            <p:cond delay="0"/>
                                          </p:stCondLst>
                                        </p:cTn>
                                        <p:tgtEl>
                                          <p:spTgt spid="2634"/>
                                        </p:tgtEl>
                                        <p:attrNameLst>
                                          <p:attrName>style.visibility</p:attrName>
                                        </p:attrNameLst>
                                      </p:cBhvr>
                                      <p:to>
                                        <p:strVal val="visible"/>
                                      </p:to>
                                    </p:set>
                                    <p:animEffect transition="in" filter="wipe(down)">
                                      <p:cBhvr>
                                        <p:cTn id="31" dur="500"/>
                                        <p:tgtEl>
                                          <p:spTgt spid="2634"/>
                                        </p:tgtEl>
                                      </p:cBhvr>
                                    </p:animEffect>
                                  </p:childTnLst>
                                </p:cTn>
                              </p:par>
                              <p:par>
                                <p:cTn id="32" presetID="22" presetClass="entr" presetSubtype="4" fill="hold" nodeType="withEffect">
                                  <p:stCondLst>
                                    <p:cond delay="0"/>
                                  </p:stCondLst>
                                  <p:childTnLst>
                                    <p:set>
                                      <p:cBhvr>
                                        <p:cTn id="33" dur="1" fill="hold">
                                          <p:stCondLst>
                                            <p:cond delay="0"/>
                                          </p:stCondLst>
                                        </p:cTn>
                                        <p:tgtEl>
                                          <p:spTgt spid="2636"/>
                                        </p:tgtEl>
                                        <p:attrNameLst>
                                          <p:attrName>style.visibility</p:attrName>
                                        </p:attrNameLst>
                                      </p:cBhvr>
                                      <p:to>
                                        <p:strVal val="visible"/>
                                      </p:to>
                                    </p:set>
                                    <p:animEffect transition="in" filter="wipe(down)">
                                      <p:cBhvr>
                                        <p:cTn id="34" dur="500"/>
                                        <p:tgtEl>
                                          <p:spTgt spid="2636"/>
                                        </p:tgtEl>
                                      </p:cBhvr>
                                    </p:animEffect>
                                  </p:childTnLst>
                                </p:cTn>
                              </p:par>
                              <p:par>
                                <p:cTn id="35" presetID="22" presetClass="entr" presetSubtype="4" fill="hold" nodeType="withEffect">
                                  <p:stCondLst>
                                    <p:cond delay="0"/>
                                  </p:stCondLst>
                                  <p:childTnLst>
                                    <p:set>
                                      <p:cBhvr>
                                        <p:cTn id="36" dur="1" fill="hold">
                                          <p:stCondLst>
                                            <p:cond delay="0"/>
                                          </p:stCondLst>
                                        </p:cTn>
                                        <p:tgtEl>
                                          <p:spTgt spid="2638"/>
                                        </p:tgtEl>
                                        <p:attrNameLst>
                                          <p:attrName>style.visibility</p:attrName>
                                        </p:attrNameLst>
                                      </p:cBhvr>
                                      <p:to>
                                        <p:strVal val="visible"/>
                                      </p:to>
                                    </p:set>
                                    <p:animEffect transition="in" filter="wipe(down)">
                                      <p:cBhvr>
                                        <p:cTn id="37" dur="500"/>
                                        <p:tgtEl>
                                          <p:spTgt spid="2638"/>
                                        </p:tgtEl>
                                      </p:cBhvr>
                                    </p:animEffect>
                                  </p:childTnLst>
                                </p:cTn>
                              </p:par>
                              <p:par>
                                <p:cTn id="38" presetID="22" presetClass="entr" presetSubtype="4" fill="hold" nodeType="withEffect">
                                  <p:stCondLst>
                                    <p:cond delay="0"/>
                                  </p:stCondLst>
                                  <p:childTnLst>
                                    <p:set>
                                      <p:cBhvr>
                                        <p:cTn id="39" dur="1" fill="hold">
                                          <p:stCondLst>
                                            <p:cond delay="0"/>
                                          </p:stCondLst>
                                        </p:cTn>
                                        <p:tgtEl>
                                          <p:spTgt spid="2640"/>
                                        </p:tgtEl>
                                        <p:attrNameLst>
                                          <p:attrName>style.visibility</p:attrName>
                                        </p:attrNameLst>
                                      </p:cBhvr>
                                      <p:to>
                                        <p:strVal val="visible"/>
                                      </p:to>
                                    </p:set>
                                    <p:animEffect transition="in" filter="wipe(down)">
                                      <p:cBhvr>
                                        <p:cTn id="40" dur="500"/>
                                        <p:tgtEl>
                                          <p:spTgt spid="2640"/>
                                        </p:tgtEl>
                                      </p:cBhvr>
                                    </p:animEffect>
                                  </p:childTnLst>
                                </p:cTn>
                              </p:par>
                              <p:par>
                                <p:cTn id="41" presetID="22" presetClass="entr" presetSubtype="4" fill="hold" nodeType="withEffect">
                                  <p:stCondLst>
                                    <p:cond delay="0"/>
                                  </p:stCondLst>
                                  <p:childTnLst>
                                    <p:set>
                                      <p:cBhvr>
                                        <p:cTn id="42" dur="1" fill="hold">
                                          <p:stCondLst>
                                            <p:cond delay="0"/>
                                          </p:stCondLst>
                                        </p:cTn>
                                        <p:tgtEl>
                                          <p:spTgt spid="2642"/>
                                        </p:tgtEl>
                                        <p:attrNameLst>
                                          <p:attrName>style.visibility</p:attrName>
                                        </p:attrNameLst>
                                      </p:cBhvr>
                                      <p:to>
                                        <p:strVal val="visible"/>
                                      </p:to>
                                    </p:set>
                                    <p:animEffect transition="in" filter="wipe(down)">
                                      <p:cBhvr>
                                        <p:cTn id="43" dur="500"/>
                                        <p:tgtEl>
                                          <p:spTgt spid="2642"/>
                                        </p:tgtEl>
                                      </p:cBhvr>
                                    </p:animEffect>
                                  </p:childTnLst>
                                </p:cTn>
                              </p:par>
                              <p:par>
                                <p:cTn id="44" presetID="22" presetClass="entr" presetSubtype="4" fill="hold" nodeType="withEffect">
                                  <p:stCondLst>
                                    <p:cond delay="0"/>
                                  </p:stCondLst>
                                  <p:childTnLst>
                                    <p:set>
                                      <p:cBhvr>
                                        <p:cTn id="45" dur="1" fill="hold">
                                          <p:stCondLst>
                                            <p:cond delay="0"/>
                                          </p:stCondLst>
                                        </p:cTn>
                                        <p:tgtEl>
                                          <p:spTgt spid="2644"/>
                                        </p:tgtEl>
                                        <p:attrNameLst>
                                          <p:attrName>style.visibility</p:attrName>
                                        </p:attrNameLst>
                                      </p:cBhvr>
                                      <p:to>
                                        <p:strVal val="visible"/>
                                      </p:to>
                                    </p:set>
                                    <p:animEffect transition="in" filter="wipe(down)">
                                      <p:cBhvr>
                                        <p:cTn id="46" dur="500"/>
                                        <p:tgtEl>
                                          <p:spTgt spid="2644"/>
                                        </p:tgtEl>
                                      </p:cBhvr>
                                    </p:animEffect>
                                  </p:childTnLst>
                                </p:cTn>
                              </p:par>
                              <p:par>
                                <p:cTn id="47" presetID="22" presetClass="entr" presetSubtype="4" fill="hold" nodeType="withEffect">
                                  <p:stCondLst>
                                    <p:cond delay="0"/>
                                  </p:stCondLst>
                                  <p:childTnLst>
                                    <p:set>
                                      <p:cBhvr>
                                        <p:cTn id="48" dur="1" fill="hold">
                                          <p:stCondLst>
                                            <p:cond delay="0"/>
                                          </p:stCondLst>
                                        </p:cTn>
                                        <p:tgtEl>
                                          <p:spTgt spid="2646"/>
                                        </p:tgtEl>
                                        <p:attrNameLst>
                                          <p:attrName>style.visibility</p:attrName>
                                        </p:attrNameLst>
                                      </p:cBhvr>
                                      <p:to>
                                        <p:strVal val="visible"/>
                                      </p:to>
                                    </p:set>
                                    <p:animEffect transition="in" filter="wipe(down)">
                                      <p:cBhvr>
                                        <p:cTn id="49" dur="500"/>
                                        <p:tgtEl>
                                          <p:spTgt spid="2646"/>
                                        </p:tgtEl>
                                      </p:cBhvr>
                                    </p:animEffect>
                                  </p:childTnLst>
                                </p:cTn>
                              </p:par>
                              <p:par>
                                <p:cTn id="50" presetID="22" presetClass="entr" presetSubtype="4" fill="hold" nodeType="withEffect">
                                  <p:stCondLst>
                                    <p:cond delay="0"/>
                                  </p:stCondLst>
                                  <p:childTnLst>
                                    <p:set>
                                      <p:cBhvr>
                                        <p:cTn id="51" dur="1" fill="hold">
                                          <p:stCondLst>
                                            <p:cond delay="0"/>
                                          </p:stCondLst>
                                        </p:cTn>
                                        <p:tgtEl>
                                          <p:spTgt spid="2648"/>
                                        </p:tgtEl>
                                        <p:attrNameLst>
                                          <p:attrName>style.visibility</p:attrName>
                                        </p:attrNameLst>
                                      </p:cBhvr>
                                      <p:to>
                                        <p:strVal val="visible"/>
                                      </p:to>
                                    </p:set>
                                    <p:animEffect transition="in" filter="wipe(down)">
                                      <p:cBhvr>
                                        <p:cTn id="52" dur="500"/>
                                        <p:tgtEl>
                                          <p:spTgt spid="2648"/>
                                        </p:tgtEl>
                                      </p:cBhvr>
                                    </p:animEffect>
                                  </p:childTnLst>
                                </p:cTn>
                              </p:par>
                            </p:childTnLst>
                          </p:cTn>
                        </p:par>
                      </p:childTnLst>
                    </p:cTn>
                  </p:par>
                  <p:par>
                    <p:cTn id="53" fill="hold">
                      <p:stCondLst>
                        <p:cond delay="indefinite"/>
                      </p:stCondLst>
                      <p:childTnLst>
                        <p:par>
                          <p:cTn id="54" fill="hold">
                            <p:stCondLst>
                              <p:cond delay="0"/>
                            </p:stCondLst>
                            <p:childTnLst>
                              <p:par>
                                <p:cTn id="55" presetID="16" presetClass="entr" presetSubtype="21" fill="hold" nodeType="clickEffect">
                                  <p:stCondLst>
                                    <p:cond delay="0"/>
                                  </p:stCondLst>
                                  <p:childTnLst>
                                    <p:set>
                                      <p:cBhvr>
                                        <p:cTn id="56" dur="1" fill="hold">
                                          <p:stCondLst>
                                            <p:cond delay="0"/>
                                          </p:stCondLst>
                                        </p:cTn>
                                        <p:tgtEl>
                                          <p:spTgt spid="2658">
                                            <p:txEl>
                                              <p:pRg st="0" end="0"/>
                                            </p:txEl>
                                          </p:spTgt>
                                        </p:tgtEl>
                                        <p:attrNameLst>
                                          <p:attrName>style.visibility</p:attrName>
                                        </p:attrNameLst>
                                      </p:cBhvr>
                                      <p:to>
                                        <p:strVal val="visible"/>
                                      </p:to>
                                    </p:set>
                                    <p:animEffect transition="in" filter="barn(inVertical)">
                                      <p:cBhvr>
                                        <p:cTn id="57" dur="500"/>
                                        <p:tgtEl>
                                          <p:spTgt spid="265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40" grpId="0" animBg="1"/>
      <p:bldP spid="42" grpId="0" animBg="1"/>
      <p:bldP spid="44" grpId="0" animBg="1"/>
      <p:bldP spid="45" grpId="0" animBg="1"/>
      <p:bldP spid="46" grpId="0" animBg="1"/>
      <p:bldP spid="47"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2620"/>
        <p:cNvGrpSpPr/>
        <p:nvPr/>
      </p:nvGrpSpPr>
      <p:grpSpPr>
        <a:xfrm>
          <a:off x="0" y="0"/>
          <a:ext cx="0" cy="0"/>
          <a:chOff x="0" y="0"/>
          <a:chExt cx="0" cy="0"/>
        </a:xfrm>
      </p:grpSpPr>
      <p:sp>
        <p:nvSpPr>
          <p:cNvPr id="2627" name="Google Shape;2627;p59"/>
          <p:cNvSpPr txBox="1">
            <a:spLocks noGrp="1"/>
          </p:cNvSpPr>
          <p:nvPr>
            <p:ph type="title" idx="6"/>
          </p:nvPr>
        </p:nvSpPr>
        <p:spPr>
          <a:xfrm>
            <a:off x="1494388" y="747585"/>
            <a:ext cx="63438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Traveling Salesman Problem (TSP)</a:t>
            </a:r>
            <a:endParaRPr/>
          </a:p>
        </p:txBody>
      </p:sp>
      <p:grpSp>
        <p:nvGrpSpPr>
          <p:cNvPr id="2670" name="Google Shape;2670;p59"/>
          <p:cNvGrpSpPr/>
          <p:nvPr/>
        </p:nvGrpSpPr>
        <p:grpSpPr>
          <a:xfrm>
            <a:off x="787370" y="4281505"/>
            <a:ext cx="369130" cy="405607"/>
            <a:chOff x="787370" y="4281505"/>
            <a:chExt cx="369130" cy="405607"/>
          </a:xfrm>
        </p:grpSpPr>
        <p:grpSp>
          <p:nvGrpSpPr>
            <p:cNvPr id="2671" name="Google Shape;2671;p59"/>
            <p:cNvGrpSpPr/>
            <p:nvPr/>
          </p:nvGrpSpPr>
          <p:grpSpPr>
            <a:xfrm>
              <a:off x="787370" y="4281505"/>
              <a:ext cx="225414" cy="405607"/>
              <a:chOff x="8063823" y="2506947"/>
              <a:chExt cx="198009" cy="356296"/>
            </a:xfrm>
          </p:grpSpPr>
          <p:sp>
            <p:nvSpPr>
              <p:cNvPr id="2672" name="Google Shape;2672;p59"/>
              <p:cNvSpPr/>
              <p:nvPr/>
            </p:nvSpPr>
            <p:spPr>
              <a:xfrm>
                <a:off x="8063823" y="2506947"/>
                <a:ext cx="198009" cy="39628"/>
              </a:xfrm>
              <a:custGeom>
                <a:avLst/>
                <a:gdLst/>
                <a:ahLst/>
                <a:cxnLst/>
                <a:rect l="l" t="t" r="r" b="b"/>
                <a:pathLst>
                  <a:path w="4512" h="903" extrusionOk="0">
                    <a:moveTo>
                      <a:pt x="1" y="0"/>
                    </a:moveTo>
                    <a:lnTo>
                      <a:pt x="1" y="902"/>
                    </a:lnTo>
                    <a:lnTo>
                      <a:pt x="4511" y="902"/>
                    </a:lnTo>
                    <a:lnTo>
                      <a:pt x="4511"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59"/>
              <p:cNvSpPr/>
              <p:nvPr/>
            </p:nvSpPr>
            <p:spPr>
              <a:xfrm>
                <a:off x="8063823" y="2823615"/>
                <a:ext cx="198009" cy="39628"/>
              </a:xfrm>
              <a:custGeom>
                <a:avLst/>
                <a:gdLst/>
                <a:ahLst/>
                <a:cxnLst/>
                <a:rect l="l" t="t" r="r" b="b"/>
                <a:pathLst>
                  <a:path w="4512" h="903" extrusionOk="0">
                    <a:moveTo>
                      <a:pt x="1" y="1"/>
                    </a:moveTo>
                    <a:lnTo>
                      <a:pt x="1" y="903"/>
                    </a:lnTo>
                    <a:lnTo>
                      <a:pt x="4511" y="903"/>
                    </a:lnTo>
                    <a:lnTo>
                      <a:pt x="4511" y="1"/>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59"/>
              <p:cNvSpPr/>
              <p:nvPr/>
            </p:nvSpPr>
            <p:spPr>
              <a:xfrm>
                <a:off x="8082122" y="2546531"/>
                <a:ext cx="159917" cy="275642"/>
              </a:xfrm>
              <a:custGeom>
                <a:avLst/>
                <a:gdLst/>
                <a:ahLst/>
                <a:cxnLst/>
                <a:rect l="l" t="t" r="r" b="b"/>
                <a:pathLst>
                  <a:path w="3644" h="6281" extrusionOk="0">
                    <a:moveTo>
                      <a:pt x="0" y="0"/>
                    </a:moveTo>
                    <a:lnTo>
                      <a:pt x="0" y="1735"/>
                    </a:lnTo>
                    <a:lnTo>
                      <a:pt x="1214" y="2915"/>
                    </a:lnTo>
                    <a:lnTo>
                      <a:pt x="1214" y="3366"/>
                    </a:lnTo>
                    <a:lnTo>
                      <a:pt x="0" y="4511"/>
                    </a:lnTo>
                    <a:lnTo>
                      <a:pt x="0" y="6280"/>
                    </a:lnTo>
                    <a:lnTo>
                      <a:pt x="3643" y="6280"/>
                    </a:lnTo>
                    <a:lnTo>
                      <a:pt x="3643" y="4511"/>
                    </a:lnTo>
                    <a:lnTo>
                      <a:pt x="2463" y="3366"/>
                    </a:lnTo>
                    <a:lnTo>
                      <a:pt x="2463" y="2915"/>
                    </a:lnTo>
                    <a:lnTo>
                      <a:pt x="3643" y="1735"/>
                    </a:lnTo>
                    <a:lnTo>
                      <a:pt x="3643"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59"/>
              <p:cNvSpPr/>
              <p:nvPr/>
            </p:nvSpPr>
            <p:spPr>
              <a:xfrm>
                <a:off x="8086686" y="2756648"/>
                <a:ext cx="152281" cy="65520"/>
              </a:xfrm>
              <a:custGeom>
                <a:avLst/>
                <a:gdLst/>
                <a:ahLst/>
                <a:cxnLst/>
                <a:rect l="l" t="t" r="r" b="b"/>
                <a:pathLst>
                  <a:path w="3470" h="1493" extrusionOk="0">
                    <a:moveTo>
                      <a:pt x="1527" y="0"/>
                    </a:moveTo>
                    <a:lnTo>
                      <a:pt x="0" y="1492"/>
                    </a:lnTo>
                    <a:lnTo>
                      <a:pt x="3470" y="1492"/>
                    </a:lnTo>
                    <a:lnTo>
                      <a:pt x="19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59"/>
              <p:cNvSpPr/>
              <p:nvPr/>
            </p:nvSpPr>
            <p:spPr>
              <a:xfrm>
                <a:off x="8086686" y="2756648"/>
                <a:ext cx="152281" cy="65520"/>
              </a:xfrm>
              <a:custGeom>
                <a:avLst/>
                <a:gdLst/>
                <a:ahLst/>
                <a:cxnLst/>
                <a:rect l="l" t="t" r="r" b="b"/>
                <a:pathLst>
                  <a:path w="3470" h="1493" fill="none" extrusionOk="0">
                    <a:moveTo>
                      <a:pt x="1527" y="0"/>
                    </a:moveTo>
                    <a:lnTo>
                      <a:pt x="0" y="1492"/>
                    </a:lnTo>
                    <a:lnTo>
                      <a:pt x="3470" y="1492"/>
                    </a:lnTo>
                    <a:lnTo>
                      <a:pt x="194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59"/>
              <p:cNvSpPr/>
              <p:nvPr/>
            </p:nvSpPr>
            <p:spPr>
              <a:xfrm>
                <a:off x="8153654" y="2726192"/>
                <a:ext cx="18344" cy="19836"/>
              </a:xfrm>
              <a:custGeom>
                <a:avLst/>
                <a:gdLst/>
                <a:ahLst/>
                <a:cxnLst/>
                <a:rect l="l" t="t" r="r" b="b"/>
                <a:pathLst>
                  <a:path w="418" h="452" extrusionOk="0">
                    <a:moveTo>
                      <a:pt x="1" y="0"/>
                    </a:moveTo>
                    <a:lnTo>
                      <a:pt x="1" y="451"/>
                    </a:lnTo>
                    <a:lnTo>
                      <a:pt x="417" y="451"/>
                    </a:lnTo>
                    <a:lnTo>
                      <a:pt x="41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59"/>
              <p:cNvSpPr/>
              <p:nvPr/>
            </p:nvSpPr>
            <p:spPr>
              <a:xfrm>
                <a:off x="8153654" y="2698765"/>
                <a:ext cx="18344" cy="19836"/>
              </a:xfrm>
              <a:custGeom>
                <a:avLst/>
                <a:gdLst/>
                <a:ahLst/>
                <a:cxnLst/>
                <a:rect l="l" t="t" r="r" b="b"/>
                <a:pathLst>
                  <a:path w="418" h="452" extrusionOk="0">
                    <a:moveTo>
                      <a:pt x="1" y="1"/>
                    </a:moveTo>
                    <a:lnTo>
                      <a:pt x="1" y="452"/>
                    </a:lnTo>
                    <a:lnTo>
                      <a:pt x="417" y="452"/>
                    </a:lnTo>
                    <a:lnTo>
                      <a:pt x="41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59"/>
              <p:cNvSpPr/>
              <p:nvPr/>
            </p:nvSpPr>
            <p:spPr>
              <a:xfrm>
                <a:off x="8124734" y="2628726"/>
                <a:ext cx="74648" cy="27472"/>
              </a:xfrm>
              <a:custGeom>
                <a:avLst/>
                <a:gdLst/>
                <a:ahLst/>
                <a:cxnLst/>
                <a:rect l="l" t="t" r="r" b="b"/>
                <a:pathLst>
                  <a:path w="1701" h="626" extrusionOk="0">
                    <a:moveTo>
                      <a:pt x="1" y="1"/>
                    </a:moveTo>
                    <a:lnTo>
                      <a:pt x="660" y="625"/>
                    </a:lnTo>
                    <a:lnTo>
                      <a:pt x="1076" y="625"/>
                    </a:lnTo>
                    <a:lnTo>
                      <a:pt x="17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80" name="Google Shape;2680;p59"/>
            <p:cNvSpPr/>
            <p:nvPr/>
          </p:nvSpPr>
          <p:spPr>
            <a:xfrm>
              <a:off x="1064550" y="4376213"/>
              <a:ext cx="91950" cy="91100"/>
            </a:xfrm>
            <a:custGeom>
              <a:avLst/>
              <a:gdLst/>
              <a:ahLst/>
              <a:cxnLst/>
              <a:rect l="l" t="t" r="r" b="b"/>
              <a:pathLst>
                <a:path w="3678" h="3644" fill="none" extrusionOk="0">
                  <a:moveTo>
                    <a:pt x="3157" y="0"/>
                  </a:moveTo>
                  <a:lnTo>
                    <a:pt x="1839" y="1319"/>
                  </a:lnTo>
                  <a:lnTo>
                    <a:pt x="486" y="0"/>
                  </a:lnTo>
                  <a:lnTo>
                    <a:pt x="0" y="486"/>
                  </a:lnTo>
                  <a:lnTo>
                    <a:pt x="1319" y="1805"/>
                  </a:lnTo>
                  <a:lnTo>
                    <a:pt x="0" y="3158"/>
                  </a:lnTo>
                  <a:lnTo>
                    <a:pt x="486" y="3643"/>
                  </a:lnTo>
                  <a:lnTo>
                    <a:pt x="1839" y="2325"/>
                  </a:lnTo>
                  <a:lnTo>
                    <a:pt x="3157" y="3643"/>
                  </a:lnTo>
                  <a:lnTo>
                    <a:pt x="3678" y="3158"/>
                  </a:lnTo>
                  <a:lnTo>
                    <a:pt x="2325" y="1805"/>
                  </a:lnTo>
                  <a:lnTo>
                    <a:pt x="3678" y="486"/>
                  </a:lnTo>
                  <a:lnTo>
                    <a:pt x="3157" y="0"/>
                  </a:lnTo>
                  <a:lnTo>
                    <a:pt x="3157" y="0"/>
                  </a:lnTo>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81" name="Google Shape;2681;p59"/>
          <p:cNvGrpSpPr/>
          <p:nvPr/>
        </p:nvGrpSpPr>
        <p:grpSpPr>
          <a:xfrm>
            <a:off x="8009738" y="444900"/>
            <a:ext cx="739738" cy="499927"/>
            <a:chOff x="8009738" y="444900"/>
            <a:chExt cx="739738" cy="499927"/>
          </a:xfrm>
        </p:grpSpPr>
        <p:grpSp>
          <p:nvGrpSpPr>
            <p:cNvPr id="2682" name="Google Shape;2682;p59"/>
            <p:cNvGrpSpPr/>
            <p:nvPr/>
          </p:nvGrpSpPr>
          <p:grpSpPr>
            <a:xfrm>
              <a:off x="8114513" y="444900"/>
              <a:ext cx="634963" cy="406652"/>
              <a:chOff x="8114513" y="444900"/>
              <a:chExt cx="634963" cy="406652"/>
            </a:xfrm>
          </p:grpSpPr>
          <p:sp>
            <p:nvSpPr>
              <p:cNvPr id="2683" name="Google Shape;2683;p59"/>
              <p:cNvSpPr/>
              <p:nvPr/>
            </p:nvSpPr>
            <p:spPr>
              <a:xfrm>
                <a:off x="8114513" y="444900"/>
                <a:ext cx="634950" cy="59000"/>
              </a:xfrm>
              <a:custGeom>
                <a:avLst/>
                <a:gdLst/>
                <a:ahLst/>
                <a:cxnLst/>
                <a:rect l="l" t="t" r="r" b="b"/>
                <a:pathLst>
                  <a:path w="25398" h="2360" extrusionOk="0">
                    <a:moveTo>
                      <a:pt x="1" y="0"/>
                    </a:moveTo>
                    <a:lnTo>
                      <a:pt x="1" y="2359"/>
                    </a:lnTo>
                    <a:lnTo>
                      <a:pt x="25398" y="2359"/>
                    </a:lnTo>
                    <a:lnTo>
                      <a:pt x="25398"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59"/>
              <p:cNvSpPr/>
              <p:nvPr/>
            </p:nvSpPr>
            <p:spPr>
              <a:xfrm>
                <a:off x="8706063" y="463100"/>
                <a:ext cx="21725" cy="20850"/>
              </a:xfrm>
              <a:custGeom>
                <a:avLst/>
                <a:gdLst/>
                <a:ahLst/>
                <a:cxnLst/>
                <a:rect l="l" t="t" r="r" b="b"/>
                <a:pathLst>
                  <a:path w="869" h="834" fill="none" extrusionOk="0">
                    <a:moveTo>
                      <a:pt x="1" y="1"/>
                    </a:moveTo>
                    <a:lnTo>
                      <a:pt x="868" y="833"/>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59"/>
              <p:cNvSpPr/>
              <p:nvPr/>
            </p:nvSpPr>
            <p:spPr>
              <a:xfrm>
                <a:off x="8706063" y="463100"/>
                <a:ext cx="21725" cy="20850"/>
              </a:xfrm>
              <a:custGeom>
                <a:avLst/>
                <a:gdLst/>
                <a:ahLst/>
                <a:cxnLst/>
                <a:rect l="l" t="t" r="r" b="b"/>
                <a:pathLst>
                  <a:path w="869" h="834" fill="none" extrusionOk="0">
                    <a:moveTo>
                      <a:pt x="868" y="1"/>
                    </a:moveTo>
                    <a:lnTo>
                      <a:pt x="1" y="833"/>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59"/>
              <p:cNvSpPr/>
              <p:nvPr/>
            </p:nvSpPr>
            <p:spPr>
              <a:xfrm>
                <a:off x="8114525" y="503900"/>
                <a:ext cx="634950" cy="347652"/>
              </a:xfrm>
              <a:custGeom>
                <a:avLst/>
                <a:gdLst/>
                <a:ahLst/>
                <a:cxnLst/>
                <a:rect l="l" t="t" r="r" b="b"/>
                <a:pathLst>
                  <a:path w="25398" h="2360" extrusionOk="0">
                    <a:moveTo>
                      <a:pt x="1" y="0"/>
                    </a:moveTo>
                    <a:lnTo>
                      <a:pt x="1" y="2359"/>
                    </a:lnTo>
                    <a:lnTo>
                      <a:pt x="25398" y="2359"/>
                    </a:lnTo>
                    <a:lnTo>
                      <a:pt x="25398"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87" name="Google Shape;2687;p59"/>
            <p:cNvGrpSpPr/>
            <p:nvPr/>
          </p:nvGrpSpPr>
          <p:grpSpPr>
            <a:xfrm>
              <a:off x="8009738" y="538175"/>
              <a:ext cx="634963" cy="406652"/>
              <a:chOff x="8009738" y="538175"/>
              <a:chExt cx="634963" cy="406652"/>
            </a:xfrm>
          </p:grpSpPr>
          <p:sp>
            <p:nvSpPr>
              <p:cNvPr id="2688" name="Google Shape;2688;p59"/>
              <p:cNvSpPr/>
              <p:nvPr/>
            </p:nvSpPr>
            <p:spPr>
              <a:xfrm>
                <a:off x="8009738" y="538175"/>
                <a:ext cx="634950" cy="59000"/>
              </a:xfrm>
              <a:custGeom>
                <a:avLst/>
                <a:gdLst/>
                <a:ahLst/>
                <a:cxnLst/>
                <a:rect l="l" t="t" r="r" b="b"/>
                <a:pathLst>
                  <a:path w="25398" h="2360" extrusionOk="0">
                    <a:moveTo>
                      <a:pt x="1" y="0"/>
                    </a:moveTo>
                    <a:lnTo>
                      <a:pt x="1" y="2359"/>
                    </a:lnTo>
                    <a:lnTo>
                      <a:pt x="25398" y="2359"/>
                    </a:lnTo>
                    <a:lnTo>
                      <a:pt x="25398"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59"/>
              <p:cNvSpPr/>
              <p:nvPr/>
            </p:nvSpPr>
            <p:spPr>
              <a:xfrm>
                <a:off x="8601288" y="556375"/>
                <a:ext cx="21725" cy="20850"/>
              </a:xfrm>
              <a:custGeom>
                <a:avLst/>
                <a:gdLst/>
                <a:ahLst/>
                <a:cxnLst/>
                <a:rect l="l" t="t" r="r" b="b"/>
                <a:pathLst>
                  <a:path w="869" h="834" fill="none" extrusionOk="0">
                    <a:moveTo>
                      <a:pt x="1" y="1"/>
                    </a:moveTo>
                    <a:lnTo>
                      <a:pt x="868" y="833"/>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59"/>
              <p:cNvSpPr/>
              <p:nvPr/>
            </p:nvSpPr>
            <p:spPr>
              <a:xfrm>
                <a:off x="8601288" y="556375"/>
                <a:ext cx="21725" cy="20850"/>
              </a:xfrm>
              <a:custGeom>
                <a:avLst/>
                <a:gdLst/>
                <a:ahLst/>
                <a:cxnLst/>
                <a:rect l="l" t="t" r="r" b="b"/>
                <a:pathLst>
                  <a:path w="869" h="834" fill="none" extrusionOk="0">
                    <a:moveTo>
                      <a:pt x="868" y="1"/>
                    </a:moveTo>
                    <a:lnTo>
                      <a:pt x="1" y="833"/>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59"/>
              <p:cNvSpPr/>
              <p:nvPr/>
            </p:nvSpPr>
            <p:spPr>
              <a:xfrm>
                <a:off x="8009750" y="597175"/>
                <a:ext cx="634950" cy="347652"/>
              </a:xfrm>
              <a:custGeom>
                <a:avLst/>
                <a:gdLst/>
                <a:ahLst/>
                <a:cxnLst/>
                <a:rect l="l" t="t" r="r" b="b"/>
                <a:pathLst>
                  <a:path w="25398" h="2360" extrusionOk="0">
                    <a:moveTo>
                      <a:pt x="1" y="0"/>
                    </a:moveTo>
                    <a:lnTo>
                      <a:pt x="1" y="2359"/>
                    </a:lnTo>
                    <a:lnTo>
                      <a:pt x="25398" y="2359"/>
                    </a:lnTo>
                    <a:lnTo>
                      <a:pt x="25398"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692" name="Google Shape;2692;p59"/>
          <p:cNvGrpSpPr/>
          <p:nvPr/>
        </p:nvGrpSpPr>
        <p:grpSpPr>
          <a:xfrm>
            <a:off x="706408" y="-1469152"/>
            <a:ext cx="1218677" cy="2647482"/>
            <a:chOff x="706408" y="-1469152"/>
            <a:chExt cx="1218677" cy="2647482"/>
          </a:xfrm>
        </p:grpSpPr>
        <p:grpSp>
          <p:nvGrpSpPr>
            <p:cNvPr id="2693" name="Google Shape;2693;p59"/>
            <p:cNvGrpSpPr/>
            <p:nvPr/>
          </p:nvGrpSpPr>
          <p:grpSpPr>
            <a:xfrm>
              <a:off x="706408" y="-1469152"/>
              <a:ext cx="1218677" cy="2356830"/>
              <a:chOff x="2071700" y="1617275"/>
              <a:chExt cx="717375" cy="1387350"/>
            </a:xfrm>
          </p:grpSpPr>
          <p:sp>
            <p:nvSpPr>
              <p:cNvPr id="2694" name="Google Shape;2694;p59"/>
              <p:cNvSpPr/>
              <p:nvPr/>
            </p:nvSpPr>
            <p:spPr>
              <a:xfrm>
                <a:off x="2093750" y="1644825"/>
                <a:ext cx="6625" cy="1339950"/>
              </a:xfrm>
              <a:custGeom>
                <a:avLst/>
                <a:gdLst/>
                <a:ahLst/>
                <a:cxnLst/>
                <a:rect l="l" t="t" r="r" b="b"/>
                <a:pathLst>
                  <a:path w="265" h="53598" extrusionOk="0">
                    <a:moveTo>
                      <a:pt x="0" y="0"/>
                    </a:moveTo>
                    <a:lnTo>
                      <a:pt x="0" y="5113"/>
                    </a:lnTo>
                    <a:lnTo>
                      <a:pt x="265" y="5113"/>
                    </a:lnTo>
                    <a:lnTo>
                      <a:pt x="265" y="0"/>
                    </a:lnTo>
                    <a:close/>
                    <a:moveTo>
                      <a:pt x="0" y="5378"/>
                    </a:moveTo>
                    <a:lnTo>
                      <a:pt x="0" y="10447"/>
                    </a:lnTo>
                    <a:lnTo>
                      <a:pt x="265" y="10447"/>
                    </a:lnTo>
                    <a:lnTo>
                      <a:pt x="265" y="5378"/>
                    </a:lnTo>
                    <a:close/>
                    <a:moveTo>
                      <a:pt x="0" y="10755"/>
                    </a:moveTo>
                    <a:lnTo>
                      <a:pt x="0" y="15824"/>
                    </a:lnTo>
                    <a:lnTo>
                      <a:pt x="265" y="15824"/>
                    </a:lnTo>
                    <a:lnTo>
                      <a:pt x="265" y="10755"/>
                    </a:lnTo>
                    <a:close/>
                    <a:moveTo>
                      <a:pt x="0" y="16089"/>
                    </a:moveTo>
                    <a:lnTo>
                      <a:pt x="0" y="21201"/>
                    </a:lnTo>
                    <a:lnTo>
                      <a:pt x="265" y="21201"/>
                    </a:lnTo>
                    <a:lnTo>
                      <a:pt x="265" y="16089"/>
                    </a:lnTo>
                    <a:close/>
                    <a:moveTo>
                      <a:pt x="0" y="21466"/>
                    </a:moveTo>
                    <a:lnTo>
                      <a:pt x="0" y="26579"/>
                    </a:lnTo>
                    <a:lnTo>
                      <a:pt x="265" y="26579"/>
                    </a:lnTo>
                    <a:lnTo>
                      <a:pt x="265" y="21466"/>
                    </a:lnTo>
                    <a:close/>
                    <a:moveTo>
                      <a:pt x="0" y="26843"/>
                    </a:moveTo>
                    <a:lnTo>
                      <a:pt x="0" y="31956"/>
                    </a:lnTo>
                    <a:lnTo>
                      <a:pt x="265" y="31956"/>
                    </a:lnTo>
                    <a:lnTo>
                      <a:pt x="265" y="26843"/>
                    </a:lnTo>
                    <a:close/>
                    <a:moveTo>
                      <a:pt x="0" y="32221"/>
                    </a:moveTo>
                    <a:lnTo>
                      <a:pt x="0" y="37334"/>
                    </a:lnTo>
                    <a:lnTo>
                      <a:pt x="265" y="37334"/>
                    </a:lnTo>
                    <a:lnTo>
                      <a:pt x="265" y="32221"/>
                    </a:lnTo>
                    <a:close/>
                    <a:moveTo>
                      <a:pt x="0" y="37598"/>
                    </a:moveTo>
                    <a:lnTo>
                      <a:pt x="0" y="42711"/>
                    </a:lnTo>
                    <a:lnTo>
                      <a:pt x="265" y="42711"/>
                    </a:lnTo>
                    <a:lnTo>
                      <a:pt x="265" y="37598"/>
                    </a:lnTo>
                    <a:close/>
                    <a:moveTo>
                      <a:pt x="0" y="42975"/>
                    </a:moveTo>
                    <a:lnTo>
                      <a:pt x="0" y="48088"/>
                    </a:lnTo>
                    <a:lnTo>
                      <a:pt x="265" y="48088"/>
                    </a:lnTo>
                    <a:lnTo>
                      <a:pt x="265" y="42975"/>
                    </a:lnTo>
                    <a:close/>
                    <a:moveTo>
                      <a:pt x="0" y="48353"/>
                    </a:moveTo>
                    <a:lnTo>
                      <a:pt x="0" y="53598"/>
                    </a:lnTo>
                    <a:lnTo>
                      <a:pt x="44" y="53598"/>
                    </a:lnTo>
                    <a:lnTo>
                      <a:pt x="44"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59"/>
              <p:cNvSpPr/>
              <p:nvPr/>
            </p:nvSpPr>
            <p:spPr>
              <a:xfrm>
                <a:off x="2093750" y="1643725"/>
                <a:ext cx="6625" cy="1341050"/>
              </a:xfrm>
              <a:custGeom>
                <a:avLst/>
                <a:gdLst/>
                <a:ahLst/>
                <a:cxnLst/>
                <a:rect l="l" t="t" r="r" b="b"/>
                <a:pathLst>
                  <a:path w="265" h="53642" fill="none" extrusionOk="0">
                    <a:moveTo>
                      <a:pt x="0" y="0"/>
                    </a:moveTo>
                    <a:lnTo>
                      <a:pt x="0" y="0"/>
                    </a:lnTo>
                    <a:lnTo>
                      <a:pt x="0" y="53642"/>
                    </a:lnTo>
                    <a:lnTo>
                      <a:pt x="265" y="53642"/>
                    </a:lnTo>
                    <a:lnTo>
                      <a:pt x="44" y="53642"/>
                    </a:lnTo>
                    <a:lnTo>
                      <a:pt x="44" y="53377"/>
                    </a:lnTo>
                    <a:lnTo>
                      <a:pt x="265" y="53377"/>
                    </a:lnTo>
                    <a:lnTo>
                      <a:pt x="265" y="48397"/>
                    </a:lnTo>
                    <a:lnTo>
                      <a:pt x="0" y="48397"/>
                    </a:lnTo>
                    <a:lnTo>
                      <a:pt x="0" y="48132"/>
                    </a:lnTo>
                    <a:lnTo>
                      <a:pt x="265" y="48132"/>
                    </a:lnTo>
                    <a:lnTo>
                      <a:pt x="265" y="43019"/>
                    </a:lnTo>
                    <a:lnTo>
                      <a:pt x="0" y="43019"/>
                    </a:lnTo>
                    <a:lnTo>
                      <a:pt x="0" y="42755"/>
                    </a:lnTo>
                    <a:lnTo>
                      <a:pt x="265" y="42755"/>
                    </a:lnTo>
                    <a:lnTo>
                      <a:pt x="265" y="37642"/>
                    </a:lnTo>
                    <a:lnTo>
                      <a:pt x="0" y="37642"/>
                    </a:lnTo>
                    <a:lnTo>
                      <a:pt x="0" y="37378"/>
                    </a:lnTo>
                    <a:lnTo>
                      <a:pt x="265" y="37378"/>
                    </a:lnTo>
                    <a:lnTo>
                      <a:pt x="265" y="32265"/>
                    </a:lnTo>
                    <a:lnTo>
                      <a:pt x="0" y="32265"/>
                    </a:lnTo>
                    <a:lnTo>
                      <a:pt x="0" y="32000"/>
                    </a:lnTo>
                    <a:lnTo>
                      <a:pt x="265" y="32000"/>
                    </a:lnTo>
                    <a:lnTo>
                      <a:pt x="265" y="26887"/>
                    </a:lnTo>
                    <a:lnTo>
                      <a:pt x="0" y="26887"/>
                    </a:lnTo>
                    <a:lnTo>
                      <a:pt x="0" y="26623"/>
                    </a:lnTo>
                    <a:lnTo>
                      <a:pt x="265" y="26623"/>
                    </a:lnTo>
                    <a:lnTo>
                      <a:pt x="265" y="21510"/>
                    </a:lnTo>
                    <a:lnTo>
                      <a:pt x="0" y="21510"/>
                    </a:lnTo>
                    <a:lnTo>
                      <a:pt x="0" y="21245"/>
                    </a:lnTo>
                    <a:lnTo>
                      <a:pt x="265" y="21245"/>
                    </a:lnTo>
                    <a:lnTo>
                      <a:pt x="265" y="16133"/>
                    </a:lnTo>
                    <a:lnTo>
                      <a:pt x="0" y="16133"/>
                    </a:lnTo>
                    <a:lnTo>
                      <a:pt x="0" y="15868"/>
                    </a:lnTo>
                    <a:lnTo>
                      <a:pt x="265" y="15868"/>
                    </a:lnTo>
                    <a:lnTo>
                      <a:pt x="265" y="10799"/>
                    </a:lnTo>
                    <a:lnTo>
                      <a:pt x="0" y="10799"/>
                    </a:lnTo>
                    <a:lnTo>
                      <a:pt x="0" y="10491"/>
                    </a:lnTo>
                    <a:lnTo>
                      <a:pt x="265" y="10491"/>
                    </a:lnTo>
                    <a:lnTo>
                      <a:pt x="265" y="5422"/>
                    </a:lnTo>
                    <a:lnTo>
                      <a:pt x="0" y="5422"/>
                    </a:lnTo>
                    <a:lnTo>
                      <a:pt x="0" y="5157"/>
                    </a:lnTo>
                    <a:lnTo>
                      <a:pt x="265" y="5157"/>
                    </a:lnTo>
                    <a:lnTo>
                      <a:pt x="265" y="44"/>
                    </a:lnTo>
                    <a:lnTo>
                      <a:pt x="0" y="44"/>
                    </a:lnTo>
                    <a:lnTo>
                      <a:pt x="0"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59"/>
              <p:cNvSpPr/>
              <p:nvPr/>
            </p:nvSpPr>
            <p:spPr>
              <a:xfrm>
                <a:off x="2228175" y="1644825"/>
                <a:ext cx="6650" cy="1333350"/>
              </a:xfrm>
              <a:custGeom>
                <a:avLst/>
                <a:gdLst/>
                <a:ahLst/>
                <a:cxnLst/>
                <a:rect l="l" t="t" r="r" b="b"/>
                <a:pathLst>
                  <a:path w="266" h="53334" extrusionOk="0">
                    <a:moveTo>
                      <a:pt x="1" y="0"/>
                    </a:moveTo>
                    <a:lnTo>
                      <a:pt x="1" y="5113"/>
                    </a:lnTo>
                    <a:lnTo>
                      <a:pt x="265" y="5113"/>
                    </a:lnTo>
                    <a:lnTo>
                      <a:pt x="265" y="0"/>
                    </a:lnTo>
                    <a:close/>
                    <a:moveTo>
                      <a:pt x="1" y="5378"/>
                    </a:moveTo>
                    <a:lnTo>
                      <a:pt x="1" y="10447"/>
                    </a:lnTo>
                    <a:lnTo>
                      <a:pt x="265" y="10447"/>
                    </a:lnTo>
                    <a:lnTo>
                      <a:pt x="265" y="5378"/>
                    </a:lnTo>
                    <a:close/>
                    <a:moveTo>
                      <a:pt x="1" y="10755"/>
                    </a:moveTo>
                    <a:lnTo>
                      <a:pt x="1" y="15824"/>
                    </a:lnTo>
                    <a:lnTo>
                      <a:pt x="265" y="15824"/>
                    </a:lnTo>
                    <a:lnTo>
                      <a:pt x="265" y="10755"/>
                    </a:lnTo>
                    <a:close/>
                    <a:moveTo>
                      <a:pt x="1" y="16089"/>
                    </a:moveTo>
                    <a:lnTo>
                      <a:pt x="1" y="21201"/>
                    </a:lnTo>
                    <a:lnTo>
                      <a:pt x="265" y="21201"/>
                    </a:lnTo>
                    <a:lnTo>
                      <a:pt x="265" y="16089"/>
                    </a:lnTo>
                    <a:close/>
                    <a:moveTo>
                      <a:pt x="1" y="21466"/>
                    </a:moveTo>
                    <a:lnTo>
                      <a:pt x="1" y="26579"/>
                    </a:lnTo>
                    <a:lnTo>
                      <a:pt x="265" y="26579"/>
                    </a:lnTo>
                    <a:lnTo>
                      <a:pt x="265" y="21466"/>
                    </a:lnTo>
                    <a:close/>
                    <a:moveTo>
                      <a:pt x="1" y="26843"/>
                    </a:moveTo>
                    <a:lnTo>
                      <a:pt x="1" y="31956"/>
                    </a:lnTo>
                    <a:lnTo>
                      <a:pt x="265" y="31956"/>
                    </a:lnTo>
                    <a:lnTo>
                      <a:pt x="265" y="26843"/>
                    </a:lnTo>
                    <a:close/>
                    <a:moveTo>
                      <a:pt x="1" y="32221"/>
                    </a:moveTo>
                    <a:lnTo>
                      <a:pt x="1" y="37334"/>
                    </a:lnTo>
                    <a:lnTo>
                      <a:pt x="265" y="37334"/>
                    </a:lnTo>
                    <a:lnTo>
                      <a:pt x="265" y="32221"/>
                    </a:lnTo>
                    <a:close/>
                    <a:moveTo>
                      <a:pt x="1" y="37598"/>
                    </a:moveTo>
                    <a:lnTo>
                      <a:pt x="1" y="42711"/>
                    </a:lnTo>
                    <a:lnTo>
                      <a:pt x="265" y="42711"/>
                    </a:lnTo>
                    <a:lnTo>
                      <a:pt x="265" y="37598"/>
                    </a:lnTo>
                    <a:close/>
                    <a:moveTo>
                      <a:pt x="1" y="42975"/>
                    </a:moveTo>
                    <a:lnTo>
                      <a:pt x="1" y="48088"/>
                    </a:lnTo>
                    <a:lnTo>
                      <a:pt x="265" y="48088"/>
                    </a:lnTo>
                    <a:lnTo>
                      <a:pt x="265" y="42975"/>
                    </a:lnTo>
                    <a:close/>
                    <a:moveTo>
                      <a:pt x="1" y="48353"/>
                    </a:moveTo>
                    <a:lnTo>
                      <a:pt x="1"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59"/>
              <p:cNvSpPr/>
              <p:nvPr/>
            </p:nvSpPr>
            <p:spPr>
              <a:xfrm>
                <a:off x="2228175" y="2853625"/>
                <a:ext cx="6650" cy="124550"/>
              </a:xfrm>
              <a:custGeom>
                <a:avLst/>
                <a:gdLst/>
                <a:ahLst/>
                <a:cxnLst/>
                <a:rect l="l" t="t" r="r" b="b"/>
                <a:pathLst>
                  <a:path w="266" h="4982" fill="none" extrusionOk="0">
                    <a:moveTo>
                      <a:pt x="265" y="1"/>
                    </a:moveTo>
                    <a:lnTo>
                      <a:pt x="1" y="1"/>
                    </a:lnTo>
                    <a:lnTo>
                      <a:pt x="1" y="4981"/>
                    </a:lnTo>
                    <a:lnTo>
                      <a:pt x="265" y="4981"/>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59"/>
              <p:cNvSpPr/>
              <p:nvPr/>
            </p:nvSpPr>
            <p:spPr>
              <a:xfrm>
                <a:off x="2228175" y="2719200"/>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59"/>
              <p:cNvSpPr/>
              <p:nvPr/>
            </p:nvSpPr>
            <p:spPr>
              <a:xfrm>
                <a:off x="2228175" y="2584750"/>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59"/>
              <p:cNvSpPr/>
              <p:nvPr/>
            </p:nvSpPr>
            <p:spPr>
              <a:xfrm>
                <a:off x="2228175" y="2450325"/>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59"/>
              <p:cNvSpPr/>
              <p:nvPr/>
            </p:nvSpPr>
            <p:spPr>
              <a:xfrm>
                <a:off x="2228175" y="2315900"/>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59"/>
              <p:cNvSpPr/>
              <p:nvPr/>
            </p:nvSpPr>
            <p:spPr>
              <a:xfrm>
                <a:off x="2228175" y="2181450"/>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59"/>
              <p:cNvSpPr/>
              <p:nvPr/>
            </p:nvSpPr>
            <p:spPr>
              <a:xfrm>
                <a:off x="2228175" y="2047025"/>
                <a:ext cx="6650" cy="127850"/>
              </a:xfrm>
              <a:custGeom>
                <a:avLst/>
                <a:gdLst/>
                <a:ahLst/>
                <a:cxnLst/>
                <a:rect l="l" t="t" r="r" b="b"/>
                <a:pathLst>
                  <a:path w="266" h="5114" fill="none" extrusionOk="0">
                    <a:moveTo>
                      <a:pt x="265" y="1"/>
                    </a:moveTo>
                    <a:lnTo>
                      <a:pt x="1" y="1"/>
                    </a:lnTo>
                    <a:lnTo>
                      <a:pt x="1" y="5113"/>
                    </a:lnTo>
                    <a:lnTo>
                      <a:pt x="265" y="5113"/>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59"/>
              <p:cNvSpPr/>
              <p:nvPr/>
            </p:nvSpPr>
            <p:spPr>
              <a:xfrm>
                <a:off x="2228175" y="1913700"/>
                <a:ext cx="6650" cy="126750"/>
              </a:xfrm>
              <a:custGeom>
                <a:avLst/>
                <a:gdLst/>
                <a:ahLst/>
                <a:cxnLst/>
                <a:rect l="l" t="t" r="r" b="b"/>
                <a:pathLst>
                  <a:path w="266" h="5070" fill="none" extrusionOk="0">
                    <a:moveTo>
                      <a:pt x="265" y="0"/>
                    </a:moveTo>
                    <a:lnTo>
                      <a:pt x="1" y="0"/>
                    </a:lnTo>
                    <a:lnTo>
                      <a:pt x="1" y="5069"/>
                    </a:lnTo>
                    <a:lnTo>
                      <a:pt x="265" y="5069"/>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59"/>
              <p:cNvSpPr/>
              <p:nvPr/>
            </p:nvSpPr>
            <p:spPr>
              <a:xfrm>
                <a:off x="2228175" y="1779250"/>
                <a:ext cx="6650" cy="126750"/>
              </a:xfrm>
              <a:custGeom>
                <a:avLst/>
                <a:gdLst/>
                <a:ahLst/>
                <a:cxnLst/>
                <a:rect l="l" t="t" r="r" b="b"/>
                <a:pathLst>
                  <a:path w="266" h="5070" fill="none" extrusionOk="0">
                    <a:moveTo>
                      <a:pt x="265" y="1"/>
                    </a:moveTo>
                    <a:lnTo>
                      <a:pt x="1" y="1"/>
                    </a:lnTo>
                    <a:lnTo>
                      <a:pt x="1" y="5070"/>
                    </a:lnTo>
                    <a:lnTo>
                      <a:pt x="265" y="5070"/>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59"/>
              <p:cNvSpPr/>
              <p:nvPr/>
            </p:nvSpPr>
            <p:spPr>
              <a:xfrm>
                <a:off x="2228175" y="1644825"/>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59"/>
              <p:cNvSpPr/>
              <p:nvPr/>
            </p:nvSpPr>
            <p:spPr>
              <a:xfrm>
                <a:off x="2362625" y="1644825"/>
                <a:ext cx="6625" cy="1333350"/>
              </a:xfrm>
              <a:custGeom>
                <a:avLst/>
                <a:gdLst/>
                <a:ahLst/>
                <a:cxnLst/>
                <a:rect l="l" t="t" r="r" b="b"/>
                <a:pathLst>
                  <a:path w="265" h="53334" extrusionOk="0">
                    <a:moveTo>
                      <a:pt x="0" y="0"/>
                    </a:moveTo>
                    <a:lnTo>
                      <a:pt x="0" y="5113"/>
                    </a:lnTo>
                    <a:lnTo>
                      <a:pt x="265" y="5113"/>
                    </a:lnTo>
                    <a:lnTo>
                      <a:pt x="265" y="0"/>
                    </a:lnTo>
                    <a:close/>
                    <a:moveTo>
                      <a:pt x="0" y="5378"/>
                    </a:moveTo>
                    <a:lnTo>
                      <a:pt x="0" y="10447"/>
                    </a:lnTo>
                    <a:lnTo>
                      <a:pt x="265" y="10447"/>
                    </a:lnTo>
                    <a:lnTo>
                      <a:pt x="265" y="5378"/>
                    </a:lnTo>
                    <a:close/>
                    <a:moveTo>
                      <a:pt x="0" y="10755"/>
                    </a:moveTo>
                    <a:lnTo>
                      <a:pt x="0" y="15824"/>
                    </a:lnTo>
                    <a:lnTo>
                      <a:pt x="265" y="15824"/>
                    </a:lnTo>
                    <a:lnTo>
                      <a:pt x="265" y="10755"/>
                    </a:lnTo>
                    <a:close/>
                    <a:moveTo>
                      <a:pt x="0" y="16089"/>
                    </a:moveTo>
                    <a:lnTo>
                      <a:pt x="0" y="21201"/>
                    </a:lnTo>
                    <a:lnTo>
                      <a:pt x="265" y="21201"/>
                    </a:lnTo>
                    <a:lnTo>
                      <a:pt x="265" y="16089"/>
                    </a:lnTo>
                    <a:close/>
                    <a:moveTo>
                      <a:pt x="0" y="21466"/>
                    </a:moveTo>
                    <a:lnTo>
                      <a:pt x="0" y="26579"/>
                    </a:lnTo>
                    <a:lnTo>
                      <a:pt x="265" y="26579"/>
                    </a:lnTo>
                    <a:lnTo>
                      <a:pt x="265" y="21466"/>
                    </a:lnTo>
                    <a:close/>
                    <a:moveTo>
                      <a:pt x="0" y="26843"/>
                    </a:moveTo>
                    <a:lnTo>
                      <a:pt x="0" y="31956"/>
                    </a:lnTo>
                    <a:lnTo>
                      <a:pt x="265" y="31956"/>
                    </a:lnTo>
                    <a:lnTo>
                      <a:pt x="265" y="26843"/>
                    </a:lnTo>
                    <a:close/>
                    <a:moveTo>
                      <a:pt x="0" y="32221"/>
                    </a:moveTo>
                    <a:lnTo>
                      <a:pt x="0" y="37334"/>
                    </a:lnTo>
                    <a:lnTo>
                      <a:pt x="265" y="37334"/>
                    </a:lnTo>
                    <a:lnTo>
                      <a:pt x="265" y="32221"/>
                    </a:lnTo>
                    <a:close/>
                    <a:moveTo>
                      <a:pt x="0" y="37598"/>
                    </a:moveTo>
                    <a:lnTo>
                      <a:pt x="0" y="42711"/>
                    </a:lnTo>
                    <a:lnTo>
                      <a:pt x="265" y="42711"/>
                    </a:lnTo>
                    <a:lnTo>
                      <a:pt x="265" y="37598"/>
                    </a:lnTo>
                    <a:close/>
                    <a:moveTo>
                      <a:pt x="0" y="42975"/>
                    </a:moveTo>
                    <a:lnTo>
                      <a:pt x="0" y="48088"/>
                    </a:lnTo>
                    <a:lnTo>
                      <a:pt x="265" y="48088"/>
                    </a:lnTo>
                    <a:lnTo>
                      <a:pt x="265" y="42975"/>
                    </a:lnTo>
                    <a:close/>
                    <a:moveTo>
                      <a:pt x="0" y="48353"/>
                    </a:moveTo>
                    <a:lnTo>
                      <a:pt x="0"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59"/>
              <p:cNvSpPr/>
              <p:nvPr/>
            </p:nvSpPr>
            <p:spPr>
              <a:xfrm>
                <a:off x="2362625" y="2853625"/>
                <a:ext cx="6625" cy="124550"/>
              </a:xfrm>
              <a:custGeom>
                <a:avLst/>
                <a:gdLst/>
                <a:ahLst/>
                <a:cxnLst/>
                <a:rect l="l" t="t" r="r" b="b"/>
                <a:pathLst>
                  <a:path w="265" h="4982" fill="none" extrusionOk="0">
                    <a:moveTo>
                      <a:pt x="265" y="1"/>
                    </a:moveTo>
                    <a:lnTo>
                      <a:pt x="0" y="1"/>
                    </a:lnTo>
                    <a:lnTo>
                      <a:pt x="0" y="4981"/>
                    </a:lnTo>
                    <a:lnTo>
                      <a:pt x="265" y="4981"/>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59"/>
              <p:cNvSpPr/>
              <p:nvPr/>
            </p:nvSpPr>
            <p:spPr>
              <a:xfrm>
                <a:off x="2362625" y="2719200"/>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59"/>
              <p:cNvSpPr/>
              <p:nvPr/>
            </p:nvSpPr>
            <p:spPr>
              <a:xfrm>
                <a:off x="2362625" y="2584750"/>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59"/>
              <p:cNvSpPr/>
              <p:nvPr/>
            </p:nvSpPr>
            <p:spPr>
              <a:xfrm>
                <a:off x="2362625" y="2450325"/>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59"/>
              <p:cNvSpPr/>
              <p:nvPr/>
            </p:nvSpPr>
            <p:spPr>
              <a:xfrm>
                <a:off x="2362625" y="2315900"/>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59"/>
              <p:cNvSpPr/>
              <p:nvPr/>
            </p:nvSpPr>
            <p:spPr>
              <a:xfrm>
                <a:off x="2362625" y="2181450"/>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59"/>
              <p:cNvSpPr/>
              <p:nvPr/>
            </p:nvSpPr>
            <p:spPr>
              <a:xfrm>
                <a:off x="2362625" y="2047025"/>
                <a:ext cx="6625" cy="127850"/>
              </a:xfrm>
              <a:custGeom>
                <a:avLst/>
                <a:gdLst/>
                <a:ahLst/>
                <a:cxnLst/>
                <a:rect l="l" t="t" r="r" b="b"/>
                <a:pathLst>
                  <a:path w="265" h="5114" fill="none" extrusionOk="0">
                    <a:moveTo>
                      <a:pt x="265" y="1"/>
                    </a:moveTo>
                    <a:lnTo>
                      <a:pt x="0" y="1"/>
                    </a:lnTo>
                    <a:lnTo>
                      <a:pt x="0" y="5113"/>
                    </a:lnTo>
                    <a:lnTo>
                      <a:pt x="265" y="5113"/>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59"/>
              <p:cNvSpPr/>
              <p:nvPr/>
            </p:nvSpPr>
            <p:spPr>
              <a:xfrm>
                <a:off x="2362625" y="1913700"/>
                <a:ext cx="6625" cy="126750"/>
              </a:xfrm>
              <a:custGeom>
                <a:avLst/>
                <a:gdLst/>
                <a:ahLst/>
                <a:cxnLst/>
                <a:rect l="l" t="t" r="r" b="b"/>
                <a:pathLst>
                  <a:path w="265" h="5070" fill="none" extrusionOk="0">
                    <a:moveTo>
                      <a:pt x="265" y="0"/>
                    </a:moveTo>
                    <a:lnTo>
                      <a:pt x="0" y="0"/>
                    </a:lnTo>
                    <a:lnTo>
                      <a:pt x="0" y="5069"/>
                    </a:lnTo>
                    <a:lnTo>
                      <a:pt x="265" y="5069"/>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59"/>
              <p:cNvSpPr/>
              <p:nvPr/>
            </p:nvSpPr>
            <p:spPr>
              <a:xfrm>
                <a:off x="2362625" y="1779250"/>
                <a:ext cx="6625" cy="126750"/>
              </a:xfrm>
              <a:custGeom>
                <a:avLst/>
                <a:gdLst/>
                <a:ahLst/>
                <a:cxnLst/>
                <a:rect l="l" t="t" r="r" b="b"/>
                <a:pathLst>
                  <a:path w="265" h="5070" fill="none" extrusionOk="0">
                    <a:moveTo>
                      <a:pt x="265" y="1"/>
                    </a:moveTo>
                    <a:lnTo>
                      <a:pt x="0" y="1"/>
                    </a:lnTo>
                    <a:lnTo>
                      <a:pt x="0" y="5070"/>
                    </a:lnTo>
                    <a:lnTo>
                      <a:pt x="265" y="5070"/>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59"/>
              <p:cNvSpPr/>
              <p:nvPr/>
            </p:nvSpPr>
            <p:spPr>
              <a:xfrm>
                <a:off x="2362625" y="1644825"/>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59"/>
              <p:cNvSpPr/>
              <p:nvPr/>
            </p:nvSpPr>
            <p:spPr>
              <a:xfrm>
                <a:off x="2497050" y="1644825"/>
                <a:ext cx="6625" cy="1333350"/>
              </a:xfrm>
              <a:custGeom>
                <a:avLst/>
                <a:gdLst/>
                <a:ahLst/>
                <a:cxnLst/>
                <a:rect l="l" t="t" r="r" b="b"/>
                <a:pathLst>
                  <a:path w="265" h="53334" extrusionOk="0">
                    <a:moveTo>
                      <a:pt x="0" y="0"/>
                    </a:moveTo>
                    <a:lnTo>
                      <a:pt x="0" y="5113"/>
                    </a:lnTo>
                    <a:lnTo>
                      <a:pt x="265" y="5113"/>
                    </a:lnTo>
                    <a:lnTo>
                      <a:pt x="265" y="0"/>
                    </a:lnTo>
                    <a:close/>
                    <a:moveTo>
                      <a:pt x="0" y="5378"/>
                    </a:moveTo>
                    <a:lnTo>
                      <a:pt x="0" y="10447"/>
                    </a:lnTo>
                    <a:lnTo>
                      <a:pt x="265" y="10447"/>
                    </a:lnTo>
                    <a:lnTo>
                      <a:pt x="265" y="5378"/>
                    </a:lnTo>
                    <a:close/>
                    <a:moveTo>
                      <a:pt x="0" y="10755"/>
                    </a:moveTo>
                    <a:lnTo>
                      <a:pt x="0" y="15824"/>
                    </a:lnTo>
                    <a:lnTo>
                      <a:pt x="265" y="15824"/>
                    </a:lnTo>
                    <a:lnTo>
                      <a:pt x="265" y="10755"/>
                    </a:lnTo>
                    <a:close/>
                    <a:moveTo>
                      <a:pt x="0" y="16089"/>
                    </a:moveTo>
                    <a:lnTo>
                      <a:pt x="0" y="21201"/>
                    </a:lnTo>
                    <a:lnTo>
                      <a:pt x="265" y="21201"/>
                    </a:lnTo>
                    <a:lnTo>
                      <a:pt x="265" y="16089"/>
                    </a:lnTo>
                    <a:close/>
                    <a:moveTo>
                      <a:pt x="0" y="21466"/>
                    </a:moveTo>
                    <a:lnTo>
                      <a:pt x="0" y="26579"/>
                    </a:lnTo>
                    <a:lnTo>
                      <a:pt x="265" y="26579"/>
                    </a:lnTo>
                    <a:lnTo>
                      <a:pt x="265" y="21466"/>
                    </a:lnTo>
                    <a:close/>
                    <a:moveTo>
                      <a:pt x="0" y="26843"/>
                    </a:moveTo>
                    <a:lnTo>
                      <a:pt x="0" y="31956"/>
                    </a:lnTo>
                    <a:lnTo>
                      <a:pt x="265" y="31956"/>
                    </a:lnTo>
                    <a:lnTo>
                      <a:pt x="265" y="26843"/>
                    </a:lnTo>
                    <a:close/>
                    <a:moveTo>
                      <a:pt x="0" y="32221"/>
                    </a:moveTo>
                    <a:lnTo>
                      <a:pt x="0" y="37334"/>
                    </a:lnTo>
                    <a:lnTo>
                      <a:pt x="265" y="37334"/>
                    </a:lnTo>
                    <a:lnTo>
                      <a:pt x="265" y="32221"/>
                    </a:lnTo>
                    <a:close/>
                    <a:moveTo>
                      <a:pt x="0" y="37598"/>
                    </a:moveTo>
                    <a:lnTo>
                      <a:pt x="0" y="42711"/>
                    </a:lnTo>
                    <a:lnTo>
                      <a:pt x="265" y="42711"/>
                    </a:lnTo>
                    <a:lnTo>
                      <a:pt x="265" y="37598"/>
                    </a:lnTo>
                    <a:close/>
                    <a:moveTo>
                      <a:pt x="0" y="42975"/>
                    </a:moveTo>
                    <a:lnTo>
                      <a:pt x="0" y="48088"/>
                    </a:lnTo>
                    <a:lnTo>
                      <a:pt x="265" y="48088"/>
                    </a:lnTo>
                    <a:lnTo>
                      <a:pt x="265" y="42975"/>
                    </a:lnTo>
                    <a:close/>
                    <a:moveTo>
                      <a:pt x="0" y="48353"/>
                    </a:moveTo>
                    <a:lnTo>
                      <a:pt x="0"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59"/>
              <p:cNvSpPr/>
              <p:nvPr/>
            </p:nvSpPr>
            <p:spPr>
              <a:xfrm>
                <a:off x="2497050" y="2853625"/>
                <a:ext cx="6625" cy="124550"/>
              </a:xfrm>
              <a:custGeom>
                <a:avLst/>
                <a:gdLst/>
                <a:ahLst/>
                <a:cxnLst/>
                <a:rect l="l" t="t" r="r" b="b"/>
                <a:pathLst>
                  <a:path w="265" h="4982" fill="none" extrusionOk="0">
                    <a:moveTo>
                      <a:pt x="265" y="1"/>
                    </a:moveTo>
                    <a:lnTo>
                      <a:pt x="0" y="1"/>
                    </a:lnTo>
                    <a:lnTo>
                      <a:pt x="0" y="4981"/>
                    </a:lnTo>
                    <a:lnTo>
                      <a:pt x="265" y="4981"/>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59"/>
              <p:cNvSpPr/>
              <p:nvPr/>
            </p:nvSpPr>
            <p:spPr>
              <a:xfrm>
                <a:off x="2497050" y="2719200"/>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59"/>
              <p:cNvSpPr/>
              <p:nvPr/>
            </p:nvSpPr>
            <p:spPr>
              <a:xfrm>
                <a:off x="2497050" y="2584750"/>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59"/>
              <p:cNvSpPr/>
              <p:nvPr/>
            </p:nvSpPr>
            <p:spPr>
              <a:xfrm>
                <a:off x="2497050" y="2450325"/>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59"/>
              <p:cNvSpPr/>
              <p:nvPr/>
            </p:nvSpPr>
            <p:spPr>
              <a:xfrm>
                <a:off x="2497050" y="2315900"/>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59"/>
              <p:cNvSpPr/>
              <p:nvPr/>
            </p:nvSpPr>
            <p:spPr>
              <a:xfrm>
                <a:off x="2497050" y="2181450"/>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59"/>
              <p:cNvSpPr/>
              <p:nvPr/>
            </p:nvSpPr>
            <p:spPr>
              <a:xfrm>
                <a:off x="2497050" y="2047025"/>
                <a:ext cx="6625" cy="127850"/>
              </a:xfrm>
              <a:custGeom>
                <a:avLst/>
                <a:gdLst/>
                <a:ahLst/>
                <a:cxnLst/>
                <a:rect l="l" t="t" r="r" b="b"/>
                <a:pathLst>
                  <a:path w="265" h="5114" fill="none" extrusionOk="0">
                    <a:moveTo>
                      <a:pt x="265" y="1"/>
                    </a:moveTo>
                    <a:lnTo>
                      <a:pt x="0" y="1"/>
                    </a:lnTo>
                    <a:lnTo>
                      <a:pt x="0" y="5113"/>
                    </a:lnTo>
                    <a:lnTo>
                      <a:pt x="265" y="5113"/>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59"/>
              <p:cNvSpPr/>
              <p:nvPr/>
            </p:nvSpPr>
            <p:spPr>
              <a:xfrm>
                <a:off x="2497050" y="1913700"/>
                <a:ext cx="6625" cy="126750"/>
              </a:xfrm>
              <a:custGeom>
                <a:avLst/>
                <a:gdLst/>
                <a:ahLst/>
                <a:cxnLst/>
                <a:rect l="l" t="t" r="r" b="b"/>
                <a:pathLst>
                  <a:path w="265" h="5070" fill="none" extrusionOk="0">
                    <a:moveTo>
                      <a:pt x="265" y="0"/>
                    </a:moveTo>
                    <a:lnTo>
                      <a:pt x="0" y="0"/>
                    </a:lnTo>
                    <a:lnTo>
                      <a:pt x="0" y="5069"/>
                    </a:lnTo>
                    <a:lnTo>
                      <a:pt x="265" y="5069"/>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59"/>
              <p:cNvSpPr/>
              <p:nvPr/>
            </p:nvSpPr>
            <p:spPr>
              <a:xfrm>
                <a:off x="2497050" y="1779250"/>
                <a:ext cx="6625" cy="126750"/>
              </a:xfrm>
              <a:custGeom>
                <a:avLst/>
                <a:gdLst/>
                <a:ahLst/>
                <a:cxnLst/>
                <a:rect l="l" t="t" r="r" b="b"/>
                <a:pathLst>
                  <a:path w="265" h="5070" fill="none" extrusionOk="0">
                    <a:moveTo>
                      <a:pt x="265" y="1"/>
                    </a:moveTo>
                    <a:lnTo>
                      <a:pt x="0" y="1"/>
                    </a:lnTo>
                    <a:lnTo>
                      <a:pt x="0" y="5070"/>
                    </a:lnTo>
                    <a:lnTo>
                      <a:pt x="265" y="5070"/>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59"/>
              <p:cNvSpPr/>
              <p:nvPr/>
            </p:nvSpPr>
            <p:spPr>
              <a:xfrm>
                <a:off x="2497050" y="1644825"/>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59"/>
              <p:cNvSpPr/>
              <p:nvPr/>
            </p:nvSpPr>
            <p:spPr>
              <a:xfrm>
                <a:off x="2631475" y="1644825"/>
                <a:ext cx="6650" cy="1333350"/>
              </a:xfrm>
              <a:custGeom>
                <a:avLst/>
                <a:gdLst/>
                <a:ahLst/>
                <a:cxnLst/>
                <a:rect l="l" t="t" r="r" b="b"/>
                <a:pathLst>
                  <a:path w="266" h="53334" extrusionOk="0">
                    <a:moveTo>
                      <a:pt x="1" y="0"/>
                    </a:moveTo>
                    <a:lnTo>
                      <a:pt x="1" y="5113"/>
                    </a:lnTo>
                    <a:lnTo>
                      <a:pt x="265" y="5113"/>
                    </a:lnTo>
                    <a:lnTo>
                      <a:pt x="265" y="0"/>
                    </a:lnTo>
                    <a:close/>
                    <a:moveTo>
                      <a:pt x="1" y="5378"/>
                    </a:moveTo>
                    <a:lnTo>
                      <a:pt x="1" y="10447"/>
                    </a:lnTo>
                    <a:lnTo>
                      <a:pt x="265" y="10447"/>
                    </a:lnTo>
                    <a:lnTo>
                      <a:pt x="265" y="5378"/>
                    </a:lnTo>
                    <a:close/>
                    <a:moveTo>
                      <a:pt x="1" y="10755"/>
                    </a:moveTo>
                    <a:lnTo>
                      <a:pt x="1" y="15824"/>
                    </a:lnTo>
                    <a:lnTo>
                      <a:pt x="265" y="15824"/>
                    </a:lnTo>
                    <a:lnTo>
                      <a:pt x="265" y="10755"/>
                    </a:lnTo>
                    <a:close/>
                    <a:moveTo>
                      <a:pt x="1" y="16089"/>
                    </a:moveTo>
                    <a:lnTo>
                      <a:pt x="1" y="21201"/>
                    </a:lnTo>
                    <a:lnTo>
                      <a:pt x="265" y="21201"/>
                    </a:lnTo>
                    <a:lnTo>
                      <a:pt x="265" y="16089"/>
                    </a:lnTo>
                    <a:close/>
                    <a:moveTo>
                      <a:pt x="1" y="21466"/>
                    </a:moveTo>
                    <a:lnTo>
                      <a:pt x="1" y="26579"/>
                    </a:lnTo>
                    <a:lnTo>
                      <a:pt x="265" y="26579"/>
                    </a:lnTo>
                    <a:lnTo>
                      <a:pt x="265" y="21466"/>
                    </a:lnTo>
                    <a:close/>
                    <a:moveTo>
                      <a:pt x="1" y="26843"/>
                    </a:moveTo>
                    <a:lnTo>
                      <a:pt x="1" y="31956"/>
                    </a:lnTo>
                    <a:lnTo>
                      <a:pt x="265" y="31956"/>
                    </a:lnTo>
                    <a:lnTo>
                      <a:pt x="265" y="26843"/>
                    </a:lnTo>
                    <a:close/>
                    <a:moveTo>
                      <a:pt x="1" y="32221"/>
                    </a:moveTo>
                    <a:lnTo>
                      <a:pt x="1" y="37334"/>
                    </a:lnTo>
                    <a:lnTo>
                      <a:pt x="265" y="37334"/>
                    </a:lnTo>
                    <a:lnTo>
                      <a:pt x="265" y="32221"/>
                    </a:lnTo>
                    <a:close/>
                    <a:moveTo>
                      <a:pt x="1" y="37598"/>
                    </a:moveTo>
                    <a:lnTo>
                      <a:pt x="1" y="42711"/>
                    </a:lnTo>
                    <a:lnTo>
                      <a:pt x="265" y="42711"/>
                    </a:lnTo>
                    <a:lnTo>
                      <a:pt x="265" y="37598"/>
                    </a:lnTo>
                    <a:close/>
                    <a:moveTo>
                      <a:pt x="1" y="42975"/>
                    </a:moveTo>
                    <a:lnTo>
                      <a:pt x="1" y="48088"/>
                    </a:lnTo>
                    <a:lnTo>
                      <a:pt x="265" y="48088"/>
                    </a:lnTo>
                    <a:lnTo>
                      <a:pt x="265" y="42975"/>
                    </a:lnTo>
                    <a:close/>
                    <a:moveTo>
                      <a:pt x="1" y="48353"/>
                    </a:moveTo>
                    <a:lnTo>
                      <a:pt x="1"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59"/>
              <p:cNvSpPr/>
              <p:nvPr/>
            </p:nvSpPr>
            <p:spPr>
              <a:xfrm>
                <a:off x="2631475" y="2853625"/>
                <a:ext cx="6650" cy="124550"/>
              </a:xfrm>
              <a:custGeom>
                <a:avLst/>
                <a:gdLst/>
                <a:ahLst/>
                <a:cxnLst/>
                <a:rect l="l" t="t" r="r" b="b"/>
                <a:pathLst>
                  <a:path w="266" h="4982" fill="none" extrusionOk="0">
                    <a:moveTo>
                      <a:pt x="265" y="1"/>
                    </a:moveTo>
                    <a:lnTo>
                      <a:pt x="1" y="1"/>
                    </a:lnTo>
                    <a:lnTo>
                      <a:pt x="1" y="4981"/>
                    </a:lnTo>
                    <a:lnTo>
                      <a:pt x="265" y="4981"/>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59"/>
              <p:cNvSpPr/>
              <p:nvPr/>
            </p:nvSpPr>
            <p:spPr>
              <a:xfrm>
                <a:off x="2631475" y="2719200"/>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59"/>
              <p:cNvSpPr/>
              <p:nvPr/>
            </p:nvSpPr>
            <p:spPr>
              <a:xfrm>
                <a:off x="2631475" y="2584750"/>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59"/>
              <p:cNvSpPr/>
              <p:nvPr/>
            </p:nvSpPr>
            <p:spPr>
              <a:xfrm>
                <a:off x="2631475" y="2450325"/>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59"/>
              <p:cNvSpPr/>
              <p:nvPr/>
            </p:nvSpPr>
            <p:spPr>
              <a:xfrm>
                <a:off x="2631475" y="2315900"/>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59"/>
              <p:cNvSpPr/>
              <p:nvPr/>
            </p:nvSpPr>
            <p:spPr>
              <a:xfrm>
                <a:off x="2631475" y="2181450"/>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59"/>
              <p:cNvSpPr/>
              <p:nvPr/>
            </p:nvSpPr>
            <p:spPr>
              <a:xfrm>
                <a:off x="2631475" y="2047025"/>
                <a:ext cx="6650" cy="127850"/>
              </a:xfrm>
              <a:custGeom>
                <a:avLst/>
                <a:gdLst/>
                <a:ahLst/>
                <a:cxnLst/>
                <a:rect l="l" t="t" r="r" b="b"/>
                <a:pathLst>
                  <a:path w="266" h="5114" fill="none" extrusionOk="0">
                    <a:moveTo>
                      <a:pt x="265" y="1"/>
                    </a:moveTo>
                    <a:lnTo>
                      <a:pt x="1" y="1"/>
                    </a:lnTo>
                    <a:lnTo>
                      <a:pt x="1" y="5113"/>
                    </a:lnTo>
                    <a:lnTo>
                      <a:pt x="265" y="5113"/>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59"/>
              <p:cNvSpPr/>
              <p:nvPr/>
            </p:nvSpPr>
            <p:spPr>
              <a:xfrm>
                <a:off x="2631475" y="1913700"/>
                <a:ext cx="6650" cy="126750"/>
              </a:xfrm>
              <a:custGeom>
                <a:avLst/>
                <a:gdLst/>
                <a:ahLst/>
                <a:cxnLst/>
                <a:rect l="l" t="t" r="r" b="b"/>
                <a:pathLst>
                  <a:path w="266" h="5070" fill="none" extrusionOk="0">
                    <a:moveTo>
                      <a:pt x="265" y="0"/>
                    </a:moveTo>
                    <a:lnTo>
                      <a:pt x="1" y="0"/>
                    </a:lnTo>
                    <a:lnTo>
                      <a:pt x="1" y="5069"/>
                    </a:lnTo>
                    <a:lnTo>
                      <a:pt x="265" y="5069"/>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59"/>
              <p:cNvSpPr/>
              <p:nvPr/>
            </p:nvSpPr>
            <p:spPr>
              <a:xfrm>
                <a:off x="2631475" y="1779250"/>
                <a:ext cx="6650" cy="126750"/>
              </a:xfrm>
              <a:custGeom>
                <a:avLst/>
                <a:gdLst/>
                <a:ahLst/>
                <a:cxnLst/>
                <a:rect l="l" t="t" r="r" b="b"/>
                <a:pathLst>
                  <a:path w="266" h="5070" fill="none" extrusionOk="0">
                    <a:moveTo>
                      <a:pt x="265" y="1"/>
                    </a:moveTo>
                    <a:lnTo>
                      <a:pt x="1" y="1"/>
                    </a:lnTo>
                    <a:lnTo>
                      <a:pt x="1" y="5070"/>
                    </a:lnTo>
                    <a:lnTo>
                      <a:pt x="265" y="5070"/>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59"/>
              <p:cNvSpPr/>
              <p:nvPr/>
            </p:nvSpPr>
            <p:spPr>
              <a:xfrm>
                <a:off x="2631475" y="1644825"/>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59"/>
              <p:cNvSpPr/>
              <p:nvPr/>
            </p:nvSpPr>
            <p:spPr>
              <a:xfrm>
                <a:off x="2761500" y="1645925"/>
                <a:ext cx="7750" cy="1336650"/>
              </a:xfrm>
              <a:custGeom>
                <a:avLst/>
                <a:gdLst/>
                <a:ahLst/>
                <a:cxnLst/>
                <a:rect l="l" t="t" r="r" b="b"/>
                <a:pathLst>
                  <a:path w="310" h="53466" extrusionOk="0">
                    <a:moveTo>
                      <a:pt x="1" y="1"/>
                    </a:moveTo>
                    <a:lnTo>
                      <a:pt x="1" y="5069"/>
                    </a:lnTo>
                    <a:lnTo>
                      <a:pt x="309" y="5069"/>
                    </a:lnTo>
                    <a:lnTo>
                      <a:pt x="309" y="1"/>
                    </a:lnTo>
                    <a:close/>
                    <a:moveTo>
                      <a:pt x="1" y="5334"/>
                    </a:moveTo>
                    <a:lnTo>
                      <a:pt x="1" y="10403"/>
                    </a:lnTo>
                    <a:lnTo>
                      <a:pt x="309" y="10403"/>
                    </a:lnTo>
                    <a:lnTo>
                      <a:pt x="309" y="5334"/>
                    </a:lnTo>
                    <a:close/>
                    <a:moveTo>
                      <a:pt x="1" y="10711"/>
                    </a:moveTo>
                    <a:lnTo>
                      <a:pt x="1" y="15780"/>
                    </a:lnTo>
                    <a:lnTo>
                      <a:pt x="309" y="15780"/>
                    </a:lnTo>
                    <a:lnTo>
                      <a:pt x="309" y="10711"/>
                    </a:lnTo>
                    <a:close/>
                    <a:moveTo>
                      <a:pt x="1" y="16045"/>
                    </a:moveTo>
                    <a:lnTo>
                      <a:pt x="1" y="21157"/>
                    </a:lnTo>
                    <a:lnTo>
                      <a:pt x="309" y="21157"/>
                    </a:lnTo>
                    <a:lnTo>
                      <a:pt x="309" y="16045"/>
                    </a:lnTo>
                    <a:close/>
                    <a:moveTo>
                      <a:pt x="1" y="21422"/>
                    </a:moveTo>
                    <a:lnTo>
                      <a:pt x="1" y="26535"/>
                    </a:lnTo>
                    <a:lnTo>
                      <a:pt x="309" y="26535"/>
                    </a:lnTo>
                    <a:lnTo>
                      <a:pt x="309" y="21422"/>
                    </a:lnTo>
                    <a:close/>
                    <a:moveTo>
                      <a:pt x="1" y="26799"/>
                    </a:moveTo>
                    <a:lnTo>
                      <a:pt x="1" y="31912"/>
                    </a:lnTo>
                    <a:lnTo>
                      <a:pt x="309" y="31912"/>
                    </a:lnTo>
                    <a:lnTo>
                      <a:pt x="309" y="26799"/>
                    </a:lnTo>
                    <a:close/>
                    <a:moveTo>
                      <a:pt x="1" y="32177"/>
                    </a:moveTo>
                    <a:lnTo>
                      <a:pt x="1" y="37290"/>
                    </a:lnTo>
                    <a:lnTo>
                      <a:pt x="309" y="37290"/>
                    </a:lnTo>
                    <a:lnTo>
                      <a:pt x="309" y="32177"/>
                    </a:lnTo>
                    <a:close/>
                    <a:moveTo>
                      <a:pt x="1" y="37554"/>
                    </a:moveTo>
                    <a:lnTo>
                      <a:pt x="1" y="42667"/>
                    </a:lnTo>
                    <a:lnTo>
                      <a:pt x="309" y="42667"/>
                    </a:lnTo>
                    <a:lnTo>
                      <a:pt x="309" y="37554"/>
                    </a:lnTo>
                    <a:close/>
                    <a:moveTo>
                      <a:pt x="1" y="42931"/>
                    </a:moveTo>
                    <a:lnTo>
                      <a:pt x="1" y="48044"/>
                    </a:lnTo>
                    <a:lnTo>
                      <a:pt x="309" y="48044"/>
                    </a:lnTo>
                    <a:lnTo>
                      <a:pt x="309" y="42931"/>
                    </a:lnTo>
                    <a:close/>
                    <a:moveTo>
                      <a:pt x="1" y="48309"/>
                    </a:moveTo>
                    <a:lnTo>
                      <a:pt x="1" y="53289"/>
                    </a:lnTo>
                    <a:lnTo>
                      <a:pt x="265" y="53289"/>
                    </a:lnTo>
                    <a:lnTo>
                      <a:pt x="265" y="53466"/>
                    </a:lnTo>
                    <a:lnTo>
                      <a:pt x="309" y="53466"/>
                    </a:lnTo>
                    <a:lnTo>
                      <a:pt x="309" y="48309"/>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59"/>
              <p:cNvSpPr/>
              <p:nvPr/>
            </p:nvSpPr>
            <p:spPr>
              <a:xfrm>
                <a:off x="2761500" y="1645925"/>
                <a:ext cx="7750" cy="1336650"/>
              </a:xfrm>
              <a:custGeom>
                <a:avLst/>
                <a:gdLst/>
                <a:ahLst/>
                <a:cxnLst/>
                <a:rect l="l" t="t" r="r" b="b"/>
                <a:pathLst>
                  <a:path w="310" h="53466" fill="none" extrusionOk="0">
                    <a:moveTo>
                      <a:pt x="309" y="1"/>
                    </a:moveTo>
                    <a:lnTo>
                      <a:pt x="1" y="1"/>
                    </a:lnTo>
                    <a:lnTo>
                      <a:pt x="1" y="5069"/>
                    </a:lnTo>
                    <a:lnTo>
                      <a:pt x="309" y="5069"/>
                    </a:lnTo>
                    <a:lnTo>
                      <a:pt x="309" y="5334"/>
                    </a:lnTo>
                    <a:lnTo>
                      <a:pt x="1" y="5334"/>
                    </a:lnTo>
                    <a:lnTo>
                      <a:pt x="1" y="10403"/>
                    </a:lnTo>
                    <a:lnTo>
                      <a:pt x="309" y="10403"/>
                    </a:lnTo>
                    <a:lnTo>
                      <a:pt x="309" y="10711"/>
                    </a:lnTo>
                    <a:lnTo>
                      <a:pt x="1" y="10711"/>
                    </a:lnTo>
                    <a:lnTo>
                      <a:pt x="1" y="15780"/>
                    </a:lnTo>
                    <a:lnTo>
                      <a:pt x="309" y="15780"/>
                    </a:lnTo>
                    <a:lnTo>
                      <a:pt x="309" y="16045"/>
                    </a:lnTo>
                    <a:lnTo>
                      <a:pt x="1" y="16045"/>
                    </a:lnTo>
                    <a:lnTo>
                      <a:pt x="1" y="21157"/>
                    </a:lnTo>
                    <a:lnTo>
                      <a:pt x="309" y="21157"/>
                    </a:lnTo>
                    <a:lnTo>
                      <a:pt x="309" y="21422"/>
                    </a:lnTo>
                    <a:lnTo>
                      <a:pt x="1" y="21422"/>
                    </a:lnTo>
                    <a:lnTo>
                      <a:pt x="1" y="26535"/>
                    </a:lnTo>
                    <a:lnTo>
                      <a:pt x="309" y="26535"/>
                    </a:lnTo>
                    <a:lnTo>
                      <a:pt x="309" y="26799"/>
                    </a:lnTo>
                    <a:lnTo>
                      <a:pt x="1" y="26799"/>
                    </a:lnTo>
                    <a:lnTo>
                      <a:pt x="1" y="31912"/>
                    </a:lnTo>
                    <a:lnTo>
                      <a:pt x="309" y="31912"/>
                    </a:lnTo>
                    <a:lnTo>
                      <a:pt x="309" y="32177"/>
                    </a:lnTo>
                    <a:lnTo>
                      <a:pt x="1" y="32177"/>
                    </a:lnTo>
                    <a:lnTo>
                      <a:pt x="1" y="37290"/>
                    </a:lnTo>
                    <a:lnTo>
                      <a:pt x="309" y="37290"/>
                    </a:lnTo>
                    <a:lnTo>
                      <a:pt x="309" y="37554"/>
                    </a:lnTo>
                    <a:lnTo>
                      <a:pt x="1" y="37554"/>
                    </a:lnTo>
                    <a:lnTo>
                      <a:pt x="1" y="42667"/>
                    </a:lnTo>
                    <a:lnTo>
                      <a:pt x="309" y="42667"/>
                    </a:lnTo>
                    <a:lnTo>
                      <a:pt x="309" y="42931"/>
                    </a:lnTo>
                    <a:lnTo>
                      <a:pt x="1" y="42931"/>
                    </a:lnTo>
                    <a:lnTo>
                      <a:pt x="1" y="48044"/>
                    </a:lnTo>
                    <a:lnTo>
                      <a:pt x="309" y="48044"/>
                    </a:lnTo>
                    <a:lnTo>
                      <a:pt x="309" y="48309"/>
                    </a:lnTo>
                    <a:lnTo>
                      <a:pt x="1" y="48309"/>
                    </a:lnTo>
                    <a:lnTo>
                      <a:pt x="1" y="53289"/>
                    </a:lnTo>
                    <a:lnTo>
                      <a:pt x="265" y="53289"/>
                    </a:lnTo>
                    <a:lnTo>
                      <a:pt x="265" y="53466"/>
                    </a:lnTo>
                    <a:lnTo>
                      <a:pt x="309" y="53466"/>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59"/>
              <p:cNvSpPr/>
              <p:nvPr/>
            </p:nvSpPr>
            <p:spPr>
              <a:xfrm>
                <a:off x="2093750" y="1638225"/>
                <a:ext cx="675500" cy="6625"/>
              </a:xfrm>
              <a:custGeom>
                <a:avLst/>
                <a:gdLst/>
                <a:ahLst/>
                <a:cxnLst/>
                <a:rect l="l" t="t" r="r" b="b"/>
                <a:pathLst>
                  <a:path w="27020" h="265" extrusionOk="0">
                    <a:moveTo>
                      <a:pt x="0" y="0"/>
                    </a:moveTo>
                    <a:lnTo>
                      <a:pt x="0" y="220"/>
                    </a:lnTo>
                    <a:lnTo>
                      <a:pt x="265" y="220"/>
                    </a:lnTo>
                    <a:lnTo>
                      <a:pt x="265" y="264"/>
                    </a:lnTo>
                    <a:lnTo>
                      <a:pt x="5378" y="264"/>
                    </a:lnTo>
                    <a:lnTo>
                      <a:pt x="5378" y="220"/>
                    </a:lnTo>
                    <a:lnTo>
                      <a:pt x="5642" y="220"/>
                    </a:lnTo>
                    <a:lnTo>
                      <a:pt x="5642" y="264"/>
                    </a:lnTo>
                    <a:lnTo>
                      <a:pt x="10755" y="264"/>
                    </a:lnTo>
                    <a:lnTo>
                      <a:pt x="10755" y="220"/>
                    </a:lnTo>
                    <a:lnTo>
                      <a:pt x="11020" y="220"/>
                    </a:lnTo>
                    <a:lnTo>
                      <a:pt x="11020" y="264"/>
                    </a:lnTo>
                    <a:lnTo>
                      <a:pt x="16132" y="264"/>
                    </a:lnTo>
                    <a:lnTo>
                      <a:pt x="16132" y="220"/>
                    </a:lnTo>
                    <a:lnTo>
                      <a:pt x="16397" y="220"/>
                    </a:lnTo>
                    <a:lnTo>
                      <a:pt x="16397" y="264"/>
                    </a:lnTo>
                    <a:lnTo>
                      <a:pt x="21510" y="264"/>
                    </a:lnTo>
                    <a:lnTo>
                      <a:pt x="21510" y="220"/>
                    </a:lnTo>
                    <a:lnTo>
                      <a:pt x="21774" y="220"/>
                    </a:lnTo>
                    <a:lnTo>
                      <a:pt x="21774" y="264"/>
                    </a:lnTo>
                    <a:lnTo>
                      <a:pt x="27019" y="264"/>
                    </a:lnTo>
                    <a:lnTo>
                      <a:pt x="2701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59"/>
              <p:cNvSpPr/>
              <p:nvPr/>
            </p:nvSpPr>
            <p:spPr>
              <a:xfrm>
                <a:off x="2093750" y="1638225"/>
                <a:ext cx="675500" cy="6625"/>
              </a:xfrm>
              <a:custGeom>
                <a:avLst/>
                <a:gdLst/>
                <a:ahLst/>
                <a:cxnLst/>
                <a:rect l="l" t="t" r="r" b="b"/>
                <a:pathLst>
                  <a:path w="27020" h="265" fill="none" extrusionOk="0">
                    <a:moveTo>
                      <a:pt x="27019" y="0"/>
                    </a:moveTo>
                    <a:lnTo>
                      <a:pt x="0" y="0"/>
                    </a:lnTo>
                    <a:lnTo>
                      <a:pt x="0" y="220"/>
                    </a:lnTo>
                    <a:lnTo>
                      <a:pt x="265" y="220"/>
                    </a:lnTo>
                    <a:lnTo>
                      <a:pt x="265" y="264"/>
                    </a:lnTo>
                    <a:lnTo>
                      <a:pt x="5378" y="264"/>
                    </a:lnTo>
                    <a:lnTo>
                      <a:pt x="5378" y="220"/>
                    </a:lnTo>
                    <a:lnTo>
                      <a:pt x="5642" y="220"/>
                    </a:lnTo>
                    <a:lnTo>
                      <a:pt x="5642" y="264"/>
                    </a:lnTo>
                    <a:lnTo>
                      <a:pt x="10755" y="264"/>
                    </a:lnTo>
                    <a:lnTo>
                      <a:pt x="10755" y="220"/>
                    </a:lnTo>
                    <a:lnTo>
                      <a:pt x="11020" y="220"/>
                    </a:lnTo>
                    <a:lnTo>
                      <a:pt x="11020" y="264"/>
                    </a:lnTo>
                    <a:lnTo>
                      <a:pt x="16132" y="264"/>
                    </a:lnTo>
                    <a:lnTo>
                      <a:pt x="16132" y="220"/>
                    </a:lnTo>
                    <a:lnTo>
                      <a:pt x="16397" y="220"/>
                    </a:lnTo>
                    <a:lnTo>
                      <a:pt x="16397" y="264"/>
                    </a:lnTo>
                    <a:lnTo>
                      <a:pt x="21510" y="264"/>
                    </a:lnTo>
                    <a:lnTo>
                      <a:pt x="21510" y="220"/>
                    </a:lnTo>
                    <a:lnTo>
                      <a:pt x="21774" y="220"/>
                    </a:lnTo>
                    <a:lnTo>
                      <a:pt x="21774" y="264"/>
                    </a:lnTo>
                    <a:lnTo>
                      <a:pt x="27019" y="264"/>
                    </a:lnTo>
                    <a:lnTo>
                      <a:pt x="2701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59"/>
              <p:cNvSpPr/>
              <p:nvPr/>
            </p:nvSpPr>
            <p:spPr>
              <a:xfrm>
                <a:off x="2093750" y="1643725"/>
                <a:ext cx="6625" cy="1125"/>
              </a:xfrm>
              <a:custGeom>
                <a:avLst/>
                <a:gdLst/>
                <a:ahLst/>
                <a:cxnLst/>
                <a:rect l="l" t="t" r="r" b="b"/>
                <a:pathLst>
                  <a:path w="265" h="45" extrusionOk="0">
                    <a:moveTo>
                      <a:pt x="0" y="0"/>
                    </a:moveTo>
                    <a:lnTo>
                      <a:pt x="0" y="44"/>
                    </a:lnTo>
                    <a:lnTo>
                      <a:pt x="265"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59"/>
              <p:cNvSpPr/>
              <p:nvPr/>
            </p:nvSpPr>
            <p:spPr>
              <a:xfrm>
                <a:off x="2093750" y="1643725"/>
                <a:ext cx="6625" cy="1125"/>
              </a:xfrm>
              <a:custGeom>
                <a:avLst/>
                <a:gdLst/>
                <a:ahLst/>
                <a:cxnLst/>
                <a:rect l="l" t="t" r="r" b="b"/>
                <a:pathLst>
                  <a:path w="265" h="45" fill="none" extrusionOk="0">
                    <a:moveTo>
                      <a:pt x="265" y="0"/>
                    </a:moveTo>
                    <a:lnTo>
                      <a:pt x="0" y="0"/>
                    </a:lnTo>
                    <a:lnTo>
                      <a:pt x="0" y="44"/>
                    </a:lnTo>
                    <a:lnTo>
                      <a:pt x="265" y="44"/>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59"/>
              <p:cNvSpPr/>
              <p:nvPr/>
            </p:nvSpPr>
            <p:spPr>
              <a:xfrm>
                <a:off x="2228175" y="1643725"/>
                <a:ext cx="6650" cy="1125"/>
              </a:xfrm>
              <a:custGeom>
                <a:avLst/>
                <a:gdLst/>
                <a:ahLst/>
                <a:cxnLst/>
                <a:rect l="l" t="t" r="r" b="b"/>
                <a:pathLst>
                  <a:path w="266" h="45" extrusionOk="0">
                    <a:moveTo>
                      <a:pt x="1" y="0"/>
                    </a:moveTo>
                    <a:lnTo>
                      <a:pt x="1" y="44"/>
                    </a:lnTo>
                    <a:lnTo>
                      <a:pt x="265"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59"/>
              <p:cNvSpPr/>
              <p:nvPr/>
            </p:nvSpPr>
            <p:spPr>
              <a:xfrm>
                <a:off x="2228175" y="1643725"/>
                <a:ext cx="6650" cy="1125"/>
              </a:xfrm>
              <a:custGeom>
                <a:avLst/>
                <a:gdLst/>
                <a:ahLst/>
                <a:cxnLst/>
                <a:rect l="l" t="t" r="r" b="b"/>
                <a:pathLst>
                  <a:path w="266" h="45" fill="none" extrusionOk="0">
                    <a:moveTo>
                      <a:pt x="265" y="0"/>
                    </a:moveTo>
                    <a:lnTo>
                      <a:pt x="1" y="0"/>
                    </a:lnTo>
                    <a:lnTo>
                      <a:pt x="1" y="44"/>
                    </a:lnTo>
                    <a:lnTo>
                      <a:pt x="265" y="44"/>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59"/>
              <p:cNvSpPr/>
              <p:nvPr/>
            </p:nvSpPr>
            <p:spPr>
              <a:xfrm>
                <a:off x="2362625" y="1643725"/>
                <a:ext cx="6625" cy="1125"/>
              </a:xfrm>
              <a:custGeom>
                <a:avLst/>
                <a:gdLst/>
                <a:ahLst/>
                <a:cxnLst/>
                <a:rect l="l" t="t" r="r" b="b"/>
                <a:pathLst>
                  <a:path w="265" h="45" extrusionOk="0">
                    <a:moveTo>
                      <a:pt x="0" y="0"/>
                    </a:moveTo>
                    <a:lnTo>
                      <a:pt x="0" y="44"/>
                    </a:lnTo>
                    <a:lnTo>
                      <a:pt x="265"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59"/>
              <p:cNvSpPr/>
              <p:nvPr/>
            </p:nvSpPr>
            <p:spPr>
              <a:xfrm>
                <a:off x="2362625" y="1643725"/>
                <a:ext cx="6625" cy="1125"/>
              </a:xfrm>
              <a:custGeom>
                <a:avLst/>
                <a:gdLst/>
                <a:ahLst/>
                <a:cxnLst/>
                <a:rect l="l" t="t" r="r" b="b"/>
                <a:pathLst>
                  <a:path w="265" h="45" fill="none" extrusionOk="0">
                    <a:moveTo>
                      <a:pt x="265" y="0"/>
                    </a:moveTo>
                    <a:lnTo>
                      <a:pt x="0" y="0"/>
                    </a:lnTo>
                    <a:lnTo>
                      <a:pt x="0" y="44"/>
                    </a:lnTo>
                    <a:lnTo>
                      <a:pt x="265" y="44"/>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59"/>
              <p:cNvSpPr/>
              <p:nvPr/>
            </p:nvSpPr>
            <p:spPr>
              <a:xfrm>
                <a:off x="2497050" y="1643725"/>
                <a:ext cx="6625" cy="1125"/>
              </a:xfrm>
              <a:custGeom>
                <a:avLst/>
                <a:gdLst/>
                <a:ahLst/>
                <a:cxnLst/>
                <a:rect l="l" t="t" r="r" b="b"/>
                <a:pathLst>
                  <a:path w="265" h="45" extrusionOk="0">
                    <a:moveTo>
                      <a:pt x="0" y="0"/>
                    </a:moveTo>
                    <a:lnTo>
                      <a:pt x="0" y="44"/>
                    </a:lnTo>
                    <a:lnTo>
                      <a:pt x="265"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59"/>
              <p:cNvSpPr/>
              <p:nvPr/>
            </p:nvSpPr>
            <p:spPr>
              <a:xfrm>
                <a:off x="2497050" y="1643725"/>
                <a:ext cx="6625" cy="1125"/>
              </a:xfrm>
              <a:custGeom>
                <a:avLst/>
                <a:gdLst/>
                <a:ahLst/>
                <a:cxnLst/>
                <a:rect l="l" t="t" r="r" b="b"/>
                <a:pathLst>
                  <a:path w="265" h="45" fill="none" extrusionOk="0">
                    <a:moveTo>
                      <a:pt x="265" y="0"/>
                    </a:moveTo>
                    <a:lnTo>
                      <a:pt x="0" y="0"/>
                    </a:lnTo>
                    <a:lnTo>
                      <a:pt x="0" y="44"/>
                    </a:lnTo>
                    <a:lnTo>
                      <a:pt x="265" y="44"/>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59"/>
              <p:cNvSpPr/>
              <p:nvPr/>
            </p:nvSpPr>
            <p:spPr>
              <a:xfrm>
                <a:off x="2631475" y="1643725"/>
                <a:ext cx="6650" cy="1125"/>
              </a:xfrm>
              <a:custGeom>
                <a:avLst/>
                <a:gdLst/>
                <a:ahLst/>
                <a:cxnLst/>
                <a:rect l="l" t="t" r="r" b="b"/>
                <a:pathLst>
                  <a:path w="266" h="45" extrusionOk="0">
                    <a:moveTo>
                      <a:pt x="1" y="0"/>
                    </a:moveTo>
                    <a:lnTo>
                      <a:pt x="1" y="44"/>
                    </a:lnTo>
                    <a:lnTo>
                      <a:pt x="265"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59"/>
              <p:cNvSpPr/>
              <p:nvPr/>
            </p:nvSpPr>
            <p:spPr>
              <a:xfrm>
                <a:off x="2631475" y="1643725"/>
                <a:ext cx="6650" cy="1125"/>
              </a:xfrm>
              <a:custGeom>
                <a:avLst/>
                <a:gdLst/>
                <a:ahLst/>
                <a:cxnLst/>
                <a:rect l="l" t="t" r="r" b="b"/>
                <a:pathLst>
                  <a:path w="266" h="45" fill="none" extrusionOk="0">
                    <a:moveTo>
                      <a:pt x="265" y="0"/>
                    </a:moveTo>
                    <a:lnTo>
                      <a:pt x="1" y="0"/>
                    </a:lnTo>
                    <a:lnTo>
                      <a:pt x="1" y="44"/>
                    </a:lnTo>
                    <a:lnTo>
                      <a:pt x="265" y="44"/>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59"/>
              <p:cNvSpPr/>
              <p:nvPr/>
            </p:nvSpPr>
            <p:spPr>
              <a:xfrm>
                <a:off x="2100350" y="1772650"/>
                <a:ext cx="661175" cy="6625"/>
              </a:xfrm>
              <a:custGeom>
                <a:avLst/>
                <a:gdLst/>
                <a:ahLst/>
                <a:cxnLst/>
                <a:rect l="l" t="t" r="r" b="b"/>
                <a:pathLst>
                  <a:path w="26447"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59"/>
              <p:cNvSpPr/>
              <p:nvPr/>
            </p:nvSpPr>
            <p:spPr>
              <a:xfrm>
                <a:off x="2100350" y="17726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59"/>
              <p:cNvSpPr/>
              <p:nvPr/>
            </p:nvSpPr>
            <p:spPr>
              <a:xfrm>
                <a:off x="2234800" y="1772650"/>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59"/>
              <p:cNvSpPr/>
              <p:nvPr/>
            </p:nvSpPr>
            <p:spPr>
              <a:xfrm>
                <a:off x="2369225" y="1772650"/>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59"/>
              <p:cNvSpPr/>
              <p:nvPr/>
            </p:nvSpPr>
            <p:spPr>
              <a:xfrm>
                <a:off x="2503650" y="17726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59"/>
              <p:cNvSpPr/>
              <p:nvPr/>
            </p:nvSpPr>
            <p:spPr>
              <a:xfrm>
                <a:off x="2638100" y="1772650"/>
                <a:ext cx="123425" cy="6625"/>
              </a:xfrm>
              <a:custGeom>
                <a:avLst/>
                <a:gdLst/>
                <a:ahLst/>
                <a:cxnLst/>
                <a:rect l="l" t="t" r="r" b="b"/>
                <a:pathLst>
                  <a:path w="4937" h="265" fill="none" extrusionOk="0">
                    <a:moveTo>
                      <a:pt x="4937" y="0"/>
                    </a:moveTo>
                    <a:lnTo>
                      <a:pt x="0" y="0"/>
                    </a:lnTo>
                    <a:lnTo>
                      <a:pt x="0" y="265"/>
                    </a:lnTo>
                    <a:lnTo>
                      <a:pt x="4937" y="265"/>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59"/>
              <p:cNvSpPr/>
              <p:nvPr/>
            </p:nvSpPr>
            <p:spPr>
              <a:xfrm>
                <a:off x="2093750" y="17726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59"/>
              <p:cNvSpPr/>
              <p:nvPr/>
            </p:nvSpPr>
            <p:spPr>
              <a:xfrm>
                <a:off x="2093750" y="17726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59"/>
              <p:cNvSpPr/>
              <p:nvPr/>
            </p:nvSpPr>
            <p:spPr>
              <a:xfrm>
                <a:off x="2228175" y="17726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59"/>
              <p:cNvSpPr/>
              <p:nvPr/>
            </p:nvSpPr>
            <p:spPr>
              <a:xfrm>
                <a:off x="2228175" y="17726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59"/>
              <p:cNvSpPr/>
              <p:nvPr/>
            </p:nvSpPr>
            <p:spPr>
              <a:xfrm>
                <a:off x="2362625" y="17726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59"/>
              <p:cNvSpPr/>
              <p:nvPr/>
            </p:nvSpPr>
            <p:spPr>
              <a:xfrm>
                <a:off x="2362625" y="17726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59"/>
              <p:cNvSpPr/>
              <p:nvPr/>
            </p:nvSpPr>
            <p:spPr>
              <a:xfrm>
                <a:off x="2497050" y="17726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59"/>
              <p:cNvSpPr/>
              <p:nvPr/>
            </p:nvSpPr>
            <p:spPr>
              <a:xfrm>
                <a:off x="2497050" y="17726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59"/>
              <p:cNvSpPr/>
              <p:nvPr/>
            </p:nvSpPr>
            <p:spPr>
              <a:xfrm>
                <a:off x="2631475" y="17726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59"/>
              <p:cNvSpPr/>
              <p:nvPr/>
            </p:nvSpPr>
            <p:spPr>
              <a:xfrm>
                <a:off x="2631475" y="17726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59"/>
              <p:cNvSpPr/>
              <p:nvPr/>
            </p:nvSpPr>
            <p:spPr>
              <a:xfrm>
                <a:off x="2761500" y="1772650"/>
                <a:ext cx="7750" cy="6625"/>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59"/>
              <p:cNvSpPr/>
              <p:nvPr/>
            </p:nvSpPr>
            <p:spPr>
              <a:xfrm>
                <a:off x="2761500" y="1772650"/>
                <a:ext cx="7750" cy="6625"/>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59"/>
              <p:cNvSpPr/>
              <p:nvPr/>
            </p:nvSpPr>
            <p:spPr>
              <a:xfrm>
                <a:off x="2100350" y="1905975"/>
                <a:ext cx="661175" cy="7750"/>
              </a:xfrm>
              <a:custGeom>
                <a:avLst/>
                <a:gdLst/>
                <a:ahLst/>
                <a:cxnLst/>
                <a:rect l="l" t="t" r="r" b="b"/>
                <a:pathLst>
                  <a:path w="26447" h="310" extrusionOk="0">
                    <a:moveTo>
                      <a:pt x="1" y="1"/>
                    </a:moveTo>
                    <a:lnTo>
                      <a:pt x="1" y="309"/>
                    </a:lnTo>
                    <a:lnTo>
                      <a:pt x="5114" y="309"/>
                    </a:lnTo>
                    <a:lnTo>
                      <a:pt x="5114" y="1"/>
                    </a:lnTo>
                    <a:close/>
                    <a:moveTo>
                      <a:pt x="5378" y="1"/>
                    </a:moveTo>
                    <a:lnTo>
                      <a:pt x="5378" y="309"/>
                    </a:lnTo>
                    <a:lnTo>
                      <a:pt x="10491" y="309"/>
                    </a:lnTo>
                    <a:lnTo>
                      <a:pt x="10491" y="1"/>
                    </a:lnTo>
                    <a:close/>
                    <a:moveTo>
                      <a:pt x="10756" y="1"/>
                    </a:moveTo>
                    <a:lnTo>
                      <a:pt x="10756" y="309"/>
                    </a:lnTo>
                    <a:lnTo>
                      <a:pt x="15868" y="309"/>
                    </a:lnTo>
                    <a:lnTo>
                      <a:pt x="15868" y="1"/>
                    </a:lnTo>
                    <a:close/>
                    <a:moveTo>
                      <a:pt x="16133" y="1"/>
                    </a:moveTo>
                    <a:lnTo>
                      <a:pt x="16133" y="309"/>
                    </a:lnTo>
                    <a:lnTo>
                      <a:pt x="21246" y="309"/>
                    </a:lnTo>
                    <a:lnTo>
                      <a:pt x="21246" y="1"/>
                    </a:lnTo>
                    <a:close/>
                    <a:moveTo>
                      <a:pt x="21510" y="1"/>
                    </a:moveTo>
                    <a:lnTo>
                      <a:pt x="21510" y="309"/>
                    </a:lnTo>
                    <a:lnTo>
                      <a:pt x="26447" y="309"/>
                    </a:lnTo>
                    <a:lnTo>
                      <a:pt x="264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59"/>
              <p:cNvSpPr/>
              <p:nvPr/>
            </p:nvSpPr>
            <p:spPr>
              <a:xfrm>
                <a:off x="2100350" y="1905975"/>
                <a:ext cx="127850" cy="7750"/>
              </a:xfrm>
              <a:custGeom>
                <a:avLst/>
                <a:gdLst/>
                <a:ahLst/>
                <a:cxnLst/>
                <a:rect l="l" t="t" r="r" b="b"/>
                <a:pathLst>
                  <a:path w="5114" h="310" fill="none" extrusionOk="0">
                    <a:moveTo>
                      <a:pt x="5114" y="1"/>
                    </a:moveTo>
                    <a:lnTo>
                      <a:pt x="1" y="1"/>
                    </a:lnTo>
                    <a:lnTo>
                      <a:pt x="1" y="309"/>
                    </a:lnTo>
                    <a:lnTo>
                      <a:pt x="5114" y="309"/>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59"/>
              <p:cNvSpPr/>
              <p:nvPr/>
            </p:nvSpPr>
            <p:spPr>
              <a:xfrm>
                <a:off x="2234800" y="1905975"/>
                <a:ext cx="127850" cy="7750"/>
              </a:xfrm>
              <a:custGeom>
                <a:avLst/>
                <a:gdLst/>
                <a:ahLst/>
                <a:cxnLst/>
                <a:rect l="l" t="t" r="r" b="b"/>
                <a:pathLst>
                  <a:path w="5114" h="310" fill="none" extrusionOk="0">
                    <a:moveTo>
                      <a:pt x="5113" y="1"/>
                    </a:moveTo>
                    <a:lnTo>
                      <a:pt x="0" y="1"/>
                    </a:lnTo>
                    <a:lnTo>
                      <a:pt x="0" y="309"/>
                    </a:lnTo>
                    <a:lnTo>
                      <a:pt x="5113" y="309"/>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59"/>
              <p:cNvSpPr/>
              <p:nvPr/>
            </p:nvSpPr>
            <p:spPr>
              <a:xfrm>
                <a:off x="2369225" y="1905975"/>
                <a:ext cx="127850" cy="7750"/>
              </a:xfrm>
              <a:custGeom>
                <a:avLst/>
                <a:gdLst/>
                <a:ahLst/>
                <a:cxnLst/>
                <a:rect l="l" t="t" r="r" b="b"/>
                <a:pathLst>
                  <a:path w="5114" h="310" fill="none" extrusionOk="0">
                    <a:moveTo>
                      <a:pt x="5113" y="1"/>
                    </a:moveTo>
                    <a:lnTo>
                      <a:pt x="1" y="1"/>
                    </a:lnTo>
                    <a:lnTo>
                      <a:pt x="1" y="309"/>
                    </a:lnTo>
                    <a:lnTo>
                      <a:pt x="5113" y="309"/>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59"/>
              <p:cNvSpPr/>
              <p:nvPr/>
            </p:nvSpPr>
            <p:spPr>
              <a:xfrm>
                <a:off x="2503650" y="1905975"/>
                <a:ext cx="127850" cy="7750"/>
              </a:xfrm>
              <a:custGeom>
                <a:avLst/>
                <a:gdLst/>
                <a:ahLst/>
                <a:cxnLst/>
                <a:rect l="l" t="t" r="r" b="b"/>
                <a:pathLst>
                  <a:path w="5114" h="310" fill="none" extrusionOk="0">
                    <a:moveTo>
                      <a:pt x="5114" y="1"/>
                    </a:moveTo>
                    <a:lnTo>
                      <a:pt x="1" y="1"/>
                    </a:lnTo>
                    <a:lnTo>
                      <a:pt x="1" y="309"/>
                    </a:lnTo>
                    <a:lnTo>
                      <a:pt x="5114" y="309"/>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59"/>
              <p:cNvSpPr/>
              <p:nvPr/>
            </p:nvSpPr>
            <p:spPr>
              <a:xfrm>
                <a:off x="2638100" y="1905975"/>
                <a:ext cx="123425" cy="7750"/>
              </a:xfrm>
              <a:custGeom>
                <a:avLst/>
                <a:gdLst/>
                <a:ahLst/>
                <a:cxnLst/>
                <a:rect l="l" t="t" r="r" b="b"/>
                <a:pathLst>
                  <a:path w="4937" h="310" fill="none" extrusionOk="0">
                    <a:moveTo>
                      <a:pt x="4937" y="1"/>
                    </a:moveTo>
                    <a:lnTo>
                      <a:pt x="0" y="1"/>
                    </a:lnTo>
                    <a:lnTo>
                      <a:pt x="0" y="309"/>
                    </a:lnTo>
                    <a:lnTo>
                      <a:pt x="4937" y="309"/>
                    </a:lnTo>
                    <a:lnTo>
                      <a:pt x="4937"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59"/>
              <p:cNvSpPr/>
              <p:nvPr/>
            </p:nvSpPr>
            <p:spPr>
              <a:xfrm>
                <a:off x="2093750" y="1905975"/>
                <a:ext cx="6625" cy="7750"/>
              </a:xfrm>
              <a:custGeom>
                <a:avLst/>
                <a:gdLst/>
                <a:ahLst/>
                <a:cxnLst/>
                <a:rect l="l" t="t" r="r" b="b"/>
                <a:pathLst>
                  <a:path w="265" h="310" extrusionOk="0">
                    <a:moveTo>
                      <a:pt x="0" y="1"/>
                    </a:moveTo>
                    <a:lnTo>
                      <a:pt x="0" y="309"/>
                    </a:lnTo>
                    <a:lnTo>
                      <a:pt x="265" y="309"/>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59"/>
              <p:cNvSpPr/>
              <p:nvPr/>
            </p:nvSpPr>
            <p:spPr>
              <a:xfrm>
                <a:off x="2093750" y="1905975"/>
                <a:ext cx="6625" cy="7750"/>
              </a:xfrm>
              <a:custGeom>
                <a:avLst/>
                <a:gdLst/>
                <a:ahLst/>
                <a:cxnLst/>
                <a:rect l="l" t="t" r="r" b="b"/>
                <a:pathLst>
                  <a:path w="265" h="310" fill="none" extrusionOk="0">
                    <a:moveTo>
                      <a:pt x="265" y="1"/>
                    </a:moveTo>
                    <a:lnTo>
                      <a:pt x="0" y="1"/>
                    </a:lnTo>
                    <a:lnTo>
                      <a:pt x="0" y="309"/>
                    </a:lnTo>
                    <a:lnTo>
                      <a:pt x="265" y="30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59"/>
              <p:cNvSpPr/>
              <p:nvPr/>
            </p:nvSpPr>
            <p:spPr>
              <a:xfrm>
                <a:off x="2228175" y="1905975"/>
                <a:ext cx="6650" cy="7750"/>
              </a:xfrm>
              <a:custGeom>
                <a:avLst/>
                <a:gdLst/>
                <a:ahLst/>
                <a:cxnLst/>
                <a:rect l="l" t="t" r="r" b="b"/>
                <a:pathLst>
                  <a:path w="266" h="310" extrusionOk="0">
                    <a:moveTo>
                      <a:pt x="1" y="1"/>
                    </a:moveTo>
                    <a:lnTo>
                      <a:pt x="1" y="309"/>
                    </a:lnTo>
                    <a:lnTo>
                      <a:pt x="265" y="309"/>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59"/>
              <p:cNvSpPr/>
              <p:nvPr/>
            </p:nvSpPr>
            <p:spPr>
              <a:xfrm>
                <a:off x="2228175" y="1905975"/>
                <a:ext cx="6650" cy="7750"/>
              </a:xfrm>
              <a:custGeom>
                <a:avLst/>
                <a:gdLst/>
                <a:ahLst/>
                <a:cxnLst/>
                <a:rect l="l" t="t" r="r" b="b"/>
                <a:pathLst>
                  <a:path w="266" h="310" fill="none" extrusionOk="0">
                    <a:moveTo>
                      <a:pt x="265" y="1"/>
                    </a:moveTo>
                    <a:lnTo>
                      <a:pt x="1" y="1"/>
                    </a:lnTo>
                    <a:lnTo>
                      <a:pt x="1" y="309"/>
                    </a:lnTo>
                    <a:lnTo>
                      <a:pt x="265" y="30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59"/>
              <p:cNvSpPr/>
              <p:nvPr/>
            </p:nvSpPr>
            <p:spPr>
              <a:xfrm>
                <a:off x="2362625" y="1905975"/>
                <a:ext cx="6625" cy="7750"/>
              </a:xfrm>
              <a:custGeom>
                <a:avLst/>
                <a:gdLst/>
                <a:ahLst/>
                <a:cxnLst/>
                <a:rect l="l" t="t" r="r" b="b"/>
                <a:pathLst>
                  <a:path w="265" h="310" extrusionOk="0">
                    <a:moveTo>
                      <a:pt x="0" y="1"/>
                    </a:moveTo>
                    <a:lnTo>
                      <a:pt x="0" y="309"/>
                    </a:lnTo>
                    <a:lnTo>
                      <a:pt x="265" y="309"/>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59"/>
              <p:cNvSpPr/>
              <p:nvPr/>
            </p:nvSpPr>
            <p:spPr>
              <a:xfrm>
                <a:off x="2362625" y="1905975"/>
                <a:ext cx="6625" cy="7750"/>
              </a:xfrm>
              <a:custGeom>
                <a:avLst/>
                <a:gdLst/>
                <a:ahLst/>
                <a:cxnLst/>
                <a:rect l="l" t="t" r="r" b="b"/>
                <a:pathLst>
                  <a:path w="265" h="310" fill="none" extrusionOk="0">
                    <a:moveTo>
                      <a:pt x="265" y="1"/>
                    </a:moveTo>
                    <a:lnTo>
                      <a:pt x="0" y="1"/>
                    </a:lnTo>
                    <a:lnTo>
                      <a:pt x="0" y="309"/>
                    </a:lnTo>
                    <a:lnTo>
                      <a:pt x="265" y="30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59"/>
              <p:cNvSpPr/>
              <p:nvPr/>
            </p:nvSpPr>
            <p:spPr>
              <a:xfrm>
                <a:off x="2497050" y="1905975"/>
                <a:ext cx="6625" cy="7750"/>
              </a:xfrm>
              <a:custGeom>
                <a:avLst/>
                <a:gdLst/>
                <a:ahLst/>
                <a:cxnLst/>
                <a:rect l="l" t="t" r="r" b="b"/>
                <a:pathLst>
                  <a:path w="265" h="310" extrusionOk="0">
                    <a:moveTo>
                      <a:pt x="0" y="1"/>
                    </a:moveTo>
                    <a:lnTo>
                      <a:pt x="0" y="309"/>
                    </a:lnTo>
                    <a:lnTo>
                      <a:pt x="265" y="309"/>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59"/>
              <p:cNvSpPr/>
              <p:nvPr/>
            </p:nvSpPr>
            <p:spPr>
              <a:xfrm>
                <a:off x="2497050" y="1905975"/>
                <a:ext cx="6625" cy="7750"/>
              </a:xfrm>
              <a:custGeom>
                <a:avLst/>
                <a:gdLst/>
                <a:ahLst/>
                <a:cxnLst/>
                <a:rect l="l" t="t" r="r" b="b"/>
                <a:pathLst>
                  <a:path w="265" h="310" fill="none" extrusionOk="0">
                    <a:moveTo>
                      <a:pt x="265" y="1"/>
                    </a:moveTo>
                    <a:lnTo>
                      <a:pt x="0" y="1"/>
                    </a:lnTo>
                    <a:lnTo>
                      <a:pt x="0" y="309"/>
                    </a:lnTo>
                    <a:lnTo>
                      <a:pt x="265" y="30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59"/>
              <p:cNvSpPr/>
              <p:nvPr/>
            </p:nvSpPr>
            <p:spPr>
              <a:xfrm>
                <a:off x="2631475" y="1905975"/>
                <a:ext cx="6650" cy="7750"/>
              </a:xfrm>
              <a:custGeom>
                <a:avLst/>
                <a:gdLst/>
                <a:ahLst/>
                <a:cxnLst/>
                <a:rect l="l" t="t" r="r" b="b"/>
                <a:pathLst>
                  <a:path w="266" h="310" extrusionOk="0">
                    <a:moveTo>
                      <a:pt x="1" y="1"/>
                    </a:moveTo>
                    <a:lnTo>
                      <a:pt x="1" y="309"/>
                    </a:lnTo>
                    <a:lnTo>
                      <a:pt x="265" y="309"/>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59"/>
              <p:cNvSpPr/>
              <p:nvPr/>
            </p:nvSpPr>
            <p:spPr>
              <a:xfrm>
                <a:off x="2631475" y="1905975"/>
                <a:ext cx="6650" cy="7750"/>
              </a:xfrm>
              <a:custGeom>
                <a:avLst/>
                <a:gdLst/>
                <a:ahLst/>
                <a:cxnLst/>
                <a:rect l="l" t="t" r="r" b="b"/>
                <a:pathLst>
                  <a:path w="266" h="310" fill="none" extrusionOk="0">
                    <a:moveTo>
                      <a:pt x="265" y="1"/>
                    </a:moveTo>
                    <a:lnTo>
                      <a:pt x="1" y="1"/>
                    </a:lnTo>
                    <a:lnTo>
                      <a:pt x="1" y="309"/>
                    </a:lnTo>
                    <a:lnTo>
                      <a:pt x="265" y="30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59"/>
              <p:cNvSpPr/>
              <p:nvPr/>
            </p:nvSpPr>
            <p:spPr>
              <a:xfrm>
                <a:off x="2761500" y="1905975"/>
                <a:ext cx="7750" cy="7750"/>
              </a:xfrm>
              <a:custGeom>
                <a:avLst/>
                <a:gdLst/>
                <a:ahLst/>
                <a:cxnLst/>
                <a:rect l="l" t="t" r="r" b="b"/>
                <a:pathLst>
                  <a:path w="310" h="310" extrusionOk="0">
                    <a:moveTo>
                      <a:pt x="1" y="1"/>
                    </a:moveTo>
                    <a:lnTo>
                      <a:pt x="1" y="309"/>
                    </a:lnTo>
                    <a:lnTo>
                      <a:pt x="309" y="309"/>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59"/>
              <p:cNvSpPr/>
              <p:nvPr/>
            </p:nvSpPr>
            <p:spPr>
              <a:xfrm>
                <a:off x="2761500" y="1905975"/>
                <a:ext cx="7750" cy="7750"/>
              </a:xfrm>
              <a:custGeom>
                <a:avLst/>
                <a:gdLst/>
                <a:ahLst/>
                <a:cxnLst/>
                <a:rect l="l" t="t" r="r" b="b"/>
                <a:pathLst>
                  <a:path w="310" h="310" fill="none" extrusionOk="0">
                    <a:moveTo>
                      <a:pt x="309" y="1"/>
                    </a:moveTo>
                    <a:lnTo>
                      <a:pt x="1" y="1"/>
                    </a:lnTo>
                    <a:lnTo>
                      <a:pt x="1" y="309"/>
                    </a:lnTo>
                    <a:lnTo>
                      <a:pt x="309" y="309"/>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59"/>
              <p:cNvSpPr/>
              <p:nvPr/>
            </p:nvSpPr>
            <p:spPr>
              <a:xfrm>
                <a:off x="2100350" y="2040425"/>
                <a:ext cx="661175" cy="6625"/>
              </a:xfrm>
              <a:custGeom>
                <a:avLst/>
                <a:gdLst/>
                <a:ahLst/>
                <a:cxnLst/>
                <a:rect l="l" t="t" r="r" b="b"/>
                <a:pathLst>
                  <a:path w="26447"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9"/>
              <p:cNvSpPr/>
              <p:nvPr/>
            </p:nvSpPr>
            <p:spPr>
              <a:xfrm>
                <a:off x="2100350" y="20404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9"/>
              <p:cNvSpPr/>
              <p:nvPr/>
            </p:nvSpPr>
            <p:spPr>
              <a:xfrm>
                <a:off x="2234800" y="2040425"/>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9"/>
              <p:cNvSpPr/>
              <p:nvPr/>
            </p:nvSpPr>
            <p:spPr>
              <a:xfrm>
                <a:off x="2369225" y="2040425"/>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59"/>
              <p:cNvSpPr/>
              <p:nvPr/>
            </p:nvSpPr>
            <p:spPr>
              <a:xfrm>
                <a:off x="2503650" y="20404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59"/>
              <p:cNvSpPr/>
              <p:nvPr/>
            </p:nvSpPr>
            <p:spPr>
              <a:xfrm>
                <a:off x="2638100" y="2040425"/>
                <a:ext cx="123425" cy="6625"/>
              </a:xfrm>
              <a:custGeom>
                <a:avLst/>
                <a:gdLst/>
                <a:ahLst/>
                <a:cxnLst/>
                <a:rect l="l" t="t" r="r" b="b"/>
                <a:pathLst>
                  <a:path w="4937" h="265" fill="none" extrusionOk="0">
                    <a:moveTo>
                      <a:pt x="4937" y="0"/>
                    </a:moveTo>
                    <a:lnTo>
                      <a:pt x="0" y="0"/>
                    </a:lnTo>
                    <a:lnTo>
                      <a:pt x="0" y="265"/>
                    </a:lnTo>
                    <a:lnTo>
                      <a:pt x="4937" y="265"/>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9"/>
              <p:cNvSpPr/>
              <p:nvPr/>
            </p:nvSpPr>
            <p:spPr>
              <a:xfrm>
                <a:off x="2093750" y="20404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9"/>
              <p:cNvSpPr/>
              <p:nvPr/>
            </p:nvSpPr>
            <p:spPr>
              <a:xfrm>
                <a:off x="2093750" y="20404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9"/>
              <p:cNvSpPr/>
              <p:nvPr/>
            </p:nvSpPr>
            <p:spPr>
              <a:xfrm>
                <a:off x="2228175" y="20404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59"/>
              <p:cNvSpPr/>
              <p:nvPr/>
            </p:nvSpPr>
            <p:spPr>
              <a:xfrm>
                <a:off x="2228175" y="20404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59"/>
              <p:cNvSpPr/>
              <p:nvPr/>
            </p:nvSpPr>
            <p:spPr>
              <a:xfrm>
                <a:off x="2362625" y="20404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59"/>
              <p:cNvSpPr/>
              <p:nvPr/>
            </p:nvSpPr>
            <p:spPr>
              <a:xfrm>
                <a:off x="2362625" y="20404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9"/>
              <p:cNvSpPr/>
              <p:nvPr/>
            </p:nvSpPr>
            <p:spPr>
              <a:xfrm>
                <a:off x="2497050" y="20404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59"/>
              <p:cNvSpPr/>
              <p:nvPr/>
            </p:nvSpPr>
            <p:spPr>
              <a:xfrm>
                <a:off x="2497050" y="20404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9"/>
              <p:cNvSpPr/>
              <p:nvPr/>
            </p:nvSpPr>
            <p:spPr>
              <a:xfrm>
                <a:off x="2631475" y="20404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9"/>
              <p:cNvSpPr/>
              <p:nvPr/>
            </p:nvSpPr>
            <p:spPr>
              <a:xfrm>
                <a:off x="2631475" y="20404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9"/>
              <p:cNvSpPr/>
              <p:nvPr/>
            </p:nvSpPr>
            <p:spPr>
              <a:xfrm>
                <a:off x="2761500" y="2040425"/>
                <a:ext cx="7750" cy="6625"/>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9"/>
              <p:cNvSpPr/>
              <p:nvPr/>
            </p:nvSpPr>
            <p:spPr>
              <a:xfrm>
                <a:off x="2761500" y="2040425"/>
                <a:ext cx="7750" cy="6625"/>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59"/>
              <p:cNvSpPr/>
              <p:nvPr/>
            </p:nvSpPr>
            <p:spPr>
              <a:xfrm>
                <a:off x="2100350" y="2174850"/>
                <a:ext cx="661175" cy="6625"/>
              </a:xfrm>
              <a:custGeom>
                <a:avLst/>
                <a:gdLst/>
                <a:ahLst/>
                <a:cxnLst/>
                <a:rect l="l" t="t" r="r" b="b"/>
                <a:pathLst>
                  <a:path w="26447"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59"/>
              <p:cNvSpPr/>
              <p:nvPr/>
            </p:nvSpPr>
            <p:spPr>
              <a:xfrm>
                <a:off x="2100350" y="21748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9"/>
              <p:cNvSpPr/>
              <p:nvPr/>
            </p:nvSpPr>
            <p:spPr>
              <a:xfrm>
                <a:off x="2234800" y="2174850"/>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59"/>
              <p:cNvSpPr/>
              <p:nvPr/>
            </p:nvSpPr>
            <p:spPr>
              <a:xfrm>
                <a:off x="2369225" y="2174850"/>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59"/>
              <p:cNvSpPr/>
              <p:nvPr/>
            </p:nvSpPr>
            <p:spPr>
              <a:xfrm>
                <a:off x="2503650" y="21748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59"/>
              <p:cNvSpPr/>
              <p:nvPr/>
            </p:nvSpPr>
            <p:spPr>
              <a:xfrm>
                <a:off x="2638100" y="2174850"/>
                <a:ext cx="123425" cy="6625"/>
              </a:xfrm>
              <a:custGeom>
                <a:avLst/>
                <a:gdLst/>
                <a:ahLst/>
                <a:cxnLst/>
                <a:rect l="l" t="t" r="r" b="b"/>
                <a:pathLst>
                  <a:path w="4937" h="265" fill="none" extrusionOk="0">
                    <a:moveTo>
                      <a:pt x="4937" y="0"/>
                    </a:moveTo>
                    <a:lnTo>
                      <a:pt x="0" y="0"/>
                    </a:lnTo>
                    <a:lnTo>
                      <a:pt x="0" y="265"/>
                    </a:lnTo>
                    <a:lnTo>
                      <a:pt x="4937" y="265"/>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59"/>
              <p:cNvSpPr/>
              <p:nvPr/>
            </p:nvSpPr>
            <p:spPr>
              <a:xfrm>
                <a:off x="2093750" y="21748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59"/>
              <p:cNvSpPr/>
              <p:nvPr/>
            </p:nvSpPr>
            <p:spPr>
              <a:xfrm>
                <a:off x="2093750" y="21748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59"/>
              <p:cNvSpPr/>
              <p:nvPr/>
            </p:nvSpPr>
            <p:spPr>
              <a:xfrm>
                <a:off x="2228175" y="21748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59"/>
              <p:cNvSpPr/>
              <p:nvPr/>
            </p:nvSpPr>
            <p:spPr>
              <a:xfrm>
                <a:off x="2228175" y="21748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59"/>
              <p:cNvSpPr/>
              <p:nvPr/>
            </p:nvSpPr>
            <p:spPr>
              <a:xfrm>
                <a:off x="2362625" y="21748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59"/>
              <p:cNvSpPr/>
              <p:nvPr/>
            </p:nvSpPr>
            <p:spPr>
              <a:xfrm>
                <a:off x="2362625" y="21748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59"/>
              <p:cNvSpPr/>
              <p:nvPr/>
            </p:nvSpPr>
            <p:spPr>
              <a:xfrm>
                <a:off x="2497050" y="21748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59"/>
              <p:cNvSpPr/>
              <p:nvPr/>
            </p:nvSpPr>
            <p:spPr>
              <a:xfrm>
                <a:off x="2497050" y="21748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59"/>
              <p:cNvSpPr/>
              <p:nvPr/>
            </p:nvSpPr>
            <p:spPr>
              <a:xfrm>
                <a:off x="2631475" y="21748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59"/>
              <p:cNvSpPr/>
              <p:nvPr/>
            </p:nvSpPr>
            <p:spPr>
              <a:xfrm>
                <a:off x="2631475" y="21748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59"/>
              <p:cNvSpPr/>
              <p:nvPr/>
            </p:nvSpPr>
            <p:spPr>
              <a:xfrm>
                <a:off x="2761500" y="2174850"/>
                <a:ext cx="7750" cy="6625"/>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59"/>
              <p:cNvSpPr/>
              <p:nvPr/>
            </p:nvSpPr>
            <p:spPr>
              <a:xfrm>
                <a:off x="2761500" y="2174850"/>
                <a:ext cx="7750" cy="6625"/>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59"/>
              <p:cNvSpPr/>
              <p:nvPr/>
            </p:nvSpPr>
            <p:spPr>
              <a:xfrm>
                <a:off x="2100350" y="2309275"/>
                <a:ext cx="661175" cy="6650"/>
              </a:xfrm>
              <a:custGeom>
                <a:avLst/>
                <a:gdLst/>
                <a:ahLst/>
                <a:cxnLst/>
                <a:rect l="l" t="t" r="r" b="b"/>
                <a:pathLst>
                  <a:path w="26447" h="266" extrusionOk="0">
                    <a:moveTo>
                      <a:pt x="1" y="1"/>
                    </a:moveTo>
                    <a:lnTo>
                      <a:pt x="1" y="265"/>
                    </a:lnTo>
                    <a:lnTo>
                      <a:pt x="5114" y="265"/>
                    </a:lnTo>
                    <a:lnTo>
                      <a:pt x="5114" y="1"/>
                    </a:lnTo>
                    <a:close/>
                    <a:moveTo>
                      <a:pt x="5378" y="1"/>
                    </a:moveTo>
                    <a:lnTo>
                      <a:pt x="5378" y="265"/>
                    </a:lnTo>
                    <a:lnTo>
                      <a:pt x="10491" y="265"/>
                    </a:lnTo>
                    <a:lnTo>
                      <a:pt x="10491" y="1"/>
                    </a:lnTo>
                    <a:close/>
                    <a:moveTo>
                      <a:pt x="10756" y="1"/>
                    </a:moveTo>
                    <a:lnTo>
                      <a:pt x="10756" y="265"/>
                    </a:lnTo>
                    <a:lnTo>
                      <a:pt x="15868" y="265"/>
                    </a:lnTo>
                    <a:lnTo>
                      <a:pt x="15868" y="1"/>
                    </a:lnTo>
                    <a:close/>
                    <a:moveTo>
                      <a:pt x="16133" y="1"/>
                    </a:moveTo>
                    <a:lnTo>
                      <a:pt x="16133" y="265"/>
                    </a:lnTo>
                    <a:lnTo>
                      <a:pt x="21246" y="265"/>
                    </a:lnTo>
                    <a:lnTo>
                      <a:pt x="21246" y="1"/>
                    </a:lnTo>
                    <a:close/>
                    <a:moveTo>
                      <a:pt x="21510" y="1"/>
                    </a:moveTo>
                    <a:lnTo>
                      <a:pt x="21510" y="265"/>
                    </a:lnTo>
                    <a:lnTo>
                      <a:pt x="26447" y="265"/>
                    </a:lnTo>
                    <a:lnTo>
                      <a:pt x="264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59"/>
              <p:cNvSpPr/>
              <p:nvPr/>
            </p:nvSpPr>
            <p:spPr>
              <a:xfrm>
                <a:off x="2100350" y="2309275"/>
                <a:ext cx="127850" cy="6650"/>
              </a:xfrm>
              <a:custGeom>
                <a:avLst/>
                <a:gdLst/>
                <a:ahLst/>
                <a:cxnLst/>
                <a:rect l="l" t="t" r="r" b="b"/>
                <a:pathLst>
                  <a:path w="5114" h="266"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59"/>
              <p:cNvSpPr/>
              <p:nvPr/>
            </p:nvSpPr>
            <p:spPr>
              <a:xfrm>
                <a:off x="2234800" y="2309275"/>
                <a:ext cx="127850" cy="6650"/>
              </a:xfrm>
              <a:custGeom>
                <a:avLst/>
                <a:gdLst/>
                <a:ahLst/>
                <a:cxnLst/>
                <a:rect l="l" t="t" r="r" b="b"/>
                <a:pathLst>
                  <a:path w="5114" h="266" fill="none" extrusionOk="0">
                    <a:moveTo>
                      <a:pt x="5113" y="1"/>
                    </a:moveTo>
                    <a:lnTo>
                      <a:pt x="0" y="1"/>
                    </a:lnTo>
                    <a:lnTo>
                      <a:pt x="0"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59"/>
              <p:cNvSpPr/>
              <p:nvPr/>
            </p:nvSpPr>
            <p:spPr>
              <a:xfrm>
                <a:off x="2369225" y="2309275"/>
                <a:ext cx="127850" cy="6650"/>
              </a:xfrm>
              <a:custGeom>
                <a:avLst/>
                <a:gdLst/>
                <a:ahLst/>
                <a:cxnLst/>
                <a:rect l="l" t="t" r="r" b="b"/>
                <a:pathLst>
                  <a:path w="5114" h="266" fill="none" extrusionOk="0">
                    <a:moveTo>
                      <a:pt x="5113" y="1"/>
                    </a:moveTo>
                    <a:lnTo>
                      <a:pt x="1" y="1"/>
                    </a:lnTo>
                    <a:lnTo>
                      <a:pt x="1"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59"/>
              <p:cNvSpPr/>
              <p:nvPr/>
            </p:nvSpPr>
            <p:spPr>
              <a:xfrm>
                <a:off x="2503650" y="2309275"/>
                <a:ext cx="127850" cy="6650"/>
              </a:xfrm>
              <a:custGeom>
                <a:avLst/>
                <a:gdLst/>
                <a:ahLst/>
                <a:cxnLst/>
                <a:rect l="l" t="t" r="r" b="b"/>
                <a:pathLst>
                  <a:path w="5114" h="266"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59"/>
              <p:cNvSpPr/>
              <p:nvPr/>
            </p:nvSpPr>
            <p:spPr>
              <a:xfrm>
                <a:off x="2638100" y="2309275"/>
                <a:ext cx="123425" cy="6650"/>
              </a:xfrm>
              <a:custGeom>
                <a:avLst/>
                <a:gdLst/>
                <a:ahLst/>
                <a:cxnLst/>
                <a:rect l="l" t="t" r="r" b="b"/>
                <a:pathLst>
                  <a:path w="4937" h="266" fill="none" extrusionOk="0">
                    <a:moveTo>
                      <a:pt x="4937" y="1"/>
                    </a:moveTo>
                    <a:lnTo>
                      <a:pt x="0" y="1"/>
                    </a:lnTo>
                    <a:lnTo>
                      <a:pt x="0" y="265"/>
                    </a:lnTo>
                    <a:lnTo>
                      <a:pt x="4937" y="265"/>
                    </a:lnTo>
                    <a:lnTo>
                      <a:pt x="4937"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59"/>
              <p:cNvSpPr/>
              <p:nvPr/>
            </p:nvSpPr>
            <p:spPr>
              <a:xfrm>
                <a:off x="2093750" y="23092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59"/>
              <p:cNvSpPr/>
              <p:nvPr/>
            </p:nvSpPr>
            <p:spPr>
              <a:xfrm>
                <a:off x="2093750" y="23092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59"/>
              <p:cNvSpPr/>
              <p:nvPr/>
            </p:nvSpPr>
            <p:spPr>
              <a:xfrm>
                <a:off x="2228175" y="2309275"/>
                <a:ext cx="6650" cy="6650"/>
              </a:xfrm>
              <a:custGeom>
                <a:avLst/>
                <a:gdLst/>
                <a:ahLst/>
                <a:cxnLst/>
                <a:rect l="l" t="t" r="r" b="b"/>
                <a:pathLst>
                  <a:path w="266" h="266"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59"/>
              <p:cNvSpPr/>
              <p:nvPr/>
            </p:nvSpPr>
            <p:spPr>
              <a:xfrm>
                <a:off x="2228175" y="2309275"/>
                <a:ext cx="6650" cy="6650"/>
              </a:xfrm>
              <a:custGeom>
                <a:avLst/>
                <a:gdLst/>
                <a:ahLst/>
                <a:cxnLst/>
                <a:rect l="l" t="t" r="r" b="b"/>
                <a:pathLst>
                  <a:path w="266" h="266"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59"/>
              <p:cNvSpPr/>
              <p:nvPr/>
            </p:nvSpPr>
            <p:spPr>
              <a:xfrm>
                <a:off x="2362625" y="23092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59"/>
              <p:cNvSpPr/>
              <p:nvPr/>
            </p:nvSpPr>
            <p:spPr>
              <a:xfrm>
                <a:off x="2362625" y="23092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59"/>
              <p:cNvSpPr/>
              <p:nvPr/>
            </p:nvSpPr>
            <p:spPr>
              <a:xfrm>
                <a:off x="2497050" y="23092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59"/>
              <p:cNvSpPr/>
              <p:nvPr/>
            </p:nvSpPr>
            <p:spPr>
              <a:xfrm>
                <a:off x="2497050" y="23092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59"/>
              <p:cNvSpPr/>
              <p:nvPr/>
            </p:nvSpPr>
            <p:spPr>
              <a:xfrm>
                <a:off x="2631475" y="2309275"/>
                <a:ext cx="6650" cy="6650"/>
              </a:xfrm>
              <a:custGeom>
                <a:avLst/>
                <a:gdLst/>
                <a:ahLst/>
                <a:cxnLst/>
                <a:rect l="l" t="t" r="r" b="b"/>
                <a:pathLst>
                  <a:path w="266" h="266"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59"/>
              <p:cNvSpPr/>
              <p:nvPr/>
            </p:nvSpPr>
            <p:spPr>
              <a:xfrm>
                <a:off x="2631475" y="2309275"/>
                <a:ext cx="6650" cy="6650"/>
              </a:xfrm>
              <a:custGeom>
                <a:avLst/>
                <a:gdLst/>
                <a:ahLst/>
                <a:cxnLst/>
                <a:rect l="l" t="t" r="r" b="b"/>
                <a:pathLst>
                  <a:path w="266" h="266"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59"/>
              <p:cNvSpPr/>
              <p:nvPr/>
            </p:nvSpPr>
            <p:spPr>
              <a:xfrm>
                <a:off x="2761500" y="2309275"/>
                <a:ext cx="7750" cy="6650"/>
              </a:xfrm>
              <a:custGeom>
                <a:avLst/>
                <a:gdLst/>
                <a:ahLst/>
                <a:cxnLst/>
                <a:rect l="l" t="t" r="r" b="b"/>
                <a:pathLst>
                  <a:path w="310" h="266" extrusionOk="0">
                    <a:moveTo>
                      <a:pt x="1" y="1"/>
                    </a:moveTo>
                    <a:lnTo>
                      <a:pt x="1" y="265"/>
                    </a:lnTo>
                    <a:lnTo>
                      <a:pt x="309" y="265"/>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59"/>
              <p:cNvSpPr/>
              <p:nvPr/>
            </p:nvSpPr>
            <p:spPr>
              <a:xfrm>
                <a:off x="2761500" y="2309275"/>
                <a:ext cx="7750" cy="6650"/>
              </a:xfrm>
              <a:custGeom>
                <a:avLst/>
                <a:gdLst/>
                <a:ahLst/>
                <a:cxnLst/>
                <a:rect l="l" t="t" r="r" b="b"/>
                <a:pathLst>
                  <a:path w="310" h="266" fill="none" extrusionOk="0">
                    <a:moveTo>
                      <a:pt x="309" y="1"/>
                    </a:moveTo>
                    <a:lnTo>
                      <a:pt x="1" y="1"/>
                    </a:lnTo>
                    <a:lnTo>
                      <a:pt x="1" y="265"/>
                    </a:lnTo>
                    <a:lnTo>
                      <a:pt x="309" y="265"/>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59"/>
              <p:cNvSpPr/>
              <p:nvPr/>
            </p:nvSpPr>
            <p:spPr>
              <a:xfrm>
                <a:off x="2100350" y="2443725"/>
                <a:ext cx="661175" cy="6625"/>
              </a:xfrm>
              <a:custGeom>
                <a:avLst/>
                <a:gdLst/>
                <a:ahLst/>
                <a:cxnLst/>
                <a:rect l="l" t="t" r="r" b="b"/>
                <a:pathLst>
                  <a:path w="26447"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59"/>
              <p:cNvSpPr/>
              <p:nvPr/>
            </p:nvSpPr>
            <p:spPr>
              <a:xfrm>
                <a:off x="2100350" y="24437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59"/>
              <p:cNvSpPr/>
              <p:nvPr/>
            </p:nvSpPr>
            <p:spPr>
              <a:xfrm>
                <a:off x="2234800" y="2443725"/>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59"/>
              <p:cNvSpPr/>
              <p:nvPr/>
            </p:nvSpPr>
            <p:spPr>
              <a:xfrm>
                <a:off x="2369225" y="2443725"/>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59"/>
              <p:cNvSpPr/>
              <p:nvPr/>
            </p:nvSpPr>
            <p:spPr>
              <a:xfrm>
                <a:off x="2503650" y="24437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59"/>
              <p:cNvSpPr/>
              <p:nvPr/>
            </p:nvSpPr>
            <p:spPr>
              <a:xfrm>
                <a:off x="2638100" y="2443725"/>
                <a:ext cx="123425" cy="6625"/>
              </a:xfrm>
              <a:custGeom>
                <a:avLst/>
                <a:gdLst/>
                <a:ahLst/>
                <a:cxnLst/>
                <a:rect l="l" t="t" r="r" b="b"/>
                <a:pathLst>
                  <a:path w="4937" h="265" fill="none" extrusionOk="0">
                    <a:moveTo>
                      <a:pt x="4937" y="0"/>
                    </a:moveTo>
                    <a:lnTo>
                      <a:pt x="0" y="0"/>
                    </a:lnTo>
                    <a:lnTo>
                      <a:pt x="0" y="265"/>
                    </a:lnTo>
                    <a:lnTo>
                      <a:pt x="4937" y="265"/>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59"/>
              <p:cNvSpPr/>
              <p:nvPr/>
            </p:nvSpPr>
            <p:spPr>
              <a:xfrm>
                <a:off x="2093750" y="24437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59"/>
              <p:cNvSpPr/>
              <p:nvPr/>
            </p:nvSpPr>
            <p:spPr>
              <a:xfrm>
                <a:off x="2093750" y="24437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59"/>
              <p:cNvSpPr/>
              <p:nvPr/>
            </p:nvSpPr>
            <p:spPr>
              <a:xfrm>
                <a:off x="2228175" y="24437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59"/>
              <p:cNvSpPr/>
              <p:nvPr/>
            </p:nvSpPr>
            <p:spPr>
              <a:xfrm>
                <a:off x="2228175" y="24437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59"/>
              <p:cNvSpPr/>
              <p:nvPr/>
            </p:nvSpPr>
            <p:spPr>
              <a:xfrm>
                <a:off x="2362625" y="24437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59"/>
              <p:cNvSpPr/>
              <p:nvPr/>
            </p:nvSpPr>
            <p:spPr>
              <a:xfrm>
                <a:off x="2362625" y="24437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59"/>
              <p:cNvSpPr/>
              <p:nvPr/>
            </p:nvSpPr>
            <p:spPr>
              <a:xfrm>
                <a:off x="2497050" y="24437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59"/>
              <p:cNvSpPr/>
              <p:nvPr/>
            </p:nvSpPr>
            <p:spPr>
              <a:xfrm>
                <a:off x="2497050" y="24437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59"/>
              <p:cNvSpPr/>
              <p:nvPr/>
            </p:nvSpPr>
            <p:spPr>
              <a:xfrm>
                <a:off x="2631475" y="24437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59"/>
              <p:cNvSpPr/>
              <p:nvPr/>
            </p:nvSpPr>
            <p:spPr>
              <a:xfrm>
                <a:off x="2631475" y="24437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59"/>
              <p:cNvSpPr/>
              <p:nvPr/>
            </p:nvSpPr>
            <p:spPr>
              <a:xfrm>
                <a:off x="2761500" y="2443725"/>
                <a:ext cx="7750" cy="6625"/>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59"/>
              <p:cNvSpPr/>
              <p:nvPr/>
            </p:nvSpPr>
            <p:spPr>
              <a:xfrm>
                <a:off x="2761500" y="2443725"/>
                <a:ext cx="7750" cy="6625"/>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59"/>
              <p:cNvSpPr/>
              <p:nvPr/>
            </p:nvSpPr>
            <p:spPr>
              <a:xfrm>
                <a:off x="2100350" y="2578150"/>
                <a:ext cx="661175" cy="6625"/>
              </a:xfrm>
              <a:custGeom>
                <a:avLst/>
                <a:gdLst/>
                <a:ahLst/>
                <a:cxnLst/>
                <a:rect l="l" t="t" r="r" b="b"/>
                <a:pathLst>
                  <a:path w="26447" h="265" extrusionOk="0">
                    <a:moveTo>
                      <a:pt x="1" y="1"/>
                    </a:moveTo>
                    <a:lnTo>
                      <a:pt x="1" y="265"/>
                    </a:lnTo>
                    <a:lnTo>
                      <a:pt x="5114" y="265"/>
                    </a:lnTo>
                    <a:lnTo>
                      <a:pt x="5114" y="1"/>
                    </a:lnTo>
                    <a:close/>
                    <a:moveTo>
                      <a:pt x="5378" y="1"/>
                    </a:moveTo>
                    <a:lnTo>
                      <a:pt x="5378" y="265"/>
                    </a:lnTo>
                    <a:lnTo>
                      <a:pt x="10491" y="265"/>
                    </a:lnTo>
                    <a:lnTo>
                      <a:pt x="10491" y="1"/>
                    </a:lnTo>
                    <a:close/>
                    <a:moveTo>
                      <a:pt x="10756" y="1"/>
                    </a:moveTo>
                    <a:lnTo>
                      <a:pt x="10756" y="265"/>
                    </a:lnTo>
                    <a:lnTo>
                      <a:pt x="15868" y="265"/>
                    </a:lnTo>
                    <a:lnTo>
                      <a:pt x="15868" y="1"/>
                    </a:lnTo>
                    <a:close/>
                    <a:moveTo>
                      <a:pt x="16133" y="1"/>
                    </a:moveTo>
                    <a:lnTo>
                      <a:pt x="16133" y="265"/>
                    </a:lnTo>
                    <a:lnTo>
                      <a:pt x="21246" y="265"/>
                    </a:lnTo>
                    <a:lnTo>
                      <a:pt x="21246" y="1"/>
                    </a:lnTo>
                    <a:close/>
                    <a:moveTo>
                      <a:pt x="21510" y="1"/>
                    </a:moveTo>
                    <a:lnTo>
                      <a:pt x="21510" y="265"/>
                    </a:lnTo>
                    <a:lnTo>
                      <a:pt x="26447" y="265"/>
                    </a:lnTo>
                    <a:lnTo>
                      <a:pt x="264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59"/>
              <p:cNvSpPr/>
              <p:nvPr/>
            </p:nvSpPr>
            <p:spPr>
              <a:xfrm>
                <a:off x="2100350" y="2578150"/>
                <a:ext cx="127850" cy="6625"/>
              </a:xfrm>
              <a:custGeom>
                <a:avLst/>
                <a:gdLst/>
                <a:ahLst/>
                <a:cxnLst/>
                <a:rect l="l" t="t" r="r" b="b"/>
                <a:pathLst>
                  <a:path w="5114" h="265"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59"/>
              <p:cNvSpPr/>
              <p:nvPr/>
            </p:nvSpPr>
            <p:spPr>
              <a:xfrm>
                <a:off x="2234800" y="2578150"/>
                <a:ext cx="127850" cy="6625"/>
              </a:xfrm>
              <a:custGeom>
                <a:avLst/>
                <a:gdLst/>
                <a:ahLst/>
                <a:cxnLst/>
                <a:rect l="l" t="t" r="r" b="b"/>
                <a:pathLst>
                  <a:path w="5114" h="265" fill="none" extrusionOk="0">
                    <a:moveTo>
                      <a:pt x="5113" y="1"/>
                    </a:moveTo>
                    <a:lnTo>
                      <a:pt x="0" y="1"/>
                    </a:lnTo>
                    <a:lnTo>
                      <a:pt x="0"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59"/>
              <p:cNvSpPr/>
              <p:nvPr/>
            </p:nvSpPr>
            <p:spPr>
              <a:xfrm>
                <a:off x="2369225" y="2578150"/>
                <a:ext cx="127850" cy="6625"/>
              </a:xfrm>
              <a:custGeom>
                <a:avLst/>
                <a:gdLst/>
                <a:ahLst/>
                <a:cxnLst/>
                <a:rect l="l" t="t" r="r" b="b"/>
                <a:pathLst>
                  <a:path w="5114" h="265" fill="none" extrusionOk="0">
                    <a:moveTo>
                      <a:pt x="5113" y="1"/>
                    </a:moveTo>
                    <a:lnTo>
                      <a:pt x="1" y="1"/>
                    </a:lnTo>
                    <a:lnTo>
                      <a:pt x="1"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59"/>
              <p:cNvSpPr/>
              <p:nvPr/>
            </p:nvSpPr>
            <p:spPr>
              <a:xfrm>
                <a:off x="2503650" y="2578150"/>
                <a:ext cx="127850" cy="6625"/>
              </a:xfrm>
              <a:custGeom>
                <a:avLst/>
                <a:gdLst/>
                <a:ahLst/>
                <a:cxnLst/>
                <a:rect l="l" t="t" r="r" b="b"/>
                <a:pathLst>
                  <a:path w="5114" h="265"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59"/>
              <p:cNvSpPr/>
              <p:nvPr/>
            </p:nvSpPr>
            <p:spPr>
              <a:xfrm>
                <a:off x="2638100" y="2578150"/>
                <a:ext cx="123425" cy="6625"/>
              </a:xfrm>
              <a:custGeom>
                <a:avLst/>
                <a:gdLst/>
                <a:ahLst/>
                <a:cxnLst/>
                <a:rect l="l" t="t" r="r" b="b"/>
                <a:pathLst>
                  <a:path w="4937" h="265" fill="none" extrusionOk="0">
                    <a:moveTo>
                      <a:pt x="4937" y="1"/>
                    </a:moveTo>
                    <a:lnTo>
                      <a:pt x="0" y="1"/>
                    </a:lnTo>
                    <a:lnTo>
                      <a:pt x="0" y="265"/>
                    </a:lnTo>
                    <a:lnTo>
                      <a:pt x="4937" y="265"/>
                    </a:lnTo>
                    <a:lnTo>
                      <a:pt x="4937"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59"/>
              <p:cNvSpPr/>
              <p:nvPr/>
            </p:nvSpPr>
            <p:spPr>
              <a:xfrm>
                <a:off x="2093750" y="2578150"/>
                <a:ext cx="6625" cy="6625"/>
              </a:xfrm>
              <a:custGeom>
                <a:avLst/>
                <a:gdLst/>
                <a:ahLst/>
                <a:cxnLst/>
                <a:rect l="l" t="t" r="r" b="b"/>
                <a:pathLst>
                  <a:path w="265" h="265"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59"/>
              <p:cNvSpPr/>
              <p:nvPr/>
            </p:nvSpPr>
            <p:spPr>
              <a:xfrm>
                <a:off x="2093750" y="2578150"/>
                <a:ext cx="6625" cy="6625"/>
              </a:xfrm>
              <a:custGeom>
                <a:avLst/>
                <a:gdLst/>
                <a:ahLst/>
                <a:cxnLst/>
                <a:rect l="l" t="t" r="r" b="b"/>
                <a:pathLst>
                  <a:path w="265" h="265"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59"/>
              <p:cNvSpPr/>
              <p:nvPr/>
            </p:nvSpPr>
            <p:spPr>
              <a:xfrm>
                <a:off x="2228175" y="2578150"/>
                <a:ext cx="6650" cy="6625"/>
              </a:xfrm>
              <a:custGeom>
                <a:avLst/>
                <a:gdLst/>
                <a:ahLst/>
                <a:cxnLst/>
                <a:rect l="l" t="t" r="r" b="b"/>
                <a:pathLst>
                  <a:path w="266" h="265"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59"/>
              <p:cNvSpPr/>
              <p:nvPr/>
            </p:nvSpPr>
            <p:spPr>
              <a:xfrm>
                <a:off x="2228175" y="2578150"/>
                <a:ext cx="6650" cy="6625"/>
              </a:xfrm>
              <a:custGeom>
                <a:avLst/>
                <a:gdLst/>
                <a:ahLst/>
                <a:cxnLst/>
                <a:rect l="l" t="t" r="r" b="b"/>
                <a:pathLst>
                  <a:path w="266" h="265"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59"/>
              <p:cNvSpPr/>
              <p:nvPr/>
            </p:nvSpPr>
            <p:spPr>
              <a:xfrm>
                <a:off x="2362625" y="2578150"/>
                <a:ext cx="6625" cy="6625"/>
              </a:xfrm>
              <a:custGeom>
                <a:avLst/>
                <a:gdLst/>
                <a:ahLst/>
                <a:cxnLst/>
                <a:rect l="l" t="t" r="r" b="b"/>
                <a:pathLst>
                  <a:path w="265" h="265"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59"/>
              <p:cNvSpPr/>
              <p:nvPr/>
            </p:nvSpPr>
            <p:spPr>
              <a:xfrm>
                <a:off x="2362625" y="2578150"/>
                <a:ext cx="6625" cy="6625"/>
              </a:xfrm>
              <a:custGeom>
                <a:avLst/>
                <a:gdLst/>
                <a:ahLst/>
                <a:cxnLst/>
                <a:rect l="l" t="t" r="r" b="b"/>
                <a:pathLst>
                  <a:path w="265" h="265"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59"/>
              <p:cNvSpPr/>
              <p:nvPr/>
            </p:nvSpPr>
            <p:spPr>
              <a:xfrm>
                <a:off x="2497050" y="2578150"/>
                <a:ext cx="6625" cy="6625"/>
              </a:xfrm>
              <a:custGeom>
                <a:avLst/>
                <a:gdLst/>
                <a:ahLst/>
                <a:cxnLst/>
                <a:rect l="l" t="t" r="r" b="b"/>
                <a:pathLst>
                  <a:path w="265" h="265"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59"/>
              <p:cNvSpPr/>
              <p:nvPr/>
            </p:nvSpPr>
            <p:spPr>
              <a:xfrm>
                <a:off x="2497050" y="2578150"/>
                <a:ext cx="6625" cy="6625"/>
              </a:xfrm>
              <a:custGeom>
                <a:avLst/>
                <a:gdLst/>
                <a:ahLst/>
                <a:cxnLst/>
                <a:rect l="l" t="t" r="r" b="b"/>
                <a:pathLst>
                  <a:path w="265" h="265"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59"/>
              <p:cNvSpPr/>
              <p:nvPr/>
            </p:nvSpPr>
            <p:spPr>
              <a:xfrm>
                <a:off x="2631475" y="2578150"/>
                <a:ext cx="6650" cy="6625"/>
              </a:xfrm>
              <a:custGeom>
                <a:avLst/>
                <a:gdLst/>
                <a:ahLst/>
                <a:cxnLst/>
                <a:rect l="l" t="t" r="r" b="b"/>
                <a:pathLst>
                  <a:path w="266" h="265"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59"/>
              <p:cNvSpPr/>
              <p:nvPr/>
            </p:nvSpPr>
            <p:spPr>
              <a:xfrm>
                <a:off x="2631475" y="2578150"/>
                <a:ext cx="6650" cy="6625"/>
              </a:xfrm>
              <a:custGeom>
                <a:avLst/>
                <a:gdLst/>
                <a:ahLst/>
                <a:cxnLst/>
                <a:rect l="l" t="t" r="r" b="b"/>
                <a:pathLst>
                  <a:path w="266" h="265"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59"/>
              <p:cNvSpPr/>
              <p:nvPr/>
            </p:nvSpPr>
            <p:spPr>
              <a:xfrm>
                <a:off x="2761500" y="2578150"/>
                <a:ext cx="7750" cy="6625"/>
              </a:xfrm>
              <a:custGeom>
                <a:avLst/>
                <a:gdLst/>
                <a:ahLst/>
                <a:cxnLst/>
                <a:rect l="l" t="t" r="r" b="b"/>
                <a:pathLst>
                  <a:path w="310" h="265" extrusionOk="0">
                    <a:moveTo>
                      <a:pt x="1" y="1"/>
                    </a:moveTo>
                    <a:lnTo>
                      <a:pt x="1" y="265"/>
                    </a:lnTo>
                    <a:lnTo>
                      <a:pt x="309" y="265"/>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59"/>
              <p:cNvSpPr/>
              <p:nvPr/>
            </p:nvSpPr>
            <p:spPr>
              <a:xfrm>
                <a:off x="2761500" y="2578150"/>
                <a:ext cx="7750" cy="6625"/>
              </a:xfrm>
              <a:custGeom>
                <a:avLst/>
                <a:gdLst/>
                <a:ahLst/>
                <a:cxnLst/>
                <a:rect l="l" t="t" r="r" b="b"/>
                <a:pathLst>
                  <a:path w="310" h="265" fill="none" extrusionOk="0">
                    <a:moveTo>
                      <a:pt x="309" y="1"/>
                    </a:moveTo>
                    <a:lnTo>
                      <a:pt x="1" y="1"/>
                    </a:lnTo>
                    <a:lnTo>
                      <a:pt x="1" y="265"/>
                    </a:lnTo>
                    <a:lnTo>
                      <a:pt x="309" y="265"/>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59"/>
              <p:cNvSpPr/>
              <p:nvPr/>
            </p:nvSpPr>
            <p:spPr>
              <a:xfrm>
                <a:off x="2100350" y="2712575"/>
                <a:ext cx="661175" cy="6650"/>
              </a:xfrm>
              <a:custGeom>
                <a:avLst/>
                <a:gdLst/>
                <a:ahLst/>
                <a:cxnLst/>
                <a:rect l="l" t="t" r="r" b="b"/>
                <a:pathLst>
                  <a:path w="26447" h="266" extrusionOk="0">
                    <a:moveTo>
                      <a:pt x="1" y="1"/>
                    </a:moveTo>
                    <a:lnTo>
                      <a:pt x="1" y="265"/>
                    </a:lnTo>
                    <a:lnTo>
                      <a:pt x="5114" y="265"/>
                    </a:lnTo>
                    <a:lnTo>
                      <a:pt x="5114" y="1"/>
                    </a:lnTo>
                    <a:close/>
                    <a:moveTo>
                      <a:pt x="5378" y="1"/>
                    </a:moveTo>
                    <a:lnTo>
                      <a:pt x="5378" y="265"/>
                    </a:lnTo>
                    <a:lnTo>
                      <a:pt x="10491" y="265"/>
                    </a:lnTo>
                    <a:lnTo>
                      <a:pt x="10491" y="1"/>
                    </a:lnTo>
                    <a:close/>
                    <a:moveTo>
                      <a:pt x="10756" y="1"/>
                    </a:moveTo>
                    <a:lnTo>
                      <a:pt x="10756" y="265"/>
                    </a:lnTo>
                    <a:lnTo>
                      <a:pt x="15868" y="265"/>
                    </a:lnTo>
                    <a:lnTo>
                      <a:pt x="15868" y="1"/>
                    </a:lnTo>
                    <a:close/>
                    <a:moveTo>
                      <a:pt x="16133" y="1"/>
                    </a:moveTo>
                    <a:lnTo>
                      <a:pt x="16133" y="265"/>
                    </a:lnTo>
                    <a:lnTo>
                      <a:pt x="21246" y="265"/>
                    </a:lnTo>
                    <a:lnTo>
                      <a:pt x="21246" y="1"/>
                    </a:lnTo>
                    <a:close/>
                    <a:moveTo>
                      <a:pt x="21510" y="1"/>
                    </a:moveTo>
                    <a:lnTo>
                      <a:pt x="21510" y="265"/>
                    </a:lnTo>
                    <a:lnTo>
                      <a:pt x="26447" y="265"/>
                    </a:lnTo>
                    <a:lnTo>
                      <a:pt x="264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59"/>
              <p:cNvSpPr/>
              <p:nvPr/>
            </p:nvSpPr>
            <p:spPr>
              <a:xfrm>
                <a:off x="2100350" y="2712575"/>
                <a:ext cx="127850" cy="6650"/>
              </a:xfrm>
              <a:custGeom>
                <a:avLst/>
                <a:gdLst/>
                <a:ahLst/>
                <a:cxnLst/>
                <a:rect l="l" t="t" r="r" b="b"/>
                <a:pathLst>
                  <a:path w="5114" h="266"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59"/>
              <p:cNvSpPr/>
              <p:nvPr/>
            </p:nvSpPr>
            <p:spPr>
              <a:xfrm>
                <a:off x="2234800" y="2712575"/>
                <a:ext cx="127850" cy="6650"/>
              </a:xfrm>
              <a:custGeom>
                <a:avLst/>
                <a:gdLst/>
                <a:ahLst/>
                <a:cxnLst/>
                <a:rect l="l" t="t" r="r" b="b"/>
                <a:pathLst>
                  <a:path w="5114" h="266" fill="none" extrusionOk="0">
                    <a:moveTo>
                      <a:pt x="5113" y="1"/>
                    </a:moveTo>
                    <a:lnTo>
                      <a:pt x="0" y="1"/>
                    </a:lnTo>
                    <a:lnTo>
                      <a:pt x="0"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59"/>
              <p:cNvSpPr/>
              <p:nvPr/>
            </p:nvSpPr>
            <p:spPr>
              <a:xfrm>
                <a:off x="2369225" y="2712575"/>
                <a:ext cx="127850" cy="6650"/>
              </a:xfrm>
              <a:custGeom>
                <a:avLst/>
                <a:gdLst/>
                <a:ahLst/>
                <a:cxnLst/>
                <a:rect l="l" t="t" r="r" b="b"/>
                <a:pathLst>
                  <a:path w="5114" h="266" fill="none" extrusionOk="0">
                    <a:moveTo>
                      <a:pt x="5113" y="1"/>
                    </a:moveTo>
                    <a:lnTo>
                      <a:pt x="1" y="1"/>
                    </a:lnTo>
                    <a:lnTo>
                      <a:pt x="1"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59"/>
              <p:cNvSpPr/>
              <p:nvPr/>
            </p:nvSpPr>
            <p:spPr>
              <a:xfrm>
                <a:off x="2503650" y="2712575"/>
                <a:ext cx="127850" cy="6650"/>
              </a:xfrm>
              <a:custGeom>
                <a:avLst/>
                <a:gdLst/>
                <a:ahLst/>
                <a:cxnLst/>
                <a:rect l="l" t="t" r="r" b="b"/>
                <a:pathLst>
                  <a:path w="5114" h="266"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59"/>
              <p:cNvSpPr/>
              <p:nvPr/>
            </p:nvSpPr>
            <p:spPr>
              <a:xfrm>
                <a:off x="2638100" y="2712575"/>
                <a:ext cx="123425" cy="6650"/>
              </a:xfrm>
              <a:custGeom>
                <a:avLst/>
                <a:gdLst/>
                <a:ahLst/>
                <a:cxnLst/>
                <a:rect l="l" t="t" r="r" b="b"/>
                <a:pathLst>
                  <a:path w="4937" h="266" fill="none" extrusionOk="0">
                    <a:moveTo>
                      <a:pt x="4937" y="1"/>
                    </a:moveTo>
                    <a:lnTo>
                      <a:pt x="0" y="1"/>
                    </a:lnTo>
                    <a:lnTo>
                      <a:pt x="0" y="265"/>
                    </a:lnTo>
                    <a:lnTo>
                      <a:pt x="4937" y="265"/>
                    </a:lnTo>
                    <a:lnTo>
                      <a:pt x="4937"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59"/>
              <p:cNvSpPr/>
              <p:nvPr/>
            </p:nvSpPr>
            <p:spPr>
              <a:xfrm>
                <a:off x="2093750" y="27125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59"/>
              <p:cNvSpPr/>
              <p:nvPr/>
            </p:nvSpPr>
            <p:spPr>
              <a:xfrm>
                <a:off x="2093750" y="27125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59"/>
              <p:cNvSpPr/>
              <p:nvPr/>
            </p:nvSpPr>
            <p:spPr>
              <a:xfrm>
                <a:off x="2228175" y="2712575"/>
                <a:ext cx="6650" cy="6650"/>
              </a:xfrm>
              <a:custGeom>
                <a:avLst/>
                <a:gdLst/>
                <a:ahLst/>
                <a:cxnLst/>
                <a:rect l="l" t="t" r="r" b="b"/>
                <a:pathLst>
                  <a:path w="266" h="266"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59"/>
              <p:cNvSpPr/>
              <p:nvPr/>
            </p:nvSpPr>
            <p:spPr>
              <a:xfrm>
                <a:off x="2228175" y="2712575"/>
                <a:ext cx="6650" cy="6650"/>
              </a:xfrm>
              <a:custGeom>
                <a:avLst/>
                <a:gdLst/>
                <a:ahLst/>
                <a:cxnLst/>
                <a:rect l="l" t="t" r="r" b="b"/>
                <a:pathLst>
                  <a:path w="266" h="266"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59"/>
              <p:cNvSpPr/>
              <p:nvPr/>
            </p:nvSpPr>
            <p:spPr>
              <a:xfrm>
                <a:off x="2362625" y="27125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59"/>
              <p:cNvSpPr/>
              <p:nvPr/>
            </p:nvSpPr>
            <p:spPr>
              <a:xfrm>
                <a:off x="2362625" y="27125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59"/>
              <p:cNvSpPr/>
              <p:nvPr/>
            </p:nvSpPr>
            <p:spPr>
              <a:xfrm>
                <a:off x="2497050" y="27125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59"/>
              <p:cNvSpPr/>
              <p:nvPr/>
            </p:nvSpPr>
            <p:spPr>
              <a:xfrm>
                <a:off x="2497050" y="27125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59"/>
              <p:cNvSpPr/>
              <p:nvPr/>
            </p:nvSpPr>
            <p:spPr>
              <a:xfrm>
                <a:off x="2631475" y="2712575"/>
                <a:ext cx="6650" cy="6650"/>
              </a:xfrm>
              <a:custGeom>
                <a:avLst/>
                <a:gdLst/>
                <a:ahLst/>
                <a:cxnLst/>
                <a:rect l="l" t="t" r="r" b="b"/>
                <a:pathLst>
                  <a:path w="266" h="266"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59"/>
              <p:cNvSpPr/>
              <p:nvPr/>
            </p:nvSpPr>
            <p:spPr>
              <a:xfrm>
                <a:off x="2631475" y="2712575"/>
                <a:ext cx="6650" cy="6650"/>
              </a:xfrm>
              <a:custGeom>
                <a:avLst/>
                <a:gdLst/>
                <a:ahLst/>
                <a:cxnLst/>
                <a:rect l="l" t="t" r="r" b="b"/>
                <a:pathLst>
                  <a:path w="266" h="266"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59"/>
              <p:cNvSpPr/>
              <p:nvPr/>
            </p:nvSpPr>
            <p:spPr>
              <a:xfrm>
                <a:off x="2761500" y="2712575"/>
                <a:ext cx="7750" cy="6650"/>
              </a:xfrm>
              <a:custGeom>
                <a:avLst/>
                <a:gdLst/>
                <a:ahLst/>
                <a:cxnLst/>
                <a:rect l="l" t="t" r="r" b="b"/>
                <a:pathLst>
                  <a:path w="310" h="266" extrusionOk="0">
                    <a:moveTo>
                      <a:pt x="1" y="1"/>
                    </a:moveTo>
                    <a:lnTo>
                      <a:pt x="1" y="265"/>
                    </a:lnTo>
                    <a:lnTo>
                      <a:pt x="309" y="265"/>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59"/>
              <p:cNvSpPr/>
              <p:nvPr/>
            </p:nvSpPr>
            <p:spPr>
              <a:xfrm>
                <a:off x="2761500" y="2712575"/>
                <a:ext cx="7750" cy="6650"/>
              </a:xfrm>
              <a:custGeom>
                <a:avLst/>
                <a:gdLst/>
                <a:ahLst/>
                <a:cxnLst/>
                <a:rect l="l" t="t" r="r" b="b"/>
                <a:pathLst>
                  <a:path w="310" h="266" fill="none" extrusionOk="0">
                    <a:moveTo>
                      <a:pt x="309" y="1"/>
                    </a:moveTo>
                    <a:lnTo>
                      <a:pt x="1" y="1"/>
                    </a:lnTo>
                    <a:lnTo>
                      <a:pt x="1" y="265"/>
                    </a:lnTo>
                    <a:lnTo>
                      <a:pt x="309" y="265"/>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59"/>
              <p:cNvSpPr/>
              <p:nvPr/>
            </p:nvSpPr>
            <p:spPr>
              <a:xfrm>
                <a:off x="2100350" y="2847025"/>
                <a:ext cx="661175" cy="6625"/>
              </a:xfrm>
              <a:custGeom>
                <a:avLst/>
                <a:gdLst/>
                <a:ahLst/>
                <a:cxnLst/>
                <a:rect l="l" t="t" r="r" b="b"/>
                <a:pathLst>
                  <a:path w="26447"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59"/>
              <p:cNvSpPr/>
              <p:nvPr/>
            </p:nvSpPr>
            <p:spPr>
              <a:xfrm>
                <a:off x="2100350" y="28470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59"/>
              <p:cNvSpPr/>
              <p:nvPr/>
            </p:nvSpPr>
            <p:spPr>
              <a:xfrm>
                <a:off x="2234800" y="2847025"/>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59"/>
              <p:cNvSpPr/>
              <p:nvPr/>
            </p:nvSpPr>
            <p:spPr>
              <a:xfrm>
                <a:off x="2369225" y="2847025"/>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59"/>
              <p:cNvSpPr/>
              <p:nvPr/>
            </p:nvSpPr>
            <p:spPr>
              <a:xfrm>
                <a:off x="2503650" y="28470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59"/>
              <p:cNvSpPr/>
              <p:nvPr/>
            </p:nvSpPr>
            <p:spPr>
              <a:xfrm>
                <a:off x="2638100" y="2847025"/>
                <a:ext cx="123425" cy="6625"/>
              </a:xfrm>
              <a:custGeom>
                <a:avLst/>
                <a:gdLst/>
                <a:ahLst/>
                <a:cxnLst/>
                <a:rect l="l" t="t" r="r" b="b"/>
                <a:pathLst>
                  <a:path w="4937" h="265" fill="none" extrusionOk="0">
                    <a:moveTo>
                      <a:pt x="4937" y="0"/>
                    </a:moveTo>
                    <a:lnTo>
                      <a:pt x="0" y="0"/>
                    </a:lnTo>
                    <a:lnTo>
                      <a:pt x="0" y="265"/>
                    </a:lnTo>
                    <a:lnTo>
                      <a:pt x="4937" y="265"/>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59"/>
              <p:cNvSpPr/>
              <p:nvPr/>
            </p:nvSpPr>
            <p:spPr>
              <a:xfrm>
                <a:off x="2093750" y="28470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59"/>
              <p:cNvSpPr/>
              <p:nvPr/>
            </p:nvSpPr>
            <p:spPr>
              <a:xfrm>
                <a:off x="2093750" y="28470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59"/>
              <p:cNvSpPr/>
              <p:nvPr/>
            </p:nvSpPr>
            <p:spPr>
              <a:xfrm>
                <a:off x="2228175" y="28470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59"/>
              <p:cNvSpPr/>
              <p:nvPr/>
            </p:nvSpPr>
            <p:spPr>
              <a:xfrm>
                <a:off x="2228175" y="28470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59"/>
              <p:cNvSpPr/>
              <p:nvPr/>
            </p:nvSpPr>
            <p:spPr>
              <a:xfrm>
                <a:off x="2362625" y="28470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59"/>
              <p:cNvSpPr/>
              <p:nvPr/>
            </p:nvSpPr>
            <p:spPr>
              <a:xfrm>
                <a:off x="2362625" y="28470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59"/>
              <p:cNvSpPr/>
              <p:nvPr/>
            </p:nvSpPr>
            <p:spPr>
              <a:xfrm>
                <a:off x="2497050" y="28470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59"/>
              <p:cNvSpPr/>
              <p:nvPr/>
            </p:nvSpPr>
            <p:spPr>
              <a:xfrm>
                <a:off x="2497050" y="28470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59"/>
              <p:cNvSpPr/>
              <p:nvPr/>
            </p:nvSpPr>
            <p:spPr>
              <a:xfrm>
                <a:off x="2631475" y="28470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59"/>
              <p:cNvSpPr/>
              <p:nvPr/>
            </p:nvSpPr>
            <p:spPr>
              <a:xfrm>
                <a:off x="2631475" y="28470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59"/>
              <p:cNvSpPr/>
              <p:nvPr/>
            </p:nvSpPr>
            <p:spPr>
              <a:xfrm>
                <a:off x="2761500" y="2847025"/>
                <a:ext cx="7750" cy="6625"/>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59"/>
              <p:cNvSpPr/>
              <p:nvPr/>
            </p:nvSpPr>
            <p:spPr>
              <a:xfrm>
                <a:off x="2761500" y="2847025"/>
                <a:ext cx="7750" cy="6625"/>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59"/>
              <p:cNvSpPr/>
              <p:nvPr/>
            </p:nvSpPr>
            <p:spPr>
              <a:xfrm>
                <a:off x="2100350" y="2978150"/>
                <a:ext cx="667800" cy="6625"/>
              </a:xfrm>
              <a:custGeom>
                <a:avLst/>
                <a:gdLst/>
                <a:ahLst/>
                <a:cxnLst/>
                <a:rect l="l" t="t" r="r" b="b"/>
                <a:pathLst>
                  <a:path w="26712"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711" y="265"/>
                    </a:lnTo>
                    <a:lnTo>
                      <a:pt x="26711" y="177"/>
                    </a:lnTo>
                    <a:lnTo>
                      <a:pt x="26447" y="177"/>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59"/>
              <p:cNvSpPr/>
              <p:nvPr/>
            </p:nvSpPr>
            <p:spPr>
              <a:xfrm>
                <a:off x="2100350" y="29781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59"/>
              <p:cNvSpPr/>
              <p:nvPr/>
            </p:nvSpPr>
            <p:spPr>
              <a:xfrm>
                <a:off x="2234800" y="2978150"/>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59"/>
              <p:cNvSpPr/>
              <p:nvPr/>
            </p:nvSpPr>
            <p:spPr>
              <a:xfrm>
                <a:off x="2369225" y="2978150"/>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59"/>
              <p:cNvSpPr/>
              <p:nvPr/>
            </p:nvSpPr>
            <p:spPr>
              <a:xfrm>
                <a:off x="2503650" y="29781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59"/>
              <p:cNvSpPr/>
              <p:nvPr/>
            </p:nvSpPr>
            <p:spPr>
              <a:xfrm>
                <a:off x="2638100" y="2978150"/>
                <a:ext cx="130050" cy="6625"/>
              </a:xfrm>
              <a:custGeom>
                <a:avLst/>
                <a:gdLst/>
                <a:ahLst/>
                <a:cxnLst/>
                <a:rect l="l" t="t" r="r" b="b"/>
                <a:pathLst>
                  <a:path w="5202" h="265" fill="none" extrusionOk="0">
                    <a:moveTo>
                      <a:pt x="4937" y="0"/>
                    </a:moveTo>
                    <a:lnTo>
                      <a:pt x="0" y="0"/>
                    </a:lnTo>
                    <a:lnTo>
                      <a:pt x="0" y="265"/>
                    </a:lnTo>
                    <a:lnTo>
                      <a:pt x="5201" y="265"/>
                    </a:lnTo>
                    <a:lnTo>
                      <a:pt x="5201" y="177"/>
                    </a:lnTo>
                    <a:lnTo>
                      <a:pt x="4937" y="177"/>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59"/>
              <p:cNvSpPr/>
              <p:nvPr/>
            </p:nvSpPr>
            <p:spPr>
              <a:xfrm>
                <a:off x="2094850" y="2978150"/>
                <a:ext cx="5525" cy="6625"/>
              </a:xfrm>
              <a:custGeom>
                <a:avLst/>
                <a:gdLst/>
                <a:ahLst/>
                <a:cxnLst/>
                <a:rect l="l" t="t" r="r" b="b"/>
                <a:pathLst>
                  <a:path w="221" h="265" extrusionOk="0">
                    <a:moveTo>
                      <a:pt x="0" y="0"/>
                    </a:moveTo>
                    <a:lnTo>
                      <a:pt x="0" y="265"/>
                    </a:lnTo>
                    <a:lnTo>
                      <a:pt x="221" y="265"/>
                    </a:lnTo>
                    <a:lnTo>
                      <a:pt x="22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59"/>
              <p:cNvSpPr/>
              <p:nvPr/>
            </p:nvSpPr>
            <p:spPr>
              <a:xfrm>
                <a:off x="2094850" y="2978150"/>
                <a:ext cx="5525" cy="6625"/>
              </a:xfrm>
              <a:custGeom>
                <a:avLst/>
                <a:gdLst/>
                <a:ahLst/>
                <a:cxnLst/>
                <a:rect l="l" t="t" r="r" b="b"/>
                <a:pathLst>
                  <a:path w="221" h="265" fill="none" extrusionOk="0">
                    <a:moveTo>
                      <a:pt x="221" y="0"/>
                    </a:moveTo>
                    <a:lnTo>
                      <a:pt x="0" y="0"/>
                    </a:lnTo>
                    <a:lnTo>
                      <a:pt x="0" y="265"/>
                    </a:lnTo>
                    <a:lnTo>
                      <a:pt x="221" y="265"/>
                    </a:lnTo>
                    <a:lnTo>
                      <a:pt x="221"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59"/>
              <p:cNvSpPr/>
              <p:nvPr/>
            </p:nvSpPr>
            <p:spPr>
              <a:xfrm>
                <a:off x="2228175" y="29781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59"/>
              <p:cNvSpPr/>
              <p:nvPr/>
            </p:nvSpPr>
            <p:spPr>
              <a:xfrm>
                <a:off x="2228175" y="29781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59"/>
              <p:cNvSpPr/>
              <p:nvPr/>
            </p:nvSpPr>
            <p:spPr>
              <a:xfrm>
                <a:off x="2362625" y="29781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59"/>
              <p:cNvSpPr/>
              <p:nvPr/>
            </p:nvSpPr>
            <p:spPr>
              <a:xfrm>
                <a:off x="2362625" y="29781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59"/>
              <p:cNvSpPr/>
              <p:nvPr/>
            </p:nvSpPr>
            <p:spPr>
              <a:xfrm>
                <a:off x="2497050" y="29781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59"/>
              <p:cNvSpPr/>
              <p:nvPr/>
            </p:nvSpPr>
            <p:spPr>
              <a:xfrm>
                <a:off x="2497050" y="29781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59"/>
              <p:cNvSpPr/>
              <p:nvPr/>
            </p:nvSpPr>
            <p:spPr>
              <a:xfrm>
                <a:off x="2631475" y="29781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59"/>
              <p:cNvSpPr/>
              <p:nvPr/>
            </p:nvSpPr>
            <p:spPr>
              <a:xfrm>
                <a:off x="2631475" y="29781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59"/>
              <p:cNvSpPr/>
              <p:nvPr/>
            </p:nvSpPr>
            <p:spPr>
              <a:xfrm>
                <a:off x="2761500" y="2978150"/>
                <a:ext cx="6650" cy="4425"/>
              </a:xfrm>
              <a:custGeom>
                <a:avLst/>
                <a:gdLst/>
                <a:ahLst/>
                <a:cxnLst/>
                <a:rect l="l" t="t" r="r" b="b"/>
                <a:pathLst>
                  <a:path w="266" h="177" extrusionOk="0">
                    <a:moveTo>
                      <a:pt x="1" y="0"/>
                    </a:moveTo>
                    <a:lnTo>
                      <a:pt x="1" y="177"/>
                    </a:lnTo>
                    <a:lnTo>
                      <a:pt x="265" y="177"/>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59"/>
              <p:cNvSpPr/>
              <p:nvPr/>
            </p:nvSpPr>
            <p:spPr>
              <a:xfrm>
                <a:off x="2761500" y="2978150"/>
                <a:ext cx="6650" cy="4425"/>
              </a:xfrm>
              <a:custGeom>
                <a:avLst/>
                <a:gdLst/>
                <a:ahLst/>
                <a:cxnLst/>
                <a:rect l="l" t="t" r="r" b="b"/>
                <a:pathLst>
                  <a:path w="266" h="177" fill="none" extrusionOk="0">
                    <a:moveTo>
                      <a:pt x="265" y="0"/>
                    </a:moveTo>
                    <a:lnTo>
                      <a:pt x="1" y="0"/>
                    </a:lnTo>
                    <a:lnTo>
                      <a:pt x="1" y="177"/>
                    </a:lnTo>
                    <a:lnTo>
                      <a:pt x="265" y="177"/>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59"/>
              <p:cNvSpPr/>
              <p:nvPr/>
            </p:nvSpPr>
            <p:spPr>
              <a:xfrm>
                <a:off x="2761500" y="1617275"/>
                <a:ext cx="7750" cy="47400"/>
              </a:xfrm>
              <a:custGeom>
                <a:avLst/>
                <a:gdLst/>
                <a:ahLst/>
                <a:cxnLst/>
                <a:rect l="l" t="t" r="r" b="b"/>
                <a:pathLst>
                  <a:path w="310" h="1896" extrusionOk="0">
                    <a:moveTo>
                      <a:pt x="1" y="1"/>
                    </a:moveTo>
                    <a:lnTo>
                      <a:pt x="1" y="1896"/>
                    </a:lnTo>
                    <a:lnTo>
                      <a:pt x="309" y="1896"/>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59"/>
              <p:cNvSpPr/>
              <p:nvPr/>
            </p:nvSpPr>
            <p:spPr>
              <a:xfrm>
                <a:off x="2741675" y="1638225"/>
                <a:ext cx="47400" cy="6625"/>
              </a:xfrm>
              <a:custGeom>
                <a:avLst/>
                <a:gdLst/>
                <a:ahLst/>
                <a:cxnLst/>
                <a:rect l="l" t="t" r="r" b="b"/>
                <a:pathLst>
                  <a:path w="1896" h="265" extrusionOk="0">
                    <a:moveTo>
                      <a:pt x="1" y="0"/>
                    </a:moveTo>
                    <a:lnTo>
                      <a:pt x="1" y="264"/>
                    </a:lnTo>
                    <a:lnTo>
                      <a:pt x="1896" y="264"/>
                    </a:ln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59"/>
              <p:cNvSpPr/>
              <p:nvPr/>
            </p:nvSpPr>
            <p:spPr>
              <a:xfrm>
                <a:off x="2761500" y="2288350"/>
                <a:ext cx="7750" cy="46300"/>
              </a:xfrm>
              <a:custGeom>
                <a:avLst/>
                <a:gdLst/>
                <a:ahLst/>
                <a:cxnLst/>
                <a:rect l="l" t="t" r="r" b="b"/>
                <a:pathLst>
                  <a:path w="310" h="1852" extrusionOk="0">
                    <a:moveTo>
                      <a:pt x="1" y="0"/>
                    </a:moveTo>
                    <a:lnTo>
                      <a:pt x="1" y="1852"/>
                    </a:lnTo>
                    <a:lnTo>
                      <a:pt x="309" y="1852"/>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59"/>
              <p:cNvSpPr/>
              <p:nvPr/>
            </p:nvSpPr>
            <p:spPr>
              <a:xfrm>
                <a:off x="2741675" y="2308175"/>
                <a:ext cx="47400" cy="6650"/>
              </a:xfrm>
              <a:custGeom>
                <a:avLst/>
                <a:gdLst/>
                <a:ahLst/>
                <a:cxnLst/>
                <a:rect l="l" t="t" r="r" b="b"/>
                <a:pathLst>
                  <a:path w="1896" h="266" extrusionOk="0">
                    <a:moveTo>
                      <a:pt x="1" y="1"/>
                    </a:moveTo>
                    <a:lnTo>
                      <a:pt x="1" y="265"/>
                    </a:lnTo>
                    <a:lnTo>
                      <a:pt x="1896" y="265"/>
                    </a:lnTo>
                    <a:lnTo>
                      <a:pt x="18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59"/>
              <p:cNvSpPr/>
              <p:nvPr/>
            </p:nvSpPr>
            <p:spPr>
              <a:xfrm>
                <a:off x="2091550" y="1617275"/>
                <a:ext cx="6625" cy="47400"/>
              </a:xfrm>
              <a:custGeom>
                <a:avLst/>
                <a:gdLst/>
                <a:ahLst/>
                <a:cxnLst/>
                <a:rect l="l" t="t" r="r" b="b"/>
                <a:pathLst>
                  <a:path w="265" h="1896" extrusionOk="0">
                    <a:moveTo>
                      <a:pt x="0" y="1"/>
                    </a:moveTo>
                    <a:lnTo>
                      <a:pt x="0" y="1896"/>
                    </a:lnTo>
                    <a:lnTo>
                      <a:pt x="265" y="1896"/>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59"/>
              <p:cNvSpPr/>
              <p:nvPr/>
            </p:nvSpPr>
            <p:spPr>
              <a:xfrm>
                <a:off x="2071700" y="1638225"/>
                <a:ext cx="47425" cy="6625"/>
              </a:xfrm>
              <a:custGeom>
                <a:avLst/>
                <a:gdLst/>
                <a:ahLst/>
                <a:cxnLst/>
                <a:rect l="l" t="t" r="r" b="b"/>
                <a:pathLst>
                  <a:path w="1897" h="265" extrusionOk="0">
                    <a:moveTo>
                      <a:pt x="1" y="0"/>
                    </a:moveTo>
                    <a:lnTo>
                      <a:pt x="1" y="264"/>
                    </a:lnTo>
                    <a:lnTo>
                      <a:pt x="1896" y="264"/>
                    </a:ln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59"/>
              <p:cNvSpPr/>
              <p:nvPr/>
            </p:nvSpPr>
            <p:spPr>
              <a:xfrm>
                <a:off x="2091550" y="2288350"/>
                <a:ext cx="6625" cy="46300"/>
              </a:xfrm>
              <a:custGeom>
                <a:avLst/>
                <a:gdLst/>
                <a:ahLst/>
                <a:cxnLst/>
                <a:rect l="l" t="t" r="r" b="b"/>
                <a:pathLst>
                  <a:path w="265" h="1852" extrusionOk="0">
                    <a:moveTo>
                      <a:pt x="0" y="0"/>
                    </a:moveTo>
                    <a:lnTo>
                      <a:pt x="0" y="1852"/>
                    </a:lnTo>
                    <a:lnTo>
                      <a:pt x="265" y="1852"/>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59"/>
              <p:cNvSpPr/>
              <p:nvPr/>
            </p:nvSpPr>
            <p:spPr>
              <a:xfrm>
                <a:off x="2071700" y="2308175"/>
                <a:ext cx="47425" cy="6650"/>
              </a:xfrm>
              <a:custGeom>
                <a:avLst/>
                <a:gdLst/>
                <a:ahLst/>
                <a:cxnLst/>
                <a:rect l="l" t="t" r="r" b="b"/>
                <a:pathLst>
                  <a:path w="1897" h="266" extrusionOk="0">
                    <a:moveTo>
                      <a:pt x="1" y="1"/>
                    </a:moveTo>
                    <a:lnTo>
                      <a:pt x="1" y="265"/>
                    </a:lnTo>
                    <a:lnTo>
                      <a:pt x="1896" y="265"/>
                    </a:lnTo>
                    <a:lnTo>
                      <a:pt x="18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59"/>
              <p:cNvSpPr/>
              <p:nvPr/>
            </p:nvSpPr>
            <p:spPr>
              <a:xfrm>
                <a:off x="2091550" y="2958325"/>
                <a:ext cx="6625" cy="46300"/>
              </a:xfrm>
              <a:custGeom>
                <a:avLst/>
                <a:gdLst/>
                <a:ahLst/>
                <a:cxnLst/>
                <a:rect l="l" t="t" r="r" b="b"/>
                <a:pathLst>
                  <a:path w="265" h="1852" extrusionOk="0">
                    <a:moveTo>
                      <a:pt x="0" y="0"/>
                    </a:moveTo>
                    <a:lnTo>
                      <a:pt x="0" y="1851"/>
                    </a:lnTo>
                    <a:lnTo>
                      <a:pt x="265" y="1851"/>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59"/>
              <p:cNvSpPr/>
              <p:nvPr/>
            </p:nvSpPr>
            <p:spPr>
              <a:xfrm>
                <a:off x="2071700" y="2978150"/>
                <a:ext cx="47425" cy="6625"/>
              </a:xfrm>
              <a:custGeom>
                <a:avLst/>
                <a:gdLst/>
                <a:ahLst/>
                <a:cxnLst/>
                <a:rect l="l" t="t" r="r" b="b"/>
                <a:pathLst>
                  <a:path w="1897" h="265" extrusionOk="0">
                    <a:moveTo>
                      <a:pt x="1" y="0"/>
                    </a:moveTo>
                    <a:lnTo>
                      <a:pt x="1" y="265"/>
                    </a:lnTo>
                    <a:lnTo>
                      <a:pt x="1896" y="265"/>
                    </a:ln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59"/>
              <p:cNvSpPr/>
              <p:nvPr/>
            </p:nvSpPr>
            <p:spPr>
              <a:xfrm>
                <a:off x="2761500" y="2958325"/>
                <a:ext cx="7750" cy="46300"/>
              </a:xfrm>
              <a:custGeom>
                <a:avLst/>
                <a:gdLst/>
                <a:ahLst/>
                <a:cxnLst/>
                <a:rect l="l" t="t" r="r" b="b"/>
                <a:pathLst>
                  <a:path w="310" h="1852" extrusionOk="0">
                    <a:moveTo>
                      <a:pt x="1" y="0"/>
                    </a:moveTo>
                    <a:lnTo>
                      <a:pt x="1" y="1851"/>
                    </a:lnTo>
                    <a:lnTo>
                      <a:pt x="309" y="1851"/>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59"/>
              <p:cNvSpPr/>
              <p:nvPr/>
            </p:nvSpPr>
            <p:spPr>
              <a:xfrm>
                <a:off x="2741675" y="2978150"/>
                <a:ext cx="47400" cy="6625"/>
              </a:xfrm>
              <a:custGeom>
                <a:avLst/>
                <a:gdLst/>
                <a:ahLst/>
                <a:cxnLst/>
                <a:rect l="l" t="t" r="r" b="b"/>
                <a:pathLst>
                  <a:path w="1896" h="265" extrusionOk="0">
                    <a:moveTo>
                      <a:pt x="1" y="0"/>
                    </a:moveTo>
                    <a:lnTo>
                      <a:pt x="1" y="265"/>
                    </a:lnTo>
                    <a:lnTo>
                      <a:pt x="1896" y="265"/>
                    </a:ln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46" name="Google Shape;2946;p59"/>
            <p:cNvGrpSpPr/>
            <p:nvPr/>
          </p:nvGrpSpPr>
          <p:grpSpPr>
            <a:xfrm>
              <a:off x="965147" y="444904"/>
              <a:ext cx="605939" cy="733425"/>
              <a:chOff x="854872" y="593529"/>
              <a:chExt cx="605939" cy="733425"/>
            </a:xfrm>
          </p:grpSpPr>
          <p:grpSp>
            <p:nvGrpSpPr>
              <p:cNvPr id="2947" name="Google Shape;2947;p59"/>
              <p:cNvGrpSpPr/>
              <p:nvPr/>
            </p:nvGrpSpPr>
            <p:grpSpPr>
              <a:xfrm>
                <a:off x="854872" y="749504"/>
                <a:ext cx="444014" cy="577450"/>
                <a:chOff x="2255047" y="690567"/>
                <a:chExt cx="444014" cy="577450"/>
              </a:xfrm>
            </p:grpSpPr>
            <p:sp>
              <p:nvSpPr>
                <p:cNvPr id="2948" name="Google Shape;2948;p59"/>
                <p:cNvSpPr/>
                <p:nvPr/>
              </p:nvSpPr>
              <p:spPr>
                <a:xfrm>
                  <a:off x="2255047" y="690567"/>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59"/>
                <p:cNvSpPr/>
                <p:nvPr/>
              </p:nvSpPr>
              <p:spPr>
                <a:xfrm>
                  <a:off x="2588630" y="690567"/>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50" name="Google Shape;2950;p59"/>
                <p:cNvCxnSpPr/>
                <p:nvPr/>
              </p:nvCxnSpPr>
              <p:spPr>
                <a:xfrm>
                  <a:off x="2320463" y="924475"/>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51" name="Google Shape;2951;p59"/>
                <p:cNvCxnSpPr/>
                <p:nvPr/>
              </p:nvCxnSpPr>
              <p:spPr>
                <a:xfrm>
                  <a:off x="2320463" y="979300"/>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52" name="Google Shape;2952;p59"/>
                <p:cNvCxnSpPr/>
                <p:nvPr/>
              </p:nvCxnSpPr>
              <p:spPr>
                <a:xfrm>
                  <a:off x="2320463" y="1031550"/>
                  <a:ext cx="313200" cy="0"/>
                </a:xfrm>
                <a:prstGeom prst="straightConnector1">
                  <a:avLst/>
                </a:prstGeom>
                <a:noFill/>
                <a:ln w="9525" cap="flat" cmpd="sng">
                  <a:solidFill>
                    <a:schemeClr val="dk1"/>
                  </a:solidFill>
                  <a:prstDash val="solid"/>
                  <a:round/>
                  <a:headEnd type="none" w="med" len="med"/>
                  <a:tailEnd type="none" w="med" len="med"/>
                </a:ln>
              </p:spPr>
            </p:cxnSp>
          </p:grpSp>
          <p:grpSp>
            <p:nvGrpSpPr>
              <p:cNvPr id="2953" name="Google Shape;2953;p59"/>
              <p:cNvGrpSpPr/>
              <p:nvPr/>
            </p:nvGrpSpPr>
            <p:grpSpPr>
              <a:xfrm>
                <a:off x="935835" y="671517"/>
                <a:ext cx="444014" cy="577450"/>
                <a:chOff x="2255047" y="690567"/>
                <a:chExt cx="444014" cy="577450"/>
              </a:xfrm>
            </p:grpSpPr>
            <p:sp>
              <p:nvSpPr>
                <p:cNvPr id="2954" name="Google Shape;2954;p59"/>
                <p:cNvSpPr/>
                <p:nvPr/>
              </p:nvSpPr>
              <p:spPr>
                <a:xfrm>
                  <a:off x="2255047" y="690567"/>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59"/>
                <p:cNvSpPr/>
                <p:nvPr/>
              </p:nvSpPr>
              <p:spPr>
                <a:xfrm>
                  <a:off x="2588630" y="690567"/>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56" name="Google Shape;2956;p59"/>
                <p:cNvCxnSpPr/>
                <p:nvPr/>
              </p:nvCxnSpPr>
              <p:spPr>
                <a:xfrm>
                  <a:off x="2320463" y="924475"/>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57" name="Google Shape;2957;p59"/>
                <p:cNvCxnSpPr/>
                <p:nvPr/>
              </p:nvCxnSpPr>
              <p:spPr>
                <a:xfrm>
                  <a:off x="2320463" y="979300"/>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58" name="Google Shape;2958;p59"/>
                <p:cNvCxnSpPr/>
                <p:nvPr/>
              </p:nvCxnSpPr>
              <p:spPr>
                <a:xfrm>
                  <a:off x="2320463" y="1031550"/>
                  <a:ext cx="313200" cy="0"/>
                </a:xfrm>
                <a:prstGeom prst="straightConnector1">
                  <a:avLst/>
                </a:prstGeom>
                <a:noFill/>
                <a:ln w="9525" cap="flat" cmpd="sng">
                  <a:solidFill>
                    <a:schemeClr val="dk1"/>
                  </a:solidFill>
                  <a:prstDash val="solid"/>
                  <a:round/>
                  <a:headEnd type="none" w="med" len="med"/>
                  <a:tailEnd type="none" w="med" len="med"/>
                </a:ln>
              </p:spPr>
            </p:cxnSp>
          </p:grpSp>
          <p:grpSp>
            <p:nvGrpSpPr>
              <p:cNvPr id="2959" name="Google Shape;2959;p59"/>
              <p:cNvGrpSpPr/>
              <p:nvPr/>
            </p:nvGrpSpPr>
            <p:grpSpPr>
              <a:xfrm>
                <a:off x="1016797" y="593529"/>
                <a:ext cx="444014" cy="577450"/>
                <a:chOff x="2255047" y="690567"/>
                <a:chExt cx="444014" cy="577450"/>
              </a:xfrm>
            </p:grpSpPr>
            <p:sp>
              <p:nvSpPr>
                <p:cNvPr id="2960" name="Google Shape;2960;p59"/>
                <p:cNvSpPr/>
                <p:nvPr/>
              </p:nvSpPr>
              <p:spPr>
                <a:xfrm>
                  <a:off x="2255047" y="690567"/>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59"/>
                <p:cNvSpPr/>
                <p:nvPr/>
              </p:nvSpPr>
              <p:spPr>
                <a:xfrm>
                  <a:off x="2588630" y="690567"/>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62" name="Google Shape;2962;p59"/>
                <p:cNvCxnSpPr/>
                <p:nvPr/>
              </p:nvCxnSpPr>
              <p:spPr>
                <a:xfrm>
                  <a:off x="2320463" y="924475"/>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63" name="Google Shape;2963;p59"/>
                <p:cNvCxnSpPr/>
                <p:nvPr/>
              </p:nvCxnSpPr>
              <p:spPr>
                <a:xfrm>
                  <a:off x="2320463" y="979300"/>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64" name="Google Shape;2964;p59"/>
                <p:cNvCxnSpPr/>
                <p:nvPr/>
              </p:nvCxnSpPr>
              <p:spPr>
                <a:xfrm>
                  <a:off x="2320463" y="1031550"/>
                  <a:ext cx="313200" cy="0"/>
                </a:xfrm>
                <a:prstGeom prst="straightConnector1">
                  <a:avLst/>
                </a:prstGeom>
                <a:noFill/>
                <a:ln w="9525" cap="flat" cmpd="sng">
                  <a:solidFill>
                    <a:schemeClr val="dk1"/>
                  </a:solidFill>
                  <a:prstDash val="solid"/>
                  <a:round/>
                  <a:headEnd type="none" w="med" len="med"/>
                  <a:tailEnd type="none" w="med" len="med"/>
                </a:ln>
              </p:spPr>
            </p:cxnSp>
          </p:grpSp>
        </p:grpSp>
      </p:grpSp>
      <p:sp>
        <p:nvSpPr>
          <p:cNvPr id="10" name="Google Shape;2622;p59">
            <a:extLst>
              <a:ext uri="{FF2B5EF4-FFF2-40B4-BE49-F238E27FC236}">
                <a16:creationId xmlns:a16="http://schemas.microsoft.com/office/drawing/2014/main" id="{76ED2ACC-6DD9-2FF5-F29B-D7486AD75256}"/>
              </a:ext>
            </a:extLst>
          </p:cNvPr>
          <p:cNvSpPr txBox="1">
            <a:spLocks/>
          </p:cNvSpPr>
          <p:nvPr/>
        </p:nvSpPr>
        <p:spPr>
          <a:xfrm>
            <a:off x="1087082" y="3989015"/>
            <a:ext cx="7160326" cy="762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9pPr>
          </a:lstStyle>
          <a:p>
            <a:pPr marL="0" indent="0" algn="just"/>
            <a:endParaRPr lang="en-US" sz="2200"/>
          </a:p>
        </p:txBody>
      </p:sp>
      <p:grpSp>
        <p:nvGrpSpPr>
          <p:cNvPr id="2" name="Google Shape;1829;p50">
            <a:extLst>
              <a:ext uri="{FF2B5EF4-FFF2-40B4-BE49-F238E27FC236}">
                <a16:creationId xmlns:a16="http://schemas.microsoft.com/office/drawing/2014/main" id="{A2E860FF-70C0-4ADC-31C3-C44C87BC9614}"/>
              </a:ext>
            </a:extLst>
          </p:cNvPr>
          <p:cNvGrpSpPr/>
          <p:nvPr/>
        </p:nvGrpSpPr>
        <p:grpSpPr>
          <a:xfrm>
            <a:off x="1668609" y="1428002"/>
            <a:ext cx="5819710" cy="3212350"/>
            <a:chOff x="1662150" y="965574"/>
            <a:chExt cx="5819710" cy="3212350"/>
          </a:xfrm>
        </p:grpSpPr>
        <p:sp>
          <p:nvSpPr>
            <p:cNvPr id="3" name="Google Shape;1830;p50">
              <a:extLst>
                <a:ext uri="{FF2B5EF4-FFF2-40B4-BE49-F238E27FC236}">
                  <a16:creationId xmlns:a16="http://schemas.microsoft.com/office/drawing/2014/main" id="{1277E6FB-0DF8-A528-FE53-D7356A241746}"/>
                </a:ext>
              </a:extLst>
            </p:cNvPr>
            <p:cNvSpPr/>
            <p:nvPr/>
          </p:nvSpPr>
          <p:spPr>
            <a:xfrm>
              <a:off x="1665638" y="1292501"/>
              <a:ext cx="5816222" cy="2885423"/>
            </a:xfrm>
            <a:custGeom>
              <a:avLst/>
              <a:gdLst/>
              <a:ahLst/>
              <a:cxnLst/>
              <a:rect l="l" t="t" r="r" b="b"/>
              <a:pathLst>
                <a:path w="58289" h="52980" extrusionOk="0">
                  <a:moveTo>
                    <a:pt x="1" y="0"/>
                  </a:moveTo>
                  <a:lnTo>
                    <a:pt x="1" y="52980"/>
                  </a:lnTo>
                  <a:lnTo>
                    <a:pt x="58289" y="52980"/>
                  </a:lnTo>
                  <a:lnTo>
                    <a:pt x="58289" y="0"/>
                  </a:lnTo>
                  <a:close/>
                </a:path>
              </a:pathLst>
            </a:custGeom>
            <a:solidFill>
              <a:schemeClr val="dk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 name="Google Shape;1831;p50">
              <a:extLst>
                <a:ext uri="{FF2B5EF4-FFF2-40B4-BE49-F238E27FC236}">
                  <a16:creationId xmlns:a16="http://schemas.microsoft.com/office/drawing/2014/main" id="{0746E57D-DA33-6CCE-C38F-6D72089FAEE2}"/>
                </a:ext>
              </a:extLst>
            </p:cNvPr>
            <p:cNvGrpSpPr/>
            <p:nvPr/>
          </p:nvGrpSpPr>
          <p:grpSpPr>
            <a:xfrm>
              <a:off x="1662150" y="965574"/>
              <a:ext cx="5819675" cy="326925"/>
              <a:chOff x="1662163" y="959424"/>
              <a:chExt cx="5819675" cy="326925"/>
            </a:xfrm>
          </p:grpSpPr>
          <p:sp>
            <p:nvSpPr>
              <p:cNvPr id="5" name="Google Shape;1832;p50">
                <a:extLst>
                  <a:ext uri="{FF2B5EF4-FFF2-40B4-BE49-F238E27FC236}">
                    <a16:creationId xmlns:a16="http://schemas.microsoft.com/office/drawing/2014/main" id="{93E1C9D3-47AD-B55E-5210-C04748C7B1BD}"/>
                  </a:ext>
                </a:extLst>
              </p:cNvPr>
              <p:cNvSpPr/>
              <p:nvPr/>
            </p:nvSpPr>
            <p:spPr>
              <a:xfrm>
                <a:off x="1662163" y="959425"/>
                <a:ext cx="5819675" cy="326923"/>
              </a:xfrm>
              <a:custGeom>
                <a:avLst/>
                <a:gdLst/>
                <a:ahLst/>
                <a:cxnLst/>
                <a:rect l="l" t="t" r="r" b="b"/>
                <a:pathLst>
                  <a:path w="58255" h="3991" extrusionOk="0">
                    <a:moveTo>
                      <a:pt x="1" y="0"/>
                    </a:moveTo>
                    <a:lnTo>
                      <a:pt x="1" y="3990"/>
                    </a:lnTo>
                    <a:lnTo>
                      <a:pt x="58254" y="3990"/>
                    </a:lnTo>
                    <a:lnTo>
                      <a:pt x="58254" y="0"/>
                    </a:ln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 name="Google Shape;1833;p50">
                <a:extLst>
                  <a:ext uri="{FF2B5EF4-FFF2-40B4-BE49-F238E27FC236}">
                    <a16:creationId xmlns:a16="http://schemas.microsoft.com/office/drawing/2014/main" id="{77ACED33-11E3-F73A-8614-BE469DD1EEF3}"/>
                  </a:ext>
                </a:extLst>
              </p:cNvPr>
              <p:cNvGrpSpPr/>
              <p:nvPr/>
            </p:nvGrpSpPr>
            <p:grpSpPr>
              <a:xfrm>
                <a:off x="1764526" y="959424"/>
                <a:ext cx="5589241" cy="326925"/>
                <a:chOff x="1764526" y="959424"/>
                <a:chExt cx="5589241" cy="326925"/>
              </a:xfrm>
            </p:grpSpPr>
            <p:sp>
              <p:nvSpPr>
                <p:cNvPr id="7" name="Google Shape;1834;p50">
                  <a:extLst>
                    <a:ext uri="{FF2B5EF4-FFF2-40B4-BE49-F238E27FC236}">
                      <a16:creationId xmlns:a16="http://schemas.microsoft.com/office/drawing/2014/main" id="{0D8D1FD7-220C-13B0-EC3A-AFBB3F066CD0}"/>
                    </a:ext>
                  </a:extLst>
                </p:cNvPr>
                <p:cNvSpPr/>
                <p:nvPr/>
              </p:nvSpPr>
              <p:spPr>
                <a:xfrm>
                  <a:off x="1980533" y="959424"/>
                  <a:ext cx="17119" cy="326925"/>
                </a:xfrm>
                <a:custGeom>
                  <a:avLst/>
                  <a:gdLst/>
                  <a:ahLst/>
                  <a:cxnLst/>
                  <a:rect l="l" t="t" r="r" b="b"/>
                  <a:pathLst>
                    <a:path w="209" h="3991" extrusionOk="0">
                      <a:moveTo>
                        <a:pt x="1" y="0"/>
                      </a:moveTo>
                      <a:lnTo>
                        <a:pt x="1" y="3990"/>
                      </a:lnTo>
                      <a:lnTo>
                        <a:pt x="209" y="3990"/>
                      </a:lnTo>
                      <a:lnTo>
                        <a:pt x="2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835;p50">
                  <a:extLst>
                    <a:ext uri="{FF2B5EF4-FFF2-40B4-BE49-F238E27FC236}">
                      <a16:creationId xmlns:a16="http://schemas.microsoft.com/office/drawing/2014/main" id="{2F0D76CF-9439-DBDF-E726-ABF6C0E39920}"/>
                    </a:ext>
                  </a:extLst>
                </p:cNvPr>
                <p:cNvSpPr/>
                <p:nvPr/>
              </p:nvSpPr>
              <p:spPr>
                <a:xfrm>
                  <a:off x="1764526" y="1030443"/>
                  <a:ext cx="105256" cy="184802"/>
                </a:xfrm>
                <a:custGeom>
                  <a:avLst/>
                  <a:gdLst/>
                  <a:ahLst/>
                  <a:cxnLst/>
                  <a:rect l="l" t="t" r="r" b="b"/>
                  <a:pathLst>
                    <a:path w="1285" h="2256" extrusionOk="0">
                      <a:moveTo>
                        <a:pt x="1285" y="1"/>
                      </a:moveTo>
                      <a:lnTo>
                        <a:pt x="1" y="1146"/>
                      </a:lnTo>
                      <a:lnTo>
                        <a:pt x="1285" y="2256"/>
                      </a:lnTo>
                      <a:lnTo>
                        <a:pt x="128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836;p50">
                  <a:extLst>
                    <a:ext uri="{FF2B5EF4-FFF2-40B4-BE49-F238E27FC236}">
                      <a16:creationId xmlns:a16="http://schemas.microsoft.com/office/drawing/2014/main" id="{C32E110A-7766-26B9-8673-CC966165C637}"/>
                    </a:ext>
                  </a:extLst>
                </p:cNvPr>
                <p:cNvSpPr/>
                <p:nvPr/>
              </p:nvSpPr>
              <p:spPr>
                <a:xfrm>
                  <a:off x="7117856" y="959424"/>
                  <a:ext cx="17120" cy="326923"/>
                </a:xfrm>
                <a:custGeom>
                  <a:avLst/>
                  <a:gdLst/>
                  <a:ahLst/>
                  <a:cxnLst/>
                  <a:rect l="l" t="t" r="r" b="b"/>
                  <a:pathLst>
                    <a:path w="209" h="3991" extrusionOk="0">
                      <a:moveTo>
                        <a:pt x="0" y="0"/>
                      </a:moveTo>
                      <a:lnTo>
                        <a:pt x="0" y="3990"/>
                      </a:lnTo>
                      <a:lnTo>
                        <a:pt x="208" y="3990"/>
                      </a:lnTo>
                      <a:lnTo>
                        <a:pt x="20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837;p50">
                  <a:extLst>
                    <a:ext uri="{FF2B5EF4-FFF2-40B4-BE49-F238E27FC236}">
                      <a16:creationId xmlns:a16="http://schemas.microsoft.com/office/drawing/2014/main" id="{FE7E2570-9FCE-A140-B6A4-F825B6F14A47}"/>
                    </a:ext>
                  </a:extLst>
                </p:cNvPr>
                <p:cNvSpPr/>
                <p:nvPr/>
              </p:nvSpPr>
              <p:spPr>
                <a:xfrm>
                  <a:off x="7245724" y="1030443"/>
                  <a:ext cx="108043" cy="184800"/>
                </a:xfrm>
                <a:custGeom>
                  <a:avLst/>
                  <a:gdLst/>
                  <a:ahLst/>
                  <a:cxnLst/>
                  <a:rect l="l" t="t" r="r" b="b"/>
                  <a:pathLst>
                    <a:path w="1319" h="2256" extrusionOk="0">
                      <a:moveTo>
                        <a:pt x="0" y="1"/>
                      </a:moveTo>
                      <a:lnTo>
                        <a:pt x="0" y="2256"/>
                      </a:lnTo>
                      <a:lnTo>
                        <a:pt x="1319" y="1146"/>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mc:AlternateContent xmlns:mc="http://schemas.openxmlformats.org/markup-compatibility/2006" xmlns:a14="http://schemas.microsoft.com/office/drawing/2010/main">
        <mc:Choice Requires="a14">
          <p:sp>
            <p:nvSpPr>
              <p:cNvPr id="2622" name="Google Shape;2622;p59"/>
              <p:cNvSpPr txBox="1">
                <a:spLocks noGrp="1"/>
              </p:cNvSpPr>
              <p:nvPr>
                <p:ph type="subTitle" idx="1"/>
              </p:nvPr>
            </p:nvSpPr>
            <p:spPr>
              <a:xfrm>
                <a:off x="1986980" y="1893433"/>
                <a:ext cx="5154442" cy="2433134"/>
              </a:xfrm>
              <a:prstGeom prst="rect">
                <a:avLst/>
              </a:prstGeom>
            </p:spPr>
            <p:txBody>
              <a:bodyPr spcFirstLastPara="1" wrap="square" lIns="91425" tIns="91425" rIns="91425" bIns="91425" anchor="ctr" anchorCtr="0">
                <a:noAutofit/>
              </a:bodyPr>
              <a:lstStyle/>
              <a:p>
                <a:pPr marL="0" indent="0" algn="just"/>
                <a:r>
                  <a:rPr lang="en-US" sz="2200"/>
                  <a:t>A Hamiltonian circuit can be defined as a sequence of </a:t>
                </a:r>
                <a14:m>
                  <m:oMath xmlns:m="http://schemas.openxmlformats.org/officeDocument/2006/math">
                    <m:r>
                      <a:rPr lang="en-US" sz="2200" i="1" dirty="0" smtClean="0">
                        <a:latin typeface="Cambria Math" panose="02040503050406030204" pitchFamily="18" charset="0"/>
                      </a:rPr>
                      <m:t>𝑛</m:t>
                    </m:r>
                    <m:r>
                      <a:rPr lang="en-US" sz="2200" b="0" i="1" dirty="0" smtClean="0">
                        <a:latin typeface="Cambria Math" panose="02040503050406030204" pitchFamily="18" charset="0"/>
                      </a:rPr>
                      <m:t>+</m:t>
                    </m:r>
                    <m:r>
                      <a:rPr lang="en-US" sz="2200" i="1" dirty="0" smtClean="0">
                        <a:latin typeface="Cambria Math" panose="02040503050406030204" pitchFamily="18" charset="0"/>
                      </a:rPr>
                      <m:t>1 </m:t>
                    </m:r>
                  </m:oMath>
                </a14:m>
                <a:r>
                  <a:rPr lang="en-US" sz="2200"/>
                  <a:t>adjacent vertices </a:t>
                </a:r>
                <a14:m>
                  <m:oMath xmlns:m="http://schemas.openxmlformats.org/officeDocument/2006/math">
                    <m:sSub>
                      <m:sSubPr>
                        <m:ctrlPr>
                          <a:rPr lang="en-US" sz="2200" b="0" i="1" dirty="0" smtClean="0">
                            <a:latin typeface="Cambria Math" panose="02040503050406030204" pitchFamily="18" charset="0"/>
                          </a:rPr>
                        </m:ctrlPr>
                      </m:sSubPr>
                      <m:e>
                        <m:r>
                          <a:rPr lang="en-US" sz="2200" i="1" dirty="0" smtClean="0">
                            <a:latin typeface="Cambria Math" panose="02040503050406030204" pitchFamily="18" charset="0"/>
                          </a:rPr>
                          <m:t>𝑣</m:t>
                        </m:r>
                      </m:e>
                      <m:sub>
                        <m:sSub>
                          <m:sSubPr>
                            <m:ctrlPr>
                              <a:rPr lang="en-US" sz="2200" b="0" i="1" dirty="0" smtClean="0">
                                <a:latin typeface="Cambria Math" panose="02040503050406030204" pitchFamily="18" charset="0"/>
                              </a:rPr>
                            </m:ctrlPr>
                          </m:sSubPr>
                          <m:e>
                            <m:r>
                              <a:rPr lang="en-US" sz="2200" i="1" dirty="0" smtClean="0">
                                <a:latin typeface="Cambria Math" panose="02040503050406030204" pitchFamily="18" charset="0"/>
                              </a:rPr>
                              <m:t>𝑖</m:t>
                            </m:r>
                          </m:e>
                          <m:sub>
                            <m:r>
                              <a:rPr lang="en-US" sz="2200" i="1" dirty="0" smtClean="0">
                                <a:latin typeface="Cambria Math" panose="02040503050406030204" pitchFamily="18" charset="0"/>
                              </a:rPr>
                              <m:t>0</m:t>
                            </m:r>
                          </m:sub>
                        </m:sSub>
                      </m:sub>
                    </m:sSub>
                    <m:r>
                      <a:rPr lang="en-US" sz="2200" i="1" dirty="0" smtClean="0">
                        <a:latin typeface="Cambria Math" panose="02040503050406030204" pitchFamily="18" charset="0"/>
                      </a:rPr>
                      <m:t>, </m:t>
                    </m:r>
                    <m:sSub>
                      <m:sSubPr>
                        <m:ctrlPr>
                          <a:rPr lang="en-US" sz="2200" b="0" i="1" dirty="0" smtClean="0">
                            <a:latin typeface="Cambria Math" panose="02040503050406030204" pitchFamily="18" charset="0"/>
                          </a:rPr>
                        </m:ctrlPr>
                      </m:sSubPr>
                      <m:e>
                        <m:r>
                          <a:rPr lang="en-US" sz="2200" b="0" i="1" dirty="0" smtClean="0">
                            <a:latin typeface="Cambria Math" panose="02040503050406030204" pitchFamily="18" charset="0"/>
                          </a:rPr>
                          <m:t> </m:t>
                        </m:r>
                        <m:r>
                          <a:rPr lang="en-US" sz="2200" i="1" dirty="0" smtClean="0">
                            <a:latin typeface="Cambria Math" panose="02040503050406030204" pitchFamily="18" charset="0"/>
                          </a:rPr>
                          <m:t>𝑣</m:t>
                        </m:r>
                      </m:e>
                      <m:sub>
                        <m:sSub>
                          <m:sSubPr>
                            <m:ctrlPr>
                              <a:rPr lang="en-US" sz="2200" b="0" i="1" dirty="0" smtClean="0">
                                <a:latin typeface="Cambria Math" panose="02040503050406030204" pitchFamily="18" charset="0"/>
                              </a:rPr>
                            </m:ctrlPr>
                          </m:sSubPr>
                          <m:e>
                            <m:r>
                              <a:rPr lang="en-US" sz="2200" i="1" dirty="0" smtClean="0">
                                <a:latin typeface="Cambria Math" panose="02040503050406030204" pitchFamily="18" charset="0"/>
                              </a:rPr>
                              <m:t>𝑖</m:t>
                            </m:r>
                          </m:e>
                          <m:sub>
                            <m:r>
                              <a:rPr lang="en-US" sz="2200" i="1" dirty="0" smtClean="0">
                                <a:latin typeface="Cambria Math" panose="02040503050406030204" pitchFamily="18" charset="0"/>
                              </a:rPr>
                              <m:t>1</m:t>
                            </m:r>
                          </m:sub>
                        </m:sSub>
                      </m:sub>
                    </m:sSub>
                    <m:r>
                      <a:rPr lang="en-US" sz="2200" i="1" dirty="0" smtClean="0">
                        <a:latin typeface="Cambria Math" panose="02040503050406030204" pitchFamily="18" charset="0"/>
                      </a:rPr>
                      <m:t>, . . . ,</m:t>
                    </m:r>
                    <m:r>
                      <a:rPr lang="en-US" sz="2200" b="0" i="1" dirty="0" smtClean="0">
                        <a:latin typeface="Cambria Math" panose="02040503050406030204" pitchFamily="18" charset="0"/>
                      </a:rPr>
                      <m:t> </m:t>
                    </m:r>
                    <m:r>
                      <a:rPr lang="en-US" sz="2200" i="1" dirty="0" smtClean="0">
                        <a:latin typeface="Cambria Math" panose="02040503050406030204" pitchFamily="18" charset="0"/>
                      </a:rPr>
                      <m:t> </m:t>
                    </m:r>
                    <m:sSub>
                      <m:sSubPr>
                        <m:ctrlPr>
                          <a:rPr lang="en-US" sz="2200" b="0" i="1" dirty="0" smtClean="0">
                            <a:latin typeface="Cambria Math" panose="02040503050406030204" pitchFamily="18" charset="0"/>
                          </a:rPr>
                        </m:ctrlPr>
                      </m:sSubPr>
                      <m:e>
                        <m:r>
                          <a:rPr lang="en-US" sz="2200" i="1" dirty="0" smtClean="0">
                            <a:latin typeface="Cambria Math" panose="02040503050406030204" pitchFamily="18" charset="0"/>
                          </a:rPr>
                          <m:t>𝑣</m:t>
                        </m:r>
                      </m:e>
                      <m:sub>
                        <m:sSub>
                          <m:sSubPr>
                            <m:ctrlPr>
                              <a:rPr lang="en-US" sz="2200" b="0" i="1" dirty="0" smtClean="0">
                                <a:latin typeface="Cambria Math" panose="02040503050406030204" pitchFamily="18" charset="0"/>
                              </a:rPr>
                            </m:ctrlPr>
                          </m:sSubPr>
                          <m:e>
                            <m:r>
                              <a:rPr lang="en-US" sz="2200" i="1" dirty="0" smtClean="0">
                                <a:latin typeface="Cambria Math" panose="02040503050406030204" pitchFamily="18" charset="0"/>
                              </a:rPr>
                              <m:t>𝑖</m:t>
                            </m:r>
                          </m:e>
                          <m:sub>
                            <m:r>
                              <a:rPr lang="en-US" sz="2200" b="0" i="1" dirty="0" smtClean="0">
                                <a:latin typeface="Cambria Math" panose="02040503050406030204" pitchFamily="18" charset="0"/>
                              </a:rPr>
                              <m:t>𝑛</m:t>
                            </m:r>
                            <m:r>
                              <a:rPr lang="en-US" sz="2200" b="0" i="1" dirty="0" smtClean="0">
                                <a:latin typeface="Cambria Math" panose="02040503050406030204" pitchFamily="18" charset="0"/>
                              </a:rPr>
                              <m:t>−1</m:t>
                            </m:r>
                          </m:sub>
                        </m:sSub>
                      </m:sub>
                    </m:sSub>
                    <m:r>
                      <a:rPr lang="en-US" sz="2200" i="1" dirty="0" smtClean="0">
                        <a:latin typeface="Cambria Math" panose="02040503050406030204" pitchFamily="18" charset="0"/>
                      </a:rPr>
                      <m:t>, </m:t>
                    </m:r>
                    <m:r>
                      <a:rPr lang="en-US" sz="2200" b="0" i="1" dirty="0" smtClean="0">
                        <a:latin typeface="Cambria Math" panose="02040503050406030204" pitchFamily="18" charset="0"/>
                      </a:rPr>
                      <m:t> </m:t>
                    </m:r>
                    <m:sSub>
                      <m:sSubPr>
                        <m:ctrlPr>
                          <a:rPr lang="en-US" sz="2200" b="0" i="1" dirty="0" smtClean="0">
                            <a:latin typeface="Cambria Math" panose="02040503050406030204" pitchFamily="18" charset="0"/>
                          </a:rPr>
                        </m:ctrlPr>
                      </m:sSubPr>
                      <m:e>
                        <m:r>
                          <a:rPr lang="en-US" sz="2200" i="1" dirty="0" smtClean="0">
                            <a:latin typeface="Cambria Math" panose="02040503050406030204" pitchFamily="18" charset="0"/>
                          </a:rPr>
                          <m:t>𝑣</m:t>
                        </m:r>
                      </m:e>
                      <m:sub>
                        <m:sSub>
                          <m:sSubPr>
                            <m:ctrlPr>
                              <a:rPr lang="en-US" sz="2200" b="0" i="1" dirty="0" smtClean="0">
                                <a:latin typeface="Cambria Math" panose="02040503050406030204" pitchFamily="18" charset="0"/>
                              </a:rPr>
                            </m:ctrlPr>
                          </m:sSubPr>
                          <m:e>
                            <m:r>
                              <a:rPr lang="en-US" sz="2200" i="1" dirty="0" smtClean="0">
                                <a:latin typeface="Cambria Math" panose="02040503050406030204" pitchFamily="18" charset="0"/>
                              </a:rPr>
                              <m:t>𝑖</m:t>
                            </m:r>
                          </m:e>
                          <m:sub>
                            <m:r>
                              <a:rPr lang="en-US" sz="2200" i="1" dirty="0" smtClean="0">
                                <a:latin typeface="Cambria Math" panose="02040503050406030204" pitchFamily="18" charset="0"/>
                              </a:rPr>
                              <m:t>0</m:t>
                            </m:r>
                          </m:sub>
                        </m:sSub>
                      </m:sub>
                    </m:sSub>
                    <m:r>
                      <a:rPr lang="en-US" sz="2200" b="0" i="1" dirty="0" smtClean="0">
                        <a:latin typeface="Cambria Math" panose="02040503050406030204" pitchFamily="18" charset="0"/>
                      </a:rPr>
                      <m:t>.</m:t>
                    </m:r>
                  </m:oMath>
                </a14:m>
                <a:r>
                  <a:rPr lang="en-US"/>
                  <a:t> </a:t>
                </a:r>
                <a:r>
                  <a:rPr lang="en-US" sz="2200">
                    <a:solidFill>
                      <a:schemeClr val="bg2"/>
                    </a:solidFill>
                  </a:rPr>
                  <a:t>Thus, we can get all the tours by generating all the permutations of </a:t>
                </a:r>
                <a14:m>
                  <m:oMath xmlns:m="http://schemas.openxmlformats.org/officeDocument/2006/math">
                    <m:r>
                      <a:rPr lang="en-US" sz="2200" i="1" dirty="0">
                        <a:solidFill>
                          <a:schemeClr val="bg2"/>
                        </a:solidFill>
                        <a:latin typeface="Cambria Math" panose="02040503050406030204" pitchFamily="18" charset="0"/>
                      </a:rPr>
                      <m:t>𝑛</m:t>
                    </m:r>
                    <m:r>
                      <a:rPr lang="en-US" sz="2200" i="1" dirty="0">
                        <a:solidFill>
                          <a:schemeClr val="bg2"/>
                        </a:solidFill>
                        <a:latin typeface="Cambria Math" panose="02040503050406030204" pitchFamily="18" charset="0"/>
                      </a:rPr>
                      <m:t>−1</m:t>
                    </m:r>
                  </m:oMath>
                </a14:m>
                <a:r>
                  <a:rPr lang="en-US" sz="2200">
                    <a:solidFill>
                      <a:schemeClr val="bg2"/>
                    </a:solidFill>
                  </a:rPr>
                  <a:t> intermediate cities</a:t>
                </a:r>
                <a:endParaRPr lang="vi-VN" sz="2200"/>
              </a:p>
            </p:txBody>
          </p:sp>
        </mc:Choice>
        <mc:Fallback xmlns="">
          <p:sp>
            <p:nvSpPr>
              <p:cNvPr id="2622" name="Google Shape;2622;p59"/>
              <p:cNvSpPr txBox="1">
                <a:spLocks noGrp="1" noRot="1" noChangeAspect="1" noMove="1" noResize="1" noEditPoints="1" noAdjustHandles="1" noChangeArrowheads="1" noChangeShapeType="1" noTextEdit="1"/>
              </p:cNvSpPr>
              <p:nvPr>
                <p:ph type="subTitle" idx="1"/>
              </p:nvPr>
            </p:nvSpPr>
            <p:spPr>
              <a:xfrm>
                <a:off x="1986980" y="1893433"/>
                <a:ext cx="5154442" cy="2433134"/>
              </a:xfrm>
              <a:prstGeom prst="rect">
                <a:avLst/>
              </a:prstGeom>
              <a:blipFill>
                <a:blip r:embed="rId3"/>
                <a:stretch>
                  <a:fillRect l="-1538" r="-1538"/>
                </a:stretch>
              </a:blipFill>
            </p:spPr>
            <p:txBody>
              <a:bodyPr/>
              <a:lstStyle/>
              <a:p>
                <a:r>
                  <a:rPr lang="en-US">
                    <a:noFill/>
                  </a:rPr>
                  <a:t> </a:t>
                </a:r>
              </a:p>
            </p:txBody>
          </p:sp>
        </mc:Fallback>
      </mc:AlternateContent>
      <p:sp>
        <p:nvSpPr>
          <p:cNvPr id="12" name="Google Shape;2622;p59">
            <a:extLst>
              <a:ext uri="{FF2B5EF4-FFF2-40B4-BE49-F238E27FC236}">
                <a16:creationId xmlns:a16="http://schemas.microsoft.com/office/drawing/2014/main" id="{44684954-CCB3-D4E4-D7DF-BA1B9B63B9BC}"/>
              </a:ext>
            </a:extLst>
          </p:cNvPr>
          <p:cNvSpPr txBox="1">
            <a:spLocks/>
          </p:cNvSpPr>
          <p:nvPr/>
        </p:nvSpPr>
        <p:spPr>
          <a:xfrm>
            <a:off x="2068507" y="1463861"/>
            <a:ext cx="4991386" cy="25512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9pPr>
          </a:lstStyle>
          <a:p>
            <a:pPr marL="0" indent="0"/>
            <a:r>
              <a:rPr lang="en-US" sz="2200"/>
              <a:t>Pattern Recognition</a:t>
            </a:r>
            <a:endParaRPr lang="vi-VN"/>
          </a:p>
        </p:txBody>
      </p:sp>
    </p:spTree>
    <p:extLst>
      <p:ext uri="{BB962C8B-B14F-4D97-AF65-F5344CB8AC3E}">
        <p14:creationId xmlns:p14="http://schemas.microsoft.com/office/powerpoint/2010/main" val="166856284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2620"/>
        <p:cNvGrpSpPr/>
        <p:nvPr/>
      </p:nvGrpSpPr>
      <p:grpSpPr>
        <a:xfrm>
          <a:off x="0" y="0"/>
          <a:ext cx="0" cy="0"/>
          <a:chOff x="0" y="0"/>
          <a:chExt cx="0" cy="0"/>
        </a:xfrm>
      </p:grpSpPr>
      <p:sp>
        <p:nvSpPr>
          <p:cNvPr id="2627" name="Google Shape;2627;p59"/>
          <p:cNvSpPr txBox="1">
            <a:spLocks noGrp="1"/>
          </p:cNvSpPr>
          <p:nvPr>
            <p:ph type="title" idx="6"/>
          </p:nvPr>
        </p:nvSpPr>
        <p:spPr>
          <a:xfrm>
            <a:off x="1494388" y="747585"/>
            <a:ext cx="63438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Traveling Salesman Problem (TSP)</a:t>
            </a:r>
            <a:endParaRPr/>
          </a:p>
        </p:txBody>
      </p:sp>
      <p:grpSp>
        <p:nvGrpSpPr>
          <p:cNvPr id="2670" name="Google Shape;2670;p59"/>
          <p:cNvGrpSpPr/>
          <p:nvPr/>
        </p:nvGrpSpPr>
        <p:grpSpPr>
          <a:xfrm>
            <a:off x="787370" y="4281505"/>
            <a:ext cx="369130" cy="405607"/>
            <a:chOff x="787370" y="4281505"/>
            <a:chExt cx="369130" cy="405607"/>
          </a:xfrm>
        </p:grpSpPr>
        <p:grpSp>
          <p:nvGrpSpPr>
            <p:cNvPr id="2671" name="Google Shape;2671;p59"/>
            <p:cNvGrpSpPr/>
            <p:nvPr/>
          </p:nvGrpSpPr>
          <p:grpSpPr>
            <a:xfrm>
              <a:off x="787370" y="4281505"/>
              <a:ext cx="225414" cy="405607"/>
              <a:chOff x="8063823" y="2506947"/>
              <a:chExt cx="198009" cy="356296"/>
            </a:xfrm>
          </p:grpSpPr>
          <p:sp>
            <p:nvSpPr>
              <p:cNvPr id="2672" name="Google Shape;2672;p59"/>
              <p:cNvSpPr/>
              <p:nvPr/>
            </p:nvSpPr>
            <p:spPr>
              <a:xfrm>
                <a:off x="8063823" y="2506947"/>
                <a:ext cx="198009" cy="39628"/>
              </a:xfrm>
              <a:custGeom>
                <a:avLst/>
                <a:gdLst/>
                <a:ahLst/>
                <a:cxnLst/>
                <a:rect l="l" t="t" r="r" b="b"/>
                <a:pathLst>
                  <a:path w="4512" h="903" extrusionOk="0">
                    <a:moveTo>
                      <a:pt x="1" y="0"/>
                    </a:moveTo>
                    <a:lnTo>
                      <a:pt x="1" y="902"/>
                    </a:lnTo>
                    <a:lnTo>
                      <a:pt x="4511" y="902"/>
                    </a:lnTo>
                    <a:lnTo>
                      <a:pt x="4511"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59"/>
              <p:cNvSpPr/>
              <p:nvPr/>
            </p:nvSpPr>
            <p:spPr>
              <a:xfrm>
                <a:off x="8063823" y="2823615"/>
                <a:ext cx="198009" cy="39628"/>
              </a:xfrm>
              <a:custGeom>
                <a:avLst/>
                <a:gdLst/>
                <a:ahLst/>
                <a:cxnLst/>
                <a:rect l="l" t="t" r="r" b="b"/>
                <a:pathLst>
                  <a:path w="4512" h="903" extrusionOk="0">
                    <a:moveTo>
                      <a:pt x="1" y="1"/>
                    </a:moveTo>
                    <a:lnTo>
                      <a:pt x="1" y="903"/>
                    </a:lnTo>
                    <a:lnTo>
                      <a:pt x="4511" y="903"/>
                    </a:lnTo>
                    <a:lnTo>
                      <a:pt x="4511" y="1"/>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59"/>
              <p:cNvSpPr/>
              <p:nvPr/>
            </p:nvSpPr>
            <p:spPr>
              <a:xfrm>
                <a:off x="8082122" y="2546531"/>
                <a:ext cx="159917" cy="275642"/>
              </a:xfrm>
              <a:custGeom>
                <a:avLst/>
                <a:gdLst/>
                <a:ahLst/>
                <a:cxnLst/>
                <a:rect l="l" t="t" r="r" b="b"/>
                <a:pathLst>
                  <a:path w="3644" h="6281" extrusionOk="0">
                    <a:moveTo>
                      <a:pt x="0" y="0"/>
                    </a:moveTo>
                    <a:lnTo>
                      <a:pt x="0" y="1735"/>
                    </a:lnTo>
                    <a:lnTo>
                      <a:pt x="1214" y="2915"/>
                    </a:lnTo>
                    <a:lnTo>
                      <a:pt x="1214" y="3366"/>
                    </a:lnTo>
                    <a:lnTo>
                      <a:pt x="0" y="4511"/>
                    </a:lnTo>
                    <a:lnTo>
                      <a:pt x="0" y="6280"/>
                    </a:lnTo>
                    <a:lnTo>
                      <a:pt x="3643" y="6280"/>
                    </a:lnTo>
                    <a:lnTo>
                      <a:pt x="3643" y="4511"/>
                    </a:lnTo>
                    <a:lnTo>
                      <a:pt x="2463" y="3366"/>
                    </a:lnTo>
                    <a:lnTo>
                      <a:pt x="2463" y="2915"/>
                    </a:lnTo>
                    <a:lnTo>
                      <a:pt x="3643" y="1735"/>
                    </a:lnTo>
                    <a:lnTo>
                      <a:pt x="3643"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59"/>
              <p:cNvSpPr/>
              <p:nvPr/>
            </p:nvSpPr>
            <p:spPr>
              <a:xfrm>
                <a:off x="8086686" y="2756648"/>
                <a:ext cx="152281" cy="65520"/>
              </a:xfrm>
              <a:custGeom>
                <a:avLst/>
                <a:gdLst/>
                <a:ahLst/>
                <a:cxnLst/>
                <a:rect l="l" t="t" r="r" b="b"/>
                <a:pathLst>
                  <a:path w="3470" h="1493" extrusionOk="0">
                    <a:moveTo>
                      <a:pt x="1527" y="0"/>
                    </a:moveTo>
                    <a:lnTo>
                      <a:pt x="0" y="1492"/>
                    </a:lnTo>
                    <a:lnTo>
                      <a:pt x="3470" y="1492"/>
                    </a:lnTo>
                    <a:lnTo>
                      <a:pt x="19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59"/>
              <p:cNvSpPr/>
              <p:nvPr/>
            </p:nvSpPr>
            <p:spPr>
              <a:xfrm>
                <a:off x="8086686" y="2756648"/>
                <a:ext cx="152281" cy="65520"/>
              </a:xfrm>
              <a:custGeom>
                <a:avLst/>
                <a:gdLst/>
                <a:ahLst/>
                <a:cxnLst/>
                <a:rect l="l" t="t" r="r" b="b"/>
                <a:pathLst>
                  <a:path w="3470" h="1493" fill="none" extrusionOk="0">
                    <a:moveTo>
                      <a:pt x="1527" y="0"/>
                    </a:moveTo>
                    <a:lnTo>
                      <a:pt x="0" y="1492"/>
                    </a:lnTo>
                    <a:lnTo>
                      <a:pt x="3470" y="1492"/>
                    </a:lnTo>
                    <a:lnTo>
                      <a:pt x="194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59"/>
              <p:cNvSpPr/>
              <p:nvPr/>
            </p:nvSpPr>
            <p:spPr>
              <a:xfrm>
                <a:off x="8153654" y="2726192"/>
                <a:ext cx="18344" cy="19836"/>
              </a:xfrm>
              <a:custGeom>
                <a:avLst/>
                <a:gdLst/>
                <a:ahLst/>
                <a:cxnLst/>
                <a:rect l="l" t="t" r="r" b="b"/>
                <a:pathLst>
                  <a:path w="418" h="452" extrusionOk="0">
                    <a:moveTo>
                      <a:pt x="1" y="0"/>
                    </a:moveTo>
                    <a:lnTo>
                      <a:pt x="1" y="451"/>
                    </a:lnTo>
                    <a:lnTo>
                      <a:pt x="417" y="451"/>
                    </a:lnTo>
                    <a:lnTo>
                      <a:pt x="41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59"/>
              <p:cNvSpPr/>
              <p:nvPr/>
            </p:nvSpPr>
            <p:spPr>
              <a:xfrm>
                <a:off x="8153654" y="2698765"/>
                <a:ext cx="18344" cy="19836"/>
              </a:xfrm>
              <a:custGeom>
                <a:avLst/>
                <a:gdLst/>
                <a:ahLst/>
                <a:cxnLst/>
                <a:rect l="l" t="t" r="r" b="b"/>
                <a:pathLst>
                  <a:path w="418" h="452" extrusionOk="0">
                    <a:moveTo>
                      <a:pt x="1" y="1"/>
                    </a:moveTo>
                    <a:lnTo>
                      <a:pt x="1" y="452"/>
                    </a:lnTo>
                    <a:lnTo>
                      <a:pt x="417" y="452"/>
                    </a:lnTo>
                    <a:lnTo>
                      <a:pt x="41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59"/>
              <p:cNvSpPr/>
              <p:nvPr/>
            </p:nvSpPr>
            <p:spPr>
              <a:xfrm>
                <a:off x="8124734" y="2628726"/>
                <a:ext cx="74648" cy="27472"/>
              </a:xfrm>
              <a:custGeom>
                <a:avLst/>
                <a:gdLst/>
                <a:ahLst/>
                <a:cxnLst/>
                <a:rect l="l" t="t" r="r" b="b"/>
                <a:pathLst>
                  <a:path w="1701" h="626" extrusionOk="0">
                    <a:moveTo>
                      <a:pt x="1" y="1"/>
                    </a:moveTo>
                    <a:lnTo>
                      <a:pt x="660" y="625"/>
                    </a:lnTo>
                    <a:lnTo>
                      <a:pt x="1076" y="625"/>
                    </a:lnTo>
                    <a:lnTo>
                      <a:pt x="17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80" name="Google Shape;2680;p59"/>
            <p:cNvSpPr/>
            <p:nvPr/>
          </p:nvSpPr>
          <p:spPr>
            <a:xfrm>
              <a:off x="1064550" y="4376213"/>
              <a:ext cx="91950" cy="91100"/>
            </a:xfrm>
            <a:custGeom>
              <a:avLst/>
              <a:gdLst/>
              <a:ahLst/>
              <a:cxnLst/>
              <a:rect l="l" t="t" r="r" b="b"/>
              <a:pathLst>
                <a:path w="3678" h="3644" fill="none" extrusionOk="0">
                  <a:moveTo>
                    <a:pt x="3157" y="0"/>
                  </a:moveTo>
                  <a:lnTo>
                    <a:pt x="1839" y="1319"/>
                  </a:lnTo>
                  <a:lnTo>
                    <a:pt x="486" y="0"/>
                  </a:lnTo>
                  <a:lnTo>
                    <a:pt x="0" y="486"/>
                  </a:lnTo>
                  <a:lnTo>
                    <a:pt x="1319" y="1805"/>
                  </a:lnTo>
                  <a:lnTo>
                    <a:pt x="0" y="3158"/>
                  </a:lnTo>
                  <a:lnTo>
                    <a:pt x="486" y="3643"/>
                  </a:lnTo>
                  <a:lnTo>
                    <a:pt x="1839" y="2325"/>
                  </a:lnTo>
                  <a:lnTo>
                    <a:pt x="3157" y="3643"/>
                  </a:lnTo>
                  <a:lnTo>
                    <a:pt x="3678" y="3158"/>
                  </a:lnTo>
                  <a:lnTo>
                    <a:pt x="2325" y="1805"/>
                  </a:lnTo>
                  <a:lnTo>
                    <a:pt x="3678" y="486"/>
                  </a:lnTo>
                  <a:lnTo>
                    <a:pt x="3157" y="0"/>
                  </a:lnTo>
                  <a:lnTo>
                    <a:pt x="3157" y="0"/>
                  </a:lnTo>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81" name="Google Shape;2681;p59"/>
          <p:cNvGrpSpPr/>
          <p:nvPr/>
        </p:nvGrpSpPr>
        <p:grpSpPr>
          <a:xfrm>
            <a:off x="8009738" y="444900"/>
            <a:ext cx="739738" cy="499927"/>
            <a:chOff x="8009738" y="444900"/>
            <a:chExt cx="739738" cy="499927"/>
          </a:xfrm>
        </p:grpSpPr>
        <p:grpSp>
          <p:nvGrpSpPr>
            <p:cNvPr id="2682" name="Google Shape;2682;p59"/>
            <p:cNvGrpSpPr/>
            <p:nvPr/>
          </p:nvGrpSpPr>
          <p:grpSpPr>
            <a:xfrm>
              <a:off x="8114513" y="444900"/>
              <a:ext cx="634963" cy="406652"/>
              <a:chOff x="8114513" y="444900"/>
              <a:chExt cx="634963" cy="406652"/>
            </a:xfrm>
          </p:grpSpPr>
          <p:sp>
            <p:nvSpPr>
              <p:cNvPr id="2683" name="Google Shape;2683;p59"/>
              <p:cNvSpPr/>
              <p:nvPr/>
            </p:nvSpPr>
            <p:spPr>
              <a:xfrm>
                <a:off x="8114513" y="444900"/>
                <a:ext cx="634950" cy="59000"/>
              </a:xfrm>
              <a:custGeom>
                <a:avLst/>
                <a:gdLst/>
                <a:ahLst/>
                <a:cxnLst/>
                <a:rect l="l" t="t" r="r" b="b"/>
                <a:pathLst>
                  <a:path w="25398" h="2360" extrusionOk="0">
                    <a:moveTo>
                      <a:pt x="1" y="0"/>
                    </a:moveTo>
                    <a:lnTo>
                      <a:pt x="1" y="2359"/>
                    </a:lnTo>
                    <a:lnTo>
                      <a:pt x="25398" y="2359"/>
                    </a:lnTo>
                    <a:lnTo>
                      <a:pt x="25398"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59"/>
              <p:cNvSpPr/>
              <p:nvPr/>
            </p:nvSpPr>
            <p:spPr>
              <a:xfrm>
                <a:off x="8706063" y="463100"/>
                <a:ext cx="21725" cy="20850"/>
              </a:xfrm>
              <a:custGeom>
                <a:avLst/>
                <a:gdLst/>
                <a:ahLst/>
                <a:cxnLst/>
                <a:rect l="l" t="t" r="r" b="b"/>
                <a:pathLst>
                  <a:path w="869" h="834" fill="none" extrusionOk="0">
                    <a:moveTo>
                      <a:pt x="1" y="1"/>
                    </a:moveTo>
                    <a:lnTo>
                      <a:pt x="868" y="833"/>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59"/>
              <p:cNvSpPr/>
              <p:nvPr/>
            </p:nvSpPr>
            <p:spPr>
              <a:xfrm>
                <a:off x="8706063" y="463100"/>
                <a:ext cx="21725" cy="20850"/>
              </a:xfrm>
              <a:custGeom>
                <a:avLst/>
                <a:gdLst/>
                <a:ahLst/>
                <a:cxnLst/>
                <a:rect l="l" t="t" r="r" b="b"/>
                <a:pathLst>
                  <a:path w="869" h="834" fill="none" extrusionOk="0">
                    <a:moveTo>
                      <a:pt x="868" y="1"/>
                    </a:moveTo>
                    <a:lnTo>
                      <a:pt x="1" y="833"/>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59"/>
              <p:cNvSpPr/>
              <p:nvPr/>
            </p:nvSpPr>
            <p:spPr>
              <a:xfrm>
                <a:off x="8114525" y="503900"/>
                <a:ext cx="634950" cy="347652"/>
              </a:xfrm>
              <a:custGeom>
                <a:avLst/>
                <a:gdLst/>
                <a:ahLst/>
                <a:cxnLst/>
                <a:rect l="l" t="t" r="r" b="b"/>
                <a:pathLst>
                  <a:path w="25398" h="2360" extrusionOk="0">
                    <a:moveTo>
                      <a:pt x="1" y="0"/>
                    </a:moveTo>
                    <a:lnTo>
                      <a:pt x="1" y="2359"/>
                    </a:lnTo>
                    <a:lnTo>
                      <a:pt x="25398" y="2359"/>
                    </a:lnTo>
                    <a:lnTo>
                      <a:pt x="25398"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87" name="Google Shape;2687;p59"/>
            <p:cNvGrpSpPr/>
            <p:nvPr/>
          </p:nvGrpSpPr>
          <p:grpSpPr>
            <a:xfrm>
              <a:off x="8009738" y="538175"/>
              <a:ext cx="634963" cy="406652"/>
              <a:chOff x="8009738" y="538175"/>
              <a:chExt cx="634963" cy="406652"/>
            </a:xfrm>
          </p:grpSpPr>
          <p:sp>
            <p:nvSpPr>
              <p:cNvPr id="2688" name="Google Shape;2688;p59"/>
              <p:cNvSpPr/>
              <p:nvPr/>
            </p:nvSpPr>
            <p:spPr>
              <a:xfrm>
                <a:off x="8009738" y="538175"/>
                <a:ext cx="634950" cy="59000"/>
              </a:xfrm>
              <a:custGeom>
                <a:avLst/>
                <a:gdLst/>
                <a:ahLst/>
                <a:cxnLst/>
                <a:rect l="l" t="t" r="r" b="b"/>
                <a:pathLst>
                  <a:path w="25398" h="2360" extrusionOk="0">
                    <a:moveTo>
                      <a:pt x="1" y="0"/>
                    </a:moveTo>
                    <a:lnTo>
                      <a:pt x="1" y="2359"/>
                    </a:lnTo>
                    <a:lnTo>
                      <a:pt x="25398" y="2359"/>
                    </a:lnTo>
                    <a:lnTo>
                      <a:pt x="25398"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59"/>
              <p:cNvSpPr/>
              <p:nvPr/>
            </p:nvSpPr>
            <p:spPr>
              <a:xfrm>
                <a:off x="8601288" y="556375"/>
                <a:ext cx="21725" cy="20850"/>
              </a:xfrm>
              <a:custGeom>
                <a:avLst/>
                <a:gdLst/>
                <a:ahLst/>
                <a:cxnLst/>
                <a:rect l="l" t="t" r="r" b="b"/>
                <a:pathLst>
                  <a:path w="869" h="834" fill="none" extrusionOk="0">
                    <a:moveTo>
                      <a:pt x="1" y="1"/>
                    </a:moveTo>
                    <a:lnTo>
                      <a:pt x="868" y="833"/>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59"/>
              <p:cNvSpPr/>
              <p:nvPr/>
            </p:nvSpPr>
            <p:spPr>
              <a:xfrm>
                <a:off x="8601288" y="556375"/>
                <a:ext cx="21725" cy="20850"/>
              </a:xfrm>
              <a:custGeom>
                <a:avLst/>
                <a:gdLst/>
                <a:ahLst/>
                <a:cxnLst/>
                <a:rect l="l" t="t" r="r" b="b"/>
                <a:pathLst>
                  <a:path w="869" h="834" fill="none" extrusionOk="0">
                    <a:moveTo>
                      <a:pt x="868" y="1"/>
                    </a:moveTo>
                    <a:lnTo>
                      <a:pt x="1" y="833"/>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59"/>
              <p:cNvSpPr/>
              <p:nvPr/>
            </p:nvSpPr>
            <p:spPr>
              <a:xfrm>
                <a:off x="8009750" y="597175"/>
                <a:ext cx="634950" cy="347652"/>
              </a:xfrm>
              <a:custGeom>
                <a:avLst/>
                <a:gdLst/>
                <a:ahLst/>
                <a:cxnLst/>
                <a:rect l="l" t="t" r="r" b="b"/>
                <a:pathLst>
                  <a:path w="25398" h="2360" extrusionOk="0">
                    <a:moveTo>
                      <a:pt x="1" y="0"/>
                    </a:moveTo>
                    <a:lnTo>
                      <a:pt x="1" y="2359"/>
                    </a:lnTo>
                    <a:lnTo>
                      <a:pt x="25398" y="2359"/>
                    </a:lnTo>
                    <a:lnTo>
                      <a:pt x="25398"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692" name="Google Shape;2692;p59"/>
          <p:cNvGrpSpPr/>
          <p:nvPr/>
        </p:nvGrpSpPr>
        <p:grpSpPr>
          <a:xfrm>
            <a:off x="706408" y="-1469152"/>
            <a:ext cx="1218677" cy="2647482"/>
            <a:chOff x="706408" y="-1469152"/>
            <a:chExt cx="1218677" cy="2647482"/>
          </a:xfrm>
        </p:grpSpPr>
        <p:grpSp>
          <p:nvGrpSpPr>
            <p:cNvPr id="2693" name="Google Shape;2693;p59"/>
            <p:cNvGrpSpPr/>
            <p:nvPr/>
          </p:nvGrpSpPr>
          <p:grpSpPr>
            <a:xfrm>
              <a:off x="706408" y="-1469152"/>
              <a:ext cx="1218677" cy="2356830"/>
              <a:chOff x="2071700" y="1617275"/>
              <a:chExt cx="717375" cy="1387350"/>
            </a:xfrm>
          </p:grpSpPr>
          <p:sp>
            <p:nvSpPr>
              <p:cNvPr id="2694" name="Google Shape;2694;p59"/>
              <p:cNvSpPr/>
              <p:nvPr/>
            </p:nvSpPr>
            <p:spPr>
              <a:xfrm>
                <a:off x="2093750" y="1644825"/>
                <a:ext cx="6625" cy="1339950"/>
              </a:xfrm>
              <a:custGeom>
                <a:avLst/>
                <a:gdLst/>
                <a:ahLst/>
                <a:cxnLst/>
                <a:rect l="l" t="t" r="r" b="b"/>
                <a:pathLst>
                  <a:path w="265" h="53598" extrusionOk="0">
                    <a:moveTo>
                      <a:pt x="0" y="0"/>
                    </a:moveTo>
                    <a:lnTo>
                      <a:pt x="0" y="5113"/>
                    </a:lnTo>
                    <a:lnTo>
                      <a:pt x="265" y="5113"/>
                    </a:lnTo>
                    <a:lnTo>
                      <a:pt x="265" y="0"/>
                    </a:lnTo>
                    <a:close/>
                    <a:moveTo>
                      <a:pt x="0" y="5378"/>
                    </a:moveTo>
                    <a:lnTo>
                      <a:pt x="0" y="10447"/>
                    </a:lnTo>
                    <a:lnTo>
                      <a:pt x="265" y="10447"/>
                    </a:lnTo>
                    <a:lnTo>
                      <a:pt x="265" y="5378"/>
                    </a:lnTo>
                    <a:close/>
                    <a:moveTo>
                      <a:pt x="0" y="10755"/>
                    </a:moveTo>
                    <a:lnTo>
                      <a:pt x="0" y="15824"/>
                    </a:lnTo>
                    <a:lnTo>
                      <a:pt x="265" y="15824"/>
                    </a:lnTo>
                    <a:lnTo>
                      <a:pt x="265" y="10755"/>
                    </a:lnTo>
                    <a:close/>
                    <a:moveTo>
                      <a:pt x="0" y="16089"/>
                    </a:moveTo>
                    <a:lnTo>
                      <a:pt x="0" y="21201"/>
                    </a:lnTo>
                    <a:lnTo>
                      <a:pt x="265" y="21201"/>
                    </a:lnTo>
                    <a:lnTo>
                      <a:pt x="265" y="16089"/>
                    </a:lnTo>
                    <a:close/>
                    <a:moveTo>
                      <a:pt x="0" y="21466"/>
                    </a:moveTo>
                    <a:lnTo>
                      <a:pt x="0" y="26579"/>
                    </a:lnTo>
                    <a:lnTo>
                      <a:pt x="265" y="26579"/>
                    </a:lnTo>
                    <a:lnTo>
                      <a:pt x="265" y="21466"/>
                    </a:lnTo>
                    <a:close/>
                    <a:moveTo>
                      <a:pt x="0" y="26843"/>
                    </a:moveTo>
                    <a:lnTo>
                      <a:pt x="0" y="31956"/>
                    </a:lnTo>
                    <a:lnTo>
                      <a:pt x="265" y="31956"/>
                    </a:lnTo>
                    <a:lnTo>
                      <a:pt x="265" y="26843"/>
                    </a:lnTo>
                    <a:close/>
                    <a:moveTo>
                      <a:pt x="0" y="32221"/>
                    </a:moveTo>
                    <a:lnTo>
                      <a:pt x="0" y="37334"/>
                    </a:lnTo>
                    <a:lnTo>
                      <a:pt x="265" y="37334"/>
                    </a:lnTo>
                    <a:lnTo>
                      <a:pt x="265" y="32221"/>
                    </a:lnTo>
                    <a:close/>
                    <a:moveTo>
                      <a:pt x="0" y="37598"/>
                    </a:moveTo>
                    <a:lnTo>
                      <a:pt x="0" y="42711"/>
                    </a:lnTo>
                    <a:lnTo>
                      <a:pt x="265" y="42711"/>
                    </a:lnTo>
                    <a:lnTo>
                      <a:pt x="265" y="37598"/>
                    </a:lnTo>
                    <a:close/>
                    <a:moveTo>
                      <a:pt x="0" y="42975"/>
                    </a:moveTo>
                    <a:lnTo>
                      <a:pt x="0" y="48088"/>
                    </a:lnTo>
                    <a:lnTo>
                      <a:pt x="265" y="48088"/>
                    </a:lnTo>
                    <a:lnTo>
                      <a:pt x="265" y="42975"/>
                    </a:lnTo>
                    <a:close/>
                    <a:moveTo>
                      <a:pt x="0" y="48353"/>
                    </a:moveTo>
                    <a:lnTo>
                      <a:pt x="0" y="53598"/>
                    </a:lnTo>
                    <a:lnTo>
                      <a:pt x="44" y="53598"/>
                    </a:lnTo>
                    <a:lnTo>
                      <a:pt x="44"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59"/>
              <p:cNvSpPr/>
              <p:nvPr/>
            </p:nvSpPr>
            <p:spPr>
              <a:xfrm>
                <a:off x="2093750" y="1643725"/>
                <a:ext cx="6625" cy="1341050"/>
              </a:xfrm>
              <a:custGeom>
                <a:avLst/>
                <a:gdLst/>
                <a:ahLst/>
                <a:cxnLst/>
                <a:rect l="l" t="t" r="r" b="b"/>
                <a:pathLst>
                  <a:path w="265" h="53642" fill="none" extrusionOk="0">
                    <a:moveTo>
                      <a:pt x="0" y="0"/>
                    </a:moveTo>
                    <a:lnTo>
                      <a:pt x="0" y="0"/>
                    </a:lnTo>
                    <a:lnTo>
                      <a:pt x="0" y="53642"/>
                    </a:lnTo>
                    <a:lnTo>
                      <a:pt x="265" y="53642"/>
                    </a:lnTo>
                    <a:lnTo>
                      <a:pt x="44" y="53642"/>
                    </a:lnTo>
                    <a:lnTo>
                      <a:pt x="44" y="53377"/>
                    </a:lnTo>
                    <a:lnTo>
                      <a:pt x="265" y="53377"/>
                    </a:lnTo>
                    <a:lnTo>
                      <a:pt x="265" y="48397"/>
                    </a:lnTo>
                    <a:lnTo>
                      <a:pt x="0" y="48397"/>
                    </a:lnTo>
                    <a:lnTo>
                      <a:pt x="0" y="48132"/>
                    </a:lnTo>
                    <a:lnTo>
                      <a:pt x="265" y="48132"/>
                    </a:lnTo>
                    <a:lnTo>
                      <a:pt x="265" y="43019"/>
                    </a:lnTo>
                    <a:lnTo>
                      <a:pt x="0" y="43019"/>
                    </a:lnTo>
                    <a:lnTo>
                      <a:pt x="0" y="42755"/>
                    </a:lnTo>
                    <a:lnTo>
                      <a:pt x="265" y="42755"/>
                    </a:lnTo>
                    <a:lnTo>
                      <a:pt x="265" y="37642"/>
                    </a:lnTo>
                    <a:lnTo>
                      <a:pt x="0" y="37642"/>
                    </a:lnTo>
                    <a:lnTo>
                      <a:pt x="0" y="37378"/>
                    </a:lnTo>
                    <a:lnTo>
                      <a:pt x="265" y="37378"/>
                    </a:lnTo>
                    <a:lnTo>
                      <a:pt x="265" y="32265"/>
                    </a:lnTo>
                    <a:lnTo>
                      <a:pt x="0" y="32265"/>
                    </a:lnTo>
                    <a:lnTo>
                      <a:pt x="0" y="32000"/>
                    </a:lnTo>
                    <a:lnTo>
                      <a:pt x="265" y="32000"/>
                    </a:lnTo>
                    <a:lnTo>
                      <a:pt x="265" y="26887"/>
                    </a:lnTo>
                    <a:lnTo>
                      <a:pt x="0" y="26887"/>
                    </a:lnTo>
                    <a:lnTo>
                      <a:pt x="0" y="26623"/>
                    </a:lnTo>
                    <a:lnTo>
                      <a:pt x="265" y="26623"/>
                    </a:lnTo>
                    <a:lnTo>
                      <a:pt x="265" y="21510"/>
                    </a:lnTo>
                    <a:lnTo>
                      <a:pt x="0" y="21510"/>
                    </a:lnTo>
                    <a:lnTo>
                      <a:pt x="0" y="21245"/>
                    </a:lnTo>
                    <a:lnTo>
                      <a:pt x="265" y="21245"/>
                    </a:lnTo>
                    <a:lnTo>
                      <a:pt x="265" y="16133"/>
                    </a:lnTo>
                    <a:lnTo>
                      <a:pt x="0" y="16133"/>
                    </a:lnTo>
                    <a:lnTo>
                      <a:pt x="0" y="15868"/>
                    </a:lnTo>
                    <a:lnTo>
                      <a:pt x="265" y="15868"/>
                    </a:lnTo>
                    <a:lnTo>
                      <a:pt x="265" y="10799"/>
                    </a:lnTo>
                    <a:lnTo>
                      <a:pt x="0" y="10799"/>
                    </a:lnTo>
                    <a:lnTo>
                      <a:pt x="0" y="10491"/>
                    </a:lnTo>
                    <a:lnTo>
                      <a:pt x="265" y="10491"/>
                    </a:lnTo>
                    <a:lnTo>
                      <a:pt x="265" y="5422"/>
                    </a:lnTo>
                    <a:lnTo>
                      <a:pt x="0" y="5422"/>
                    </a:lnTo>
                    <a:lnTo>
                      <a:pt x="0" y="5157"/>
                    </a:lnTo>
                    <a:lnTo>
                      <a:pt x="265" y="5157"/>
                    </a:lnTo>
                    <a:lnTo>
                      <a:pt x="265" y="44"/>
                    </a:lnTo>
                    <a:lnTo>
                      <a:pt x="0" y="44"/>
                    </a:lnTo>
                    <a:lnTo>
                      <a:pt x="0"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59"/>
              <p:cNvSpPr/>
              <p:nvPr/>
            </p:nvSpPr>
            <p:spPr>
              <a:xfrm>
                <a:off x="2228175" y="1644825"/>
                <a:ext cx="6650" cy="1333350"/>
              </a:xfrm>
              <a:custGeom>
                <a:avLst/>
                <a:gdLst/>
                <a:ahLst/>
                <a:cxnLst/>
                <a:rect l="l" t="t" r="r" b="b"/>
                <a:pathLst>
                  <a:path w="266" h="53334" extrusionOk="0">
                    <a:moveTo>
                      <a:pt x="1" y="0"/>
                    </a:moveTo>
                    <a:lnTo>
                      <a:pt x="1" y="5113"/>
                    </a:lnTo>
                    <a:lnTo>
                      <a:pt x="265" y="5113"/>
                    </a:lnTo>
                    <a:lnTo>
                      <a:pt x="265" y="0"/>
                    </a:lnTo>
                    <a:close/>
                    <a:moveTo>
                      <a:pt x="1" y="5378"/>
                    </a:moveTo>
                    <a:lnTo>
                      <a:pt x="1" y="10447"/>
                    </a:lnTo>
                    <a:lnTo>
                      <a:pt x="265" y="10447"/>
                    </a:lnTo>
                    <a:lnTo>
                      <a:pt x="265" y="5378"/>
                    </a:lnTo>
                    <a:close/>
                    <a:moveTo>
                      <a:pt x="1" y="10755"/>
                    </a:moveTo>
                    <a:lnTo>
                      <a:pt x="1" y="15824"/>
                    </a:lnTo>
                    <a:lnTo>
                      <a:pt x="265" y="15824"/>
                    </a:lnTo>
                    <a:lnTo>
                      <a:pt x="265" y="10755"/>
                    </a:lnTo>
                    <a:close/>
                    <a:moveTo>
                      <a:pt x="1" y="16089"/>
                    </a:moveTo>
                    <a:lnTo>
                      <a:pt x="1" y="21201"/>
                    </a:lnTo>
                    <a:lnTo>
                      <a:pt x="265" y="21201"/>
                    </a:lnTo>
                    <a:lnTo>
                      <a:pt x="265" y="16089"/>
                    </a:lnTo>
                    <a:close/>
                    <a:moveTo>
                      <a:pt x="1" y="21466"/>
                    </a:moveTo>
                    <a:lnTo>
                      <a:pt x="1" y="26579"/>
                    </a:lnTo>
                    <a:lnTo>
                      <a:pt x="265" y="26579"/>
                    </a:lnTo>
                    <a:lnTo>
                      <a:pt x="265" y="21466"/>
                    </a:lnTo>
                    <a:close/>
                    <a:moveTo>
                      <a:pt x="1" y="26843"/>
                    </a:moveTo>
                    <a:lnTo>
                      <a:pt x="1" y="31956"/>
                    </a:lnTo>
                    <a:lnTo>
                      <a:pt x="265" y="31956"/>
                    </a:lnTo>
                    <a:lnTo>
                      <a:pt x="265" y="26843"/>
                    </a:lnTo>
                    <a:close/>
                    <a:moveTo>
                      <a:pt x="1" y="32221"/>
                    </a:moveTo>
                    <a:lnTo>
                      <a:pt x="1" y="37334"/>
                    </a:lnTo>
                    <a:lnTo>
                      <a:pt x="265" y="37334"/>
                    </a:lnTo>
                    <a:lnTo>
                      <a:pt x="265" y="32221"/>
                    </a:lnTo>
                    <a:close/>
                    <a:moveTo>
                      <a:pt x="1" y="37598"/>
                    </a:moveTo>
                    <a:lnTo>
                      <a:pt x="1" y="42711"/>
                    </a:lnTo>
                    <a:lnTo>
                      <a:pt x="265" y="42711"/>
                    </a:lnTo>
                    <a:lnTo>
                      <a:pt x="265" y="37598"/>
                    </a:lnTo>
                    <a:close/>
                    <a:moveTo>
                      <a:pt x="1" y="42975"/>
                    </a:moveTo>
                    <a:lnTo>
                      <a:pt x="1" y="48088"/>
                    </a:lnTo>
                    <a:lnTo>
                      <a:pt x="265" y="48088"/>
                    </a:lnTo>
                    <a:lnTo>
                      <a:pt x="265" y="42975"/>
                    </a:lnTo>
                    <a:close/>
                    <a:moveTo>
                      <a:pt x="1" y="48353"/>
                    </a:moveTo>
                    <a:lnTo>
                      <a:pt x="1"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59"/>
              <p:cNvSpPr/>
              <p:nvPr/>
            </p:nvSpPr>
            <p:spPr>
              <a:xfrm>
                <a:off x="2228175" y="2853625"/>
                <a:ext cx="6650" cy="124550"/>
              </a:xfrm>
              <a:custGeom>
                <a:avLst/>
                <a:gdLst/>
                <a:ahLst/>
                <a:cxnLst/>
                <a:rect l="l" t="t" r="r" b="b"/>
                <a:pathLst>
                  <a:path w="266" h="4982" fill="none" extrusionOk="0">
                    <a:moveTo>
                      <a:pt x="265" y="1"/>
                    </a:moveTo>
                    <a:lnTo>
                      <a:pt x="1" y="1"/>
                    </a:lnTo>
                    <a:lnTo>
                      <a:pt x="1" y="4981"/>
                    </a:lnTo>
                    <a:lnTo>
                      <a:pt x="265" y="4981"/>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59"/>
              <p:cNvSpPr/>
              <p:nvPr/>
            </p:nvSpPr>
            <p:spPr>
              <a:xfrm>
                <a:off x="2228175" y="2719200"/>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59"/>
              <p:cNvSpPr/>
              <p:nvPr/>
            </p:nvSpPr>
            <p:spPr>
              <a:xfrm>
                <a:off x="2228175" y="2584750"/>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59"/>
              <p:cNvSpPr/>
              <p:nvPr/>
            </p:nvSpPr>
            <p:spPr>
              <a:xfrm>
                <a:off x="2228175" y="2450325"/>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59"/>
              <p:cNvSpPr/>
              <p:nvPr/>
            </p:nvSpPr>
            <p:spPr>
              <a:xfrm>
                <a:off x="2228175" y="2315900"/>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59"/>
              <p:cNvSpPr/>
              <p:nvPr/>
            </p:nvSpPr>
            <p:spPr>
              <a:xfrm>
                <a:off x="2228175" y="2181450"/>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59"/>
              <p:cNvSpPr/>
              <p:nvPr/>
            </p:nvSpPr>
            <p:spPr>
              <a:xfrm>
                <a:off x="2228175" y="2047025"/>
                <a:ext cx="6650" cy="127850"/>
              </a:xfrm>
              <a:custGeom>
                <a:avLst/>
                <a:gdLst/>
                <a:ahLst/>
                <a:cxnLst/>
                <a:rect l="l" t="t" r="r" b="b"/>
                <a:pathLst>
                  <a:path w="266" h="5114" fill="none" extrusionOk="0">
                    <a:moveTo>
                      <a:pt x="265" y="1"/>
                    </a:moveTo>
                    <a:lnTo>
                      <a:pt x="1" y="1"/>
                    </a:lnTo>
                    <a:lnTo>
                      <a:pt x="1" y="5113"/>
                    </a:lnTo>
                    <a:lnTo>
                      <a:pt x="265" y="5113"/>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59"/>
              <p:cNvSpPr/>
              <p:nvPr/>
            </p:nvSpPr>
            <p:spPr>
              <a:xfrm>
                <a:off x="2228175" y="1913700"/>
                <a:ext cx="6650" cy="126750"/>
              </a:xfrm>
              <a:custGeom>
                <a:avLst/>
                <a:gdLst/>
                <a:ahLst/>
                <a:cxnLst/>
                <a:rect l="l" t="t" r="r" b="b"/>
                <a:pathLst>
                  <a:path w="266" h="5070" fill="none" extrusionOk="0">
                    <a:moveTo>
                      <a:pt x="265" y="0"/>
                    </a:moveTo>
                    <a:lnTo>
                      <a:pt x="1" y="0"/>
                    </a:lnTo>
                    <a:lnTo>
                      <a:pt x="1" y="5069"/>
                    </a:lnTo>
                    <a:lnTo>
                      <a:pt x="265" y="5069"/>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59"/>
              <p:cNvSpPr/>
              <p:nvPr/>
            </p:nvSpPr>
            <p:spPr>
              <a:xfrm>
                <a:off x="2228175" y="1779250"/>
                <a:ext cx="6650" cy="126750"/>
              </a:xfrm>
              <a:custGeom>
                <a:avLst/>
                <a:gdLst/>
                <a:ahLst/>
                <a:cxnLst/>
                <a:rect l="l" t="t" r="r" b="b"/>
                <a:pathLst>
                  <a:path w="266" h="5070" fill="none" extrusionOk="0">
                    <a:moveTo>
                      <a:pt x="265" y="1"/>
                    </a:moveTo>
                    <a:lnTo>
                      <a:pt x="1" y="1"/>
                    </a:lnTo>
                    <a:lnTo>
                      <a:pt x="1" y="5070"/>
                    </a:lnTo>
                    <a:lnTo>
                      <a:pt x="265" y="5070"/>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59"/>
              <p:cNvSpPr/>
              <p:nvPr/>
            </p:nvSpPr>
            <p:spPr>
              <a:xfrm>
                <a:off x="2228175" y="1644825"/>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59"/>
              <p:cNvSpPr/>
              <p:nvPr/>
            </p:nvSpPr>
            <p:spPr>
              <a:xfrm>
                <a:off x="2362625" y="1644825"/>
                <a:ext cx="6625" cy="1333350"/>
              </a:xfrm>
              <a:custGeom>
                <a:avLst/>
                <a:gdLst/>
                <a:ahLst/>
                <a:cxnLst/>
                <a:rect l="l" t="t" r="r" b="b"/>
                <a:pathLst>
                  <a:path w="265" h="53334" extrusionOk="0">
                    <a:moveTo>
                      <a:pt x="0" y="0"/>
                    </a:moveTo>
                    <a:lnTo>
                      <a:pt x="0" y="5113"/>
                    </a:lnTo>
                    <a:lnTo>
                      <a:pt x="265" y="5113"/>
                    </a:lnTo>
                    <a:lnTo>
                      <a:pt x="265" y="0"/>
                    </a:lnTo>
                    <a:close/>
                    <a:moveTo>
                      <a:pt x="0" y="5378"/>
                    </a:moveTo>
                    <a:lnTo>
                      <a:pt x="0" y="10447"/>
                    </a:lnTo>
                    <a:lnTo>
                      <a:pt x="265" y="10447"/>
                    </a:lnTo>
                    <a:lnTo>
                      <a:pt x="265" y="5378"/>
                    </a:lnTo>
                    <a:close/>
                    <a:moveTo>
                      <a:pt x="0" y="10755"/>
                    </a:moveTo>
                    <a:lnTo>
                      <a:pt x="0" y="15824"/>
                    </a:lnTo>
                    <a:lnTo>
                      <a:pt x="265" y="15824"/>
                    </a:lnTo>
                    <a:lnTo>
                      <a:pt x="265" y="10755"/>
                    </a:lnTo>
                    <a:close/>
                    <a:moveTo>
                      <a:pt x="0" y="16089"/>
                    </a:moveTo>
                    <a:lnTo>
                      <a:pt x="0" y="21201"/>
                    </a:lnTo>
                    <a:lnTo>
                      <a:pt x="265" y="21201"/>
                    </a:lnTo>
                    <a:lnTo>
                      <a:pt x="265" y="16089"/>
                    </a:lnTo>
                    <a:close/>
                    <a:moveTo>
                      <a:pt x="0" y="21466"/>
                    </a:moveTo>
                    <a:lnTo>
                      <a:pt x="0" y="26579"/>
                    </a:lnTo>
                    <a:lnTo>
                      <a:pt x="265" y="26579"/>
                    </a:lnTo>
                    <a:lnTo>
                      <a:pt x="265" y="21466"/>
                    </a:lnTo>
                    <a:close/>
                    <a:moveTo>
                      <a:pt x="0" y="26843"/>
                    </a:moveTo>
                    <a:lnTo>
                      <a:pt x="0" y="31956"/>
                    </a:lnTo>
                    <a:lnTo>
                      <a:pt x="265" y="31956"/>
                    </a:lnTo>
                    <a:lnTo>
                      <a:pt x="265" y="26843"/>
                    </a:lnTo>
                    <a:close/>
                    <a:moveTo>
                      <a:pt x="0" y="32221"/>
                    </a:moveTo>
                    <a:lnTo>
                      <a:pt x="0" y="37334"/>
                    </a:lnTo>
                    <a:lnTo>
                      <a:pt x="265" y="37334"/>
                    </a:lnTo>
                    <a:lnTo>
                      <a:pt x="265" y="32221"/>
                    </a:lnTo>
                    <a:close/>
                    <a:moveTo>
                      <a:pt x="0" y="37598"/>
                    </a:moveTo>
                    <a:lnTo>
                      <a:pt x="0" y="42711"/>
                    </a:lnTo>
                    <a:lnTo>
                      <a:pt x="265" y="42711"/>
                    </a:lnTo>
                    <a:lnTo>
                      <a:pt x="265" y="37598"/>
                    </a:lnTo>
                    <a:close/>
                    <a:moveTo>
                      <a:pt x="0" y="42975"/>
                    </a:moveTo>
                    <a:lnTo>
                      <a:pt x="0" y="48088"/>
                    </a:lnTo>
                    <a:lnTo>
                      <a:pt x="265" y="48088"/>
                    </a:lnTo>
                    <a:lnTo>
                      <a:pt x="265" y="42975"/>
                    </a:lnTo>
                    <a:close/>
                    <a:moveTo>
                      <a:pt x="0" y="48353"/>
                    </a:moveTo>
                    <a:lnTo>
                      <a:pt x="0"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59"/>
              <p:cNvSpPr/>
              <p:nvPr/>
            </p:nvSpPr>
            <p:spPr>
              <a:xfrm>
                <a:off x="2362625" y="2853625"/>
                <a:ext cx="6625" cy="124550"/>
              </a:xfrm>
              <a:custGeom>
                <a:avLst/>
                <a:gdLst/>
                <a:ahLst/>
                <a:cxnLst/>
                <a:rect l="l" t="t" r="r" b="b"/>
                <a:pathLst>
                  <a:path w="265" h="4982" fill="none" extrusionOk="0">
                    <a:moveTo>
                      <a:pt x="265" y="1"/>
                    </a:moveTo>
                    <a:lnTo>
                      <a:pt x="0" y="1"/>
                    </a:lnTo>
                    <a:lnTo>
                      <a:pt x="0" y="4981"/>
                    </a:lnTo>
                    <a:lnTo>
                      <a:pt x="265" y="4981"/>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59"/>
              <p:cNvSpPr/>
              <p:nvPr/>
            </p:nvSpPr>
            <p:spPr>
              <a:xfrm>
                <a:off x="2362625" y="2719200"/>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59"/>
              <p:cNvSpPr/>
              <p:nvPr/>
            </p:nvSpPr>
            <p:spPr>
              <a:xfrm>
                <a:off x="2362625" y="2584750"/>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59"/>
              <p:cNvSpPr/>
              <p:nvPr/>
            </p:nvSpPr>
            <p:spPr>
              <a:xfrm>
                <a:off x="2362625" y="2450325"/>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59"/>
              <p:cNvSpPr/>
              <p:nvPr/>
            </p:nvSpPr>
            <p:spPr>
              <a:xfrm>
                <a:off x="2362625" y="2315900"/>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59"/>
              <p:cNvSpPr/>
              <p:nvPr/>
            </p:nvSpPr>
            <p:spPr>
              <a:xfrm>
                <a:off x="2362625" y="2181450"/>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59"/>
              <p:cNvSpPr/>
              <p:nvPr/>
            </p:nvSpPr>
            <p:spPr>
              <a:xfrm>
                <a:off x="2362625" y="2047025"/>
                <a:ext cx="6625" cy="127850"/>
              </a:xfrm>
              <a:custGeom>
                <a:avLst/>
                <a:gdLst/>
                <a:ahLst/>
                <a:cxnLst/>
                <a:rect l="l" t="t" r="r" b="b"/>
                <a:pathLst>
                  <a:path w="265" h="5114" fill="none" extrusionOk="0">
                    <a:moveTo>
                      <a:pt x="265" y="1"/>
                    </a:moveTo>
                    <a:lnTo>
                      <a:pt x="0" y="1"/>
                    </a:lnTo>
                    <a:lnTo>
                      <a:pt x="0" y="5113"/>
                    </a:lnTo>
                    <a:lnTo>
                      <a:pt x="265" y="5113"/>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59"/>
              <p:cNvSpPr/>
              <p:nvPr/>
            </p:nvSpPr>
            <p:spPr>
              <a:xfrm>
                <a:off x="2362625" y="1913700"/>
                <a:ext cx="6625" cy="126750"/>
              </a:xfrm>
              <a:custGeom>
                <a:avLst/>
                <a:gdLst/>
                <a:ahLst/>
                <a:cxnLst/>
                <a:rect l="l" t="t" r="r" b="b"/>
                <a:pathLst>
                  <a:path w="265" h="5070" fill="none" extrusionOk="0">
                    <a:moveTo>
                      <a:pt x="265" y="0"/>
                    </a:moveTo>
                    <a:lnTo>
                      <a:pt x="0" y="0"/>
                    </a:lnTo>
                    <a:lnTo>
                      <a:pt x="0" y="5069"/>
                    </a:lnTo>
                    <a:lnTo>
                      <a:pt x="265" y="5069"/>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59"/>
              <p:cNvSpPr/>
              <p:nvPr/>
            </p:nvSpPr>
            <p:spPr>
              <a:xfrm>
                <a:off x="2362625" y="1779250"/>
                <a:ext cx="6625" cy="126750"/>
              </a:xfrm>
              <a:custGeom>
                <a:avLst/>
                <a:gdLst/>
                <a:ahLst/>
                <a:cxnLst/>
                <a:rect l="l" t="t" r="r" b="b"/>
                <a:pathLst>
                  <a:path w="265" h="5070" fill="none" extrusionOk="0">
                    <a:moveTo>
                      <a:pt x="265" y="1"/>
                    </a:moveTo>
                    <a:lnTo>
                      <a:pt x="0" y="1"/>
                    </a:lnTo>
                    <a:lnTo>
                      <a:pt x="0" y="5070"/>
                    </a:lnTo>
                    <a:lnTo>
                      <a:pt x="265" y="5070"/>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59"/>
              <p:cNvSpPr/>
              <p:nvPr/>
            </p:nvSpPr>
            <p:spPr>
              <a:xfrm>
                <a:off x="2362625" y="1644825"/>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59"/>
              <p:cNvSpPr/>
              <p:nvPr/>
            </p:nvSpPr>
            <p:spPr>
              <a:xfrm>
                <a:off x="2497050" y="1644825"/>
                <a:ext cx="6625" cy="1333350"/>
              </a:xfrm>
              <a:custGeom>
                <a:avLst/>
                <a:gdLst/>
                <a:ahLst/>
                <a:cxnLst/>
                <a:rect l="l" t="t" r="r" b="b"/>
                <a:pathLst>
                  <a:path w="265" h="53334" extrusionOk="0">
                    <a:moveTo>
                      <a:pt x="0" y="0"/>
                    </a:moveTo>
                    <a:lnTo>
                      <a:pt x="0" y="5113"/>
                    </a:lnTo>
                    <a:lnTo>
                      <a:pt x="265" y="5113"/>
                    </a:lnTo>
                    <a:lnTo>
                      <a:pt x="265" y="0"/>
                    </a:lnTo>
                    <a:close/>
                    <a:moveTo>
                      <a:pt x="0" y="5378"/>
                    </a:moveTo>
                    <a:lnTo>
                      <a:pt x="0" y="10447"/>
                    </a:lnTo>
                    <a:lnTo>
                      <a:pt x="265" y="10447"/>
                    </a:lnTo>
                    <a:lnTo>
                      <a:pt x="265" y="5378"/>
                    </a:lnTo>
                    <a:close/>
                    <a:moveTo>
                      <a:pt x="0" y="10755"/>
                    </a:moveTo>
                    <a:lnTo>
                      <a:pt x="0" y="15824"/>
                    </a:lnTo>
                    <a:lnTo>
                      <a:pt x="265" y="15824"/>
                    </a:lnTo>
                    <a:lnTo>
                      <a:pt x="265" y="10755"/>
                    </a:lnTo>
                    <a:close/>
                    <a:moveTo>
                      <a:pt x="0" y="16089"/>
                    </a:moveTo>
                    <a:lnTo>
                      <a:pt x="0" y="21201"/>
                    </a:lnTo>
                    <a:lnTo>
                      <a:pt x="265" y="21201"/>
                    </a:lnTo>
                    <a:lnTo>
                      <a:pt x="265" y="16089"/>
                    </a:lnTo>
                    <a:close/>
                    <a:moveTo>
                      <a:pt x="0" y="21466"/>
                    </a:moveTo>
                    <a:lnTo>
                      <a:pt x="0" y="26579"/>
                    </a:lnTo>
                    <a:lnTo>
                      <a:pt x="265" y="26579"/>
                    </a:lnTo>
                    <a:lnTo>
                      <a:pt x="265" y="21466"/>
                    </a:lnTo>
                    <a:close/>
                    <a:moveTo>
                      <a:pt x="0" y="26843"/>
                    </a:moveTo>
                    <a:lnTo>
                      <a:pt x="0" y="31956"/>
                    </a:lnTo>
                    <a:lnTo>
                      <a:pt x="265" y="31956"/>
                    </a:lnTo>
                    <a:lnTo>
                      <a:pt x="265" y="26843"/>
                    </a:lnTo>
                    <a:close/>
                    <a:moveTo>
                      <a:pt x="0" y="32221"/>
                    </a:moveTo>
                    <a:lnTo>
                      <a:pt x="0" y="37334"/>
                    </a:lnTo>
                    <a:lnTo>
                      <a:pt x="265" y="37334"/>
                    </a:lnTo>
                    <a:lnTo>
                      <a:pt x="265" y="32221"/>
                    </a:lnTo>
                    <a:close/>
                    <a:moveTo>
                      <a:pt x="0" y="37598"/>
                    </a:moveTo>
                    <a:lnTo>
                      <a:pt x="0" y="42711"/>
                    </a:lnTo>
                    <a:lnTo>
                      <a:pt x="265" y="42711"/>
                    </a:lnTo>
                    <a:lnTo>
                      <a:pt x="265" y="37598"/>
                    </a:lnTo>
                    <a:close/>
                    <a:moveTo>
                      <a:pt x="0" y="42975"/>
                    </a:moveTo>
                    <a:lnTo>
                      <a:pt x="0" y="48088"/>
                    </a:lnTo>
                    <a:lnTo>
                      <a:pt x="265" y="48088"/>
                    </a:lnTo>
                    <a:lnTo>
                      <a:pt x="265" y="42975"/>
                    </a:lnTo>
                    <a:close/>
                    <a:moveTo>
                      <a:pt x="0" y="48353"/>
                    </a:moveTo>
                    <a:lnTo>
                      <a:pt x="0"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59"/>
              <p:cNvSpPr/>
              <p:nvPr/>
            </p:nvSpPr>
            <p:spPr>
              <a:xfrm>
                <a:off x="2497050" y="2853625"/>
                <a:ext cx="6625" cy="124550"/>
              </a:xfrm>
              <a:custGeom>
                <a:avLst/>
                <a:gdLst/>
                <a:ahLst/>
                <a:cxnLst/>
                <a:rect l="l" t="t" r="r" b="b"/>
                <a:pathLst>
                  <a:path w="265" h="4982" fill="none" extrusionOk="0">
                    <a:moveTo>
                      <a:pt x="265" y="1"/>
                    </a:moveTo>
                    <a:lnTo>
                      <a:pt x="0" y="1"/>
                    </a:lnTo>
                    <a:lnTo>
                      <a:pt x="0" y="4981"/>
                    </a:lnTo>
                    <a:lnTo>
                      <a:pt x="265" y="4981"/>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59"/>
              <p:cNvSpPr/>
              <p:nvPr/>
            </p:nvSpPr>
            <p:spPr>
              <a:xfrm>
                <a:off x="2497050" y="2719200"/>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59"/>
              <p:cNvSpPr/>
              <p:nvPr/>
            </p:nvSpPr>
            <p:spPr>
              <a:xfrm>
                <a:off x="2497050" y="2584750"/>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59"/>
              <p:cNvSpPr/>
              <p:nvPr/>
            </p:nvSpPr>
            <p:spPr>
              <a:xfrm>
                <a:off x="2497050" y="2450325"/>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59"/>
              <p:cNvSpPr/>
              <p:nvPr/>
            </p:nvSpPr>
            <p:spPr>
              <a:xfrm>
                <a:off x="2497050" y="2315900"/>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59"/>
              <p:cNvSpPr/>
              <p:nvPr/>
            </p:nvSpPr>
            <p:spPr>
              <a:xfrm>
                <a:off x="2497050" y="2181450"/>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59"/>
              <p:cNvSpPr/>
              <p:nvPr/>
            </p:nvSpPr>
            <p:spPr>
              <a:xfrm>
                <a:off x="2497050" y="2047025"/>
                <a:ext cx="6625" cy="127850"/>
              </a:xfrm>
              <a:custGeom>
                <a:avLst/>
                <a:gdLst/>
                <a:ahLst/>
                <a:cxnLst/>
                <a:rect l="l" t="t" r="r" b="b"/>
                <a:pathLst>
                  <a:path w="265" h="5114" fill="none" extrusionOk="0">
                    <a:moveTo>
                      <a:pt x="265" y="1"/>
                    </a:moveTo>
                    <a:lnTo>
                      <a:pt x="0" y="1"/>
                    </a:lnTo>
                    <a:lnTo>
                      <a:pt x="0" y="5113"/>
                    </a:lnTo>
                    <a:lnTo>
                      <a:pt x="265" y="5113"/>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59"/>
              <p:cNvSpPr/>
              <p:nvPr/>
            </p:nvSpPr>
            <p:spPr>
              <a:xfrm>
                <a:off x="2497050" y="1913700"/>
                <a:ext cx="6625" cy="126750"/>
              </a:xfrm>
              <a:custGeom>
                <a:avLst/>
                <a:gdLst/>
                <a:ahLst/>
                <a:cxnLst/>
                <a:rect l="l" t="t" r="r" b="b"/>
                <a:pathLst>
                  <a:path w="265" h="5070" fill="none" extrusionOk="0">
                    <a:moveTo>
                      <a:pt x="265" y="0"/>
                    </a:moveTo>
                    <a:lnTo>
                      <a:pt x="0" y="0"/>
                    </a:lnTo>
                    <a:lnTo>
                      <a:pt x="0" y="5069"/>
                    </a:lnTo>
                    <a:lnTo>
                      <a:pt x="265" y="5069"/>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59"/>
              <p:cNvSpPr/>
              <p:nvPr/>
            </p:nvSpPr>
            <p:spPr>
              <a:xfrm>
                <a:off x="2497050" y="1779250"/>
                <a:ext cx="6625" cy="126750"/>
              </a:xfrm>
              <a:custGeom>
                <a:avLst/>
                <a:gdLst/>
                <a:ahLst/>
                <a:cxnLst/>
                <a:rect l="l" t="t" r="r" b="b"/>
                <a:pathLst>
                  <a:path w="265" h="5070" fill="none" extrusionOk="0">
                    <a:moveTo>
                      <a:pt x="265" y="1"/>
                    </a:moveTo>
                    <a:lnTo>
                      <a:pt x="0" y="1"/>
                    </a:lnTo>
                    <a:lnTo>
                      <a:pt x="0" y="5070"/>
                    </a:lnTo>
                    <a:lnTo>
                      <a:pt x="265" y="5070"/>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59"/>
              <p:cNvSpPr/>
              <p:nvPr/>
            </p:nvSpPr>
            <p:spPr>
              <a:xfrm>
                <a:off x="2497050" y="1644825"/>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59"/>
              <p:cNvSpPr/>
              <p:nvPr/>
            </p:nvSpPr>
            <p:spPr>
              <a:xfrm>
                <a:off x="2631475" y="1644825"/>
                <a:ext cx="6650" cy="1333350"/>
              </a:xfrm>
              <a:custGeom>
                <a:avLst/>
                <a:gdLst/>
                <a:ahLst/>
                <a:cxnLst/>
                <a:rect l="l" t="t" r="r" b="b"/>
                <a:pathLst>
                  <a:path w="266" h="53334" extrusionOk="0">
                    <a:moveTo>
                      <a:pt x="1" y="0"/>
                    </a:moveTo>
                    <a:lnTo>
                      <a:pt x="1" y="5113"/>
                    </a:lnTo>
                    <a:lnTo>
                      <a:pt x="265" y="5113"/>
                    </a:lnTo>
                    <a:lnTo>
                      <a:pt x="265" y="0"/>
                    </a:lnTo>
                    <a:close/>
                    <a:moveTo>
                      <a:pt x="1" y="5378"/>
                    </a:moveTo>
                    <a:lnTo>
                      <a:pt x="1" y="10447"/>
                    </a:lnTo>
                    <a:lnTo>
                      <a:pt x="265" y="10447"/>
                    </a:lnTo>
                    <a:lnTo>
                      <a:pt x="265" y="5378"/>
                    </a:lnTo>
                    <a:close/>
                    <a:moveTo>
                      <a:pt x="1" y="10755"/>
                    </a:moveTo>
                    <a:lnTo>
                      <a:pt x="1" y="15824"/>
                    </a:lnTo>
                    <a:lnTo>
                      <a:pt x="265" y="15824"/>
                    </a:lnTo>
                    <a:lnTo>
                      <a:pt x="265" y="10755"/>
                    </a:lnTo>
                    <a:close/>
                    <a:moveTo>
                      <a:pt x="1" y="16089"/>
                    </a:moveTo>
                    <a:lnTo>
                      <a:pt x="1" y="21201"/>
                    </a:lnTo>
                    <a:lnTo>
                      <a:pt x="265" y="21201"/>
                    </a:lnTo>
                    <a:lnTo>
                      <a:pt x="265" y="16089"/>
                    </a:lnTo>
                    <a:close/>
                    <a:moveTo>
                      <a:pt x="1" y="21466"/>
                    </a:moveTo>
                    <a:lnTo>
                      <a:pt x="1" y="26579"/>
                    </a:lnTo>
                    <a:lnTo>
                      <a:pt x="265" y="26579"/>
                    </a:lnTo>
                    <a:lnTo>
                      <a:pt x="265" y="21466"/>
                    </a:lnTo>
                    <a:close/>
                    <a:moveTo>
                      <a:pt x="1" y="26843"/>
                    </a:moveTo>
                    <a:lnTo>
                      <a:pt x="1" y="31956"/>
                    </a:lnTo>
                    <a:lnTo>
                      <a:pt x="265" y="31956"/>
                    </a:lnTo>
                    <a:lnTo>
                      <a:pt x="265" y="26843"/>
                    </a:lnTo>
                    <a:close/>
                    <a:moveTo>
                      <a:pt x="1" y="32221"/>
                    </a:moveTo>
                    <a:lnTo>
                      <a:pt x="1" y="37334"/>
                    </a:lnTo>
                    <a:lnTo>
                      <a:pt x="265" y="37334"/>
                    </a:lnTo>
                    <a:lnTo>
                      <a:pt x="265" y="32221"/>
                    </a:lnTo>
                    <a:close/>
                    <a:moveTo>
                      <a:pt x="1" y="37598"/>
                    </a:moveTo>
                    <a:lnTo>
                      <a:pt x="1" y="42711"/>
                    </a:lnTo>
                    <a:lnTo>
                      <a:pt x="265" y="42711"/>
                    </a:lnTo>
                    <a:lnTo>
                      <a:pt x="265" y="37598"/>
                    </a:lnTo>
                    <a:close/>
                    <a:moveTo>
                      <a:pt x="1" y="42975"/>
                    </a:moveTo>
                    <a:lnTo>
                      <a:pt x="1" y="48088"/>
                    </a:lnTo>
                    <a:lnTo>
                      <a:pt x="265" y="48088"/>
                    </a:lnTo>
                    <a:lnTo>
                      <a:pt x="265" y="42975"/>
                    </a:lnTo>
                    <a:close/>
                    <a:moveTo>
                      <a:pt x="1" y="48353"/>
                    </a:moveTo>
                    <a:lnTo>
                      <a:pt x="1"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59"/>
              <p:cNvSpPr/>
              <p:nvPr/>
            </p:nvSpPr>
            <p:spPr>
              <a:xfrm>
                <a:off x="2631475" y="2853625"/>
                <a:ext cx="6650" cy="124550"/>
              </a:xfrm>
              <a:custGeom>
                <a:avLst/>
                <a:gdLst/>
                <a:ahLst/>
                <a:cxnLst/>
                <a:rect l="l" t="t" r="r" b="b"/>
                <a:pathLst>
                  <a:path w="266" h="4982" fill="none" extrusionOk="0">
                    <a:moveTo>
                      <a:pt x="265" y="1"/>
                    </a:moveTo>
                    <a:lnTo>
                      <a:pt x="1" y="1"/>
                    </a:lnTo>
                    <a:lnTo>
                      <a:pt x="1" y="4981"/>
                    </a:lnTo>
                    <a:lnTo>
                      <a:pt x="265" y="4981"/>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59"/>
              <p:cNvSpPr/>
              <p:nvPr/>
            </p:nvSpPr>
            <p:spPr>
              <a:xfrm>
                <a:off x="2631475" y="2719200"/>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59"/>
              <p:cNvSpPr/>
              <p:nvPr/>
            </p:nvSpPr>
            <p:spPr>
              <a:xfrm>
                <a:off x="2631475" y="2584750"/>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59"/>
              <p:cNvSpPr/>
              <p:nvPr/>
            </p:nvSpPr>
            <p:spPr>
              <a:xfrm>
                <a:off x="2631475" y="2450325"/>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59"/>
              <p:cNvSpPr/>
              <p:nvPr/>
            </p:nvSpPr>
            <p:spPr>
              <a:xfrm>
                <a:off x="2631475" y="2315900"/>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59"/>
              <p:cNvSpPr/>
              <p:nvPr/>
            </p:nvSpPr>
            <p:spPr>
              <a:xfrm>
                <a:off x="2631475" y="2181450"/>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59"/>
              <p:cNvSpPr/>
              <p:nvPr/>
            </p:nvSpPr>
            <p:spPr>
              <a:xfrm>
                <a:off x="2631475" y="2047025"/>
                <a:ext cx="6650" cy="127850"/>
              </a:xfrm>
              <a:custGeom>
                <a:avLst/>
                <a:gdLst/>
                <a:ahLst/>
                <a:cxnLst/>
                <a:rect l="l" t="t" r="r" b="b"/>
                <a:pathLst>
                  <a:path w="266" h="5114" fill="none" extrusionOk="0">
                    <a:moveTo>
                      <a:pt x="265" y="1"/>
                    </a:moveTo>
                    <a:lnTo>
                      <a:pt x="1" y="1"/>
                    </a:lnTo>
                    <a:lnTo>
                      <a:pt x="1" y="5113"/>
                    </a:lnTo>
                    <a:lnTo>
                      <a:pt x="265" y="5113"/>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59"/>
              <p:cNvSpPr/>
              <p:nvPr/>
            </p:nvSpPr>
            <p:spPr>
              <a:xfrm>
                <a:off x="2631475" y="1913700"/>
                <a:ext cx="6650" cy="126750"/>
              </a:xfrm>
              <a:custGeom>
                <a:avLst/>
                <a:gdLst/>
                <a:ahLst/>
                <a:cxnLst/>
                <a:rect l="l" t="t" r="r" b="b"/>
                <a:pathLst>
                  <a:path w="266" h="5070" fill="none" extrusionOk="0">
                    <a:moveTo>
                      <a:pt x="265" y="0"/>
                    </a:moveTo>
                    <a:lnTo>
                      <a:pt x="1" y="0"/>
                    </a:lnTo>
                    <a:lnTo>
                      <a:pt x="1" y="5069"/>
                    </a:lnTo>
                    <a:lnTo>
                      <a:pt x="265" y="5069"/>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59"/>
              <p:cNvSpPr/>
              <p:nvPr/>
            </p:nvSpPr>
            <p:spPr>
              <a:xfrm>
                <a:off x="2631475" y="1779250"/>
                <a:ext cx="6650" cy="126750"/>
              </a:xfrm>
              <a:custGeom>
                <a:avLst/>
                <a:gdLst/>
                <a:ahLst/>
                <a:cxnLst/>
                <a:rect l="l" t="t" r="r" b="b"/>
                <a:pathLst>
                  <a:path w="266" h="5070" fill="none" extrusionOk="0">
                    <a:moveTo>
                      <a:pt x="265" y="1"/>
                    </a:moveTo>
                    <a:lnTo>
                      <a:pt x="1" y="1"/>
                    </a:lnTo>
                    <a:lnTo>
                      <a:pt x="1" y="5070"/>
                    </a:lnTo>
                    <a:lnTo>
                      <a:pt x="265" y="5070"/>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59"/>
              <p:cNvSpPr/>
              <p:nvPr/>
            </p:nvSpPr>
            <p:spPr>
              <a:xfrm>
                <a:off x="2631475" y="1644825"/>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59"/>
              <p:cNvSpPr/>
              <p:nvPr/>
            </p:nvSpPr>
            <p:spPr>
              <a:xfrm>
                <a:off x="2761500" y="1645925"/>
                <a:ext cx="7750" cy="1336650"/>
              </a:xfrm>
              <a:custGeom>
                <a:avLst/>
                <a:gdLst/>
                <a:ahLst/>
                <a:cxnLst/>
                <a:rect l="l" t="t" r="r" b="b"/>
                <a:pathLst>
                  <a:path w="310" h="53466" extrusionOk="0">
                    <a:moveTo>
                      <a:pt x="1" y="1"/>
                    </a:moveTo>
                    <a:lnTo>
                      <a:pt x="1" y="5069"/>
                    </a:lnTo>
                    <a:lnTo>
                      <a:pt x="309" y="5069"/>
                    </a:lnTo>
                    <a:lnTo>
                      <a:pt x="309" y="1"/>
                    </a:lnTo>
                    <a:close/>
                    <a:moveTo>
                      <a:pt x="1" y="5334"/>
                    </a:moveTo>
                    <a:lnTo>
                      <a:pt x="1" y="10403"/>
                    </a:lnTo>
                    <a:lnTo>
                      <a:pt x="309" y="10403"/>
                    </a:lnTo>
                    <a:lnTo>
                      <a:pt x="309" y="5334"/>
                    </a:lnTo>
                    <a:close/>
                    <a:moveTo>
                      <a:pt x="1" y="10711"/>
                    </a:moveTo>
                    <a:lnTo>
                      <a:pt x="1" y="15780"/>
                    </a:lnTo>
                    <a:lnTo>
                      <a:pt x="309" y="15780"/>
                    </a:lnTo>
                    <a:lnTo>
                      <a:pt x="309" y="10711"/>
                    </a:lnTo>
                    <a:close/>
                    <a:moveTo>
                      <a:pt x="1" y="16045"/>
                    </a:moveTo>
                    <a:lnTo>
                      <a:pt x="1" y="21157"/>
                    </a:lnTo>
                    <a:lnTo>
                      <a:pt x="309" y="21157"/>
                    </a:lnTo>
                    <a:lnTo>
                      <a:pt x="309" y="16045"/>
                    </a:lnTo>
                    <a:close/>
                    <a:moveTo>
                      <a:pt x="1" y="21422"/>
                    </a:moveTo>
                    <a:lnTo>
                      <a:pt x="1" y="26535"/>
                    </a:lnTo>
                    <a:lnTo>
                      <a:pt x="309" y="26535"/>
                    </a:lnTo>
                    <a:lnTo>
                      <a:pt x="309" y="21422"/>
                    </a:lnTo>
                    <a:close/>
                    <a:moveTo>
                      <a:pt x="1" y="26799"/>
                    </a:moveTo>
                    <a:lnTo>
                      <a:pt x="1" y="31912"/>
                    </a:lnTo>
                    <a:lnTo>
                      <a:pt x="309" y="31912"/>
                    </a:lnTo>
                    <a:lnTo>
                      <a:pt x="309" y="26799"/>
                    </a:lnTo>
                    <a:close/>
                    <a:moveTo>
                      <a:pt x="1" y="32177"/>
                    </a:moveTo>
                    <a:lnTo>
                      <a:pt x="1" y="37290"/>
                    </a:lnTo>
                    <a:lnTo>
                      <a:pt x="309" y="37290"/>
                    </a:lnTo>
                    <a:lnTo>
                      <a:pt x="309" y="32177"/>
                    </a:lnTo>
                    <a:close/>
                    <a:moveTo>
                      <a:pt x="1" y="37554"/>
                    </a:moveTo>
                    <a:lnTo>
                      <a:pt x="1" y="42667"/>
                    </a:lnTo>
                    <a:lnTo>
                      <a:pt x="309" y="42667"/>
                    </a:lnTo>
                    <a:lnTo>
                      <a:pt x="309" y="37554"/>
                    </a:lnTo>
                    <a:close/>
                    <a:moveTo>
                      <a:pt x="1" y="42931"/>
                    </a:moveTo>
                    <a:lnTo>
                      <a:pt x="1" y="48044"/>
                    </a:lnTo>
                    <a:lnTo>
                      <a:pt x="309" y="48044"/>
                    </a:lnTo>
                    <a:lnTo>
                      <a:pt x="309" y="42931"/>
                    </a:lnTo>
                    <a:close/>
                    <a:moveTo>
                      <a:pt x="1" y="48309"/>
                    </a:moveTo>
                    <a:lnTo>
                      <a:pt x="1" y="53289"/>
                    </a:lnTo>
                    <a:lnTo>
                      <a:pt x="265" y="53289"/>
                    </a:lnTo>
                    <a:lnTo>
                      <a:pt x="265" y="53466"/>
                    </a:lnTo>
                    <a:lnTo>
                      <a:pt x="309" y="53466"/>
                    </a:lnTo>
                    <a:lnTo>
                      <a:pt x="309" y="48309"/>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59"/>
              <p:cNvSpPr/>
              <p:nvPr/>
            </p:nvSpPr>
            <p:spPr>
              <a:xfrm>
                <a:off x="2761500" y="1645925"/>
                <a:ext cx="7750" cy="1336650"/>
              </a:xfrm>
              <a:custGeom>
                <a:avLst/>
                <a:gdLst/>
                <a:ahLst/>
                <a:cxnLst/>
                <a:rect l="l" t="t" r="r" b="b"/>
                <a:pathLst>
                  <a:path w="310" h="53466" fill="none" extrusionOk="0">
                    <a:moveTo>
                      <a:pt x="309" y="1"/>
                    </a:moveTo>
                    <a:lnTo>
                      <a:pt x="1" y="1"/>
                    </a:lnTo>
                    <a:lnTo>
                      <a:pt x="1" y="5069"/>
                    </a:lnTo>
                    <a:lnTo>
                      <a:pt x="309" y="5069"/>
                    </a:lnTo>
                    <a:lnTo>
                      <a:pt x="309" y="5334"/>
                    </a:lnTo>
                    <a:lnTo>
                      <a:pt x="1" y="5334"/>
                    </a:lnTo>
                    <a:lnTo>
                      <a:pt x="1" y="10403"/>
                    </a:lnTo>
                    <a:lnTo>
                      <a:pt x="309" y="10403"/>
                    </a:lnTo>
                    <a:lnTo>
                      <a:pt x="309" y="10711"/>
                    </a:lnTo>
                    <a:lnTo>
                      <a:pt x="1" y="10711"/>
                    </a:lnTo>
                    <a:lnTo>
                      <a:pt x="1" y="15780"/>
                    </a:lnTo>
                    <a:lnTo>
                      <a:pt x="309" y="15780"/>
                    </a:lnTo>
                    <a:lnTo>
                      <a:pt x="309" y="16045"/>
                    </a:lnTo>
                    <a:lnTo>
                      <a:pt x="1" y="16045"/>
                    </a:lnTo>
                    <a:lnTo>
                      <a:pt x="1" y="21157"/>
                    </a:lnTo>
                    <a:lnTo>
                      <a:pt x="309" y="21157"/>
                    </a:lnTo>
                    <a:lnTo>
                      <a:pt x="309" y="21422"/>
                    </a:lnTo>
                    <a:lnTo>
                      <a:pt x="1" y="21422"/>
                    </a:lnTo>
                    <a:lnTo>
                      <a:pt x="1" y="26535"/>
                    </a:lnTo>
                    <a:lnTo>
                      <a:pt x="309" y="26535"/>
                    </a:lnTo>
                    <a:lnTo>
                      <a:pt x="309" y="26799"/>
                    </a:lnTo>
                    <a:lnTo>
                      <a:pt x="1" y="26799"/>
                    </a:lnTo>
                    <a:lnTo>
                      <a:pt x="1" y="31912"/>
                    </a:lnTo>
                    <a:lnTo>
                      <a:pt x="309" y="31912"/>
                    </a:lnTo>
                    <a:lnTo>
                      <a:pt x="309" y="32177"/>
                    </a:lnTo>
                    <a:lnTo>
                      <a:pt x="1" y="32177"/>
                    </a:lnTo>
                    <a:lnTo>
                      <a:pt x="1" y="37290"/>
                    </a:lnTo>
                    <a:lnTo>
                      <a:pt x="309" y="37290"/>
                    </a:lnTo>
                    <a:lnTo>
                      <a:pt x="309" y="37554"/>
                    </a:lnTo>
                    <a:lnTo>
                      <a:pt x="1" y="37554"/>
                    </a:lnTo>
                    <a:lnTo>
                      <a:pt x="1" y="42667"/>
                    </a:lnTo>
                    <a:lnTo>
                      <a:pt x="309" y="42667"/>
                    </a:lnTo>
                    <a:lnTo>
                      <a:pt x="309" y="42931"/>
                    </a:lnTo>
                    <a:lnTo>
                      <a:pt x="1" y="42931"/>
                    </a:lnTo>
                    <a:lnTo>
                      <a:pt x="1" y="48044"/>
                    </a:lnTo>
                    <a:lnTo>
                      <a:pt x="309" y="48044"/>
                    </a:lnTo>
                    <a:lnTo>
                      <a:pt x="309" y="48309"/>
                    </a:lnTo>
                    <a:lnTo>
                      <a:pt x="1" y="48309"/>
                    </a:lnTo>
                    <a:lnTo>
                      <a:pt x="1" y="53289"/>
                    </a:lnTo>
                    <a:lnTo>
                      <a:pt x="265" y="53289"/>
                    </a:lnTo>
                    <a:lnTo>
                      <a:pt x="265" y="53466"/>
                    </a:lnTo>
                    <a:lnTo>
                      <a:pt x="309" y="53466"/>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59"/>
              <p:cNvSpPr/>
              <p:nvPr/>
            </p:nvSpPr>
            <p:spPr>
              <a:xfrm>
                <a:off x="2093750" y="1638225"/>
                <a:ext cx="675500" cy="6625"/>
              </a:xfrm>
              <a:custGeom>
                <a:avLst/>
                <a:gdLst/>
                <a:ahLst/>
                <a:cxnLst/>
                <a:rect l="l" t="t" r="r" b="b"/>
                <a:pathLst>
                  <a:path w="27020" h="265" extrusionOk="0">
                    <a:moveTo>
                      <a:pt x="0" y="0"/>
                    </a:moveTo>
                    <a:lnTo>
                      <a:pt x="0" y="220"/>
                    </a:lnTo>
                    <a:lnTo>
                      <a:pt x="265" y="220"/>
                    </a:lnTo>
                    <a:lnTo>
                      <a:pt x="265" y="264"/>
                    </a:lnTo>
                    <a:lnTo>
                      <a:pt x="5378" y="264"/>
                    </a:lnTo>
                    <a:lnTo>
                      <a:pt x="5378" y="220"/>
                    </a:lnTo>
                    <a:lnTo>
                      <a:pt x="5642" y="220"/>
                    </a:lnTo>
                    <a:lnTo>
                      <a:pt x="5642" y="264"/>
                    </a:lnTo>
                    <a:lnTo>
                      <a:pt x="10755" y="264"/>
                    </a:lnTo>
                    <a:lnTo>
                      <a:pt x="10755" y="220"/>
                    </a:lnTo>
                    <a:lnTo>
                      <a:pt x="11020" y="220"/>
                    </a:lnTo>
                    <a:lnTo>
                      <a:pt x="11020" y="264"/>
                    </a:lnTo>
                    <a:lnTo>
                      <a:pt x="16132" y="264"/>
                    </a:lnTo>
                    <a:lnTo>
                      <a:pt x="16132" y="220"/>
                    </a:lnTo>
                    <a:lnTo>
                      <a:pt x="16397" y="220"/>
                    </a:lnTo>
                    <a:lnTo>
                      <a:pt x="16397" y="264"/>
                    </a:lnTo>
                    <a:lnTo>
                      <a:pt x="21510" y="264"/>
                    </a:lnTo>
                    <a:lnTo>
                      <a:pt x="21510" y="220"/>
                    </a:lnTo>
                    <a:lnTo>
                      <a:pt x="21774" y="220"/>
                    </a:lnTo>
                    <a:lnTo>
                      <a:pt x="21774" y="264"/>
                    </a:lnTo>
                    <a:lnTo>
                      <a:pt x="27019" y="264"/>
                    </a:lnTo>
                    <a:lnTo>
                      <a:pt x="2701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59"/>
              <p:cNvSpPr/>
              <p:nvPr/>
            </p:nvSpPr>
            <p:spPr>
              <a:xfrm>
                <a:off x="2093750" y="1638225"/>
                <a:ext cx="675500" cy="6625"/>
              </a:xfrm>
              <a:custGeom>
                <a:avLst/>
                <a:gdLst/>
                <a:ahLst/>
                <a:cxnLst/>
                <a:rect l="l" t="t" r="r" b="b"/>
                <a:pathLst>
                  <a:path w="27020" h="265" fill="none" extrusionOk="0">
                    <a:moveTo>
                      <a:pt x="27019" y="0"/>
                    </a:moveTo>
                    <a:lnTo>
                      <a:pt x="0" y="0"/>
                    </a:lnTo>
                    <a:lnTo>
                      <a:pt x="0" y="220"/>
                    </a:lnTo>
                    <a:lnTo>
                      <a:pt x="265" y="220"/>
                    </a:lnTo>
                    <a:lnTo>
                      <a:pt x="265" y="264"/>
                    </a:lnTo>
                    <a:lnTo>
                      <a:pt x="5378" y="264"/>
                    </a:lnTo>
                    <a:lnTo>
                      <a:pt x="5378" y="220"/>
                    </a:lnTo>
                    <a:lnTo>
                      <a:pt x="5642" y="220"/>
                    </a:lnTo>
                    <a:lnTo>
                      <a:pt x="5642" y="264"/>
                    </a:lnTo>
                    <a:lnTo>
                      <a:pt x="10755" y="264"/>
                    </a:lnTo>
                    <a:lnTo>
                      <a:pt x="10755" y="220"/>
                    </a:lnTo>
                    <a:lnTo>
                      <a:pt x="11020" y="220"/>
                    </a:lnTo>
                    <a:lnTo>
                      <a:pt x="11020" y="264"/>
                    </a:lnTo>
                    <a:lnTo>
                      <a:pt x="16132" y="264"/>
                    </a:lnTo>
                    <a:lnTo>
                      <a:pt x="16132" y="220"/>
                    </a:lnTo>
                    <a:lnTo>
                      <a:pt x="16397" y="220"/>
                    </a:lnTo>
                    <a:lnTo>
                      <a:pt x="16397" y="264"/>
                    </a:lnTo>
                    <a:lnTo>
                      <a:pt x="21510" y="264"/>
                    </a:lnTo>
                    <a:lnTo>
                      <a:pt x="21510" y="220"/>
                    </a:lnTo>
                    <a:lnTo>
                      <a:pt x="21774" y="220"/>
                    </a:lnTo>
                    <a:lnTo>
                      <a:pt x="21774" y="264"/>
                    </a:lnTo>
                    <a:lnTo>
                      <a:pt x="27019" y="264"/>
                    </a:lnTo>
                    <a:lnTo>
                      <a:pt x="2701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59"/>
              <p:cNvSpPr/>
              <p:nvPr/>
            </p:nvSpPr>
            <p:spPr>
              <a:xfrm>
                <a:off x="2093750" y="1643725"/>
                <a:ext cx="6625" cy="1125"/>
              </a:xfrm>
              <a:custGeom>
                <a:avLst/>
                <a:gdLst/>
                <a:ahLst/>
                <a:cxnLst/>
                <a:rect l="l" t="t" r="r" b="b"/>
                <a:pathLst>
                  <a:path w="265" h="45" extrusionOk="0">
                    <a:moveTo>
                      <a:pt x="0" y="0"/>
                    </a:moveTo>
                    <a:lnTo>
                      <a:pt x="0" y="44"/>
                    </a:lnTo>
                    <a:lnTo>
                      <a:pt x="265"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59"/>
              <p:cNvSpPr/>
              <p:nvPr/>
            </p:nvSpPr>
            <p:spPr>
              <a:xfrm>
                <a:off x="2093750" y="1643725"/>
                <a:ext cx="6625" cy="1125"/>
              </a:xfrm>
              <a:custGeom>
                <a:avLst/>
                <a:gdLst/>
                <a:ahLst/>
                <a:cxnLst/>
                <a:rect l="l" t="t" r="r" b="b"/>
                <a:pathLst>
                  <a:path w="265" h="45" fill="none" extrusionOk="0">
                    <a:moveTo>
                      <a:pt x="265" y="0"/>
                    </a:moveTo>
                    <a:lnTo>
                      <a:pt x="0" y="0"/>
                    </a:lnTo>
                    <a:lnTo>
                      <a:pt x="0" y="44"/>
                    </a:lnTo>
                    <a:lnTo>
                      <a:pt x="265" y="44"/>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59"/>
              <p:cNvSpPr/>
              <p:nvPr/>
            </p:nvSpPr>
            <p:spPr>
              <a:xfrm>
                <a:off x="2228175" y="1643725"/>
                <a:ext cx="6650" cy="1125"/>
              </a:xfrm>
              <a:custGeom>
                <a:avLst/>
                <a:gdLst/>
                <a:ahLst/>
                <a:cxnLst/>
                <a:rect l="l" t="t" r="r" b="b"/>
                <a:pathLst>
                  <a:path w="266" h="45" extrusionOk="0">
                    <a:moveTo>
                      <a:pt x="1" y="0"/>
                    </a:moveTo>
                    <a:lnTo>
                      <a:pt x="1" y="44"/>
                    </a:lnTo>
                    <a:lnTo>
                      <a:pt x="265"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59"/>
              <p:cNvSpPr/>
              <p:nvPr/>
            </p:nvSpPr>
            <p:spPr>
              <a:xfrm>
                <a:off x="2228175" y="1643725"/>
                <a:ext cx="6650" cy="1125"/>
              </a:xfrm>
              <a:custGeom>
                <a:avLst/>
                <a:gdLst/>
                <a:ahLst/>
                <a:cxnLst/>
                <a:rect l="l" t="t" r="r" b="b"/>
                <a:pathLst>
                  <a:path w="266" h="45" fill="none" extrusionOk="0">
                    <a:moveTo>
                      <a:pt x="265" y="0"/>
                    </a:moveTo>
                    <a:lnTo>
                      <a:pt x="1" y="0"/>
                    </a:lnTo>
                    <a:lnTo>
                      <a:pt x="1" y="44"/>
                    </a:lnTo>
                    <a:lnTo>
                      <a:pt x="265" y="44"/>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59"/>
              <p:cNvSpPr/>
              <p:nvPr/>
            </p:nvSpPr>
            <p:spPr>
              <a:xfrm>
                <a:off x="2362625" y="1643725"/>
                <a:ext cx="6625" cy="1125"/>
              </a:xfrm>
              <a:custGeom>
                <a:avLst/>
                <a:gdLst/>
                <a:ahLst/>
                <a:cxnLst/>
                <a:rect l="l" t="t" r="r" b="b"/>
                <a:pathLst>
                  <a:path w="265" h="45" extrusionOk="0">
                    <a:moveTo>
                      <a:pt x="0" y="0"/>
                    </a:moveTo>
                    <a:lnTo>
                      <a:pt x="0" y="44"/>
                    </a:lnTo>
                    <a:lnTo>
                      <a:pt x="265"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59"/>
              <p:cNvSpPr/>
              <p:nvPr/>
            </p:nvSpPr>
            <p:spPr>
              <a:xfrm>
                <a:off x="2362625" y="1643725"/>
                <a:ext cx="6625" cy="1125"/>
              </a:xfrm>
              <a:custGeom>
                <a:avLst/>
                <a:gdLst/>
                <a:ahLst/>
                <a:cxnLst/>
                <a:rect l="l" t="t" r="r" b="b"/>
                <a:pathLst>
                  <a:path w="265" h="45" fill="none" extrusionOk="0">
                    <a:moveTo>
                      <a:pt x="265" y="0"/>
                    </a:moveTo>
                    <a:lnTo>
                      <a:pt x="0" y="0"/>
                    </a:lnTo>
                    <a:lnTo>
                      <a:pt x="0" y="44"/>
                    </a:lnTo>
                    <a:lnTo>
                      <a:pt x="265" y="44"/>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59"/>
              <p:cNvSpPr/>
              <p:nvPr/>
            </p:nvSpPr>
            <p:spPr>
              <a:xfrm>
                <a:off x="2497050" y="1643725"/>
                <a:ext cx="6625" cy="1125"/>
              </a:xfrm>
              <a:custGeom>
                <a:avLst/>
                <a:gdLst/>
                <a:ahLst/>
                <a:cxnLst/>
                <a:rect l="l" t="t" r="r" b="b"/>
                <a:pathLst>
                  <a:path w="265" h="45" extrusionOk="0">
                    <a:moveTo>
                      <a:pt x="0" y="0"/>
                    </a:moveTo>
                    <a:lnTo>
                      <a:pt x="0" y="44"/>
                    </a:lnTo>
                    <a:lnTo>
                      <a:pt x="265"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59"/>
              <p:cNvSpPr/>
              <p:nvPr/>
            </p:nvSpPr>
            <p:spPr>
              <a:xfrm>
                <a:off x="2497050" y="1643725"/>
                <a:ext cx="6625" cy="1125"/>
              </a:xfrm>
              <a:custGeom>
                <a:avLst/>
                <a:gdLst/>
                <a:ahLst/>
                <a:cxnLst/>
                <a:rect l="l" t="t" r="r" b="b"/>
                <a:pathLst>
                  <a:path w="265" h="45" fill="none" extrusionOk="0">
                    <a:moveTo>
                      <a:pt x="265" y="0"/>
                    </a:moveTo>
                    <a:lnTo>
                      <a:pt x="0" y="0"/>
                    </a:lnTo>
                    <a:lnTo>
                      <a:pt x="0" y="44"/>
                    </a:lnTo>
                    <a:lnTo>
                      <a:pt x="265" y="44"/>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59"/>
              <p:cNvSpPr/>
              <p:nvPr/>
            </p:nvSpPr>
            <p:spPr>
              <a:xfrm>
                <a:off x="2631475" y="1643725"/>
                <a:ext cx="6650" cy="1125"/>
              </a:xfrm>
              <a:custGeom>
                <a:avLst/>
                <a:gdLst/>
                <a:ahLst/>
                <a:cxnLst/>
                <a:rect l="l" t="t" r="r" b="b"/>
                <a:pathLst>
                  <a:path w="266" h="45" extrusionOk="0">
                    <a:moveTo>
                      <a:pt x="1" y="0"/>
                    </a:moveTo>
                    <a:lnTo>
                      <a:pt x="1" y="44"/>
                    </a:lnTo>
                    <a:lnTo>
                      <a:pt x="265"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59"/>
              <p:cNvSpPr/>
              <p:nvPr/>
            </p:nvSpPr>
            <p:spPr>
              <a:xfrm>
                <a:off x="2631475" y="1643725"/>
                <a:ext cx="6650" cy="1125"/>
              </a:xfrm>
              <a:custGeom>
                <a:avLst/>
                <a:gdLst/>
                <a:ahLst/>
                <a:cxnLst/>
                <a:rect l="l" t="t" r="r" b="b"/>
                <a:pathLst>
                  <a:path w="266" h="45" fill="none" extrusionOk="0">
                    <a:moveTo>
                      <a:pt x="265" y="0"/>
                    </a:moveTo>
                    <a:lnTo>
                      <a:pt x="1" y="0"/>
                    </a:lnTo>
                    <a:lnTo>
                      <a:pt x="1" y="44"/>
                    </a:lnTo>
                    <a:lnTo>
                      <a:pt x="265" y="44"/>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59"/>
              <p:cNvSpPr/>
              <p:nvPr/>
            </p:nvSpPr>
            <p:spPr>
              <a:xfrm>
                <a:off x="2100350" y="1772650"/>
                <a:ext cx="661175" cy="6625"/>
              </a:xfrm>
              <a:custGeom>
                <a:avLst/>
                <a:gdLst/>
                <a:ahLst/>
                <a:cxnLst/>
                <a:rect l="l" t="t" r="r" b="b"/>
                <a:pathLst>
                  <a:path w="26447"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59"/>
              <p:cNvSpPr/>
              <p:nvPr/>
            </p:nvSpPr>
            <p:spPr>
              <a:xfrm>
                <a:off x="2100350" y="17726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59"/>
              <p:cNvSpPr/>
              <p:nvPr/>
            </p:nvSpPr>
            <p:spPr>
              <a:xfrm>
                <a:off x="2234800" y="1772650"/>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59"/>
              <p:cNvSpPr/>
              <p:nvPr/>
            </p:nvSpPr>
            <p:spPr>
              <a:xfrm>
                <a:off x="2369225" y="1772650"/>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59"/>
              <p:cNvSpPr/>
              <p:nvPr/>
            </p:nvSpPr>
            <p:spPr>
              <a:xfrm>
                <a:off x="2503650" y="17726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59"/>
              <p:cNvSpPr/>
              <p:nvPr/>
            </p:nvSpPr>
            <p:spPr>
              <a:xfrm>
                <a:off x="2638100" y="1772650"/>
                <a:ext cx="123425" cy="6625"/>
              </a:xfrm>
              <a:custGeom>
                <a:avLst/>
                <a:gdLst/>
                <a:ahLst/>
                <a:cxnLst/>
                <a:rect l="l" t="t" r="r" b="b"/>
                <a:pathLst>
                  <a:path w="4937" h="265" fill="none" extrusionOk="0">
                    <a:moveTo>
                      <a:pt x="4937" y="0"/>
                    </a:moveTo>
                    <a:lnTo>
                      <a:pt x="0" y="0"/>
                    </a:lnTo>
                    <a:lnTo>
                      <a:pt x="0" y="265"/>
                    </a:lnTo>
                    <a:lnTo>
                      <a:pt x="4937" y="265"/>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59"/>
              <p:cNvSpPr/>
              <p:nvPr/>
            </p:nvSpPr>
            <p:spPr>
              <a:xfrm>
                <a:off x="2093750" y="17726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59"/>
              <p:cNvSpPr/>
              <p:nvPr/>
            </p:nvSpPr>
            <p:spPr>
              <a:xfrm>
                <a:off x="2093750" y="17726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59"/>
              <p:cNvSpPr/>
              <p:nvPr/>
            </p:nvSpPr>
            <p:spPr>
              <a:xfrm>
                <a:off x="2228175" y="17726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59"/>
              <p:cNvSpPr/>
              <p:nvPr/>
            </p:nvSpPr>
            <p:spPr>
              <a:xfrm>
                <a:off x="2228175" y="17726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59"/>
              <p:cNvSpPr/>
              <p:nvPr/>
            </p:nvSpPr>
            <p:spPr>
              <a:xfrm>
                <a:off x="2362625" y="17726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59"/>
              <p:cNvSpPr/>
              <p:nvPr/>
            </p:nvSpPr>
            <p:spPr>
              <a:xfrm>
                <a:off x="2362625" y="17726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59"/>
              <p:cNvSpPr/>
              <p:nvPr/>
            </p:nvSpPr>
            <p:spPr>
              <a:xfrm>
                <a:off x="2497050" y="17726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59"/>
              <p:cNvSpPr/>
              <p:nvPr/>
            </p:nvSpPr>
            <p:spPr>
              <a:xfrm>
                <a:off x="2497050" y="17726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59"/>
              <p:cNvSpPr/>
              <p:nvPr/>
            </p:nvSpPr>
            <p:spPr>
              <a:xfrm>
                <a:off x="2631475" y="17726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59"/>
              <p:cNvSpPr/>
              <p:nvPr/>
            </p:nvSpPr>
            <p:spPr>
              <a:xfrm>
                <a:off x="2631475" y="17726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59"/>
              <p:cNvSpPr/>
              <p:nvPr/>
            </p:nvSpPr>
            <p:spPr>
              <a:xfrm>
                <a:off x="2761500" y="1772650"/>
                <a:ext cx="7750" cy="6625"/>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59"/>
              <p:cNvSpPr/>
              <p:nvPr/>
            </p:nvSpPr>
            <p:spPr>
              <a:xfrm>
                <a:off x="2761500" y="1772650"/>
                <a:ext cx="7750" cy="6625"/>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59"/>
              <p:cNvSpPr/>
              <p:nvPr/>
            </p:nvSpPr>
            <p:spPr>
              <a:xfrm>
                <a:off x="2100350" y="1905975"/>
                <a:ext cx="661175" cy="7750"/>
              </a:xfrm>
              <a:custGeom>
                <a:avLst/>
                <a:gdLst/>
                <a:ahLst/>
                <a:cxnLst/>
                <a:rect l="l" t="t" r="r" b="b"/>
                <a:pathLst>
                  <a:path w="26447" h="310" extrusionOk="0">
                    <a:moveTo>
                      <a:pt x="1" y="1"/>
                    </a:moveTo>
                    <a:lnTo>
                      <a:pt x="1" y="309"/>
                    </a:lnTo>
                    <a:lnTo>
                      <a:pt x="5114" y="309"/>
                    </a:lnTo>
                    <a:lnTo>
                      <a:pt x="5114" y="1"/>
                    </a:lnTo>
                    <a:close/>
                    <a:moveTo>
                      <a:pt x="5378" y="1"/>
                    </a:moveTo>
                    <a:lnTo>
                      <a:pt x="5378" y="309"/>
                    </a:lnTo>
                    <a:lnTo>
                      <a:pt x="10491" y="309"/>
                    </a:lnTo>
                    <a:lnTo>
                      <a:pt x="10491" y="1"/>
                    </a:lnTo>
                    <a:close/>
                    <a:moveTo>
                      <a:pt x="10756" y="1"/>
                    </a:moveTo>
                    <a:lnTo>
                      <a:pt x="10756" y="309"/>
                    </a:lnTo>
                    <a:lnTo>
                      <a:pt x="15868" y="309"/>
                    </a:lnTo>
                    <a:lnTo>
                      <a:pt x="15868" y="1"/>
                    </a:lnTo>
                    <a:close/>
                    <a:moveTo>
                      <a:pt x="16133" y="1"/>
                    </a:moveTo>
                    <a:lnTo>
                      <a:pt x="16133" y="309"/>
                    </a:lnTo>
                    <a:lnTo>
                      <a:pt x="21246" y="309"/>
                    </a:lnTo>
                    <a:lnTo>
                      <a:pt x="21246" y="1"/>
                    </a:lnTo>
                    <a:close/>
                    <a:moveTo>
                      <a:pt x="21510" y="1"/>
                    </a:moveTo>
                    <a:lnTo>
                      <a:pt x="21510" y="309"/>
                    </a:lnTo>
                    <a:lnTo>
                      <a:pt x="26447" y="309"/>
                    </a:lnTo>
                    <a:lnTo>
                      <a:pt x="264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59"/>
              <p:cNvSpPr/>
              <p:nvPr/>
            </p:nvSpPr>
            <p:spPr>
              <a:xfrm>
                <a:off x="2100350" y="1905975"/>
                <a:ext cx="127850" cy="7750"/>
              </a:xfrm>
              <a:custGeom>
                <a:avLst/>
                <a:gdLst/>
                <a:ahLst/>
                <a:cxnLst/>
                <a:rect l="l" t="t" r="r" b="b"/>
                <a:pathLst>
                  <a:path w="5114" h="310" fill="none" extrusionOk="0">
                    <a:moveTo>
                      <a:pt x="5114" y="1"/>
                    </a:moveTo>
                    <a:lnTo>
                      <a:pt x="1" y="1"/>
                    </a:lnTo>
                    <a:lnTo>
                      <a:pt x="1" y="309"/>
                    </a:lnTo>
                    <a:lnTo>
                      <a:pt x="5114" y="309"/>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59"/>
              <p:cNvSpPr/>
              <p:nvPr/>
            </p:nvSpPr>
            <p:spPr>
              <a:xfrm>
                <a:off x="2234800" y="1905975"/>
                <a:ext cx="127850" cy="7750"/>
              </a:xfrm>
              <a:custGeom>
                <a:avLst/>
                <a:gdLst/>
                <a:ahLst/>
                <a:cxnLst/>
                <a:rect l="l" t="t" r="r" b="b"/>
                <a:pathLst>
                  <a:path w="5114" h="310" fill="none" extrusionOk="0">
                    <a:moveTo>
                      <a:pt x="5113" y="1"/>
                    </a:moveTo>
                    <a:lnTo>
                      <a:pt x="0" y="1"/>
                    </a:lnTo>
                    <a:lnTo>
                      <a:pt x="0" y="309"/>
                    </a:lnTo>
                    <a:lnTo>
                      <a:pt x="5113" y="309"/>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59"/>
              <p:cNvSpPr/>
              <p:nvPr/>
            </p:nvSpPr>
            <p:spPr>
              <a:xfrm>
                <a:off x="2369225" y="1905975"/>
                <a:ext cx="127850" cy="7750"/>
              </a:xfrm>
              <a:custGeom>
                <a:avLst/>
                <a:gdLst/>
                <a:ahLst/>
                <a:cxnLst/>
                <a:rect l="l" t="t" r="r" b="b"/>
                <a:pathLst>
                  <a:path w="5114" h="310" fill="none" extrusionOk="0">
                    <a:moveTo>
                      <a:pt x="5113" y="1"/>
                    </a:moveTo>
                    <a:lnTo>
                      <a:pt x="1" y="1"/>
                    </a:lnTo>
                    <a:lnTo>
                      <a:pt x="1" y="309"/>
                    </a:lnTo>
                    <a:lnTo>
                      <a:pt x="5113" y="309"/>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59"/>
              <p:cNvSpPr/>
              <p:nvPr/>
            </p:nvSpPr>
            <p:spPr>
              <a:xfrm>
                <a:off x="2503650" y="1905975"/>
                <a:ext cx="127850" cy="7750"/>
              </a:xfrm>
              <a:custGeom>
                <a:avLst/>
                <a:gdLst/>
                <a:ahLst/>
                <a:cxnLst/>
                <a:rect l="l" t="t" r="r" b="b"/>
                <a:pathLst>
                  <a:path w="5114" h="310" fill="none" extrusionOk="0">
                    <a:moveTo>
                      <a:pt x="5114" y="1"/>
                    </a:moveTo>
                    <a:lnTo>
                      <a:pt x="1" y="1"/>
                    </a:lnTo>
                    <a:lnTo>
                      <a:pt x="1" y="309"/>
                    </a:lnTo>
                    <a:lnTo>
                      <a:pt x="5114" y="309"/>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59"/>
              <p:cNvSpPr/>
              <p:nvPr/>
            </p:nvSpPr>
            <p:spPr>
              <a:xfrm>
                <a:off x="2638100" y="1905975"/>
                <a:ext cx="123425" cy="7750"/>
              </a:xfrm>
              <a:custGeom>
                <a:avLst/>
                <a:gdLst/>
                <a:ahLst/>
                <a:cxnLst/>
                <a:rect l="l" t="t" r="r" b="b"/>
                <a:pathLst>
                  <a:path w="4937" h="310" fill="none" extrusionOk="0">
                    <a:moveTo>
                      <a:pt x="4937" y="1"/>
                    </a:moveTo>
                    <a:lnTo>
                      <a:pt x="0" y="1"/>
                    </a:lnTo>
                    <a:lnTo>
                      <a:pt x="0" y="309"/>
                    </a:lnTo>
                    <a:lnTo>
                      <a:pt x="4937" y="309"/>
                    </a:lnTo>
                    <a:lnTo>
                      <a:pt x="4937"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59"/>
              <p:cNvSpPr/>
              <p:nvPr/>
            </p:nvSpPr>
            <p:spPr>
              <a:xfrm>
                <a:off x="2093750" y="1905975"/>
                <a:ext cx="6625" cy="7750"/>
              </a:xfrm>
              <a:custGeom>
                <a:avLst/>
                <a:gdLst/>
                <a:ahLst/>
                <a:cxnLst/>
                <a:rect l="l" t="t" r="r" b="b"/>
                <a:pathLst>
                  <a:path w="265" h="310" extrusionOk="0">
                    <a:moveTo>
                      <a:pt x="0" y="1"/>
                    </a:moveTo>
                    <a:lnTo>
                      <a:pt x="0" y="309"/>
                    </a:lnTo>
                    <a:lnTo>
                      <a:pt x="265" y="309"/>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59"/>
              <p:cNvSpPr/>
              <p:nvPr/>
            </p:nvSpPr>
            <p:spPr>
              <a:xfrm>
                <a:off x="2093750" y="1905975"/>
                <a:ext cx="6625" cy="7750"/>
              </a:xfrm>
              <a:custGeom>
                <a:avLst/>
                <a:gdLst/>
                <a:ahLst/>
                <a:cxnLst/>
                <a:rect l="l" t="t" r="r" b="b"/>
                <a:pathLst>
                  <a:path w="265" h="310" fill="none" extrusionOk="0">
                    <a:moveTo>
                      <a:pt x="265" y="1"/>
                    </a:moveTo>
                    <a:lnTo>
                      <a:pt x="0" y="1"/>
                    </a:lnTo>
                    <a:lnTo>
                      <a:pt x="0" y="309"/>
                    </a:lnTo>
                    <a:lnTo>
                      <a:pt x="265" y="30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59"/>
              <p:cNvSpPr/>
              <p:nvPr/>
            </p:nvSpPr>
            <p:spPr>
              <a:xfrm>
                <a:off x="2228175" y="1905975"/>
                <a:ext cx="6650" cy="7750"/>
              </a:xfrm>
              <a:custGeom>
                <a:avLst/>
                <a:gdLst/>
                <a:ahLst/>
                <a:cxnLst/>
                <a:rect l="l" t="t" r="r" b="b"/>
                <a:pathLst>
                  <a:path w="266" h="310" extrusionOk="0">
                    <a:moveTo>
                      <a:pt x="1" y="1"/>
                    </a:moveTo>
                    <a:lnTo>
                      <a:pt x="1" y="309"/>
                    </a:lnTo>
                    <a:lnTo>
                      <a:pt x="265" y="309"/>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59"/>
              <p:cNvSpPr/>
              <p:nvPr/>
            </p:nvSpPr>
            <p:spPr>
              <a:xfrm>
                <a:off x="2228175" y="1905975"/>
                <a:ext cx="6650" cy="7750"/>
              </a:xfrm>
              <a:custGeom>
                <a:avLst/>
                <a:gdLst/>
                <a:ahLst/>
                <a:cxnLst/>
                <a:rect l="l" t="t" r="r" b="b"/>
                <a:pathLst>
                  <a:path w="266" h="310" fill="none" extrusionOk="0">
                    <a:moveTo>
                      <a:pt x="265" y="1"/>
                    </a:moveTo>
                    <a:lnTo>
                      <a:pt x="1" y="1"/>
                    </a:lnTo>
                    <a:lnTo>
                      <a:pt x="1" y="309"/>
                    </a:lnTo>
                    <a:lnTo>
                      <a:pt x="265" y="30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59"/>
              <p:cNvSpPr/>
              <p:nvPr/>
            </p:nvSpPr>
            <p:spPr>
              <a:xfrm>
                <a:off x="2362625" y="1905975"/>
                <a:ext cx="6625" cy="7750"/>
              </a:xfrm>
              <a:custGeom>
                <a:avLst/>
                <a:gdLst/>
                <a:ahLst/>
                <a:cxnLst/>
                <a:rect l="l" t="t" r="r" b="b"/>
                <a:pathLst>
                  <a:path w="265" h="310" extrusionOk="0">
                    <a:moveTo>
                      <a:pt x="0" y="1"/>
                    </a:moveTo>
                    <a:lnTo>
                      <a:pt x="0" y="309"/>
                    </a:lnTo>
                    <a:lnTo>
                      <a:pt x="265" y="309"/>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59"/>
              <p:cNvSpPr/>
              <p:nvPr/>
            </p:nvSpPr>
            <p:spPr>
              <a:xfrm>
                <a:off x="2362625" y="1905975"/>
                <a:ext cx="6625" cy="7750"/>
              </a:xfrm>
              <a:custGeom>
                <a:avLst/>
                <a:gdLst/>
                <a:ahLst/>
                <a:cxnLst/>
                <a:rect l="l" t="t" r="r" b="b"/>
                <a:pathLst>
                  <a:path w="265" h="310" fill="none" extrusionOk="0">
                    <a:moveTo>
                      <a:pt x="265" y="1"/>
                    </a:moveTo>
                    <a:lnTo>
                      <a:pt x="0" y="1"/>
                    </a:lnTo>
                    <a:lnTo>
                      <a:pt x="0" y="309"/>
                    </a:lnTo>
                    <a:lnTo>
                      <a:pt x="265" y="30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59"/>
              <p:cNvSpPr/>
              <p:nvPr/>
            </p:nvSpPr>
            <p:spPr>
              <a:xfrm>
                <a:off x="2497050" y="1905975"/>
                <a:ext cx="6625" cy="7750"/>
              </a:xfrm>
              <a:custGeom>
                <a:avLst/>
                <a:gdLst/>
                <a:ahLst/>
                <a:cxnLst/>
                <a:rect l="l" t="t" r="r" b="b"/>
                <a:pathLst>
                  <a:path w="265" h="310" extrusionOk="0">
                    <a:moveTo>
                      <a:pt x="0" y="1"/>
                    </a:moveTo>
                    <a:lnTo>
                      <a:pt x="0" y="309"/>
                    </a:lnTo>
                    <a:lnTo>
                      <a:pt x="265" y="309"/>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59"/>
              <p:cNvSpPr/>
              <p:nvPr/>
            </p:nvSpPr>
            <p:spPr>
              <a:xfrm>
                <a:off x="2497050" y="1905975"/>
                <a:ext cx="6625" cy="7750"/>
              </a:xfrm>
              <a:custGeom>
                <a:avLst/>
                <a:gdLst/>
                <a:ahLst/>
                <a:cxnLst/>
                <a:rect l="l" t="t" r="r" b="b"/>
                <a:pathLst>
                  <a:path w="265" h="310" fill="none" extrusionOk="0">
                    <a:moveTo>
                      <a:pt x="265" y="1"/>
                    </a:moveTo>
                    <a:lnTo>
                      <a:pt x="0" y="1"/>
                    </a:lnTo>
                    <a:lnTo>
                      <a:pt x="0" y="309"/>
                    </a:lnTo>
                    <a:lnTo>
                      <a:pt x="265" y="30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59"/>
              <p:cNvSpPr/>
              <p:nvPr/>
            </p:nvSpPr>
            <p:spPr>
              <a:xfrm>
                <a:off x="2631475" y="1905975"/>
                <a:ext cx="6650" cy="7750"/>
              </a:xfrm>
              <a:custGeom>
                <a:avLst/>
                <a:gdLst/>
                <a:ahLst/>
                <a:cxnLst/>
                <a:rect l="l" t="t" r="r" b="b"/>
                <a:pathLst>
                  <a:path w="266" h="310" extrusionOk="0">
                    <a:moveTo>
                      <a:pt x="1" y="1"/>
                    </a:moveTo>
                    <a:lnTo>
                      <a:pt x="1" y="309"/>
                    </a:lnTo>
                    <a:lnTo>
                      <a:pt x="265" y="309"/>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59"/>
              <p:cNvSpPr/>
              <p:nvPr/>
            </p:nvSpPr>
            <p:spPr>
              <a:xfrm>
                <a:off x="2631475" y="1905975"/>
                <a:ext cx="6650" cy="7750"/>
              </a:xfrm>
              <a:custGeom>
                <a:avLst/>
                <a:gdLst/>
                <a:ahLst/>
                <a:cxnLst/>
                <a:rect l="l" t="t" r="r" b="b"/>
                <a:pathLst>
                  <a:path w="266" h="310" fill="none" extrusionOk="0">
                    <a:moveTo>
                      <a:pt x="265" y="1"/>
                    </a:moveTo>
                    <a:lnTo>
                      <a:pt x="1" y="1"/>
                    </a:lnTo>
                    <a:lnTo>
                      <a:pt x="1" y="309"/>
                    </a:lnTo>
                    <a:lnTo>
                      <a:pt x="265" y="30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59"/>
              <p:cNvSpPr/>
              <p:nvPr/>
            </p:nvSpPr>
            <p:spPr>
              <a:xfrm>
                <a:off x="2761500" y="1905975"/>
                <a:ext cx="7750" cy="7750"/>
              </a:xfrm>
              <a:custGeom>
                <a:avLst/>
                <a:gdLst/>
                <a:ahLst/>
                <a:cxnLst/>
                <a:rect l="l" t="t" r="r" b="b"/>
                <a:pathLst>
                  <a:path w="310" h="310" extrusionOk="0">
                    <a:moveTo>
                      <a:pt x="1" y="1"/>
                    </a:moveTo>
                    <a:lnTo>
                      <a:pt x="1" y="309"/>
                    </a:lnTo>
                    <a:lnTo>
                      <a:pt x="309" y="309"/>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59"/>
              <p:cNvSpPr/>
              <p:nvPr/>
            </p:nvSpPr>
            <p:spPr>
              <a:xfrm>
                <a:off x="2761500" y="1905975"/>
                <a:ext cx="7750" cy="7750"/>
              </a:xfrm>
              <a:custGeom>
                <a:avLst/>
                <a:gdLst/>
                <a:ahLst/>
                <a:cxnLst/>
                <a:rect l="l" t="t" r="r" b="b"/>
                <a:pathLst>
                  <a:path w="310" h="310" fill="none" extrusionOk="0">
                    <a:moveTo>
                      <a:pt x="309" y="1"/>
                    </a:moveTo>
                    <a:lnTo>
                      <a:pt x="1" y="1"/>
                    </a:lnTo>
                    <a:lnTo>
                      <a:pt x="1" y="309"/>
                    </a:lnTo>
                    <a:lnTo>
                      <a:pt x="309" y="309"/>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59"/>
              <p:cNvSpPr/>
              <p:nvPr/>
            </p:nvSpPr>
            <p:spPr>
              <a:xfrm>
                <a:off x="2100350" y="2040425"/>
                <a:ext cx="661175" cy="6625"/>
              </a:xfrm>
              <a:custGeom>
                <a:avLst/>
                <a:gdLst/>
                <a:ahLst/>
                <a:cxnLst/>
                <a:rect l="l" t="t" r="r" b="b"/>
                <a:pathLst>
                  <a:path w="26447"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9"/>
              <p:cNvSpPr/>
              <p:nvPr/>
            </p:nvSpPr>
            <p:spPr>
              <a:xfrm>
                <a:off x="2100350" y="20404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9"/>
              <p:cNvSpPr/>
              <p:nvPr/>
            </p:nvSpPr>
            <p:spPr>
              <a:xfrm>
                <a:off x="2234800" y="2040425"/>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9"/>
              <p:cNvSpPr/>
              <p:nvPr/>
            </p:nvSpPr>
            <p:spPr>
              <a:xfrm>
                <a:off x="2369225" y="2040425"/>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59"/>
              <p:cNvSpPr/>
              <p:nvPr/>
            </p:nvSpPr>
            <p:spPr>
              <a:xfrm>
                <a:off x="2503650" y="20404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59"/>
              <p:cNvSpPr/>
              <p:nvPr/>
            </p:nvSpPr>
            <p:spPr>
              <a:xfrm>
                <a:off x="2638100" y="2040425"/>
                <a:ext cx="123425" cy="6625"/>
              </a:xfrm>
              <a:custGeom>
                <a:avLst/>
                <a:gdLst/>
                <a:ahLst/>
                <a:cxnLst/>
                <a:rect l="l" t="t" r="r" b="b"/>
                <a:pathLst>
                  <a:path w="4937" h="265" fill="none" extrusionOk="0">
                    <a:moveTo>
                      <a:pt x="4937" y="0"/>
                    </a:moveTo>
                    <a:lnTo>
                      <a:pt x="0" y="0"/>
                    </a:lnTo>
                    <a:lnTo>
                      <a:pt x="0" y="265"/>
                    </a:lnTo>
                    <a:lnTo>
                      <a:pt x="4937" y="265"/>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9"/>
              <p:cNvSpPr/>
              <p:nvPr/>
            </p:nvSpPr>
            <p:spPr>
              <a:xfrm>
                <a:off x="2093750" y="20404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9"/>
              <p:cNvSpPr/>
              <p:nvPr/>
            </p:nvSpPr>
            <p:spPr>
              <a:xfrm>
                <a:off x="2093750" y="20404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9"/>
              <p:cNvSpPr/>
              <p:nvPr/>
            </p:nvSpPr>
            <p:spPr>
              <a:xfrm>
                <a:off x="2228175" y="20404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59"/>
              <p:cNvSpPr/>
              <p:nvPr/>
            </p:nvSpPr>
            <p:spPr>
              <a:xfrm>
                <a:off x="2228175" y="20404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59"/>
              <p:cNvSpPr/>
              <p:nvPr/>
            </p:nvSpPr>
            <p:spPr>
              <a:xfrm>
                <a:off x="2362625" y="20404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59"/>
              <p:cNvSpPr/>
              <p:nvPr/>
            </p:nvSpPr>
            <p:spPr>
              <a:xfrm>
                <a:off x="2362625" y="20404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9"/>
              <p:cNvSpPr/>
              <p:nvPr/>
            </p:nvSpPr>
            <p:spPr>
              <a:xfrm>
                <a:off x="2497050" y="20404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59"/>
              <p:cNvSpPr/>
              <p:nvPr/>
            </p:nvSpPr>
            <p:spPr>
              <a:xfrm>
                <a:off x="2497050" y="20404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9"/>
              <p:cNvSpPr/>
              <p:nvPr/>
            </p:nvSpPr>
            <p:spPr>
              <a:xfrm>
                <a:off x="2631475" y="20404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9"/>
              <p:cNvSpPr/>
              <p:nvPr/>
            </p:nvSpPr>
            <p:spPr>
              <a:xfrm>
                <a:off x="2631475" y="20404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9"/>
              <p:cNvSpPr/>
              <p:nvPr/>
            </p:nvSpPr>
            <p:spPr>
              <a:xfrm>
                <a:off x="2761500" y="2040425"/>
                <a:ext cx="7750" cy="6625"/>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9"/>
              <p:cNvSpPr/>
              <p:nvPr/>
            </p:nvSpPr>
            <p:spPr>
              <a:xfrm>
                <a:off x="2761500" y="2040425"/>
                <a:ext cx="7750" cy="6625"/>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59"/>
              <p:cNvSpPr/>
              <p:nvPr/>
            </p:nvSpPr>
            <p:spPr>
              <a:xfrm>
                <a:off x="2100350" y="2174850"/>
                <a:ext cx="661175" cy="6625"/>
              </a:xfrm>
              <a:custGeom>
                <a:avLst/>
                <a:gdLst/>
                <a:ahLst/>
                <a:cxnLst/>
                <a:rect l="l" t="t" r="r" b="b"/>
                <a:pathLst>
                  <a:path w="26447"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59"/>
              <p:cNvSpPr/>
              <p:nvPr/>
            </p:nvSpPr>
            <p:spPr>
              <a:xfrm>
                <a:off x="2100350" y="21748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9"/>
              <p:cNvSpPr/>
              <p:nvPr/>
            </p:nvSpPr>
            <p:spPr>
              <a:xfrm>
                <a:off x="2234800" y="2174850"/>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59"/>
              <p:cNvSpPr/>
              <p:nvPr/>
            </p:nvSpPr>
            <p:spPr>
              <a:xfrm>
                <a:off x="2369225" y="2174850"/>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59"/>
              <p:cNvSpPr/>
              <p:nvPr/>
            </p:nvSpPr>
            <p:spPr>
              <a:xfrm>
                <a:off x="2503650" y="21748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59"/>
              <p:cNvSpPr/>
              <p:nvPr/>
            </p:nvSpPr>
            <p:spPr>
              <a:xfrm>
                <a:off x="2638100" y="2174850"/>
                <a:ext cx="123425" cy="6625"/>
              </a:xfrm>
              <a:custGeom>
                <a:avLst/>
                <a:gdLst/>
                <a:ahLst/>
                <a:cxnLst/>
                <a:rect l="l" t="t" r="r" b="b"/>
                <a:pathLst>
                  <a:path w="4937" h="265" fill="none" extrusionOk="0">
                    <a:moveTo>
                      <a:pt x="4937" y="0"/>
                    </a:moveTo>
                    <a:lnTo>
                      <a:pt x="0" y="0"/>
                    </a:lnTo>
                    <a:lnTo>
                      <a:pt x="0" y="265"/>
                    </a:lnTo>
                    <a:lnTo>
                      <a:pt x="4937" y="265"/>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59"/>
              <p:cNvSpPr/>
              <p:nvPr/>
            </p:nvSpPr>
            <p:spPr>
              <a:xfrm>
                <a:off x="2093750" y="21748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59"/>
              <p:cNvSpPr/>
              <p:nvPr/>
            </p:nvSpPr>
            <p:spPr>
              <a:xfrm>
                <a:off x="2093750" y="21748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59"/>
              <p:cNvSpPr/>
              <p:nvPr/>
            </p:nvSpPr>
            <p:spPr>
              <a:xfrm>
                <a:off x="2228175" y="21748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59"/>
              <p:cNvSpPr/>
              <p:nvPr/>
            </p:nvSpPr>
            <p:spPr>
              <a:xfrm>
                <a:off x="2228175" y="21748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59"/>
              <p:cNvSpPr/>
              <p:nvPr/>
            </p:nvSpPr>
            <p:spPr>
              <a:xfrm>
                <a:off x="2362625" y="21748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59"/>
              <p:cNvSpPr/>
              <p:nvPr/>
            </p:nvSpPr>
            <p:spPr>
              <a:xfrm>
                <a:off x="2362625" y="21748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59"/>
              <p:cNvSpPr/>
              <p:nvPr/>
            </p:nvSpPr>
            <p:spPr>
              <a:xfrm>
                <a:off x="2497050" y="21748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59"/>
              <p:cNvSpPr/>
              <p:nvPr/>
            </p:nvSpPr>
            <p:spPr>
              <a:xfrm>
                <a:off x="2497050" y="21748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59"/>
              <p:cNvSpPr/>
              <p:nvPr/>
            </p:nvSpPr>
            <p:spPr>
              <a:xfrm>
                <a:off x="2631475" y="21748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59"/>
              <p:cNvSpPr/>
              <p:nvPr/>
            </p:nvSpPr>
            <p:spPr>
              <a:xfrm>
                <a:off x="2631475" y="21748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59"/>
              <p:cNvSpPr/>
              <p:nvPr/>
            </p:nvSpPr>
            <p:spPr>
              <a:xfrm>
                <a:off x="2761500" y="2174850"/>
                <a:ext cx="7750" cy="6625"/>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59"/>
              <p:cNvSpPr/>
              <p:nvPr/>
            </p:nvSpPr>
            <p:spPr>
              <a:xfrm>
                <a:off x="2761500" y="2174850"/>
                <a:ext cx="7750" cy="6625"/>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59"/>
              <p:cNvSpPr/>
              <p:nvPr/>
            </p:nvSpPr>
            <p:spPr>
              <a:xfrm>
                <a:off x="2100350" y="2309275"/>
                <a:ext cx="661175" cy="6650"/>
              </a:xfrm>
              <a:custGeom>
                <a:avLst/>
                <a:gdLst/>
                <a:ahLst/>
                <a:cxnLst/>
                <a:rect l="l" t="t" r="r" b="b"/>
                <a:pathLst>
                  <a:path w="26447" h="266" extrusionOk="0">
                    <a:moveTo>
                      <a:pt x="1" y="1"/>
                    </a:moveTo>
                    <a:lnTo>
                      <a:pt x="1" y="265"/>
                    </a:lnTo>
                    <a:lnTo>
                      <a:pt x="5114" y="265"/>
                    </a:lnTo>
                    <a:lnTo>
                      <a:pt x="5114" y="1"/>
                    </a:lnTo>
                    <a:close/>
                    <a:moveTo>
                      <a:pt x="5378" y="1"/>
                    </a:moveTo>
                    <a:lnTo>
                      <a:pt x="5378" y="265"/>
                    </a:lnTo>
                    <a:lnTo>
                      <a:pt x="10491" y="265"/>
                    </a:lnTo>
                    <a:lnTo>
                      <a:pt x="10491" y="1"/>
                    </a:lnTo>
                    <a:close/>
                    <a:moveTo>
                      <a:pt x="10756" y="1"/>
                    </a:moveTo>
                    <a:lnTo>
                      <a:pt x="10756" y="265"/>
                    </a:lnTo>
                    <a:lnTo>
                      <a:pt x="15868" y="265"/>
                    </a:lnTo>
                    <a:lnTo>
                      <a:pt x="15868" y="1"/>
                    </a:lnTo>
                    <a:close/>
                    <a:moveTo>
                      <a:pt x="16133" y="1"/>
                    </a:moveTo>
                    <a:lnTo>
                      <a:pt x="16133" y="265"/>
                    </a:lnTo>
                    <a:lnTo>
                      <a:pt x="21246" y="265"/>
                    </a:lnTo>
                    <a:lnTo>
                      <a:pt x="21246" y="1"/>
                    </a:lnTo>
                    <a:close/>
                    <a:moveTo>
                      <a:pt x="21510" y="1"/>
                    </a:moveTo>
                    <a:lnTo>
                      <a:pt x="21510" y="265"/>
                    </a:lnTo>
                    <a:lnTo>
                      <a:pt x="26447" y="265"/>
                    </a:lnTo>
                    <a:lnTo>
                      <a:pt x="264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59"/>
              <p:cNvSpPr/>
              <p:nvPr/>
            </p:nvSpPr>
            <p:spPr>
              <a:xfrm>
                <a:off x="2100350" y="2309275"/>
                <a:ext cx="127850" cy="6650"/>
              </a:xfrm>
              <a:custGeom>
                <a:avLst/>
                <a:gdLst/>
                <a:ahLst/>
                <a:cxnLst/>
                <a:rect l="l" t="t" r="r" b="b"/>
                <a:pathLst>
                  <a:path w="5114" h="266"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59"/>
              <p:cNvSpPr/>
              <p:nvPr/>
            </p:nvSpPr>
            <p:spPr>
              <a:xfrm>
                <a:off x="2234800" y="2309275"/>
                <a:ext cx="127850" cy="6650"/>
              </a:xfrm>
              <a:custGeom>
                <a:avLst/>
                <a:gdLst/>
                <a:ahLst/>
                <a:cxnLst/>
                <a:rect l="l" t="t" r="r" b="b"/>
                <a:pathLst>
                  <a:path w="5114" h="266" fill="none" extrusionOk="0">
                    <a:moveTo>
                      <a:pt x="5113" y="1"/>
                    </a:moveTo>
                    <a:lnTo>
                      <a:pt x="0" y="1"/>
                    </a:lnTo>
                    <a:lnTo>
                      <a:pt x="0"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59"/>
              <p:cNvSpPr/>
              <p:nvPr/>
            </p:nvSpPr>
            <p:spPr>
              <a:xfrm>
                <a:off x="2369225" y="2309275"/>
                <a:ext cx="127850" cy="6650"/>
              </a:xfrm>
              <a:custGeom>
                <a:avLst/>
                <a:gdLst/>
                <a:ahLst/>
                <a:cxnLst/>
                <a:rect l="l" t="t" r="r" b="b"/>
                <a:pathLst>
                  <a:path w="5114" h="266" fill="none" extrusionOk="0">
                    <a:moveTo>
                      <a:pt x="5113" y="1"/>
                    </a:moveTo>
                    <a:lnTo>
                      <a:pt x="1" y="1"/>
                    </a:lnTo>
                    <a:lnTo>
                      <a:pt x="1"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59"/>
              <p:cNvSpPr/>
              <p:nvPr/>
            </p:nvSpPr>
            <p:spPr>
              <a:xfrm>
                <a:off x="2503650" y="2309275"/>
                <a:ext cx="127850" cy="6650"/>
              </a:xfrm>
              <a:custGeom>
                <a:avLst/>
                <a:gdLst/>
                <a:ahLst/>
                <a:cxnLst/>
                <a:rect l="l" t="t" r="r" b="b"/>
                <a:pathLst>
                  <a:path w="5114" h="266"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59"/>
              <p:cNvSpPr/>
              <p:nvPr/>
            </p:nvSpPr>
            <p:spPr>
              <a:xfrm>
                <a:off x="2638100" y="2309275"/>
                <a:ext cx="123425" cy="6650"/>
              </a:xfrm>
              <a:custGeom>
                <a:avLst/>
                <a:gdLst/>
                <a:ahLst/>
                <a:cxnLst/>
                <a:rect l="l" t="t" r="r" b="b"/>
                <a:pathLst>
                  <a:path w="4937" h="266" fill="none" extrusionOk="0">
                    <a:moveTo>
                      <a:pt x="4937" y="1"/>
                    </a:moveTo>
                    <a:lnTo>
                      <a:pt x="0" y="1"/>
                    </a:lnTo>
                    <a:lnTo>
                      <a:pt x="0" y="265"/>
                    </a:lnTo>
                    <a:lnTo>
                      <a:pt x="4937" y="265"/>
                    </a:lnTo>
                    <a:lnTo>
                      <a:pt x="4937"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59"/>
              <p:cNvSpPr/>
              <p:nvPr/>
            </p:nvSpPr>
            <p:spPr>
              <a:xfrm>
                <a:off x="2093750" y="23092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59"/>
              <p:cNvSpPr/>
              <p:nvPr/>
            </p:nvSpPr>
            <p:spPr>
              <a:xfrm>
                <a:off x="2093750" y="23092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59"/>
              <p:cNvSpPr/>
              <p:nvPr/>
            </p:nvSpPr>
            <p:spPr>
              <a:xfrm>
                <a:off x="2228175" y="2309275"/>
                <a:ext cx="6650" cy="6650"/>
              </a:xfrm>
              <a:custGeom>
                <a:avLst/>
                <a:gdLst/>
                <a:ahLst/>
                <a:cxnLst/>
                <a:rect l="l" t="t" r="r" b="b"/>
                <a:pathLst>
                  <a:path w="266" h="266"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59"/>
              <p:cNvSpPr/>
              <p:nvPr/>
            </p:nvSpPr>
            <p:spPr>
              <a:xfrm>
                <a:off x="2228175" y="2309275"/>
                <a:ext cx="6650" cy="6650"/>
              </a:xfrm>
              <a:custGeom>
                <a:avLst/>
                <a:gdLst/>
                <a:ahLst/>
                <a:cxnLst/>
                <a:rect l="l" t="t" r="r" b="b"/>
                <a:pathLst>
                  <a:path w="266" h="266"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59"/>
              <p:cNvSpPr/>
              <p:nvPr/>
            </p:nvSpPr>
            <p:spPr>
              <a:xfrm>
                <a:off x="2362625" y="23092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59"/>
              <p:cNvSpPr/>
              <p:nvPr/>
            </p:nvSpPr>
            <p:spPr>
              <a:xfrm>
                <a:off x="2362625" y="23092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59"/>
              <p:cNvSpPr/>
              <p:nvPr/>
            </p:nvSpPr>
            <p:spPr>
              <a:xfrm>
                <a:off x="2497050" y="23092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59"/>
              <p:cNvSpPr/>
              <p:nvPr/>
            </p:nvSpPr>
            <p:spPr>
              <a:xfrm>
                <a:off x="2497050" y="23092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59"/>
              <p:cNvSpPr/>
              <p:nvPr/>
            </p:nvSpPr>
            <p:spPr>
              <a:xfrm>
                <a:off x="2631475" y="2309275"/>
                <a:ext cx="6650" cy="6650"/>
              </a:xfrm>
              <a:custGeom>
                <a:avLst/>
                <a:gdLst/>
                <a:ahLst/>
                <a:cxnLst/>
                <a:rect l="l" t="t" r="r" b="b"/>
                <a:pathLst>
                  <a:path w="266" h="266"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59"/>
              <p:cNvSpPr/>
              <p:nvPr/>
            </p:nvSpPr>
            <p:spPr>
              <a:xfrm>
                <a:off x="2631475" y="2309275"/>
                <a:ext cx="6650" cy="6650"/>
              </a:xfrm>
              <a:custGeom>
                <a:avLst/>
                <a:gdLst/>
                <a:ahLst/>
                <a:cxnLst/>
                <a:rect l="l" t="t" r="r" b="b"/>
                <a:pathLst>
                  <a:path w="266" h="266"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59"/>
              <p:cNvSpPr/>
              <p:nvPr/>
            </p:nvSpPr>
            <p:spPr>
              <a:xfrm>
                <a:off x="2761500" y="2309275"/>
                <a:ext cx="7750" cy="6650"/>
              </a:xfrm>
              <a:custGeom>
                <a:avLst/>
                <a:gdLst/>
                <a:ahLst/>
                <a:cxnLst/>
                <a:rect l="l" t="t" r="r" b="b"/>
                <a:pathLst>
                  <a:path w="310" h="266" extrusionOk="0">
                    <a:moveTo>
                      <a:pt x="1" y="1"/>
                    </a:moveTo>
                    <a:lnTo>
                      <a:pt x="1" y="265"/>
                    </a:lnTo>
                    <a:lnTo>
                      <a:pt x="309" y="265"/>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59"/>
              <p:cNvSpPr/>
              <p:nvPr/>
            </p:nvSpPr>
            <p:spPr>
              <a:xfrm>
                <a:off x="2761500" y="2309275"/>
                <a:ext cx="7750" cy="6650"/>
              </a:xfrm>
              <a:custGeom>
                <a:avLst/>
                <a:gdLst/>
                <a:ahLst/>
                <a:cxnLst/>
                <a:rect l="l" t="t" r="r" b="b"/>
                <a:pathLst>
                  <a:path w="310" h="266" fill="none" extrusionOk="0">
                    <a:moveTo>
                      <a:pt x="309" y="1"/>
                    </a:moveTo>
                    <a:lnTo>
                      <a:pt x="1" y="1"/>
                    </a:lnTo>
                    <a:lnTo>
                      <a:pt x="1" y="265"/>
                    </a:lnTo>
                    <a:lnTo>
                      <a:pt x="309" y="265"/>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59"/>
              <p:cNvSpPr/>
              <p:nvPr/>
            </p:nvSpPr>
            <p:spPr>
              <a:xfrm>
                <a:off x="2100350" y="2443725"/>
                <a:ext cx="661175" cy="6625"/>
              </a:xfrm>
              <a:custGeom>
                <a:avLst/>
                <a:gdLst/>
                <a:ahLst/>
                <a:cxnLst/>
                <a:rect l="l" t="t" r="r" b="b"/>
                <a:pathLst>
                  <a:path w="26447"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59"/>
              <p:cNvSpPr/>
              <p:nvPr/>
            </p:nvSpPr>
            <p:spPr>
              <a:xfrm>
                <a:off x="2100350" y="24437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59"/>
              <p:cNvSpPr/>
              <p:nvPr/>
            </p:nvSpPr>
            <p:spPr>
              <a:xfrm>
                <a:off x="2234800" y="2443725"/>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59"/>
              <p:cNvSpPr/>
              <p:nvPr/>
            </p:nvSpPr>
            <p:spPr>
              <a:xfrm>
                <a:off x="2369225" y="2443725"/>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59"/>
              <p:cNvSpPr/>
              <p:nvPr/>
            </p:nvSpPr>
            <p:spPr>
              <a:xfrm>
                <a:off x="2503650" y="24437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59"/>
              <p:cNvSpPr/>
              <p:nvPr/>
            </p:nvSpPr>
            <p:spPr>
              <a:xfrm>
                <a:off x="2638100" y="2443725"/>
                <a:ext cx="123425" cy="6625"/>
              </a:xfrm>
              <a:custGeom>
                <a:avLst/>
                <a:gdLst/>
                <a:ahLst/>
                <a:cxnLst/>
                <a:rect l="l" t="t" r="r" b="b"/>
                <a:pathLst>
                  <a:path w="4937" h="265" fill="none" extrusionOk="0">
                    <a:moveTo>
                      <a:pt x="4937" y="0"/>
                    </a:moveTo>
                    <a:lnTo>
                      <a:pt x="0" y="0"/>
                    </a:lnTo>
                    <a:lnTo>
                      <a:pt x="0" y="265"/>
                    </a:lnTo>
                    <a:lnTo>
                      <a:pt x="4937" y="265"/>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59"/>
              <p:cNvSpPr/>
              <p:nvPr/>
            </p:nvSpPr>
            <p:spPr>
              <a:xfrm>
                <a:off x="2093750" y="24437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59"/>
              <p:cNvSpPr/>
              <p:nvPr/>
            </p:nvSpPr>
            <p:spPr>
              <a:xfrm>
                <a:off x="2093750" y="24437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59"/>
              <p:cNvSpPr/>
              <p:nvPr/>
            </p:nvSpPr>
            <p:spPr>
              <a:xfrm>
                <a:off x="2228175" y="24437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59"/>
              <p:cNvSpPr/>
              <p:nvPr/>
            </p:nvSpPr>
            <p:spPr>
              <a:xfrm>
                <a:off x="2228175" y="24437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59"/>
              <p:cNvSpPr/>
              <p:nvPr/>
            </p:nvSpPr>
            <p:spPr>
              <a:xfrm>
                <a:off x="2362625" y="24437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59"/>
              <p:cNvSpPr/>
              <p:nvPr/>
            </p:nvSpPr>
            <p:spPr>
              <a:xfrm>
                <a:off x="2362625" y="24437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59"/>
              <p:cNvSpPr/>
              <p:nvPr/>
            </p:nvSpPr>
            <p:spPr>
              <a:xfrm>
                <a:off x="2497050" y="24437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59"/>
              <p:cNvSpPr/>
              <p:nvPr/>
            </p:nvSpPr>
            <p:spPr>
              <a:xfrm>
                <a:off x="2497050" y="24437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59"/>
              <p:cNvSpPr/>
              <p:nvPr/>
            </p:nvSpPr>
            <p:spPr>
              <a:xfrm>
                <a:off x="2631475" y="24437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59"/>
              <p:cNvSpPr/>
              <p:nvPr/>
            </p:nvSpPr>
            <p:spPr>
              <a:xfrm>
                <a:off x="2631475" y="24437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59"/>
              <p:cNvSpPr/>
              <p:nvPr/>
            </p:nvSpPr>
            <p:spPr>
              <a:xfrm>
                <a:off x="2761500" y="2443725"/>
                <a:ext cx="7750" cy="6625"/>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59"/>
              <p:cNvSpPr/>
              <p:nvPr/>
            </p:nvSpPr>
            <p:spPr>
              <a:xfrm>
                <a:off x="2761500" y="2443725"/>
                <a:ext cx="7750" cy="6625"/>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59"/>
              <p:cNvSpPr/>
              <p:nvPr/>
            </p:nvSpPr>
            <p:spPr>
              <a:xfrm>
                <a:off x="2100350" y="2578150"/>
                <a:ext cx="661175" cy="6625"/>
              </a:xfrm>
              <a:custGeom>
                <a:avLst/>
                <a:gdLst/>
                <a:ahLst/>
                <a:cxnLst/>
                <a:rect l="l" t="t" r="r" b="b"/>
                <a:pathLst>
                  <a:path w="26447" h="265" extrusionOk="0">
                    <a:moveTo>
                      <a:pt x="1" y="1"/>
                    </a:moveTo>
                    <a:lnTo>
                      <a:pt x="1" y="265"/>
                    </a:lnTo>
                    <a:lnTo>
                      <a:pt x="5114" y="265"/>
                    </a:lnTo>
                    <a:lnTo>
                      <a:pt x="5114" y="1"/>
                    </a:lnTo>
                    <a:close/>
                    <a:moveTo>
                      <a:pt x="5378" y="1"/>
                    </a:moveTo>
                    <a:lnTo>
                      <a:pt x="5378" y="265"/>
                    </a:lnTo>
                    <a:lnTo>
                      <a:pt x="10491" y="265"/>
                    </a:lnTo>
                    <a:lnTo>
                      <a:pt x="10491" y="1"/>
                    </a:lnTo>
                    <a:close/>
                    <a:moveTo>
                      <a:pt x="10756" y="1"/>
                    </a:moveTo>
                    <a:lnTo>
                      <a:pt x="10756" y="265"/>
                    </a:lnTo>
                    <a:lnTo>
                      <a:pt x="15868" y="265"/>
                    </a:lnTo>
                    <a:lnTo>
                      <a:pt x="15868" y="1"/>
                    </a:lnTo>
                    <a:close/>
                    <a:moveTo>
                      <a:pt x="16133" y="1"/>
                    </a:moveTo>
                    <a:lnTo>
                      <a:pt x="16133" y="265"/>
                    </a:lnTo>
                    <a:lnTo>
                      <a:pt x="21246" y="265"/>
                    </a:lnTo>
                    <a:lnTo>
                      <a:pt x="21246" y="1"/>
                    </a:lnTo>
                    <a:close/>
                    <a:moveTo>
                      <a:pt x="21510" y="1"/>
                    </a:moveTo>
                    <a:lnTo>
                      <a:pt x="21510" y="265"/>
                    </a:lnTo>
                    <a:lnTo>
                      <a:pt x="26447" y="265"/>
                    </a:lnTo>
                    <a:lnTo>
                      <a:pt x="264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59"/>
              <p:cNvSpPr/>
              <p:nvPr/>
            </p:nvSpPr>
            <p:spPr>
              <a:xfrm>
                <a:off x="2100350" y="2578150"/>
                <a:ext cx="127850" cy="6625"/>
              </a:xfrm>
              <a:custGeom>
                <a:avLst/>
                <a:gdLst/>
                <a:ahLst/>
                <a:cxnLst/>
                <a:rect l="l" t="t" r="r" b="b"/>
                <a:pathLst>
                  <a:path w="5114" h="265"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59"/>
              <p:cNvSpPr/>
              <p:nvPr/>
            </p:nvSpPr>
            <p:spPr>
              <a:xfrm>
                <a:off x="2234800" y="2578150"/>
                <a:ext cx="127850" cy="6625"/>
              </a:xfrm>
              <a:custGeom>
                <a:avLst/>
                <a:gdLst/>
                <a:ahLst/>
                <a:cxnLst/>
                <a:rect l="l" t="t" r="r" b="b"/>
                <a:pathLst>
                  <a:path w="5114" h="265" fill="none" extrusionOk="0">
                    <a:moveTo>
                      <a:pt x="5113" y="1"/>
                    </a:moveTo>
                    <a:lnTo>
                      <a:pt x="0" y="1"/>
                    </a:lnTo>
                    <a:lnTo>
                      <a:pt x="0"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59"/>
              <p:cNvSpPr/>
              <p:nvPr/>
            </p:nvSpPr>
            <p:spPr>
              <a:xfrm>
                <a:off x="2369225" y="2578150"/>
                <a:ext cx="127850" cy="6625"/>
              </a:xfrm>
              <a:custGeom>
                <a:avLst/>
                <a:gdLst/>
                <a:ahLst/>
                <a:cxnLst/>
                <a:rect l="l" t="t" r="r" b="b"/>
                <a:pathLst>
                  <a:path w="5114" h="265" fill="none" extrusionOk="0">
                    <a:moveTo>
                      <a:pt x="5113" y="1"/>
                    </a:moveTo>
                    <a:lnTo>
                      <a:pt x="1" y="1"/>
                    </a:lnTo>
                    <a:lnTo>
                      <a:pt x="1"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59"/>
              <p:cNvSpPr/>
              <p:nvPr/>
            </p:nvSpPr>
            <p:spPr>
              <a:xfrm>
                <a:off x="2503650" y="2578150"/>
                <a:ext cx="127850" cy="6625"/>
              </a:xfrm>
              <a:custGeom>
                <a:avLst/>
                <a:gdLst/>
                <a:ahLst/>
                <a:cxnLst/>
                <a:rect l="l" t="t" r="r" b="b"/>
                <a:pathLst>
                  <a:path w="5114" h="265"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59"/>
              <p:cNvSpPr/>
              <p:nvPr/>
            </p:nvSpPr>
            <p:spPr>
              <a:xfrm>
                <a:off x="2638100" y="2578150"/>
                <a:ext cx="123425" cy="6625"/>
              </a:xfrm>
              <a:custGeom>
                <a:avLst/>
                <a:gdLst/>
                <a:ahLst/>
                <a:cxnLst/>
                <a:rect l="l" t="t" r="r" b="b"/>
                <a:pathLst>
                  <a:path w="4937" h="265" fill="none" extrusionOk="0">
                    <a:moveTo>
                      <a:pt x="4937" y="1"/>
                    </a:moveTo>
                    <a:lnTo>
                      <a:pt x="0" y="1"/>
                    </a:lnTo>
                    <a:lnTo>
                      <a:pt x="0" y="265"/>
                    </a:lnTo>
                    <a:lnTo>
                      <a:pt x="4937" y="265"/>
                    </a:lnTo>
                    <a:lnTo>
                      <a:pt x="4937"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59"/>
              <p:cNvSpPr/>
              <p:nvPr/>
            </p:nvSpPr>
            <p:spPr>
              <a:xfrm>
                <a:off x="2093750" y="2578150"/>
                <a:ext cx="6625" cy="6625"/>
              </a:xfrm>
              <a:custGeom>
                <a:avLst/>
                <a:gdLst/>
                <a:ahLst/>
                <a:cxnLst/>
                <a:rect l="l" t="t" r="r" b="b"/>
                <a:pathLst>
                  <a:path w="265" h="265"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59"/>
              <p:cNvSpPr/>
              <p:nvPr/>
            </p:nvSpPr>
            <p:spPr>
              <a:xfrm>
                <a:off x="2093750" y="2578150"/>
                <a:ext cx="6625" cy="6625"/>
              </a:xfrm>
              <a:custGeom>
                <a:avLst/>
                <a:gdLst/>
                <a:ahLst/>
                <a:cxnLst/>
                <a:rect l="l" t="t" r="r" b="b"/>
                <a:pathLst>
                  <a:path w="265" h="265"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59"/>
              <p:cNvSpPr/>
              <p:nvPr/>
            </p:nvSpPr>
            <p:spPr>
              <a:xfrm>
                <a:off x="2228175" y="2578150"/>
                <a:ext cx="6650" cy="6625"/>
              </a:xfrm>
              <a:custGeom>
                <a:avLst/>
                <a:gdLst/>
                <a:ahLst/>
                <a:cxnLst/>
                <a:rect l="l" t="t" r="r" b="b"/>
                <a:pathLst>
                  <a:path w="266" h="265"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59"/>
              <p:cNvSpPr/>
              <p:nvPr/>
            </p:nvSpPr>
            <p:spPr>
              <a:xfrm>
                <a:off x="2228175" y="2578150"/>
                <a:ext cx="6650" cy="6625"/>
              </a:xfrm>
              <a:custGeom>
                <a:avLst/>
                <a:gdLst/>
                <a:ahLst/>
                <a:cxnLst/>
                <a:rect l="l" t="t" r="r" b="b"/>
                <a:pathLst>
                  <a:path w="266" h="265"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59"/>
              <p:cNvSpPr/>
              <p:nvPr/>
            </p:nvSpPr>
            <p:spPr>
              <a:xfrm>
                <a:off x="2362625" y="2578150"/>
                <a:ext cx="6625" cy="6625"/>
              </a:xfrm>
              <a:custGeom>
                <a:avLst/>
                <a:gdLst/>
                <a:ahLst/>
                <a:cxnLst/>
                <a:rect l="l" t="t" r="r" b="b"/>
                <a:pathLst>
                  <a:path w="265" h="265"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59"/>
              <p:cNvSpPr/>
              <p:nvPr/>
            </p:nvSpPr>
            <p:spPr>
              <a:xfrm>
                <a:off x="2362625" y="2578150"/>
                <a:ext cx="6625" cy="6625"/>
              </a:xfrm>
              <a:custGeom>
                <a:avLst/>
                <a:gdLst/>
                <a:ahLst/>
                <a:cxnLst/>
                <a:rect l="l" t="t" r="r" b="b"/>
                <a:pathLst>
                  <a:path w="265" h="265"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59"/>
              <p:cNvSpPr/>
              <p:nvPr/>
            </p:nvSpPr>
            <p:spPr>
              <a:xfrm>
                <a:off x="2497050" y="2578150"/>
                <a:ext cx="6625" cy="6625"/>
              </a:xfrm>
              <a:custGeom>
                <a:avLst/>
                <a:gdLst/>
                <a:ahLst/>
                <a:cxnLst/>
                <a:rect l="l" t="t" r="r" b="b"/>
                <a:pathLst>
                  <a:path w="265" h="265"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59"/>
              <p:cNvSpPr/>
              <p:nvPr/>
            </p:nvSpPr>
            <p:spPr>
              <a:xfrm>
                <a:off x="2497050" y="2578150"/>
                <a:ext cx="6625" cy="6625"/>
              </a:xfrm>
              <a:custGeom>
                <a:avLst/>
                <a:gdLst/>
                <a:ahLst/>
                <a:cxnLst/>
                <a:rect l="l" t="t" r="r" b="b"/>
                <a:pathLst>
                  <a:path w="265" h="265"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59"/>
              <p:cNvSpPr/>
              <p:nvPr/>
            </p:nvSpPr>
            <p:spPr>
              <a:xfrm>
                <a:off x="2631475" y="2578150"/>
                <a:ext cx="6650" cy="6625"/>
              </a:xfrm>
              <a:custGeom>
                <a:avLst/>
                <a:gdLst/>
                <a:ahLst/>
                <a:cxnLst/>
                <a:rect l="l" t="t" r="r" b="b"/>
                <a:pathLst>
                  <a:path w="266" h="265"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59"/>
              <p:cNvSpPr/>
              <p:nvPr/>
            </p:nvSpPr>
            <p:spPr>
              <a:xfrm>
                <a:off x="2631475" y="2578150"/>
                <a:ext cx="6650" cy="6625"/>
              </a:xfrm>
              <a:custGeom>
                <a:avLst/>
                <a:gdLst/>
                <a:ahLst/>
                <a:cxnLst/>
                <a:rect l="l" t="t" r="r" b="b"/>
                <a:pathLst>
                  <a:path w="266" h="265"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59"/>
              <p:cNvSpPr/>
              <p:nvPr/>
            </p:nvSpPr>
            <p:spPr>
              <a:xfrm>
                <a:off x="2761500" y="2578150"/>
                <a:ext cx="7750" cy="6625"/>
              </a:xfrm>
              <a:custGeom>
                <a:avLst/>
                <a:gdLst/>
                <a:ahLst/>
                <a:cxnLst/>
                <a:rect l="l" t="t" r="r" b="b"/>
                <a:pathLst>
                  <a:path w="310" h="265" extrusionOk="0">
                    <a:moveTo>
                      <a:pt x="1" y="1"/>
                    </a:moveTo>
                    <a:lnTo>
                      <a:pt x="1" y="265"/>
                    </a:lnTo>
                    <a:lnTo>
                      <a:pt x="309" y="265"/>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59"/>
              <p:cNvSpPr/>
              <p:nvPr/>
            </p:nvSpPr>
            <p:spPr>
              <a:xfrm>
                <a:off x="2761500" y="2578150"/>
                <a:ext cx="7750" cy="6625"/>
              </a:xfrm>
              <a:custGeom>
                <a:avLst/>
                <a:gdLst/>
                <a:ahLst/>
                <a:cxnLst/>
                <a:rect l="l" t="t" r="r" b="b"/>
                <a:pathLst>
                  <a:path w="310" h="265" fill="none" extrusionOk="0">
                    <a:moveTo>
                      <a:pt x="309" y="1"/>
                    </a:moveTo>
                    <a:lnTo>
                      <a:pt x="1" y="1"/>
                    </a:lnTo>
                    <a:lnTo>
                      <a:pt x="1" y="265"/>
                    </a:lnTo>
                    <a:lnTo>
                      <a:pt x="309" y="265"/>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59"/>
              <p:cNvSpPr/>
              <p:nvPr/>
            </p:nvSpPr>
            <p:spPr>
              <a:xfrm>
                <a:off x="2100350" y="2712575"/>
                <a:ext cx="661175" cy="6650"/>
              </a:xfrm>
              <a:custGeom>
                <a:avLst/>
                <a:gdLst/>
                <a:ahLst/>
                <a:cxnLst/>
                <a:rect l="l" t="t" r="r" b="b"/>
                <a:pathLst>
                  <a:path w="26447" h="266" extrusionOk="0">
                    <a:moveTo>
                      <a:pt x="1" y="1"/>
                    </a:moveTo>
                    <a:lnTo>
                      <a:pt x="1" y="265"/>
                    </a:lnTo>
                    <a:lnTo>
                      <a:pt x="5114" y="265"/>
                    </a:lnTo>
                    <a:lnTo>
                      <a:pt x="5114" y="1"/>
                    </a:lnTo>
                    <a:close/>
                    <a:moveTo>
                      <a:pt x="5378" y="1"/>
                    </a:moveTo>
                    <a:lnTo>
                      <a:pt x="5378" y="265"/>
                    </a:lnTo>
                    <a:lnTo>
                      <a:pt x="10491" y="265"/>
                    </a:lnTo>
                    <a:lnTo>
                      <a:pt x="10491" y="1"/>
                    </a:lnTo>
                    <a:close/>
                    <a:moveTo>
                      <a:pt x="10756" y="1"/>
                    </a:moveTo>
                    <a:lnTo>
                      <a:pt x="10756" y="265"/>
                    </a:lnTo>
                    <a:lnTo>
                      <a:pt x="15868" y="265"/>
                    </a:lnTo>
                    <a:lnTo>
                      <a:pt x="15868" y="1"/>
                    </a:lnTo>
                    <a:close/>
                    <a:moveTo>
                      <a:pt x="16133" y="1"/>
                    </a:moveTo>
                    <a:lnTo>
                      <a:pt x="16133" y="265"/>
                    </a:lnTo>
                    <a:lnTo>
                      <a:pt x="21246" y="265"/>
                    </a:lnTo>
                    <a:lnTo>
                      <a:pt x="21246" y="1"/>
                    </a:lnTo>
                    <a:close/>
                    <a:moveTo>
                      <a:pt x="21510" y="1"/>
                    </a:moveTo>
                    <a:lnTo>
                      <a:pt x="21510" y="265"/>
                    </a:lnTo>
                    <a:lnTo>
                      <a:pt x="26447" y="265"/>
                    </a:lnTo>
                    <a:lnTo>
                      <a:pt x="264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59"/>
              <p:cNvSpPr/>
              <p:nvPr/>
            </p:nvSpPr>
            <p:spPr>
              <a:xfrm>
                <a:off x="2100350" y="2712575"/>
                <a:ext cx="127850" cy="6650"/>
              </a:xfrm>
              <a:custGeom>
                <a:avLst/>
                <a:gdLst/>
                <a:ahLst/>
                <a:cxnLst/>
                <a:rect l="l" t="t" r="r" b="b"/>
                <a:pathLst>
                  <a:path w="5114" h="266"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59"/>
              <p:cNvSpPr/>
              <p:nvPr/>
            </p:nvSpPr>
            <p:spPr>
              <a:xfrm>
                <a:off x="2234800" y="2712575"/>
                <a:ext cx="127850" cy="6650"/>
              </a:xfrm>
              <a:custGeom>
                <a:avLst/>
                <a:gdLst/>
                <a:ahLst/>
                <a:cxnLst/>
                <a:rect l="l" t="t" r="r" b="b"/>
                <a:pathLst>
                  <a:path w="5114" h="266" fill="none" extrusionOk="0">
                    <a:moveTo>
                      <a:pt x="5113" y="1"/>
                    </a:moveTo>
                    <a:lnTo>
                      <a:pt x="0" y="1"/>
                    </a:lnTo>
                    <a:lnTo>
                      <a:pt x="0"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59"/>
              <p:cNvSpPr/>
              <p:nvPr/>
            </p:nvSpPr>
            <p:spPr>
              <a:xfrm>
                <a:off x="2369225" y="2712575"/>
                <a:ext cx="127850" cy="6650"/>
              </a:xfrm>
              <a:custGeom>
                <a:avLst/>
                <a:gdLst/>
                <a:ahLst/>
                <a:cxnLst/>
                <a:rect l="l" t="t" r="r" b="b"/>
                <a:pathLst>
                  <a:path w="5114" h="266" fill="none" extrusionOk="0">
                    <a:moveTo>
                      <a:pt x="5113" y="1"/>
                    </a:moveTo>
                    <a:lnTo>
                      <a:pt x="1" y="1"/>
                    </a:lnTo>
                    <a:lnTo>
                      <a:pt x="1"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59"/>
              <p:cNvSpPr/>
              <p:nvPr/>
            </p:nvSpPr>
            <p:spPr>
              <a:xfrm>
                <a:off x="2503650" y="2712575"/>
                <a:ext cx="127850" cy="6650"/>
              </a:xfrm>
              <a:custGeom>
                <a:avLst/>
                <a:gdLst/>
                <a:ahLst/>
                <a:cxnLst/>
                <a:rect l="l" t="t" r="r" b="b"/>
                <a:pathLst>
                  <a:path w="5114" h="266"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59"/>
              <p:cNvSpPr/>
              <p:nvPr/>
            </p:nvSpPr>
            <p:spPr>
              <a:xfrm>
                <a:off x="2638100" y="2712575"/>
                <a:ext cx="123425" cy="6650"/>
              </a:xfrm>
              <a:custGeom>
                <a:avLst/>
                <a:gdLst/>
                <a:ahLst/>
                <a:cxnLst/>
                <a:rect l="l" t="t" r="r" b="b"/>
                <a:pathLst>
                  <a:path w="4937" h="266" fill="none" extrusionOk="0">
                    <a:moveTo>
                      <a:pt x="4937" y="1"/>
                    </a:moveTo>
                    <a:lnTo>
                      <a:pt x="0" y="1"/>
                    </a:lnTo>
                    <a:lnTo>
                      <a:pt x="0" y="265"/>
                    </a:lnTo>
                    <a:lnTo>
                      <a:pt x="4937" y="265"/>
                    </a:lnTo>
                    <a:lnTo>
                      <a:pt x="4937"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59"/>
              <p:cNvSpPr/>
              <p:nvPr/>
            </p:nvSpPr>
            <p:spPr>
              <a:xfrm>
                <a:off x="2093750" y="27125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59"/>
              <p:cNvSpPr/>
              <p:nvPr/>
            </p:nvSpPr>
            <p:spPr>
              <a:xfrm>
                <a:off x="2093750" y="27125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59"/>
              <p:cNvSpPr/>
              <p:nvPr/>
            </p:nvSpPr>
            <p:spPr>
              <a:xfrm>
                <a:off x="2228175" y="2712575"/>
                <a:ext cx="6650" cy="6650"/>
              </a:xfrm>
              <a:custGeom>
                <a:avLst/>
                <a:gdLst/>
                <a:ahLst/>
                <a:cxnLst/>
                <a:rect l="l" t="t" r="r" b="b"/>
                <a:pathLst>
                  <a:path w="266" h="266"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59"/>
              <p:cNvSpPr/>
              <p:nvPr/>
            </p:nvSpPr>
            <p:spPr>
              <a:xfrm>
                <a:off x="2228175" y="2712575"/>
                <a:ext cx="6650" cy="6650"/>
              </a:xfrm>
              <a:custGeom>
                <a:avLst/>
                <a:gdLst/>
                <a:ahLst/>
                <a:cxnLst/>
                <a:rect l="l" t="t" r="r" b="b"/>
                <a:pathLst>
                  <a:path w="266" h="266"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59"/>
              <p:cNvSpPr/>
              <p:nvPr/>
            </p:nvSpPr>
            <p:spPr>
              <a:xfrm>
                <a:off x="2362625" y="27125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59"/>
              <p:cNvSpPr/>
              <p:nvPr/>
            </p:nvSpPr>
            <p:spPr>
              <a:xfrm>
                <a:off x="2362625" y="27125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59"/>
              <p:cNvSpPr/>
              <p:nvPr/>
            </p:nvSpPr>
            <p:spPr>
              <a:xfrm>
                <a:off x="2497050" y="27125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59"/>
              <p:cNvSpPr/>
              <p:nvPr/>
            </p:nvSpPr>
            <p:spPr>
              <a:xfrm>
                <a:off x="2497050" y="27125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59"/>
              <p:cNvSpPr/>
              <p:nvPr/>
            </p:nvSpPr>
            <p:spPr>
              <a:xfrm>
                <a:off x="2631475" y="2712575"/>
                <a:ext cx="6650" cy="6650"/>
              </a:xfrm>
              <a:custGeom>
                <a:avLst/>
                <a:gdLst/>
                <a:ahLst/>
                <a:cxnLst/>
                <a:rect l="l" t="t" r="r" b="b"/>
                <a:pathLst>
                  <a:path w="266" h="266"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59"/>
              <p:cNvSpPr/>
              <p:nvPr/>
            </p:nvSpPr>
            <p:spPr>
              <a:xfrm>
                <a:off x="2631475" y="2712575"/>
                <a:ext cx="6650" cy="6650"/>
              </a:xfrm>
              <a:custGeom>
                <a:avLst/>
                <a:gdLst/>
                <a:ahLst/>
                <a:cxnLst/>
                <a:rect l="l" t="t" r="r" b="b"/>
                <a:pathLst>
                  <a:path w="266" h="266"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59"/>
              <p:cNvSpPr/>
              <p:nvPr/>
            </p:nvSpPr>
            <p:spPr>
              <a:xfrm>
                <a:off x="2761500" y="2712575"/>
                <a:ext cx="7750" cy="6650"/>
              </a:xfrm>
              <a:custGeom>
                <a:avLst/>
                <a:gdLst/>
                <a:ahLst/>
                <a:cxnLst/>
                <a:rect l="l" t="t" r="r" b="b"/>
                <a:pathLst>
                  <a:path w="310" h="266" extrusionOk="0">
                    <a:moveTo>
                      <a:pt x="1" y="1"/>
                    </a:moveTo>
                    <a:lnTo>
                      <a:pt x="1" y="265"/>
                    </a:lnTo>
                    <a:lnTo>
                      <a:pt x="309" y="265"/>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59"/>
              <p:cNvSpPr/>
              <p:nvPr/>
            </p:nvSpPr>
            <p:spPr>
              <a:xfrm>
                <a:off x="2761500" y="2712575"/>
                <a:ext cx="7750" cy="6650"/>
              </a:xfrm>
              <a:custGeom>
                <a:avLst/>
                <a:gdLst/>
                <a:ahLst/>
                <a:cxnLst/>
                <a:rect l="l" t="t" r="r" b="b"/>
                <a:pathLst>
                  <a:path w="310" h="266" fill="none" extrusionOk="0">
                    <a:moveTo>
                      <a:pt x="309" y="1"/>
                    </a:moveTo>
                    <a:lnTo>
                      <a:pt x="1" y="1"/>
                    </a:lnTo>
                    <a:lnTo>
                      <a:pt x="1" y="265"/>
                    </a:lnTo>
                    <a:lnTo>
                      <a:pt x="309" y="265"/>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59"/>
              <p:cNvSpPr/>
              <p:nvPr/>
            </p:nvSpPr>
            <p:spPr>
              <a:xfrm>
                <a:off x="2100350" y="2847025"/>
                <a:ext cx="661175" cy="6625"/>
              </a:xfrm>
              <a:custGeom>
                <a:avLst/>
                <a:gdLst/>
                <a:ahLst/>
                <a:cxnLst/>
                <a:rect l="l" t="t" r="r" b="b"/>
                <a:pathLst>
                  <a:path w="26447"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59"/>
              <p:cNvSpPr/>
              <p:nvPr/>
            </p:nvSpPr>
            <p:spPr>
              <a:xfrm>
                <a:off x="2100350" y="28470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59"/>
              <p:cNvSpPr/>
              <p:nvPr/>
            </p:nvSpPr>
            <p:spPr>
              <a:xfrm>
                <a:off x="2234800" y="2847025"/>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59"/>
              <p:cNvSpPr/>
              <p:nvPr/>
            </p:nvSpPr>
            <p:spPr>
              <a:xfrm>
                <a:off x="2369225" y="2847025"/>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59"/>
              <p:cNvSpPr/>
              <p:nvPr/>
            </p:nvSpPr>
            <p:spPr>
              <a:xfrm>
                <a:off x="2503650" y="28470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59"/>
              <p:cNvSpPr/>
              <p:nvPr/>
            </p:nvSpPr>
            <p:spPr>
              <a:xfrm>
                <a:off x="2638100" y="2847025"/>
                <a:ext cx="123425" cy="6625"/>
              </a:xfrm>
              <a:custGeom>
                <a:avLst/>
                <a:gdLst/>
                <a:ahLst/>
                <a:cxnLst/>
                <a:rect l="l" t="t" r="r" b="b"/>
                <a:pathLst>
                  <a:path w="4937" h="265" fill="none" extrusionOk="0">
                    <a:moveTo>
                      <a:pt x="4937" y="0"/>
                    </a:moveTo>
                    <a:lnTo>
                      <a:pt x="0" y="0"/>
                    </a:lnTo>
                    <a:lnTo>
                      <a:pt x="0" y="265"/>
                    </a:lnTo>
                    <a:lnTo>
                      <a:pt x="4937" y="265"/>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59"/>
              <p:cNvSpPr/>
              <p:nvPr/>
            </p:nvSpPr>
            <p:spPr>
              <a:xfrm>
                <a:off x="2093750" y="28470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59"/>
              <p:cNvSpPr/>
              <p:nvPr/>
            </p:nvSpPr>
            <p:spPr>
              <a:xfrm>
                <a:off x="2093750" y="28470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59"/>
              <p:cNvSpPr/>
              <p:nvPr/>
            </p:nvSpPr>
            <p:spPr>
              <a:xfrm>
                <a:off x="2228175" y="28470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59"/>
              <p:cNvSpPr/>
              <p:nvPr/>
            </p:nvSpPr>
            <p:spPr>
              <a:xfrm>
                <a:off x="2228175" y="28470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59"/>
              <p:cNvSpPr/>
              <p:nvPr/>
            </p:nvSpPr>
            <p:spPr>
              <a:xfrm>
                <a:off x="2362625" y="28470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59"/>
              <p:cNvSpPr/>
              <p:nvPr/>
            </p:nvSpPr>
            <p:spPr>
              <a:xfrm>
                <a:off x="2362625" y="28470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59"/>
              <p:cNvSpPr/>
              <p:nvPr/>
            </p:nvSpPr>
            <p:spPr>
              <a:xfrm>
                <a:off x="2497050" y="28470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59"/>
              <p:cNvSpPr/>
              <p:nvPr/>
            </p:nvSpPr>
            <p:spPr>
              <a:xfrm>
                <a:off x="2497050" y="28470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59"/>
              <p:cNvSpPr/>
              <p:nvPr/>
            </p:nvSpPr>
            <p:spPr>
              <a:xfrm>
                <a:off x="2631475" y="28470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59"/>
              <p:cNvSpPr/>
              <p:nvPr/>
            </p:nvSpPr>
            <p:spPr>
              <a:xfrm>
                <a:off x="2631475" y="28470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59"/>
              <p:cNvSpPr/>
              <p:nvPr/>
            </p:nvSpPr>
            <p:spPr>
              <a:xfrm>
                <a:off x="2761500" y="2847025"/>
                <a:ext cx="7750" cy="6625"/>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59"/>
              <p:cNvSpPr/>
              <p:nvPr/>
            </p:nvSpPr>
            <p:spPr>
              <a:xfrm>
                <a:off x="2761500" y="2847025"/>
                <a:ext cx="7750" cy="6625"/>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59"/>
              <p:cNvSpPr/>
              <p:nvPr/>
            </p:nvSpPr>
            <p:spPr>
              <a:xfrm>
                <a:off x="2100350" y="2978150"/>
                <a:ext cx="667800" cy="6625"/>
              </a:xfrm>
              <a:custGeom>
                <a:avLst/>
                <a:gdLst/>
                <a:ahLst/>
                <a:cxnLst/>
                <a:rect l="l" t="t" r="r" b="b"/>
                <a:pathLst>
                  <a:path w="26712"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711" y="265"/>
                    </a:lnTo>
                    <a:lnTo>
                      <a:pt x="26711" y="177"/>
                    </a:lnTo>
                    <a:lnTo>
                      <a:pt x="26447" y="177"/>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59"/>
              <p:cNvSpPr/>
              <p:nvPr/>
            </p:nvSpPr>
            <p:spPr>
              <a:xfrm>
                <a:off x="2100350" y="29781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59"/>
              <p:cNvSpPr/>
              <p:nvPr/>
            </p:nvSpPr>
            <p:spPr>
              <a:xfrm>
                <a:off x="2234800" y="2978150"/>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59"/>
              <p:cNvSpPr/>
              <p:nvPr/>
            </p:nvSpPr>
            <p:spPr>
              <a:xfrm>
                <a:off x="2369225" y="2978150"/>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59"/>
              <p:cNvSpPr/>
              <p:nvPr/>
            </p:nvSpPr>
            <p:spPr>
              <a:xfrm>
                <a:off x="2503650" y="29781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59"/>
              <p:cNvSpPr/>
              <p:nvPr/>
            </p:nvSpPr>
            <p:spPr>
              <a:xfrm>
                <a:off x="2638100" y="2978150"/>
                <a:ext cx="130050" cy="6625"/>
              </a:xfrm>
              <a:custGeom>
                <a:avLst/>
                <a:gdLst/>
                <a:ahLst/>
                <a:cxnLst/>
                <a:rect l="l" t="t" r="r" b="b"/>
                <a:pathLst>
                  <a:path w="5202" h="265" fill="none" extrusionOk="0">
                    <a:moveTo>
                      <a:pt x="4937" y="0"/>
                    </a:moveTo>
                    <a:lnTo>
                      <a:pt x="0" y="0"/>
                    </a:lnTo>
                    <a:lnTo>
                      <a:pt x="0" y="265"/>
                    </a:lnTo>
                    <a:lnTo>
                      <a:pt x="5201" y="265"/>
                    </a:lnTo>
                    <a:lnTo>
                      <a:pt x="5201" y="177"/>
                    </a:lnTo>
                    <a:lnTo>
                      <a:pt x="4937" y="177"/>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59"/>
              <p:cNvSpPr/>
              <p:nvPr/>
            </p:nvSpPr>
            <p:spPr>
              <a:xfrm>
                <a:off x="2094850" y="2978150"/>
                <a:ext cx="5525" cy="6625"/>
              </a:xfrm>
              <a:custGeom>
                <a:avLst/>
                <a:gdLst/>
                <a:ahLst/>
                <a:cxnLst/>
                <a:rect l="l" t="t" r="r" b="b"/>
                <a:pathLst>
                  <a:path w="221" h="265" extrusionOk="0">
                    <a:moveTo>
                      <a:pt x="0" y="0"/>
                    </a:moveTo>
                    <a:lnTo>
                      <a:pt x="0" y="265"/>
                    </a:lnTo>
                    <a:lnTo>
                      <a:pt x="221" y="265"/>
                    </a:lnTo>
                    <a:lnTo>
                      <a:pt x="22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59"/>
              <p:cNvSpPr/>
              <p:nvPr/>
            </p:nvSpPr>
            <p:spPr>
              <a:xfrm>
                <a:off x="2094850" y="2978150"/>
                <a:ext cx="5525" cy="6625"/>
              </a:xfrm>
              <a:custGeom>
                <a:avLst/>
                <a:gdLst/>
                <a:ahLst/>
                <a:cxnLst/>
                <a:rect l="l" t="t" r="r" b="b"/>
                <a:pathLst>
                  <a:path w="221" h="265" fill="none" extrusionOk="0">
                    <a:moveTo>
                      <a:pt x="221" y="0"/>
                    </a:moveTo>
                    <a:lnTo>
                      <a:pt x="0" y="0"/>
                    </a:lnTo>
                    <a:lnTo>
                      <a:pt x="0" y="265"/>
                    </a:lnTo>
                    <a:lnTo>
                      <a:pt x="221" y="265"/>
                    </a:lnTo>
                    <a:lnTo>
                      <a:pt x="221"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59"/>
              <p:cNvSpPr/>
              <p:nvPr/>
            </p:nvSpPr>
            <p:spPr>
              <a:xfrm>
                <a:off x="2228175" y="29781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59"/>
              <p:cNvSpPr/>
              <p:nvPr/>
            </p:nvSpPr>
            <p:spPr>
              <a:xfrm>
                <a:off x="2228175" y="29781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59"/>
              <p:cNvSpPr/>
              <p:nvPr/>
            </p:nvSpPr>
            <p:spPr>
              <a:xfrm>
                <a:off x="2362625" y="29781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59"/>
              <p:cNvSpPr/>
              <p:nvPr/>
            </p:nvSpPr>
            <p:spPr>
              <a:xfrm>
                <a:off x="2362625" y="29781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59"/>
              <p:cNvSpPr/>
              <p:nvPr/>
            </p:nvSpPr>
            <p:spPr>
              <a:xfrm>
                <a:off x="2497050" y="29781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59"/>
              <p:cNvSpPr/>
              <p:nvPr/>
            </p:nvSpPr>
            <p:spPr>
              <a:xfrm>
                <a:off x="2497050" y="29781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59"/>
              <p:cNvSpPr/>
              <p:nvPr/>
            </p:nvSpPr>
            <p:spPr>
              <a:xfrm>
                <a:off x="2631475" y="29781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59"/>
              <p:cNvSpPr/>
              <p:nvPr/>
            </p:nvSpPr>
            <p:spPr>
              <a:xfrm>
                <a:off x="2631475" y="29781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59"/>
              <p:cNvSpPr/>
              <p:nvPr/>
            </p:nvSpPr>
            <p:spPr>
              <a:xfrm>
                <a:off x="2761500" y="2978150"/>
                <a:ext cx="6650" cy="4425"/>
              </a:xfrm>
              <a:custGeom>
                <a:avLst/>
                <a:gdLst/>
                <a:ahLst/>
                <a:cxnLst/>
                <a:rect l="l" t="t" r="r" b="b"/>
                <a:pathLst>
                  <a:path w="266" h="177" extrusionOk="0">
                    <a:moveTo>
                      <a:pt x="1" y="0"/>
                    </a:moveTo>
                    <a:lnTo>
                      <a:pt x="1" y="177"/>
                    </a:lnTo>
                    <a:lnTo>
                      <a:pt x="265" y="177"/>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59"/>
              <p:cNvSpPr/>
              <p:nvPr/>
            </p:nvSpPr>
            <p:spPr>
              <a:xfrm>
                <a:off x="2761500" y="2978150"/>
                <a:ext cx="6650" cy="4425"/>
              </a:xfrm>
              <a:custGeom>
                <a:avLst/>
                <a:gdLst/>
                <a:ahLst/>
                <a:cxnLst/>
                <a:rect l="l" t="t" r="r" b="b"/>
                <a:pathLst>
                  <a:path w="266" h="177" fill="none" extrusionOk="0">
                    <a:moveTo>
                      <a:pt x="265" y="0"/>
                    </a:moveTo>
                    <a:lnTo>
                      <a:pt x="1" y="0"/>
                    </a:lnTo>
                    <a:lnTo>
                      <a:pt x="1" y="177"/>
                    </a:lnTo>
                    <a:lnTo>
                      <a:pt x="265" y="177"/>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59"/>
              <p:cNvSpPr/>
              <p:nvPr/>
            </p:nvSpPr>
            <p:spPr>
              <a:xfrm>
                <a:off x="2761500" y="1617275"/>
                <a:ext cx="7750" cy="47400"/>
              </a:xfrm>
              <a:custGeom>
                <a:avLst/>
                <a:gdLst/>
                <a:ahLst/>
                <a:cxnLst/>
                <a:rect l="l" t="t" r="r" b="b"/>
                <a:pathLst>
                  <a:path w="310" h="1896" extrusionOk="0">
                    <a:moveTo>
                      <a:pt x="1" y="1"/>
                    </a:moveTo>
                    <a:lnTo>
                      <a:pt x="1" y="1896"/>
                    </a:lnTo>
                    <a:lnTo>
                      <a:pt x="309" y="1896"/>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59"/>
              <p:cNvSpPr/>
              <p:nvPr/>
            </p:nvSpPr>
            <p:spPr>
              <a:xfrm>
                <a:off x="2741675" y="1638225"/>
                <a:ext cx="47400" cy="6625"/>
              </a:xfrm>
              <a:custGeom>
                <a:avLst/>
                <a:gdLst/>
                <a:ahLst/>
                <a:cxnLst/>
                <a:rect l="l" t="t" r="r" b="b"/>
                <a:pathLst>
                  <a:path w="1896" h="265" extrusionOk="0">
                    <a:moveTo>
                      <a:pt x="1" y="0"/>
                    </a:moveTo>
                    <a:lnTo>
                      <a:pt x="1" y="264"/>
                    </a:lnTo>
                    <a:lnTo>
                      <a:pt x="1896" y="264"/>
                    </a:ln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59"/>
              <p:cNvSpPr/>
              <p:nvPr/>
            </p:nvSpPr>
            <p:spPr>
              <a:xfrm>
                <a:off x="2761500" y="2288350"/>
                <a:ext cx="7750" cy="46300"/>
              </a:xfrm>
              <a:custGeom>
                <a:avLst/>
                <a:gdLst/>
                <a:ahLst/>
                <a:cxnLst/>
                <a:rect l="l" t="t" r="r" b="b"/>
                <a:pathLst>
                  <a:path w="310" h="1852" extrusionOk="0">
                    <a:moveTo>
                      <a:pt x="1" y="0"/>
                    </a:moveTo>
                    <a:lnTo>
                      <a:pt x="1" y="1852"/>
                    </a:lnTo>
                    <a:lnTo>
                      <a:pt x="309" y="1852"/>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59"/>
              <p:cNvSpPr/>
              <p:nvPr/>
            </p:nvSpPr>
            <p:spPr>
              <a:xfrm>
                <a:off x="2741675" y="2308175"/>
                <a:ext cx="47400" cy="6650"/>
              </a:xfrm>
              <a:custGeom>
                <a:avLst/>
                <a:gdLst/>
                <a:ahLst/>
                <a:cxnLst/>
                <a:rect l="l" t="t" r="r" b="b"/>
                <a:pathLst>
                  <a:path w="1896" h="266" extrusionOk="0">
                    <a:moveTo>
                      <a:pt x="1" y="1"/>
                    </a:moveTo>
                    <a:lnTo>
                      <a:pt x="1" y="265"/>
                    </a:lnTo>
                    <a:lnTo>
                      <a:pt x="1896" y="265"/>
                    </a:lnTo>
                    <a:lnTo>
                      <a:pt x="18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59"/>
              <p:cNvSpPr/>
              <p:nvPr/>
            </p:nvSpPr>
            <p:spPr>
              <a:xfrm>
                <a:off x="2091550" y="1617275"/>
                <a:ext cx="6625" cy="47400"/>
              </a:xfrm>
              <a:custGeom>
                <a:avLst/>
                <a:gdLst/>
                <a:ahLst/>
                <a:cxnLst/>
                <a:rect l="l" t="t" r="r" b="b"/>
                <a:pathLst>
                  <a:path w="265" h="1896" extrusionOk="0">
                    <a:moveTo>
                      <a:pt x="0" y="1"/>
                    </a:moveTo>
                    <a:lnTo>
                      <a:pt x="0" y="1896"/>
                    </a:lnTo>
                    <a:lnTo>
                      <a:pt x="265" y="1896"/>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59"/>
              <p:cNvSpPr/>
              <p:nvPr/>
            </p:nvSpPr>
            <p:spPr>
              <a:xfrm>
                <a:off x="2071700" y="1638225"/>
                <a:ext cx="47425" cy="6625"/>
              </a:xfrm>
              <a:custGeom>
                <a:avLst/>
                <a:gdLst/>
                <a:ahLst/>
                <a:cxnLst/>
                <a:rect l="l" t="t" r="r" b="b"/>
                <a:pathLst>
                  <a:path w="1897" h="265" extrusionOk="0">
                    <a:moveTo>
                      <a:pt x="1" y="0"/>
                    </a:moveTo>
                    <a:lnTo>
                      <a:pt x="1" y="264"/>
                    </a:lnTo>
                    <a:lnTo>
                      <a:pt x="1896" y="264"/>
                    </a:ln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59"/>
              <p:cNvSpPr/>
              <p:nvPr/>
            </p:nvSpPr>
            <p:spPr>
              <a:xfrm>
                <a:off x="2091550" y="2288350"/>
                <a:ext cx="6625" cy="46300"/>
              </a:xfrm>
              <a:custGeom>
                <a:avLst/>
                <a:gdLst/>
                <a:ahLst/>
                <a:cxnLst/>
                <a:rect l="l" t="t" r="r" b="b"/>
                <a:pathLst>
                  <a:path w="265" h="1852" extrusionOk="0">
                    <a:moveTo>
                      <a:pt x="0" y="0"/>
                    </a:moveTo>
                    <a:lnTo>
                      <a:pt x="0" y="1852"/>
                    </a:lnTo>
                    <a:lnTo>
                      <a:pt x="265" y="1852"/>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59"/>
              <p:cNvSpPr/>
              <p:nvPr/>
            </p:nvSpPr>
            <p:spPr>
              <a:xfrm>
                <a:off x="2071700" y="2308175"/>
                <a:ext cx="47425" cy="6650"/>
              </a:xfrm>
              <a:custGeom>
                <a:avLst/>
                <a:gdLst/>
                <a:ahLst/>
                <a:cxnLst/>
                <a:rect l="l" t="t" r="r" b="b"/>
                <a:pathLst>
                  <a:path w="1897" h="266" extrusionOk="0">
                    <a:moveTo>
                      <a:pt x="1" y="1"/>
                    </a:moveTo>
                    <a:lnTo>
                      <a:pt x="1" y="265"/>
                    </a:lnTo>
                    <a:lnTo>
                      <a:pt x="1896" y="265"/>
                    </a:lnTo>
                    <a:lnTo>
                      <a:pt x="18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59"/>
              <p:cNvSpPr/>
              <p:nvPr/>
            </p:nvSpPr>
            <p:spPr>
              <a:xfrm>
                <a:off x="2091550" y="2958325"/>
                <a:ext cx="6625" cy="46300"/>
              </a:xfrm>
              <a:custGeom>
                <a:avLst/>
                <a:gdLst/>
                <a:ahLst/>
                <a:cxnLst/>
                <a:rect l="l" t="t" r="r" b="b"/>
                <a:pathLst>
                  <a:path w="265" h="1852" extrusionOk="0">
                    <a:moveTo>
                      <a:pt x="0" y="0"/>
                    </a:moveTo>
                    <a:lnTo>
                      <a:pt x="0" y="1851"/>
                    </a:lnTo>
                    <a:lnTo>
                      <a:pt x="265" y="1851"/>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59"/>
              <p:cNvSpPr/>
              <p:nvPr/>
            </p:nvSpPr>
            <p:spPr>
              <a:xfrm>
                <a:off x="2071700" y="2978150"/>
                <a:ext cx="47425" cy="6625"/>
              </a:xfrm>
              <a:custGeom>
                <a:avLst/>
                <a:gdLst/>
                <a:ahLst/>
                <a:cxnLst/>
                <a:rect l="l" t="t" r="r" b="b"/>
                <a:pathLst>
                  <a:path w="1897" h="265" extrusionOk="0">
                    <a:moveTo>
                      <a:pt x="1" y="0"/>
                    </a:moveTo>
                    <a:lnTo>
                      <a:pt x="1" y="265"/>
                    </a:lnTo>
                    <a:lnTo>
                      <a:pt x="1896" y="265"/>
                    </a:ln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59"/>
              <p:cNvSpPr/>
              <p:nvPr/>
            </p:nvSpPr>
            <p:spPr>
              <a:xfrm>
                <a:off x="2761500" y="2958325"/>
                <a:ext cx="7750" cy="46300"/>
              </a:xfrm>
              <a:custGeom>
                <a:avLst/>
                <a:gdLst/>
                <a:ahLst/>
                <a:cxnLst/>
                <a:rect l="l" t="t" r="r" b="b"/>
                <a:pathLst>
                  <a:path w="310" h="1852" extrusionOk="0">
                    <a:moveTo>
                      <a:pt x="1" y="0"/>
                    </a:moveTo>
                    <a:lnTo>
                      <a:pt x="1" y="1851"/>
                    </a:lnTo>
                    <a:lnTo>
                      <a:pt x="309" y="1851"/>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59"/>
              <p:cNvSpPr/>
              <p:nvPr/>
            </p:nvSpPr>
            <p:spPr>
              <a:xfrm>
                <a:off x="2741675" y="2978150"/>
                <a:ext cx="47400" cy="6625"/>
              </a:xfrm>
              <a:custGeom>
                <a:avLst/>
                <a:gdLst/>
                <a:ahLst/>
                <a:cxnLst/>
                <a:rect l="l" t="t" r="r" b="b"/>
                <a:pathLst>
                  <a:path w="1896" h="265" extrusionOk="0">
                    <a:moveTo>
                      <a:pt x="1" y="0"/>
                    </a:moveTo>
                    <a:lnTo>
                      <a:pt x="1" y="265"/>
                    </a:lnTo>
                    <a:lnTo>
                      <a:pt x="1896" y="265"/>
                    </a:ln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46" name="Google Shape;2946;p59"/>
            <p:cNvGrpSpPr/>
            <p:nvPr/>
          </p:nvGrpSpPr>
          <p:grpSpPr>
            <a:xfrm>
              <a:off x="965147" y="444904"/>
              <a:ext cx="605939" cy="733425"/>
              <a:chOff x="854872" y="593529"/>
              <a:chExt cx="605939" cy="733425"/>
            </a:xfrm>
          </p:grpSpPr>
          <p:grpSp>
            <p:nvGrpSpPr>
              <p:cNvPr id="2947" name="Google Shape;2947;p59"/>
              <p:cNvGrpSpPr/>
              <p:nvPr/>
            </p:nvGrpSpPr>
            <p:grpSpPr>
              <a:xfrm>
                <a:off x="854872" y="749504"/>
                <a:ext cx="444014" cy="577450"/>
                <a:chOff x="2255047" y="690567"/>
                <a:chExt cx="444014" cy="577450"/>
              </a:xfrm>
            </p:grpSpPr>
            <p:sp>
              <p:nvSpPr>
                <p:cNvPr id="2948" name="Google Shape;2948;p59"/>
                <p:cNvSpPr/>
                <p:nvPr/>
              </p:nvSpPr>
              <p:spPr>
                <a:xfrm>
                  <a:off x="2255047" y="690567"/>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59"/>
                <p:cNvSpPr/>
                <p:nvPr/>
              </p:nvSpPr>
              <p:spPr>
                <a:xfrm>
                  <a:off x="2588630" y="690567"/>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50" name="Google Shape;2950;p59"/>
                <p:cNvCxnSpPr/>
                <p:nvPr/>
              </p:nvCxnSpPr>
              <p:spPr>
                <a:xfrm>
                  <a:off x="2320463" y="924475"/>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51" name="Google Shape;2951;p59"/>
                <p:cNvCxnSpPr/>
                <p:nvPr/>
              </p:nvCxnSpPr>
              <p:spPr>
                <a:xfrm>
                  <a:off x="2320463" y="979300"/>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52" name="Google Shape;2952;p59"/>
                <p:cNvCxnSpPr/>
                <p:nvPr/>
              </p:nvCxnSpPr>
              <p:spPr>
                <a:xfrm>
                  <a:off x="2320463" y="1031550"/>
                  <a:ext cx="313200" cy="0"/>
                </a:xfrm>
                <a:prstGeom prst="straightConnector1">
                  <a:avLst/>
                </a:prstGeom>
                <a:noFill/>
                <a:ln w="9525" cap="flat" cmpd="sng">
                  <a:solidFill>
                    <a:schemeClr val="dk1"/>
                  </a:solidFill>
                  <a:prstDash val="solid"/>
                  <a:round/>
                  <a:headEnd type="none" w="med" len="med"/>
                  <a:tailEnd type="none" w="med" len="med"/>
                </a:ln>
              </p:spPr>
            </p:cxnSp>
          </p:grpSp>
          <p:grpSp>
            <p:nvGrpSpPr>
              <p:cNvPr id="2953" name="Google Shape;2953;p59"/>
              <p:cNvGrpSpPr/>
              <p:nvPr/>
            </p:nvGrpSpPr>
            <p:grpSpPr>
              <a:xfrm>
                <a:off x="935835" y="671517"/>
                <a:ext cx="444014" cy="577450"/>
                <a:chOff x="2255047" y="690567"/>
                <a:chExt cx="444014" cy="577450"/>
              </a:xfrm>
            </p:grpSpPr>
            <p:sp>
              <p:nvSpPr>
                <p:cNvPr id="2954" name="Google Shape;2954;p59"/>
                <p:cNvSpPr/>
                <p:nvPr/>
              </p:nvSpPr>
              <p:spPr>
                <a:xfrm>
                  <a:off x="2255047" y="690567"/>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59"/>
                <p:cNvSpPr/>
                <p:nvPr/>
              </p:nvSpPr>
              <p:spPr>
                <a:xfrm>
                  <a:off x="2588630" y="690567"/>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56" name="Google Shape;2956;p59"/>
                <p:cNvCxnSpPr/>
                <p:nvPr/>
              </p:nvCxnSpPr>
              <p:spPr>
                <a:xfrm>
                  <a:off x="2320463" y="924475"/>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57" name="Google Shape;2957;p59"/>
                <p:cNvCxnSpPr/>
                <p:nvPr/>
              </p:nvCxnSpPr>
              <p:spPr>
                <a:xfrm>
                  <a:off x="2320463" y="979300"/>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58" name="Google Shape;2958;p59"/>
                <p:cNvCxnSpPr/>
                <p:nvPr/>
              </p:nvCxnSpPr>
              <p:spPr>
                <a:xfrm>
                  <a:off x="2320463" y="1031550"/>
                  <a:ext cx="313200" cy="0"/>
                </a:xfrm>
                <a:prstGeom prst="straightConnector1">
                  <a:avLst/>
                </a:prstGeom>
                <a:noFill/>
                <a:ln w="9525" cap="flat" cmpd="sng">
                  <a:solidFill>
                    <a:schemeClr val="dk1"/>
                  </a:solidFill>
                  <a:prstDash val="solid"/>
                  <a:round/>
                  <a:headEnd type="none" w="med" len="med"/>
                  <a:tailEnd type="none" w="med" len="med"/>
                </a:ln>
              </p:spPr>
            </p:cxnSp>
          </p:grpSp>
          <p:grpSp>
            <p:nvGrpSpPr>
              <p:cNvPr id="2959" name="Google Shape;2959;p59"/>
              <p:cNvGrpSpPr/>
              <p:nvPr/>
            </p:nvGrpSpPr>
            <p:grpSpPr>
              <a:xfrm>
                <a:off x="1016797" y="593529"/>
                <a:ext cx="444014" cy="577450"/>
                <a:chOff x="2255047" y="690567"/>
                <a:chExt cx="444014" cy="577450"/>
              </a:xfrm>
            </p:grpSpPr>
            <p:sp>
              <p:nvSpPr>
                <p:cNvPr id="2960" name="Google Shape;2960;p59"/>
                <p:cNvSpPr/>
                <p:nvPr/>
              </p:nvSpPr>
              <p:spPr>
                <a:xfrm>
                  <a:off x="2255047" y="690567"/>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59"/>
                <p:cNvSpPr/>
                <p:nvPr/>
              </p:nvSpPr>
              <p:spPr>
                <a:xfrm>
                  <a:off x="2588630" y="690567"/>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62" name="Google Shape;2962;p59"/>
                <p:cNvCxnSpPr/>
                <p:nvPr/>
              </p:nvCxnSpPr>
              <p:spPr>
                <a:xfrm>
                  <a:off x="2320463" y="924475"/>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63" name="Google Shape;2963;p59"/>
                <p:cNvCxnSpPr/>
                <p:nvPr/>
              </p:nvCxnSpPr>
              <p:spPr>
                <a:xfrm>
                  <a:off x="2320463" y="979300"/>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64" name="Google Shape;2964;p59"/>
                <p:cNvCxnSpPr/>
                <p:nvPr/>
              </p:nvCxnSpPr>
              <p:spPr>
                <a:xfrm>
                  <a:off x="2320463" y="1031550"/>
                  <a:ext cx="313200" cy="0"/>
                </a:xfrm>
                <a:prstGeom prst="straightConnector1">
                  <a:avLst/>
                </a:prstGeom>
                <a:noFill/>
                <a:ln w="9525" cap="flat" cmpd="sng">
                  <a:solidFill>
                    <a:schemeClr val="dk1"/>
                  </a:solidFill>
                  <a:prstDash val="solid"/>
                  <a:round/>
                  <a:headEnd type="none" w="med" len="med"/>
                  <a:tailEnd type="none" w="med" len="med"/>
                </a:ln>
              </p:spPr>
            </p:cxnSp>
          </p:grpSp>
        </p:grpSp>
      </p:grpSp>
      <p:sp>
        <p:nvSpPr>
          <p:cNvPr id="10" name="Google Shape;2622;p59">
            <a:extLst>
              <a:ext uri="{FF2B5EF4-FFF2-40B4-BE49-F238E27FC236}">
                <a16:creationId xmlns:a16="http://schemas.microsoft.com/office/drawing/2014/main" id="{76ED2ACC-6DD9-2FF5-F29B-D7486AD75256}"/>
              </a:ext>
            </a:extLst>
          </p:cNvPr>
          <p:cNvSpPr txBox="1">
            <a:spLocks/>
          </p:cNvSpPr>
          <p:nvPr/>
        </p:nvSpPr>
        <p:spPr>
          <a:xfrm>
            <a:off x="1087082" y="3989015"/>
            <a:ext cx="7160326" cy="762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9pPr>
          </a:lstStyle>
          <a:p>
            <a:pPr marL="0" indent="0" algn="just"/>
            <a:endParaRPr lang="en-US" sz="2200"/>
          </a:p>
        </p:txBody>
      </p:sp>
      <p:grpSp>
        <p:nvGrpSpPr>
          <p:cNvPr id="2" name="Google Shape;1829;p50">
            <a:extLst>
              <a:ext uri="{FF2B5EF4-FFF2-40B4-BE49-F238E27FC236}">
                <a16:creationId xmlns:a16="http://schemas.microsoft.com/office/drawing/2014/main" id="{A2E860FF-70C0-4ADC-31C3-C44C87BC9614}"/>
              </a:ext>
            </a:extLst>
          </p:cNvPr>
          <p:cNvGrpSpPr/>
          <p:nvPr/>
        </p:nvGrpSpPr>
        <p:grpSpPr>
          <a:xfrm>
            <a:off x="1668609" y="1428002"/>
            <a:ext cx="5819710" cy="3212350"/>
            <a:chOff x="1662150" y="965574"/>
            <a:chExt cx="5819710" cy="3212350"/>
          </a:xfrm>
        </p:grpSpPr>
        <p:sp>
          <p:nvSpPr>
            <p:cNvPr id="3" name="Google Shape;1830;p50">
              <a:extLst>
                <a:ext uri="{FF2B5EF4-FFF2-40B4-BE49-F238E27FC236}">
                  <a16:creationId xmlns:a16="http://schemas.microsoft.com/office/drawing/2014/main" id="{1277E6FB-0DF8-A528-FE53-D7356A241746}"/>
                </a:ext>
              </a:extLst>
            </p:cNvPr>
            <p:cNvSpPr/>
            <p:nvPr/>
          </p:nvSpPr>
          <p:spPr>
            <a:xfrm>
              <a:off x="1665638" y="1292501"/>
              <a:ext cx="5816222" cy="2885423"/>
            </a:xfrm>
            <a:custGeom>
              <a:avLst/>
              <a:gdLst/>
              <a:ahLst/>
              <a:cxnLst/>
              <a:rect l="l" t="t" r="r" b="b"/>
              <a:pathLst>
                <a:path w="58289" h="52980" extrusionOk="0">
                  <a:moveTo>
                    <a:pt x="1" y="0"/>
                  </a:moveTo>
                  <a:lnTo>
                    <a:pt x="1" y="52980"/>
                  </a:lnTo>
                  <a:lnTo>
                    <a:pt x="58289" y="52980"/>
                  </a:lnTo>
                  <a:lnTo>
                    <a:pt x="58289" y="0"/>
                  </a:lnTo>
                  <a:close/>
                </a:path>
              </a:pathLst>
            </a:custGeom>
            <a:solidFill>
              <a:schemeClr val="dk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 name="Google Shape;1831;p50">
              <a:extLst>
                <a:ext uri="{FF2B5EF4-FFF2-40B4-BE49-F238E27FC236}">
                  <a16:creationId xmlns:a16="http://schemas.microsoft.com/office/drawing/2014/main" id="{0746E57D-DA33-6CCE-C38F-6D72089FAEE2}"/>
                </a:ext>
              </a:extLst>
            </p:cNvPr>
            <p:cNvGrpSpPr/>
            <p:nvPr/>
          </p:nvGrpSpPr>
          <p:grpSpPr>
            <a:xfrm>
              <a:off x="1662150" y="965574"/>
              <a:ext cx="5819675" cy="326925"/>
              <a:chOff x="1662163" y="959424"/>
              <a:chExt cx="5819675" cy="326925"/>
            </a:xfrm>
          </p:grpSpPr>
          <p:sp>
            <p:nvSpPr>
              <p:cNvPr id="5" name="Google Shape;1832;p50">
                <a:extLst>
                  <a:ext uri="{FF2B5EF4-FFF2-40B4-BE49-F238E27FC236}">
                    <a16:creationId xmlns:a16="http://schemas.microsoft.com/office/drawing/2014/main" id="{93E1C9D3-47AD-B55E-5210-C04748C7B1BD}"/>
                  </a:ext>
                </a:extLst>
              </p:cNvPr>
              <p:cNvSpPr/>
              <p:nvPr/>
            </p:nvSpPr>
            <p:spPr>
              <a:xfrm>
                <a:off x="1662163" y="959425"/>
                <a:ext cx="5819675" cy="326923"/>
              </a:xfrm>
              <a:custGeom>
                <a:avLst/>
                <a:gdLst/>
                <a:ahLst/>
                <a:cxnLst/>
                <a:rect l="l" t="t" r="r" b="b"/>
                <a:pathLst>
                  <a:path w="58255" h="3991" extrusionOk="0">
                    <a:moveTo>
                      <a:pt x="1" y="0"/>
                    </a:moveTo>
                    <a:lnTo>
                      <a:pt x="1" y="3990"/>
                    </a:lnTo>
                    <a:lnTo>
                      <a:pt x="58254" y="3990"/>
                    </a:lnTo>
                    <a:lnTo>
                      <a:pt x="58254" y="0"/>
                    </a:ln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 name="Google Shape;1833;p50">
                <a:extLst>
                  <a:ext uri="{FF2B5EF4-FFF2-40B4-BE49-F238E27FC236}">
                    <a16:creationId xmlns:a16="http://schemas.microsoft.com/office/drawing/2014/main" id="{77ACED33-11E3-F73A-8614-BE469DD1EEF3}"/>
                  </a:ext>
                </a:extLst>
              </p:cNvPr>
              <p:cNvGrpSpPr/>
              <p:nvPr/>
            </p:nvGrpSpPr>
            <p:grpSpPr>
              <a:xfrm>
                <a:off x="1764526" y="959424"/>
                <a:ext cx="5589241" cy="326925"/>
                <a:chOff x="1764526" y="959424"/>
                <a:chExt cx="5589241" cy="326925"/>
              </a:xfrm>
            </p:grpSpPr>
            <p:sp>
              <p:nvSpPr>
                <p:cNvPr id="7" name="Google Shape;1834;p50">
                  <a:extLst>
                    <a:ext uri="{FF2B5EF4-FFF2-40B4-BE49-F238E27FC236}">
                      <a16:creationId xmlns:a16="http://schemas.microsoft.com/office/drawing/2014/main" id="{0D8D1FD7-220C-13B0-EC3A-AFBB3F066CD0}"/>
                    </a:ext>
                  </a:extLst>
                </p:cNvPr>
                <p:cNvSpPr/>
                <p:nvPr/>
              </p:nvSpPr>
              <p:spPr>
                <a:xfrm>
                  <a:off x="1980533" y="959424"/>
                  <a:ext cx="17119" cy="326925"/>
                </a:xfrm>
                <a:custGeom>
                  <a:avLst/>
                  <a:gdLst/>
                  <a:ahLst/>
                  <a:cxnLst/>
                  <a:rect l="l" t="t" r="r" b="b"/>
                  <a:pathLst>
                    <a:path w="209" h="3991" extrusionOk="0">
                      <a:moveTo>
                        <a:pt x="1" y="0"/>
                      </a:moveTo>
                      <a:lnTo>
                        <a:pt x="1" y="3990"/>
                      </a:lnTo>
                      <a:lnTo>
                        <a:pt x="209" y="3990"/>
                      </a:lnTo>
                      <a:lnTo>
                        <a:pt x="2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835;p50">
                  <a:extLst>
                    <a:ext uri="{FF2B5EF4-FFF2-40B4-BE49-F238E27FC236}">
                      <a16:creationId xmlns:a16="http://schemas.microsoft.com/office/drawing/2014/main" id="{2F0D76CF-9439-DBDF-E726-ABF6C0E39920}"/>
                    </a:ext>
                  </a:extLst>
                </p:cNvPr>
                <p:cNvSpPr/>
                <p:nvPr/>
              </p:nvSpPr>
              <p:spPr>
                <a:xfrm>
                  <a:off x="1764526" y="1030443"/>
                  <a:ext cx="105256" cy="184802"/>
                </a:xfrm>
                <a:custGeom>
                  <a:avLst/>
                  <a:gdLst/>
                  <a:ahLst/>
                  <a:cxnLst/>
                  <a:rect l="l" t="t" r="r" b="b"/>
                  <a:pathLst>
                    <a:path w="1285" h="2256" extrusionOk="0">
                      <a:moveTo>
                        <a:pt x="1285" y="1"/>
                      </a:moveTo>
                      <a:lnTo>
                        <a:pt x="1" y="1146"/>
                      </a:lnTo>
                      <a:lnTo>
                        <a:pt x="1285" y="2256"/>
                      </a:lnTo>
                      <a:lnTo>
                        <a:pt x="128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836;p50">
                  <a:extLst>
                    <a:ext uri="{FF2B5EF4-FFF2-40B4-BE49-F238E27FC236}">
                      <a16:creationId xmlns:a16="http://schemas.microsoft.com/office/drawing/2014/main" id="{C32E110A-7766-26B9-8673-CC966165C637}"/>
                    </a:ext>
                  </a:extLst>
                </p:cNvPr>
                <p:cNvSpPr/>
                <p:nvPr/>
              </p:nvSpPr>
              <p:spPr>
                <a:xfrm>
                  <a:off x="7117856" y="959424"/>
                  <a:ext cx="17120" cy="326923"/>
                </a:xfrm>
                <a:custGeom>
                  <a:avLst/>
                  <a:gdLst/>
                  <a:ahLst/>
                  <a:cxnLst/>
                  <a:rect l="l" t="t" r="r" b="b"/>
                  <a:pathLst>
                    <a:path w="209" h="3991" extrusionOk="0">
                      <a:moveTo>
                        <a:pt x="0" y="0"/>
                      </a:moveTo>
                      <a:lnTo>
                        <a:pt x="0" y="3990"/>
                      </a:lnTo>
                      <a:lnTo>
                        <a:pt x="208" y="3990"/>
                      </a:lnTo>
                      <a:lnTo>
                        <a:pt x="20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837;p50">
                  <a:extLst>
                    <a:ext uri="{FF2B5EF4-FFF2-40B4-BE49-F238E27FC236}">
                      <a16:creationId xmlns:a16="http://schemas.microsoft.com/office/drawing/2014/main" id="{FE7E2570-9FCE-A140-B6A4-F825B6F14A47}"/>
                    </a:ext>
                  </a:extLst>
                </p:cNvPr>
                <p:cNvSpPr/>
                <p:nvPr/>
              </p:nvSpPr>
              <p:spPr>
                <a:xfrm>
                  <a:off x="7245724" y="1030443"/>
                  <a:ext cx="108043" cy="184800"/>
                </a:xfrm>
                <a:custGeom>
                  <a:avLst/>
                  <a:gdLst/>
                  <a:ahLst/>
                  <a:cxnLst/>
                  <a:rect l="l" t="t" r="r" b="b"/>
                  <a:pathLst>
                    <a:path w="1319" h="2256" extrusionOk="0">
                      <a:moveTo>
                        <a:pt x="0" y="1"/>
                      </a:moveTo>
                      <a:lnTo>
                        <a:pt x="0" y="2256"/>
                      </a:lnTo>
                      <a:lnTo>
                        <a:pt x="1319" y="1146"/>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mc:AlternateContent xmlns:mc="http://schemas.openxmlformats.org/markup-compatibility/2006" xmlns:a14="http://schemas.microsoft.com/office/drawing/2010/main">
        <mc:Choice Requires="a14">
          <p:sp>
            <p:nvSpPr>
              <p:cNvPr id="2622" name="Google Shape;2622;p59"/>
              <p:cNvSpPr txBox="1">
                <a:spLocks noGrp="1"/>
              </p:cNvSpPr>
              <p:nvPr>
                <p:ph type="subTitle" idx="1"/>
              </p:nvPr>
            </p:nvSpPr>
            <p:spPr>
              <a:xfrm>
                <a:off x="1986980" y="1893433"/>
                <a:ext cx="5154442" cy="2433134"/>
              </a:xfrm>
              <a:prstGeom prst="rect">
                <a:avLst/>
              </a:prstGeom>
            </p:spPr>
            <p:txBody>
              <a:bodyPr spcFirstLastPara="1" wrap="square" lIns="91425" tIns="91425" rIns="91425" bIns="91425" anchor="ctr" anchorCtr="0">
                <a:noAutofit/>
              </a:bodyPr>
              <a:lstStyle/>
              <a:p>
                <a:pPr marL="0" indent="0" algn="just"/>
                <a:r>
                  <a:rPr lang="en-US" sz="2200"/>
                  <a:t>A Hamiltonian circuit can be defined as a sequence of </a:t>
                </a:r>
                <a14:m>
                  <m:oMath xmlns:m="http://schemas.openxmlformats.org/officeDocument/2006/math">
                    <m:r>
                      <a:rPr lang="en-US" sz="2200" i="1" dirty="0" smtClean="0">
                        <a:latin typeface="Cambria Math" panose="02040503050406030204" pitchFamily="18" charset="0"/>
                      </a:rPr>
                      <m:t>𝑛</m:t>
                    </m:r>
                    <m:r>
                      <a:rPr lang="en-US" sz="2200" b="0" i="1" dirty="0" smtClean="0">
                        <a:latin typeface="Cambria Math" panose="02040503050406030204" pitchFamily="18" charset="0"/>
                      </a:rPr>
                      <m:t>+</m:t>
                    </m:r>
                    <m:r>
                      <a:rPr lang="en-US" sz="2200" i="1" dirty="0" smtClean="0">
                        <a:latin typeface="Cambria Math" panose="02040503050406030204" pitchFamily="18" charset="0"/>
                      </a:rPr>
                      <m:t>1 </m:t>
                    </m:r>
                  </m:oMath>
                </a14:m>
                <a:r>
                  <a:rPr lang="en-US" sz="2200"/>
                  <a:t>adjacent vertices </a:t>
                </a:r>
                <a14:m>
                  <m:oMath xmlns:m="http://schemas.openxmlformats.org/officeDocument/2006/math">
                    <m:sSub>
                      <m:sSubPr>
                        <m:ctrlPr>
                          <a:rPr lang="en-US" sz="2200" b="0" i="1" dirty="0" smtClean="0">
                            <a:latin typeface="Cambria Math" panose="02040503050406030204" pitchFamily="18" charset="0"/>
                          </a:rPr>
                        </m:ctrlPr>
                      </m:sSubPr>
                      <m:e>
                        <m:r>
                          <a:rPr lang="en-US" sz="2200" i="1" dirty="0" smtClean="0">
                            <a:latin typeface="Cambria Math" panose="02040503050406030204" pitchFamily="18" charset="0"/>
                          </a:rPr>
                          <m:t>𝑣</m:t>
                        </m:r>
                      </m:e>
                      <m:sub>
                        <m:sSub>
                          <m:sSubPr>
                            <m:ctrlPr>
                              <a:rPr lang="en-US" sz="2200" b="0" i="1" dirty="0" smtClean="0">
                                <a:latin typeface="Cambria Math" panose="02040503050406030204" pitchFamily="18" charset="0"/>
                              </a:rPr>
                            </m:ctrlPr>
                          </m:sSubPr>
                          <m:e>
                            <m:r>
                              <a:rPr lang="en-US" sz="2200" i="1" dirty="0" smtClean="0">
                                <a:latin typeface="Cambria Math" panose="02040503050406030204" pitchFamily="18" charset="0"/>
                              </a:rPr>
                              <m:t>𝑖</m:t>
                            </m:r>
                          </m:e>
                          <m:sub>
                            <m:r>
                              <a:rPr lang="en-US" sz="2200" i="1" dirty="0" smtClean="0">
                                <a:latin typeface="Cambria Math" panose="02040503050406030204" pitchFamily="18" charset="0"/>
                              </a:rPr>
                              <m:t>0</m:t>
                            </m:r>
                          </m:sub>
                        </m:sSub>
                      </m:sub>
                    </m:sSub>
                    <m:r>
                      <a:rPr lang="en-US" sz="2200" i="1" dirty="0" smtClean="0">
                        <a:latin typeface="Cambria Math" panose="02040503050406030204" pitchFamily="18" charset="0"/>
                      </a:rPr>
                      <m:t>, </m:t>
                    </m:r>
                    <m:sSub>
                      <m:sSubPr>
                        <m:ctrlPr>
                          <a:rPr lang="en-US" sz="2200" b="0" i="1" dirty="0" smtClean="0">
                            <a:latin typeface="Cambria Math" panose="02040503050406030204" pitchFamily="18" charset="0"/>
                          </a:rPr>
                        </m:ctrlPr>
                      </m:sSubPr>
                      <m:e>
                        <m:r>
                          <a:rPr lang="en-US" sz="2200" b="0" i="1" dirty="0" smtClean="0">
                            <a:latin typeface="Cambria Math" panose="02040503050406030204" pitchFamily="18" charset="0"/>
                          </a:rPr>
                          <m:t> </m:t>
                        </m:r>
                        <m:r>
                          <a:rPr lang="en-US" sz="2200" i="1" dirty="0" smtClean="0">
                            <a:latin typeface="Cambria Math" panose="02040503050406030204" pitchFamily="18" charset="0"/>
                          </a:rPr>
                          <m:t>𝑣</m:t>
                        </m:r>
                      </m:e>
                      <m:sub>
                        <m:sSub>
                          <m:sSubPr>
                            <m:ctrlPr>
                              <a:rPr lang="en-US" sz="2200" b="0" i="1" dirty="0" smtClean="0">
                                <a:latin typeface="Cambria Math" panose="02040503050406030204" pitchFamily="18" charset="0"/>
                              </a:rPr>
                            </m:ctrlPr>
                          </m:sSubPr>
                          <m:e>
                            <m:r>
                              <a:rPr lang="en-US" sz="2200" i="1" dirty="0" smtClean="0">
                                <a:latin typeface="Cambria Math" panose="02040503050406030204" pitchFamily="18" charset="0"/>
                              </a:rPr>
                              <m:t>𝑖</m:t>
                            </m:r>
                          </m:e>
                          <m:sub>
                            <m:r>
                              <a:rPr lang="en-US" sz="2200" i="1" dirty="0" smtClean="0">
                                <a:latin typeface="Cambria Math" panose="02040503050406030204" pitchFamily="18" charset="0"/>
                              </a:rPr>
                              <m:t>1</m:t>
                            </m:r>
                          </m:sub>
                        </m:sSub>
                      </m:sub>
                    </m:sSub>
                    <m:r>
                      <a:rPr lang="en-US" sz="2200" i="1" dirty="0" smtClean="0">
                        <a:latin typeface="Cambria Math" panose="02040503050406030204" pitchFamily="18" charset="0"/>
                      </a:rPr>
                      <m:t>, . . . ,</m:t>
                    </m:r>
                    <m:r>
                      <a:rPr lang="en-US" sz="2200" b="0" i="1" dirty="0" smtClean="0">
                        <a:latin typeface="Cambria Math" panose="02040503050406030204" pitchFamily="18" charset="0"/>
                      </a:rPr>
                      <m:t> </m:t>
                    </m:r>
                    <m:r>
                      <a:rPr lang="en-US" sz="2200" i="1" dirty="0" smtClean="0">
                        <a:latin typeface="Cambria Math" panose="02040503050406030204" pitchFamily="18" charset="0"/>
                      </a:rPr>
                      <m:t> </m:t>
                    </m:r>
                    <m:sSub>
                      <m:sSubPr>
                        <m:ctrlPr>
                          <a:rPr lang="en-US" sz="2200" b="0" i="1" dirty="0" smtClean="0">
                            <a:latin typeface="Cambria Math" panose="02040503050406030204" pitchFamily="18" charset="0"/>
                          </a:rPr>
                        </m:ctrlPr>
                      </m:sSubPr>
                      <m:e>
                        <m:r>
                          <a:rPr lang="en-US" sz="2200" i="1" dirty="0" smtClean="0">
                            <a:latin typeface="Cambria Math" panose="02040503050406030204" pitchFamily="18" charset="0"/>
                          </a:rPr>
                          <m:t>𝑣</m:t>
                        </m:r>
                      </m:e>
                      <m:sub>
                        <m:sSub>
                          <m:sSubPr>
                            <m:ctrlPr>
                              <a:rPr lang="en-US" sz="2200" b="0" i="1" dirty="0" smtClean="0">
                                <a:latin typeface="Cambria Math" panose="02040503050406030204" pitchFamily="18" charset="0"/>
                              </a:rPr>
                            </m:ctrlPr>
                          </m:sSubPr>
                          <m:e>
                            <m:r>
                              <a:rPr lang="en-US" sz="2200" i="1" dirty="0" smtClean="0">
                                <a:latin typeface="Cambria Math" panose="02040503050406030204" pitchFamily="18" charset="0"/>
                              </a:rPr>
                              <m:t>𝑖</m:t>
                            </m:r>
                          </m:e>
                          <m:sub>
                            <m:r>
                              <a:rPr lang="en-US" sz="2200" b="0" i="1" dirty="0" smtClean="0">
                                <a:latin typeface="Cambria Math" panose="02040503050406030204" pitchFamily="18" charset="0"/>
                              </a:rPr>
                              <m:t>𝑛</m:t>
                            </m:r>
                            <m:r>
                              <a:rPr lang="en-US" sz="2200" b="0" i="1" dirty="0" smtClean="0">
                                <a:latin typeface="Cambria Math" panose="02040503050406030204" pitchFamily="18" charset="0"/>
                              </a:rPr>
                              <m:t>−1</m:t>
                            </m:r>
                          </m:sub>
                        </m:sSub>
                      </m:sub>
                    </m:sSub>
                    <m:r>
                      <a:rPr lang="en-US" sz="2200" i="1" dirty="0" smtClean="0">
                        <a:latin typeface="Cambria Math" panose="02040503050406030204" pitchFamily="18" charset="0"/>
                      </a:rPr>
                      <m:t>, </m:t>
                    </m:r>
                    <m:r>
                      <a:rPr lang="en-US" sz="2200" b="0" i="1" dirty="0" smtClean="0">
                        <a:latin typeface="Cambria Math" panose="02040503050406030204" pitchFamily="18" charset="0"/>
                      </a:rPr>
                      <m:t> </m:t>
                    </m:r>
                    <m:sSub>
                      <m:sSubPr>
                        <m:ctrlPr>
                          <a:rPr lang="en-US" sz="2200" b="0" i="1" dirty="0" smtClean="0">
                            <a:latin typeface="Cambria Math" panose="02040503050406030204" pitchFamily="18" charset="0"/>
                          </a:rPr>
                        </m:ctrlPr>
                      </m:sSubPr>
                      <m:e>
                        <m:r>
                          <a:rPr lang="en-US" sz="2200" i="1" dirty="0" smtClean="0">
                            <a:latin typeface="Cambria Math" panose="02040503050406030204" pitchFamily="18" charset="0"/>
                          </a:rPr>
                          <m:t>𝑣</m:t>
                        </m:r>
                      </m:e>
                      <m:sub>
                        <m:sSub>
                          <m:sSubPr>
                            <m:ctrlPr>
                              <a:rPr lang="en-US" sz="2200" b="0" i="1" dirty="0" smtClean="0">
                                <a:latin typeface="Cambria Math" panose="02040503050406030204" pitchFamily="18" charset="0"/>
                              </a:rPr>
                            </m:ctrlPr>
                          </m:sSubPr>
                          <m:e>
                            <m:r>
                              <a:rPr lang="en-US" sz="2200" i="1" dirty="0" smtClean="0">
                                <a:latin typeface="Cambria Math" panose="02040503050406030204" pitchFamily="18" charset="0"/>
                              </a:rPr>
                              <m:t>𝑖</m:t>
                            </m:r>
                          </m:e>
                          <m:sub>
                            <m:r>
                              <a:rPr lang="en-US" sz="2200" i="1" dirty="0" smtClean="0">
                                <a:latin typeface="Cambria Math" panose="02040503050406030204" pitchFamily="18" charset="0"/>
                              </a:rPr>
                              <m:t>0</m:t>
                            </m:r>
                          </m:sub>
                        </m:sSub>
                      </m:sub>
                    </m:sSub>
                    <m:r>
                      <a:rPr lang="en-US" sz="2200" b="0" i="1" dirty="0" smtClean="0">
                        <a:latin typeface="Cambria Math" panose="02040503050406030204" pitchFamily="18" charset="0"/>
                      </a:rPr>
                      <m:t>.</m:t>
                    </m:r>
                  </m:oMath>
                </a14:m>
                <a:r>
                  <a:rPr lang="en-US"/>
                  <a:t> </a:t>
                </a:r>
                <a:r>
                  <a:rPr lang="en-US" sz="2200"/>
                  <a:t>Thus, we can get all the tours by generating all the permutations of </a:t>
                </a:r>
                <a14:m>
                  <m:oMath xmlns:m="http://schemas.openxmlformats.org/officeDocument/2006/math">
                    <m:r>
                      <a:rPr lang="en-US" sz="2200" i="1" dirty="0" smtClean="0">
                        <a:latin typeface="Cambria Math" panose="02040503050406030204" pitchFamily="18" charset="0"/>
                      </a:rPr>
                      <m:t>𝑛</m:t>
                    </m:r>
                    <m:r>
                      <a:rPr lang="en-US" sz="2200" i="1" dirty="0" smtClean="0">
                        <a:latin typeface="Cambria Math" panose="02040503050406030204" pitchFamily="18" charset="0"/>
                      </a:rPr>
                      <m:t>−1</m:t>
                    </m:r>
                  </m:oMath>
                </a14:m>
                <a:r>
                  <a:rPr lang="en-US" sz="2200"/>
                  <a:t> intermediate cities</a:t>
                </a:r>
                <a:endParaRPr lang="vi-VN" sz="2200"/>
              </a:p>
            </p:txBody>
          </p:sp>
        </mc:Choice>
        <mc:Fallback xmlns="">
          <p:sp>
            <p:nvSpPr>
              <p:cNvPr id="2622" name="Google Shape;2622;p59"/>
              <p:cNvSpPr txBox="1">
                <a:spLocks noGrp="1" noRot="1" noChangeAspect="1" noMove="1" noResize="1" noEditPoints="1" noAdjustHandles="1" noChangeArrowheads="1" noChangeShapeType="1" noTextEdit="1"/>
              </p:cNvSpPr>
              <p:nvPr>
                <p:ph type="subTitle" idx="1"/>
              </p:nvPr>
            </p:nvSpPr>
            <p:spPr>
              <a:xfrm>
                <a:off x="1986980" y="1893433"/>
                <a:ext cx="5154442" cy="2433134"/>
              </a:xfrm>
              <a:prstGeom prst="rect">
                <a:avLst/>
              </a:prstGeom>
              <a:blipFill>
                <a:blip r:embed="rId3"/>
                <a:stretch>
                  <a:fillRect l="-1538" r="-1538"/>
                </a:stretch>
              </a:blipFill>
            </p:spPr>
            <p:txBody>
              <a:bodyPr/>
              <a:lstStyle/>
              <a:p>
                <a:r>
                  <a:rPr lang="en-US">
                    <a:noFill/>
                  </a:rPr>
                  <a:t> </a:t>
                </a:r>
              </a:p>
            </p:txBody>
          </p:sp>
        </mc:Fallback>
      </mc:AlternateContent>
      <p:sp>
        <p:nvSpPr>
          <p:cNvPr id="12" name="Google Shape;2622;p59">
            <a:extLst>
              <a:ext uri="{FF2B5EF4-FFF2-40B4-BE49-F238E27FC236}">
                <a16:creationId xmlns:a16="http://schemas.microsoft.com/office/drawing/2014/main" id="{44684954-CCB3-D4E4-D7DF-BA1B9B63B9BC}"/>
              </a:ext>
            </a:extLst>
          </p:cNvPr>
          <p:cNvSpPr txBox="1">
            <a:spLocks/>
          </p:cNvSpPr>
          <p:nvPr/>
        </p:nvSpPr>
        <p:spPr>
          <a:xfrm>
            <a:off x="2068507" y="1463861"/>
            <a:ext cx="4991386" cy="25512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9pPr>
          </a:lstStyle>
          <a:p>
            <a:pPr marL="0" indent="0"/>
            <a:r>
              <a:rPr lang="en-US" sz="2200"/>
              <a:t>Pattern Recognition</a:t>
            </a:r>
            <a:endParaRPr lang="vi-VN"/>
          </a:p>
        </p:txBody>
      </p:sp>
    </p:spTree>
    <p:extLst>
      <p:ext uri="{BB962C8B-B14F-4D97-AF65-F5344CB8AC3E}">
        <p14:creationId xmlns:p14="http://schemas.microsoft.com/office/powerpoint/2010/main" val="42448913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2620"/>
        <p:cNvGrpSpPr/>
        <p:nvPr/>
      </p:nvGrpSpPr>
      <p:grpSpPr>
        <a:xfrm>
          <a:off x="0" y="0"/>
          <a:ext cx="0" cy="0"/>
          <a:chOff x="0" y="0"/>
          <a:chExt cx="0" cy="0"/>
        </a:xfrm>
      </p:grpSpPr>
      <p:sp>
        <p:nvSpPr>
          <p:cNvPr id="2627" name="Google Shape;2627;p59"/>
          <p:cNvSpPr txBox="1">
            <a:spLocks noGrp="1"/>
          </p:cNvSpPr>
          <p:nvPr>
            <p:ph type="title" idx="6"/>
          </p:nvPr>
        </p:nvSpPr>
        <p:spPr>
          <a:xfrm>
            <a:off x="1494388" y="747585"/>
            <a:ext cx="63438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Traveling Salesman Problem (TSP)</a:t>
            </a:r>
            <a:endParaRPr/>
          </a:p>
        </p:txBody>
      </p:sp>
      <p:grpSp>
        <p:nvGrpSpPr>
          <p:cNvPr id="2670" name="Google Shape;2670;p59"/>
          <p:cNvGrpSpPr/>
          <p:nvPr/>
        </p:nvGrpSpPr>
        <p:grpSpPr>
          <a:xfrm>
            <a:off x="787370" y="4281505"/>
            <a:ext cx="369130" cy="405607"/>
            <a:chOff x="787370" y="4281505"/>
            <a:chExt cx="369130" cy="405607"/>
          </a:xfrm>
        </p:grpSpPr>
        <p:grpSp>
          <p:nvGrpSpPr>
            <p:cNvPr id="2671" name="Google Shape;2671;p59"/>
            <p:cNvGrpSpPr/>
            <p:nvPr/>
          </p:nvGrpSpPr>
          <p:grpSpPr>
            <a:xfrm>
              <a:off x="787370" y="4281505"/>
              <a:ext cx="225414" cy="405607"/>
              <a:chOff x="8063823" y="2506947"/>
              <a:chExt cx="198009" cy="356296"/>
            </a:xfrm>
          </p:grpSpPr>
          <p:sp>
            <p:nvSpPr>
              <p:cNvPr id="2672" name="Google Shape;2672;p59"/>
              <p:cNvSpPr/>
              <p:nvPr/>
            </p:nvSpPr>
            <p:spPr>
              <a:xfrm>
                <a:off x="8063823" y="2506947"/>
                <a:ext cx="198009" cy="39628"/>
              </a:xfrm>
              <a:custGeom>
                <a:avLst/>
                <a:gdLst/>
                <a:ahLst/>
                <a:cxnLst/>
                <a:rect l="l" t="t" r="r" b="b"/>
                <a:pathLst>
                  <a:path w="4512" h="903" extrusionOk="0">
                    <a:moveTo>
                      <a:pt x="1" y="0"/>
                    </a:moveTo>
                    <a:lnTo>
                      <a:pt x="1" y="902"/>
                    </a:lnTo>
                    <a:lnTo>
                      <a:pt x="4511" y="902"/>
                    </a:lnTo>
                    <a:lnTo>
                      <a:pt x="4511"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59"/>
              <p:cNvSpPr/>
              <p:nvPr/>
            </p:nvSpPr>
            <p:spPr>
              <a:xfrm>
                <a:off x="8063823" y="2823615"/>
                <a:ext cx="198009" cy="39628"/>
              </a:xfrm>
              <a:custGeom>
                <a:avLst/>
                <a:gdLst/>
                <a:ahLst/>
                <a:cxnLst/>
                <a:rect l="l" t="t" r="r" b="b"/>
                <a:pathLst>
                  <a:path w="4512" h="903" extrusionOk="0">
                    <a:moveTo>
                      <a:pt x="1" y="1"/>
                    </a:moveTo>
                    <a:lnTo>
                      <a:pt x="1" y="903"/>
                    </a:lnTo>
                    <a:lnTo>
                      <a:pt x="4511" y="903"/>
                    </a:lnTo>
                    <a:lnTo>
                      <a:pt x="4511" y="1"/>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59"/>
              <p:cNvSpPr/>
              <p:nvPr/>
            </p:nvSpPr>
            <p:spPr>
              <a:xfrm>
                <a:off x="8082122" y="2546531"/>
                <a:ext cx="159917" cy="275642"/>
              </a:xfrm>
              <a:custGeom>
                <a:avLst/>
                <a:gdLst/>
                <a:ahLst/>
                <a:cxnLst/>
                <a:rect l="l" t="t" r="r" b="b"/>
                <a:pathLst>
                  <a:path w="3644" h="6281" extrusionOk="0">
                    <a:moveTo>
                      <a:pt x="0" y="0"/>
                    </a:moveTo>
                    <a:lnTo>
                      <a:pt x="0" y="1735"/>
                    </a:lnTo>
                    <a:lnTo>
                      <a:pt x="1214" y="2915"/>
                    </a:lnTo>
                    <a:lnTo>
                      <a:pt x="1214" y="3366"/>
                    </a:lnTo>
                    <a:lnTo>
                      <a:pt x="0" y="4511"/>
                    </a:lnTo>
                    <a:lnTo>
                      <a:pt x="0" y="6280"/>
                    </a:lnTo>
                    <a:lnTo>
                      <a:pt x="3643" y="6280"/>
                    </a:lnTo>
                    <a:lnTo>
                      <a:pt x="3643" y="4511"/>
                    </a:lnTo>
                    <a:lnTo>
                      <a:pt x="2463" y="3366"/>
                    </a:lnTo>
                    <a:lnTo>
                      <a:pt x="2463" y="2915"/>
                    </a:lnTo>
                    <a:lnTo>
                      <a:pt x="3643" y="1735"/>
                    </a:lnTo>
                    <a:lnTo>
                      <a:pt x="3643"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59"/>
              <p:cNvSpPr/>
              <p:nvPr/>
            </p:nvSpPr>
            <p:spPr>
              <a:xfrm>
                <a:off x="8086686" y="2756648"/>
                <a:ext cx="152281" cy="65520"/>
              </a:xfrm>
              <a:custGeom>
                <a:avLst/>
                <a:gdLst/>
                <a:ahLst/>
                <a:cxnLst/>
                <a:rect l="l" t="t" r="r" b="b"/>
                <a:pathLst>
                  <a:path w="3470" h="1493" extrusionOk="0">
                    <a:moveTo>
                      <a:pt x="1527" y="0"/>
                    </a:moveTo>
                    <a:lnTo>
                      <a:pt x="0" y="1492"/>
                    </a:lnTo>
                    <a:lnTo>
                      <a:pt x="3470" y="1492"/>
                    </a:lnTo>
                    <a:lnTo>
                      <a:pt x="19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59"/>
              <p:cNvSpPr/>
              <p:nvPr/>
            </p:nvSpPr>
            <p:spPr>
              <a:xfrm>
                <a:off x="8086686" y="2756648"/>
                <a:ext cx="152281" cy="65520"/>
              </a:xfrm>
              <a:custGeom>
                <a:avLst/>
                <a:gdLst/>
                <a:ahLst/>
                <a:cxnLst/>
                <a:rect l="l" t="t" r="r" b="b"/>
                <a:pathLst>
                  <a:path w="3470" h="1493" fill="none" extrusionOk="0">
                    <a:moveTo>
                      <a:pt x="1527" y="0"/>
                    </a:moveTo>
                    <a:lnTo>
                      <a:pt x="0" y="1492"/>
                    </a:lnTo>
                    <a:lnTo>
                      <a:pt x="3470" y="1492"/>
                    </a:lnTo>
                    <a:lnTo>
                      <a:pt x="194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59"/>
              <p:cNvSpPr/>
              <p:nvPr/>
            </p:nvSpPr>
            <p:spPr>
              <a:xfrm>
                <a:off x="8153654" y="2726192"/>
                <a:ext cx="18344" cy="19836"/>
              </a:xfrm>
              <a:custGeom>
                <a:avLst/>
                <a:gdLst/>
                <a:ahLst/>
                <a:cxnLst/>
                <a:rect l="l" t="t" r="r" b="b"/>
                <a:pathLst>
                  <a:path w="418" h="452" extrusionOk="0">
                    <a:moveTo>
                      <a:pt x="1" y="0"/>
                    </a:moveTo>
                    <a:lnTo>
                      <a:pt x="1" y="451"/>
                    </a:lnTo>
                    <a:lnTo>
                      <a:pt x="417" y="451"/>
                    </a:lnTo>
                    <a:lnTo>
                      <a:pt x="41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59"/>
              <p:cNvSpPr/>
              <p:nvPr/>
            </p:nvSpPr>
            <p:spPr>
              <a:xfrm>
                <a:off x="8153654" y="2698765"/>
                <a:ext cx="18344" cy="19836"/>
              </a:xfrm>
              <a:custGeom>
                <a:avLst/>
                <a:gdLst/>
                <a:ahLst/>
                <a:cxnLst/>
                <a:rect l="l" t="t" r="r" b="b"/>
                <a:pathLst>
                  <a:path w="418" h="452" extrusionOk="0">
                    <a:moveTo>
                      <a:pt x="1" y="1"/>
                    </a:moveTo>
                    <a:lnTo>
                      <a:pt x="1" y="452"/>
                    </a:lnTo>
                    <a:lnTo>
                      <a:pt x="417" y="452"/>
                    </a:lnTo>
                    <a:lnTo>
                      <a:pt x="41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59"/>
              <p:cNvSpPr/>
              <p:nvPr/>
            </p:nvSpPr>
            <p:spPr>
              <a:xfrm>
                <a:off x="8124734" y="2628726"/>
                <a:ext cx="74648" cy="27472"/>
              </a:xfrm>
              <a:custGeom>
                <a:avLst/>
                <a:gdLst/>
                <a:ahLst/>
                <a:cxnLst/>
                <a:rect l="l" t="t" r="r" b="b"/>
                <a:pathLst>
                  <a:path w="1701" h="626" extrusionOk="0">
                    <a:moveTo>
                      <a:pt x="1" y="1"/>
                    </a:moveTo>
                    <a:lnTo>
                      <a:pt x="660" y="625"/>
                    </a:lnTo>
                    <a:lnTo>
                      <a:pt x="1076" y="625"/>
                    </a:lnTo>
                    <a:lnTo>
                      <a:pt x="17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80" name="Google Shape;2680;p59"/>
            <p:cNvSpPr/>
            <p:nvPr/>
          </p:nvSpPr>
          <p:spPr>
            <a:xfrm>
              <a:off x="1064550" y="4376213"/>
              <a:ext cx="91950" cy="91100"/>
            </a:xfrm>
            <a:custGeom>
              <a:avLst/>
              <a:gdLst/>
              <a:ahLst/>
              <a:cxnLst/>
              <a:rect l="l" t="t" r="r" b="b"/>
              <a:pathLst>
                <a:path w="3678" h="3644" fill="none" extrusionOk="0">
                  <a:moveTo>
                    <a:pt x="3157" y="0"/>
                  </a:moveTo>
                  <a:lnTo>
                    <a:pt x="1839" y="1319"/>
                  </a:lnTo>
                  <a:lnTo>
                    <a:pt x="486" y="0"/>
                  </a:lnTo>
                  <a:lnTo>
                    <a:pt x="0" y="486"/>
                  </a:lnTo>
                  <a:lnTo>
                    <a:pt x="1319" y="1805"/>
                  </a:lnTo>
                  <a:lnTo>
                    <a:pt x="0" y="3158"/>
                  </a:lnTo>
                  <a:lnTo>
                    <a:pt x="486" y="3643"/>
                  </a:lnTo>
                  <a:lnTo>
                    <a:pt x="1839" y="2325"/>
                  </a:lnTo>
                  <a:lnTo>
                    <a:pt x="3157" y="3643"/>
                  </a:lnTo>
                  <a:lnTo>
                    <a:pt x="3678" y="3158"/>
                  </a:lnTo>
                  <a:lnTo>
                    <a:pt x="2325" y="1805"/>
                  </a:lnTo>
                  <a:lnTo>
                    <a:pt x="3678" y="486"/>
                  </a:lnTo>
                  <a:lnTo>
                    <a:pt x="3157" y="0"/>
                  </a:lnTo>
                  <a:lnTo>
                    <a:pt x="3157" y="0"/>
                  </a:lnTo>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81" name="Google Shape;2681;p59"/>
          <p:cNvGrpSpPr/>
          <p:nvPr/>
        </p:nvGrpSpPr>
        <p:grpSpPr>
          <a:xfrm>
            <a:off x="8009738" y="444900"/>
            <a:ext cx="739738" cy="499927"/>
            <a:chOff x="8009738" y="444900"/>
            <a:chExt cx="739738" cy="499927"/>
          </a:xfrm>
        </p:grpSpPr>
        <p:grpSp>
          <p:nvGrpSpPr>
            <p:cNvPr id="2682" name="Google Shape;2682;p59"/>
            <p:cNvGrpSpPr/>
            <p:nvPr/>
          </p:nvGrpSpPr>
          <p:grpSpPr>
            <a:xfrm>
              <a:off x="8114513" y="444900"/>
              <a:ext cx="634963" cy="406652"/>
              <a:chOff x="8114513" y="444900"/>
              <a:chExt cx="634963" cy="406652"/>
            </a:xfrm>
          </p:grpSpPr>
          <p:sp>
            <p:nvSpPr>
              <p:cNvPr id="2683" name="Google Shape;2683;p59"/>
              <p:cNvSpPr/>
              <p:nvPr/>
            </p:nvSpPr>
            <p:spPr>
              <a:xfrm>
                <a:off x="8114513" y="444900"/>
                <a:ext cx="634950" cy="59000"/>
              </a:xfrm>
              <a:custGeom>
                <a:avLst/>
                <a:gdLst/>
                <a:ahLst/>
                <a:cxnLst/>
                <a:rect l="l" t="t" r="r" b="b"/>
                <a:pathLst>
                  <a:path w="25398" h="2360" extrusionOk="0">
                    <a:moveTo>
                      <a:pt x="1" y="0"/>
                    </a:moveTo>
                    <a:lnTo>
                      <a:pt x="1" y="2359"/>
                    </a:lnTo>
                    <a:lnTo>
                      <a:pt x="25398" y="2359"/>
                    </a:lnTo>
                    <a:lnTo>
                      <a:pt x="25398"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59"/>
              <p:cNvSpPr/>
              <p:nvPr/>
            </p:nvSpPr>
            <p:spPr>
              <a:xfrm>
                <a:off x="8706063" y="463100"/>
                <a:ext cx="21725" cy="20850"/>
              </a:xfrm>
              <a:custGeom>
                <a:avLst/>
                <a:gdLst/>
                <a:ahLst/>
                <a:cxnLst/>
                <a:rect l="l" t="t" r="r" b="b"/>
                <a:pathLst>
                  <a:path w="869" h="834" fill="none" extrusionOk="0">
                    <a:moveTo>
                      <a:pt x="1" y="1"/>
                    </a:moveTo>
                    <a:lnTo>
                      <a:pt x="868" y="833"/>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59"/>
              <p:cNvSpPr/>
              <p:nvPr/>
            </p:nvSpPr>
            <p:spPr>
              <a:xfrm>
                <a:off x="8706063" y="463100"/>
                <a:ext cx="21725" cy="20850"/>
              </a:xfrm>
              <a:custGeom>
                <a:avLst/>
                <a:gdLst/>
                <a:ahLst/>
                <a:cxnLst/>
                <a:rect l="l" t="t" r="r" b="b"/>
                <a:pathLst>
                  <a:path w="869" h="834" fill="none" extrusionOk="0">
                    <a:moveTo>
                      <a:pt x="868" y="1"/>
                    </a:moveTo>
                    <a:lnTo>
                      <a:pt x="1" y="833"/>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59"/>
              <p:cNvSpPr/>
              <p:nvPr/>
            </p:nvSpPr>
            <p:spPr>
              <a:xfrm>
                <a:off x="8114525" y="503900"/>
                <a:ext cx="634950" cy="347652"/>
              </a:xfrm>
              <a:custGeom>
                <a:avLst/>
                <a:gdLst/>
                <a:ahLst/>
                <a:cxnLst/>
                <a:rect l="l" t="t" r="r" b="b"/>
                <a:pathLst>
                  <a:path w="25398" h="2360" extrusionOk="0">
                    <a:moveTo>
                      <a:pt x="1" y="0"/>
                    </a:moveTo>
                    <a:lnTo>
                      <a:pt x="1" y="2359"/>
                    </a:lnTo>
                    <a:lnTo>
                      <a:pt x="25398" y="2359"/>
                    </a:lnTo>
                    <a:lnTo>
                      <a:pt x="25398"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87" name="Google Shape;2687;p59"/>
            <p:cNvGrpSpPr/>
            <p:nvPr/>
          </p:nvGrpSpPr>
          <p:grpSpPr>
            <a:xfrm>
              <a:off x="8009738" y="538175"/>
              <a:ext cx="634963" cy="406652"/>
              <a:chOff x="8009738" y="538175"/>
              <a:chExt cx="634963" cy="406652"/>
            </a:xfrm>
          </p:grpSpPr>
          <p:sp>
            <p:nvSpPr>
              <p:cNvPr id="2688" name="Google Shape;2688;p59"/>
              <p:cNvSpPr/>
              <p:nvPr/>
            </p:nvSpPr>
            <p:spPr>
              <a:xfrm>
                <a:off x="8009738" y="538175"/>
                <a:ext cx="634950" cy="59000"/>
              </a:xfrm>
              <a:custGeom>
                <a:avLst/>
                <a:gdLst/>
                <a:ahLst/>
                <a:cxnLst/>
                <a:rect l="l" t="t" r="r" b="b"/>
                <a:pathLst>
                  <a:path w="25398" h="2360" extrusionOk="0">
                    <a:moveTo>
                      <a:pt x="1" y="0"/>
                    </a:moveTo>
                    <a:lnTo>
                      <a:pt x="1" y="2359"/>
                    </a:lnTo>
                    <a:lnTo>
                      <a:pt x="25398" y="2359"/>
                    </a:lnTo>
                    <a:lnTo>
                      <a:pt x="25398"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59"/>
              <p:cNvSpPr/>
              <p:nvPr/>
            </p:nvSpPr>
            <p:spPr>
              <a:xfrm>
                <a:off x="8601288" y="556375"/>
                <a:ext cx="21725" cy="20850"/>
              </a:xfrm>
              <a:custGeom>
                <a:avLst/>
                <a:gdLst/>
                <a:ahLst/>
                <a:cxnLst/>
                <a:rect l="l" t="t" r="r" b="b"/>
                <a:pathLst>
                  <a:path w="869" h="834" fill="none" extrusionOk="0">
                    <a:moveTo>
                      <a:pt x="1" y="1"/>
                    </a:moveTo>
                    <a:lnTo>
                      <a:pt x="868" y="833"/>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59"/>
              <p:cNvSpPr/>
              <p:nvPr/>
            </p:nvSpPr>
            <p:spPr>
              <a:xfrm>
                <a:off x="8601288" y="556375"/>
                <a:ext cx="21725" cy="20850"/>
              </a:xfrm>
              <a:custGeom>
                <a:avLst/>
                <a:gdLst/>
                <a:ahLst/>
                <a:cxnLst/>
                <a:rect l="l" t="t" r="r" b="b"/>
                <a:pathLst>
                  <a:path w="869" h="834" fill="none" extrusionOk="0">
                    <a:moveTo>
                      <a:pt x="868" y="1"/>
                    </a:moveTo>
                    <a:lnTo>
                      <a:pt x="1" y="833"/>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59"/>
              <p:cNvSpPr/>
              <p:nvPr/>
            </p:nvSpPr>
            <p:spPr>
              <a:xfrm>
                <a:off x="8009750" y="597175"/>
                <a:ext cx="634950" cy="347652"/>
              </a:xfrm>
              <a:custGeom>
                <a:avLst/>
                <a:gdLst/>
                <a:ahLst/>
                <a:cxnLst/>
                <a:rect l="l" t="t" r="r" b="b"/>
                <a:pathLst>
                  <a:path w="25398" h="2360" extrusionOk="0">
                    <a:moveTo>
                      <a:pt x="1" y="0"/>
                    </a:moveTo>
                    <a:lnTo>
                      <a:pt x="1" y="2359"/>
                    </a:lnTo>
                    <a:lnTo>
                      <a:pt x="25398" y="2359"/>
                    </a:lnTo>
                    <a:lnTo>
                      <a:pt x="25398"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692" name="Google Shape;2692;p59"/>
          <p:cNvGrpSpPr/>
          <p:nvPr/>
        </p:nvGrpSpPr>
        <p:grpSpPr>
          <a:xfrm>
            <a:off x="706408" y="-1469152"/>
            <a:ext cx="1218677" cy="2647482"/>
            <a:chOff x="706408" y="-1469152"/>
            <a:chExt cx="1218677" cy="2647482"/>
          </a:xfrm>
        </p:grpSpPr>
        <p:grpSp>
          <p:nvGrpSpPr>
            <p:cNvPr id="2693" name="Google Shape;2693;p59"/>
            <p:cNvGrpSpPr/>
            <p:nvPr/>
          </p:nvGrpSpPr>
          <p:grpSpPr>
            <a:xfrm>
              <a:off x="706408" y="-1469152"/>
              <a:ext cx="1218677" cy="2356830"/>
              <a:chOff x="2071700" y="1617275"/>
              <a:chExt cx="717375" cy="1387350"/>
            </a:xfrm>
          </p:grpSpPr>
          <p:sp>
            <p:nvSpPr>
              <p:cNvPr id="2694" name="Google Shape;2694;p59"/>
              <p:cNvSpPr/>
              <p:nvPr/>
            </p:nvSpPr>
            <p:spPr>
              <a:xfrm>
                <a:off x="2093750" y="1644825"/>
                <a:ext cx="6625" cy="1339950"/>
              </a:xfrm>
              <a:custGeom>
                <a:avLst/>
                <a:gdLst/>
                <a:ahLst/>
                <a:cxnLst/>
                <a:rect l="l" t="t" r="r" b="b"/>
                <a:pathLst>
                  <a:path w="265" h="53598" extrusionOk="0">
                    <a:moveTo>
                      <a:pt x="0" y="0"/>
                    </a:moveTo>
                    <a:lnTo>
                      <a:pt x="0" y="5113"/>
                    </a:lnTo>
                    <a:lnTo>
                      <a:pt x="265" y="5113"/>
                    </a:lnTo>
                    <a:lnTo>
                      <a:pt x="265" y="0"/>
                    </a:lnTo>
                    <a:close/>
                    <a:moveTo>
                      <a:pt x="0" y="5378"/>
                    </a:moveTo>
                    <a:lnTo>
                      <a:pt x="0" y="10447"/>
                    </a:lnTo>
                    <a:lnTo>
                      <a:pt x="265" y="10447"/>
                    </a:lnTo>
                    <a:lnTo>
                      <a:pt x="265" y="5378"/>
                    </a:lnTo>
                    <a:close/>
                    <a:moveTo>
                      <a:pt x="0" y="10755"/>
                    </a:moveTo>
                    <a:lnTo>
                      <a:pt x="0" y="15824"/>
                    </a:lnTo>
                    <a:lnTo>
                      <a:pt x="265" y="15824"/>
                    </a:lnTo>
                    <a:lnTo>
                      <a:pt x="265" y="10755"/>
                    </a:lnTo>
                    <a:close/>
                    <a:moveTo>
                      <a:pt x="0" y="16089"/>
                    </a:moveTo>
                    <a:lnTo>
                      <a:pt x="0" y="21201"/>
                    </a:lnTo>
                    <a:lnTo>
                      <a:pt x="265" y="21201"/>
                    </a:lnTo>
                    <a:lnTo>
                      <a:pt x="265" y="16089"/>
                    </a:lnTo>
                    <a:close/>
                    <a:moveTo>
                      <a:pt x="0" y="21466"/>
                    </a:moveTo>
                    <a:lnTo>
                      <a:pt x="0" y="26579"/>
                    </a:lnTo>
                    <a:lnTo>
                      <a:pt x="265" y="26579"/>
                    </a:lnTo>
                    <a:lnTo>
                      <a:pt x="265" y="21466"/>
                    </a:lnTo>
                    <a:close/>
                    <a:moveTo>
                      <a:pt x="0" y="26843"/>
                    </a:moveTo>
                    <a:lnTo>
                      <a:pt x="0" y="31956"/>
                    </a:lnTo>
                    <a:lnTo>
                      <a:pt x="265" y="31956"/>
                    </a:lnTo>
                    <a:lnTo>
                      <a:pt x="265" y="26843"/>
                    </a:lnTo>
                    <a:close/>
                    <a:moveTo>
                      <a:pt x="0" y="32221"/>
                    </a:moveTo>
                    <a:lnTo>
                      <a:pt x="0" y="37334"/>
                    </a:lnTo>
                    <a:lnTo>
                      <a:pt x="265" y="37334"/>
                    </a:lnTo>
                    <a:lnTo>
                      <a:pt x="265" y="32221"/>
                    </a:lnTo>
                    <a:close/>
                    <a:moveTo>
                      <a:pt x="0" y="37598"/>
                    </a:moveTo>
                    <a:lnTo>
                      <a:pt x="0" y="42711"/>
                    </a:lnTo>
                    <a:lnTo>
                      <a:pt x="265" y="42711"/>
                    </a:lnTo>
                    <a:lnTo>
                      <a:pt x="265" y="37598"/>
                    </a:lnTo>
                    <a:close/>
                    <a:moveTo>
                      <a:pt x="0" y="42975"/>
                    </a:moveTo>
                    <a:lnTo>
                      <a:pt x="0" y="48088"/>
                    </a:lnTo>
                    <a:lnTo>
                      <a:pt x="265" y="48088"/>
                    </a:lnTo>
                    <a:lnTo>
                      <a:pt x="265" y="42975"/>
                    </a:lnTo>
                    <a:close/>
                    <a:moveTo>
                      <a:pt x="0" y="48353"/>
                    </a:moveTo>
                    <a:lnTo>
                      <a:pt x="0" y="53598"/>
                    </a:lnTo>
                    <a:lnTo>
                      <a:pt x="44" y="53598"/>
                    </a:lnTo>
                    <a:lnTo>
                      <a:pt x="44"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59"/>
              <p:cNvSpPr/>
              <p:nvPr/>
            </p:nvSpPr>
            <p:spPr>
              <a:xfrm>
                <a:off x="2093750" y="1643725"/>
                <a:ext cx="6625" cy="1341050"/>
              </a:xfrm>
              <a:custGeom>
                <a:avLst/>
                <a:gdLst/>
                <a:ahLst/>
                <a:cxnLst/>
                <a:rect l="l" t="t" r="r" b="b"/>
                <a:pathLst>
                  <a:path w="265" h="53642" fill="none" extrusionOk="0">
                    <a:moveTo>
                      <a:pt x="0" y="0"/>
                    </a:moveTo>
                    <a:lnTo>
                      <a:pt x="0" y="0"/>
                    </a:lnTo>
                    <a:lnTo>
                      <a:pt x="0" y="53642"/>
                    </a:lnTo>
                    <a:lnTo>
                      <a:pt x="265" y="53642"/>
                    </a:lnTo>
                    <a:lnTo>
                      <a:pt x="44" y="53642"/>
                    </a:lnTo>
                    <a:lnTo>
                      <a:pt x="44" y="53377"/>
                    </a:lnTo>
                    <a:lnTo>
                      <a:pt x="265" y="53377"/>
                    </a:lnTo>
                    <a:lnTo>
                      <a:pt x="265" y="48397"/>
                    </a:lnTo>
                    <a:lnTo>
                      <a:pt x="0" y="48397"/>
                    </a:lnTo>
                    <a:lnTo>
                      <a:pt x="0" y="48132"/>
                    </a:lnTo>
                    <a:lnTo>
                      <a:pt x="265" y="48132"/>
                    </a:lnTo>
                    <a:lnTo>
                      <a:pt x="265" y="43019"/>
                    </a:lnTo>
                    <a:lnTo>
                      <a:pt x="0" y="43019"/>
                    </a:lnTo>
                    <a:lnTo>
                      <a:pt x="0" y="42755"/>
                    </a:lnTo>
                    <a:lnTo>
                      <a:pt x="265" y="42755"/>
                    </a:lnTo>
                    <a:lnTo>
                      <a:pt x="265" y="37642"/>
                    </a:lnTo>
                    <a:lnTo>
                      <a:pt x="0" y="37642"/>
                    </a:lnTo>
                    <a:lnTo>
                      <a:pt x="0" y="37378"/>
                    </a:lnTo>
                    <a:lnTo>
                      <a:pt x="265" y="37378"/>
                    </a:lnTo>
                    <a:lnTo>
                      <a:pt x="265" y="32265"/>
                    </a:lnTo>
                    <a:lnTo>
                      <a:pt x="0" y="32265"/>
                    </a:lnTo>
                    <a:lnTo>
                      <a:pt x="0" y="32000"/>
                    </a:lnTo>
                    <a:lnTo>
                      <a:pt x="265" y="32000"/>
                    </a:lnTo>
                    <a:lnTo>
                      <a:pt x="265" y="26887"/>
                    </a:lnTo>
                    <a:lnTo>
                      <a:pt x="0" y="26887"/>
                    </a:lnTo>
                    <a:lnTo>
                      <a:pt x="0" y="26623"/>
                    </a:lnTo>
                    <a:lnTo>
                      <a:pt x="265" y="26623"/>
                    </a:lnTo>
                    <a:lnTo>
                      <a:pt x="265" y="21510"/>
                    </a:lnTo>
                    <a:lnTo>
                      <a:pt x="0" y="21510"/>
                    </a:lnTo>
                    <a:lnTo>
                      <a:pt x="0" y="21245"/>
                    </a:lnTo>
                    <a:lnTo>
                      <a:pt x="265" y="21245"/>
                    </a:lnTo>
                    <a:lnTo>
                      <a:pt x="265" y="16133"/>
                    </a:lnTo>
                    <a:lnTo>
                      <a:pt x="0" y="16133"/>
                    </a:lnTo>
                    <a:lnTo>
                      <a:pt x="0" y="15868"/>
                    </a:lnTo>
                    <a:lnTo>
                      <a:pt x="265" y="15868"/>
                    </a:lnTo>
                    <a:lnTo>
                      <a:pt x="265" y="10799"/>
                    </a:lnTo>
                    <a:lnTo>
                      <a:pt x="0" y="10799"/>
                    </a:lnTo>
                    <a:lnTo>
                      <a:pt x="0" y="10491"/>
                    </a:lnTo>
                    <a:lnTo>
                      <a:pt x="265" y="10491"/>
                    </a:lnTo>
                    <a:lnTo>
                      <a:pt x="265" y="5422"/>
                    </a:lnTo>
                    <a:lnTo>
                      <a:pt x="0" y="5422"/>
                    </a:lnTo>
                    <a:lnTo>
                      <a:pt x="0" y="5157"/>
                    </a:lnTo>
                    <a:lnTo>
                      <a:pt x="265" y="5157"/>
                    </a:lnTo>
                    <a:lnTo>
                      <a:pt x="265" y="44"/>
                    </a:lnTo>
                    <a:lnTo>
                      <a:pt x="0" y="44"/>
                    </a:lnTo>
                    <a:lnTo>
                      <a:pt x="0"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59"/>
              <p:cNvSpPr/>
              <p:nvPr/>
            </p:nvSpPr>
            <p:spPr>
              <a:xfrm>
                <a:off x="2228175" y="1644825"/>
                <a:ext cx="6650" cy="1333350"/>
              </a:xfrm>
              <a:custGeom>
                <a:avLst/>
                <a:gdLst/>
                <a:ahLst/>
                <a:cxnLst/>
                <a:rect l="l" t="t" r="r" b="b"/>
                <a:pathLst>
                  <a:path w="266" h="53334" extrusionOk="0">
                    <a:moveTo>
                      <a:pt x="1" y="0"/>
                    </a:moveTo>
                    <a:lnTo>
                      <a:pt x="1" y="5113"/>
                    </a:lnTo>
                    <a:lnTo>
                      <a:pt x="265" y="5113"/>
                    </a:lnTo>
                    <a:lnTo>
                      <a:pt x="265" y="0"/>
                    </a:lnTo>
                    <a:close/>
                    <a:moveTo>
                      <a:pt x="1" y="5378"/>
                    </a:moveTo>
                    <a:lnTo>
                      <a:pt x="1" y="10447"/>
                    </a:lnTo>
                    <a:lnTo>
                      <a:pt x="265" y="10447"/>
                    </a:lnTo>
                    <a:lnTo>
                      <a:pt x="265" y="5378"/>
                    </a:lnTo>
                    <a:close/>
                    <a:moveTo>
                      <a:pt x="1" y="10755"/>
                    </a:moveTo>
                    <a:lnTo>
                      <a:pt x="1" y="15824"/>
                    </a:lnTo>
                    <a:lnTo>
                      <a:pt x="265" y="15824"/>
                    </a:lnTo>
                    <a:lnTo>
                      <a:pt x="265" y="10755"/>
                    </a:lnTo>
                    <a:close/>
                    <a:moveTo>
                      <a:pt x="1" y="16089"/>
                    </a:moveTo>
                    <a:lnTo>
                      <a:pt x="1" y="21201"/>
                    </a:lnTo>
                    <a:lnTo>
                      <a:pt x="265" y="21201"/>
                    </a:lnTo>
                    <a:lnTo>
                      <a:pt x="265" y="16089"/>
                    </a:lnTo>
                    <a:close/>
                    <a:moveTo>
                      <a:pt x="1" y="21466"/>
                    </a:moveTo>
                    <a:lnTo>
                      <a:pt x="1" y="26579"/>
                    </a:lnTo>
                    <a:lnTo>
                      <a:pt x="265" y="26579"/>
                    </a:lnTo>
                    <a:lnTo>
                      <a:pt x="265" y="21466"/>
                    </a:lnTo>
                    <a:close/>
                    <a:moveTo>
                      <a:pt x="1" y="26843"/>
                    </a:moveTo>
                    <a:lnTo>
                      <a:pt x="1" y="31956"/>
                    </a:lnTo>
                    <a:lnTo>
                      <a:pt x="265" y="31956"/>
                    </a:lnTo>
                    <a:lnTo>
                      <a:pt x="265" y="26843"/>
                    </a:lnTo>
                    <a:close/>
                    <a:moveTo>
                      <a:pt x="1" y="32221"/>
                    </a:moveTo>
                    <a:lnTo>
                      <a:pt x="1" y="37334"/>
                    </a:lnTo>
                    <a:lnTo>
                      <a:pt x="265" y="37334"/>
                    </a:lnTo>
                    <a:lnTo>
                      <a:pt x="265" y="32221"/>
                    </a:lnTo>
                    <a:close/>
                    <a:moveTo>
                      <a:pt x="1" y="37598"/>
                    </a:moveTo>
                    <a:lnTo>
                      <a:pt x="1" y="42711"/>
                    </a:lnTo>
                    <a:lnTo>
                      <a:pt x="265" y="42711"/>
                    </a:lnTo>
                    <a:lnTo>
                      <a:pt x="265" y="37598"/>
                    </a:lnTo>
                    <a:close/>
                    <a:moveTo>
                      <a:pt x="1" y="42975"/>
                    </a:moveTo>
                    <a:lnTo>
                      <a:pt x="1" y="48088"/>
                    </a:lnTo>
                    <a:lnTo>
                      <a:pt x="265" y="48088"/>
                    </a:lnTo>
                    <a:lnTo>
                      <a:pt x="265" y="42975"/>
                    </a:lnTo>
                    <a:close/>
                    <a:moveTo>
                      <a:pt x="1" y="48353"/>
                    </a:moveTo>
                    <a:lnTo>
                      <a:pt x="1"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59"/>
              <p:cNvSpPr/>
              <p:nvPr/>
            </p:nvSpPr>
            <p:spPr>
              <a:xfrm>
                <a:off x="2228175" y="2853625"/>
                <a:ext cx="6650" cy="124550"/>
              </a:xfrm>
              <a:custGeom>
                <a:avLst/>
                <a:gdLst/>
                <a:ahLst/>
                <a:cxnLst/>
                <a:rect l="l" t="t" r="r" b="b"/>
                <a:pathLst>
                  <a:path w="266" h="4982" fill="none" extrusionOk="0">
                    <a:moveTo>
                      <a:pt x="265" y="1"/>
                    </a:moveTo>
                    <a:lnTo>
                      <a:pt x="1" y="1"/>
                    </a:lnTo>
                    <a:lnTo>
                      <a:pt x="1" y="4981"/>
                    </a:lnTo>
                    <a:lnTo>
                      <a:pt x="265" y="4981"/>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59"/>
              <p:cNvSpPr/>
              <p:nvPr/>
            </p:nvSpPr>
            <p:spPr>
              <a:xfrm>
                <a:off x="2228175" y="2719200"/>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59"/>
              <p:cNvSpPr/>
              <p:nvPr/>
            </p:nvSpPr>
            <p:spPr>
              <a:xfrm>
                <a:off x="2228175" y="2584750"/>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59"/>
              <p:cNvSpPr/>
              <p:nvPr/>
            </p:nvSpPr>
            <p:spPr>
              <a:xfrm>
                <a:off x="2228175" y="2450325"/>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59"/>
              <p:cNvSpPr/>
              <p:nvPr/>
            </p:nvSpPr>
            <p:spPr>
              <a:xfrm>
                <a:off x="2228175" y="2315900"/>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59"/>
              <p:cNvSpPr/>
              <p:nvPr/>
            </p:nvSpPr>
            <p:spPr>
              <a:xfrm>
                <a:off x="2228175" y="2181450"/>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59"/>
              <p:cNvSpPr/>
              <p:nvPr/>
            </p:nvSpPr>
            <p:spPr>
              <a:xfrm>
                <a:off x="2228175" y="2047025"/>
                <a:ext cx="6650" cy="127850"/>
              </a:xfrm>
              <a:custGeom>
                <a:avLst/>
                <a:gdLst/>
                <a:ahLst/>
                <a:cxnLst/>
                <a:rect l="l" t="t" r="r" b="b"/>
                <a:pathLst>
                  <a:path w="266" h="5114" fill="none" extrusionOk="0">
                    <a:moveTo>
                      <a:pt x="265" y="1"/>
                    </a:moveTo>
                    <a:lnTo>
                      <a:pt x="1" y="1"/>
                    </a:lnTo>
                    <a:lnTo>
                      <a:pt x="1" y="5113"/>
                    </a:lnTo>
                    <a:lnTo>
                      <a:pt x="265" y="5113"/>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59"/>
              <p:cNvSpPr/>
              <p:nvPr/>
            </p:nvSpPr>
            <p:spPr>
              <a:xfrm>
                <a:off x="2228175" y="1913700"/>
                <a:ext cx="6650" cy="126750"/>
              </a:xfrm>
              <a:custGeom>
                <a:avLst/>
                <a:gdLst/>
                <a:ahLst/>
                <a:cxnLst/>
                <a:rect l="l" t="t" r="r" b="b"/>
                <a:pathLst>
                  <a:path w="266" h="5070" fill="none" extrusionOk="0">
                    <a:moveTo>
                      <a:pt x="265" y="0"/>
                    </a:moveTo>
                    <a:lnTo>
                      <a:pt x="1" y="0"/>
                    </a:lnTo>
                    <a:lnTo>
                      <a:pt x="1" y="5069"/>
                    </a:lnTo>
                    <a:lnTo>
                      <a:pt x="265" y="5069"/>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59"/>
              <p:cNvSpPr/>
              <p:nvPr/>
            </p:nvSpPr>
            <p:spPr>
              <a:xfrm>
                <a:off x="2228175" y="1779250"/>
                <a:ext cx="6650" cy="126750"/>
              </a:xfrm>
              <a:custGeom>
                <a:avLst/>
                <a:gdLst/>
                <a:ahLst/>
                <a:cxnLst/>
                <a:rect l="l" t="t" r="r" b="b"/>
                <a:pathLst>
                  <a:path w="266" h="5070" fill="none" extrusionOk="0">
                    <a:moveTo>
                      <a:pt x="265" y="1"/>
                    </a:moveTo>
                    <a:lnTo>
                      <a:pt x="1" y="1"/>
                    </a:lnTo>
                    <a:lnTo>
                      <a:pt x="1" y="5070"/>
                    </a:lnTo>
                    <a:lnTo>
                      <a:pt x="265" y="5070"/>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59"/>
              <p:cNvSpPr/>
              <p:nvPr/>
            </p:nvSpPr>
            <p:spPr>
              <a:xfrm>
                <a:off x="2228175" y="1644825"/>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59"/>
              <p:cNvSpPr/>
              <p:nvPr/>
            </p:nvSpPr>
            <p:spPr>
              <a:xfrm>
                <a:off x="2362625" y="1644825"/>
                <a:ext cx="6625" cy="1333350"/>
              </a:xfrm>
              <a:custGeom>
                <a:avLst/>
                <a:gdLst/>
                <a:ahLst/>
                <a:cxnLst/>
                <a:rect l="l" t="t" r="r" b="b"/>
                <a:pathLst>
                  <a:path w="265" h="53334" extrusionOk="0">
                    <a:moveTo>
                      <a:pt x="0" y="0"/>
                    </a:moveTo>
                    <a:lnTo>
                      <a:pt x="0" y="5113"/>
                    </a:lnTo>
                    <a:lnTo>
                      <a:pt x="265" y="5113"/>
                    </a:lnTo>
                    <a:lnTo>
                      <a:pt x="265" y="0"/>
                    </a:lnTo>
                    <a:close/>
                    <a:moveTo>
                      <a:pt x="0" y="5378"/>
                    </a:moveTo>
                    <a:lnTo>
                      <a:pt x="0" y="10447"/>
                    </a:lnTo>
                    <a:lnTo>
                      <a:pt x="265" y="10447"/>
                    </a:lnTo>
                    <a:lnTo>
                      <a:pt x="265" y="5378"/>
                    </a:lnTo>
                    <a:close/>
                    <a:moveTo>
                      <a:pt x="0" y="10755"/>
                    </a:moveTo>
                    <a:lnTo>
                      <a:pt x="0" y="15824"/>
                    </a:lnTo>
                    <a:lnTo>
                      <a:pt x="265" y="15824"/>
                    </a:lnTo>
                    <a:lnTo>
                      <a:pt x="265" y="10755"/>
                    </a:lnTo>
                    <a:close/>
                    <a:moveTo>
                      <a:pt x="0" y="16089"/>
                    </a:moveTo>
                    <a:lnTo>
                      <a:pt x="0" y="21201"/>
                    </a:lnTo>
                    <a:lnTo>
                      <a:pt x="265" y="21201"/>
                    </a:lnTo>
                    <a:lnTo>
                      <a:pt x="265" y="16089"/>
                    </a:lnTo>
                    <a:close/>
                    <a:moveTo>
                      <a:pt x="0" y="21466"/>
                    </a:moveTo>
                    <a:lnTo>
                      <a:pt x="0" y="26579"/>
                    </a:lnTo>
                    <a:lnTo>
                      <a:pt x="265" y="26579"/>
                    </a:lnTo>
                    <a:lnTo>
                      <a:pt x="265" y="21466"/>
                    </a:lnTo>
                    <a:close/>
                    <a:moveTo>
                      <a:pt x="0" y="26843"/>
                    </a:moveTo>
                    <a:lnTo>
                      <a:pt x="0" y="31956"/>
                    </a:lnTo>
                    <a:lnTo>
                      <a:pt x="265" y="31956"/>
                    </a:lnTo>
                    <a:lnTo>
                      <a:pt x="265" y="26843"/>
                    </a:lnTo>
                    <a:close/>
                    <a:moveTo>
                      <a:pt x="0" y="32221"/>
                    </a:moveTo>
                    <a:lnTo>
                      <a:pt x="0" y="37334"/>
                    </a:lnTo>
                    <a:lnTo>
                      <a:pt x="265" y="37334"/>
                    </a:lnTo>
                    <a:lnTo>
                      <a:pt x="265" y="32221"/>
                    </a:lnTo>
                    <a:close/>
                    <a:moveTo>
                      <a:pt x="0" y="37598"/>
                    </a:moveTo>
                    <a:lnTo>
                      <a:pt x="0" y="42711"/>
                    </a:lnTo>
                    <a:lnTo>
                      <a:pt x="265" y="42711"/>
                    </a:lnTo>
                    <a:lnTo>
                      <a:pt x="265" y="37598"/>
                    </a:lnTo>
                    <a:close/>
                    <a:moveTo>
                      <a:pt x="0" y="42975"/>
                    </a:moveTo>
                    <a:lnTo>
                      <a:pt x="0" y="48088"/>
                    </a:lnTo>
                    <a:lnTo>
                      <a:pt x="265" y="48088"/>
                    </a:lnTo>
                    <a:lnTo>
                      <a:pt x="265" y="42975"/>
                    </a:lnTo>
                    <a:close/>
                    <a:moveTo>
                      <a:pt x="0" y="48353"/>
                    </a:moveTo>
                    <a:lnTo>
                      <a:pt x="0"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59"/>
              <p:cNvSpPr/>
              <p:nvPr/>
            </p:nvSpPr>
            <p:spPr>
              <a:xfrm>
                <a:off x="2362625" y="2853625"/>
                <a:ext cx="6625" cy="124550"/>
              </a:xfrm>
              <a:custGeom>
                <a:avLst/>
                <a:gdLst/>
                <a:ahLst/>
                <a:cxnLst/>
                <a:rect l="l" t="t" r="r" b="b"/>
                <a:pathLst>
                  <a:path w="265" h="4982" fill="none" extrusionOk="0">
                    <a:moveTo>
                      <a:pt x="265" y="1"/>
                    </a:moveTo>
                    <a:lnTo>
                      <a:pt x="0" y="1"/>
                    </a:lnTo>
                    <a:lnTo>
                      <a:pt x="0" y="4981"/>
                    </a:lnTo>
                    <a:lnTo>
                      <a:pt x="265" y="4981"/>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59"/>
              <p:cNvSpPr/>
              <p:nvPr/>
            </p:nvSpPr>
            <p:spPr>
              <a:xfrm>
                <a:off x="2362625" y="2719200"/>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59"/>
              <p:cNvSpPr/>
              <p:nvPr/>
            </p:nvSpPr>
            <p:spPr>
              <a:xfrm>
                <a:off x="2362625" y="2584750"/>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59"/>
              <p:cNvSpPr/>
              <p:nvPr/>
            </p:nvSpPr>
            <p:spPr>
              <a:xfrm>
                <a:off x="2362625" y="2450325"/>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59"/>
              <p:cNvSpPr/>
              <p:nvPr/>
            </p:nvSpPr>
            <p:spPr>
              <a:xfrm>
                <a:off x="2362625" y="2315900"/>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59"/>
              <p:cNvSpPr/>
              <p:nvPr/>
            </p:nvSpPr>
            <p:spPr>
              <a:xfrm>
                <a:off x="2362625" y="2181450"/>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59"/>
              <p:cNvSpPr/>
              <p:nvPr/>
            </p:nvSpPr>
            <p:spPr>
              <a:xfrm>
                <a:off x="2362625" y="2047025"/>
                <a:ext cx="6625" cy="127850"/>
              </a:xfrm>
              <a:custGeom>
                <a:avLst/>
                <a:gdLst/>
                <a:ahLst/>
                <a:cxnLst/>
                <a:rect l="l" t="t" r="r" b="b"/>
                <a:pathLst>
                  <a:path w="265" h="5114" fill="none" extrusionOk="0">
                    <a:moveTo>
                      <a:pt x="265" y="1"/>
                    </a:moveTo>
                    <a:lnTo>
                      <a:pt x="0" y="1"/>
                    </a:lnTo>
                    <a:lnTo>
                      <a:pt x="0" y="5113"/>
                    </a:lnTo>
                    <a:lnTo>
                      <a:pt x="265" y="5113"/>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59"/>
              <p:cNvSpPr/>
              <p:nvPr/>
            </p:nvSpPr>
            <p:spPr>
              <a:xfrm>
                <a:off x="2362625" y="1913700"/>
                <a:ext cx="6625" cy="126750"/>
              </a:xfrm>
              <a:custGeom>
                <a:avLst/>
                <a:gdLst/>
                <a:ahLst/>
                <a:cxnLst/>
                <a:rect l="l" t="t" r="r" b="b"/>
                <a:pathLst>
                  <a:path w="265" h="5070" fill="none" extrusionOk="0">
                    <a:moveTo>
                      <a:pt x="265" y="0"/>
                    </a:moveTo>
                    <a:lnTo>
                      <a:pt x="0" y="0"/>
                    </a:lnTo>
                    <a:lnTo>
                      <a:pt x="0" y="5069"/>
                    </a:lnTo>
                    <a:lnTo>
                      <a:pt x="265" y="5069"/>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59"/>
              <p:cNvSpPr/>
              <p:nvPr/>
            </p:nvSpPr>
            <p:spPr>
              <a:xfrm>
                <a:off x="2362625" y="1779250"/>
                <a:ext cx="6625" cy="126750"/>
              </a:xfrm>
              <a:custGeom>
                <a:avLst/>
                <a:gdLst/>
                <a:ahLst/>
                <a:cxnLst/>
                <a:rect l="l" t="t" r="r" b="b"/>
                <a:pathLst>
                  <a:path w="265" h="5070" fill="none" extrusionOk="0">
                    <a:moveTo>
                      <a:pt x="265" y="1"/>
                    </a:moveTo>
                    <a:lnTo>
                      <a:pt x="0" y="1"/>
                    </a:lnTo>
                    <a:lnTo>
                      <a:pt x="0" y="5070"/>
                    </a:lnTo>
                    <a:lnTo>
                      <a:pt x="265" y="5070"/>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59"/>
              <p:cNvSpPr/>
              <p:nvPr/>
            </p:nvSpPr>
            <p:spPr>
              <a:xfrm>
                <a:off x="2362625" y="1644825"/>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59"/>
              <p:cNvSpPr/>
              <p:nvPr/>
            </p:nvSpPr>
            <p:spPr>
              <a:xfrm>
                <a:off x="2497050" y="1644825"/>
                <a:ext cx="6625" cy="1333350"/>
              </a:xfrm>
              <a:custGeom>
                <a:avLst/>
                <a:gdLst/>
                <a:ahLst/>
                <a:cxnLst/>
                <a:rect l="l" t="t" r="r" b="b"/>
                <a:pathLst>
                  <a:path w="265" h="53334" extrusionOk="0">
                    <a:moveTo>
                      <a:pt x="0" y="0"/>
                    </a:moveTo>
                    <a:lnTo>
                      <a:pt x="0" y="5113"/>
                    </a:lnTo>
                    <a:lnTo>
                      <a:pt x="265" y="5113"/>
                    </a:lnTo>
                    <a:lnTo>
                      <a:pt x="265" y="0"/>
                    </a:lnTo>
                    <a:close/>
                    <a:moveTo>
                      <a:pt x="0" y="5378"/>
                    </a:moveTo>
                    <a:lnTo>
                      <a:pt x="0" y="10447"/>
                    </a:lnTo>
                    <a:lnTo>
                      <a:pt x="265" y="10447"/>
                    </a:lnTo>
                    <a:lnTo>
                      <a:pt x="265" y="5378"/>
                    </a:lnTo>
                    <a:close/>
                    <a:moveTo>
                      <a:pt x="0" y="10755"/>
                    </a:moveTo>
                    <a:lnTo>
                      <a:pt x="0" y="15824"/>
                    </a:lnTo>
                    <a:lnTo>
                      <a:pt x="265" y="15824"/>
                    </a:lnTo>
                    <a:lnTo>
                      <a:pt x="265" y="10755"/>
                    </a:lnTo>
                    <a:close/>
                    <a:moveTo>
                      <a:pt x="0" y="16089"/>
                    </a:moveTo>
                    <a:lnTo>
                      <a:pt x="0" y="21201"/>
                    </a:lnTo>
                    <a:lnTo>
                      <a:pt x="265" y="21201"/>
                    </a:lnTo>
                    <a:lnTo>
                      <a:pt x="265" y="16089"/>
                    </a:lnTo>
                    <a:close/>
                    <a:moveTo>
                      <a:pt x="0" y="21466"/>
                    </a:moveTo>
                    <a:lnTo>
                      <a:pt x="0" y="26579"/>
                    </a:lnTo>
                    <a:lnTo>
                      <a:pt x="265" y="26579"/>
                    </a:lnTo>
                    <a:lnTo>
                      <a:pt x="265" y="21466"/>
                    </a:lnTo>
                    <a:close/>
                    <a:moveTo>
                      <a:pt x="0" y="26843"/>
                    </a:moveTo>
                    <a:lnTo>
                      <a:pt x="0" y="31956"/>
                    </a:lnTo>
                    <a:lnTo>
                      <a:pt x="265" y="31956"/>
                    </a:lnTo>
                    <a:lnTo>
                      <a:pt x="265" y="26843"/>
                    </a:lnTo>
                    <a:close/>
                    <a:moveTo>
                      <a:pt x="0" y="32221"/>
                    </a:moveTo>
                    <a:lnTo>
                      <a:pt x="0" y="37334"/>
                    </a:lnTo>
                    <a:lnTo>
                      <a:pt x="265" y="37334"/>
                    </a:lnTo>
                    <a:lnTo>
                      <a:pt x="265" y="32221"/>
                    </a:lnTo>
                    <a:close/>
                    <a:moveTo>
                      <a:pt x="0" y="37598"/>
                    </a:moveTo>
                    <a:lnTo>
                      <a:pt x="0" y="42711"/>
                    </a:lnTo>
                    <a:lnTo>
                      <a:pt x="265" y="42711"/>
                    </a:lnTo>
                    <a:lnTo>
                      <a:pt x="265" y="37598"/>
                    </a:lnTo>
                    <a:close/>
                    <a:moveTo>
                      <a:pt x="0" y="42975"/>
                    </a:moveTo>
                    <a:lnTo>
                      <a:pt x="0" y="48088"/>
                    </a:lnTo>
                    <a:lnTo>
                      <a:pt x="265" y="48088"/>
                    </a:lnTo>
                    <a:lnTo>
                      <a:pt x="265" y="42975"/>
                    </a:lnTo>
                    <a:close/>
                    <a:moveTo>
                      <a:pt x="0" y="48353"/>
                    </a:moveTo>
                    <a:lnTo>
                      <a:pt x="0"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59"/>
              <p:cNvSpPr/>
              <p:nvPr/>
            </p:nvSpPr>
            <p:spPr>
              <a:xfrm>
                <a:off x="2497050" y="2853625"/>
                <a:ext cx="6625" cy="124550"/>
              </a:xfrm>
              <a:custGeom>
                <a:avLst/>
                <a:gdLst/>
                <a:ahLst/>
                <a:cxnLst/>
                <a:rect l="l" t="t" r="r" b="b"/>
                <a:pathLst>
                  <a:path w="265" h="4982" fill="none" extrusionOk="0">
                    <a:moveTo>
                      <a:pt x="265" y="1"/>
                    </a:moveTo>
                    <a:lnTo>
                      <a:pt x="0" y="1"/>
                    </a:lnTo>
                    <a:lnTo>
                      <a:pt x="0" y="4981"/>
                    </a:lnTo>
                    <a:lnTo>
                      <a:pt x="265" y="4981"/>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59"/>
              <p:cNvSpPr/>
              <p:nvPr/>
            </p:nvSpPr>
            <p:spPr>
              <a:xfrm>
                <a:off x="2497050" y="2719200"/>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59"/>
              <p:cNvSpPr/>
              <p:nvPr/>
            </p:nvSpPr>
            <p:spPr>
              <a:xfrm>
                <a:off x="2497050" y="2584750"/>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59"/>
              <p:cNvSpPr/>
              <p:nvPr/>
            </p:nvSpPr>
            <p:spPr>
              <a:xfrm>
                <a:off x="2497050" y="2450325"/>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59"/>
              <p:cNvSpPr/>
              <p:nvPr/>
            </p:nvSpPr>
            <p:spPr>
              <a:xfrm>
                <a:off x="2497050" y="2315900"/>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59"/>
              <p:cNvSpPr/>
              <p:nvPr/>
            </p:nvSpPr>
            <p:spPr>
              <a:xfrm>
                <a:off x="2497050" y="2181450"/>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59"/>
              <p:cNvSpPr/>
              <p:nvPr/>
            </p:nvSpPr>
            <p:spPr>
              <a:xfrm>
                <a:off x="2497050" y="2047025"/>
                <a:ext cx="6625" cy="127850"/>
              </a:xfrm>
              <a:custGeom>
                <a:avLst/>
                <a:gdLst/>
                <a:ahLst/>
                <a:cxnLst/>
                <a:rect l="l" t="t" r="r" b="b"/>
                <a:pathLst>
                  <a:path w="265" h="5114" fill="none" extrusionOk="0">
                    <a:moveTo>
                      <a:pt x="265" y="1"/>
                    </a:moveTo>
                    <a:lnTo>
                      <a:pt x="0" y="1"/>
                    </a:lnTo>
                    <a:lnTo>
                      <a:pt x="0" y="5113"/>
                    </a:lnTo>
                    <a:lnTo>
                      <a:pt x="265" y="5113"/>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59"/>
              <p:cNvSpPr/>
              <p:nvPr/>
            </p:nvSpPr>
            <p:spPr>
              <a:xfrm>
                <a:off x="2497050" y="1913700"/>
                <a:ext cx="6625" cy="126750"/>
              </a:xfrm>
              <a:custGeom>
                <a:avLst/>
                <a:gdLst/>
                <a:ahLst/>
                <a:cxnLst/>
                <a:rect l="l" t="t" r="r" b="b"/>
                <a:pathLst>
                  <a:path w="265" h="5070" fill="none" extrusionOk="0">
                    <a:moveTo>
                      <a:pt x="265" y="0"/>
                    </a:moveTo>
                    <a:lnTo>
                      <a:pt x="0" y="0"/>
                    </a:lnTo>
                    <a:lnTo>
                      <a:pt x="0" y="5069"/>
                    </a:lnTo>
                    <a:lnTo>
                      <a:pt x="265" y="5069"/>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59"/>
              <p:cNvSpPr/>
              <p:nvPr/>
            </p:nvSpPr>
            <p:spPr>
              <a:xfrm>
                <a:off x="2497050" y="1779250"/>
                <a:ext cx="6625" cy="126750"/>
              </a:xfrm>
              <a:custGeom>
                <a:avLst/>
                <a:gdLst/>
                <a:ahLst/>
                <a:cxnLst/>
                <a:rect l="l" t="t" r="r" b="b"/>
                <a:pathLst>
                  <a:path w="265" h="5070" fill="none" extrusionOk="0">
                    <a:moveTo>
                      <a:pt x="265" y="1"/>
                    </a:moveTo>
                    <a:lnTo>
                      <a:pt x="0" y="1"/>
                    </a:lnTo>
                    <a:lnTo>
                      <a:pt x="0" y="5070"/>
                    </a:lnTo>
                    <a:lnTo>
                      <a:pt x="265" y="5070"/>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59"/>
              <p:cNvSpPr/>
              <p:nvPr/>
            </p:nvSpPr>
            <p:spPr>
              <a:xfrm>
                <a:off x="2497050" y="1644825"/>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59"/>
              <p:cNvSpPr/>
              <p:nvPr/>
            </p:nvSpPr>
            <p:spPr>
              <a:xfrm>
                <a:off x="2631475" y="1644825"/>
                <a:ext cx="6650" cy="1333350"/>
              </a:xfrm>
              <a:custGeom>
                <a:avLst/>
                <a:gdLst/>
                <a:ahLst/>
                <a:cxnLst/>
                <a:rect l="l" t="t" r="r" b="b"/>
                <a:pathLst>
                  <a:path w="266" h="53334" extrusionOk="0">
                    <a:moveTo>
                      <a:pt x="1" y="0"/>
                    </a:moveTo>
                    <a:lnTo>
                      <a:pt x="1" y="5113"/>
                    </a:lnTo>
                    <a:lnTo>
                      <a:pt x="265" y="5113"/>
                    </a:lnTo>
                    <a:lnTo>
                      <a:pt x="265" y="0"/>
                    </a:lnTo>
                    <a:close/>
                    <a:moveTo>
                      <a:pt x="1" y="5378"/>
                    </a:moveTo>
                    <a:lnTo>
                      <a:pt x="1" y="10447"/>
                    </a:lnTo>
                    <a:lnTo>
                      <a:pt x="265" y="10447"/>
                    </a:lnTo>
                    <a:lnTo>
                      <a:pt x="265" y="5378"/>
                    </a:lnTo>
                    <a:close/>
                    <a:moveTo>
                      <a:pt x="1" y="10755"/>
                    </a:moveTo>
                    <a:lnTo>
                      <a:pt x="1" y="15824"/>
                    </a:lnTo>
                    <a:lnTo>
                      <a:pt x="265" y="15824"/>
                    </a:lnTo>
                    <a:lnTo>
                      <a:pt x="265" y="10755"/>
                    </a:lnTo>
                    <a:close/>
                    <a:moveTo>
                      <a:pt x="1" y="16089"/>
                    </a:moveTo>
                    <a:lnTo>
                      <a:pt x="1" y="21201"/>
                    </a:lnTo>
                    <a:lnTo>
                      <a:pt x="265" y="21201"/>
                    </a:lnTo>
                    <a:lnTo>
                      <a:pt x="265" y="16089"/>
                    </a:lnTo>
                    <a:close/>
                    <a:moveTo>
                      <a:pt x="1" y="21466"/>
                    </a:moveTo>
                    <a:lnTo>
                      <a:pt x="1" y="26579"/>
                    </a:lnTo>
                    <a:lnTo>
                      <a:pt x="265" y="26579"/>
                    </a:lnTo>
                    <a:lnTo>
                      <a:pt x="265" y="21466"/>
                    </a:lnTo>
                    <a:close/>
                    <a:moveTo>
                      <a:pt x="1" y="26843"/>
                    </a:moveTo>
                    <a:lnTo>
                      <a:pt x="1" y="31956"/>
                    </a:lnTo>
                    <a:lnTo>
                      <a:pt x="265" y="31956"/>
                    </a:lnTo>
                    <a:lnTo>
                      <a:pt x="265" y="26843"/>
                    </a:lnTo>
                    <a:close/>
                    <a:moveTo>
                      <a:pt x="1" y="32221"/>
                    </a:moveTo>
                    <a:lnTo>
                      <a:pt x="1" y="37334"/>
                    </a:lnTo>
                    <a:lnTo>
                      <a:pt x="265" y="37334"/>
                    </a:lnTo>
                    <a:lnTo>
                      <a:pt x="265" y="32221"/>
                    </a:lnTo>
                    <a:close/>
                    <a:moveTo>
                      <a:pt x="1" y="37598"/>
                    </a:moveTo>
                    <a:lnTo>
                      <a:pt x="1" y="42711"/>
                    </a:lnTo>
                    <a:lnTo>
                      <a:pt x="265" y="42711"/>
                    </a:lnTo>
                    <a:lnTo>
                      <a:pt x="265" y="37598"/>
                    </a:lnTo>
                    <a:close/>
                    <a:moveTo>
                      <a:pt x="1" y="42975"/>
                    </a:moveTo>
                    <a:lnTo>
                      <a:pt x="1" y="48088"/>
                    </a:lnTo>
                    <a:lnTo>
                      <a:pt x="265" y="48088"/>
                    </a:lnTo>
                    <a:lnTo>
                      <a:pt x="265" y="42975"/>
                    </a:lnTo>
                    <a:close/>
                    <a:moveTo>
                      <a:pt x="1" y="48353"/>
                    </a:moveTo>
                    <a:lnTo>
                      <a:pt x="1"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59"/>
              <p:cNvSpPr/>
              <p:nvPr/>
            </p:nvSpPr>
            <p:spPr>
              <a:xfrm>
                <a:off x="2631475" y="2853625"/>
                <a:ext cx="6650" cy="124550"/>
              </a:xfrm>
              <a:custGeom>
                <a:avLst/>
                <a:gdLst/>
                <a:ahLst/>
                <a:cxnLst/>
                <a:rect l="l" t="t" r="r" b="b"/>
                <a:pathLst>
                  <a:path w="266" h="4982" fill="none" extrusionOk="0">
                    <a:moveTo>
                      <a:pt x="265" y="1"/>
                    </a:moveTo>
                    <a:lnTo>
                      <a:pt x="1" y="1"/>
                    </a:lnTo>
                    <a:lnTo>
                      <a:pt x="1" y="4981"/>
                    </a:lnTo>
                    <a:lnTo>
                      <a:pt x="265" y="4981"/>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59"/>
              <p:cNvSpPr/>
              <p:nvPr/>
            </p:nvSpPr>
            <p:spPr>
              <a:xfrm>
                <a:off x="2631475" y="2719200"/>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59"/>
              <p:cNvSpPr/>
              <p:nvPr/>
            </p:nvSpPr>
            <p:spPr>
              <a:xfrm>
                <a:off x="2631475" y="2584750"/>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59"/>
              <p:cNvSpPr/>
              <p:nvPr/>
            </p:nvSpPr>
            <p:spPr>
              <a:xfrm>
                <a:off x="2631475" y="2450325"/>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59"/>
              <p:cNvSpPr/>
              <p:nvPr/>
            </p:nvSpPr>
            <p:spPr>
              <a:xfrm>
                <a:off x="2631475" y="2315900"/>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59"/>
              <p:cNvSpPr/>
              <p:nvPr/>
            </p:nvSpPr>
            <p:spPr>
              <a:xfrm>
                <a:off x="2631475" y="2181450"/>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59"/>
              <p:cNvSpPr/>
              <p:nvPr/>
            </p:nvSpPr>
            <p:spPr>
              <a:xfrm>
                <a:off x="2631475" y="2047025"/>
                <a:ext cx="6650" cy="127850"/>
              </a:xfrm>
              <a:custGeom>
                <a:avLst/>
                <a:gdLst/>
                <a:ahLst/>
                <a:cxnLst/>
                <a:rect l="l" t="t" r="r" b="b"/>
                <a:pathLst>
                  <a:path w="266" h="5114" fill="none" extrusionOk="0">
                    <a:moveTo>
                      <a:pt x="265" y="1"/>
                    </a:moveTo>
                    <a:lnTo>
                      <a:pt x="1" y="1"/>
                    </a:lnTo>
                    <a:lnTo>
                      <a:pt x="1" y="5113"/>
                    </a:lnTo>
                    <a:lnTo>
                      <a:pt x="265" y="5113"/>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59"/>
              <p:cNvSpPr/>
              <p:nvPr/>
            </p:nvSpPr>
            <p:spPr>
              <a:xfrm>
                <a:off x="2631475" y="1913700"/>
                <a:ext cx="6650" cy="126750"/>
              </a:xfrm>
              <a:custGeom>
                <a:avLst/>
                <a:gdLst/>
                <a:ahLst/>
                <a:cxnLst/>
                <a:rect l="l" t="t" r="r" b="b"/>
                <a:pathLst>
                  <a:path w="266" h="5070" fill="none" extrusionOk="0">
                    <a:moveTo>
                      <a:pt x="265" y="0"/>
                    </a:moveTo>
                    <a:lnTo>
                      <a:pt x="1" y="0"/>
                    </a:lnTo>
                    <a:lnTo>
                      <a:pt x="1" y="5069"/>
                    </a:lnTo>
                    <a:lnTo>
                      <a:pt x="265" y="5069"/>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59"/>
              <p:cNvSpPr/>
              <p:nvPr/>
            </p:nvSpPr>
            <p:spPr>
              <a:xfrm>
                <a:off x="2631475" y="1779250"/>
                <a:ext cx="6650" cy="126750"/>
              </a:xfrm>
              <a:custGeom>
                <a:avLst/>
                <a:gdLst/>
                <a:ahLst/>
                <a:cxnLst/>
                <a:rect l="l" t="t" r="r" b="b"/>
                <a:pathLst>
                  <a:path w="266" h="5070" fill="none" extrusionOk="0">
                    <a:moveTo>
                      <a:pt x="265" y="1"/>
                    </a:moveTo>
                    <a:lnTo>
                      <a:pt x="1" y="1"/>
                    </a:lnTo>
                    <a:lnTo>
                      <a:pt x="1" y="5070"/>
                    </a:lnTo>
                    <a:lnTo>
                      <a:pt x="265" y="5070"/>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59"/>
              <p:cNvSpPr/>
              <p:nvPr/>
            </p:nvSpPr>
            <p:spPr>
              <a:xfrm>
                <a:off x="2631475" y="1644825"/>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59"/>
              <p:cNvSpPr/>
              <p:nvPr/>
            </p:nvSpPr>
            <p:spPr>
              <a:xfrm>
                <a:off x="2761500" y="1645925"/>
                <a:ext cx="7750" cy="1336650"/>
              </a:xfrm>
              <a:custGeom>
                <a:avLst/>
                <a:gdLst/>
                <a:ahLst/>
                <a:cxnLst/>
                <a:rect l="l" t="t" r="r" b="b"/>
                <a:pathLst>
                  <a:path w="310" h="53466" extrusionOk="0">
                    <a:moveTo>
                      <a:pt x="1" y="1"/>
                    </a:moveTo>
                    <a:lnTo>
                      <a:pt x="1" y="5069"/>
                    </a:lnTo>
                    <a:lnTo>
                      <a:pt x="309" y="5069"/>
                    </a:lnTo>
                    <a:lnTo>
                      <a:pt x="309" y="1"/>
                    </a:lnTo>
                    <a:close/>
                    <a:moveTo>
                      <a:pt x="1" y="5334"/>
                    </a:moveTo>
                    <a:lnTo>
                      <a:pt x="1" y="10403"/>
                    </a:lnTo>
                    <a:lnTo>
                      <a:pt x="309" y="10403"/>
                    </a:lnTo>
                    <a:lnTo>
                      <a:pt x="309" y="5334"/>
                    </a:lnTo>
                    <a:close/>
                    <a:moveTo>
                      <a:pt x="1" y="10711"/>
                    </a:moveTo>
                    <a:lnTo>
                      <a:pt x="1" y="15780"/>
                    </a:lnTo>
                    <a:lnTo>
                      <a:pt x="309" y="15780"/>
                    </a:lnTo>
                    <a:lnTo>
                      <a:pt x="309" y="10711"/>
                    </a:lnTo>
                    <a:close/>
                    <a:moveTo>
                      <a:pt x="1" y="16045"/>
                    </a:moveTo>
                    <a:lnTo>
                      <a:pt x="1" y="21157"/>
                    </a:lnTo>
                    <a:lnTo>
                      <a:pt x="309" y="21157"/>
                    </a:lnTo>
                    <a:lnTo>
                      <a:pt x="309" y="16045"/>
                    </a:lnTo>
                    <a:close/>
                    <a:moveTo>
                      <a:pt x="1" y="21422"/>
                    </a:moveTo>
                    <a:lnTo>
                      <a:pt x="1" y="26535"/>
                    </a:lnTo>
                    <a:lnTo>
                      <a:pt x="309" y="26535"/>
                    </a:lnTo>
                    <a:lnTo>
                      <a:pt x="309" y="21422"/>
                    </a:lnTo>
                    <a:close/>
                    <a:moveTo>
                      <a:pt x="1" y="26799"/>
                    </a:moveTo>
                    <a:lnTo>
                      <a:pt x="1" y="31912"/>
                    </a:lnTo>
                    <a:lnTo>
                      <a:pt x="309" y="31912"/>
                    </a:lnTo>
                    <a:lnTo>
                      <a:pt x="309" y="26799"/>
                    </a:lnTo>
                    <a:close/>
                    <a:moveTo>
                      <a:pt x="1" y="32177"/>
                    </a:moveTo>
                    <a:lnTo>
                      <a:pt x="1" y="37290"/>
                    </a:lnTo>
                    <a:lnTo>
                      <a:pt x="309" y="37290"/>
                    </a:lnTo>
                    <a:lnTo>
                      <a:pt x="309" y="32177"/>
                    </a:lnTo>
                    <a:close/>
                    <a:moveTo>
                      <a:pt x="1" y="37554"/>
                    </a:moveTo>
                    <a:lnTo>
                      <a:pt x="1" y="42667"/>
                    </a:lnTo>
                    <a:lnTo>
                      <a:pt x="309" y="42667"/>
                    </a:lnTo>
                    <a:lnTo>
                      <a:pt x="309" y="37554"/>
                    </a:lnTo>
                    <a:close/>
                    <a:moveTo>
                      <a:pt x="1" y="42931"/>
                    </a:moveTo>
                    <a:lnTo>
                      <a:pt x="1" y="48044"/>
                    </a:lnTo>
                    <a:lnTo>
                      <a:pt x="309" y="48044"/>
                    </a:lnTo>
                    <a:lnTo>
                      <a:pt x="309" y="42931"/>
                    </a:lnTo>
                    <a:close/>
                    <a:moveTo>
                      <a:pt x="1" y="48309"/>
                    </a:moveTo>
                    <a:lnTo>
                      <a:pt x="1" y="53289"/>
                    </a:lnTo>
                    <a:lnTo>
                      <a:pt x="265" y="53289"/>
                    </a:lnTo>
                    <a:lnTo>
                      <a:pt x="265" y="53466"/>
                    </a:lnTo>
                    <a:lnTo>
                      <a:pt x="309" y="53466"/>
                    </a:lnTo>
                    <a:lnTo>
                      <a:pt x="309" y="48309"/>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59"/>
              <p:cNvSpPr/>
              <p:nvPr/>
            </p:nvSpPr>
            <p:spPr>
              <a:xfrm>
                <a:off x="2761500" y="1645925"/>
                <a:ext cx="7750" cy="1336650"/>
              </a:xfrm>
              <a:custGeom>
                <a:avLst/>
                <a:gdLst/>
                <a:ahLst/>
                <a:cxnLst/>
                <a:rect l="l" t="t" r="r" b="b"/>
                <a:pathLst>
                  <a:path w="310" h="53466" fill="none" extrusionOk="0">
                    <a:moveTo>
                      <a:pt x="309" y="1"/>
                    </a:moveTo>
                    <a:lnTo>
                      <a:pt x="1" y="1"/>
                    </a:lnTo>
                    <a:lnTo>
                      <a:pt x="1" y="5069"/>
                    </a:lnTo>
                    <a:lnTo>
                      <a:pt x="309" y="5069"/>
                    </a:lnTo>
                    <a:lnTo>
                      <a:pt x="309" y="5334"/>
                    </a:lnTo>
                    <a:lnTo>
                      <a:pt x="1" y="5334"/>
                    </a:lnTo>
                    <a:lnTo>
                      <a:pt x="1" y="10403"/>
                    </a:lnTo>
                    <a:lnTo>
                      <a:pt x="309" y="10403"/>
                    </a:lnTo>
                    <a:lnTo>
                      <a:pt x="309" y="10711"/>
                    </a:lnTo>
                    <a:lnTo>
                      <a:pt x="1" y="10711"/>
                    </a:lnTo>
                    <a:lnTo>
                      <a:pt x="1" y="15780"/>
                    </a:lnTo>
                    <a:lnTo>
                      <a:pt x="309" y="15780"/>
                    </a:lnTo>
                    <a:lnTo>
                      <a:pt x="309" y="16045"/>
                    </a:lnTo>
                    <a:lnTo>
                      <a:pt x="1" y="16045"/>
                    </a:lnTo>
                    <a:lnTo>
                      <a:pt x="1" y="21157"/>
                    </a:lnTo>
                    <a:lnTo>
                      <a:pt x="309" y="21157"/>
                    </a:lnTo>
                    <a:lnTo>
                      <a:pt x="309" y="21422"/>
                    </a:lnTo>
                    <a:lnTo>
                      <a:pt x="1" y="21422"/>
                    </a:lnTo>
                    <a:lnTo>
                      <a:pt x="1" y="26535"/>
                    </a:lnTo>
                    <a:lnTo>
                      <a:pt x="309" y="26535"/>
                    </a:lnTo>
                    <a:lnTo>
                      <a:pt x="309" y="26799"/>
                    </a:lnTo>
                    <a:lnTo>
                      <a:pt x="1" y="26799"/>
                    </a:lnTo>
                    <a:lnTo>
                      <a:pt x="1" y="31912"/>
                    </a:lnTo>
                    <a:lnTo>
                      <a:pt x="309" y="31912"/>
                    </a:lnTo>
                    <a:lnTo>
                      <a:pt x="309" y="32177"/>
                    </a:lnTo>
                    <a:lnTo>
                      <a:pt x="1" y="32177"/>
                    </a:lnTo>
                    <a:lnTo>
                      <a:pt x="1" y="37290"/>
                    </a:lnTo>
                    <a:lnTo>
                      <a:pt x="309" y="37290"/>
                    </a:lnTo>
                    <a:lnTo>
                      <a:pt x="309" y="37554"/>
                    </a:lnTo>
                    <a:lnTo>
                      <a:pt x="1" y="37554"/>
                    </a:lnTo>
                    <a:lnTo>
                      <a:pt x="1" y="42667"/>
                    </a:lnTo>
                    <a:lnTo>
                      <a:pt x="309" y="42667"/>
                    </a:lnTo>
                    <a:lnTo>
                      <a:pt x="309" y="42931"/>
                    </a:lnTo>
                    <a:lnTo>
                      <a:pt x="1" y="42931"/>
                    </a:lnTo>
                    <a:lnTo>
                      <a:pt x="1" y="48044"/>
                    </a:lnTo>
                    <a:lnTo>
                      <a:pt x="309" y="48044"/>
                    </a:lnTo>
                    <a:lnTo>
                      <a:pt x="309" y="48309"/>
                    </a:lnTo>
                    <a:lnTo>
                      <a:pt x="1" y="48309"/>
                    </a:lnTo>
                    <a:lnTo>
                      <a:pt x="1" y="53289"/>
                    </a:lnTo>
                    <a:lnTo>
                      <a:pt x="265" y="53289"/>
                    </a:lnTo>
                    <a:lnTo>
                      <a:pt x="265" y="53466"/>
                    </a:lnTo>
                    <a:lnTo>
                      <a:pt x="309" y="53466"/>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59"/>
              <p:cNvSpPr/>
              <p:nvPr/>
            </p:nvSpPr>
            <p:spPr>
              <a:xfrm>
                <a:off x="2093750" y="1638225"/>
                <a:ext cx="675500" cy="6625"/>
              </a:xfrm>
              <a:custGeom>
                <a:avLst/>
                <a:gdLst/>
                <a:ahLst/>
                <a:cxnLst/>
                <a:rect l="l" t="t" r="r" b="b"/>
                <a:pathLst>
                  <a:path w="27020" h="265" extrusionOk="0">
                    <a:moveTo>
                      <a:pt x="0" y="0"/>
                    </a:moveTo>
                    <a:lnTo>
                      <a:pt x="0" y="220"/>
                    </a:lnTo>
                    <a:lnTo>
                      <a:pt x="265" y="220"/>
                    </a:lnTo>
                    <a:lnTo>
                      <a:pt x="265" y="264"/>
                    </a:lnTo>
                    <a:lnTo>
                      <a:pt x="5378" y="264"/>
                    </a:lnTo>
                    <a:lnTo>
                      <a:pt x="5378" y="220"/>
                    </a:lnTo>
                    <a:lnTo>
                      <a:pt x="5642" y="220"/>
                    </a:lnTo>
                    <a:lnTo>
                      <a:pt x="5642" y="264"/>
                    </a:lnTo>
                    <a:lnTo>
                      <a:pt x="10755" y="264"/>
                    </a:lnTo>
                    <a:lnTo>
                      <a:pt x="10755" y="220"/>
                    </a:lnTo>
                    <a:lnTo>
                      <a:pt x="11020" y="220"/>
                    </a:lnTo>
                    <a:lnTo>
                      <a:pt x="11020" y="264"/>
                    </a:lnTo>
                    <a:lnTo>
                      <a:pt x="16132" y="264"/>
                    </a:lnTo>
                    <a:lnTo>
                      <a:pt x="16132" y="220"/>
                    </a:lnTo>
                    <a:lnTo>
                      <a:pt x="16397" y="220"/>
                    </a:lnTo>
                    <a:lnTo>
                      <a:pt x="16397" y="264"/>
                    </a:lnTo>
                    <a:lnTo>
                      <a:pt x="21510" y="264"/>
                    </a:lnTo>
                    <a:lnTo>
                      <a:pt x="21510" y="220"/>
                    </a:lnTo>
                    <a:lnTo>
                      <a:pt x="21774" y="220"/>
                    </a:lnTo>
                    <a:lnTo>
                      <a:pt x="21774" y="264"/>
                    </a:lnTo>
                    <a:lnTo>
                      <a:pt x="27019" y="264"/>
                    </a:lnTo>
                    <a:lnTo>
                      <a:pt x="2701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59"/>
              <p:cNvSpPr/>
              <p:nvPr/>
            </p:nvSpPr>
            <p:spPr>
              <a:xfrm>
                <a:off x="2093750" y="1638225"/>
                <a:ext cx="675500" cy="6625"/>
              </a:xfrm>
              <a:custGeom>
                <a:avLst/>
                <a:gdLst/>
                <a:ahLst/>
                <a:cxnLst/>
                <a:rect l="l" t="t" r="r" b="b"/>
                <a:pathLst>
                  <a:path w="27020" h="265" fill="none" extrusionOk="0">
                    <a:moveTo>
                      <a:pt x="27019" y="0"/>
                    </a:moveTo>
                    <a:lnTo>
                      <a:pt x="0" y="0"/>
                    </a:lnTo>
                    <a:lnTo>
                      <a:pt x="0" y="220"/>
                    </a:lnTo>
                    <a:lnTo>
                      <a:pt x="265" y="220"/>
                    </a:lnTo>
                    <a:lnTo>
                      <a:pt x="265" y="264"/>
                    </a:lnTo>
                    <a:lnTo>
                      <a:pt x="5378" y="264"/>
                    </a:lnTo>
                    <a:lnTo>
                      <a:pt x="5378" y="220"/>
                    </a:lnTo>
                    <a:lnTo>
                      <a:pt x="5642" y="220"/>
                    </a:lnTo>
                    <a:lnTo>
                      <a:pt x="5642" y="264"/>
                    </a:lnTo>
                    <a:lnTo>
                      <a:pt x="10755" y="264"/>
                    </a:lnTo>
                    <a:lnTo>
                      <a:pt x="10755" y="220"/>
                    </a:lnTo>
                    <a:lnTo>
                      <a:pt x="11020" y="220"/>
                    </a:lnTo>
                    <a:lnTo>
                      <a:pt x="11020" y="264"/>
                    </a:lnTo>
                    <a:lnTo>
                      <a:pt x="16132" y="264"/>
                    </a:lnTo>
                    <a:lnTo>
                      <a:pt x="16132" y="220"/>
                    </a:lnTo>
                    <a:lnTo>
                      <a:pt x="16397" y="220"/>
                    </a:lnTo>
                    <a:lnTo>
                      <a:pt x="16397" y="264"/>
                    </a:lnTo>
                    <a:lnTo>
                      <a:pt x="21510" y="264"/>
                    </a:lnTo>
                    <a:lnTo>
                      <a:pt x="21510" y="220"/>
                    </a:lnTo>
                    <a:lnTo>
                      <a:pt x="21774" y="220"/>
                    </a:lnTo>
                    <a:lnTo>
                      <a:pt x="21774" y="264"/>
                    </a:lnTo>
                    <a:lnTo>
                      <a:pt x="27019" y="264"/>
                    </a:lnTo>
                    <a:lnTo>
                      <a:pt x="2701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59"/>
              <p:cNvSpPr/>
              <p:nvPr/>
            </p:nvSpPr>
            <p:spPr>
              <a:xfrm>
                <a:off x="2093750" y="1643725"/>
                <a:ext cx="6625" cy="1125"/>
              </a:xfrm>
              <a:custGeom>
                <a:avLst/>
                <a:gdLst/>
                <a:ahLst/>
                <a:cxnLst/>
                <a:rect l="l" t="t" r="r" b="b"/>
                <a:pathLst>
                  <a:path w="265" h="45" extrusionOk="0">
                    <a:moveTo>
                      <a:pt x="0" y="0"/>
                    </a:moveTo>
                    <a:lnTo>
                      <a:pt x="0" y="44"/>
                    </a:lnTo>
                    <a:lnTo>
                      <a:pt x="265"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59"/>
              <p:cNvSpPr/>
              <p:nvPr/>
            </p:nvSpPr>
            <p:spPr>
              <a:xfrm>
                <a:off x="2093750" y="1643725"/>
                <a:ext cx="6625" cy="1125"/>
              </a:xfrm>
              <a:custGeom>
                <a:avLst/>
                <a:gdLst/>
                <a:ahLst/>
                <a:cxnLst/>
                <a:rect l="l" t="t" r="r" b="b"/>
                <a:pathLst>
                  <a:path w="265" h="45" fill="none" extrusionOk="0">
                    <a:moveTo>
                      <a:pt x="265" y="0"/>
                    </a:moveTo>
                    <a:lnTo>
                      <a:pt x="0" y="0"/>
                    </a:lnTo>
                    <a:lnTo>
                      <a:pt x="0" y="44"/>
                    </a:lnTo>
                    <a:lnTo>
                      <a:pt x="265" y="44"/>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59"/>
              <p:cNvSpPr/>
              <p:nvPr/>
            </p:nvSpPr>
            <p:spPr>
              <a:xfrm>
                <a:off x="2228175" y="1643725"/>
                <a:ext cx="6650" cy="1125"/>
              </a:xfrm>
              <a:custGeom>
                <a:avLst/>
                <a:gdLst/>
                <a:ahLst/>
                <a:cxnLst/>
                <a:rect l="l" t="t" r="r" b="b"/>
                <a:pathLst>
                  <a:path w="266" h="45" extrusionOk="0">
                    <a:moveTo>
                      <a:pt x="1" y="0"/>
                    </a:moveTo>
                    <a:lnTo>
                      <a:pt x="1" y="44"/>
                    </a:lnTo>
                    <a:lnTo>
                      <a:pt x="265"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59"/>
              <p:cNvSpPr/>
              <p:nvPr/>
            </p:nvSpPr>
            <p:spPr>
              <a:xfrm>
                <a:off x="2228175" y="1643725"/>
                <a:ext cx="6650" cy="1125"/>
              </a:xfrm>
              <a:custGeom>
                <a:avLst/>
                <a:gdLst/>
                <a:ahLst/>
                <a:cxnLst/>
                <a:rect l="l" t="t" r="r" b="b"/>
                <a:pathLst>
                  <a:path w="266" h="45" fill="none" extrusionOk="0">
                    <a:moveTo>
                      <a:pt x="265" y="0"/>
                    </a:moveTo>
                    <a:lnTo>
                      <a:pt x="1" y="0"/>
                    </a:lnTo>
                    <a:lnTo>
                      <a:pt x="1" y="44"/>
                    </a:lnTo>
                    <a:lnTo>
                      <a:pt x="265" y="44"/>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59"/>
              <p:cNvSpPr/>
              <p:nvPr/>
            </p:nvSpPr>
            <p:spPr>
              <a:xfrm>
                <a:off x="2362625" y="1643725"/>
                <a:ext cx="6625" cy="1125"/>
              </a:xfrm>
              <a:custGeom>
                <a:avLst/>
                <a:gdLst/>
                <a:ahLst/>
                <a:cxnLst/>
                <a:rect l="l" t="t" r="r" b="b"/>
                <a:pathLst>
                  <a:path w="265" h="45" extrusionOk="0">
                    <a:moveTo>
                      <a:pt x="0" y="0"/>
                    </a:moveTo>
                    <a:lnTo>
                      <a:pt x="0" y="44"/>
                    </a:lnTo>
                    <a:lnTo>
                      <a:pt x="265"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59"/>
              <p:cNvSpPr/>
              <p:nvPr/>
            </p:nvSpPr>
            <p:spPr>
              <a:xfrm>
                <a:off x="2362625" y="1643725"/>
                <a:ext cx="6625" cy="1125"/>
              </a:xfrm>
              <a:custGeom>
                <a:avLst/>
                <a:gdLst/>
                <a:ahLst/>
                <a:cxnLst/>
                <a:rect l="l" t="t" r="r" b="b"/>
                <a:pathLst>
                  <a:path w="265" h="45" fill="none" extrusionOk="0">
                    <a:moveTo>
                      <a:pt x="265" y="0"/>
                    </a:moveTo>
                    <a:lnTo>
                      <a:pt x="0" y="0"/>
                    </a:lnTo>
                    <a:lnTo>
                      <a:pt x="0" y="44"/>
                    </a:lnTo>
                    <a:lnTo>
                      <a:pt x="265" y="44"/>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59"/>
              <p:cNvSpPr/>
              <p:nvPr/>
            </p:nvSpPr>
            <p:spPr>
              <a:xfrm>
                <a:off x="2497050" y="1643725"/>
                <a:ext cx="6625" cy="1125"/>
              </a:xfrm>
              <a:custGeom>
                <a:avLst/>
                <a:gdLst/>
                <a:ahLst/>
                <a:cxnLst/>
                <a:rect l="l" t="t" r="r" b="b"/>
                <a:pathLst>
                  <a:path w="265" h="45" extrusionOk="0">
                    <a:moveTo>
                      <a:pt x="0" y="0"/>
                    </a:moveTo>
                    <a:lnTo>
                      <a:pt x="0" y="44"/>
                    </a:lnTo>
                    <a:lnTo>
                      <a:pt x="265"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59"/>
              <p:cNvSpPr/>
              <p:nvPr/>
            </p:nvSpPr>
            <p:spPr>
              <a:xfrm>
                <a:off x="2497050" y="1643725"/>
                <a:ext cx="6625" cy="1125"/>
              </a:xfrm>
              <a:custGeom>
                <a:avLst/>
                <a:gdLst/>
                <a:ahLst/>
                <a:cxnLst/>
                <a:rect l="l" t="t" r="r" b="b"/>
                <a:pathLst>
                  <a:path w="265" h="45" fill="none" extrusionOk="0">
                    <a:moveTo>
                      <a:pt x="265" y="0"/>
                    </a:moveTo>
                    <a:lnTo>
                      <a:pt x="0" y="0"/>
                    </a:lnTo>
                    <a:lnTo>
                      <a:pt x="0" y="44"/>
                    </a:lnTo>
                    <a:lnTo>
                      <a:pt x="265" y="44"/>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59"/>
              <p:cNvSpPr/>
              <p:nvPr/>
            </p:nvSpPr>
            <p:spPr>
              <a:xfrm>
                <a:off x="2631475" y="1643725"/>
                <a:ext cx="6650" cy="1125"/>
              </a:xfrm>
              <a:custGeom>
                <a:avLst/>
                <a:gdLst/>
                <a:ahLst/>
                <a:cxnLst/>
                <a:rect l="l" t="t" r="r" b="b"/>
                <a:pathLst>
                  <a:path w="266" h="45" extrusionOk="0">
                    <a:moveTo>
                      <a:pt x="1" y="0"/>
                    </a:moveTo>
                    <a:lnTo>
                      <a:pt x="1" y="44"/>
                    </a:lnTo>
                    <a:lnTo>
                      <a:pt x="265"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59"/>
              <p:cNvSpPr/>
              <p:nvPr/>
            </p:nvSpPr>
            <p:spPr>
              <a:xfrm>
                <a:off x="2631475" y="1643725"/>
                <a:ext cx="6650" cy="1125"/>
              </a:xfrm>
              <a:custGeom>
                <a:avLst/>
                <a:gdLst/>
                <a:ahLst/>
                <a:cxnLst/>
                <a:rect l="l" t="t" r="r" b="b"/>
                <a:pathLst>
                  <a:path w="266" h="45" fill="none" extrusionOk="0">
                    <a:moveTo>
                      <a:pt x="265" y="0"/>
                    </a:moveTo>
                    <a:lnTo>
                      <a:pt x="1" y="0"/>
                    </a:lnTo>
                    <a:lnTo>
                      <a:pt x="1" y="44"/>
                    </a:lnTo>
                    <a:lnTo>
                      <a:pt x="265" y="44"/>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59"/>
              <p:cNvSpPr/>
              <p:nvPr/>
            </p:nvSpPr>
            <p:spPr>
              <a:xfrm>
                <a:off x="2100350" y="1772650"/>
                <a:ext cx="661175" cy="6625"/>
              </a:xfrm>
              <a:custGeom>
                <a:avLst/>
                <a:gdLst/>
                <a:ahLst/>
                <a:cxnLst/>
                <a:rect l="l" t="t" r="r" b="b"/>
                <a:pathLst>
                  <a:path w="26447"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59"/>
              <p:cNvSpPr/>
              <p:nvPr/>
            </p:nvSpPr>
            <p:spPr>
              <a:xfrm>
                <a:off x="2100350" y="17726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59"/>
              <p:cNvSpPr/>
              <p:nvPr/>
            </p:nvSpPr>
            <p:spPr>
              <a:xfrm>
                <a:off x="2234800" y="1772650"/>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59"/>
              <p:cNvSpPr/>
              <p:nvPr/>
            </p:nvSpPr>
            <p:spPr>
              <a:xfrm>
                <a:off x="2369225" y="1772650"/>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59"/>
              <p:cNvSpPr/>
              <p:nvPr/>
            </p:nvSpPr>
            <p:spPr>
              <a:xfrm>
                <a:off x="2503650" y="17726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59"/>
              <p:cNvSpPr/>
              <p:nvPr/>
            </p:nvSpPr>
            <p:spPr>
              <a:xfrm>
                <a:off x="2638100" y="1772650"/>
                <a:ext cx="123425" cy="6625"/>
              </a:xfrm>
              <a:custGeom>
                <a:avLst/>
                <a:gdLst/>
                <a:ahLst/>
                <a:cxnLst/>
                <a:rect l="l" t="t" r="r" b="b"/>
                <a:pathLst>
                  <a:path w="4937" h="265" fill="none" extrusionOk="0">
                    <a:moveTo>
                      <a:pt x="4937" y="0"/>
                    </a:moveTo>
                    <a:lnTo>
                      <a:pt x="0" y="0"/>
                    </a:lnTo>
                    <a:lnTo>
                      <a:pt x="0" y="265"/>
                    </a:lnTo>
                    <a:lnTo>
                      <a:pt x="4937" y="265"/>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59"/>
              <p:cNvSpPr/>
              <p:nvPr/>
            </p:nvSpPr>
            <p:spPr>
              <a:xfrm>
                <a:off x="2093750" y="17726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59"/>
              <p:cNvSpPr/>
              <p:nvPr/>
            </p:nvSpPr>
            <p:spPr>
              <a:xfrm>
                <a:off x="2093750" y="17726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59"/>
              <p:cNvSpPr/>
              <p:nvPr/>
            </p:nvSpPr>
            <p:spPr>
              <a:xfrm>
                <a:off x="2228175" y="17726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59"/>
              <p:cNvSpPr/>
              <p:nvPr/>
            </p:nvSpPr>
            <p:spPr>
              <a:xfrm>
                <a:off x="2228175" y="17726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59"/>
              <p:cNvSpPr/>
              <p:nvPr/>
            </p:nvSpPr>
            <p:spPr>
              <a:xfrm>
                <a:off x="2362625" y="17726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59"/>
              <p:cNvSpPr/>
              <p:nvPr/>
            </p:nvSpPr>
            <p:spPr>
              <a:xfrm>
                <a:off x="2362625" y="17726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59"/>
              <p:cNvSpPr/>
              <p:nvPr/>
            </p:nvSpPr>
            <p:spPr>
              <a:xfrm>
                <a:off x="2497050" y="17726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59"/>
              <p:cNvSpPr/>
              <p:nvPr/>
            </p:nvSpPr>
            <p:spPr>
              <a:xfrm>
                <a:off x="2497050" y="17726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59"/>
              <p:cNvSpPr/>
              <p:nvPr/>
            </p:nvSpPr>
            <p:spPr>
              <a:xfrm>
                <a:off x="2631475" y="17726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59"/>
              <p:cNvSpPr/>
              <p:nvPr/>
            </p:nvSpPr>
            <p:spPr>
              <a:xfrm>
                <a:off x="2631475" y="17726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59"/>
              <p:cNvSpPr/>
              <p:nvPr/>
            </p:nvSpPr>
            <p:spPr>
              <a:xfrm>
                <a:off x="2761500" y="1772650"/>
                <a:ext cx="7750" cy="6625"/>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59"/>
              <p:cNvSpPr/>
              <p:nvPr/>
            </p:nvSpPr>
            <p:spPr>
              <a:xfrm>
                <a:off x="2761500" y="1772650"/>
                <a:ext cx="7750" cy="6625"/>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59"/>
              <p:cNvSpPr/>
              <p:nvPr/>
            </p:nvSpPr>
            <p:spPr>
              <a:xfrm>
                <a:off x="2100350" y="1905975"/>
                <a:ext cx="661175" cy="7750"/>
              </a:xfrm>
              <a:custGeom>
                <a:avLst/>
                <a:gdLst/>
                <a:ahLst/>
                <a:cxnLst/>
                <a:rect l="l" t="t" r="r" b="b"/>
                <a:pathLst>
                  <a:path w="26447" h="310" extrusionOk="0">
                    <a:moveTo>
                      <a:pt x="1" y="1"/>
                    </a:moveTo>
                    <a:lnTo>
                      <a:pt x="1" y="309"/>
                    </a:lnTo>
                    <a:lnTo>
                      <a:pt x="5114" y="309"/>
                    </a:lnTo>
                    <a:lnTo>
                      <a:pt x="5114" y="1"/>
                    </a:lnTo>
                    <a:close/>
                    <a:moveTo>
                      <a:pt x="5378" y="1"/>
                    </a:moveTo>
                    <a:lnTo>
                      <a:pt x="5378" y="309"/>
                    </a:lnTo>
                    <a:lnTo>
                      <a:pt x="10491" y="309"/>
                    </a:lnTo>
                    <a:lnTo>
                      <a:pt x="10491" y="1"/>
                    </a:lnTo>
                    <a:close/>
                    <a:moveTo>
                      <a:pt x="10756" y="1"/>
                    </a:moveTo>
                    <a:lnTo>
                      <a:pt x="10756" y="309"/>
                    </a:lnTo>
                    <a:lnTo>
                      <a:pt x="15868" y="309"/>
                    </a:lnTo>
                    <a:lnTo>
                      <a:pt x="15868" y="1"/>
                    </a:lnTo>
                    <a:close/>
                    <a:moveTo>
                      <a:pt x="16133" y="1"/>
                    </a:moveTo>
                    <a:lnTo>
                      <a:pt x="16133" y="309"/>
                    </a:lnTo>
                    <a:lnTo>
                      <a:pt x="21246" y="309"/>
                    </a:lnTo>
                    <a:lnTo>
                      <a:pt x="21246" y="1"/>
                    </a:lnTo>
                    <a:close/>
                    <a:moveTo>
                      <a:pt x="21510" y="1"/>
                    </a:moveTo>
                    <a:lnTo>
                      <a:pt x="21510" y="309"/>
                    </a:lnTo>
                    <a:lnTo>
                      <a:pt x="26447" y="309"/>
                    </a:lnTo>
                    <a:lnTo>
                      <a:pt x="264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59"/>
              <p:cNvSpPr/>
              <p:nvPr/>
            </p:nvSpPr>
            <p:spPr>
              <a:xfrm>
                <a:off x="2100350" y="1905975"/>
                <a:ext cx="127850" cy="7750"/>
              </a:xfrm>
              <a:custGeom>
                <a:avLst/>
                <a:gdLst/>
                <a:ahLst/>
                <a:cxnLst/>
                <a:rect l="l" t="t" r="r" b="b"/>
                <a:pathLst>
                  <a:path w="5114" h="310" fill="none" extrusionOk="0">
                    <a:moveTo>
                      <a:pt x="5114" y="1"/>
                    </a:moveTo>
                    <a:lnTo>
                      <a:pt x="1" y="1"/>
                    </a:lnTo>
                    <a:lnTo>
                      <a:pt x="1" y="309"/>
                    </a:lnTo>
                    <a:lnTo>
                      <a:pt x="5114" y="309"/>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59"/>
              <p:cNvSpPr/>
              <p:nvPr/>
            </p:nvSpPr>
            <p:spPr>
              <a:xfrm>
                <a:off x="2234800" y="1905975"/>
                <a:ext cx="127850" cy="7750"/>
              </a:xfrm>
              <a:custGeom>
                <a:avLst/>
                <a:gdLst/>
                <a:ahLst/>
                <a:cxnLst/>
                <a:rect l="l" t="t" r="r" b="b"/>
                <a:pathLst>
                  <a:path w="5114" h="310" fill="none" extrusionOk="0">
                    <a:moveTo>
                      <a:pt x="5113" y="1"/>
                    </a:moveTo>
                    <a:lnTo>
                      <a:pt x="0" y="1"/>
                    </a:lnTo>
                    <a:lnTo>
                      <a:pt x="0" y="309"/>
                    </a:lnTo>
                    <a:lnTo>
                      <a:pt x="5113" y="309"/>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59"/>
              <p:cNvSpPr/>
              <p:nvPr/>
            </p:nvSpPr>
            <p:spPr>
              <a:xfrm>
                <a:off x="2369225" y="1905975"/>
                <a:ext cx="127850" cy="7750"/>
              </a:xfrm>
              <a:custGeom>
                <a:avLst/>
                <a:gdLst/>
                <a:ahLst/>
                <a:cxnLst/>
                <a:rect l="l" t="t" r="r" b="b"/>
                <a:pathLst>
                  <a:path w="5114" h="310" fill="none" extrusionOk="0">
                    <a:moveTo>
                      <a:pt x="5113" y="1"/>
                    </a:moveTo>
                    <a:lnTo>
                      <a:pt x="1" y="1"/>
                    </a:lnTo>
                    <a:lnTo>
                      <a:pt x="1" y="309"/>
                    </a:lnTo>
                    <a:lnTo>
                      <a:pt x="5113" y="309"/>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59"/>
              <p:cNvSpPr/>
              <p:nvPr/>
            </p:nvSpPr>
            <p:spPr>
              <a:xfrm>
                <a:off x="2503650" y="1905975"/>
                <a:ext cx="127850" cy="7750"/>
              </a:xfrm>
              <a:custGeom>
                <a:avLst/>
                <a:gdLst/>
                <a:ahLst/>
                <a:cxnLst/>
                <a:rect l="l" t="t" r="r" b="b"/>
                <a:pathLst>
                  <a:path w="5114" h="310" fill="none" extrusionOk="0">
                    <a:moveTo>
                      <a:pt x="5114" y="1"/>
                    </a:moveTo>
                    <a:lnTo>
                      <a:pt x="1" y="1"/>
                    </a:lnTo>
                    <a:lnTo>
                      <a:pt x="1" y="309"/>
                    </a:lnTo>
                    <a:lnTo>
                      <a:pt x="5114" y="309"/>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59"/>
              <p:cNvSpPr/>
              <p:nvPr/>
            </p:nvSpPr>
            <p:spPr>
              <a:xfrm>
                <a:off x="2638100" y="1905975"/>
                <a:ext cx="123425" cy="7750"/>
              </a:xfrm>
              <a:custGeom>
                <a:avLst/>
                <a:gdLst/>
                <a:ahLst/>
                <a:cxnLst/>
                <a:rect l="l" t="t" r="r" b="b"/>
                <a:pathLst>
                  <a:path w="4937" h="310" fill="none" extrusionOk="0">
                    <a:moveTo>
                      <a:pt x="4937" y="1"/>
                    </a:moveTo>
                    <a:lnTo>
                      <a:pt x="0" y="1"/>
                    </a:lnTo>
                    <a:lnTo>
                      <a:pt x="0" y="309"/>
                    </a:lnTo>
                    <a:lnTo>
                      <a:pt x="4937" y="309"/>
                    </a:lnTo>
                    <a:lnTo>
                      <a:pt x="4937"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59"/>
              <p:cNvSpPr/>
              <p:nvPr/>
            </p:nvSpPr>
            <p:spPr>
              <a:xfrm>
                <a:off x="2093750" y="1905975"/>
                <a:ext cx="6625" cy="7750"/>
              </a:xfrm>
              <a:custGeom>
                <a:avLst/>
                <a:gdLst/>
                <a:ahLst/>
                <a:cxnLst/>
                <a:rect l="l" t="t" r="r" b="b"/>
                <a:pathLst>
                  <a:path w="265" h="310" extrusionOk="0">
                    <a:moveTo>
                      <a:pt x="0" y="1"/>
                    </a:moveTo>
                    <a:lnTo>
                      <a:pt x="0" y="309"/>
                    </a:lnTo>
                    <a:lnTo>
                      <a:pt x="265" y="309"/>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59"/>
              <p:cNvSpPr/>
              <p:nvPr/>
            </p:nvSpPr>
            <p:spPr>
              <a:xfrm>
                <a:off x="2093750" y="1905975"/>
                <a:ext cx="6625" cy="7750"/>
              </a:xfrm>
              <a:custGeom>
                <a:avLst/>
                <a:gdLst/>
                <a:ahLst/>
                <a:cxnLst/>
                <a:rect l="l" t="t" r="r" b="b"/>
                <a:pathLst>
                  <a:path w="265" h="310" fill="none" extrusionOk="0">
                    <a:moveTo>
                      <a:pt x="265" y="1"/>
                    </a:moveTo>
                    <a:lnTo>
                      <a:pt x="0" y="1"/>
                    </a:lnTo>
                    <a:lnTo>
                      <a:pt x="0" y="309"/>
                    </a:lnTo>
                    <a:lnTo>
                      <a:pt x="265" y="30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59"/>
              <p:cNvSpPr/>
              <p:nvPr/>
            </p:nvSpPr>
            <p:spPr>
              <a:xfrm>
                <a:off x="2228175" y="1905975"/>
                <a:ext cx="6650" cy="7750"/>
              </a:xfrm>
              <a:custGeom>
                <a:avLst/>
                <a:gdLst/>
                <a:ahLst/>
                <a:cxnLst/>
                <a:rect l="l" t="t" r="r" b="b"/>
                <a:pathLst>
                  <a:path w="266" h="310" extrusionOk="0">
                    <a:moveTo>
                      <a:pt x="1" y="1"/>
                    </a:moveTo>
                    <a:lnTo>
                      <a:pt x="1" y="309"/>
                    </a:lnTo>
                    <a:lnTo>
                      <a:pt x="265" y="309"/>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59"/>
              <p:cNvSpPr/>
              <p:nvPr/>
            </p:nvSpPr>
            <p:spPr>
              <a:xfrm>
                <a:off x="2228175" y="1905975"/>
                <a:ext cx="6650" cy="7750"/>
              </a:xfrm>
              <a:custGeom>
                <a:avLst/>
                <a:gdLst/>
                <a:ahLst/>
                <a:cxnLst/>
                <a:rect l="l" t="t" r="r" b="b"/>
                <a:pathLst>
                  <a:path w="266" h="310" fill="none" extrusionOk="0">
                    <a:moveTo>
                      <a:pt x="265" y="1"/>
                    </a:moveTo>
                    <a:lnTo>
                      <a:pt x="1" y="1"/>
                    </a:lnTo>
                    <a:lnTo>
                      <a:pt x="1" y="309"/>
                    </a:lnTo>
                    <a:lnTo>
                      <a:pt x="265" y="30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59"/>
              <p:cNvSpPr/>
              <p:nvPr/>
            </p:nvSpPr>
            <p:spPr>
              <a:xfrm>
                <a:off x="2362625" y="1905975"/>
                <a:ext cx="6625" cy="7750"/>
              </a:xfrm>
              <a:custGeom>
                <a:avLst/>
                <a:gdLst/>
                <a:ahLst/>
                <a:cxnLst/>
                <a:rect l="l" t="t" r="r" b="b"/>
                <a:pathLst>
                  <a:path w="265" h="310" extrusionOk="0">
                    <a:moveTo>
                      <a:pt x="0" y="1"/>
                    </a:moveTo>
                    <a:lnTo>
                      <a:pt x="0" y="309"/>
                    </a:lnTo>
                    <a:lnTo>
                      <a:pt x="265" y="309"/>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59"/>
              <p:cNvSpPr/>
              <p:nvPr/>
            </p:nvSpPr>
            <p:spPr>
              <a:xfrm>
                <a:off x="2362625" y="1905975"/>
                <a:ext cx="6625" cy="7750"/>
              </a:xfrm>
              <a:custGeom>
                <a:avLst/>
                <a:gdLst/>
                <a:ahLst/>
                <a:cxnLst/>
                <a:rect l="l" t="t" r="r" b="b"/>
                <a:pathLst>
                  <a:path w="265" h="310" fill="none" extrusionOk="0">
                    <a:moveTo>
                      <a:pt x="265" y="1"/>
                    </a:moveTo>
                    <a:lnTo>
                      <a:pt x="0" y="1"/>
                    </a:lnTo>
                    <a:lnTo>
                      <a:pt x="0" y="309"/>
                    </a:lnTo>
                    <a:lnTo>
                      <a:pt x="265" y="30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59"/>
              <p:cNvSpPr/>
              <p:nvPr/>
            </p:nvSpPr>
            <p:spPr>
              <a:xfrm>
                <a:off x="2497050" y="1905975"/>
                <a:ext cx="6625" cy="7750"/>
              </a:xfrm>
              <a:custGeom>
                <a:avLst/>
                <a:gdLst/>
                <a:ahLst/>
                <a:cxnLst/>
                <a:rect l="l" t="t" r="r" b="b"/>
                <a:pathLst>
                  <a:path w="265" h="310" extrusionOk="0">
                    <a:moveTo>
                      <a:pt x="0" y="1"/>
                    </a:moveTo>
                    <a:lnTo>
                      <a:pt x="0" y="309"/>
                    </a:lnTo>
                    <a:lnTo>
                      <a:pt x="265" y="309"/>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59"/>
              <p:cNvSpPr/>
              <p:nvPr/>
            </p:nvSpPr>
            <p:spPr>
              <a:xfrm>
                <a:off x="2497050" y="1905975"/>
                <a:ext cx="6625" cy="7750"/>
              </a:xfrm>
              <a:custGeom>
                <a:avLst/>
                <a:gdLst/>
                <a:ahLst/>
                <a:cxnLst/>
                <a:rect l="l" t="t" r="r" b="b"/>
                <a:pathLst>
                  <a:path w="265" h="310" fill="none" extrusionOk="0">
                    <a:moveTo>
                      <a:pt x="265" y="1"/>
                    </a:moveTo>
                    <a:lnTo>
                      <a:pt x="0" y="1"/>
                    </a:lnTo>
                    <a:lnTo>
                      <a:pt x="0" y="309"/>
                    </a:lnTo>
                    <a:lnTo>
                      <a:pt x="265" y="30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59"/>
              <p:cNvSpPr/>
              <p:nvPr/>
            </p:nvSpPr>
            <p:spPr>
              <a:xfrm>
                <a:off x="2631475" y="1905975"/>
                <a:ext cx="6650" cy="7750"/>
              </a:xfrm>
              <a:custGeom>
                <a:avLst/>
                <a:gdLst/>
                <a:ahLst/>
                <a:cxnLst/>
                <a:rect l="l" t="t" r="r" b="b"/>
                <a:pathLst>
                  <a:path w="266" h="310" extrusionOk="0">
                    <a:moveTo>
                      <a:pt x="1" y="1"/>
                    </a:moveTo>
                    <a:lnTo>
                      <a:pt x="1" y="309"/>
                    </a:lnTo>
                    <a:lnTo>
                      <a:pt x="265" y="309"/>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59"/>
              <p:cNvSpPr/>
              <p:nvPr/>
            </p:nvSpPr>
            <p:spPr>
              <a:xfrm>
                <a:off x="2631475" y="1905975"/>
                <a:ext cx="6650" cy="7750"/>
              </a:xfrm>
              <a:custGeom>
                <a:avLst/>
                <a:gdLst/>
                <a:ahLst/>
                <a:cxnLst/>
                <a:rect l="l" t="t" r="r" b="b"/>
                <a:pathLst>
                  <a:path w="266" h="310" fill="none" extrusionOk="0">
                    <a:moveTo>
                      <a:pt x="265" y="1"/>
                    </a:moveTo>
                    <a:lnTo>
                      <a:pt x="1" y="1"/>
                    </a:lnTo>
                    <a:lnTo>
                      <a:pt x="1" y="309"/>
                    </a:lnTo>
                    <a:lnTo>
                      <a:pt x="265" y="30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59"/>
              <p:cNvSpPr/>
              <p:nvPr/>
            </p:nvSpPr>
            <p:spPr>
              <a:xfrm>
                <a:off x="2761500" y="1905975"/>
                <a:ext cx="7750" cy="7750"/>
              </a:xfrm>
              <a:custGeom>
                <a:avLst/>
                <a:gdLst/>
                <a:ahLst/>
                <a:cxnLst/>
                <a:rect l="l" t="t" r="r" b="b"/>
                <a:pathLst>
                  <a:path w="310" h="310" extrusionOk="0">
                    <a:moveTo>
                      <a:pt x="1" y="1"/>
                    </a:moveTo>
                    <a:lnTo>
                      <a:pt x="1" y="309"/>
                    </a:lnTo>
                    <a:lnTo>
                      <a:pt x="309" y="309"/>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59"/>
              <p:cNvSpPr/>
              <p:nvPr/>
            </p:nvSpPr>
            <p:spPr>
              <a:xfrm>
                <a:off x="2761500" y="1905975"/>
                <a:ext cx="7750" cy="7750"/>
              </a:xfrm>
              <a:custGeom>
                <a:avLst/>
                <a:gdLst/>
                <a:ahLst/>
                <a:cxnLst/>
                <a:rect l="l" t="t" r="r" b="b"/>
                <a:pathLst>
                  <a:path w="310" h="310" fill="none" extrusionOk="0">
                    <a:moveTo>
                      <a:pt x="309" y="1"/>
                    </a:moveTo>
                    <a:lnTo>
                      <a:pt x="1" y="1"/>
                    </a:lnTo>
                    <a:lnTo>
                      <a:pt x="1" y="309"/>
                    </a:lnTo>
                    <a:lnTo>
                      <a:pt x="309" y="309"/>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59"/>
              <p:cNvSpPr/>
              <p:nvPr/>
            </p:nvSpPr>
            <p:spPr>
              <a:xfrm>
                <a:off x="2100350" y="2040425"/>
                <a:ext cx="661175" cy="6625"/>
              </a:xfrm>
              <a:custGeom>
                <a:avLst/>
                <a:gdLst/>
                <a:ahLst/>
                <a:cxnLst/>
                <a:rect l="l" t="t" r="r" b="b"/>
                <a:pathLst>
                  <a:path w="26447"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9"/>
              <p:cNvSpPr/>
              <p:nvPr/>
            </p:nvSpPr>
            <p:spPr>
              <a:xfrm>
                <a:off x="2100350" y="20404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9"/>
              <p:cNvSpPr/>
              <p:nvPr/>
            </p:nvSpPr>
            <p:spPr>
              <a:xfrm>
                <a:off x="2234800" y="2040425"/>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9"/>
              <p:cNvSpPr/>
              <p:nvPr/>
            </p:nvSpPr>
            <p:spPr>
              <a:xfrm>
                <a:off x="2369225" y="2040425"/>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59"/>
              <p:cNvSpPr/>
              <p:nvPr/>
            </p:nvSpPr>
            <p:spPr>
              <a:xfrm>
                <a:off x="2503650" y="20404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59"/>
              <p:cNvSpPr/>
              <p:nvPr/>
            </p:nvSpPr>
            <p:spPr>
              <a:xfrm>
                <a:off x="2638100" y="2040425"/>
                <a:ext cx="123425" cy="6625"/>
              </a:xfrm>
              <a:custGeom>
                <a:avLst/>
                <a:gdLst/>
                <a:ahLst/>
                <a:cxnLst/>
                <a:rect l="l" t="t" r="r" b="b"/>
                <a:pathLst>
                  <a:path w="4937" h="265" fill="none" extrusionOk="0">
                    <a:moveTo>
                      <a:pt x="4937" y="0"/>
                    </a:moveTo>
                    <a:lnTo>
                      <a:pt x="0" y="0"/>
                    </a:lnTo>
                    <a:lnTo>
                      <a:pt x="0" y="265"/>
                    </a:lnTo>
                    <a:lnTo>
                      <a:pt x="4937" y="265"/>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9"/>
              <p:cNvSpPr/>
              <p:nvPr/>
            </p:nvSpPr>
            <p:spPr>
              <a:xfrm>
                <a:off x="2093750" y="20404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9"/>
              <p:cNvSpPr/>
              <p:nvPr/>
            </p:nvSpPr>
            <p:spPr>
              <a:xfrm>
                <a:off x="2093750" y="20404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9"/>
              <p:cNvSpPr/>
              <p:nvPr/>
            </p:nvSpPr>
            <p:spPr>
              <a:xfrm>
                <a:off x="2228175" y="20404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59"/>
              <p:cNvSpPr/>
              <p:nvPr/>
            </p:nvSpPr>
            <p:spPr>
              <a:xfrm>
                <a:off x="2228175" y="20404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59"/>
              <p:cNvSpPr/>
              <p:nvPr/>
            </p:nvSpPr>
            <p:spPr>
              <a:xfrm>
                <a:off x="2362625" y="20404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59"/>
              <p:cNvSpPr/>
              <p:nvPr/>
            </p:nvSpPr>
            <p:spPr>
              <a:xfrm>
                <a:off x="2362625" y="20404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9"/>
              <p:cNvSpPr/>
              <p:nvPr/>
            </p:nvSpPr>
            <p:spPr>
              <a:xfrm>
                <a:off x="2497050" y="20404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59"/>
              <p:cNvSpPr/>
              <p:nvPr/>
            </p:nvSpPr>
            <p:spPr>
              <a:xfrm>
                <a:off x="2497050" y="20404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9"/>
              <p:cNvSpPr/>
              <p:nvPr/>
            </p:nvSpPr>
            <p:spPr>
              <a:xfrm>
                <a:off x="2631475" y="20404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9"/>
              <p:cNvSpPr/>
              <p:nvPr/>
            </p:nvSpPr>
            <p:spPr>
              <a:xfrm>
                <a:off x="2631475" y="20404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9"/>
              <p:cNvSpPr/>
              <p:nvPr/>
            </p:nvSpPr>
            <p:spPr>
              <a:xfrm>
                <a:off x="2761500" y="2040425"/>
                <a:ext cx="7750" cy="6625"/>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9"/>
              <p:cNvSpPr/>
              <p:nvPr/>
            </p:nvSpPr>
            <p:spPr>
              <a:xfrm>
                <a:off x="2761500" y="2040425"/>
                <a:ext cx="7750" cy="6625"/>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59"/>
              <p:cNvSpPr/>
              <p:nvPr/>
            </p:nvSpPr>
            <p:spPr>
              <a:xfrm>
                <a:off x="2100350" y="2174850"/>
                <a:ext cx="661175" cy="6625"/>
              </a:xfrm>
              <a:custGeom>
                <a:avLst/>
                <a:gdLst/>
                <a:ahLst/>
                <a:cxnLst/>
                <a:rect l="l" t="t" r="r" b="b"/>
                <a:pathLst>
                  <a:path w="26447"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59"/>
              <p:cNvSpPr/>
              <p:nvPr/>
            </p:nvSpPr>
            <p:spPr>
              <a:xfrm>
                <a:off x="2100350" y="21748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9"/>
              <p:cNvSpPr/>
              <p:nvPr/>
            </p:nvSpPr>
            <p:spPr>
              <a:xfrm>
                <a:off x="2234800" y="2174850"/>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59"/>
              <p:cNvSpPr/>
              <p:nvPr/>
            </p:nvSpPr>
            <p:spPr>
              <a:xfrm>
                <a:off x="2369225" y="2174850"/>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59"/>
              <p:cNvSpPr/>
              <p:nvPr/>
            </p:nvSpPr>
            <p:spPr>
              <a:xfrm>
                <a:off x="2503650" y="21748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59"/>
              <p:cNvSpPr/>
              <p:nvPr/>
            </p:nvSpPr>
            <p:spPr>
              <a:xfrm>
                <a:off x="2638100" y="2174850"/>
                <a:ext cx="123425" cy="6625"/>
              </a:xfrm>
              <a:custGeom>
                <a:avLst/>
                <a:gdLst/>
                <a:ahLst/>
                <a:cxnLst/>
                <a:rect l="l" t="t" r="r" b="b"/>
                <a:pathLst>
                  <a:path w="4937" h="265" fill="none" extrusionOk="0">
                    <a:moveTo>
                      <a:pt x="4937" y="0"/>
                    </a:moveTo>
                    <a:lnTo>
                      <a:pt x="0" y="0"/>
                    </a:lnTo>
                    <a:lnTo>
                      <a:pt x="0" y="265"/>
                    </a:lnTo>
                    <a:lnTo>
                      <a:pt x="4937" y="265"/>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59"/>
              <p:cNvSpPr/>
              <p:nvPr/>
            </p:nvSpPr>
            <p:spPr>
              <a:xfrm>
                <a:off x="2093750" y="21748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59"/>
              <p:cNvSpPr/>
              <p:nvPr/>
            </p:nvSpPr>
            <p:spPr>
              <a:xfrm>
                <a:off x="2093750" y="21748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59"/>
              <p:cNvSpPr/>
              <p:nvPr/>
            </p:nvSpPr>
            <p:spPr>
              <a:xfrm>
                <a:off x="2228175" y="21748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59"/>
              <p:cNvSpPr/>
              <p:nvPr/>
            </p:nvSpPr>
            <p:spPr>
              <a:xfrm>
                <a:off x="2228175" y="21748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59"/>
              <p:cNvSpPr/>
              <p:nvPr/>
            </p:nvSpPr>
            <p:spPr>
              <a:xfrm>
                <a:off x="2362625" y="21748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59"/>
              <p:cNvSpPr/>
              <p:nvPr/>
            </p:nvSpPr>
            <p:spPr>
              <a:xfrm>
                <a:off x="2362625" y="21748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59"/>
              <p:cNvSpPr/>
              <p:nvPr/>
            </p:nvSpPr>
            <p:spPr>
              <a:xfrm>
                <a:off x="2497050" y="21748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59"/>
              <p:cNvSpPr/>
              <p:nvPr/>
            </p:nvSpPr>
            <p:spPr>
              <a:xfrm>
                <a:off x="2497050" y="21748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59"/>
              <p:cNvSpPr/>
              <p:nvPr/>
            </p:nvSpPr>
            <p:spPr>
              <a:xfrm>
                <a:off x="2631475" y="21748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59"/>
              <p:cNvSpPr/>
              <p:nvPr/>
            </p:nvSpPr>
            <p:spPr>
              <a:xfrm>
                <a:off x="2631475" y="21748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59"/>
              <p:cNvSpPr/>
              <p:nvPr/>
            </p:nvSpPr>
            <p:spPr>
              <a:xfrm>
                <a:off x="2761500" y="2174850"/>
                <a:ext cx="7750" cy="6625"/>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59"/>
              <p:cNvSpPr/>
              <p:nvPr/>
            </p:nvSpPr>
            <p:spPr>
              <a:xfrm>
                <a:off x="2761500" y="2174850"/>
                <a:ext cx="7750" cy="6625"/>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59"/>
              <p:cNvSpPr/>
              <p:nvPr/>
            </p:nvSpPr>
            <p:spPr>
              <a:xfrm>
                <a:off x="2100350" y="2309275"/>
                <a:ext cx="661175" cy="6650"/>
              </a:xfrm>
              <a:custGeom>
                <a:avLst/>
                <a:gdLst/>
                <a:ahLst/>
                <a:cxnLst/>
                <a:rect l="l" t="t" r="r" b="b"/>
                <a:pathLst>
                  <a:path w="26447" h="266" extrusionOk="0">
                    <a:moveTo>
                      <a:pt x="1" y="1"/>
                    </a:moveTo>
                    <a:lnTo>
                      <a:pt x="1" y="265"/>
                    </a:lnTo>
                    <a:lnTo>
                      <a:pt x="5114" y="265"/>
                    </a:lnTo>
                    <a:lnTo>
                      <a:pt x="5114" y="1"/>
                    </a:lnTo>
                    <a:close/>
                    <a:moveTo>
                      <a:pt x="5378" y="1"/>
                    </a:moveTo>
                    <a:lnTo>
                      <a:pt x="5378" y="265"/>
                    </a:lnTo>
                    <a:lnTo>
                      <a:pt x="10491" y="265"/>
                    </a:lnTo>
                    <a:lnTo>
                      <a:pt x="10491" y="1"/>
                    </a:lnTo>
                    <a:close/>
                    <a:moveTo>
                      <a:pt x="10756" y="1"/>
                    </a:moveTo>
                    <a:lnTo>
                      <a:pt x="10756" y="265"/>
                    </a:lnTo>
                    <a:lnTo>
                      <a:pt x="15868" y="265"/>
                    </a:lnTo>
                    <a:lnTo>
                      <a:pt x="15868" y="1"/>
                    </a:lnTo>
                    <a:close/>
                    <a:moveTo>
                      <a:pt x="16133" y="1"/>
                    </a:moveTo>
                    <a:lnTo>
                      <a:pt x="16133" y="265"/>
                    </a:lnTo>
                    <a:lnTo>
                      <a:pt x="21246" y="265"/>
                    </a:lnTo>
                    <a:lnTo>
                      <a:pt x="21246" y="1"/>
                    </a:lnTo>
                    <a:close/>
                    <a:moveTo>
                      <a:pt x="21510" y="1"/>
                    </a:moveTo>
                    <a:lnTo>
                      <a:pt x="21510" y="265"/>
                    </a:lnTo>
                    <a:lnTo>
                      <a:pt x="26447" y="265"/>
                    </a:lnTo>
                    <a:lnTo>
                      <a:pt x="264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59"/>
              <p:cNvSpPr/>
              <p:nvPr/>
            </p:nvSpPr>
            <p:spPr>
              <a:xfrm>
                <a:off x="2100350" y="2309275"/>
                <a:ext cx="127850" cy="6650"/>
              </a:xfrm>
              <a:custGeom>
                <a:avLst/>
                <a:gdLst/>
                <a:ahLst/>
                <a:cxnLst/>
                <a:rect l="l" t="t" r="r" b="b"/>
                <a:pathLst>
                  <a:path w="5114" h="266"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59"/>
              <p:cNvSpPr/>
              <p:nvPr/>
            </p:nvSpPr>
            <p:spPr>
              <a:xfrm>
                <a:off x="2234800" y="2309275"/>
                <a:ext cx="127850" cy="6650"/>
              </a:xfrm>
              <a:custGeom>
                <a:avLst/>
                <a:gdLst/>
                <a:ahLst/>
                <a:cxnLst/>
                <a:rect l="l" t="t" r="r" b="b"/>
                <a:pathLst>
                  <a:path w="5114" h="266" fill="none" extrusionOk="0">
                    <a:moveTo>
                      <a:pt x="5113" y="1"/>
                    </a:moveTo>
                    <a:lnTo>
                      <a:pt x="0" y="1"/>
                    </a:lnTo>
                    <a:lnTo>
                      <a:pt x="0"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59"/>
              <p:cNvSpPr/>
              <p:nvPr/>
            </p:nvSpPr>
            <p:spPr>
              <a:xfrm>
                <a:off x="2369225" y="2309275"/>
                <a:ext cx="127850" cy="6650"/>
              </a:xfrm>
              <a:custGeom>
                <a:avLst/>
                <a:gdLst/>
                <a:ahLst/>
                <a:cxnLst/>
                <a:rect l="l" t="t" r="r" b="b"/>
                <a:pathLst>
                  <a:path w="5114" h="266" fill="none" extrusionOk="0">
                    <a:moveTo>
                      <a:pt x="5113" y="1"/>
                    </a:moveTo>
                    <a:lnTo>
                      <a:pt x="1" y="1"/>
                    </a:lnTo>
                    <a:lnTo>
                      <a:pt x="1"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59"/>
              <p:cNvSpPr/>
              <p:nvPr/>
            </p:nvSpPr>
            <p:spPr>
              <a:xfrm>
                <a:off x="2503650" y="2309275"/>
                <a:ext cx="127850" cy="6650"/>
              </a:xfrm>
              <a:custGeom>
                <a:avLst/>
                <a:gdLst/>
                <a:ahLst/>
                <a:cxnLst/>
                <a:rect l="l" t="t" r="r" b="b"/>
                <a:pathLst>
                  <a:path w="5114" h="266"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59"/>
              <p:cNvSpPr/>
              <p:nvPr/>
            </p:nvSpPr>
            <p:spPr>
              <a:xfrm>
                <a:off x="2638100" y="2309275"/>
                <a:ext cx="123425" cy="6650"/>
              </a:xfrm>
              <a:custGeom>
                <a:avLst/>
                <a:gdLst/>
                <a:ahLst/>
                <a:cxnLst/>
                <a:rect l="l" t="t" r="r" b="b"/>
                <a:pathLst>
                  <a:path w="4937" h="266" fill="none" extrusionOk="0">
                    <a:moveTo>
                      <a:pt x="4937" y="1"/>
                    </a:moveTo>
                    <a:lnTo>
                      <a:pt x="0" y="1"/>
                    </a:lnTo>
                    <a:lnTo>
                      <a:pt x="0" y="265"/>
                    </a:lnTo>
                    <a:lnTo>
                      <a:pt x="4937" y="265"/>
                    </a:lnTo>
                    <a:lnTo>
                      <a:pt x="4937"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59"/>
              <p:cNvSpPr/>
              <p:nvPr/>
            </p:nvSpPr>
            <p:spPr>
              <a:xfrm>
                <a:off x="2093750" y="23092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59"/>
              <p:cNvSpPr/>
              <p:nvPr/>
            </p:nvSpPr>
            <p:spPr>
              <a:xfrm>
                <a:off x="2093750" y="23092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59"/>
              <p:cNvSpPr/>
              <p:nvPr/>
            </p:nvSpPr>
            <p:spPr>
              <a:xfrm>
                <a:off x="2228175" y="2309275"/>
                <a:ext cx="6650" cy="6650"/>
              </a:xfrm>
              <a:custGeom>
                <a:avLst/>
                <a:gdLst/>
                <a:ahLst/>
                <a:cxnLst/>
                <a:rect l="l" t="t" r="r" b="b"/>
                <a:pathLst>
                  <a:path w="266" h="266"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59"/>
              <p:cNvSpPr/>
              <p:nvPr/>
            </p:nvSpPr>
            <p:spPr>
              <a:xfrm>
                <a:off x="2228175" y="2309275"/>
                <a:ext cx="6650" cy="6650"/>
              </a:xfrm>
              <a:custGeom>
                <a:avLst/>
                <a:gdLst/>
                <a:ahLst/>
                <a:cxnLst/>
                <a:rect l="l" t="t" r="r" b="b"/>
                <a:pathLst>
                  <a:path w="266" h="266"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59"/>
              <p:cNvSpPr/>
              <p:nvPr/>
            </p:nvSpPr>
            <p:spPr>
              <a:xfrm>
                <a:off x="2362625" y="23092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59"/>
              <p:cNvSpPr/>
              <p:nvPr/>
            </p:nvSpPr>
            <p:spPr>
              <a:xfrm>
                <a:off x="2362625" y="23092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59"/>
              <p:cNvSpPr/>
              <p:nvPr/>
            </p:nvSpPr>
            <p:spPr>
              <a:xfrm>
                <a:off x="2497050" y="23092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59"/>
              <p:cNvSpPr/>
              <p:nvPr/>
            </p:nvSpPr>
            <p:spPr>
              <a:xfrm>
                <a:off x="2497050" y="23092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59"/>
              <p:cNvSpPr/>
              <p:nvPr/>
            </p:nvSpPr>
            <p:spPr>
              <a:xfrm>
                <a:off x="2631475" y="2309275"/>
                <a:ext cx="6650" cy="6650"/>
              </a:xfrm>
              <a:custGeom>
                <a:avLst/>
                <a:gdLst/>
                <a:ahLst/>
                <a:cxnLst/>
                <a:rect l="l" t="t" r="r" b="b"/>
                <a:pathLst>
                  <a:path w="266" h="266"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59"/>
              <p:cNvSpPr/>
              <p:nvPr/>
            </p:nvSpPr>
            <p:spPr>
              <a:xfrm>
                <a:off x="2631475" y="2309275"/>
                <a:ext cx="6650" cy="6650"/>
              </a:xfrm>
              <a:custGeom>
                <a:avLst/>
                <a:gdLst/>
                <a:ahLst/>
                <a:cxnLst/>
                <a:rect l="l" t="t" r="r" b="b"/>
                <a:pathLst>
                  <a:path w="266" h="266"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59"/>
              <p:cNvSpPr/>
              <p:nvPr/>
            </p:nvSpPr>
            <p:spPr>
              <a:xfrm>
                <a:off x="2761500" y="2309275"/>
                <a:ext cx="7750" cy="6650"/>
              </a:xfrm>
              <a:custGeom>
                <a:avLst/>
                <a:gdLst/>
                <a:ahLst/>
                <a:cxnLst/>
                <a:rect l="l" t="t" r="r" b="b"/>
                <a:pathLst>
                  <a:path w="310" h="266" extrusionOk="0">
                    <a:moveTo>
                      <a:pt x="1" y="1"/>
                    </a:moveTo>
                    <a:lnTo>
                      <a:pt x="1" y="265"/>
                    </a:lnTo>
                    <a:lnTo>
                      <a:pt x="309" y="265"/>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59"/>
              <p:cNvSpPr/>
              <p:nvPr/>
            </p:nvSpPr>
            <p:spPr>
              <a:xfrm>
                <a:off x="2761500" y="2309275"/>
                <a:ext cx="7750" cy="6650"/>
              </a:xfrm>
              <a:custGeom>
                <a:avLst/>
                <a:gdLst/>
                <a:ahLst/>
                <a:cxnLst/>
                <a:rect l="l" t="t" r="r" b="b"/>
                <a:pathLst>
                  <a:path w="310" h="266" fill="none" extrusionOk="0">
                    <a:moveTo>
                      <a:pt x="309" y="1"/>
                    </a:moveTo>
                    <a:lnTo>
                      <a:pt x="1" y="1"/>
                    </a:lnTo>
                    <a:lnTo>
                      <a:pt x="1" y="265"/>
                    </a:lnTo>
                    <a:lnTo>
                      <a:pt x="309" y="265"/>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59"/>
              <p:cNvSpPr/>
              <p:nvPr/>
            </p:nvSpPr>
            <p:spPr>
              <a:xfrm>
                <a:off x="2100350" y="2443725"/>
                <a:ext cx="661175" cy="6625"/>
              </a:xfrm>
              <a:custGeom>
                <a:avLst/>
                <a:gdLst/>
                <a:ahLst/>
                <a:cxnLst/>
                <a:rect l="l" t="t" r="r" b="b"/>
                <a:pathLst>
                  <a:path w="26447"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59"/>
              <p:cNvSpPr/>
              <p:nvPr/>
            </p:nvSpPr>
            <p:spPr>
              <a:xfrm>
                <a:off x="2100350" y="24437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59"/>
              <p:cNvSpPr/>
              <p:nvPr/>
            </p:nvSpPr>
            <p:spPr>
              <a:xfrm>
                <a:off x="2234800" y="2443725"/>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59"/>
              <p:cNvSpPr/>
              <p:nvPr/>
            </p:nvSpPr>
            <p:spPr>
              <a:xfrm>
                <a:off x="2369225" y="2443725"/>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59"/>
              <p:cNvSpPr/>
              <p:nvPr/>
            </p:nvSpPr>
            <p:spPr>
              <a:xfrm>
                <a:off x="2503650" y="24437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59"/>
              <p:cNvSpPr/>
              <p:nvPr/>
            </p:nvSpPr>
            <p:spPr>
              <a:xfrm>
                <a:off x="2638100" y="2443725"/>
                <a:ext cx="123425" cy="6625"/>
              </a:xfrm>
              <a:custGeom>
                <a:avLst/>
                <a:gdLst/>
                <a:ahLst/>
                <a:cxnLst/>
                <a:rect l="l" t="t" r="r" b="b"/>
                <a:pathLst>
                  <a:path w="4937" h="265" fill="none" extrusionOk="0">
                    <a:moveTo>
                      <a:pt x="4937" y="0"/>
                    </a:moveTo>
                    <a:lnTo>
                      <a:pt x="0" y="0"/>
                    </a:lnTo>
                    <a:lnTo>
                      <a:pt x="0" y="265"/>
                    </a:lnTo>
                    <a:lnTo>
                      <a:pt x="4937" y="265"/>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59"/>
              <p:cNvSpPr/>
              <p:nvPr/>
            </p:nvSpPr>
            <p:spPr>
              <a:xfrm>
                <a:off x="2093750" y="24437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59"/>
              <p:cNvSpPr/>
              <p:nvPr/>
            </p:nvSpPr>
            <p:spPr>
              <a:xfrm>
                <a:off x="2093750" y="24437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59"/>
              <p:cNvSpPr/>
              <p:nvPr/>
            </p:nvSpPr>
            <p:spPr>
              <a:xfrm>
                <a:off x="2228175" y="24437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59"/>
              <p:cNvSpPr/>
              <p:nvPr/>
            </p:nvSpPr>
            <p:spPr>
              <a:xfrm>
                <a:off x="2228175" y="24437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59"/>
              <p:cNvSpPr/>
              <p:nvPr/>
            </p:nvSpPr>
            <p:spPr>
              <a:xfrm>
                <a:off x="2362625" y="24437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59"/>
              <p:cNvSpPr/>
              <p:nvPr/>
            </p:nvSpPr>
            <p:spPr>
              <a:xfrm>
                <a:off x="2362625" y="24437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59"/>
              <p:cNvSpPr/>
              <p:nvPr/>
            </p:nvSpPr>
            <p:spPr>
              <a:xfrm>
                <a:off x="2497050" y="24437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59"/>
              <p:cNvSpPr/>
              <p:nvPr/>
            </p:nvSpPr>
            <p:spPr>
              <a:xfrm>
                <a:off x="2497050" y="24437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59"/>
              <p:cNvSpPr/>
              <p:nvPr/>
            </p:nvSpPr>
            <p:spPr>
              <a:xfrm>
                <a:off x="2631475" y="24437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59"/>
              <p:cNvSpPr/>
              <p:nvPr/>
            </p:nvSpPr>
            <p:spPr>
              <a:xfrm>
                <a:off x="2631475" y="24437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59"/>
              <p:cNvSpPr/>
              <p:nvPr/>
            </p:nvSpPr>
            <p:spPr>
              <a:xfrm>
                <a:off x="2761500" y="2443725"/>
                <a:ext cx="7750" cy="6625"/>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59"/>
              <p:cNvSpPr/>
              <p:nvPr/>
            </p:nvSpPr>
            <p:spPr>
              <a:xfrm>
                <a:off x="2761500" y="2443725"/>
                <a:ext cx="7750" cy="6625"/>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59"/>
              <p:cNvSpPr/>
              <p:nvPr/>
            </p:nvSpPr>
            <p:spPr>
              <a:xfrm>
                <a:off x="2100350" y="2578150"/>
                <a:ext cx="661175" cy="6625"/>
              </a:xfrm>
              <a:custGeom>
                <a:avLst/>
                <a:gdLst/>
                <a:ahLst/>
                <a:cxnLst/>
                <a:rect l="l" t="t" r="r" b="b"/>
                <a:pathLst>
                  <a:path w="26447" h="265" extrusionOk="0">
                    <a:moveTo>
                      <a:pt x="1" y="1"/>
                    </a:moveTo>
                    <a:lnTo>
                      <a:pt x="1" y="265"/>
                    </a:lnTo>
                    <a:lnTo>
                      <a:pt x="5114" y="265"/>
                    </a:lnTo>
                    <a:lnTo>
                      <a:pt x="5114" y="1"/>
                    </a:lnTo>
                    <a:close/>
                    <a:moveTo>
                      <a:pt x="5378" y="1"/>
                    </a:moveTo>
                    <a:lnTo>
                      <a:pt x="5378" y="265"/>
                    </a:lnTo>
                    <a:lnTo>
                      <a:pt x="10491" y="265"/>
                    </a:lnTo>
                    <a:lnTo>
                      <a:pt x="10491" y="1"/>
                    </a:lnTo>
                    <a:close/>
                    <a:moveTo>
                      <a:pt x="10756" y="1"/>
                    </a:moveTo>
                    <a:lnTo>
                      <a:pt x="10756" y="265"/>
                    </a:lnTo>
                    <a:lnTo>
                      <a:pt x="15868" y="265"/>
                    </a:lnTo>
                    <a:lnTo>
                      <a:pt x="15868" y="1"/>
                    </a:lnTo>
                    <a:close/>
                    <a:moveTo>
                      <a:pt x="16133" y="1"/>
                    </a:moveTo>
                    <a:lnTo>
                      <a:pt x="16133" y="265"/>
                    </a:lnTo>
                    <a:lnTo>
                      <a:pt x="21246" y="265"/>
                    </a:lnTo>
                    <a:lnTo>
                      <a:pt x="21246" y="1"/>
                    </a:lnTo>
                    <a:close/>
                    <a:moveTo>
                      <a:pt x="21510" y="1"/>
                    </a:moveTo>
                    <a:lnTo>
                      <a:pt x="21510" y="265"/>
                    </a:lnTo>
                    <a:lnTo>
                      <a:pt x="26447" y="265"/>
                    </a:lnTo>
                    <a:lnTo>
                      <a:pt x="264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59"/>
              <p:cNvSpPr/>
              <p:nvPr/>
            </p:nvSpPr>
            <p:spPr>
              <a:xfrm>
                <a:off x="2100350" y="2578150"/>
                <a:ext cx="127850" cy="6625"/>
              </a:xfrm>
              <a:custGeom>
                <a:avLst/>
                <a:gdLst/>
                <a:ahLst/>
                <a:cxnLst/>
                <a:rect l="l" t="t" r="r" b="b"/>
                <a:pathLst>
                  <a:path w="5114" h="265"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59"/>
              <p:cNvSpPr/>
              <p:nvPr/>
            </p:nvSpPr>
            <p:spPr>
              <a:xfrm>
                <a:off x="2234800" y="2578150"/>
                <a:ext cx="127850" cy="6625"/>
              </a:xfrm>
              <a:custGeom>
                <a:avLst/>
                <a:gdLst/>
                <a:ahLst/>
                <a:cxnLst/>
                <a:rect l="l" t="t" r="r" b="b"/>
                <a:pathLst>
                  <a:path w="5114" h="265" fill="none" extrusionOk="0">
                    <a:moveTo>
                      <a:pt x="5113" y="1"/>
                    </a:moveTo>
                    <a:lnTo>
                      <a:pt x="0" y="1"/>
                    </a:lnTo>
                    <a:lnTo>
                      <a:pt x="0"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59"/>
              <p:cNvSpPr/>
              <p:nvPr/>
            </p:nvSpPr>
            <p:spPr>
              <a:xfrm>
                <a:off x="2369225" y="2578150"/>
                <a:ext cx="127850" cy="6625"/>
              </a:xfrm>
              <a:custGeom>
                <a:avLst/>
                <a:gdLst/>
                <a:ahLst/>
                <a:cxnLst/>
                <a:rect l="l" t="t" r="r" b="b"/>
                <a:pathLst>
                  <a:path w="5114" h="265" fill="none" extrusionOk="0">
                    <a:moveTo>
                      <a:pt x="5113" y="1"/>
                    </a:moveTo>
                    <a:lnTo>
                      <a:pt x="1" y="1"/>
                    </a:lnTo>
                    <a:lnTo>
                      <a:pt x="1"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59"/>
              <p:cNvSpPr/>
              <p:nvPr/>
            </p:nvSpPr>
            <p:spPr>
              <a:xfrm>
                <a:off x="2503650" y="2578150"/>
                <a:ext cx="127850" cy="6625"/>
              </a:xfrm>
              <a:custGeom>
                <a:avLst/>
                <a:gdLst/>
                <a:ahLst/>
                <a:cxnLst/>
                <a:rect l="l" t="t" r="r" b="b"/>
                <a:pathLst>
                  <a:path w="5114" h="265"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59"/>
              <p:cNvSpPr/>
              <p:nvPr/>
            </p:nvSpPr>
            <p:spPr>
              <a:xfrm>
                <a:off x="2638100" y="2578150"/>
                <a:ext cx="123425" cy="6625"/>
              </a:xfrm>
              <a:custGeom>
                <a:avLst/>
                <a:gdLst/>
                <a:ahLst/>
                <a:cxnLst/>
                <a:rect l="l" t="t" r="r" b="b"/>
                <a:pathLst>
                  <a:path w="4937" h="265" fill="none" extrusionOk="0">
                    <a:moveTo>
                      <a:pt x="4937" y="1"/>
                    </a:moveTo>
                    <a:lnTo>
                      <a:pt x="0" y="1"/>
                    </a:lnTo>
                    <a:lnTo>
                      <a:pt x="0" y="265"/>
                    </a:lnTo>
                    <a:lnTo>
                      <a:pt x="4937" y="265"/>
                    </a:lnTo>
                    <a:lnTo>
                      <a:pt x="4937"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59"/>
              <p:cNvSpPr/>
              <p:nvPr/>
            </p:nvSpPr>
            <p:spPr>
              <a:xfrm>
                <a:off x="2093750" y="2578150"/>
                <a:ext cx="6625" cy="6625"/>
              </a:xfrm>
              <a:custGeom>
                <a:avLst/>
                <a:gdLst/>
                <a:ahLst/>
                <a:cxnLst/>
                <a:rect l="l" t="t" r="r" b="b"/>
                <a:pathLst>
                  <a:path w="265" h="265"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59"/>
              <p:cNvSpPr/>
              <p:nvPr/>
            </p:nvSpPr>
            <p:spPr>
              <a:xfrm>
                <a:off x="2093750" y="2578150"/>
                <a:ext cx="6625" cy="6625"/>
              </a:xfrm>
              <a:custGeom>
                <a:avLst/>
                <a:gdLst/>
                <a:ahLst/>
                <a:cxnLst/>
                <a:rect l="l" t="t" r="r" b="b"/>
                <a:pathLst>
                  <a:path w="265" h="265"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59"/>
              <p:cNvSpPr/>
              <p:nvPr/>
            </p:nvSpPr>
            <p:spPr>
              <a:xfrm>
                <a:off x="2228175" y="2578150"/>
                <a:ext cx="6650" cy="6625"/>
              </a:xfrm>
              <a:custGeom>
                <a:avLst/>
                <a:gdLst/>
                <a:ahLst/>
                <a:cxnLst/>
                <a:rect l="l" t="t" r="r" b="b"/>
                <a:pathLst>
                  <a:path w="266" h="265"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59"/>
              <p:cNvSpPr/>
              <p:nvPr/>
            </p:nvSpPr>
            <p:spPr>
              <a:xfrm>
                <a:off x="2228175" y="2578150"/>
                <a:ext cx="6650" cy="6625"/>
              </a:xfrm>
              <a:custGeom>
                <a:avLst/>
                <a:gdLst/>
                <a:ahLst/>
                <a:cxnLst/>
                <a:rect l="l" t="t" r="r" b="b"/>
                <a:pathLst>
                  <a:path w="266" h="265"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59"/>
              <p:cNvSpPr/>
              <p:nvPr/>
            </p:nvSpPr>
            <p:spPr>
              <a:xfrm>
                <a:off x="2362625" y="2578150"/>
                <a:ext cx="6625" cy="6625"/>
              </a:xfrm>
              <a:custGeom>
                <a:avLst/>
                <a:gdLst/>
                <a:ahLst/>
                <a:cxnLst/>
                <a:rect l="l" t="t" r="r" b="b"/>
                <a:pathLst>
                  <a:path w="265" h="265"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59"/>
              <p:cNvSpPr/>
              <p:nvPr/>
            </p:nvSpPr>
            <p:spPr>
              <a:xfrm>
                <a:off x="2362625" y="2578150"/>
                <a:ext cx="6625" cy="6625"/>
              </a:xfrm>
              <a:custGeom>
                <a:avLst/>
                <a:gdLst/>
                <a:ahLst/>
                <a:cxnLst/>
                <a:rect l="l" t="t" r="r" b="b"/>
                <a:pathLst>
                  <a:path w="265" h="265"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59"/>
              <p:cNvSpPr/>
              <p:nvPr/>
            </p:nvSpPr>
            <p:spPr>
              <a:xfrm>
                <a:off x="2497050" y="2578150"/>
                <a:ext cx="6625" cy="6625"/>
              </a:xfrm>
              <a:custGeom>
                <a:avLst/>
                <a:gdLst/>
                <a:ahLst/>
                <a:cxnLst/>
                <a:rect l="l" t="t" r="r" b="b"/>
                <a:pathLst>
                  <a:path w="265" h="265"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59"/>
              <p:cNvSpPr/>
              <p:nvPr/>
            </p:nvSpPr>
            <p:spPr>
              <a:xfrm>
                <a:off x="2497050" y="2578150"/>
                <a:ext cx="6625" cy="6625"/>
              </a:xfrm>
              <a:custGeom>
                <a:avLst/>
                <a:gdLst/>
                <a:ahLst/>
                <a:cxnLst/>
                <a:rect l="l" t="t" r="r" b="b"/>
                <a:pathLst>
                  <a:path w="265" h="265"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59"/>
              <p:cNvSpPr/>
              <p:nvPr/>
            </p:nvSpPr>
            <p:spPr>
              <a:xfrm>
                <a:off x="2631475" y="2578150"/>
                <a:ext cx="6650" cy="6625"/>
              </a:xfrm>
              <a:custGeom>
                <a:avLst/>
                <a:gdLst/>
                <a:ahLst/>
                <a:cxnLst/>
                <a:rect l="l" t="t" r="r" b="b"/>
                <a:pathLst>
                  <a:path w="266" h="265"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59"/>
              <p:cNvSpPr/>
              <p:nvPr/>
            </p:nvSpPr>
            <p:spPr>
              <a:xfrm>
                <a:off x="2631475" y="2578150"/>
                <a:ext cx="6650" cy="6625"/>
              </a:xfrm>
              <a:custGeom>
                <a:avLst/>
                <a:gdLst/>
                <a:ahLst/>
                <a:cxnLst/>
                <a:rect l="l" t="t" r="r" b="b"/>
                <a:pathLst>
                  <a:path w="266" h="265"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59"/>
              <p:cNvSpPr/>
              <p:nvPr/>
            </p:nvSpPr>
            <p:spPr>
              <a:xfrm>
                <a:off x="2761500" y="2578150"/>
                <a:ext cx="7750" cy="6625"/>
              </a:xfrm>
              <a:custGeom>
                <a:avLst/>
                <a:gdLst/>
                <a:ahLst/>
                <a:cxnLst/>
                <a:rect l="l" t="t" r="r" b="b"/>
                <a:pathLst>
                  <a:path w="310" h="265" extrusionOk="0">
                    <a:moveTo>
                      <a:pt x="1" y="1"/>
                    </a:moveTo>
                    <a:lnTo>
                      <a:pt x="1" y="265"/>
                    </a:lnTo>
                    <a:lnTo>
                      <a:pt x="309" y="265"/>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59"/>
              <p:cNvSpPr/>
              <p:nvPr/>
            </p:nvSpPr>
            <p:spPr>
              <a:xfrm>
                <a:off x="2761500" y="2578150"/>
                <a:ext cx="7750" cy="6625"/>
              </a:xfrm>
              <a:custGeom>
                <a:avLst/>
                <a:gdLst/>
                <a:ahLst/>
                <a:cxnLst/>
                <a:rect l="l" t="t" r="r" b="b"/>
                <a:pathLst>
                  <a:path w="310" h="265" fill="none" extrusionOk="0">
                    <a:moveTo>
                      <a:pt x="309" y="1"/>
                    </a:moveTo>
                    <a:lnTo>
                      <a:pt x="1" y="1"/>
                    </a:lnTo>
                    <a:lnTo>
                      <a:pt x="1" y="265"/>
                    </a:lnTo>
                    <a:lnTo>
                      <a:pt x="309" y="265"/>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59"/>
              <p:cNvSpPr/>
              <p:nvPr/>
            </p:nvSpPr>
            <p:spPr>
              <a:xfrm>
                <a:off x="2100350" y="2712575"/>
                <a:ext cx="661175" cy="6650"/>
              </a:xfrm>
              <a:custGeom>
                <a:avLst/>
                <a:gdLst/>
                <a:ahLst/>
                <a:cxnLst/>
                <a:rect l="l" t="t" r="r" b="b"/>
                <a:pathLst>
                  <a:path w="26447" h="266" extrusionOk="0">
                    <a:moveTo>
                      <a:pt x="1" y="1"/>
                    </a:moveTo>
                    <a:lnTo>
                      <a:pt x="1" y="265"/>
                    </a:lnTo>
                    <a:lnTo>
                      <a:pt x="5114" y="265"/>
                    </a:lnTo>
                    <a:lnTo>
                      <a:pt x="5114" y="1"/>
                    </a:lnTo>
                    <a:close/>
                    <a:moveTo>
                      <a:pt x="5378" y="1"/>
                    </a:moveTo>
                    <a:lnTo>
                      <a:pt x="5378" y="265"/>
                    </a:lnTo>
                    <a:lnTo>
                      <a:pt x="10491" y="265"/>
                    </a:lnTo>
                    <a:lnTo>
                      <a:pt x="10491" y="1"/>
                    </a:lnTo>
                    <a:close/>
                    <a:moveTo>
                      <a:pt x="10756" y="1"/>
                    </a:moveTo>
                    <a:lnTo>
                      <a:pt x="10756" y="265"/>
                    </a:lnTo>
                    <a:lnTo>
                      <a:pt x="15868" y="265"/>
                    </a:lnTo>
                    <a:lnTo>
                      <a:pt x="15868" y="1"/>
                    </a:lnTo>
                    <a:close/>
                    <a:moveTo>
                      <a:pt x="16133" y="1"/>
                    </a:moveTo>
                    <a:lnTo>
                      <a:pt x="16133" y="265"/>
                    </a:lnTo>
                    <a:lnTo>
                      <a:pt x="21246" y="265"/>
                    </a:lnTo>
                    <a:lnTo>
                      <a:pt x="21246" y="1"/>
                    </a:lnTo>
                    <a:close/>
                    <a:moveTo>
                      <a:pt x="21510" y="1"/>
                    </a:moveTo>
                    <a:lnTo>
                      <a:pt x="21510" y="265"/>
                    </a:lnTo>
                    <a:lnTo>
                      <a:pt x="26447" y="265"/>
                    </a:lnTo>
                    <a:lnTo>
                      <a:pt x="264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59"/>
              <p:cNvSpPr/>
              <p:nvPr/>
            </p:nvSpPr>
            <p:spPr>
              <a:xfrm>
                <a:off x="2100350" y="2712575"/>
                <a:ext cx="127850" cy="6650"/>
              </a:xfrm>
              <a:custGeom>
                <a:avLst/>
                <a:gdLst/>
                <a:ahLst/>
                <a:cxnLst/>
                <a:rect l="l" t="t" r="r" b="b"/>
                <a:pathLst>
                  <a:path w="5114" h="266"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59"/>
              <p:cNvSpPr/>
              <p:nvPr/>
            </p:nvSpPr>
            <p:spPr>
              <a:xfrm>
                <a:off x="2234800" y="2712575"/>
                <a:ext cx="127850" cy="6650"/>
              </a:xfrm>
              <a:custGeom>
                <a:avLst/>
                <a:gdLst/>
                <a:ahLst/>
                <a:cxnLst/>
                <a:rect l="l" t="t" r="r" b="b"/>
                <a:pathLst>
                  <a:path w="5114" h="266" fill="none" extrusionOk="0">
                    <a:moveTo>
                      <a:pt x="5113" y="1"/>
                    </a:moveTo>
                    <a:lnTo>
                      <a:pt x="0" y="1"/>
                    </a:lnTo>
                    <a:lnTo>
                      <a:pt x="0"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59"/>
              <p:cNvSpPr/>
              <p:nvPr/>
            </p:nvSpPr>
            <p:spPr>
              <a:xfrm>
                <a:off x="2369225" y="2712575"/>
                <a:ext cx="127850" cy="6650"/>
              </a:xfrm>
              <a:custGeom>
                <a:avLst/>
                <a:gdLst/>
                <a:ahLst/>
                <a:cxnLst/>
                <a:rect l="l" t="t" r="r" b="b"/>
                <a:pathLst>
                  <a:path w="5114" h="266" fill="none" extrusionOk="0">
                    <a:moveTo>
                      <a:pt x="5113" y="1"/>
                    </a:moveTo>
                    <a:lnTo>
                      <a:pt x="1" y="1"/>
                    </a:lnTo>
                    <a:lnTo>
                      <a:pt x="1"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59"/>
              <p:cNvSpPr/>
              <p:nvPr/>
            </p:nvSpPr>
            <p:spPr>
              <a:xfrm>
                <a:off x="2503650" y="2712575"/>
                <a:ext cx="127850" cy="6650"/>
              </a:xfrm>
              <a:custGeom>
                <a:avLst/>
                <a:gdLst/>
                <a:ahLst/>
                <a:cxnLst/>
                <a:rect l="l" t="t" r="r" b="b"/>
                <a:pathLst>
                  <a:path w="5114" h="266"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59"/>
              <p:cNvSpPr/>
              <p:nvPr/>
            </p:nvSpPr>
            <p:spPr>
              <a:xfrm>
                <a:off x="2638100" y="2712575"/>
                <a:ext cx="123425" cy="6650"/>
              </a:xfrm>
              <a:custGeom>
                <a:avLst/>
                <a:gdLst/>
                <a:ahLst/>
                <a:cxnLst/>
                <a:rect l="l" t="t" r="r" b="b"/>
                <a:pathLst>
                  <a:path w="4937" h="266" fill="none" extrusionOk="0">
                    <a:moveTo>
                      <a:pt x="4937" y="1"/>
                    </a:moveTo>
                    <a:lnTo>
                      <a:pt x="0" y="1"/>
                    </a:lnTo>
                    <a:lnTo>
                      <a:pt x="0" y="265"/>
                    </a:lnTo>
                    <a:lnTo>
                      <a:pt x="4937" y="265"/>
                    </a:lnTo>
                    <a:lnTo>
                      <a:pt x="4937"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59"/>
              <p:cNvSpPr/>
              <p:nvPr/>
            </p:nvSpPr>
            <p:spPr>
              <a:xfrm>
                <a:off x="2093750" y="27125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59"/>
              <p:cNvSpPr/>
              <p:nvPr/>
            </p:nvSpPr>
            <p:spPr>
              <a:xfrm>
                <a:off x="2093750" y="27125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59"/>
              <p:cNvSpPr/>
              <p:nvPr/>
            </p:nvSpPr>
            <p:spPr>
              <a:xfrm>
                <a:off x="2228175" y="2712575"/>
                <a:ext cx="6650" cy="6650"/>
              </a:xfrm>
              <a:custGeom>
                <a:avLst/>
                <a:gdLst/>
                <a:ahLst/>
                <a:cxnLst/>
                <a:rect l="l" t="t" r="r" b="b"/>
                <a:pathLst>
                  <a:path w="266" h="266"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59"/>
              <p:cNvSpPr/>
              <p:nvPr/>
            </p:nvSpPr>
            <p:spPr>
              <a:xfrm>
                <a:off x="2228175" y="2712575"/>
                <a:ext cx="6650" cy="6650"/>
              </a:xfrm>
              <a:custGeom>
                <a:avLst/>
                <a:gdLst/>
                <a:ahLst/>
                <a:cxnLst/>
                <a:rect l="l" t="t" r="r" b="b"/>
                <a:pathLst>
                  <a:path w="266" h="266"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59"/>
              <p:cNvSpPr/>
              <p:nvPr/>
            </p:nvSpPr>
            <p:spPr>
              <a:xfrm>
                <a:off x="2362625" y="27125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59"/>
              <p:cNvSpPr/>
              <p:nvPr/>
            </p:nvSpPr>
            <p:spPr>
              <a:xfrm>
                <a:off x="2362625" y="27125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59"/>
              <p:cNvSpPr/>
              <p:nvPr/>
            </p:nvSpPr>
            <p:spPr>
              <a:xfrm>
                <a:off x="2497050" y="27125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59"/>
              <p:cNvSpPr/>
              <p:nvPr/>
            </p:nvSpPr>
            <p:spPr>
              <a:xfrm>
                <a:off x="2497050" y="27125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59"/>
              <p:cNvSpPr/>
              <p:nvPr/>
            </p:nvSpPr>
            <p:spPr>
              <a:xfrm>
                <a:off x="2631475" y="2712575"/>
                <a:ext cx="6650" cy="6650"/>
              </a:xfrm>
              <a:custGeom>
                <a:avLst/>
                <a:gdLst/>
                <a:ahLst/>
                <a:cxnLst/>
                <a:rect l="l" t="t" r="r" b="b"/>
                <a:pathLst>
                  <a:path w="266" h="266"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59"/>
              <p:cNvSpPr/>
              <p:nvPr/>
            </p:nvSpPr>
            <p:spPr>
              <a:xfrm>
                <a:off x="2631475" y="2712575"/>
                <a:ext cx="6650" cy="6650"/>
              </a:xfrm>
              <a:custGeom>
                <a:avLst/>
                <a:gdLst/>
                <a:ahLst/>
                <a:cxnLst/>
                <a:rect l="l" t="t" r="r" b="b"/>
                <a:pathLst>
                  <a:path w="266" h="266"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59"/>
              <p:cNvSpPr/>
              <p:nvPr/>
            </p:nvSpPr>
            <p:spPr>
              <a:xfrm>
                <a:off x="2761500" y="2712575"/>
                <a:ext cx="7750" cy="6650"/>
              </a:xfrm>
              <a:custGeom>
                <a:avLst/>
                <a:gdLst/>
                <a:ahLst/>
                <a:cxnLst/>
                <a:rect l="l" t="t" r="r" b="b"/>
                <a:pathLst>
                  <a:path w="310" h="266" extrusionOk="0">
                    <a:moveTo>
                      <a:pt x="1" y="1"/>
                    </a:moveTo>
                    <a:lnTo>
                      <a:pt x="1" y="265"/>
                    </a:lnTo>
                    <a:lnTo>
                      <a:pt x="309" y="265"/>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59"/>
              <p:cNvSpPr/>
              <p:nvPr/>
            </p:nvSpPr>
            <p:spPr>
              <a:xfrm>
                <a:off x="2761500" y="2712575"/>
                <a:ext cx="7750" cy="6650"/>
              </a:xfrm>
              <a:custGeom>
                <a:avLst/>
                <a:gdLst/>
                <a:ahLst/>
                <a:cxnLst/>
                <a:rect l="l" t="t" r="r" b="b"/>
                <a:pathLst>
                  <a:path w="310" h="266" fill="none" extrusionOk="0">
                    <a:moveTo>
                      <a:pt x="309" y="1"/>
                    </a:moveTo>
                    <a:lnTo>
                      <a:pt x="1" y="1"/>
                    </a:lnTo>
                    <a:lnTo>
                      <a:pt x="1" y="265"/>
                    </a:lnTo>
                    <a:lnTo>
                      <a:pt x="309" y="265"/>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59"/>
              <p:cNvSpPr/>
              <p:nvPr/>
            </p:nvSpPr>
            <p:spPr>
              <a:xfrm>
                <a:off x="2100350" y="2847025"/>
                <a:ext cx="661175" cy="6625"/>
              </a:xfrm>
              <a:custGeom>
                <a:avLst/>
                <a:gdLst/>
                <a:ahLst/>
                <a:cxnLst/>
                <a:rect l="l" t="t" r="r" b="b"/>
                <a:pathLst>
                  <a:path w="26447"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59"/>
              <p:cNvSpPr/>
              <p:nvPr/>
            </p:nvSpPr>
            <p:spPr>
              <a:xfrm>
                <a:off x="2100350" y="28470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59"/>
              <p:cNvSpPr/>
              <p:nvPr/>
            </p:nvSpPr>
            <p:spPr>
              <a:xfrm>
                <a:off x="2234800" y="2847025"/>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59"/>
              <p:cNvSpPr/>
              <p:nvPr/>
            </p:nvSpPr>
            <p:spPr>
              <a:xfrm>
                <a:off x="2369225" y="2847025"/>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59"/>
              <p:cNvSpPr/>
              <p:nvPr/>
            </p:nvSpPr>
            <p:spPr>
              <a:xfrm>
                <a:off x="2503650" y="28470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59"/>
              <p:cNvSpPr/>
              <p:nvPr/>
            </p:nvSpPr>
            <p:spPr>
              <a:xfrm>
                <a:off x="2638100" y="2847025"/>
                <a:ext cx="123425" cy="6625"/>
              </a:xfrm>
              <a:custGeom>
                <a:avLst/>
                <a:gdLst/>
                <a:ahLst/>
                <a:cxnLst/>
                <a:rect l="l" t="t" r="r" b="b"/>
                <a:pathLst>
                  <a:path w="4937" h="265" fill="none" extrusionOk="0">
                    <a:moveTo>
                      <a:pt x="4937" y="0"/>
                    </a:moveTo>
                    <a:lnTo>
                      <a:pt x="0" y="0"/>
                    </a:lnTo>
                    <a:lnTo>
                      <a:pt x="0" y="265"/>
                    </a:lnTo>
                    <a:lnTo>
                      <a:pt x="4937" y="265"/>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59"/>
              <p:cNvSpPr/>
              <p:nvPr/>
            </p:nvSpPr>
            <p:spPr>
              <a:xfrm>
                <a:off x="2093750" y="28470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59"/>
              <p:cNvSpPr/>
              <p:nvPr/>
            </p:nvSpPr>
            <p:spPr>
              <a:xfrm>
                <a:off x="2093750" y="28470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59"/>
              <p:cNvSpPr/>
              <p:nvPr/>
            </p:nvSpPr>
            <p:spPr>
              <a:xfrm>
                <a:off x="2228175" y="28470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59"/>
              <p:cNvSpPr/>
              <p:nvPr/>
            </p:nvSpPr>
            <p:spPr>
              <a:xfrm>
                <a:off x="2228175" y="28470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59"/>
              <p:cNvSpPr/>
              <p:nvPr/>
            </p:nvSpPr>
            <p:spPr>
              <a:xfrm>
                <a:off x="2362625" y="28470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59"/>
              <p:cNvSpPr/>
              <p:nvPr/>
            </p:nvSpPr>
            <p:spPr>
              <a:xfrm>
                <a:off x="2362625" y="28470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59"/>
              <p:cNvSpPr/>
              <p:nvPr/>
            </p:nvSpPr>
            <p:spPr>
              <a:xfrm>
                <a:off x="2497050" y="28470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59"/>
              <p:cNvSpPr/>
              <p:nvPr/>
            </p:nvSpPr>
            <p:spPr>
              <a:xfrm>
                <a:off x="2497050" y="28470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59"/>
              <p:cNvSpPr/>
              <p:nvPr/>
            </p:nvSpPr>
            <p:spPr>
              <a:xfrm>
                <a:off x="2631475" y="28470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59"/>
              <p:cNvSpPr/>
              <p:nvPr/>
            </p:nvSpPr>
            <p:spPr>
              <a:xfrm>
                <a:off x="2631475" y="28470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59"/>
              <p:cNvSpPr/>
              <p:nvPr/>
            </p:nvSpPr>
            <p:spPr>
              <a:xfrm>
                <a:off x="2761500" y="2847025"/>
                <a:ext cx="7750" cy="6625"/>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59"/>
              <p:cNvSpPr/>
              <p:nvPr/>
            </p:nvSpPr>
            <p:spPr>
              <a:xfrm>
                <a:off x="2761500" y="2847025"/>
                <a:ext cx="7750" cy="6625"/>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59"/>
              <p:cNvSpPr/>
              <p:nvPr/>
            </p:nvSpPr>
            <p:spPr>
              <a:xfrm>
                <a:off x="2100350" y="2978150"/>
                <a:ext cx="667800" cy="6625"/>
              </a:xfrm>
              <a:custGeom>
                <a:avLst/>
                <a:gdLst/>
                <a:ahLst/>
                <a:cxnLst/>
                <a:rect l="l" t="t" r="r" b="b"/>
                <a:pathLst>
                  <a:path w="26712"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711" y="265"/>
                    </a:lnTo>
                    <a:lnTo>
                      <a:pt x="26711" y="177"/>
                    </a:lnTo>
                    <a:lnTo>
                      <a:pt x="26447" y="177"/>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59"/>
              <p:cNvSpPr/>
              <p:nvPr/>
            </p:nvSpPr>
            <p:spPr>
              <a:xfrm>
                <a:off x="2100350" y="29781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59"/>
              <p:cNvSpPr/>
              <p:nvPr/>
            </p:nvSpPr>
            <p:spPr>
              <a:xfrm>
                <a:off x="2234800" y="2978150"/>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59"/>
              <p:cNvSpPr/>
              <p:nvPr/>
            </p:nvSpPr>
            <p:spPr>
              <a:xfrm>
                <a:off x="2369225" y="2978150"/>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59"/>
              <p:cNvSpPr/>
              <p:nvPr/>
            </p:nvSpPr>
            <p:spPr>
              <a:xfrm>
                <a:off x="2503650" y="29781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59"/>
              <p:cNvSpPr/>
              <p:nvPr/>
            </p:nvSpPr>
            <p:spPr>
              <a:xfrm>
                <a:off x="2638100" y="2978150"/>
                <a:ext cx="130050" cy="6625"/>
              </a:xfrm>
              <a:custGeom>
                <a:avLst/>
                <a:gdLst/>
                <a:ahLst/>
                <a:cxnLst/>
                <a:rect l="l" t="t" r="r" b="b"/>
                <a:pathLst>
                  <a:path w="5202" h="265" fill="none" extrusionOk="0">
                    <a:moveTo>
                      <a:pt x="4937" y="0"/>
                    </a:moveTo>
                    <a:lnTo>
                      <a:pt x="0" y="0"/>
                    </a:lnTo>
                    <a:lnTo>
                      <a:pt x="0" y="265"/>
                    </a:lnTo>
                    <a:lnTo>
                      <a:pt x="5201" y="265"/>
                    </a:lnTo>
                    <a:lnTo>
                      <a:pt x="5201" y="177"/>
                    </a:lnTo>
                    <a:lnTo>
                      <a:pt x="4937" y="177"/>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59"/>
              <p:cNvSpPr/>
              <p:nvPr/>
            </p:nvSpPr>
            <p:spPr>
              <a:xfrm>
                <a:off x="2094850" y="2978150"/>
                <a:ext cx="5525" cy="6625"/>
              </a:xfrm>
              <a:custGeom>
                <a:avLst/>
                <a:gdLst/>
                <a:ahLst/>
                <a:cxnLst/>
                <a:rect l="l" t="t" r="r" b="b"/>
                <a:pathLst>
                  <a:path w="221" h="265" extrusionOk="0">
                    <a:moveTo>
                      <a:pt x="0" y="0"/>
                    </a:moveTo>
                    <a:lnTo>
                      <a:pt x="0" y="265"/>
                    </a:lnTo>
                    <a:lnTo>
                      <a:pt x="221" y="265"/>
                    </a:lnTo>
                    <a:lnTo>
                      <a:pt x="22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59"/>
              <p:cNvSpPr/>
              <p:nvPr/>
            </p:nvSpPr>
            <p:spPr>
              <a:xfrm>
                <a:off x="2094850" y="2978150"/>
                <a:ext cx="5525" cy="6625"/>
              </a:xfrm>
              <a:custGeom>
                <a:avLst/>
                <a:gdLst/>
                <a:ahLst/>
                <a:cxnLst/>
                <a:rect l="l" t="t" r="r" b="b"/>
                <a:pathLst>
                  <a:path w="221" h="265" fill="none" extrusionOk="0">
                    <a:moveTo>
                      <a:pt x="221" y="0"/>
                    </a:moveTo>
                    <a:lnTo>
                      <a:pt x="0" y="0"/>
                    </a:lnTo>
                    <a:lnTo>
                      <a:pt x="0" y="265"/>
                    </a:lnTo>
                    <a:lnTo>
                      <a:pt x="221" y="265"/>
                    </a:lnTo>
                    <a:lnTo>
                      <a:pt x="221"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59"/>
              <p:cNvSpPr/>
              <p:nvPr/>
            </p:nvSpPr>
            <p:spPr>
              <a:xfrm>
                <a:off x="2228175" y="29781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59"/>
              <p:cNvSpPr/>
              <p:nvPr/>
            </p:nvSpPr>
            <p:spPr>
              <a:xfrm>
                <a:off x="2228175" y="29781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59"/>
              <p:cNvSpPr/>
              <p:nvPr/>
            </p:nvSpPr>
            <p:spPr>
              <a:xfrm>
                <a:off x="2362625" y="29781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59"/>
              <p:cNvSpPr/>
              <p:nvPr/>
            </p:nvSpPr>
            <p:spPr>
              <a:xfrm>
                <a:off x="2362625" y="29781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59"/>
              <p:cNvSpPr/>
              <p:nvPr/>
            </p:nvSpPr>
            <p:spPr>
              <a:xfrm>
                <a:off x="2497050" y="29781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59"/>
              <p:cNvSpPr/>
              <p:nvPr/>
            </p:nvSpPr>
            <p:spPr>
              <a:xfrm>
                <a:off x="2497050" y="29781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59"/>
              <p:cNvSpPr/>
              <p:nvPr/>
            </p:nvSpPr>
            <p:spPr>
              <a:xfrm>
                <a:off x="2631475" y="29781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59"/>
              <p:cNvSpPr/>
              <p:nvPr/>
            </p:nvSpPr>
            <p:spPr>
              <a:xfrm>
                <a:off x="2631475" y="29781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59"/>
              <p:cNvSpPr/>
              <p:nvPr/>
            </p:nvSpPr>
            <p:spPr>
              <a:xfrm>
                <a:off x="2761500" y="2978150"/>
                <a:ext cx="6650" cy="4425"/>
              </a:xfrm>
              <a:custGeom>
                <a:avLst/>
                <a:gdLst/>
                <a:ahLst/>
                <a:cxnLst/>
                <a:rect l="l" t="t" r="r" b="b"/>
                <a:pathLst>
                  <a:path w="266" h="177" extrusionOk="0">
                    <a:moveTo>
                      <a:pt x="1" y="0"/>
                    </a:moveTo>
                    <a:lnTo>
                      <a:pt x="1" y="177"/>
                    </a:lnTo>
                    <a:lnTo>
                      <a:pt x="265" y="177"/>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59"/>
              <p:cNvSpPr/>
              <p:nvPr/>
            </p:nvSpPr>
            <p:spPr>
              <a:xfrm>
                <a:off x="2761500" y="2978150"/>
                <a:ext cx="6650" cy="4425"/>
              </a:xfrm>
              <a:custGeom>
                <a:avLst/>
                <a:gdLst/>
                <a:ahLst/>
                <a:cxnLst/>
                <a:rect l="l" t="t" r="r" b="b"/>
                <a:pathLst>
                  <a:path w="266" h="177" fill="none" extrusionOk="0">
                    <a:moveTo>
                      <a:pt x="265" y="0"/>
                    </a:moveTo>
                    <a:lnTo>
                      <a:pt x="1" y="0"/>
                    </a:lnTo>
                    <a:lnTo>
                      <a:pt x="1" y="177"/>
                    </a:lnTo>
                    <a:lnTo>
                      <a:pt x="265" y="177"/>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59"/>
              <p:cNvSpPr/>
              <p:nvPr/>
            </p:nvSpPr>
            <p:spPr>
              <a:xfrm>
                <a:off x="2761500" y="1617275"/>
                <a:ext cx="7750" cy="47400"/>
              </a:xfrm>
              <a:custGeom>
                <a:avLst/>
                <a:gdLst/>
                <a:ahLst/>
                <a:cxnLst/>
                <a:rect l="l" t="t" r="r" b="b"/>
                <a:pathLst>
                  <a:path w="310" h="1896" extrusionOk="0">
                    <a:moveTo>
                      <a:pt x="1" y="1"/>
                    </a:moveTo>
                    <a:lnTo>
                      <a:pt x="1" y="1896"/>
                    </a:lnTo>
                    <a:lnTo>
                      <a:pt x="309" y="1896"/>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59"/>
              <p:cNvSpPr/>
              <p:nvPr/>
            </p:nvSpPr>
            <p:spPr>
              <a:xfrm>
                <a:off x="2741675" y="1638225"/>
                <a:ext cx="47400" cy="6625"/>
              </a:xfrm>
              <a:custGeom>
                <a:avLst/>
                <a:gdLst/>
                <a:ahLst/>
                <a:cxnLst/>
                <a:rect l="l" t="t" r="r" b="b"/>
                <a:pathLst>
                  <a:path w="1896" h="265" extrusionOk="0">
                    <a:moveTo>
                      <a:pt x="1" y="0"/>
                    </a:moveTo>
                    <a:lnTo>
                      <a:pt x="1" y="264"/>
                    </a:lnTo>
                    <a:lnTo>
                      <a:pt x="1896" y="264"/>
                    </a:ln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59"/>
              <p:cNvSpPr/>
              <p:nvPr/>
            </p:nvSpPr>
            <p:spPr>
              <a:xfrm>
                <a:off x="2761500" y="2288350"/>
                <a:ext cx="7750" cy="46300"/>
              </a:xfrm>
              <a:custGeom>
                <a:avLst/>
                <a:gdLst/>
                <a:ahLst/>
                <a:cxnLst/>
                <a:rect l="l" t="t" r="r" b="b"/>
                <a:pathLst>
                  <a:path w="310" h="1852" extrusionOk="0">
                    <a:moveTo>
                      <a:pt x="1" y="0"/>
                    </a:moveTo>
                    <a:lnTo>
                      <a:pt x="1" y="1852"/>
                    </a:lnTo>
                    <a:lnTo>
                      <a:pt x="309" y="1852"/>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59"/>
              <p:cNvSpPr/>
              <p:nvPr/>
            </p:nvSpPr>
            <p:spPr>
              <a:xfrm>
                <a:off x="2741675" y="2308175"/>
                <a:ext cx="47400" cy="6650"/>
              </a:xfrm>
              <a:custGeom>
                <a:avLst/>
                <a:gdLst/>
                <a:ahLst/>
                <a:cxnLst/>
                <a:rect l="l" t="t" r="r" b="b"/>
                <a:pathLst>
                  <a:path w="1896" h="266" extrusionOk="0">
                    <a:moveTo>
                      <a:pt x="1" y="1"/>
                    </a:moveTo>
                    <a:lnTo>
                      <a:pt x="1" y="265"/>
                    </a:lnTo>
                    <a:lnTo>
                      <a:pt x="1896" y="265"/>
                    </a:lnTo>
                    <a:lnTo>
                      <a:pt x="18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59"/>
              <p:cNvSpPr/>
              <p:nvPr/>
            </p:nvSpPr>
            <p:spPr>
              <a:xfrm>
                <a:off x="2091550" y="1617275"/>
                <a:ext cx="6625" cy="47400"/>
              </a:xfrm>
              <a:custGeom>
                <a:avLst/>
                <a:gdLst/>
                <a:ahLst/>
                <a:cxnLst/>
                <a:rect l="l" t="t" r="r" b="b"/>
                <a:pathLst>
                  <a:path w="265" h="1896" extrusionOk="0">
                    <a:moveTo>
                      <a:pt x="0" y="1"/>
                    </a:moveTo>
                    <a:lnTo>
                      <a:pt x="0" y="1896"/>
                    </a:lnTo>
                    <a:lnTo>
                      <a:pt x="265" y="1896"/>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59"/>
              <p:cNvSpPr/>
              <p:nvPr/>
            </p:nvSpPr>
            <p:spPr>
              <a:xfrm>
                <a:off x="2071700" y="1638225"/>
                <a:ext cx="47425" cy="6625"/>
              </a:xfrm>
              <a:custGeom>
                <a:avLst/>
                <a:gdLst/>
                <a:ahLst/>
                <a:cxnLst/>
                <a:rect l="l" t="t" r="r" b="b"/>
                <a:pathLst>
                  <a:path w="1897" h="265" extrusionOk="0">
                    <a:moveTo>
                      <a:pt x="1" y="0"/>
                    </a:moveTo>
                    <a:lnTo>
                      <a:pt x="1" y="264"/>
                    </a:lnTo>
                    <a:lnTo>
                      <a:pt x="1896" y="264"/>
                    </a:ln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59"/>
              <p:cNvSpPr/>
              <p:nvPr/>
            </p:nvSpPr>
            <p:spPr>
              <a:xfrm>
                <a:off x="2091550" y="2288350"/>
                <a:ext cx="6625" cy="46300"/>
              </a:xfrm>
              <a:custGeom>
                <a:avLst/>
                <a:gdLst/>
                <a:ahLst/>
                <a:cxnLst/>
                <a:rect l="l" t="t" r="r" b="b"/>
                <a:pathLst>
                  <a:path w="265" h="1852" extrusionOk="0">
                    <a:moveTo>
                      <a:pt x="0" y="0"/>
                    </a:moveTo>
                    <a:lnTo>
                      <a:pt x="0" y="1852"/>
                    </a:lnTo>
                    <a:lnTo>
                      <a:pt x="265" y="1852"/>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59"/>
              <p:cNvSpPr/>
              <p:nvPr/>
            </p:nvSpPr>
            <p:spPr>
              <a:xfrm>
                <a:off x="2071700" y="2308175"/>
                <a:ext cx="47425" cy="6650"/>
              </a:xfrm>
              <a:custGeom>
                <a:avLst/>
                <a:gdLst/>
                <a:ahLst/>
                <a:cxnLst/>
                <a:rect l="l" t="t" r="r" b="b"/>
                <a:pathLst>
                  <a:path w="1897" h="266" extrusionOk="0">
                    <a:moveTo>
                      <a:pt x="1" y="1"/>
                    </a:moveTo>
                    <a:lnTo>
                      <a:pt x="1" y="265"/>
                    </a:lnTo>
                    <a:lnTo>
                      <a:pt x="1896" y="265"/>
                    </a:lnTo>
                    <a:lnTo>
                      <a:pt x="18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59"/>
              <p:cNvSpPr/>
              <p:nvPr/>
            </p:nvSpPr>
            <p:spPr>
              <a:xfrm>
                <a:off x="2091550" y="2958325"/>
                <a:ext cx="6625" cy="46300"/>
              </a:xfrm>
              <a:custGeom>
                <a:avLst/>
                <a:gdLst/>
                <a:ahLst/>
                <a:cxnLst/>
                <a:rect l="l" t="t" r="r" b="b"/>
                <a:pathLst>
                  <a:path w="265" h="1852" extrusionOk="0">
                    <a:moveTo>
                      <a:pt x="0" y="0"/>
                    </a:moveTo>
                    <a:lnTo>
                      <a:pt x="0" y="1851"/>
                    </a:lnTo>
                    <a:lnTo>
                      <a:pt x="265" y="1851"/>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59"/>
              <p:cNvSpPr/>
              <p:nvPr/>
            </p:nvSpPr>
            <p:spPr>
              <a:xfrm>
                <a:off x="2071700" y="2978150"/>
                <a:ext cx="47425" cy="6625"/>
              </a:xfrm>
              <a:custGeom>
                <a:avLst/>
                <a:gdLst/>
                <a:ahLst/>
                <a:cxnLst/>
                <a:rect l="l" t="t" r="r" b="b"/>
                <a:pathLst>
                  <a:path w="1897" h="265" extrusionOk="0">
                    <a:moveTo>
                      <a:pt x="1" y="0"/>
                    </a:moveTo>
                    <a:lnTo>
                      <a:pt x="1" y="265"/>
                    </a:lnTo>
                    <a:lnTo>
                      <a:pt x="1896" y="265"/>
                    </a:ln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59"/>
              <p:cNvSpPr/>
              <p:nvPr/>
            </p:nvSpPr>
            <p:spPr>
              <a:xfrm>
                <a:off x="2761500" y="2958325"/>
                <a:ext cx="7750" cy="46300"/>
              </a:xfrm>
              <a:custGeom>
                <a:avLst/>
                <a:gdLst/>
                <a:ahLst/>
                <a:cxnLst/>
                <a:rect l="l" t="t" r="r" b="b"/>
                <a:pathLst>
                  <a:path w="310" h="1852" extrusionOk="0">
                    <a:moveTo>
                      <a:pt x="1" y="0"/>
                    </a:moveTo>
                    <a:lnTo>
                      <a:pt x="1" y="1851"/>
                    </a:lnTo>
                    <a:lnTo>
                      <a:pt x="309" y="1851"/>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59"/>
              <p:cNvSpPr/>
              <p:nvPr/>
            </p:nvSpPr>
            <p:spPr>
              <a:xfrm>
                <a:off x="2741675" y="2978150"/>
                <a:ext cx="47400" cy="6625"/>
              </a:xfrm>
              <a:custGeom>
                <a:avLst/>
                <a:gdLst/>
                <a:ahLst/>
                <a:cxnLst/>
                <a:rect l="l" t="t" r="r" b="b"/>
                <a:pathLst>
                  <a:path w="1896" h="265" extrusionOk="0">
                    <a:moveTo>
                      <a:pt x="1" y="0"/>
                    </a:moveTo>
                    <a:lnTo>
                      <a:pt x="1" y="265"/>
                    </a:lnTo>
                    <a:lnTo>
                      <a:pt x="1896" y="265"/>
                    </a:ln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46" name="Google Shape;2946;p59"/>
            <p:cNvGrpSpPr/>
            <p:nvPr/>
          </p:nvGrpSpPr>
          <p:grpSpPr>
            <a:xfrm>
              <a:off x="965147" y="444904"/>
              <a:ext cx="605939" cy="733425"/>
              <a:chOff x="854872" y="593529"/>
              <a:chExt cx="605939" cy="733425"/>
            </a:xfrm>
          </p:grpSpPr>
          <p:grpSp>
            <p:nvGrpSpPr>
              <p:cNvPr id="2947" name="Google Shape;2947;p59"/>
              <p:cNvGrpSpPr/>
              <p:nvPr/>
            </p:nvGrpSpPr>
            <p:grpSpPr>
              <a:xfrm>
                <a:off x="854872" y="749504"/>
                <a:ext cx="444014" cy="577450"/>
                <a:chOff x="2255047" y="690567"/>
                <a:chExt cx="444014" cy="577450"/>
              </a:xfrm>
            </p:grpSpPr>
            <p:sp>
              <p:nvSpPr>
                <p:cNvPr id="2948" name="Google Shape;2948;p59"/>
                <p:cNvSpPr/>
                <p:nvPr/>
              </p:nvSpPr>
              <p:spPr>
                <a:xfrm>
                  <a:off x="2255047" y="690567"/>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59"/>
                <p:cNvSpPr/>
                <p:nvPr/>
              </p:nvSpPr>
              <p:spPr>
                <a:xfrm>
                  <a:off x="2588630" y="690567"/>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50" name="Google Shape;2950;p59"/>
                <p:cNvCxnSpPr/>
                <p:nvPr/>
              </p:nvCxnSpPr>
              <p:spPr>
                <a:xfrm>
                  <a:off x="2320463" y="924475"/>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51" name="Google Shape;2951;p59"/>
                <p:cNvCxnSpPr/>
                <p:nvPr/>
              </p:nvCxnSpPr>
              <p:spPr>
                <a:xfrm>
                  <a:off x="2320463" y="979300"/>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52" name="Google Shape;2952;p59"/>
                <p:cNvCxnSpPr/>
                <p:nvPr/>
              </p:nvCxnSpPr>
              <p:spPr>
                <a:xfrm>
                  <a:off x="2320463" y="1031550"/>
                  <a:ext cx="313200" cy="0"/>
                </a:xfrm>
                <a:prstGeom prst="straightConnector1">
                  <a:avLst/>
                </a:prstGeom>
                <a:noFill/>
                <a:ln w="9525" cap="flat" cmpd="sng">
                  <a:solidFill>
                    <a:schemeClr val="dk1"/>
                  </a:solidFill>
                  <a:prstDash val="solid"/>
                  <a:round/>
                  <a:headEnd type="none" w="med" len="med"/>
                  <a:tailEnd type="none" w="med" len="med"/>
                </a:ln>
              </p:spPr>
            </p:cxnSp>
          </p:grpSp>
          <p:grpSp>
            <p:nvGrpSpPr>
              <p:cNvPr id="2953" name="Google Shape;2953;p59"/>
              <p:cNvGrpSpPr/>
              <p:nvPr/>
            </p:nvGrpSpPr>
            <p:grpSpPr>
              <a:xfrm>
                <a:off x="935835" y="671517"/>
                <a:ext cx="444014" cy="577450"/>
                <a:chOff x="2255047" y="690567"/>
                <a:chExt cx="444014" cy="577450"/>
              </a:xfrm>
            </p:grpSpPr>
            <p:sp>
              <p:nvSpPr>
                <p:cNvPr id="2954" name="Google Shape;2954;p59"/>
                <p:cNvSpPr/>
                <p:nvPr/>
              </p:nvSpPr>
              <p:spPr>
                <a:xfrm>
                  <a:off x="2255047" y="690567"/>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59"/>
                <p:cNvSpPr/>
                <p:nvPr/>
              </p:nvSpPr>
              <p:spPr>
                <a:xfrm>
                  <a:off x="2588630" y="690567"/>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56" name="Google Shape;2956;p59"/>
                <p:cNvCxnSpPr/>
                <p:nvPr/>
              </p:nvCxnSpPr>
              <p:spPr>
                <a:xfrm>
                  <a:off x="2320463" y="924475"/>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57" name="Google Shape;2957;p59"/>
                <p:cNvCxnSpPr/>
                <p:nvPr/>
              </p:nvCxnSpPr>
              <p:spPr>
                <a:xfrm>
                  <a:off x="2320463" y="979300"/>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58" name="Google Shape;2958;p59"/>
                <p:cNvCxnSpPr/>
                <p:nvPr/>
              </p:nvCxnSpPr>
              <p:spPr>
                <a:xfrm>
                  <a:off x="2320463" y="1031550"/>
                  <a:ext cx="313200" cy="0"/>
                </a:xfrm>
                <a:prstGeom prst="straightConnector1">
                  <a:avLst/>
                </a:prstGeom>
                <a:noFill/>
                <a:ln w="9525" cap="flat" cmpd="sng">
                  <a:solidFill>
                    <a:schemeClr val="dk1"/>
                  </a:solidFill>
                  <a:prstDash val="solid"/>
                  <a:round/>
                  <a:headEnd type="none" w="med" len="med"/>
                  <a:tailEnd type="none" w="med" len="med"/>
                </a:ln>
              </p:spPr>
            </p:cxnSp>
          </p:grpSp>
          <p:grpSp>
            <p:nvGrpSpPr>
              <p:cNvPr id="2959" name="Google Shape;2959;p59"/>
              <p:cNvGrpSpPr/>
              <p:nvPr/>
            </p:nvGrpSpPr>
            <p:grpSpPr>
              <a:xfrm>
                <a:off x="1016797" y="593529"/>
                <a:ext cx="444014" cy="577450"/>
                <a:chOff x="2255047" y="690567"/>
                <a:chExt cx="444014" cy="577450"/>
              </a:xfrm>
            </p:grpSpPr>
            <p:sp>
              <p:nvSpPr>
                <p:cNvPr id="2960" name="Google Shape;2960;p59"/>
                <p:cNvSpPr/>
                <p:nvPr/>
              </p:nvSpPr>
              <p:spPr>
                <a:xfrm>
                  <a:off x="2255047" y="690567"/>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59"/>
                <p:cNvSpPr/>
                <p:nvPr/>
              </p:nvSpPr>
              <p:spPr>
                <a:xfrm>
                  <a:off x="2588630" y="690567"/>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62" name="Google Shape;2962;p59"/>
                <p:cNvCxnSpPr/>
                <p:nvPr/>
              </p:nvCxnSpPr>
              <p:spPr>
                <a:xfrm>
                  <a:off x="2320463" y="924475"/>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63" name="Google Shape;2963;p59"/>
                <p:cNvCxnSpPr/>
                <p:nvPr/>
              </p:nvCxnSpPr>
              <p:spPr>
                <a:xfrm>
                  <a:off x="2320463" y="979300"/>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64" name="Google Shape;2964;p59"/>
                <p:cNvCxnSpPr/>
                <p:nvPr/>
              </p:nvCxnSpPr>
              <p:spPr>
                <a:xfrm>
                  <a:off x="2320463" y="1031550"/>
                  <a:ext cx="313200" cy="0"/>
                </a:xfrm>
                <a:prstGeom prst="straightConnector1">
                  <a:avLst/>
                </a:prstGeom>
                <a:noFill/>
                <a:ln w="9525" cap="flat" cmpd="sng">
                  <a:solidFill>
                    <a:schemeClr val="dk1"/>
                  </a:solidFill>
                  <a:prstDash val="solid"/>
                  <a:round/>
                  <a:headEnd type="none" w="med" len="med"/>
                  <a:tailEnd type="none" w="med" len="med"/>
                </a:ln>
              </p:spPr>
            </p:cxnSp>
          </p:grpSp>
        </p:grpSp>
      </p:grpSp>
      <p:sp>
        <p:nvSpPr>
          <p:cNvPr id="10" name="Google Shape;2622;p59">
            <a:extLst>
              <a:ext uri="{FF2B5EF4-FFF2-40B4-BE49-F238E27FC236}">
                <a16:creationId xmlns:a16="http://schemas.microsoft.com/office/drawing/2014/main" id="{76ED2ACC-6DD9-2FF5-F29B-D7486AD75256}"/>
              </a:ext>
            </a:extLst>
          </p:cNvPr>
          <p:cNvSpPr txBox="1">
            <a:spLocks/>
          </p:cNvSpPr>
          <p:nvPr/>
        </p:nvSpPr>
        <p:spPr>
          <a:xfrm>
            <a:off x="1087082" y="3989015"/>
            <a:ext cx="7160326" cy="762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9pPr>
          </a:lstStyle>
          <a:p>
            <a:pPr marL="0" indent="0" algn="just"/>
            <a:endParaRPr lang="en-US" sz="2200"/>
          </a:p>
        </p:txBody>
      </p:sp>
      <p:grpSp>
        <p:nvGrpSpPr>
          <p:cNvPr id="2" name="Google Shape;1829;p50">
            <a:extLst>
              <a:ext uri="{FF2B5EF4-FFF2-40B4-BE49-F238E27FC236}">
                <a16:creationId xmlns:a16="http://schemas.microsoft.com/office/drawing/2014/main" id="{A2E860FF-70C0-4ADC-31C3-C44C87BC9614}"/>
              </a:ext>
            </a:extLst>
          </p:cNvPr>
          <p:cNvGrpSpPr/>
          <p:nvPr/>
        </p:nvGrpSpPr>
        <p:grpSpPr>
          <a:xfrm>
            <a:off x="1668609" y="1428002"/>
            <a:ext cx="5819710" cy="3212350"/>
            <a:chOff x="1662150" y="965574"/>
            <a:chExt cx="5819710" cy="3212350"/>
          </a:xfrm>
        </p:grpSpPr>
        <p:sp>
          <p:nvSpPr>
            <p:cNvPr id="3" name="Google Shape;1830;p50">
              <a:extLst>
                <a:ext uri="{FF2B5EF4-FFF2-40B4-BE49-F238E27FC236}">
                  <a16:creationId xmlns:a16="http://schemas.microsoft.com/office/drawing/2014/main" id="{1277E6FB-0DF8-A528-FE53-D7356A241746}"/>
                </a:ext>
              </a:extLst>
            </p:cNvPr>
            <p:cNvSpPr/>
            <p:nvPr/>
          </p:nvSpPr>
          <p:spPr>
            <a:xfrm>
              <a:off x="1665638" y="1292501"/>
              <a:ext cx="5816222" cy="2885423"/>
            </a:xfrm>
            <a:custGeom>
              <a:avLst/>
              <a:gdLst/>
              <a:ahLst/>
              <a:cxnLst/>
              <a:rect l="l" t="t" r="r" b="b"/>
              <a:pathLst>
                <a:path w="58289" h="52980" extrusionOk="0">
                  <a:moveTo>
                    <a:pt x="1" y="0"/>
                  </a:moveTo>
                  <a:lnTo>
                    <a:pt x="1" y="52980"/>
                  </a:lnTo>
                  <a:lnTo>
                    <a:pt x="58289" y="52980"/>
                  </a:lnTo>
                  <a:lnTo>
                    <a:pt x="58289" y="0"/>
                  </a:lnTo>
                  <a:close/>
                </a:path>
              </a:pathLst>
            </a:custGeom>
            <a:solidFill>
              <a:schemeClr val="dk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 name="Google Shape;1831;p50">
              <a:extLst>
                <a:ext uri="{FF2B5EF4-FFF2-40B4-BE49-F238E27FC236}">
                  <a16:creationId xmlns:a16="http://schemas.microsoft.com/office/drawing/2014/main" id="{0746E57D-DA33-6CCE-C38F-6D72089FAEE2}"/>
                </a:ext>
              </a:extLst>
            </p:cNvPr>
            <p:cNvGrpSpPr/>
            <p:nvPr/>
          </p:nvGrpSpPr>
          <p:grpSpPr>
            <a:xfrm>
              <a:off x="1662150" y="965574"/>
              <a:ext cx="5819675" cy="326925"/>
              <a:chOff x="1662163" y="959424"/>
              <a:chExt cx="5819675" cy="326925"/>
            </a:xfrm>
          </p:grpSpPr>
          <p:sp>
            <p:nvSpPr>
              <p:cNvPr id="5" name="Google Shape;1832;p50">
                <a:extLst>
                  <a:ext uri="{FF2B5EF4-FFF2-40B4-BE49-F238E27FC236}">
                    <a16:creationId xmlns:a16="http://schemas.microsoft.com/office/drawing/2014/main" id="{93E1C9D3-47AD-B55E-5210-C04748C7B1BD}"/>
                  </a:ext>
                </a:extLst>
              </p:cNvPr>
              <p:cNvSpPr/>
              <p:nvPr/>
            </p:nvSpPr>
            <p:spPr>
              <a:xfrm>
                <a:off x="1662163" y="959425"/>
                <a:ext cx="5819675" cy="326923"/>
              </a:xfrm>
              <a:custGeom>
                <a:avLst/>
                <a:gdLst/>
                <a:ahLst/>
                <a:cxnLst/>
                <a:rect l="l" t="t" r="r" b="b"/>
                <a:pathLst>
                  <a:path w="58255" h="3991" extrusionOk="0">
                    <a:moveTo>
                      <a:pt x="1" y="0"/>
                    </a:moveTo>
                    <a:lnTo>
                      <a:pt x="1" y="3990"/>
                    </a:lnTo>
                    <a:lnTo>
                      <a:pt x="58254" y="3990"/>
                    </a:lnTo>
                    <a:lnTo>
                      <a:pt x="58254" y="0"/>
                    </a:ln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 name="Google Shape;1833;p50">
                <a:extLst>
                  <a:ext uri="{FF2B5EF4-FFF2-40B4-BE49-F238E27FC236}">
                    <a16:creationId xmlns:a16="http://schemas.microsoft.com/office/drawing/2014/main" id="{77ACED33-11E3-F73A-8614-BE469DD1EEF3}"/>
                  </a:ext>
                </a:extLst>
              </p:cNvPr>
              <p:cNvGrpSpPr/>
              <p:nvPr/>
            </p:nvGrpSpPr>
            <p:grpSpPr>
              <a:xfrm>
                <a:off x="1764526" y="959424"/>
                <a:ext cx="5589241" cy="326925"/>
                <a:chOff x="1764526" y="959424"/>
                <a:chExt cx="5589241" cy="326925"/>
              </a:xfrm>
            </p:grpSpPr>
            <p:sp>
              <p:nvSpPr>
                <p:cNvPr id="7" name="Google Shape;1834;p50">
                  <a:extLst>
                    <a:ext uri="{FF2B5EF4-FFF2-40B4-BE49-F238E27FC236}">
                      <a16:creationId xmlns:a16="http://schemas.microsoft.com/office/drawing/2014/main" id="{0D8D1FD7-220C-13B0-EC3A-AFBB3F066CD0}"/>
                    </a:ext>
                  </a:extLst>
                </p:cNvPr>
                <p:cNvSpPr/>
                <p:nvPr/>
              </p:nvSpPr>
              <p:spPr>
                <a:xfrm>
                  <a:off x="1980533" y="959424"/>
                  <a:ext cx="17119" cy="326925"/>
                </a:xfrm>
                <a:custGeom>
                  <a:avLst/>
                  <a:gdLst/>
                  <a:ahLst/>
                  <a:cxnLst/>
                  <a:rect l="l" t="t" r="r" b="b"/>
                  <a:pathLst>
                    <a:path w="209" h="3991" extrusionOk="0">
                      <a:moveTo>
                        <a:pt x="1" y="0"/>
                      </a:moveTo>
                      <a:lnTo>
                        <a:pt x="1" y="3990"/>
                      </a:lnTo>
                      <a:lnTo>
                        <a:pt x="209" y="3990"/>
                      </a:lnTo>
                      <a:lnTo>
                        <a:pt x="2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835;p50">
                  <a:extLst>
                    <a:ext uri="{FF2B5EF4-FFF2-40B4-BE49-F238E27FC236}">
                      <a16:creationId xmlns:a16="http://schemas.microsoft.com/office/drawing/2014/main" id="{2F0D76CF-9439-DBDF-E726-ABF6C0E39920}"/>
                    </a:ext>
                  </a:extLst>
                </p:cNvPr>
                <p:cNvSpPr/>
                <p:nvPr/>
              </p:nvSpPr>
              <p:spPr>
                <a:xfrm>
                  <a:off x="1764526" y="1030443"/>
                  <a:ext cx="105256" cy="184802"/>
                </a:xfrm>
                <a:custGeom>
                  <a:avLst/>
                  <a:gdLst/>
                  <a:ahLst/>
                  <a:cxnLst/>
                  <a:rect l="l" t="t" r="r" b="b"/>
                  <a:pathLst>
                    <a:path w="1285" h="2256" extrusionOk="0">
                      <a:moveTo>
                        <a:pt x="1285" y="1"/>
                      </a:moveTo>
                      <a:lnTo>
                        <a:pt x="1" y="1146"/>
                      </a:lnTo>
                      <a:lnTo>
                        <a:pt x="1285" y="2256"/>
                      </a:lnTo>
                      <a:lnTo>
                        <a:pt x="128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836;p50">
                  <a:extLst>
                    <a:ext uri="{FF2B5EF4-FFF2-40B4-BE49-F238E27FC236}">
                      <a16:creationId xmlns:a16="http://schemas.microsoft.com/office/drawing/2014/main" id="{C32E110A-7766-26B9-8673-CC966165C637}"/>
                    </a:ext>
                  </a:extLst>
                </p:cNvPr>
                <p:cNvSpPr/>
                <p:nvPr/>
              </p:nvSpPr>
              <p:spPr>
                <a:xfrm>
                  <a:off x="7117856" y="959424"/>
                  <a:ext cx="17120" cy="326923"/>
                </a:xfrm>
                <a:custGeom>
                  <a:avLst/>
                  <a:gdLst/>
                  <a:ahLst/>
                  <a:cxnLst/>
                  <a:rect l="l" t="t" r="r" b="b"/>
                  <a:pathLst>
                    <a:path w="209" h="3991" extrusionOk="0">
                      <a:moveTo>
                        <a:pt x="0" y="0"/>
                      </a:moveTo>
                      <a:lnTo>
                        <a:pt x="0" y="3990"/>
                      </a:lnTo>
                      <a:lnTo>
                        <a:pt x="208" y="3990"/>
                      </a:lnTo>
                      <a:lnTo>
                        <a:pt x="20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837;p50">
                  <a:extLst>
                    <a:ext uri="{FF2B5EF4-FFF2-40B4-BE49-F238E27FC236}">
                      <a16:creationId xmlns:a16="http://schemas.microsoft.com/office/drawing/2014/main" id="{FE7E2570-9FCE-A140-B6A4-F825B6F14A47}"/>
                    </a:ext>
                  </a:extLst>
                </p:cNvPr>
                <p:cNvSpPr/>
                <p:nvPr/>
              </p:nvSpPr>
              <p:spPr>
                <a:xfrm>
                  <a:off x="7245724" y="1030443"/>
                  <a:ext cx="108043" cy="184800"/>
                </a:xfrm>
                <a:custGeom>
                  <a:avLst/>
                  <a:gdLst/>
                  <a:ahLst/>
                  <a:cxnLst/>
                  <a:rect l="l" t="t" r="r" b="b"/>
                  <a:pathLst>
                    <a:path w="1319" h="2256" extrusionOk="0">
                      <a:moveTo>
                        <a:pt x="0" y="1"/>
                      </a:moveTo>
                      <a:lnTo>
                        <a:pt x="0" y="2256"/>
                      </a:lnTo>
                      <a:lnTo>
                        <a:pt x="1319" y="1146"/>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mc:AlternateContent xmlns:mc="http://schemas.openxmlformats.org/markup-compatibility/2006">
        <mc:Choice xmlns:a14="http://schemas.microsoft.com/office/drawing/2010/main" Requires="a14">
          <p:sp>
            <p:nvSpPr>
              <p:cNvPr id="2622" name="Google Shape;2622;p59"/>
              <p:cNvSpPr txBox="1">
                <a:spLocks noGrp="1"/>
              </p:cNvSpPr>
              <p:nvPr>
                <p:ph type="subTitle" idx="1"/>
              </p:nvPr>
            </p:nvSpPr>
            <p:spPr>
              <a:xfrm>
                <a:off x="1986980" y="1893433"/>
                <a:ext cx="5154442" cy="2433134"/>
              </a:xfrm>
              <a:prstGeom prst="rect">
                <a:avLst/>
              </a:prstGeom>
            </p:spPr>
            <p:txBody>
              <a:bodyPr spcFirstLastPara="1" wrap="square" lIns="91425" tIns="91425" rIns="91425" bIns="91425" anchor="ctr" anchorCtr="0">
                <a:noAutofit/>
              </a:bodyPr>
              <a:lstStyle/>
              <a:p>
                <a:pPr marL="0" indent="0" algn="just"/>
                <a:r>
                  <a:rPr lang="en-US" sz="2200" dirty="0"/>
                  <a:t>We can get all the tours by generating all the permutations of </a:t>
                </a:r>
                <a14:m>
                  <m:oMath xmlns:m="http://schemas.openxmlformats.org/officeDocument/2006/math">
                    <m:r>
                      <a:rPr lang="en-US" sz="2200" i="1" dirty="0" smtClean="0">
                        <a:latin typeface="Cambria Math" panose="02040503050406030204" pitchFamily="18" charset="0"/>
                      </a:rPr>
                      <m:t>𝑛</m:t>
                    </m:r>
                    <m:r>
                      <a:rPr lang="en-US" sz="2200" i="1" dirty="0" smtClean="0">
                        <a:latin typeface="Cambria Math" panose="02040503050406030204" pitchFamily="18" charset="0"/>
                      </a:rPr>
                      <m:t>−1</m:t>
                    </m:r>
                  </m:oMath>
                </a14:m>
                <a:r>
                  <a:rPr lang="en-US" sz="2200" dirty="0"/>
                  <a:t> intermediate cities, compute the tour lengths, and find the shortest among them.</a:t>
                </a:r>
              </a:p>
              <a:p>
                <a:pPr marL="342900" algn="just">
                  <a:buFontTx/>
                  <a:buChar char="-"/>
                </a:pPr>
                <a:r>
                  <a:rPr lang="en-US" sz="2200" dirty="0"/>
                  <a:t>Time complexity: ?</a:t>
                </a:r>
              </a:p>
              <a:p>
                <a:pPr marL="342900" algn="just">
                  <a:buFontTx/>
                  <a:buChar char="-"/>
                </a:pPr>
                <a:r>
                  <a:rPr lang="en-US" sz="2200" dirty="0"/>
                  <a:t>Space complexity: ?</a:t>
                </a:r>
                <a:endParaRPr lang="vi-VN" sz="2200" dirty="0"/>
              </a:p>
            </p:txBody>
          </p:sp>
        </mc:Choice>
        <mc:Fallback>
          <p:sp>
            <p:nvSpPr>
              <p:cNvPr id="2622" name="Google Shape;2622;p59"/>
              <p:cNvSpPr txBox="1">
                <a:spLocks noGrp="1" noRot="1" noChangeAspect="1" noMove="1" noResize="1" noEditPoints="1" noAdjustHandles="1" noChangeArrowheads="1" noChangeShapeType="1" noTextEdit="1"/>
              </p:cNvSpPr>
              <p:nvPr>
                <p:ph type="subTitle" idx="1"/>
              </p:nvPr>
            </p:nvSpPr>
            <p:spPr>
              <a:xfrm>
                <a:off x="1986980" y="1893433"/>
                <a:ext cx="5154442" cy="2433134"/>
              </a:xfrm>
              <a:prstGeom prst="rect">
                <a:avLst/>
              </a:prstGeom>
              <a:blipFill>
                <a:blip r:embed="rId3"/>
                <a:stretch>
                  <a:fillRect l="-1538" t="-2005" r="-1538" b="-5263"/>
                </a:stretch>
              </a:blipFill>
            </p:spPr>
            <p:txBody>
              <a:bodyPr/>
              <a:lstStyle/>
              <a:p>
                <a:r>
                  <a:rPr lang="en-US">
                    <a:noFill/>
                  </a:rPr>
                  <a:t> </a:t>
                </a:r>
              </a:p>
            </p:txBody>
          </p:sp>
        </mc:Fallback>
      </mc:AlternateContent>
      <p:sp>
        <p:nvSpPr>
          <p:cNvPr id="12" name="Google Shape;2622;p59">
            <a:extLst>
              <a:ext uri="{FF2B5EF4-FFF2-40B4-BE49-F238E27FC236}">
                <a16:creationId xmlns:a16="http://schemas.microsoft.com/office/drawing/2014/main" id="{44684954-CCB3-D4E4-D7DF-BA1B9B63B9BC}"/>
              </a:ext>
            </a:extLst>
          </p:cNvPr>
          <p:cNvSpPr txBox="1">
            <a:spLocks/>
          </p:cNvSpPr>
          <p:nvPr/>
        </p:nvSpPr>
        <p:spPr>
          <a:xfrm>
            <a:off x="2068507" y="1463861"/>
            <a:ext cx="4991386" cy="25512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9pPr>
          </a:lstStyle>
          <a:p>
            <a:pPr marL="0" indent="0"/>
            <a:r>
              <a:rPr lang="en-US" sz="2200"/>
              <a:t>Algorithm</a:t>
            </a:r>
            <a:endParaRPr lang="vi-VN"/>
          </a:p>
        </p:txBody>
      </p:sp>
    </p:spTree>
    <p:extLst>
      <p:ext uri="{BB962C8B-B14F-4D97-AF65-F5344CB8AC3E}">
        <p14:creationId xmlns:p14="http://schemas.microsoft.com/office/powerpoint/2010/main" val="28829657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622">
                                            <p:txEl>
                                              <p:pRg st="1" end="1"/>
                                            </p:txEl>
                                          </p:spTgt>
                                        </p:tgtEl>
                                        <p:attrNameLst>
                                          <p:attrName>style.visibility</p:attrName>
                                        </p:attrNameLst>
                                      </p:cBhvr>
                                      <p:to>
                                        <p:strVal val="visible"/>
                                      </p:to>
                                    </p:set>
                                    <p:animEffect transition="in" filter="barn(inVertical)">
                                      <p:cBhvr>
                                        <p:cTn id="7" dur="500"/>
                                        <p:tgtEl>
                                          <p:spTgt spid="2622">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2622">
                                            <p:txEl>
                                              <p:pRg st="2" end="2"/>
                                            </p:txEl>
                                          </p:spTgt>
                                        </p:tgtEl>
                                        <p:attrNameLst>
                                          <p:attrName>style.visibility</p:attrName>
                                        </p:attrNameLst>
                                      </p:cBhvr>
                                      <p:to>
                                        <p:strVal val="visible"/>
                                      </p:to>
                                    </p:set>
                                    <p:animEffect transition="in" filter="barn(inVertical)">
                                      <p:cBhvr>
                                        <p:cTn id="12" dur="500"/>
                                        <p:tgtEl>
                                          <p:spTgt spid="262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2620"/>
        <p:cNvGrpSpPr/>
        <p:nvPr/>
      </p:nvGrpSpPr>
      <p:grpSpPr>
        <a:xfrm>
          <a:off x="0" y="0"/>
          <a:ext cx="0" cy="0"/>
          <a:chOff x="0" y="0"/>
          <a:chExt cx="0" cy="0"/>
        </a:xfrm>
      </p:grpSpPr>
      <p:sp>
        <p:nvSpPr>
          <p:cNvPr id="2627" name="Google Shape;2627;p59"/>
          <p:cNvSpPr txBox="1">
            <a:spLocks noGrp="1"/>
          </p:cNvSpPr>
          <p:nvPr>
            <p:ph type="title" idx="6"/>
          </p:nvPr>
        </p:nvSpPr>
        <p:spPr>
          <a:xfrm>
            <a:off x="627673" y="2289499"/>
            <a:ext cx="2594823"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Pseudocode </a:t>
            </a:r>
            <a:endParaRPr/>
          </a:p>
        </p:txBody>
      </p:sp>
      <p:grpSp>
        <p:nvGrpSpPr>
          <p:cNvPr id="2670" name="Google Shape;2670;p59"/>
          <p:cNvGrpSpPr/>
          <p:nvPr/>
        </p:nvGrpSpPr>
        <p:grpSpPr>
          <a:xfrm>
            <a:off x="787370" y="4281505"/>
            <a:ext cx="369130" cy="405607"/>
            <a:chOff x="787370" y="4281505"/>
            <a:chExt cx="369130" cy="405607"/>
          </a:xfrm>
        </p:grpSpPr>
        <p:grpSp>
          <p:nvGrpSpPr>
            <p:cNvPr id="2671" name="Google Shape;2671;p59"/>
            <p:cNvGrpSpPr/>
            <p:nvPr/>
          </p:nvGrpSpPr>
          <p:grpSpPr>
            <a:xfrm>
              <a:off x="787370" y="4281505"/>
              <a:ext cx="225414" cy="405607"/>
              <a:chOff x="8063823" y="2506947"/>
              <a:chExt cx="198009" cy="356296"/>
            </a:xfrm>
          </p:grpSpPr>
          <p:sp>
            <p:nvSpPr>
              <p:cNvPr id="2672" name="Google Shape;2672;p59"/>
              <p:cNvSpPr/>
              <p:nvPr/>
            </p:nvSpPr>
            <p:spPr>
              <a:xfrm>
                <a:off x="8063823" y="2506947"/>
                <a:ext cx="198009" cy="39628"/>
              </a:xfrm>
              <a:custGeom>
                <a:avLst/>
                <a:gdLst/>
                <a:ahLst/>
                <a:cxnLst/>
                <a:rect l="l" t="t" r="r" b="b"/>
                <a:pathLst>
                  <a:path w="4512" h="903" extrusionOk="0">
                    <a:moveTo>
                      <a:pt x="1" y="0"/>
                    </a:moveTo>
                    <a:lnTo>
                      <a:pt x="1" y="902"/>
                    </a:lnTo>
                    <a:lnTo>
                      <a:pt x="4511" y="902"/>
                    </a:lnTo>
                    <a:lnTo>
                      <a:pt x="4511"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59"/>
              <p:cNvSpPr/>
              <p:nvPr/>
            </p:nvSpPr>
            <p:spPr>
              <a:xfrm>
                <a:off x="8063823" y="2823615"/>
                <a:ext cx="198009" cy="39628"/>
              </a:xfrm>
              <a:custGeom>
                <a:avLst/>
                <a:gdLst/>
                <a:ahLst/>
                <a:cxnLst/>
                <a:rect l="l" t="t" r="r" b="b"/>
                <a:pathLst>
                  <a:path w="4512" h="903" extrusionOk="0">
                    <a:moveTo>
                      <a:pt x="1" y="1"/>
                    </a:moveTo>
                    <a:lnTo>
                      <a:pt x="1" y="903"/>
                    </a:lnTo>
                    <a:lnTo>
                      <a:pt x="4511" y="903"/>
                    </a:lnTo>
                    <a:lnTo>
                      <a:pt x="4511" y="1"/>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59"/>
              <p:cNvSpPr/>
              <p:nvPr/>
            </p:nvSpPr>
            <p:spPr>
              <a:xfrm>
                <a:off x="8082122" y="2546531"/>
                <a:ext cx="159917" cy="275642"/>
              </a:xfrm>
              <a:custGeom>
                <a:avLst/>
                <a:gdLst/>
                <a:ahLst/>
                <a:cxnLst/>
                <a:rect l="l" t="t" r="r" b="b"/>
                <a:pathLst>
                  <a:path w="3644" h="6281" extrusionOk="0">
                    <a:moveTo>
                      <a:pt x="0" y="0"/>
                    </a:moveTo>
                    <a:lnTo>
                      <a:pt x="0" y="1735"/>
                    </a:lnTo>
                    <a:lnTo>
                      <a:pt x="1214" y="2915"/>
                    </a:lnTo>
                    <a:lnTo>
                      <a:pt x="1214" y="3366"/>
                    </a:lnTo>
                    <a:lnTo>
                      <a:pt x="0" y="4511"/>
                    </a:lnTo>
                    <a:lnTo>
                      <a:pt x="0" y="6280"/>
                    </a:lnTo>
                    <a:lnTo>
                      <a:pt x="3643" y="6280"/>
                    </a:lnTo>
                    <a:lnTo>
                      <a:pt x="3643" y="4511"/>
                    </a:lnTo>
                    <a:lnTo>
                      <a:pt x="2463" y="3366"/>
                    </a:lnTo>
                    <a:lnTo>
                      <a:pt x="2463" y="2915"/>
                    </a:lnTo>
                    <a:lnTo>
                      <a:pt x="3643" y="1735"/>
                    </a:lnTo>
                    <a:lnTo>
                      <a:pt x="3643"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59"/>
              <p:cNvSpPr/>
              <p:nvPr/>
            </p:nvSpPr>
            <p:spPr>
              <a:xfrm>
                <a:off x="8086686" y="2756648"/>
                <a:ext cx="152281" cy="65520"/>
              </a:xfrm>
              <a:custGeom>
                <a:avLst/>
                <a:gdLst/>
                <a:ahLst/>
                <a:cxnLst/>
                <a:rect l="l" t="t" r="r" b="b"/>
                <a:pathLst>
                  <a:path w="3470" h="1493" extrusionOk="0">
                    <a:moveTo>
                      <a:pt x="1527" y="0"/>
                    </a:moveTo>
                    <a:lnTo>
                      <a:pt x="0" y="1492"/>
                    </a:lnTo>
                    <a:lnTo>
                      <a:pt x="3470" y="1492"/>
                    </a:lnTo>
                    <a:lnTo>
                      <a:pt x="19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59"/>
              <p:cNvSpPr/>
              <p:nvPr/>
            </p:nvSpPr>
            <p:spPr>
              <a:xfrm>
                <a:off x="8086686" y="2756648"/>
                <a:ext cx="152281" cy="65520"/>
              </a:xfrm>
              <a:custGeom>
                <a:avLst/>
                <a:gdLst/>
                <a:ahLst/>
                <a:cxnLst/>
                <a:rect l="l" t="t" r="r" b="b"/>
                <a:pathLst>
                  <a:path w="3470" h="1493" fill="none" extrusionOk="0">
                    <a:moveTo>
                      <a:pt x="1527" y="0"/>
                    </a:moveTo>
                    <a:lnTo>
                      <a:pt x="0" y="1492"/>
                    </a:lnTo>
                    <a:lnTo>
                      <a:pt x="3470" y="1492"/>
                    </a:lnTo>
                    <a:lnTo>
                      <a:pt x="194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59"/>
              <p:cNvSpPr/>
              <p:nvPr/>
            </p:nvSpPr>
            <p:spPr>
              <a:xfrm>
                <a:off x="8153654" y="2726192"/>
                <a:ext cx="18344" cy="19836"/>
              </a:xfrm>
              <a:custGeom>
                <a:avLst/>
                <a:gdLst/>
                <a:ahLst/>
                <a:cxnLst/>
                <a:rect l="l" t="t" r="r" b="b"/>
                <a:pathLst>
                  <a:path w="418" h="452" extrusionOk="0">
                    <a:moveTo>
                      <a:pt x="1" y="0"/>
                    </a:moveTo>
                    <a:lnTo>
                      <a:pt x="1" y="451"/>
                    </a:lnTo>
                    <a:lnTo>
                      <a:pt x="417" y="451"/>
                    </a:lnTo>
                    <a:lnTo>
                      <a:pt x="41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59"/>
              <p:cNvSpPr/>
              <p:nvPr/>
            </p:nvSpPr>
            <p:spPr>
              <a:xfrm>
                <a:off x="8153654" y="2698765"/>
                <a:ext cx="18344" cy="19836"/>
              </a:xfrm>
              <a:custGeom>
                <a:avLst/>
                <a:gdLst/>
                <a:ahLst/>
                <a:cxnLst/>
                <a:rect l="l" t="t" r="r" b="b"/>
                <a:pathLst>
                  <a:path w="418" h="452" extrusionOk="0">
                    <a:moveTo>
                      <a:pt x="1" y="1"/>
                    </a:moveTo>
                    <a:lnTo>
                      <a:pt x="1" y="452"/>
                    </a:lnTo>
                    <a:lnTo>
                      <a:pt x="417" y="452"/>
                    </a:lnTo>
                    <a:lnTo>
                      <a:pt x="41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59"/>
              <p:cNvSpPr/>
              <p:nvPr/>
            </p:nvSpPr>
            <p:spPr>
              <a:xfrm>
                <a:off x="8124734" y="2628726"/>
                <a:ext cx="74648" cy="27472"/>
              </a:xfrm>
              <a:custGeom>
                <a:avLst/>
                <a:gdLst/>
                <a:ahLst/>
                <a:cxnLst/>
                <a:rect l="l" t="t" r="r" b="b"/>
                <a:pathLst>
                  <a:path w="1701" h="626" extrusionOk="0">
                    <a:moveTo>
                      <a:pt x="1" y="1"/>
                    </a:moveTo>
                    <a:lnTo>
                      <a:pt x="660" y="625"/>
                    </a:lnTo>
                    <a:lnTo>
                      <a:pt x="1076" y="625"/>
                    </a:lnTo>
                    <a:lnTo>
                      <a:pt x="17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80" name="Google Shape;2680;p59"/>
            <p:cNvSpPr/>
            <p:nvPr/>
          </p:nvSpPr>
          <p:spPr>
            <a:xfrm>
              <a:off x="1064550" y="4376213"/>
              <a:ext cx="91950" cy="91100"/>
            </a:xfrm>
            <a:custGeom>
              <a:avLst/>
              <a:gdLst/>
              <a:ahLst/>
              <a:cxnLst/>
              <a:rect l="l" t="t" r="r" b="b"/>
              <a:pathLst>
                <a:path w="3678" h="3644" fill="none" extrusionOk="0">
                  <a:moveTo>
                    <a:pt x="3157" y="0"/>
                  </a:moveTo>
                  <a:lnTo>
                    <a:pt x="1839" y="1319"/>
                  </a:lnTo>
                  <a:lnTo>
                    <a:pt x="486" y="0"/>
                  </a:lnTo>
                  <a:lnTo>
                    <a:pt x="0" y="486"/>
                  </a:lnTo>
                  <a:lnTo>
                    <a:pt x="1319" y="1805"/>
                  </a:lnTo>
                  <a:lnTo>
                    <a:pt x="0" y="3158"/>
                  </a:lnTo>
                  <a:lnTo>
                    <a:pt x="486" y="3643"/>
                  </a:lnTo>
                  <a:lnTo>
                    <a:pt x="1839" y="2325"/>
                  </a:lnTo>
                  <a:lnTo>
                    <a:pt x="3157" y="3643"/>
                  </a:lnTo>
                  <a:lnTo>
                    <a:pt x="3678" y="3158"/>
                  </a:lnTo>
                  <a:lnTo>
                    <a:pt x="2325" y="1805"/>
                  </a:lnTo>
                  <a:lnTo>
                    <a:pt x="3678" y="486"/>
                  </a:lnTo>
                  <a:lnTo>
                    <a:pt x="3157" y="0"/>
                  </a:lnTo>
                  <a:lnTo>
                    <a:pt x="3157" y="0"/>
                  </a:lnTo>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92" name="Google Shape;2692;p59"/>
          <p:cNvGrpSpPr/>
          <p:nvPr/>
        </p:nvGrpSpPr>
        <p:grpSpPr>
          <a:xfrm>
            <a:off x="706408" y="-1469152"/>
            <a:ext cx="1218677" cy="2647482"/>
            <a:chOff x="706408" y="-1469152"/>
            <a:chExt cx="1218677" cy="2647482"/>
          </a:xfrm>
        </p:grpSpPr>
        <p:grpSp>
          <p:nvGrpSpPr>
            <p:cNvPr id="2693" name="Google Shape;2693;p59"/>
            <p:cNvGrpSpPr/>
            <p:nvPr/>
          </p:nvGrpSpPr>
          <p:grpSpPr>
            <a:xfrm>
              <a:off x="706408" y="-1469152"/>
              <a:ext cx="1218677" cy="2356830"/>
              <a:chOff x="2071700" y="1617275"/>
              <a:chExt cx="717375" cy="1387350"/>
            </a:xfrm>
          </p:grpSpPr>
          <p:sp>
            <p:nvSpPr>
              <p:cNvPr id="2694" name="Google Shape;2694;p59"/>
              <p:cNvSpPr/>
              <p:nvPr/>
            </p:nvSpPr>
            <p:spPr>
              <a:xfrm>
                <a:off x="2093750" y="1644825"/>
                <a:ext cx="6625" cy="1339950"/>
              </a:xfrm>
              <a:custGeom>
                <a:avLst/>
                <a:gdLst/>
                <a:ahLst/>
                <a:cxnLst/>
                <a:rect l="l" t="t" r="r" b="b"/>
                <a:pathLst>
                  <a:path w="265" h="53598" extrusionOk="0">
                    <a:moveTo>
                      <a:pt x="0" y="0"/>
                    </a:moveTo>
                    <a:lnTo>
                      <a:pt x="0" y="5113"/>
                    </a:lnTo>
                    <a:lnTo>
                      <a:pt x="265" y="5113"/>
                    </a:lnTo>
                    <a:lnTo>
                      <a:pt x="265" y="0"/>
                    </a:lnTo>
                    <a:close/>
                    <a:moveTo>
                      <a:pt x="0" y="5378"/>
                    </a:moveTo>
                    <a:lnTo>
                      <a:pt x="0" y="10447"/>
                    </a:lnTo>
                    <a:lnTo>
                      <a:pt x="265" y="10447"/>
                    </a:lnTo>
                    <a:lnTo>
                      <a:pt x="265" y="5378"/>
                    </a:lnTo>
                    <a:close/>
                    <a:moveTo>
                      <a:pt x="0" y="10755"/>
                    </a:moveTo>
                    <a:lnTo>
                      <a:pt x="0" y="15824"/>
                    </a:lnTo>
                    <a:lnTo>
                      <a:pt x="265" y="15824"/>
                    </a:lnTo>
                    <a:lnTo>
                      <a:pt x="265" y="10755"/>
                    </a:lnTo>
                    <a:close/>
                    <a:moveTo>
                      <a:pt x="0" y="16089"/>
                    </a:moveTo>
                    <a:lnTo>
                      <a:pt x="0" y="21201"/>
                    </a:lnTo>
                    <a:lnTo>
                      <a:pt x="265" y="21201"/>
                    </a:lnTo>
                    <a:lnTo>
                      <a:pt x="265" y="16089"/>
                    </a:lnTo>
                    <a:close/>
                    <a:moveTo>
                      <a:pt x="0" y="21466"/>
                    </a:moveTo>
                    <a:lnTo>
                      <a:pt x="0" y="26579"/>
                    </a:lnTo>
                    <a:lnTo>
                      <a:pt x="265" y="26579"/>
                    </a:lnTo>
                    <a:lnTo>
                      <a:pt x="265" y="21466"/>
                    </a:lnTo>
                    <a:close/>
                    <a:moveTo>
                      <a:pt x="0" y="26843"/>
                    </a:moveTo>
                    <a:lnTo>
                      <a:pt x="0" y="31956"/>
                    </a:lnTo>
                    <a:lnTo>
                      <a:pt x="265" y="31956"/>
                    </a:lnTo>
                    <a:lnTo>
                      <a:pt x="265" y="26843"/>
                    </a:lnTo>
                    <a:close/>
                    <a:moveTo>
                      <a:pt x="0" y="32221"/>
                    </a:moveTo>
                    <a:lnTo>
                      <a:pt x="0" y="37334"/>
                    </a:lnTo>
                    <a:lnTo>
                      <a:pt x="265" y="37334"/>
                    </a:lnTo>
                    <a:lnTo>
                      <a:pt x="265" y="32221"/>
                    </a:lnTo>
                    <a:close/>
                    <a:moveTo>
                      <a:pt x="0" y="37598"/>
                    </a:moveTo>
                    <a:lnTo>
                      <a:pt x="0" y="42711"/>
                    </a:lnTo>
                    <a:lnTo>
                      <a:pt x="265" y="42711"/>
                    </a:lnTo>
                    <a:lnTo>
                      <a:pt x="265" y="37598"/>
                    </a:lnTo>
                    <a:close/>
                    <a:moveTo>
                      <a:pt x="0" y="42975"/>
                    </a:moveTo>
                    <a:lnTo>
                      <a:pt x="0" y="48088"/>
                    </a:lnTo>
                    <a:lnTo>
                      <a:pt x="265" y="48088"/>
                    </a:lnTo>
                    <a:lnTo>
                      <a:pt x="265" y="42975"/>
                    </a:lnTo>
                    <a:close/>
                    <a:moveTo>
                      <a:pt x="0" y="48353"/>
                    </a:moveTo>
                    <a:lnTo>
                      <a:pt x="0" y="53598"/>
                    </a:lnTo>
                    <a:lnTo>
                      <a:pt x="44" y="53598"/>
                    </a:lnTo>
                    <a:lnTo>
                      <a:pt x="44"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59"/>
              <p:cNvSpPr/>
              <p:nvPr/>
            </p:nvSpPr>
            <p:spPr>
              <a:xfrm>
                <a:off x="2093750" y="1643725"/>
                <a:ext cx="6625" cy="1341050"/>
              </a:xfrm>
              <a:custGeom>
                <a:avLst/>
                <a:gdLst/>
                <a:ahLst/>
                <a:cxnLst/>
                <a:rect l="l" t="t" r="r" b="b"/>
                <a:pathLst>
                  <a:path w="265" h="53642" fill="none" extrusionOk="0">
                    <a:moveTo>
                      <a:pt x="0" y="0"/>
                    </a:moveTo>
                    <a:lnTo>
                      <a:pt x="0" y="0"/>
                    </a:lnTo>
                    <a:lnTo>
                      <a:pt x="0" y="53642"/>
                    </a:lnTo>
                    <a:lnTo>
                      <a:pt x="265" y="53642"/>
                    </a:lnTo>
                    <a:lnTo>
                      <a:pt x="44" y="53642"/>
                    </a:lnTo>
                    <a:lnTo>
                      <a:pt x="44" y="53377"/>
                    </a:lnTo>
                    <a:lnTo>
                      <a:pt x="265" y="53377"/>
                    </a:lnTo>
                    <a:lnTo>
                      <a:pt x="265" y="48397"/>
                    </a:lnTo>
                    <a:lnTo>
                      <a:pt x="0" y="48397"/>
                    </a:lnTo>
                    <a:lnTo>
                      <a:pt x="0" y="48132"/>
                    </a:lnTo>
                    <a:lnTo>
                      <a:pt x="265" y="48132"/>
                    </a:lnTo>
                    <a:lnTo>
                      <a:pt x="265" y="43019"/>
                    </a:lnTo>
                    <a:lnTo>
                      <a:pt x="0" y="43019"/>
                    </a:lnTo>
                    <a:lnTo>
                      <a:pt x="0" y="42755"/>
                    </a:lnTo>
                    <a:lnTo>
                      <a:pt x="265" y="42755"/>
                    </a:lnTo>
                    <a:lnTo>
                      <a:pt x="265" y="37642"/>
                    </a:lnTo>
                    <a:lnTo>
                      <a:pt x="0" y="37642"/>
                    </a:lnTo>
                    <a:lnTo>
                      <a:pt x="0" y="37378"/>
                    </a:lnTo>
                    <a:lnTo>
                      <a:pt x="265" y="37378"/>
                    </a:lnTo>
                    <a:lnTo>
                      <a:pt x="265" y="32265"/>
                    </a:lnTo>
                    <a:lnTo>
                      <a:pt x="0" y="32265"/>
                    </a:lnTo>
                    <a:lnTo>
                      <a:pt x="0" y="32000"/>
                    </a:lnTo>
                    <a:lnTo>
                      <a:pt x="265" y="32000"/>
                    </a:lnTo>
                    <a:lnTo>
                      <a:pt x="265" y="26887"/>
                    </a:lnTo>
                    <a:lnTo>
                      <a:pt x="0" y="26887"/>
                    </a:lnTo>
                    <a:lnTo>
                      <a:pt x="0" y="26623"/>
                    </a:lnTo>
                    <a:lnTo>
                      <a:pt x="265" y="26623"/>
                    </a:lnTo>
                    <a:lnTo>
                      <a:pt x="265" y="21510"/>
                    </a:lnTo>
                    <a:lnTo>
                      <a:pt x="0" y="21510"/>
                    </a:lnTo>
                    <a:lnTo>
                      <a:pt x="0" y="21245"/>
                    </a:lnTo>
                    <a:lnTo>
                      <a:pt x="265" y="21245"/>
                    </a:lnTo>
                    <a:lnTo>
                      <a:pt x="265" y="16133"/>
                    </a:lnTo>
                    <a:lnTo>
                      <a:pt x="0" y="16133"/>
                    </a:lnTo>
                    <a:lnTo>
                      <a:pt x="0" y="15868"/>
                    </a:lnTo>
                    <a:lnTo>
                      <a:pt x="265" y="15868"/>
                    </a:lnTo>
                    <a:lnTo>
                      <a:pt x="265" y="10799"/>
                    </a:lnTo>
                    <a:lnTo>
                      <a:pt x="0" y="10799"/>
                    </a:lnTo>
                    <a:lnTo>
                      <a:pt x="0" y="10491"/>
                    </a:lnTo>
                    <a:lnTo>
                      <a:pt x="265" y="10491"/>
                    </a:lnTo>
                    <a:lnTo>
                      <a:pt x="265" y="5422"/>
                    </a:lnTo>
                    <a:lnTo>
                      <a:pt x="0" y="5422"/>
                    </a:lnTo>
                    <a:lnTo>
                      <a:pt x="0" y="5157"/>
                    </a:lnTo>
                    <a:lnTo>
                      <a:pt x="265" y="5157"/>
                    </a:lnTo>
                    <a:lnTo>
                      <a:pt x="265" y="44"/>
                    </a:lnTo>
                    <a:lnTo>
                      <a:pt x="0" y="44"/>
                    </a:lnTo>
                    <a:lnTo>
                      <a:pt x="0"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59"/>
              <p:cNvSpPr/>
              <p:nvPr/>
            </p:nvSpPr>
            <p:spPr>
              <a:xfrm>
                <a:off x="2228175" y="1644825"/>
                <a:ext cx="6650" cy="1333350"/>
              </a:xfrm>
              <a:custGeom>
                <a:avLst/>
                <a:gdLst/>
                <a:ahLst/>
                <a:cxnLst/>
                <a:rect l="l" t="t" r="r" b="b"/>
                <a:pathLst>
                  <a:path w="266" h="53334" extrusionOk="0">
                    <a:moveTo>
                      <a:pt x="1" y="0"/>
                    </a:moveTo>
                    <a:lnTo>
                      <a:pt x="1" y="5113"/>
                    </a:lnTo>
                    <a:lnTo>
                      <a:pt x="265" y="5113"/>
                    </a:lnTo>
                    <a:lnTo>
                      <a:pt x="265" y="0"/>
                    </a:lnTo>
                    <a:close/>
                    <a:moveTo>
                      <a:pt x="1" y="5378"/>
                    </a:moveTo>
                    <a:lnTo>
                      <a:pt x="1" y="10447"/>
                    </a:lnTo>
                    <a:lnTo>
                      <a:pt x="265" y="10447"/>
                    </a:lnTo>
                    <a:lnTo>
                      <a:pt x="265" y="5378"/>
                    </a:lnTo>
                    <a:close/>
                    <a:moveTo>
                      <a:pt x="1" y="10755"/>
                    </a:moveTo>
                    <a:lnTo>
                      <a:pt x="1" y="15824"/>
                    </a:lnTo>
                    <a:lnTo>
                      <a:pt x="265" y="15824"/>
                    </a:lnTo>
                    <a:lnTo>
                      <a:pt x="265" y="10755"/>
                    </a:lnTo>
                    <a:close/>
                    <a:moveTo>
                      <a:pt x="1" y="16089"/>
                    </a:moveTo>
                    <a:lnTo>
                      <a:pt x="1" y="21201"/>
                    </a:lnTo>
                    <a:lnTo>
                      <a:pt x="265" y="21201"/>
                    </a:lnTo>
                    <a:lnTo>
                      <a:pt x="265" y="16089"/>
                    </a:lnTo>
                    <a:close/>
                    <a:moveTo>
                      <a:pt x="1" y="21466"/>
                    </a:moveTo>
                    <a:lnTo>
                      <a:pt x="1" y="26579"/>
                    </a:lnTo>
                    <a:lnTo>
                      <a:pt x="265" y="26579"/>
                    </a:lnTo>
                    <a:lnTo>
                      <a:pt x="265" y="21466"/>
                    </a:lnTo>
                    <a:close/>
                    <a:moveTo>
                      <a:pt x="1" y="26843"/>
                    </a:moveTo>
                    <a:lnTo>
                      <a:pt x="1" y="31956"/>
                    </a:lnTo>
                    <a:lnTo>
                      <a:pt x="265" y="31956"/>
                    </a:lnTo>
                    <a:lnTo>
                      <a:pt x="265" y="26843"/>
                    </a:lnTo>
                    <a:close/>
                    <a:moveTo>
                      <a:pt x="1" y="32221"/>
                    </a:moveTo>
                    <a:lnTo>
                      <a:pt x="1" y="37334"/>
                    </a:lnTo>
                    <a:lnTo>
                      <a:pt x="265" y="37334"/>
                    </a:lnTo>
                    <a:lnTo>
                      <a:pt x="265" y="32221"/>
                    </a:lnTo>
                    <a:close/>
                    <a:moveTo>
                      <a:pt x="1" y="37598"/>
                    </a:moveTo>
                    <a:lnTo>
                      <a:pt x="1" y="42711"/>
                    </a:lnTo>
                    <a:lnTo>
                      <a:pt x="265" y="42711"/>
                    </a:lnTo>
                    <a:lnTo>
                      <a:pt x="265" y="37598"/>
                    </a:lnTo>
                    <a:close/>
                    <a:moveTo>
                      <a:pt x="1" y="42975"/>
                    </a:moveTo>
                    <a:lnTo>
                      <a:pt x="1" y="48088"/>
                    </a:lnTo>
                    <a:lnTo>
                      <a:pt x="265" y="48088"/>
                    </a:lnTo>
                    <a:lnTo>
                      <a:pt x="265" y="42975"/>
                    </a:lnTo>
                    <a:close/>
                    <a:moveTo>
                      <a:pt x="1" y="48353"/>
                    </a:moveTo>
                    <a:lnTo>
                      <a:pt x="1"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59"/>
              <p:cNvSpPr/>
              <p:nvPr/>
            </p:nvSpPr>
            <p:spPr>
              <a:xfrm>
                <a:off x="2228175" y="2853625"/>
                <a:ext cx="6650" cy="124550"/>
              </a:xfrm>
              <a:custGeom>
                <a:avLst/>
                <a:gdLst/>
                <a:ahLst/>
                <a:cxnLst/>
                <a:rect l="l" t="t" r="r" b="b"/>
                <a:pathLst>
                  <a:path w="266" h="4982" fill="none" extrusionOk="0">
                    <a:moveTo>
                      <a:pt x="265" y="1"/>
                    </a:moveTo>
                    <a:lnTo>
                      <a:pt x="1" y="1"/>
                    </a:lnTo>
                    <a:lnTo>
                      <a:pt x="1" y="4981"/>
                    </a:lnTo>
                    <a:lnTo>
                      <a:pt x="265" y="4981"/>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59"/>
              <p:cNvSpPr/>
              <p:nvPr/>
            </p:nvSpPr>
            <p:spPr>
              <a:xfrm>
                <a:off x="2228175" y="2719200"/>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59"/>
              <p:cNvSpPr/>
              <p:nvPr/>
            </p:nvSpPr>
            <p:spPr>
              <a:xfrm>
                <a:off x="2228175" y="2584750"/>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59"/>
              <p:cNvSpPr/>
              <p:nvPr/>
            </p:nvSpPr>
            <p:spPr>
              <a:xfrm>
                <a:off x="2228175" y="2450325"/>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59"/>
              <p:cNvSpPr/>
              <p:nvPr/>
            </p:nvSpPr>
            <p:spPr>
              <a:xfrm>
                <a:off x="2228175" y="2315900"/>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59"/>
              <p:cNvSpPr/>
              <p:nvPr/>
            </p:nvSpPr>
            <p:spPr>
              <a:xfrm>
                <a:off x="2228175" y="2181450"/>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59"/>
              <p:cNvSpPr/>
              <p:nvPr/>
            </p:nvSpPr>
            <p:spPr>
              <a:xfrm>
                <a:off x="2228175" y="2047025"/>
                <a:ext cx="6650" cy="127850"/>
              </a:xfrm>
              <a:custGeom>
                <a:avLst/>
                <a:gdLst/>
                <a:ahLst/>
                <a:cxnLst/>
                <a:rect l="l" t="t" r="r" b="b"/>
                <a:pathLst>
                  <a:path w="266" h="5114" fill="none" extrusionOk="0">
                    <a:moveTo>
                      <a:pt x="265" y="1"/>
                    </a:moveTo>
                    <a:lnTo>
                      <a:pt x="1" y="1"/>
                    </a:lnTo>
                    <a:lnTo>
                      <a:pt x="1" y="5113"/>
                    </a:lnTo>
                    <a:lnTo>
                      <a:pt x="265" y="5113"/>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59"/>
              <p:cNvSpPr/>
              <p:nvPr/>
            </p:nvSpPr>
            <p:spPr>
              <a:xfrm>
                <a:off x="2228175" y="1913700"/>
                <a:ext cx="6650" cy="126750"/>
              </a:xfrm>
              <a:custGeom>
                <a:avLst/>
                <a:gdLst/>
                <a:ahLst/>
                <a:cxnLst/>
                <a:rect l="l" t="t" r="r" b="b"/>
                <a:pathLst>
                  <a:path w="266" h="5070" fill="none" extrusionOk="0">
                    <a:moveTo>
                      <a:pt x="265" y="0"/>
                    </a:moveTo>
                    <a:lnTo>
                      <a:pt x="1" y="0"/>
                    </a:lnTo>
                    <a:lnTo>
                      <a:pt x="1" y="5069"/>
                    </a:lnTo>
                    <a:lnTo>
                      <a:pt x="265" y="5069"/>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59"/>
              <p:cNvSpPr/>
              <p:nvPr/>
            </p:nvSpPr>
            <p:spPr>
              <a:xfrm>
                <a:off x="2228175" y="1779250"/>
                <a:ext cx="6650" cy="126750"/>
              </a:xfrm>
              <a:custGeom>
                <a:avLst/>
                <a:gdLst/>
                <a:ahLst/>
                <a:cxnLst/>
                <a:rect l="l" t="t" r="r" b="b"/>
                <a:pathLst>
                  <a:path w="266" h="5070" fill="none" extrusionOk="0">
                    <a:moveTo>
                      <a:pt x="265" y="1"/>
                    </a:moveTo>
                    <a:lnTo>
                      <a:pt x="1" y="1"/>
                    </a:lnTo>
                    <a:lnTo>
                      <a:pt x="1" y="5070"/>
                    </a:lnTo>
                    <a:lnTo>
                      <a:pt x="265" y="5070"/>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59"/>
              <p:cNvSpPr/>
              <p:nvPr/>
            </p:nvSpPr>
            <p:spPr>
              <a:xfrm>
                <a:off x="2228175" y="1644825"/>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59"/>
              <p:cNvSpPr/>
              <p:nvPr/>
            </p:nvSpPr>
            <p:spPr>
              <a:xfrm>
                <a:off x="2362625" y="1644825"/>
                <a:ext cx="6625" cy="1333350"/>
              </a:xfrm>
              <a:custGeom>
                <a:avLst/>
                <a:gdLst/>
                <a:ahLst/>
                <a:cxnLst/>
                <a:rect l="l" t="t" r="r" b="b"/>
                <a:pathLst>
                  <a:path w="265" h="53334" extrusionOk="0">
                    <a:moveTo>
                      <a:pt x="0" y="0"/>
                    </a:moveTo>
                    <a:lnTo>
                      <a:pt x="0" y="5113"/>
                    </a:lnTo>
                    <a:lnTo>
                      <a:pt x="265" y="5113"/>
                    </a:lnTo>
                    <a:lnTo>
                      <a:pt x="265" y="0"/>
                    </a:lnTo>
                    <a:close/>
                    <a:moveTo>
                      <a:pt x="0" y="5378"/>
                    </a:moveTo>
                    <a:lnTo>
                      <a:pt x="0" y="10447"/>
                    </a:lnTo>
                    <a:lnTo>
                      <a:pt x="265" y="10447"/>
                    </a:lnTo>
                    <a:lnTo>
                      <a:pt x="265" y="5378"/>
                    </a:lnTo>
                    <a:close/>
                    <a:moveTo>
                      <a:pt x="0" y="10755"/>
                    </a:moveTo>
                    <a:lnTo>
                      <a:pt x="0" y="15824"/>
                    </a:lnTo>
                    <a:lnTo>
                      <a:pt x="265" y="15824"/>
                    </a:lnTo>
                    <a:lnTo>
                      <a:pt x="265" y="10755"/>
                    </a:lnTo>
                    <a:close/>
                    <a:moveTo>
                      <a:pt x="0" y="16089"/>
                    </a:moveTo>
                    <a:lnTo>
                      <a:pt x="0" y="21201"/>
                    </a:lnTo>
                    <a:lnTo>
                      <a:pt x="265" y="21201"/>
                    </a:lnTo>
                    <a:lnTo>
                      <a:pt x="265" y="16089"/>
                    </a:lnTo>
                    <a:close/>
                    <a:moveTo>
                      <a:pt x="0" y="21466"/>
                    </a:moveTo>
                    <a:lnTo>
                      <a:pt x="0" y="26579"/>
                    </a:lnTo>
                    <a:lnTo>
                      <a:pt x="265" y="26579"/>
                    </a:lnTo>
                    <a:lnTo>
                      <a:pt x="265" y="21466"/>
                    </a:lnTo>
                    <a:close/>
                    <a:moveTo>
                      <a:pt x="0" y="26843"/>
                    </a:moveTo>
                    <a:lnTo>
                      <a:pt x="0" y="31956"/>
                    </a:lnTo>
                    <a:lnTo>
                      <a:pt x="265" y="31956"/>
                    </a:lnTo>
                    <a:lnTo>
                      <a:pt x="265" y="26843"/>
                    </a:lnTo>
                    <a:close/>
                    <a:moveTo>
                      <a:pt x="0" y="32221"/>
                    </a:moveTo>
                    <a:lnTo>
                      <a:pt x="0" y="37334"/>
                    </a:lnTo>
                    <a:lnTo>
                      <a:pt x="265" y="37334"/>
                    </a:lnTo>
                    <a:lnTo>
                      <a:pt x="265" y="32221"/>
                    </a:lnTo>
                    <a:close/>
                    <a:moveTo>
                      <a:pt x="0" y="37598"/>
                    </a:moveTo>
                    <a:lnTo>
                      <a:pt x="0" y="42711"/>
                    </a:lnTo>
                    <a:lnTo>
                      <a:pt x="265" y="42711"/>
                    </a:lnTo>
                    <a:lnTo>
                      <a:pt x="265" y="37598"/>
                    </a:lnTo>
                    <a:close/>
                    <a:moveTo>
                      <a:pt x="0" y="42975"/>
                    </a:moveTo>
                    <a:lnTo>
                      <a:pt x="0" y="48088"/>
                    </a:lnTo>
                    <a:lnTo>
                      <a:pt x="265" y="48088"/>
                    </a:lnTo>
                    <a:lnTo>
                      <a:pt x="265" y="42975"/>
                    </a:lnTo>
                    <a:close/>
                    <a:moveTo>
                      <a:pt x="0" y="48353"/>
                    </a:moveTo>
                    <a:lnTo>
                      <a:pt x="0"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59"/>
              <p:cNvSpPr/>
              <p:nvPr/>
            </p:nvSpPr>
            <p:spPr>
              <a:xfrm>
                <a:off x="2362625" y="2853625"/>
                <a:ext cx="6625" cy="124550"/>
              </a:xfrm>
              <a:custGeom>
                <a:avLst/>
                <a:gdLst/>
                <a:ahLst/>
                <a:cxnLst/>
                <a:rect l="l" t="t" r="r" b="b"/>
                <a:pathLst>
                  <a:path w="265" h="4982" fill="none" extrusionOk="0">
                    <a:moveTo>
                      <a:pt x="265" y="1"/>
                    </a:moveTo>
                    <a:lnTo>
                      <a:pt x="0" y="1"/>
                    </a:lnTo>
                    <a:lnTo>
                      <a:pt x="0" y="4981"/>
                    </a:lnTo>
                    <a:lnTo>
                      <a:pt x="265" y="4981"/>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59"/>
              <p:cNvSpPr/>
              <p:nvPr/>
            </p:nvSpPr>
            <p:spPr>
              <a:xfrm>
                <a:off x="2362625" y="2719200"/>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59"/>
              <p:cNvSpPr/>
              <p:nvPr/>
            </p:nvSpPr>
            <p:spPr>
              <a:xfrm>
                <a:off x="2362625" y="2584750"/>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59"/>
              <p:cNvSpPr/>
              <p:nvPr/>
            </p:nvSpPr>
            <p:spPr>
              <a:xfrm>
                <a:off x="2362625" y="2450325"/>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59"/>
              <p:cNvSpPr/>
              <p:nvPr/>
            </p:nvSpPr>
            <p:spPr>
              <a:xfrm>
                <a:off x="2362625" y="2315900"/>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59"/>
              <p:cNvSpPr/>
              <p:nvPr/>
            </p:nvSpPr>
            <p:spPr>
              <a:xfrm>
                <a:off x="2362625" y="2181450"/>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59"/>
              <p:cNvSpPr/>
              <p:nvPr/>
            </p:nvSpPr>
            <p:spPr>
              <a:xfrm>
                <a:off x="2362625" y="2047025"/>
                <a:ext cx="6625" cy="127850"/>
              </a:xfrm>
              <a:custGeom>
                <a:avLst/>
                <a:gdLst/>
                <a:ahLst/>
                <a:cxnLst/>
                <a:rect l="l" t="t" r="r" b="b"/>
                <a:pathLst>
                  <a:path w="265" h="5114" fill="none" extrusionOk="0">
                    <a:moveTo>
                      <a:pt x="265" y="1"/>
                    </a:moveTo>
                    <a:lnTo>
                      <a:pt x="0" y="1"/>
                    </a:lnTo>
                    <a:lnTo>
                      <a:pt x="0" y="5113"/>
                    </a:lnTo>
                    <a:lnTo>
                      <a:pt x="265" y="5113"/>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59"/>
              <p:cNvSpPr/>
              <p:nvPr/>
            </p:nvSpPr>
            <p:spPr>
              <a:xfrm>
                <a:off x="2362625" y="1913700"/>
                <a:ext cx="6625" cy="126750"/>
              </a:xfrm>
              <a:custGeom>
                <a:avLst/>
                <a:gdLst/>
                <a:ahLst/>
                <a:cxnLst/>
                <a:rect l="l" t="t" r="r" b="b"/>
                <a:pathLst>
                  <a:path w="265" h="5070" fill="none" extrusionOk="0">
                    <a:moveTo>
                      <a:pt x="265" y="0"/>
                    </a:moveTo>
                    <a:lnTo>
                      <a:pt x="0" y="0"/>
                    </a:lnTo>
                    <a:lnTo>
                      <a:pt x="0" y="5069"/>
                    </a:lnTo>
                    <a:lnTo>
                      <a:pt x="265" y="5069"/>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59"/>
              <p:cNvSpPr/>
              <p:nvPr/>
            </p:nvSpPr>
            <p:spPr>
              <a:xfrm>
                <a:off x="2362625" y="1779250"/>
                <a:ext cx="6625" cy="126750"/>
              </a:xfrm>
              <a:custGeom>
                <a:avLst/>
                <a:gdLst/>
                <a:ahLst/>
                <a:cxnLst/>
                <a:rect l="l" t="t" r="r" b="b"/>
                <a:pathLst>
                  <a:path w="265" h="5070" fill="none" extrusionOk="0">
                    <a:moveTo>
                      <a:pt x="265" y="1"/>
                    </a:moveTo>
                    <a:lnTo>
                      <a:pt x="0" y="1"/>
                    </a:lnTo>
                    <a:lnTo>
                      <a:pt x="0" y="5070"/>
                    </a:lnTo>
                    <a:lnTo>
                      <a:pt x="265" y="5070"/>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59"/>
              <p:cNvSpPr/>
              <p:nvPr/>
            </p:nvSpPr>
            <p:spPr>
              <a:xfrm>
                <a:off x="2362625" y="1644825"/>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59"/>
              <p:cNvSpPr/>
              <p:nvPr/>
            </p:nvSpPr>
            <p:spPr>
              <a:xfrm>
                <a:off x="2497050" y="1644825"/>
                <a:ext cx="6625" cy="1333350"/>
              </a:xfrm>
              <a:custGeom>
                <a:avLst/>
                <a:gdLst/>
                <a:ahLst/>
                <a:cxnLst/>
                <a:rect l="l" t="t" r="r" b="b"/>
                <a:pathLst>
                  <a:path w="265" h="53334" extrusionOk="0">
                    <a:moveTo>
                      <a:pt x="0" y="0"/>
                    </a:moveTo>
                    <a:lnTo>
                      <a:pt x="0" y="5113"/>
                    </a:lnTo>
                    <a:lnTo>
                      <a:pt x="265" y="5113"/>
                    </a:lnTo>
                    <a:lnTo>
                      <a:pt x="265" y="0"/>
                    </a:lnTo>
                    <a:close/>
                    <a:moveTo>
                      <a:pt x="0" y="5378"/>
                    </a:moveTo>
                    <a:lnTo>
                      <a:pt x="0" y="10447"/>
                    </a:lnTo>
                    <a:lnTo>
                      <a:pt x="265" y="10447"/>
                    </a:lnTo>
                    <a:lnTo>
                      <a:pt x="265" y="5378"/>
                    </a:lnTo>
                    <a:close/>
                    <a:moveTo>
                      <a:pt x="0" y="10755"/>
                    </a:moveTo>
                    <a:lnTo>
                      <a:pt x="0" y="15824"/>
                    </a:lnTo>
                    <a:lnTo>
                      <a:pt x="265" y="15824"/>
                    </a:lnTo>
                    <a:lnTo>
                      <a:pt x="265" y="10755"/>
                    </a:lnTo>
                    <a:close/>
                    <a:moveTo>
                      <a:pt x="0" y="16089"/>
                    </a:moveTo>
                    <a:lnTo>
                      <a:pt x="0" y="21201"/>
                    </a:lnTo>
                    <a:lnTo>
                      <a:pt x="265" y="21201"/>
                    </a:lnTo>
                    <a:lnTo>
                      <a:pt x="265" y="16089"/>
                    </a:lnTo>
                    <a:close/>
                    <a:moveTo>
                      <a:pt x="0" y="21466"/>
                    </a:moveTo>
                    <a:lnTo>
                      <a:pt x="0" y="26579"/>
                    </a:lnTo>
                    <a:lnTo>
                      <a:pt x="265" y="26579"/>
                    </a:lnTo>
                    <a:lnTo>
                      <a:pt x="265" y="21466"/>
                    </a:lnTo>
                    <a:close/>
                    <a:moveTo>
                      <a:pt x="0" y="26843"/>
                    </a:moveTo>
                    <a:lnTo>
                      <a:pt x="0" y="31956"/>
                    </a:lnTo>
                    <a:lnTo>
                      <a:pt x="265" y="31956"/>
                    </a:lnTo>
                    <a:lnTo>
                      <a:pt x="265" y="26843"/>
                    </a:lnTo>
                    <a:close/>
                    <a:moveTo>
                      <a:pt x="0" y="32221"/>
                    </a:moveTo>
                    <a:lnTo>
                      <a:pt x="0" y="37334"/>
                    </a:lnTo>
                    <a:lnTo>
                      <a:pt x="265" y="37334"/>
                    </a:lnTo>
                    <a:lnTo>
                      <a:pt x="265" y="32221"/>
                    </a:lnTo>
                    <a:close/>
                    <a:moveTo>
                      <a:pt x="0" y="37598"/>
                    </a:moveTo>
                    <a:lnTo>
                      <a:pt x="0" y="42711"/>
                    </a:lnTo>
                    <a:lnTo>
                      <a:pt x="265" y="42711"/>
                    </a:lnTo>
                    <a:lnTo>
                      <a:pt x="265" y="37598"/>
                    </a:lnTo>
                    <a:close/>
                    <a:moveTo>
                      <a:pt x="0" y="42975"/>
                    </a:moveTo>
                    <a:lnTo>
                      <a:pt x="0" y="48088"/>
                    </a:lnTo>
                    <a:lnTo>
                      <a:pt x="265" y="48088"/>
                    </a:lnTo>
                    <a:lnTo>
                      <a:pt x="265" y="42975"/>
                    </a:lnTo>
                    <a:close/>
                    <a:moveTo>
                      <a:pt x="0" y="48353"/>
                    </a:moveTo>
                    <a:lnTo>
                      <a:pt x="0"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59"/>
              <p:cNvSpPr/>
              <p:nvPr/>
            </p:nvSpPr>
            <p:spPr>
              <a:xfrm>
                <a:off x="2497050" y="2853625"/>
                <a:ext cx="6625" cy="124550"/>
              </a:xfrm>
              <a:custGeom>
                <a:avLst/>
                <a:gdLst/>
                <a:ahLst/>
                <a:cxnLst/>
                <a:rect l="l" t="t" r="r" b="b"/>
                <a:pathLst>
                  <a:path w="265" h="4982" fill="none" extrusionOk="0">
                    <a:moveTo>
                      <a:pt x="265" y="1"/>
                    </a:moveTo>
                    <a:lnTo>
                      <a:pt x="0" y="1"/>
                    </a:lnTo>
                    <a:lnTo>
                      <a:pt x="0" y="4981"/>
                    </a:lnTo>
                    <a:lnTo>
                      <a:pt x="265" y="4981"/>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59"/>
              <p:cNvSpPr/>
              <p:nvPr/>
            </p:nvSpPr>
            <p:spPr>
              <a:xfrm>
                <a:off x="2497050" y="2719200"/>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59"/>
              <p:cNvSpPr/>
              <p:nvPr/>
            </p:nvSpPr>
            <p:spPr>
              <a:xfrm>
                <a:off x="2497050" y="2584750"/>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59"/>
              <p:cNvSpPr/>
              <p:nvPr/>
            </p:nvSpPr>
            <p:spPr>
              <a:xfrm>
                <a:off x="2497050" y="2450325"/>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59"/>
              <p:cNvSpPr/>
              <p:nvPr/>
            </p:nvSpPr>
            <p:spPr>
              <a:xfrm>
                <a:off x="2497050" y="2315900"/>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59"/>
              <p:cNvSpPr/>
              <p:nvPr/>
            </p:nvSpPr>
            <p:spPr>
              <a:xfrm>
                <a:off x="2497050" y="2181450"/>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59"/>
              <p:cNvSpPr/>
              <p:nvPr/>
            </p:nvSpPr>
            <p:spPr>
              <a:xfrm>
                <a:off x="2497050" y="2047025"/>
                <a:ext cx="6625" cy="127850"/>
              </a:xfrm>
              <a:custGeom>
                <a:avLst/>
                <a:gdLst/>
                <a:ahLst/>
                <a:cxnLst/>
                <a:rect l="l" t="t" r="r" b="b"/>
                <a:pathLst>
                  <a:path w="265" h="5114" fill="none" extrusionOk="0">
                    <a:moveTo>
                      <a:pt x="265" y="1"/>
                    </a:moveTo>
                    <a:lnTo>
                      <a:pt x="0" y="1"/>
                    </a:lnTo>
                    <a:lnTo>
                      <a:pt x="0" y="5113"/>
                    </a:lnTo>
                    <a:lnTo>
                      <a:pt x="265" y="5113"/>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59"/>
              <p:cNvSpPr/>
              <p:nvPr/>
            </p:nvSpPr>
            <p:spPr>
              <a:xfrm>
                <a:off x="2497050" y="1913700"/>
                <a:ext cx="6625" cy="126750"/>
              </a:xfrm>
              <a:custGeom>
                <a:avLst/>
                <a:gdLst/>
                <a:ahLst/>
                <a:cxnLst/>
                <a:rect l="l" t="t" r="r" b="b"/>
                <a:pathLst>
                  <a:path w="265" h="5070" fill="none" extrusionOk="0">
                    <a:moveTo>
                      <a:pt x="265" y="0"/>
                    </a:moveTo>
                    <a:lnTo>
                      <a:pt x="0" y="0"/>
                    </a:lnTo>
                    <a:lnTo>
                      <a:pt x="0" y="5069"/>
                    </a:lnTo>
                    <a:lnTo>
                      <a:pt x="265" y="5069"/>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59"/>
              <p:cNvSpPr/>
              <p:nvPr/>
            </p:nvSpPr>
            <p:spPr>
              <a:xfrm>
                <a:off x="2497050" y="1779250"/>
                <a:ext cx="6625" cy="126750"/>
              </a:xfrm>
              <a:custGeom>
                <a:avLst/>
                <a:gdLst/>
                <a:ahLst/>
                <a:cxnLst/>
                <a:rect l="l" t="t" r="r" b="b"/>
                <a:pathLst>
                  <a:path w="265" h="5070" fill="none" extrusionOk="0">
                    <a:moveTo>
                      <a:pt x="265" y="1"/>
                    </a:moveTo>
                    <a:lnTo>
                      <a:pt x="0" y="1"/>
                    </a:lnTo>
                    <a:lnTo>
                      <a:pt x="0" y="5070"/>
                    </a:lnTo>
                    <a:lnTo>
                      <a:pt x="265" y="5070"/>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59"/>
              <p:cNvSpPr/>
              <p:nvPr/>
            </p:nvSpPr>
            <p:spPr>
              <a:xfrm>
                <a:off x="2497050" y="1644825"/>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59"/>
              <p:cNvSpPr/>
              <p:nvPr/>
            </p:nvSpPr>
            <p:spPr>
              <a:xfrm>
                <a:off x="2631475" y="1644825"/>
                <a:ext cx="6650" cy="1333350"/>
              </a:xfrm>
              <a:custGeom>
                <a:avLst/>
                <a:gdLst/>
                <a:ahLst/>
                <a:cxnLst/>
                <a:rect l="l" t="t" r="r" b="b"/>
                <a:pathLst>
                  <a:path w="266" h="53334" extrusionOk="0">
                    <a:moveTo>
                      <a:pt x="1" y="0"/>
                    </a:moveTo>
                    <a:lnTo>
                      <a:pt x="1" y="5113"/>
                    </a:lnTo>
                    <a:lnTo>
                      <a:pt x="265" y="5113"/>
                    </a:lnTo>
                    <a:lnTo>
                      <a:pt x="265" y="0"/>
                    </a:lnTo>
                    <a:close/>
                    <a:moveTo>
                      <a:pt x="1" y="5378"/>
                    </a:moveTo>
                    <a:lnTo>
                      <a:pt x="1" y="10447"/>
                    </a:lnTo>
                    <a:lnTo>
                      <a:pt x="265" y="10447"/>
                    </a:lnTo>
                    <a:lnTo>
                      <a:pt x="265" y="5378"/>
                    </a:lnTo>
                    <a:close/>
                    <a:moveTo>
                      <a:pt x="1" y="10755"/>
                    </a:moveTo>
                    <a:lnTo>
                      <a:pt x="1" y="15824"/>
                    </a:lnTo>
                    <a:lnTo>
                      <a:pt x="265" y="15824"/>
                    </a:lnTo>
                    <a:lnTo>
                      <a:pt x="265" y="10755"/>
                    </a:lnTo>
                    <a:close/>
                    <a:moveTo>
                      <a:pt x="1" y="16089"/>
                    </a:moveTo>
                    <a:lnTo>
                      <a:pt x="1" y="21201"/>
                    </a:lnTo>
                    <a:lnTo>
                      <a:pt x="265" y="21201"/>
                    </a:lnTo>
                    <a:lnTo>
                      <a:pt x="265" y="16089"/>
                    </a:lnTo>
                    <a:close/>
                    <a:moveTo>
                      <a:pt x="1" y="21466"/>
                    </a:moveTo>
                    <a:lnTo>
                      <a:pt x="1" y="26579"/>
                    </a:lnTo>
                    <a:lnTo>
                      <a:pt x="265" y="26579"/>
                    </a:lnTo>
                    <a:lnTo>
                      <a:pt x="265" y="21466"/>
                    </a:lnTo>
                    <a:close/>
                    <a:moveTo>
                      <a:pt x="1" y="26843"/>
                    </a:moveTo>
                    <a:lnTo>
                      <a:pt x="1" y="31956"/>
                    </a:lnTo>
                    <a:lnTo>
                      <a:pt x="265" y="31956"/>
                    </a:lnTo>
                    <a:lnTo>
                      <a:pt x="265" y="26843"/>
                    </a:lnTo>
                    <a:close/>
                    <a:moveTo>
                      <a:pt x="1" y="32221"/>
                    </a:moveTo>
                    <a:lnTo>
                      <a:pt x="1" y="37334"/>
                    </a:lnTo>
                    <a:lnTo>
                      <a:pt x="265" y="37334"/>
                    </a:lnTo>
                    <a:lnTo>
                      <a:pt x="265" y="32221"/>
                    </a:lnTo>
                    <a:close/>
                    <a:moveTo>
                      <a:pt x="1" y="37598"/>
                    </a:moveTo>
                    <a:lnTo>
                      <a:pt x="1" y="42711"/>
                    </a:lnTo>
                    <a:lnTo>
                      <a:pt x="265" y="42711"/>
                    </a:lnTo>
                    <a:lnTo>
                      <a:pt x="265" y="37598"/>
                    </a:lnTo>
                    <a:close/>
                    <a:moveTo>
                      <a:pt x="1" y="42975"/>
                    </a:moveTo>
                    <a:lnTo>
                      <a:pt x="1" y="48088"/>
                    </a:lnTo>
                    <a:lnTo>
                      <a:pt x="265" y="48088"/>
                    </a:lnTo>
                    <a:lnTo>
                      <a:pt x="265" y="42975"/>
                    </a:lnTo>
                    <a:close/>
                    <a:moveTo>
                      <a:pt x="1" y="48353"/>
                    </a:moveTo>
                    <a:lnTo>
                      <a:pt x="1"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59"/>
              <p:cNvSpPr/>
              <p:nvPr/>
            </p:nvSpPr>
            <p:spPr>
              <a:xfrm>
                <a:off x="2631475" y="2853625"/>
                <a:ext cx="6650" cy="124550"/>
              </a:xfrm>
              <a:custGeom>
                <a:avLst/>
                <a:gdLst/>
                <a:ahLst/>
                <a:cxnLst/>
                <a:rect l="l" t="t" r="r" b="b"/>
                <a:pathLst>
                  <a:path w="266" h="4982" fill="none" extrusionOk="0">
                    <a:moveTo>
                      <a:pt x="265" y="1"/>
                    </a:moveTo>
                    <a:lnTo>
                      <a:pt x="1" y="1"/>
                    </a:lnTo>
                    <a:lnTo>
                      <a:pt x="1" y="4981"/>
                    </a:lnTo>
                    <a:lnTo>
                      <a:pt x="265" y="4981"/>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59"/>
              <p:cNvSpPr/>
              <p:nvPr/>
            </p:nvSpPr>
            <p:spPr>
              <a:xfrm>
                <a:off x="2631475" y="2719200"/>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59"/>
              <p:cNvSpPr/>
              <p:nvPr/>
            </p:nvSpPr>
            <p:spPr>
              <a:xfrm>
                <a:off x="2631475" y="2584750"/>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59"/>
              <p:cNvSpPr/>
              <p:nvPr/>
            </p:nvSpPr>
            <p:spPr>
              <a:xfrm>
                <a:off x="2631475" y="2450325"/>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59"/>
              <p:cNvSpPr/>
              <p:nvPr/>
            </p:nvSpPr>
            <p:spPr>
              <a:xfrm>
                <a:off x="2631475" y="2315900"/>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59"/>
              <p:cNvSpPr/>
              <p:nvPr/>
            </p:nvSpPr>
            <p:spPr>
              <a:xfrm>
                <a:off x="2631475" y="2181450"/>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59"/>
              <p:cNvSpPr/>
              <p:nvPr/>
            </p:nvSpPr>
            <p:spPr>
              <a:xfrm>
                <a:off x="2631475" y="2047025"/>
                <a:ext cx="6650" cy="127850"/>
              </a:xfrm>
              <a:custGeom>
                <a:avLst/>
                <a:gdLst/>
                <a:ahLst/>
                <a:cxnLst/>
                <a:rect l="l" t="t" r="r" b="b"/>
                <a:pathLst>
                  <a:path w="266" h="5114" fill="none" extrusionOk="0">
                    <a:moveTo>
                      <a:pt x="265" y="1"/>
                    </a:moveTo>
                    <a:lnTo>
                      <a:pt x="1" y="1"/>
                    </a:lnTo>
                    <a:lnTo>
                      <a:pt x="1" y="5113"/>
                    </a:lnTo>
                    <a:lnTo>
                      <a:pt x="265" y="5113"/>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59"/>
              <p:cNvSpPr/>
              <p:nvPr/>
            </p:nvSpPr>
            <p:spPr>
              <a:xfrm>
                <a:off x="2631475" y="1913700"/>
                <a:ext cx="6650" cy="126750"/>
              </a:xfrm>
              <a:custGeom>
                <a:avLst/>
                <a:gdLst/>
                <a:ahLst/>
                <a:cxnLst/>
                <a:rect l="l" t="t" r="r" b="b"/>
                <a:pathLst>
                  <a:path w="266" h="5070" fill="none" extrusionOk="0">
                    <a:moveTo>
                      <a:pt x="265" y="0"/>
                    </a:moveTo>
                    <a:lnTo>
                      <a:pt x="1" y="0"/>
                    </a:lnTo>
                    <a:lnTo>
                      <a:pt x="1" y="5069"/>
                    </a:lnTo>
                    <a:lnTo>
                      <a:pt x="265" y="5069"/>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59"/>
              <p:cNvSpPr/>
              <p:nvPr/>
            </p:nvSpPr>
            <p:spPr>
              <a:xfrm>
                <a:off x="2631475" y="1779250"/>
                <a:ext cx="6650" cy="126750"/>
              </a:xfrm>
              <a:custGeom>
                <a:avLst/>
                <a:gdLst/>
                <a:ahLst/>
                <a:cxnLst/>
                <a:rect l="l" t="t" r="r" b="b"/>
                <a:pathLst>
                  <a:path w="266" h="5070" fill="none" extrusionOk="0">
                    <a:moveTo>
                      <a:pt x="265" y="1"/>
                    </a:moveTo>
                    <a:lnTo>
                      <a:pt x="1" y="1"/>
                    </a:lnTo>
                    <a:lnTo>
                      <a:pt x="1" y="5070"/>
                    </a:lnTo>
                    <a:lnTo>
                      <a:pt x="265" y="5070"/>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59"/>
              <p:cNvSpPr/>
              <p:nvPr/>
            </p:nvSpPr>
            <p:spPr>
              <a:xfrm>
                <a:off x="2631475" y="1644825"/>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59"/>
              <p:cNvSpPr/>
              <p:nvPr/>
            </p:nvSpPr>
            <p:spPr>
              <a:xfrm>
                <a:off x="2761500" y="1645925"/>
                <a:ext cx="7750" cy="1336650"/>
              </a:xfrm>
              <a:custGeom>
                <a:avLst/>
                <a:gdLst/>
                <a:ahLst/>
                <a:cxnLst/>
                <a:rect l="l" t="t" r="r" b="b"/>
                <a:pathLst>
                  <a:path w="310" h="53466" extrusionOk="0">
                    <a:moveTo>
                      <a:pt x="1" y="1"/>
                    </a:moveTo>
                    <a:lnTo>
                      <a:pt x="1" y="5069"/>
                    </a:lnTo>
                    <a:lnTo>
                      <a:pt x="309" y="5069"/>
                    </a:lnTo>
                    <a:lnTo>
                      <a:pt x="309" y="1"/>
                    </a:lnTo>
                    <a:close/>
                    <a:moveTo>
                      <a:pt x="1" y="5334"/>
                    </a:moveTo>
                    <a:lnTo>
                      <a:pt x="1" y="10403"/>
                    </a:lnTo>
                    <a:lnTo>
                      <a:pt x="309" y="10403"/>
                    </a:lnTo>
                    <a:lnTo>
                      <a:pt x="309" y="5334"/>
                    </a:lnTo>
                    <a:close/>
                    <a:moveTo>
                      <a:pt x="1" y="10711"/>
                    </a:moveTo>
                    <a:lnTo>
                      <a:pt x="1" y="15780"/>
                    </a:lnTo>
                    <a:lnTo>
                      <a:pt x="309" y="15780"/>
                    </a:lnTo>
                    <a:lnTo>
                      <a:pt x="309" y="10711"/>
                    </a:lnTo>
                    <a:close/>
                    <a:moveTo>
                      <a:pt x="1" y="16045"/>
                    </a:moveTo>
                    <a:lnTo>
                      <a:pt x="1" y="21157"/>
                    </a:lnTo>
                    <a:lnTo>
                      <a:pt x="309" y="21157"/>
                    </a:lnTo>
                    <a:lnTo>
                      <a:pt x="309" y="16045"/>
                    </a:lnTo>
                    <a:close/>
                    <a:moveTo>
                      <a:pt x="1" y="21422"/>
                    </a:moveTo>
                    <a:lnTo>
                      <a:pt x="1" y="26535"/>
                    </a:lnTo>
                    <a:lnTo>
                      <a:pt x="309" y="26535"/>
                    </a:lnTo>
                    <a:lnTo>
                      <a:pt x="309" y="21422"/>
                    </a:lnTo>
                    <a:close/>
                    <a:moveTo>
                      <a:pt x="1" y="26799"/>
                    </a:moveTo>
                    <a:lnTo>
                      <a:pt x="1" y="31912"/>
                    </a:lnTo>
                    <a:lnTo>
                      <a:pt x="309" y="31912"/>
                    </a:lnTo>
                    <a:lnTo>
                      <a:pt x="309" y="26799"/>
                    </a:lnTo>
                    <a:close/>
                    <a:moveTo>
                      <a:pt x="1" y="32177"/>
                    </a:moveTo>
                    <a:lnTo>
                      <a:pt x="1" y="37290"/>
                    </a:lnTo>
                    <a:lnTo>
                      <a:pt x="309" y="37290"/>
                    </a:lnTo>
                    <a:lnTo>
                      <a:pt x="309" y="32177"/>
                    </a:lnTo>
                    <a:close/>
                    <a:moveTo>
                      <a:pt x="1" y="37554"/>
                    </a:moveTo>
                    <a:lnTo>
                      <a:pt x="1" y="42667"/>
                    </a:lnTo>
                    <a:lnTo>
                      <a:pt x="309" y="42667"/>
                    </a:lnTo>
                    <a:lnTo>
                      <a:pt x="309" y="37554"/>
                    </a:lnTo>
                    <a:close/>
                    <a:moveTo>
                      <a:pt x="1" y="42931"/>
                    </a:moveTo>
                    <a:lnTo>
                      <a:pt x="1" y="48044"/>
                    </a:lnTo>
                    <a:lnTo>
                      <a:pt x="309" y="48044"/>
                    </a:lnTo>
                    <a:lnTo>
                      <a:pt x="309" y="42931"/>
                    </a:lnTo>
                    <a:close/>
                    <a:moveTo>
                      <a:pt x="1" y="48309"/>
                    </a:moveTo>
                    <a:lnTo>
                      <a:pt x="1" y="53289"/>
                    </a:lnTo>
                    <a:lnTo>
                      <a:pt x="265" y="53289"/>
                    </a:lnTo>
                    <a:lnTo>
                      <a:pt x="265" y="53466"/>
                    </a:lnTo>
                    <a:lnTo>
                      <a:pt x="309" y="53466"/>
                    </a:lnTo>
                    <a:lnTo>
                      <a:pt x="309" y="48309"/>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59"/>
              <p:cNvSpPr/>
              <p:nvPr/>
            </p:nvSpPr>
            <p:spPr>
              <a:xfrm>
                <a:off x="2761500" y="1645925"/>
                <a:ext cx="7750" cy="1336650"/>
              </a:xfrm>
              <a:custGeom>
                <a:avLst/>
                <a:gdLst/>
                <a:ahLst/>
                <a:cxnLst/>
                <a:rect l="l" t="t" r="r" b="b"/>
                <a:pathLst>
                  <a:path w="310" h="53466" fill="none" extrusionOk="0">
                    <a:moveTo>
                      <a:pt x="309" y="1"/>
                    </a:moveTo>
                    <a:lnTo>
                      <a:pt x="1" y="1"/>
                    </a:lnTo>
                    <a:lnTo>
                      <a:pt x="1" y="5069"/>
                    </a:lnTo>
                    <a:lnTo>
                      <a:pt x="309" y="5069"/>
                    </a:lnTo>
                    <a:lnTo>
                      <a:pt x="309" y="5334"/>
                    </a:lnTo>
                    <a:lnTo>
                      <a:pt x="1" y="5334"/>
                    </a:lnTo>
                    <a:lnTo>
                      <a:pt x="1" y="10403"/>
                    </a:lnTo>
                    <a:lnTo>
                      <a:pt x="309" y="10403"/>
                    </a:lnTo>
                    <a:lnTo>
                      <a:pt x="309" y="10711"/>
                    </a:lnTo>
                    <a:lnTo>
                      <a:pt x="1" y="10711"/>
                    </a:lnTo>
                    <a:lnTo>
                      <a:pt x="1" y="15780"/>
                    </a:lnTo>
                    <a:lnTo>
                      <a:pt x="309" y="15780"/>
                    </a:lnTo>
                    <a:lnTo>
                      <a:pt x="309" y="16045"/>
                    </a:lnTo>
                    <a:lnTo>
                      <a:pt x="1" y="16045"/>
                    </a:lnTo>
                    <a:lnTo>
                      <a:pt x="1" y="21157"/>
                    </a:lnTo>
                    <a:lnTo>
                      <a:pt x="309" y="21157"/>
                    </a:lnTo>
                    <a:lnTo>
                      <a:pt x="309" y="21422"/>
                    </a:lnTo>
                    <a:lnTo>
                      <a:pt x="1" y="21422"/>
                    </a:lnTo>
                    <a:lnTo>
                      <a:pt x="1" y="26535"/>
                    </a:lnTo>
                    <a:lnTo>
                      <a:pt x="309" y="26535"/>
                    </a:lnTo>
                    <a:lnTo>
                      <a:pt x="309" y="26799"/>
                    </a:lnTo>
                    <a:lnTo>
                      <a:pt x="1" y="26799"/>
                    </a:lnTo>
                    <a:lnTo>
                      <a:pt x="1" y="31912"/>
                    </a:lnTo>
                    <a:lnTo>
                      <a:pt x="309" y="31912"/>
                    </a:lnTo>
                    <a:lnTo>
                      <a:pt x="309" y="32177"/>
                    </a:lnTo>
                    <a:lnTo>
                      <a:pt x="1" y="32177"/>
                    </a:lnTo>
                    <a:lnTo>
                      <a:pt x="1" y="37290"/>
                    </a:lnTo>
                    <a:lnTo>
                      <a:pt x="309" y="37290"/>
                    </a:lnTo>
                    <a:lnTo>
                      <a:pt x="309" y="37554"/>
                    </a:lnTo>
                    <a:lnTo>
                      <a:pt x="1" y="37554"/>
                    </a:lnTo>
                    <a:lnTo>
                      <a:pt x="1" y="42667"/>
                    </a:lnTo>
                    <a:lnTo>
                      <a:pt x="309" y="42667"/>
                    </a:lnTo>
                    <a:lnTo>
                      <a:pt x="309" y="42931"/>
                    </a:lnTo>
                    <a:lnTo>
                      <a:pt x="1" y="42931"/>
                    </a:lnTo>
                    <a:lnTo>
                      <a:pt x="1" y="48044"/>
                    </a:lnTo>
                    <a:lnTo>
                      <a:pt x="309" y="48044"/>
                    </a:lnTo>
                    <a:lnTo>
                      <a:pt x="309" y="48309"/>
                    </a:lnTo>
                    <a:lnTo>
                      <a:pt x="1" y="48309"/>
                    </a:lnTo>
                    <a:lnTo>
                      <a:pt x="1" y="53289"/>
                    </a:lnTo>
                    <a:lnTo>
                      <a:pt x="265" y="53289"/>
                    </a:lnTo>
                    <a:lnTo>
                      <a:pt x="265" y="53466"/>
                    </a:lnTo>
                    <a:lnTo>
                      <a:pt x="309" y="53466"/>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59"/>
              <p:cNvSpPr/>
              <p:nvPr/>
            </p:nvSpPr>
            <p:spPr>
              <a:xfrm>
                <a:off x="2093750" y="1638225"/>
                <a:ext cx="675500" cy="6625"/>
              </a:xfrm>
              <a:custGeom>
                <a:avLst/>
                <a:gdLst/>
                <a:ahLst/>
                <a:cxnLst/>
                <a:rect l="l" t="t" r="r" b="b"/>
                <a:pathLst>
                  <a:path w="27020" h="265" extrusionOk="0">
                    <a:moveTo>
                      <a:pt x="0" y="0"/>
                    </a:moveTo>
                    <a:lnTo>
                      <a:pt x="0" y="220"/>
                    </a:lnTo>
                    <a:lnTo>
                      <a:pt x="265" y="220"/>
                    </a:lnTo>
                    <a:lnTo>
                      <a:pt x="265" y="264"/>
                    </a:lnTo>
                    <a:lnTo>
                      <a:pt x="5378" y="264"/>
                    </a:lnTo>
                    <a:lnTo>
                      <a:pt x="5378" y="220"/>
                    </a:lnTo>
                    <a:lnTo>
                      <a:pt x="5642" y="220"/>
                    </a:lnTo>
                    <a:lnTo>
                      <a:pt x="5642" y="264"/>
                    </a:lnTo>
                    <a:lnTo>
                      <a:pt x="10755" y="264"/>
                    </a:lnTo>
                    <a:lnTo>
                      <a:pt x="10755" y="220"/>
                    </a:lnTo>
                    <a:lnTo>
                      <a:pt x="11020" y="220"/>
                    </a:lnTo>
                    <a:lnTo>
                      <a:pt x="11020" y="264"/>
                    </a:lnTo>
                    <a:lnTo>
                      <a:pt x="16132" y="264"/>
                    </a:lnTo>
                    <a:lnTo>
                      <a:pt x="16132" y="220"/>
                    </a:lnTo>
                    <a:lnTo>
                      <a:pt x="16397" y="220"/>
                    </a:lnTo>
                    <a:lnTo>
                      <a:pt x="16397" y="264"/>
                    </a:lnTo>
                    <a:lnTo>
                      <a:pt x="21510" y="264"/>
                    </a:lnTo>
                    <a:lnTo>
                      <a:pt x="21510" y="220"/>
                    </a:lnTo>
                    <a:lnTo>
                      <a:pt x="21774" y="220"/>
                    </a:lnTo>
                    <a:lnTo>
                      <a:pt x="21774" y="264"/>
                    </a:lnTo>
                    <a:lnTo>
                      <a:pt x="27019" y="264"/>
                    </a:lnTo>
                    <a:lnTo>
                      <a:pt x="2701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59"/>
              <p:cNvSpPr/>
              <p:nvPr/>
            </p:nvSpPr>
            <p:spPr>
              <a:xfrm>
                <a:off x="2093750" y="1638225"/>
                <a:ext cx="675500" cy="6625"/>
              </a:xfrm>
              <a:custGeom>
                <a:avLst/>
                <a:gdLst/>
                <a:ahLst/>
                <a:cxnLst/>
                <a:rect l="l" t="t" r="r" b="b"/>
                <a:pathLst>
                  <a:path w="27020" h="265" fill="none" extrusionOk="0">
                    <a:moveTo>
                      <a:pt x="27019" y="0"/>
                    </a:moveTo>
                    <a:lnTo>
                      <a:pt x="0" y="0"/>
                    </a:lnTo>
                    <a:lnTo>
                      <a:pt x="0" y="220"/>
                    </a:lnTo>
                    <a:lnTo>
                      <a:pt x="265" y="220"/>
                    </a:lnTo>
                    <a:lnTo>
                      <a:pt x="265" y="264"/>
                    </a:lnTo>
                    <a:lnTo>
                      <a:pt x="5378" y="264"/>
                    </a:lnTo>
                    <a:lnTo>
                      <a:pt x="5378" y="220"/>
                    </a:lnTo>
                    <a:lnTo>
                      <a:pt x="5642" y="220"/>
                    </a:lnTo>
                    <a:lnTo>
                      <a:pt x="5642" y="264"/>
                    </a:lnTo>
                    <a:lnTo>
                      <a:pt x="10755" y="264"/>
                    </a:lnTo>
                    <a:lnTo>
                      <a:pt x="10755" y="220"/>
                    </a:lnTo>
                    <a:lnTo>
                      <a:pt x="11020" y="220"/>
                    </a:lnTo>
                    <a:lnTo>
                      <a:pt x="11020" y="264"/>
                    </a:lnTo>
                    <a:lnTo>
                      <a:pt x="16132" y="264"/>
                    </a:lnTo>
                    <a:lnTo>
                      <a:pt x="16132" y="220"/>
                    </a:lnTo>
                    <a:lnTo>
                      <a:pt x="16397" y="220"/>
                    </a:lnTo>
                    <a:lnTo>
                      <a:pt x="16397" y="264"/>
                    </a:lnTo>
                    <a:lnTo>
                      <a:pt x="21510" y="264"/>
                    </a:lnTo>
                    <a:lnTo>
                      <a:pt x="21510" y="220"/>
                    </a:lnTo>
                    <a:lnTo>
                      <a:pt x="21774" y="220"/>
                    </a:lnTo>
                    <a:lnTo>
                      <a:pt x="21774" y="264"/>
                    </a:lnTo>
                    <a:lnTo>
                      <a:pt x="27019" y="264"/>
                    </a:lnTo>
                    <a:lnTo>
                      <a:pt x="2701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59"/>
              <p:cNvSpPr/>
              <p:nvPr/>
            </p:nvSpPr>
            <p:spPr>
              <a:xfrm>
                <a:off x="2093750" y="1643725"/>
                <a:ext cx="6625" cy="1125"/>
              </a:xfrm>
              <a:custGeom>
                <a:avLst/>
                <a:gdLst/>
                <a:ahLst/>
                <a:cxnLst/>
                <a:rect l="l" t="t" r="r" b="b"/>
                <a:pathLst>
                  <a:path w="265" h="45" extrusionOk="0">
                    <a:moveTo>
                      <a:pt x="0" y="0"/>
                    </a:moveTo>
                    <a:lnTo>
                      <a:pt x="0" y="44"/>
                    </a:lnTo>
                    <a:lnTo>
                      <a:pt x="265"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59"/>
              <p:cNvSpPr/>
              <p:nvPr/>
            </p:nvSpPr>
            <p:spPr>
              <a:xfrm>
                <a:off x="2093750" y="1643725"/>
                <a:ext cx="6625" cy="1125"/>
              </a:xfrm>
              <a:custGeom>
                <a:avLst/>
                <a:gdLst/>
                <a:ahLst/>
                <a:cxnLst/>
                <a:rect l="l" t="t" r="r" b="b"/>
                <a:pathLst>
                  <a:path w="265" h="45" fill="none" extrusionOk="0">
                    <a:moveTo>
                      <a:pt x="265" y="0"/>
                    </a:moveTo>
                    <a:lnTo>
                      <a:pt x="0" y="0"/>
                    </a:lnTo>
                    <a:lnTo>
                      <a:pt x="0" y="44"/>
                    </a:lnTo>
                    <a:lnTo>
                      <a:pt x="265" y="44"/>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59"/>
              <p:cNvSpPr/>
              <p:nvPr/>
            </p:nvSpPr>
            <p:spPr>
              <a:xfrm>
                <a:off x="2228175" y="1643725"/>
                <a:ext cx="6650" cy="1125"/>
              </a:xfrm>
              <a:custGeom>
                <a:avLst/>
                <a:gdLst/>
                <a:ahLst/>
                <a:cxnLst/>
                <a:rect l="l" t="t" r="r" b="b"/>
                <a:pathLst>
                  <a:path w="266" h="45" extrusionOk="0">
                    <a:moveTo>
                      <a:pt x="1" y="0"/>
                    </a:moveTo>
                    <a:lnTo>
                      <a:pt x="1" y="44"/>
                    </a:lnTo>
                    <a:lnTo>
                      <a:pt x="265"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59"/>
              <p:cNvSpPr/>
              <p:nvPr/>
            </p:nvSpPr>
            <p:spPr>
              <a:xfrm>
                <a:off x="2228175" y="1643725"/>
                <a:ext cx="6650" cy="1125"/>
              </a:xfrm>
              <a:custGeom>
                <a:avLst/>
                <a:gdLst/>
                <a:ahLst/>
                <a:cxnLst/>
                <a:rect l="l" t="t" r="r" b="b"/>
                <a:pathLst>
                  <a:path w="266" h="45" fill="none" extrusionOk="0">
                    <a:moveTo>
                      <a:pt x="265" y="0"/>
                    </a:moveTo>
                    <a:lnTo>
                      <a:pt x="1" y="0"/>
                    </a:lnTo>
                    <a:lnTo>
                      <a:pt x="1" y="44"/>
                    </a:lnTo>
                    <a:lnTo>
                      <a:pt x="265" y="44"/>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59"/>
              <p:cNvSpPr/>
              <p:nvPr/>
            </p:nvSpPr>
            <p:spPr>
              <a:xfrm>
                <a:off x="2362625" y="1643725"/>
                <a:ext cx="6625" cy="1125"/>
              </a:xfrm>
              <a:custGeom>
                <a:avLst/>
                <a:gdLst/>
                <a:ahLst/>
                <a:cxnLst/>
                <a:rect l="l" t="t" r="r" b="b"/>
                <a:pathLst>
                  <a:path w="265" h="45" extrusionOk="0">
                    <a:moveTo>
                      <a:pt x="0" y="0"/>
                    </a:moveTo>
                    <a:lnTo>
                      <a:pt x="0" y="44"/>
                    </a:lnTo>
                    <a:lnTo>
                      <a:pt x="265"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59"/>
              <p:cNvSpPr/>
              <p:nvPr/>
            </p:nvSpPr>
            <p:spPr>
              <a:xfrm>
                <a:off x="2362625" y="1643725"/>
                <a:ext cx="6625" cy="1125"/>
              </a:xfrm>
              <a:custGeom>
                <a:avLst/>
                <a:gdLst/>
                <a:ahLst/>
                <a:cxnLst/>
                <a:rect l="l" t="t" r="r" b="b"/>
                <a:pathLst>
                  <a:path w="265" h="45" fill="none" extrusionOk="0">
                    <a:moveTo>
                      <a:pt x="265" y="0"/>
                    </a:moveTo>
                    <a:lnTo>
                      <a:pt x="0" y="0"/>
                    </a:lnTo>
                    <a:lnTo>
                      <a:pt x="0" y="44"/>
                    </a:lnTo>
                    <a:lnTo>
                      <a:pt x="265" y="44"/>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59"/>
              <p:cNvSpPr/>
              <p:nvPr/>
            </p:nvSpPr>
            <p:spPr>
              <a:xfrm>
                <a:off x="2497050" y="1643725"/>
                <a:ext cx="6625" cy="1125"/>
              </a:xfrm>
              <a:custGeom>
                <a:avLst/>
                <a:gdLst/>
                <a:ahLst/>
                <a:cxnLst/>
                <a:rect l="l" t="t" r="r" b="b"/>
                <a:pathLst>
                  <a:path w="265" h="45" extrusionOk="0">
                    <a:moveTo>
                      <a:pt x="0" y="0"/>
                    </a:moveTo>
                    <a:lnTo>
                      <a:pt x="0" y="44"/>
                    </a:lnTo>
                    <a:lnTo>
                      <a:pt x="265"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59"/>
              <p:cNvSpPr/>
              <p:nvPr/>
            </p:nvSpPr>
            <p:spPr>
              <a:xfrm>
                <a:off x="2497050" y="1643725"/>
                <a:ext cx="6625" cy="1125"/>
              </a:xfrm>
              <a:custGeom>
                <a:avLst/>
                <a:gdLst/>
                <a:ahLst/>
                <a:cxnLst/>
                <a:rect l="l" t="t" r="r" b="b"/>
                <a:pathLst>
                  <a:path w="265" h="45" fill="none" extrusionOk="0">
                    <a:moveTo>
                      <a:pt x="265" y="0"/>
                    </a:moveTo>
                    <a:lnTo>
                      <a:pt x="0" y="0"/>
                    </a:lnTo>
                    <a:lnTo>
                      <a:pt x="0" y="44"/>
                    </a:lnTo>
                    <a:lnTo>
                      <a:pt x="265" y="44"/>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59"/>
              <p:cNvSpPr/>
              <p:nvPr/>
            </p:nvSpPr>
            <p:spPr>
              <a:xfrm>
                <a:off x="2631475" y="1643725"/>
                <a:ext cx="6650" cy="1125"/>
              </a:xfrm>
              <a:custGeom>
                <a:avLst/>
                <a:gdLst/>
                <a:ahLst/>
                <a:cxnLst/>
                <a:rect l="l" t="t" r="r" b="b"/>
                <a:pathLst>
                  <a:path w="266" h="45" extrusionOk="0">
                    <a:moveTo>
                      <a:pt x="1" y="0"/>
                    </a:moveTo>
                    <a:lnTo>
                      <a:pt x="1" y="44"/>
                    </a:lnTo>
                    <a:lnTo>
                      <a:pt x="265"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59"/>
              <p:cNvSpPr/>
              <p:nvPr/>
            </p:nvSpPr>
            <p:spPr>
              <a:xfrm>
                <a:off x="2631475" y="1643725"/>
                <a:ext cx="6650" cy="1125"/>
              </a:xfrm>
              <a:custGeom>
                <a:avLst/>
                <a:gdLst/>
                <a:ahLst/>
                <a:cxnLst/>
                <a:rect l="l" t="t" r="r" b="b"/>
                <a:pathLst>
                  <a:path w="266" h="45" fill="none" extrusionOk="0">
                    <a:moveTo>
                      <a:pt x="265" y="0"/>
                    </a:moveTo>
                    <a:lnTo>
                      <a:pt x="1" y="0"/>
                    </a:lnTo>
                    <a:lnTo>
                      <a:pt x="1" y="44"/>
                    </a:lnTo>
                    <a:lnTo>
                      <a:pt x="265" y="44"/>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59"/>
              <p:cNvSpPr/>
              <p:nvPr/>
            </p:nvSpPr>
            <p:spPr>
              <a:xfrm>
                <a:off x="2100350" y="1772650"/>
                <a:ext cx="661175" cy="6625"/>
              </a:xfrm>
              <a:custGeom>
                <a:avLst/>
                <a:gdLst/>
                <a:ahLst/>
                <a:cxnLst/>
                <a:rect l="l" t="t" r="r" b="b"/>
                <a:pathLst>
                  <a:path w="26447"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59"/>
              <p:cNvSpPr/>
              <p:nvPr/>
            </p:nvSpPr>
            <p:spPr>
              <a:xfrm>
                <a:off x="2100350" y="17726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59"/>
              <p:cNvSpPr/>
              <p:nvPr/>
            </p:nvSpPr>
            <p:spPr>
              <a:xfrm>
                <a:off x="2234800" y="1772650"/>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59"/>
              <p:cNvSpPr/>
              <p:nvPr/>
            </p:nvSpPr>
            <p:spPr>
              <a:xfrm>
                <a:off x="2369225" y="1772650"/>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59"/>
              <p:cNvSpPr/>
              <p:nvPr/>
            </p:nvSpPr>
            <p:spPr>
              <a:xfrm>
                <a:off x="2503650" y="17726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59"/>
              <p:cNvSpPr/>
              <p:nvPr/>
            </p:nvSpPr>
            <p:spPr>
              <a:xfrm>
                <a:off x="2638100" y="1772650"/>
                <a:ext cx="123425" cy="6625"/>
              </a:xfrm>
              <a:custGeom>
                <a:avLst/>
                <a:gdLst/>
                <a:ahLst/>
                <a:cxnLst/>
                <a:rect l="l" t="t" r="r" b="b"/>
                <a:pathLst>
                  <a:path w="4937" h="265" fill="none" extrusionOk="0">
                    <a:moveTo>
                      <a:pt x="4937" y="0"/>
                    </a:moveTo>
                    <a:lnTo>
                      <a:pt x="0" y="0"/>
                    </a:lnTo>
                    <a:lnTo>
                      <a:pt x="0" y="265"/>
                    </a:lnTo>
                    <a:lnTo>
                      <a:pt x="4937" y="265"/>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59"/>
              <p:cNvSpPr/>
              <p:nvPr/>
            </p:nvSpPr>
            <p:spPr>
              <a:xfrm>
                <a:off x="2093750" y="17726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59"/>
              <p:cNvSpPr/>
              <p:nvPr/>
            </p:nvSpPr>
            <p:spPr>
              <a:xfrm>
                <a:off x="2093750" y="17726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59"/>
              <p:cNvSpPr/>
              <p:nvPr/>
            </p:nvSpPr>
            <p:spPr>
              <a:xfrm>
                <a:off x="2228175" y="17726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59"/>
              <p:cNvSpPr/>
              <p:nvPr/>
            </p:nvSpPr>
            <p:spPr>
              <a:xfrm>
                <a:off x="2228175" y="17726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59"/>
              <p:cNvSpPr/>
              <p:nvPr/>
            </p:nvSpPr>
            <p:spPr>
              <a:xfrm>
                <a:off x="2362625" y="17726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59"/>
              <p:cNvSpPr/>
              <p:nvPr/>
            </p:nvSpPr>
            <p:spPr>
              <a:xfrm>
                <a:off x="2362625" y="17726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59"/>
              <p:cNvSpPr/>
              <p:nvPr/>
            </p:nvSpPr>
            <p:spPr>
              <a:xfrm>
                <a:off x="2497050" y="17726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59"/>
              <p:cNvSpPr/>
              <p:nvPr/>
            </p:nvSpPr>
            <p:spPr>
              <a:xfrm>
                <a:off x="2497050" y="17726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59"/>
              <p:cNvSpPr/>
              <p:nvPr/>
            </p:nvSpPr>
            <p:spPr>
              <a:xfrm>
                <a:off x="2631475" y="17726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59"/>
              <p:cNvSpPr/>
              <p:nvPr/>
            </p:nvSpPr>
            <p:spPr>
              <a:xfrm>
                <a:off x="2631475" y="17726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59"/>
              <p:cNvSpPr/>
              <p:nvPr/>
            </p:nvSpPr>
            <p:spPr>
              <a:xfrm>
                <a:off x="2761500" y="1772650"/>
                <a:ext cx="7750" cy="6625"/>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59"/>
              <p:cNvSpPr/>
              <p:nvPr/>
            </p:nvSpPr>
            <p:spPr>
              <a:xfrm>
                <a:off x="2761500" y="1772650"/>
                <a:ext cx="7750" cy="6625"/>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59"/>
              <p:cNvSpPr/>
              <p:nvPr/>
            </p:nvSpPr>
            <p:spPr>
              <a:xfrm>
                <a:off x="2100350" y="1905975"/>
                <a:ext cx="661175" cy="7750"/>
              </a:xfrm>
              <a:custGeom>
                <a:avLst/>
                <a:gdLst/>
                <a:ahLst/>
                <a:cxnLst/>
                <a:rect l="l" t="t" r="r" b="b"/>
                <a:pathLst>
                  <a:path w="26447" h="310" extrusionOk="0">
                    <a:moveTo>
                      <a:pt x="1" y="1"/>
                    </a:moveTo>
                    <a:lnTo>
                      <a:pt x="1" y="309"/>
                    </a:lnTo>
                    <a:lnTo>
                      <a:pt x="5114" y="309"/>
                    </a:lnTo>
                    <a:lnTo>
                      <a:pt x="5114" y="1"/>
                    </a:lnTo>
                    <a:close/>
                    <a:moveTo>
                      <a:pt x="5378" y="1"/>
                    </a:moveTo>
                    <a:lnTo>
                      <a:pt x="5378" y="309"/>
                    </a:lnTo>
                    <a:lnTo>
                      <a:pt x="10491" y="309"/>
                    </a:lnTo>
                    <a:lnTo>
                      <a:pt x="10491" y="1"/>
                    </a:lnTo>
                    <a:close/>
                    <a:moveTo>
                      <a:pt x="10756" y="1"/>
                    </a:moveTo>
                    <a:lnTo>
                      <a:pt x="10756" y="309"/>
                    </a:lnTo>
                    <a:lnTo>
                      <a:pt x="15868" y="309"/>
                    </a:lnTo>
                    <a:lnTo>
                      <a:pt x="15868" y="1"/>
                    </a:lnTo>
                    <a:close/>
                    <a:moveTo>
                      <a:pt x="16133" y="1"/>
                    </a:moveTo>
                    <a:lnTo>
                      <a:pt x="16133" y="309"/>
                    </a:lnTo>
                    <a:lnTo>
                      <a:pt x="21246" y="309"/>
                    </a:lnTo>
                    <a:lnTo>
                      <a:pt x="21246" y="1"/>
                    </a:lnTo>
                    <a:close/>
                    <a:moveTo>
                      <a:pt x="21510" y="1"/>
                    </a:moveTo>
                    <a:lnTo>
                      <a:pt x="21510" y="309"/>
                    </a:lnTo>
                    <a:lnTo>
                      <a:pt x="26447" y="309"/>
                    </a:lnTo>
                    <a:lnTo>
                      <a:pt x="264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59"/>
              <p:cNvSpPr/>
              <p:nvPr/>
            </p:nvSpPr>
            <p:spPr>
              <a:xfrm>
                <a:off x="2100350" y="1905975"/>
                <a:ext cx="127850" cy="7750"/>
              </a:xfrm>
              <a:custGeom>
                <a:avLst/>
                <a:gdLst/>
                <a:ahLst/>
                <a:cxnLst/>
                <a:rect l="l" t="t" r="r" b="b"/>
                <a:pathLst>
                  <a:path w="5114" h="310" fill="none" extrusionOk="0">
                    <a:moveTo>
                      <a:pt x="5114" y="1"/>
                    </a:moveTo>
                    <a:lnTo>
                      <a:pt x="1" y="1"/>
                    </a:lnTo>
                    <a:lnTo>
                      <a:pt x="1" y="309"/>
                    </a:lnTo>
                    <a:lnTo>
                      <a:pt x="5114" y="309"/>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59"/>
              <p:cNvSpPr/>
              <p:nvPr/>
            </p:nvSpPr>
            <p:spPr>
              <a:xfrm>
                <a:off x="2234800" y="1905975"/>
                <a:ext cx="127850" cy="7750"/>
              </a:xfrm>
              <a:custGeom>
                <a:avLst/>
                <a:gdLst/>
                <a:ahLst/>
                <a:cxnLst/>
                <a:rect l="l" t="t" r="r" b="b"/>
                <a:pathLst>
                  <a:path w="5114" h="310" fill="none" extrusionOk="0">
                    <a:moveTo>
                      <a:pt x="5113" y="1"/>
                    </a:moveTo>
                    <a:lnTo>
                      <a:pt x="0" y="1"/>
                    </a:lnTo>
                    <a:lnTo>
                      <a:pt x="0" y="309"/>
                    </a:lnTo>
                    <a:lnTo>
                      <a:pt x="5113" y="309"/>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59"/>
              <p:cNvSpPr/>
              <p:nvPr/>
            </p:nvSpPr>
            <p:spPr>
              <a:xfrm>
                <a:off x="2369225" y="1905975"/>
                <a:ext cx="127850" cy="7750"/>
              </a:xfrm>
              <a:custGeom>
                <a:avLst/>
                <a:gdLst/>
                <a:ahLst/>
                <a:cxnLst/>
                <a:rect l="l" t="t" r="r" b="b"/>
                <a:pathLst>
                  <a:path w="5114" h="310" fill="none" extrusionOk="0">
                    <a:moveTo>
                      <a:pt x="5113" y="1"/>
                    </a:moveTo>
                    <a:lnTo>
                      <a:pt x="1" y="1"/>
                    </a:lnTo>
                    <a:lnTo>
                      <a:pt x="1" y="309"/>
                    </a:lnTo>
                    <a:lnTo>
                      <a:pt x="5113" y="309"/>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59"/>
              <p:cNvSpPr/>
              <p:nvPr/>
            </p:nvSpPr>
            <p:spPr>
              <a:xfrm>
                <a:off x="2503650" y="1905975"/>
                <a:ext cx="127850" cy="7750"/>
              </a:xfrm>
              <a:custGeom>
                <a:avLst/>
                <a:gdLst/>
                <a:ahLst/>
                <a:cxnLst/>
                <a:rect l="l" t="t" r="r" b="b"/>
                <a:pathLst>
                  <a:path w="5114" h="310" fill="none" extrusionOk="0">
                    <a:moveTo>
                      <a:pt x="5114" y="1"/>
                    </a:moveTo>
                    <a:lnTo>
                      <a:pt x="1" y="1"/>
                    </a:lnTo>
                    <a:lnTo>
                      <a:pt x="1" y="309"/>
                    </a:lnTo>
                    <a:lnTo>
                      <a:pt x="5114" y="309"/>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59"/>
              <p:cNvSpPr/>
              <p:nvPr/>
            </p:nvSpPr>
            <p:spPr>
              <a:xfrm>
                <a:off x="2638100" y="1905975"/>
                <a:ext cx="123425" cy="7750"/>
              </a:xfrm>
              <a:custGeom>
                <a:avLst/>
                <a:gdLst/>
                <a:ahLst/>
                <a:cxnLst/>
                <a:rect l="l" t="t" r="r" b="b"/>
                <a:pathLst>
                  <a:path w="4937" h="310" fill="none" extrusionOk="0">
                    <a:moveTo>
                      <a:pt x="4937" y="1"/>
                    </a:moveTo>
                    <a:lnTo>
                      <a:pt x="0" y="1"/>
                    </a:lnTo>
                    <a:lnTo>
                      <a:pt x="0" y="309"/>
                    </a:lnTo>
                    <a:lnTo>
                      <a:pt x="4937" y="309"/>
                    </a:lnTo>
                    <a:lnTo>
                      <a:pt x="4937"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59"/>
              <p:cNvSpPr/>
              <p:nvPr/>
            </p:nvSpPr>
            <p:spPr>
              <a:xfrm>
                <a:off x="2093750" y="1905975"/>
                <a:ext cx="6625" cy="7750"/>
              </a:xfrm>
              <a:custGeom>
                <a:avLst/>
                <a:gdLst/>
                <a:ahLst/>
                <a:cxnLst/>
                <a:rect l="l" t="t" r="r" b="b"/>
                <a:pathLst>
                  <a:path w="265" h="310" extrusionOk="0">
                    <a:moveTo>
                      <a:pt x="0" y="1"/>
                    </a:moveTo>
                    <a:lnTo>
                      <a:pt x="0" y="309"/>
                    </a:lnTo>
                    <a:lnTo>
                      <a:pt x="265" y="309"/>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59"/>
              <p:cNvSpPr/>
              <p:nvPr/>
            </p:nvSpPr>
            <p:spPr>
              <a:xfrm>
                <a:off x="2093750" y="1905975"/>
                <a:ext cx="6625" cy="7750"/>
              </a:xfrm>
              <a:custGeom>
                <a:avLst/>
                <a:gdLst/>
                <a:ahLst/>
                <a:cxnLst/>
                <a:rect l="l" t="t" r="r" b="b"/>
                <a:pathLst>
                  <a:path w="265" h="310" fill="none" extrusionOk="0">
                    <a:moveTo>
                      <a:pt x="265" y="1"/>
                    </a:moveTo>
                    <a:lnTo>
                      <a:pt x="0" y="1"/>
                    </a:lnTo>
                    <a:lnTo>
                      <a:pt x="0" y="309"/>
                    </a:lnTo>
                    <a:lnTo>
                      <a:pt x="265" y="30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59"/>
              <p:cNvSpPr/>
              <p:nvPr/>
            </p:nvSpPr>
            <p:spPr>
              <a:xfrm>
                <a:off x="2228175" y="1905975"/>
                <a:ext cx="6650" cy="7750"/>
              </a:xfrm>
              <a:custGeom>
                <a:avLst/>
                <a:gdLst/>
                <a:ahLst/>
                <a:cxnLst/>
                <a:rect l="l" t="t" r="r" b="b"/>
                <a:pathLst>
                  <a:path w="266" h="310" extrusionOk="0">
                    <a:moveTo>
                      <a:pt x="1" y="1"/>
                    </a:moveTo>
                    <a:lnTo>
                      <a:pt x="1" y="309"/>
                    </a:lnTo>
                    <a:lnTo>
                      <a:pt x="265" y="309"/>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59"/>
              <p:cNvSpPr/>
              <p:nvPr/>
            </p:nvSpPr>
            <p:spPr>
              <a:xfrm>
                <a:off x="2228175" y="1905975"/>
                <a:ext cx="6650" cy="7750"/>
              </a:xfrm>
              <a:custGeom>
                <a:avLst/>
                <a:gdLst/>
                <a:ahLst/>
                <a:cxnLst/>
                <a:rect l="l" t="t" r="r" b="b"/>
                <a:pathLst>
                  <a:path w="266" h="310" fill="none" extrusionOk="0">
                    <a:moveTo>
                      <a:pt x="265" y="1"/>
                    </a:moveTo>
                    <a:lnTo>
                      <a:pt x="1" y="1"/>
                    </a:lnTo>
                    <a:lnTo>
                      <a:pt x="1" y="309"/>
                    </a:lnTo>
                    <a:lnTo>
                      <a:pt x="265" y="30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59"/>
              <p:cNvSpPr/>
              <p:nvPr/>
            </p:nvSpPr>
            <p:spPr>
              <a:xfrm>
                <a:off x="2362625" y="1905975"/>
                <a:ext cx="6625" cy="7750"/>
              </a:xfrm>
              <a:custGeom>
                <a:avLst/>
                <a:gdLst/>
                <a:ahLst/>
                <a:cxnLst/>
                <a:rect l="l" t="t" r="r" b="b"/>
                <a:pathLst>
                  <a:path w="265" h="310" extrusionOk="0">
                    <a:moveTo>
                      <a:pt x="0" y="1"/>
                    </a:moveTo>
                    <a:lnTo>
                      <a:pt x="0" y="309"/>
                    </a:lnTo>
                    <a:lnTo>
                      <a:pt x="265" y="309"/>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59"/>
              <p:cNvSpPr/>
              <p:nvPr/>
            </p:nvSpPr>
            <p:spPr>
              <a:xfrm>
                <a:off x="2362625" y="1905975"/>
                <a:ext cx="6625" cy="7750"/>
              </a:xfrm>
              <a:custGeom>
                <a:avLst/>
                <a:gdLst/>
                <a:ahLst/>
                <a:cxnLst/>
                <a:rect l="l" t="t" r="r" b="b"/>
                <a:pathLst>
                  <a:path w="265" h="310" fill="none" extrusionOk="0">
                    <a:moveTo>
                      <a:pt x="265" y="1"/>
                    </a:moveTo>
                    <a:lnTo>
                      <a:pt x="0" y="1"/>
                    </a:lnTo>
                    <a:lnTo>
                      <a:pt x="0" y="309"/>
                    </a:lnTo>
                    <a:lnTo>
                      <a:pt x="265" y="30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59"/>
              <p:cNvSpPr/>
              <p:nvPr/>
            </p:nvSpPr>
            <p:spPr>
              <a:xfrm>
                <a:off x="2497050" y="1905975"/>
                <a:ext cx="6625" cy="7750"/>
              </a:xfrm>
              <a:custGeom>
                <a:avLst/>
                <a:gdLst/>
                <a:ahLst/>
                <a:cxnLst/>
                <a:rect l="l" t="t" r="r" b="b"/>
                <a:pathLst>
                  <a:path w="265" h="310" extrusionOk="0">
                    <a:moveTo>
                      <a:pt x="0" y="1"/>
                    </a:moveTo>
                    <a:lnTo>
                      <a:pt x="0" y="309"/>
                    </a:lnTo>
                    <a:lnTo>
                      <a:pt x="265" y="309"/>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59"/>
              <p:cNvSpPr/>
              <p:nvPr/>
            </p:nvSpPr>
            <p:spPr>
              <a:xfrm>
                <a:off x="2497050" y="1905975"/>
                <a:ext cx="6625" cy="7750"/>
              </a:xfrm>
              <a:custGeom>
                <a:avLst/>
                <a:gdLst/>
                <a:ahLst/>
                <a:cxnLst/>
                <a:rect l="l" t="t" r="r" b="b"/>
                <a:pathLst>
                  <a:path w="265" h="310" fill="none" extrusionOk="0">
                    <a:moveTo>
                      <a:pt x="265" y="1"/>
                    </a:moveTo>
                    <a:lnTo>
                      <a:pt x="0" y="1"/>
                    </a:lnTo>
                    <a:lnTo>
                      <a:pt x="0" y="309"/>
                    </a:lnTo>
                    <a:lnTo>
                      <a:pt x="265" y="30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59"/>
              <p:cNvSpPr/>
              <p:nvPr/>
            </p:nvSpPr>
            <p:spPr>
              <a:xfrm>
                <a:off x="2631475" y="1905975"/>
                <a:ext cx="6650" cy="7750"/>
              </a:xfrm>
              <a:custGeom>
                <a:avLst/>
                <a:gdLst/>
                <a:ahLst/>
                <a:cxnLst/>
                <a:rect l="l" t="t" r="r" b="b"/>
                <a:pathLst>
                  <a:path w="266" h="310" extrusionOk="0">
                    <a:moveTo>
                      <a:pt x="1" y="1"/>
                    </a:moveTo>
                    <a:lnTo>
                      <a:pt x="1" y="309"/>
                    </a:lnTo>
                    <a:lnTo>
                      <a:pt x="265" y="309"/>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59"/>
              <p:cNvSpPr/>
              <p:nvPr/>
            </p:nvSpPr>
            <p:spPr>
              <a:xfrm>
                <a:off x="2631475" y="1905975"/>
                <a:ext cx="6650" cy="7750"/>
              </a:xfrm>
              <a:custGeom>
                <a:avLst/>
                <a:gdLst/>
                <a:ahLst/>
                <a:cxnLst/>
                <a:rect l="l" t="t" r="r" b="b"/>
                <a:pathLst>
                  <a:path w="266" h="310" fill="none" extrusionOk="0">
                    <a:moveTo>
                      <a:pt x="265" y="1"/>
                    </a:moveTo>
                    <a:lnTo>
                      <a:pt x="1" y="1"/>
                    </a:lnTo>
                    <a:lnTo>
                      <a:pt x="1" y="309"/>
                    </a:lnTo>
                    <a:lnTo>
                      <a:pt x="265" y="30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59"/>
              <p:cNvSpPr/>
              <p:nvPr/>
            </p:nvSpPr>
            <p:spPr>
              <a:xfrm>
                <a:off x="2761500" y="1905975"/>
                <a:ext cx="7750" cy="7750"/>
              </a:xfrm>
              <a:custGeom>
                <a:avLst/>
                <a:gdLst/>
                <a:ahLst/>
                <a:cxnLst/>
                <a:rect l="l" t="t" r="r" b="b"/>
                <a:pathLst>
                  <a:path w="310" h="310" extrusionOk="0">
                    <a:moveTo>
                      <a:pt x="1" y="1"/>
                    </a:moveTo>
                    <a:lnTo>
                      <a:pt x="1" y="309"/>
                    </a:lnTo>
                    <a:lnTo>
                      <a:pt x="309" y="309"/>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59"/>
              <p:cNvSpPr/>
              <p:nvPr/>
            </p:nvSpPr>
            <p:spPr>
              <a:xfrm>
                <a:off x="2761500" y="1905975"/>
                <a:ext cx="7750" cy="7750"/>
              </a:xfrm>
              <a:custGeom>
                <a:avLst/>
                <a:gdLst/>
                <a:ahLst/>
                <a:cxnLst/>
                <a:rect l="l" t="t" r="r" b="b"/>
                <a:pathLst>
                  <a:path w="310" h="310" fill="none" extrusionOk="0">
                    <a:moveTo>
                      <a:pt x="309" y="1"/>
                    </a:moveTo>
                    <a:lnTo>
                      <a:pt x="1" y="1"/>
                    </a:lnTo>
                    <a:lnTo>
                      <a:pt x="1" y="309"/>
                    </a:lnTo>
                    <a:lnTo>
                      <a:pt x="309" y="309"/>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59"/>
              <p:cNvSpPr/>
              <p:nvPr/>
            </p:nvSpPr>
            <p:spPr>
              <a:xfrm>
                <a:off x="2100350" y="2040425"/>
                <a:ext cx="661175" cy="6625"/>
              </a:xfrm>
              <a:custGeom>
                <a:avLst/>
                <a:gdLst/>
                <a:ahLst/>
                <a:cxnLst/>
                <a:rect l="l" t="t" r="r" b="b"/>
                <a:pathLst>
                  <a:path w="26447"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9"/>
              <p:cNvSpPr/>
              <p:nvPr/>
            </p:nvSpPr>
            <p:spPr>
              <a:xfrm>
                <a:off x="2100350" y="20404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9"/>
              <p:cNvSpPr/>
              <p:nvPr/>
            </p:nvSpPr>
            <p:spPr>
              <a:xfrm>
                <a:off x="2234800" y="2040425"/>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9"/>
              <p:cNvSpPr/>
              <p:nvPr/>
            </p:nvSpPr>
            <p:spPr>
              <a:xfrm>
                <a:off x="2369225" y="2040425"/>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59"/>
              <p:cNvSpPr/>
              <p:nvPr/>
            </p:nvSpPr>
            <p:spPr>
              <a:xfrm>
                <a:off x="2503650" y="20404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59"/>
              <p:cNvSpPr/>
              <p:nvPr/>
            </p:nvSpPr>
            <p:spPr>
              <a:xfrm>
                <a:off x="2638100" y="2040425"/>
                <a:ext cx="123425" cy="6625"/>
              </a:xfrm>
              <a:custGeom>
                <a:avLst/>
                <a:gdLst/>
                <a:ahLst/>
                <a:cxnLst/>
                <a:rect l="l" t="t" r="r" b="b"/>
                <a:pathLst>
                  <a:path w="4937" h="265" fill="none" extrusionOk="0">
                    <a:moveTo>
                      <a:pt x="4937" y="0"/>
                    </a:moveTo>
                    <a:lnTo>
                      <a:pt x="0" y="0"/>
                    </a:lnTo>
                    <a:lnTo>
                      <a:pt x="0" y="265"/>
                    </a:lnTo>
                    <a:lnTo>
                      <a:pt x="4937" y="265"/>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9"/>
              <p:cNvSpPr/>
              <p:nvPr/>
            </p:nvSpPr>
            <p:spPr>
              <a:xfrm>
                <a:off x="2093750" y="20404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9"/>
              <p:cNvSpPr/>
              <p:nvPr/>
            </p:nvSpPr>
            <p:spPr>
              <a:xfrm>
                <a:off x="2093750" y="20404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9"/>
              <p:cNvSpPr/>
              <p:nvPr/>
            </p:nvSpPr>
            <p:spPr>
              <a:xfrm>
                <a:off x="2228175" y="20404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59"/>
              <p:cNvSpPr/>
              <p:nvPr/>
            </p:nvSpPr>
            <p:spPr>
              <a:xfrm>
                <a:off x="2228175" y="20404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59"/>
              <p:cNvSpPr/>
              <p:nvPr/>
            </p:nvSpPr>
            <p:spPr>
              <a:xfrm>
                <a:off x="2362625" y="20404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59"/>
              <p:cNvSpPr/>
              <p:nvPr/>
            </p:nvSpPr>
            <p:spPr>
              <a:xfrm>
                <a:off x="2362625" y="20404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9"/>
              <p:cNvSpPr/>
              <p:nvPr/>
            </p:nvSpPr>
            <p:spPr>
              <a:xfrm>
                <a:off x="2497050" y="20404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59"/>
              <p:cNvSpPr/>
              <p:nvPr/>
            </p:nvSpPr>
            <p:spPr>
              <a:xfrm>
                <a:off x="2497050" y="20404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9"/>
              <p:cNvSpPr/>
              <p:nvPr/>
            </p:nvSpPr>
            <p:spPr>
              <a:xfrm>
                <a:off x="2631475" y="20404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9"/>
              <p:cNvSpPr/>
              <p:nvPr/>
            </p:nvSpPr>
            <p:spPr>
              <a:xfrm>
                <a:off x="2631475" y="20404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9"/>
              <p:cNvSpPr/>
              <p:nvPr/>
            </p:nvSpPr>
            <p:spPr>
              <a:xfrm>
                <a:off x="2761500" y="2040425"/>
                <a:ext cx="7750" cy="6625"/>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9"/>
              <p:cNvSpPr/>
              <p:nvPr/>
            </p:nvSpPr>
            <p:spPr>
              <a:xfrm>
                <a:off x="2761500" y="2040425"/>
                <a:ext cx="7750" cy="6625"/>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59"/>
              <p:cNvSpPr/>
              <p:nvPr/>
            </p:nvSpPr>
            <p:spPr>
              <a:xfrm>
                <a:off x="2100350" y="2174850"/>
                <a:ext cx="661175" cy="6625"/>
              </a:xfrm>
              <a:custGeom>
                <a:avLst/>
                <a:gdLst/>
                <a:ahLst/>
                <a:cxnLst/>
                <a:rect l="l" t="t" r="r" b="b"/>
                <a:pathLst>
                  <a:path w="26447"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59"/>
              <p:cNvSpPr/>
              <p:nvPr/>
            </p:nvSpPr>
            <p:spPr>
              <a:xfrm>
                <a:off x="2100350" y="21748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9"/>
              <p:cNvSpPr/>
              <p:nvPr/>
            </p:nvSpPr>
            <p:spPr>
              <a:xfrm>
                <a:off x="2234800" y="2174850"/>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59"/>
              <p:cNvSpPr/>
              <p:nvPr/>
            </p:nvSpPr>
            <p:spPr>
              <a:xfrm>
                <a:off x="2369225" y="2174850"/>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59"/>
              <p:cNvSpPr/>
              <p:nvPr/>
            </p:nvSpPr>
            <p:spPr>
              <a:xfrm>
                <a:off x="2503650" y="21748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59"/>
              <p:cNvSpPr/>
              <p:nvPr/>
            </p:nvSpPr>
            <p:spPr>
              <a:xfrm>
                <a:off x="2638100" y="2174850"/>
                <a:ext cx="123425" cy="6625"/>
              </a:xfrm>
              <a:custGeom>
                <a:avLst/>
                <a:gdLst/>
                <a:ahLst/>
                <a:cxnLst/>
                <a:rect l="l" t="t" r="r" b="b"/>
                <a:pathLst>
                  <a:path w="4937" h="265" fill="none" extrusionOk="0">
                    <a:moveTo>
                      <a:pt x="4937" y="0"/>
                    </a:moveTo>
                    <a:lnTo>
                      <a:pt x="0" y="0"/>
                    </a:lnTo>
                    <a:lnTo>
                      <a:pt x="0" y="265"/>
                    </a:lnTo>
                    <a:lnTo>
                      <a:pt x="4937" y="265"/>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59"/>
              <p:cNvSpPr/>
              <p:nvPr/>
            </p:nvSpPr>
            <p:spPr>
              <a:xfrm>
                <a:off x="2093750" y="21748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59"/>
              <p:cNvSpPr/>
              <p:nvPr/>
            </p:nvSpPr>
            <p:spPr>
              <a:xfrm>
                <a:off x="2093750" y="21748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59"/>
              <p:cNvSpPr/>
              <p:nvPr/>
            </p:nvSpPr>
            <p:spPr>
              <a:xfrm>
                <a:off x="2228175" y="21748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59"/>
              <p:cNvSpPr/>
              <p:nvPr/>
            </p:nvSpPr>
            <p:spPr>
              <a:xfrm>
                <a:off x="2228175" y="21748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59"/>
              <p:cNvSpPr/>
              <p:nvPr/>
            </p:nvSpPr>
            <p:spPr>
              <a:xfrm>
                <a:off x="2362625" y="21748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59"/>
              <p:cNvSpPr/>
              <p:nvPr/>
            </p:nvSpPr>
            <p:spPr>
              <a:xfrm>
                <a:off x="2362625" y="21748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59"/>
              <p:cNvSpPr/>
              <p:nvPr/>
            </p:nvSpPr>
            <p:spPr>
              <a:xfrm>
                <a:off x="2497050" y="21748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59"/>
              <p:cNvSpPr/>
              <p:nvPr/>
            </p:nvSpPr>
            <p:spPr>
              <a:xfrm>
                <a:off x="2497050" y="21748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59"/>
              <p:cNvSpPr/>
              <p:nvPr/>
            </p:nvSpPr>
            <p:spPr>
              <a:xfrm>
                <a:off x="2631475" y="21748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59"/>
              <p:cNvSpPr/>
              <p:nvPr/>
            </p:nvSpPr>
            <p:spPr>
              <a:xfrm>
                <a:off x="2631475" y="21748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59"/>
              <p:cNvSpPr/>
              <p:nvPr/>
            </p:nvSpPr>
            <p:spPr>
              <a:xfrm>
                <a:off x="2761500" y="2174850"/>
                <a:ext cx="7750" cy="6625"/>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59"/>
              <p:cNvSpPr/>
              <p:nvPr/>
            </p:nvSpPr>
            <p:spPr>
              <a:xfrm>
                <a:off x="2761500" y="2174850"/>
                <a:ext cx="7750" cy="6625"/>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59"/>
              <p:cNvSpPr/>
              <p:nvPr/>
            </p:nvSpPr>
            <p:spPr>
              <a:xfrm>
                <a:off x="2100350" y="2309275"/>
                <a:ext cx="661175" cy="6650"/>
              </a:xfrm>
              <a:custGeom>
                <a:avLst/>
                <a:gdLst/>
                <a:ahLst/>
                <a:cxnLst/>
                <a:rect l="l" t="t" r="r" b="b"/>
                <a:pathLst>
                  <a:path w="26447" h="266" extrusionOk="0">
                    <a:moveTo>
                      <a:pt x="1" y="1"/>
                    </a:moveTo>
                    <a:lnTo>
                      <a:pt x="1" y="265"/>
                    </a:lnTo>
                    <a:lnTo>
                      <a:pt x="5114" y="265"/>
                    </a:lnTo>
                    <a:lnTo>
                      <a:pt x="5114" y="1"/>
                    </a:lnTo>
                    <a:close/>
                    <a:moveTo>
                      <a:pt x="5378" y="1"/>
                    </a:moveTo>
                    <a:lnTo>
                      <a:pt x="5378" y="265"/>
                    </a:lnTo>
                    <a:lnTo>
                      <a:pt x="10491" y="265"/>
                    </a:lnTo>
                    <a:lnTo>
                      <a:pt x="10491" y="1"/>
                    </a:lnTo>
                    <a:close/>
                    <a:moveTo>
                      <a:pt x="10756" y="1"/>
                    </a:moveTo>
                    <a:lnTo>
                      <a:pt x="10756" y="265"/>
                    </a:lnTo>
                    <a:lnTo>
                      <a:pt x="15868" y="265"/>
                    </a:lnTo>
                    <a:lnTo>
                      <a:pt x="15868" y="1"/>
                    </a:lnTo>
                    <a:close/>
                    <a:moveTo>
                      <a:pt x="16133" y="1"/>
                    </a:moveTo>
                    <a:lnTo>
                      <a:pt x="16133" y="265"/>
                    </a:lnTo>
                    <a:lnTo>
                      <a:pt x="21246" y="265"/>
                    </a:lnTo>
                    <a:lnTo>
                      <a:pt x="21246" y="1"/>
                    </a:lnTo>
                    <a:close/>
                    <a:moveTo>
                      <a:pt x="21510" y="1"/>
                    </a:moveTo>
                    <a:lnTo>
                      <a:pt x="21510" y="265"/>
                    </a:lnTo>
                    <a:lnTo>
                      <a:pt x="26447" y="265"/>
                    </a:lnTo>
                    <a:lnTo>
                      <a:pt x="264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59"/>
              <p:cNvSpPr/>
              <p:nvPr/>
            </p:nvSpPr>
            <p:spPr>
              <a:xfrm>
                <a:off x="2100350" y="2309275"/>
                <a:ext cx="127850" cy="6650"/>
              </a:xfrm>
              <a:custGeom>
                <a:avLst/>
                <a:gdLst/>
                <a:ahLst/>
                <a:cxnLst/>
                <a:rect l="l" t="t" r="r" b="b"/>
                <a:pathLst>
                  <a:path w="5114" h="266"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59"/>
              <p:cNvSpPr/>
              <p:nvPr/>
            </p:nvSpPr>
            <p:spPr>
              <a:xfrm>
                <a:off x="2234800" y="2309275"/>
                <a:ext cx="127850" cy="6650"/>
              </a:xfrm>
              <a:custGeom>
                <a:avLst/>
                <a:gdLst/>
                <a:ahLst/>
                <a:cxnLst/>
                <a:rect l="l" t="t" r="r" b="b"/>
                <a:pathLst>
                  <a:path w="5114" h="266" fill="none" extrusionOk="0">
                    <a:moveTo>
                      <a:pt x="5113" y="1"/>
                    </a:moveTo>
                    <a:lnTo>
                      <a:pt x="0" y="1"/>
                    </a:lnTo>
                    <a:lnTo>
                      <a:pt x="0"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59"/>
              <p:cNvSpPr/>
              <p:nvPr/>
            </p:nvSpPr>
            <p:spPr>
              <a:xfrm>
                <a:off x="2369225" y="2309275"/>
                <a:ext cx="127850" cy="6650"/>
              </a:xfrm>
              <a:custGeom>
                <a:avLst/>
                <a:gdLst/>
                <a:ahLst/>
                <a:cxnLst/>
                <a:rect l="l" t="t" r="r" b="b"/>
                <a:pathLst>
                  <a:path w="5114" h="266" fill="none" extrusionOk="0">
                    <a:moveTo>
                      <a:pt x="5113" y="1"/>
                    </a:moveTo>
                    <a:lnTo>
                      <a:pt x="1" y="1"/>
                    </a:lnTo>
                    <a:lnTo>
                      <a:pt x="1"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59"/>
              <p:cNvSpPr/>
              <p:nvPr/>
            </p:nvSpPr>
            <p:spPr>
              <a:xfrm>
                <a:off x="2503650" y="2309275"/>
                <a:ext cx="127850" cy="6650"/>
              </a:xfrm>
              <a:custGeom>
                <a:avLst/>
                <a:gdLst/>
                <a:ahLst/>
                <a:cxnLst/>
                <a:rect l="l" t="t" r="r" b="b"/>
                <a:pathLst>
                  <a:path w="5114" h="266"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59"/>
              <p:cNvSpPr/>
              <p:nvPr/>
            </p:nvSpPr>
            <p:spPr>
              <a:xfrm>
                <a:off x="2638100" y="2309275"/>
                <a:ext cx="123425" cy="6650"/>
              </a:xfrm>
              <a:custGeom>
                <a:avLst/>
                <a:gdLst/>
                <a:ahLst/>
                <a:cxnLst/>
                <a:rect l="l" t="t" r="r" b="b"/>
                <a:pathLst>
                  <a:path w="4937" h="266" fill="none" extrusionOk="0">
                    <a:moveTo>
                      <a:pt x="4937" y="1"/>
                    </a:moveTo>
                    <a:lnTo>
                      <a:pt x="0" y="1"/>
                    </a:lnTo>
                    <a:lnTo>
                      <a:pt x="0" y="265"/>
                    </a:lnTo>
                    <a:lnTo>
                      <a:pt x="4937" y="265"/>
                    </a:lnTo>
                    <a:lnTo>
                      <a:pt x="4937"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59"/>
              <p:cNvSpPr/>
              <p:nvPr/>
            </p:nvSpPr>
            <p:spPr>
              <a:xfrm>
                <a:off x="2093750" y="23092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59"/>
              <p:cNvSpPr/>
              <p:nvPr/>
            </p:nvSpPr>
            <p:spPr>
              <a:xfrm>
                <a:off x="2093750" y="23092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59"/>
              <p:cNvSpPr/>
              <p:nvPr/>
            </p:nvSpPr>
            <p:spPr>
              <a:xfrm>
                <a:off x="2228175" y="2309275"/>
                <a:ext cx="6650" cy="6650"/>
              </a:xfrm>
              <a:custGeom>
                <a:avLst/>
                <a:gdLst/>
                <a:ahLst/>
                <a:cxnLst/>
                <a:rect l="l" t="t" r="r" b="b"/>
                <a:pathLst>
                  <a:path w="266" h="266"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59"/>
              <p:cNvSpPr/>
              <p:nvPr/>
            </p:nvSpPr>
            <p:spPr>
              <a:xfrm>
                <a:off x="2228175" y="2309275"/>
                <a:ext cx="6650" cy="6650"/>
              </a:xfrm>
              <a:custGeom>
                <a:avLst/>
                <a:gdLst/>
                <a:ahLst/>
                <a:cxnLst/>
                <a:rect l="l" t="t" r="r" b="b"/>
                <a:pathLst>
                  <a:path w="266" h="266"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59"/>
              <p:cNvSpPr/>
              <p:nvPr/>
            </p:nvSpPr>
            <p:spPr>
              <a:xfrm>
                <a:off x="2362625" y="23092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59"/>
              <p:cNvSpPr/>
              <p:nvPr/>
            </p:nvSpPr>
            <p:spPr>
              <a:xfrm>
                <a:off x="2362625" y="23092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59"/>
              <p:cNvSpPr/>
              <p:nvPr/>
            </p:nvSpPr>
            <p:spPr>
              <a:xfrm>
                <a:off x="2497050" y="23092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59"/>
              <p:cNvSpPr/>
              <p:nvPr/>
            </p:nvSpPr>
            <p:spPr>
              <a:xfrm>
                <a:off x="2497050" y="23092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59"/>
              <p:cNvSpPr/>
              <p:nvPr/>
            </p:nvSpPr>
            <p:spPr>
              <a:xfrm>
                <a:off x="2631475" y="2309275"/>
                <a:ext cx="6650" cy="6650"/>
              </a:xfrm>
              <a:custGeom>
                <a:avLst/>
                <a:gdLst/>
                <a:ahLst/>
                <a:cxnLst/>
                <a:rect l="l" t="t" r="r" b="b"/>
                <a:pathLst>
                  <a:path w="266" h="266"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59"/>
              <p:cNvSpPr/>
              <p:nvPr/>
            </p:nvSpPr>
            <p:spPr>
              <a:xfrm>
                <a:off x="2631475" y="2309275"/>
                <a:ext cx="6650" cy="6650"/>
              </a:xfrm>
              <a:custGeom>
                <a:avLst/>
                <a:gdLst/>
                <a:ahLst/>
                <a:cxnLst/>
                <a:rect l="l" t="t" r="r" b="b"/>
                <a:pathLst>
                  <a:path w="266" h="266"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59"/>
              <p:cNvSpPr/>
              <p:nvPr/>
            </p:nvSpPr>
            <p:spPr>
              <a:xfrm>
                <a:off x="2761500" y="2309275"/>
                <a:ext cx="7750" cy="6650"/>
              </a:xfrm>
              <a:custGeom>
                <a:avLst/>
                <a:gdLst/>
                <a:ahLst/>
                <a:cxnLst/>
                <a:rect l="l" t="t" r="r" b="b"/>
                <a:pathLst>
                  <a:path w="310" h="266" extrusionOk="0">
                    <a:moveTo>
                      <a:pt x="1" y="1"/>
                    </a:moveTo>
                    <a:lnTo>
                      <a:pt x="1" y="265"/>
                    </a:lnTo>
                    <a:lnTo>
                      <a:pt x="309" y="265"/>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59"/>
              <p:cNvSpPr/>
              <p:nvPr/>
            </p:nvSpPr>
            <p:spPr>
              <a:xfrm>
                <a:off x="2761500" y="2309275"/>
                <a:ext cx="7750" cy="6650"/>
              </a:xfrm>
              <a:custGeom>
                <a:avLst/>
                <a:gdLst/>
                <a:ahLst/>
                <a:cxnLst/>
                <a:rect l="l" t="t" r="r" b="b"/>
                <a:pathLst>
                  <a:path w="310" h="266" fill="none" extrusionOk="0">
                    <a:moveTo>
                      <a:pt x="309" y="1"/>
                    </a:moveTo>
                    <a:lnTo>
                      <a:pt x="1" y="1"/>
                    </a:lnTo>
                    <a:lnTo>
                      <a:pt x="1" y="265"/>
                    </a:lnTo>
                    <a:lnTo>
                      <a:pt x="309" y="265"/>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59"/>
              <p:cNvSpPr/>
              <p:nvPr/>
            </p:nvSpPr>
            <p:spPr>
              <a:xfrm>
                <a:off x="2100350" y="2443725"/>
                <a:ext cx="661175" cy="6625"/>
              </a:xfrm>
              <a:custGeom>
                <a:avLst/>
                <a:gdLst/>
                <a:ahLst/>
                <a:cxnLst/>
                <a:rect l="l" t="t" r="r" b="b"/>
                <a:pathLst>
                  <a:path w="26447"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59"/>
              <p:cNvSpPr/>
              <p:nvPr/>
            </p:nvSpPr>
            <p:spPr>
              <a:xfrm>
                <a:off x="2100350" y="24437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59"/>
              <p:cNvSpPr/>
              <p:nvPr/>
            </p:nvSpPr>
            <p:spPr>
              <a:xfrm>
                <a:off x="2234800" y="2443725"/>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59"/>
              <p:cNvSpPr/>
              <p:nvPr/>
            </p:nvSpPr>
            <p:spPr>
              <a:xfrm>
                <a:off x="2369225" y="2443725"/>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59"/>
              <p:cNvSpPr/>
              <p:nvPr/>
            </p:nvSpPr>
            <p:spPr>
              <a:xfrm>
                <a:off x="2503650" y="24437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59"/>
              <p:cNvSpPr/>
              <p:nvPr/>
            </p:nvSpPr>
            <p:spPr>
              <a:xfrm>
                <a:off x="2638100" y="2443725"/>
                <a:ext cx="123425" cy="6625"/>
              </a:xfrm>
              <a:custGeom>
                <a:avLst/>
                <a:gdLst/>
                <a:ahLst/>
                <a:cxnLst/>
                <a:rect l="l" t="t" r="r" b="b"/>
                <a:pathLst>
                  <a:path w="4937" h="265" fill="none" extrusionOk="0">
                    <a:moveTo>
                      <a:pt x="4937" y="0"/>
                    </a:moveTo>
                    <a:lnTo>
                      <a:pt x="0" y="0"/>
                    </a:lnTo>
                    <a:lnTo>
                      <a:pt x="0" y="265"/>
                    </a:lnTo>
                    <a:lnTo>
                      <a:pt x="4937" y="265"/>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59"/>
              <p:cNvSpPr/>
              <p:nvPr/>
            </p:nvSpPr>
            <p:spPr>
              <a:xfrm>
                <a:off x="2093750" y="24437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59"/>
              <p:cNvSpPr/>
              <p:nvPr/>
            </p:nvSpPr>
            <p:spPr>
              <a:xfrm>
                <a:off x="2093750" y="24437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59"/>
              <p:cNvSpPr/>
              <p:nvPr/>
            </p:nvSpPr>
            <p:spPr>
              <a:xfrm>
                <a:off x="2228175" y="24437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59"/>
              <p:cNvSpPr/>
              <p:nvPr/>
            </p:nvSpPr>
            <p:spPr>
              <a:xfrm>
                <a:off x="2228175" y="24437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59"/>
              <p:cNvSpPr/>
              <p:nvPr/>
            </p:nvSpPr>
            <p:spPr>
              <a:xfrm>
                <a:off x="2362625" y="24437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59"/>
              <p:cNvSpPr/>
              <p:nvPr/>
            </p:nvSpPr>
            <p:spPr>
              <a:xfrm>
                <a:off x="2362625" y="24437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59"/>
              <p:cNvSpPr/>
              <p:nvPr/>
            </p:nvSpPr>
            <p:spPr>
              <a:xfrm>
                <a:off x="2497050" y="24437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59"/>
              <p:cNvSpPr/>
              <p:nvPr/>
            </p:nvSpPr>
            <p:spPr>
              <a:xfrm>
                <a:off x="2497050" y="24437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59"/>
              <p:cNvSpPr/>
              <p:nvPr/>
            </p:nvSpPr>
            <p:spPr>
              <a:xfrm>
                <a:off x="2631475" y="24437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59"/>
              <p:cNvSpPr/>
              <p:nvPr/>
            </p:nvSpPr>
            <p:spPr>
              <a:xfrm>
                <a:off x="2631475" y="24437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59"/>
              <p:cNvSpPr/>
              <p:nvPr/>
            </p:nvSpPr>
            <p:spPr>
              <a:xfrm>
                <a:off x="2761500" y="2443725"/>
                <a:ext cx="7750" cy="6625"/>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59"/>
              <p:cNvSpPr/>
              <p:nvPr/>
            </p:nvSpPr>
            <p:spPr>
              <a:xfrm>
                <a:off x="2761500" y="2443725"/>
                <a:ext cx="7750" cy="6625"/>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59"/>
              <p:cNvSpPr/>
              <p:nvPr/>
            </p:nvSpPr>
            <p:spPr>
              <a:xfrm>
                <a:off x="2100350" y="2578150"/>
                <a:ext cx="661175" cy="6625"/>
              </a:xfrm>
              <a:custGeom>
                <a:avLst/>
                <a:gdLst/>
                <a:ahLst/>
                <a:cxnLst/>
                <a:rect l="l" t="t" r="r" b="b"/>
                <a:pathLst>
                  <a:path w="26447" h="265" extrusionOk="0">
                    <a:moveTo>
                      <a:pt x="1" y="1"/>
                    </a:moveTo>
                    <a:lnTo>
                      <a:pt x="1" y="265"/>
                    </a:lnTo>
                    <a:lnTo>
                      <a:pt x="5114" y="265"/>
                    </a:lnTo>
                    <a:lnTo>
                      <a:pt x="5114" y="1"/>
                    </a:lnTo>
                    <a:close/>
                    <a:moveTo>
                      <a:pt x="5378" y="1"/>
                    </a:moveTo>
                    <a:lnTo>
                      <a:pt x="5378" y="265"/>
                    </a:lnTo>
                    <a:lnTo>
                      <a:pt x="10491" y="265"/>
                    </a:lnTo>
                    <a:lnTo>
                      <a:pt x="10491" y="1"/>
                    </a:lnTo>
                    <a:close/>
                    <a:moveTo>
                      <a:pt x="10756" y="1"/>
                    </a:moveTo>
                    <a:lnTo>
                      <a:pt x="10756" y="265"/>
                    </a:lnTo>
                    <a:lnTo>
                      <a:pt x="15868" y="265"/>
                    </a:lnTo>
                    <a:lnTo>
                      <a:pt x="15868" y="1"/>
                    </a:lnTo>
                    <a:close/>
                    <a:moveTo>
                      <a:pt x="16133" y="1"/>
                    </a:moveTo>
                    <a:lnTo>
                      <a:pt x="16133" y="265"/>
                    </a:lnTo>
                    <a:lnTo>
                      <a:pt x="21246" y="265"/>
                    </a:lnTo>
                    <a:lnTo>
                      <a:pt x="21246" y="1"/>
                    </a:lnTo>
                    <a:close/>
                    <a:moveTo>
                      <a:pt x="21510" y="1"/>
                    </a:moveTo>
                    <a:lnTo>
                      <a:pt x="21510" y="265"/>
                    </a:lnTo>
                    <a:lnTo>
                      <a:pt x="26447" y="265"/>
                    </a:lnTo>
                    <a:lnTo>
                      <a:pt x="264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59"/>
              <p:cNvSpPr/>
              <p:nvPr/>
            </p:nvSpPr>
            <p:spPr>
              <a:xfrm>
                <a:off x="2100350" y="2578150"/>
                <a:ext cx="127850" cy="6625"/>
              </a:xfrm>
              <a:custGeom>
                <a:avLst/>
                <a:gdLst/>
                <a:ahLst/>
                <a:cxnLst/>
                <a:rect l="l" t="t" r="r" b="b"/>
                <a:pathLst>
                  <a:path w="5114" h="265"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59"/>
              <p:cNvSpPr/>
              <p:nvPr/>
            </p:nvSpPr>
            <p:spPr>
              <a:xfrm>
                <a:off x="2234800" y="2578150"/>
                <a:ext cx="127850" cy="6625"/>
              </a:xfrm>
              <a:custGeom>
                <a:avLst/>
                <a:gdLst/>
                <a:ahLst/>
                <a:cxnLst/>
                <a:rect l="l" t="t" r="r" b="b"/>
                <a:pathLst>
                  <a:path w="5114" h="265" fill="none" extrusionOk="0">
                    <a:moveTo>
                      <a:pt x="5113" y="1"/>
                    </a:moveTo>
                    <a:lnTo>
                      <a:pt x="0" y="1"/>
                    </a:lnTo>
                    <a:lnTo>
                      <a:pt x="0"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59"/>
              <p:cNvSpPr/>
              <p:nvPr/>
            </p:nvSpPr>
            <p:spPr>
              <a:xfrm>
                <a:off x="2369225" y="2578150"/>
                <a:ext cx="127850" cy="6625"/>
              </a:xfrm>
              <a:custGeom>
                <a:avLst/>
                <a:gdLst/>
                <a:ahLst/>
                <a:cxnLst/>
                <a:rect l="l" t="t" r="r" b="b"/>
                <a:pathLst>
                  <a:path w="5114" h="265" fill="none" extrusionOk="0">
                    <a:moveTo>
                      <a:pt x="5113" y="1"/>
                    </a:moveTo>
                    <a:lnTo>
                      <a:pt x="1" y="1"/>
                    </a:lnTo>
                    <a:lnTo>
                      <a:pt x="1"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59"/>
              <p:cNvSpPr/>
              <p:nvPr/>
            </p:nvSpPr>
            <p:spPr>
              <a:xfrm>
                <a:off x="2503650" y="2578150"/>
                <a:ext cx="127850" cy="6625"/>
              </a:xfrm>
              <a:custGeom>
                <a:avLst/>
                <a:gdLst/>
                <a:ahLst/>
                <a:cxnLst/>
                <a:rect l="l" t="t" r="r" b="b"/>
                <a:pathLst>
                  <a:path w="5114" h="265"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59"/>
              <p:cNvSpPr/>
              <p:nvPr/>
            </p:nvSpPr>
            <p:spPr>
              <a:xfrm>
                <a:off x="2638100" y="2578150"/>
                <a:ext cx="123425" cy="6625"/>
              </a:xfrm>
              <a:custGeom>
                <a:avLst/>
                <a:gdLst/>
                <a:ahLst/>
                <a:cxnLst/>
                <a:rect l="l" t="t" r="r" b="b"/>
                <a:pathLst>
                  <a:path w="4937" h="265" fill="none" extrusionOk="0">
                    <a:moveTo>
                      <a:pt x="4937" y="1"/>
                    </a:moveTo>
                    <a:lnTo>
                      <a:pt x="0" y="1"/>
                    </a:lnTo>
                    <a:lnTo>
                      <a:pt x="0" y="265"/>
                    </a:lnTo>
                    <a:lnTo>
                      <a:pt x="4937" y="265"/>
                    </a:lnTo>
                    <a:lnTo>
                      <a:pt x="4937"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59"/>
              <p:cNvSpPr/>
              <p:nvPr/>
            </p:nvSpPr>
            <p:spPr>
              <a:xfrm>
                <a:off x="2093750" y="2578150"/>
                <a:ext cx="6625" cy="6625"/>
              </a:xfrm>
              <a:custGeom>
                <a:avLst/>
                <a:gdLst/>
                <a:ahLst/>
                <a:cxnLst/>
                <a:rect l="l" t="t" r="r" b="b"/>
                <a:pathLst>
                  <a:path w="265" h="265"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59"/>
              <p:cNvSpPr/>
              <p:nvPr/>
            </p:nvSpPr>
            <p:spPr>
              <a:xfrm>
                <a:off x="2093750" y="2578150"/>
                <a:ext cx="6625" cy="6625"/>
              </a:xfrm>
              <a:custGeom>
                <a:avLst/>
                <a:gdLst/>
                <a:ahLst/>
                <a:cxnLst/>
                <a:rect l="l" t="t" r="r" b="b"/>
                <a:pathLst>
                  <a:path w="265" h="265"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59"/>
              <p:cNvSpPr/>
              <p:nvPr/>
            </p:nvSpPr>
            <p:spPr>
              <a:xfrm>
                <a:off x="2228175" y="2578150"/>
                <a:ext cx="6650" cy="6625"/>
              </a:xfrm>
              <a:custGeom>
                <a:avLst/>
                <a:gdLst/>
                <a:ahLst/>
                <a:cxnLst/>
                <a:rect l="l" t="t" r="r" b="b"/>
                <a:pathLst>
                  <a:path w="266" h="265"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59"/>
              <p:cNvSpPr/>
              <p:nvPr/>
            </p:nvSpPr>
            <p:spPr>
              <a:xfrm>
                <a:off x="2228175" y="2578150"/>
                <a:ext cx="6650" cy="6625"/>
              </a:xfrm>
              <a:custGeom>
                <a:avLst/>
                <a:gdLst/>
                <a:ahLst/>
                <a:cxnLst/>
                <a:rect l="l" t="t" r="r" b="b"/>
                <a:pathLst>
                  <a:path w="266" h="265"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59"/>
              <p:cNvSpPr/>
              <p:nvPr/>
            </p:nvSpPr>
            <p:spPr>
              <a:xfrm>
                <a:off x="2362625" y="2578150"/>
                <a:ext cx="6625" cy="6625"/>
              </a:xfrm>
              <a:custGeom>
                <a:avLst/>
                <a:gdLst/>
                <a:ahLst/>
                <a:cxnLst/>
                <a:rect l="l" t="t" r="r" b="b"/>
                <a:pathLst>
                  <a:path w="265" h="265"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59"/>
              <p:cNvSpPr/>
              <p:nvPr/>
            </p:nvSpPr>
            <p:spPr>
              <a:xfrm>
                <a:off x="2362625" y="2578150"/>
                <a:ext cx="6625" cy="6625"/>
              </a:xfrm>
              <a:custGeom>
                <a:avLst/>
                <a:gdLst/>
                <a:ahLst/>
                <a:cxnLst/>
                <a:rect l="l" t="t" r="r" b="b"/>
                <a:pathLst>
                  <a:path w="265" h="265"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59"/>
              <p:cNvSpPr/>
              <p:nvPr/>
            </p:nvSpPr>
            <p:spPr>
              <a:xfrm>
                <a:off x="2497050" y="2578150"/>
                <a:ext cx="6625" cy="6625"/>
              </a:xfrm>
              <a:custGeom>
                <a:avLst/>
                <a:gdLst/>
                <a:ahLst/>
                <a:cxnLst/>
                <a:rect l="l" t="t" r="r" b="b"/>
                <a:pathLst>
                  <a:path w="265" h="265"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59"/>
              <p:cNvSpPr/>
              <p:nvPr/>
            </p:nvSpPr>
            <p:spPr>
              <a:xfrm>
                <a:off x="2497050" y="2578150"/>
                <a:ext cx="6625" cy="6625"/>
              </a:xfrm>
              <a:custGeom>
                <a:avLst/>
                <a:gdLst/>
                <a:ahLst/>
                <a:cxnLst/>
                <a:rect l="l" t="t" r="r" b="b"/>
                <a:pathLst>
                  <a:path w="265" h="265"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59"/>
              <p:cNvSpPr/>
              <p:nvPr/>
            </p:nvSpPr>
            <p:spPr>
              <a:xfrm>
                <a:off x="2631475" y="2578150"/>
                <a:ext cx="6650" cy="6625"/>
              </a:xfrm>
              <a:custGeom>
                <a:avLst/>
                <a:gdLst/>
                <a:ahLst/>
                <a:cxnLst/>
                <a:rect l="l" t="t" r="r" b="b"/>
                <a:pathLst>
                  <a:path w="266" h="265"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59"/>
              <p:cNvSpPr/>
              <p:nvPr/>
            </p:nvSpPr>
            <p:spPr>
              <a:xfrm>
                <a:off x="2631475" y="2578150"/>
                <a:ext cx="6650" cy="6625"/>
              </a:xfrm>
              <a:custGeom>
                <a:avLst/>
                <a:gdLst/>
                <a:ahLst/>
                <a:cxnLst/>
                <a:rect l="l" t="t" r="r" b="b"/>
                <a:pathLst>
                  <a:path w="266" h="265"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59"/>
              <p:cNvSpPr/>
              <p:nvPr/>
            </p:nvSpPr>
            <p:spPr>
              <a:xfrm>
                <a:off x="2761500" y="2578150"/>
                <a:ext cx="7750" cy="6625"/>
              </a:xfrm>
              <a:custGeom>
                <a:avLst/>
                <a:gdLst/>
                <a:ahLst/>
                <a:cxnLst/>
                <a:rect l="l" t="t" r="r" b="b"/>
                <a:pathLst>
                  <a:path w="310" h="265" extrusionOk="0">
                    <a:moveTo>
                      <a:pt x="1" y="1"/>
                    </a:moveTo>
                    <a:lnTo>
                      <a:pt x="1" y="265"/>
                    </a:lnTo>
                    <a:lnTo>
                      <a:pt x="309" y="265"/>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59"/>
              <p:cNvSpPr/>
              <p:nvPr/>
            </p:nvSpPr>
            <p:spPr>
              <a:xfrm>
                <a:off x="2761500" y="2578150"/>
                <a:ext cx="7750" cy="6625"/>
              </a:xfrm>
              <a:custGeom>
                <a:avLst/>
                <a:gdLst/>
                <a:ahLst/>
                <a:cxnLst/>
                <a:rect l="l" t="t" r="r" b="b"/>
                <a:pathLst>
                  <a:path w="310" h="265" fill="none" extrusionOk="0">
                    <a:moveTo>
                      <a:pt x="309" y="1"/>
                    </a:moveTo>
                    <a:lnTo>
                      <a:pt x="1" y="1"/>
                    </a:lnTo>
                    <a:lnTo>
                      <a:pt x="1" y="265"/>
                    </a:lnTo>
                    <a:lnTo>
                      <a:pt x="309" y="265"/>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59"/>
              <p:cNvSpPr/>
              <p:nvPr/>
            </p:nvSpPr>
            <p:spPr>
              <a:xfrm>
                <a:off x="2100350" y="2712575"/>
                <a:ext cx="661175" cy="6650"/>
              </a:xfrm>
              <a:custGeom>
                <a:avLst/>
                <a:gdLst/>
                <a:ahLst/>
                <a:cxnLst/>
                <a:rect l="l" t="t" r="r" b="b"/>
                <a:pathLst>
                  <a:path w="26447" h="266" extrusionOk="0">
                    <a:moveTo>
                      <a:pt x="1" y="1"/>
                    </a:moveTo>
                    <a:lnTo>
                      <a:pt x="1" y="265"/>
                    </a:lnTo>
                    <a:lnTo>
                      <a:pt x="5114" y="265"/>
                    </a:lnTo>
                    <a:lnTo>
                      <a:pt x="5114" y="1"/>
                    </a:lnTo>
                    <a:close/>
                    <a:moveTo>
                      <a:pt x="5378" y="1"/>
                    </a:moveTo>
                    <a:lnTo>
                      <a:pt x="5378" y="265"/>
                    </a:lnTo>
                    <a:lnTo>
                      <a:pt x="10491" y="265"/>
                    </a:lnTo>
                    <a:lnTo>
                      <a:pt x="10491" y="1"/>
                    </a:lnTo>
                    <a:close/>
                    <a:moveTo>
                      <a:pt x="10756" y="1"/>
                    </a:moveTo>
                    <a:lnTo>
                      <a:pt x="10756" y="265"/>
                    </a:lnTo>
                    <a:lnTo>
                      <a:pt x="15868" y="265"/>
                    </a:lnTo>
                    <a:lnTo>
                      <a:pt x="15868" y="1"/>
                    </a:lnTo>
                    <a:close/>
                    <a:moveTo>
                      <a:pt x="16133" y="1"/>
                    </a:moveTo>
                    <a:lnTo>
                      <a:pt x="16133" y="265"/>
                    </a:lnTo>
                    <a:lnTo>
                      <a:pt x="21246" y="265"/>
                    </a:lnTo>
                    <a:lnTo>
                      <a:pt x="21246" y="1"/>
                    </a:lnTo>
                    <a:close/>
                    <a:moveTo>
                      <a:pt x="21510" y="1"/>
                    </a:moveTo>
                    <a:lnTo>
                      <a:pt x="21510" y="265"/>
                    </a:lnTo>
                    <a:lnTo>
                      <a:pt x="26447" y="265"/>
                    </a:lnTo>
                    <a:lnTo>
                      <a:pt x="264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59"/>
              <p:cNvSpPr/>
              <p:nvPr/>
            </p:nvSpPr>
            <p:spPr>
              <a:xfrm>
                <a:off x="2100350" y="2712575"/>
                <a:ext cx="127850" cy="6650"/>
              </a:xfrm>
              <a:custGeom>
                <a:avLst/>
                <a:gdLst/>
                <a:ahLst/>
                <a:cxnLst/>
                <a:rect l="l" t="t" r="r" b="b"/>
                <a:pathLst>
                  <a:path w="5114" h="266"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59"/>
              <p:cNvSpPr/>
              <p:nvPr/>
            </p:nvSpPr>
            <p:spPr>
              <a:xfrm>
                <a:off x="2234800" y="2712575"/>
                <a:ext cx="127850" cy="6650"/>
              </a:xfrm>
              <a:custGeom>
                <a:avLst/>
                <a:gdLst/>
                <a:ahLst/>
                <a:cxnLst/>
                <a:rect l="l" t="t" r="r" b="b"/>
                <a:pathLst>
                  <a:path w="5114" h="266" fill="none" extrusionOk="0">
                    <a:moveTo>
                      <a:pt x="5113" y="1"/>
                    </a:moveTo>
                    <a:lnTo>
                      <a:pt x="0" y="1"/>
                    </a:lnTo>
                    <a:lnTo>
                      <a:pt x="0"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59"/>
              <p:cNvSpPr/>
              <p:nvPr/>
            </p:nvSpPr>
            <p:spPr>
              <a:xfrm>
                <a:off x="2369225" y="2712575"/>
                <a:ext cx="127850" cy="6650"/>
              </a:xfrm>
              <a:custGeom>
                <a:avLst/>
                <a:gdLst/>
                <a:ahLst/>
                <a:cxnLst/>
                <a:rect l="l" t="t" r="r" b="b"/>
                <a:pathLst>
                  <a:path w="5114" h="266" fill="none" extrusionOk="0">
                    <a:moveTo>
                      <a:pt x="5113" y="1"/>
                    </a:moveTo>
                    <a:lnTo>
                      <a:pt x="1" y="1"/>
                    </a:lnTo>
                    <a:lnTo>
                      <a:pt x="1"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59"/>
              <p:cNvSpPr/>
              <p:nvPr/>
            </p:nvSpPr>
            <p:spPr>
              <a:xfrm>
                <a:off x="2503650" y="2712575"/>
                <a:ext cx="127850" cy="6650"/>
              </a:xfrm>
              <a:custGeom>
                <a:avLst/>
                <a:gdLst/>
                <a:ahLst/>
                <a:cxnLst/>
                <a:rect l="l" t="t" r="r" b="b"/>
                <a:pathLst>
                  <a:path w="5114" h="266"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59"/>
              <p:cNvSpPr/>
              <p:nvPr/>
            </p:nvSpPr>
            <p:spPr>
              <a:xfrm>
                <a:off x="2638100" y="2712575"/>
                <a:ext cx="123425" cy="6650"/>
              </a:xfrm>
              <a:custGeom>
                <a:avLst/>
                <a:gdLst/>
                <a:ahLst/>
                <a:cxnLst/>
                <a:rect l="l" t="t" r="r" b="b"/>
                <a:pathLst>
                  <a:path w="4937" h="266" fill="none" extrusionOk="0">
                    <a:moveTo>
                      <a:pt x="4937" y="1"/>
                    </a:moveTo>
                    <a:lnTo>
                      <a:pt x="0" y="1"/>
                    </a:lnTo>
                    <a:lnTo>
                      <a:pt x="0" y="265"/>
                    </a:lnTo>
                    <a:lnTo>
                      <a:pt x="4937" y="265"/>
                    </a:lnTo>
                    <a:lnTo>
                      <a:pt x="4937"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59"/>
              <p:cNvSpPr/>
              <p:nvPr/>
            </p:nvSpPr>
            <p:spPr>
              <a:xfrm>
                <a:off x="2093750" y="27125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59"/>
              <p:cNvSpPr/>
              <p:nvPr/>
            </p:nvSpPr>
            <p:spPr>
              <a:xfrm>
                <a:off x="2093750" y="27125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59"/>
              <p:cNvSpPr/>
              <p:nvPr/>
            </p:nvSpPr>
            <p:spPr>
              <a:xfrm>
                <a:off x="2228175" y="2712575"/>
                <a:ext cx="6650" cy="6650"/>
              </a:xfrm>
              <a:custGeom>
                <a:avLst/>
                <a:gdLst/>
                <a:ahLst/>
                <a:cxnLst/>
                <a:rect l="l" t="t" r="r" b="b"/>
                <a:pathLst>
                  <a:path w="266" h="266"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59"/>
              <p:cNvSpPr/>
              <p:nvPr/>
            </p:nvSpPr>
            <p:spPr>
              <a:xfrm>
                <a:off x="2228175" y="2712575"/>
                <a:ext cx="6650" cy="6650"/>
              </a:xfrm>
              <a:custGeom>
                <a:avLst/>
                <a:gdLst/>
                <a:ahLst/>
                <a:cxnLst/>
                <a:rect l="l" t="t" r="r" b="b"/>
                <a:pathLst>
                  <a:path w="266" h="266"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59"/>
              <p:cNvSpPr/>
              <p:nvPr/>
            </p:nvSpPr>
            <p:spPr>
              <a:xfrm>
                <a:off x="2362625" y="27125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59"/>
              <p:cNvSpPr/>
              <p:nvPr/>
            </p:nvSpPr>
            <p:spPr>
              <a:xfrm>
                <a:off x="2362625" y="27125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59"/>
              <p:cNvSpPr/>
              <p:nvPr/>
            </p:nvSpPr>
            <p:spPr>
              <a:xfrm>
                <a:off x="2497050" y="27125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59"/>
              <p:cNvSpPr/>
              <p:nvPr/>
            </p:nvSpPr>
            <p:spPr>
              <a:xfrm>
                <a:off x="2497050" y="27125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59"/>
              <p:cNvSpPr/>
              <p:nvPr/>
            </p:nvSpPr>
            <p:spPr>
              <a:xfrm>
                <a:off x="2631475" y="2712575"/>
                <a:ext cx="6650" cy="6650"/>
              </a:xfrm>
              <a:custGeom>
                <a:avLst/>
                <a:gdLst/>
                <a:ahLst/>
                <a:cxnLst/>
                <a:rect l="l" t="t" r="r" b="b"/>
                <a:pathLst>
                  <a:path w="266" h="266"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59"/>
              <p:cNvSpPr/>
              <p:nvPr/>
            </p:nvSpPr>
            <p:spPr>
              <a:xfrm>
                <a:off x="2631475" y="2712575"/>
                <a:ext cx="6650" cy="6650"/>
              </a:xfrm>
              <a:custGeom>
                <a:avLst/>
                <a:gdLst/>
                <a:ahLst/>
                <a:cxnLst/>
                <a:rect l="l" t="t" r="r" b="b"/>
                <a:pathLst>
                  <a:path w="266" h="266"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59"/>
              <p:cNvSpPr/>
              <p:nvPr/>
            </p:nvSpPr>
            <p:spPr>
              <a:xfrm>
                <a:off x="2761500" y="2712575"/>
                <a:ext cx="7750" cy="6650"/>
              </a:xfrm>
              <a:custGeom>
                <a:avLst/>
                <a:gdLst/>
                <a:ahLst/>
                <a:cxnLst/>
                <a:rect l="l" t="t" r="r" b="b"/>
                <a:pathLst>
                  <a:path w="310" h="266" extrusionOk="0">
                    <a:moveTo>
                      <a:pt x="1" y="1"/>
                    </a:moveTo>
                    <a:lnTo>
                      <a:pt x="1" y="265"/>
                    </a:lnTo>
                    <a:lnTo>
                      <a:pt x="309" y="265"/>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59"/>
              <p:cNvSpPr/>
              <p:nvPr/>
            </p:nvSpPr>
            <p:spPr>
              <a:xfrm>
                <a:off x="2761500" y="2712575"/>
                <a:ext cx="7750" cy="6650"/>
              </a:xfrm>
              <a:custGeom>
                <a:avLst/>
                <a:gdLst/>
                <a:ahLst/>
                <a:cxnLst/>
                <a:rect l="l" t="t" r="r" b="b"/>
                <a:pathLst>
                  <a:path w="310" h="266" fill="none" extrusionOk="0">
                    <a:moveTo>
                      <a:pt x="309" y="1"/>
                    </a:moveTo>
                    <a:lnTo>
                      <a:pt x="1" y="1"/>
                    </a:lnTo>
                    <a:lnTo>
                      <a:pt x="1" y="265"/>
                    </a:lnTo>
                    <a:lnTo>
                      <a:pt x="309" y="265"/>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59"/>
              <p:cNvSpPr/>
              <p:nvPr/>
            </p:nvSpPr>
            <p:spPr>
              <a:xfrm>
                <a:off x="2100350" y="2847025"/>
                <a:ext cx="661175" cy="6625"/>
              </a:xfrm>
              <a:custGeom>
                <a:avLst/>
                <a:gdLst/>
                <a:ahLst/>
                <a:cxnLst/>
                <a:rect l="l" t="t" r="r" b="b"/>
                <a:pathLst>
                  <a:path w="26447"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59"/>
              <p:cNvSpPr/>
              <p:nvPr/>
            </p:nvSpPr>
            <p:spPr>
              <a:xfrm>
                <a:off x="2100350" y="28470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59"/>
              <p:cNvSpPr/>
              <p:nvPr/>
            </p:nvSpPr>
            <p:spPr>
              <a:xfrm>
                <a:off x="2234800" y="2847025"/>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59"/>
              <p:cNvSpPr/>
              <p:nvPr/>
            </p:nvSpPr>
            <p:spPr>
              <a:xfrm>
                <a:off x="2369225" y="2847025"/>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59"/>
              <p:cNvSpPr/>
              <p:nvPr/>
            </p:nvSpPr>
            <p:spPr>
              <a:xfrm>
                <a:off x="2503650" y="28470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59"/>
              <p:cNvSpPr/>
              <p:nvPr/>
            </p:nvSpPr>
            <p:spPr>
              <a:xfrm>
                <a:off x="2638100" y="2847025"/>
                <a:ext cx="123425" cy="6625"/>
              </a:xfrm>
              <a:custGeom>
                <a:avLst/>
                <a:gdLst/>
                <a:ahLst/>
                <a:cxnLst/>
                <a:rect l="l" t="t" r="r" b="b"/>
                <a:pathLst>
                  <a:path w="4937" h="265" fill="none" extrusionOk="0">
                    <a:moveTo>
                      <a:pt x="4937" y="0"/>
                    </a:moveTo>
                    <a:lnTo>
                      <a:pt x="0" y="0"/>
                    </a:lnTo>
                    <a:lnTo>
                      <a:pt x="0" y="265"/>
                    </a:lnTo>
                    <a:lnTo>
                      <a:pt x="4937" y="265"/>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59"/>
              <p:cNvSpPr/>
              <p:nvPr/>
            </p:nvSpPr>
            <p:spPr>
              <a:xfrm>
                <a:off x="2093750" y="28470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59"/>
              <p:cNvSpPr/>
              <p:nvPr/>
            </p:nvSpPr>
            <p:spPr>
              <a:xfrm>
                <a:off x="2093750" y="28470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59"/>
              <p:cNvSpPr/>
              <p:nvPr/>
            </p:nvSpPr>
            <p:spPr>
              <a:xfrm>
                <a:off x="2228175" y="28470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59"/>
              <p:cNvSpPr/>
              <p:nvPr/>
            </p:nvSpPr>
            <p:spPr>
              <a:xfrm>
                <a:off x="2228175" y="28470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59"/>
              <p:cNvSpPr/>
              <p:nvPr/>
            </p:nvSpPr>
            <p:spPr>
              <a:xfrm>
                <a:off x="2362625" y="28470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59"/>
              <p:cNvSpPr/>
              <p:nvPr/>
            </p:nvSpPr>
            <p:spPr>
              <a:xfrm>
                <a:off x="2362625" y="28470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59"/>
              <p:cNvSpPr/>
              <p:nvPr/>
            </p:nvSpPr>
            <p:spPr>
              <a:xfrm>
                <a:off x="2497050" y="28470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59"/>
              <p:cNvSpPr/>
              <p:nvPr/>
            </p:nvSpPr>
            <p:spPr>
              <a:xfrm>
                <a:off x="2497050" y="28470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59"/>
              <p:cNvSpPr/>
              <p:nvPr/>
            </p:nvSpPr>
            <p:spPr>
              <a:xfrm>
                <a:off x="2631475" y="28470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59"/>
              <p:cNvSpPr/>
              <p:nvPr/>
            </p:nvSpPr>
            <p:spPr>
              <a:xfrm>
                <a:off x="2631475" y="28470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59"/>
              <p:cNvSpPr/>
              <p:nvPr/>
            </p:nvSpPr>
            <p:spPr>
              <a:xfrm>
                <a:off x="2761500" y="2847025"/>
                <a:ext cx="7750" cy="6625"/>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59"/>
              <p:cNvSpPr/>
              <p:nvPr/>
            </p:nvSpPr>
            <p:spPr>
              <a:xfrm>
                <a:off x="2761500" y="2847025"/>
                <a:ext cx="7750" cy="6625"/>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59"/>
              <p:cNvSpPr/>
              <p:nvPr/>
            </p:nvSpPr>
            <p:spPr>
              <a:xfrm>
                <a:off x="2100350" y="2978150"/>
                <a:ext cx="667800" cy="6625"/>
              </a:xfrm>
              <a:custGeom>
                <a:avLst/>
                <a:gdLst/>
                <a:ahLst/>
                <a:cxnLst/>
                <a:rect l="l" t="t" r="r" b="b"/>
                <a:pathLst>
                  <a:path w="26712"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711" y="265"/>
                    </a:lnTo>
                    <a:lnTo>
                      <a:pt x="26711" y="177"/>
                    </a:lnTo>
                    <a:lnTo>
                      <a:pt x="26447" y="177"/>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59"/>
              <p:cNvSpPr/>
              <p:nvPr/>
            </p:nvSpPr>
            <p:spPr>
              <a:xfrm>
                <a:off x="2100350" y="29781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59"/>
              <p:cNvSpPr/>
              <p:nvPr/>
            </p:nvSpPr>
            <p:spPr>
              <a:xfrm>
                <a:off x="2234800" y="2978150"/>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59"/>
              <p:cNvSpPr/>
              <p:nvPr/>
            </p:nvSpPr>
            <p:spPr>
              <a:xfrm>
                <a:off x="2369225" y="2978150"/>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59"/>
              <p:cNvSpPr/>
              <p:nvPr/>
            </p:nvSpPr>
            <p:spPr>
              <a:xfrm>
                <a:off x="2503650" y="29781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59"/>
              <p:cNvSpPr/>
              <p:nvPr/>
            </p:nvSpPr>
            <p:spPr>
              <a:xfrm>
                <a:off x="2638100" y="2978150"/>
                <a:ext cx="130050" cy="6625"/>
              </a:xfrm>
              <a:custGeom>
                <a:avLst/>
                <a:gdLst/>
                <a:ahLst/>
                <a:cxnLst/>
                <a:rect l="l" t="t" r="r" b="b"/>
                <a:pathLst>
                  <a:path w="5202" h="265" fill="none" extrusionOk="0">
                    <a:moveTo>
                      <a:pt x="4937" y="0"/>
                    </a:moveTo>
                    <a:lnTo>
                      <a:pt x="0" y="0"/>
                    </a:lnTo>
                    <a:lnTo>
                      <a:pt x="0" y="265"/>
                    </a:lnTo>
                    <a:lnTo>
                      <a:pt x="5201" y="265"/>
                    </a:lnTo>
                    <a:lnTo>
                      <a:pt x="5201" y="177"/>
                    </a:lnTo>
                    <a:lnTo>
                      <a:pt x="4937" y="177"/>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59"/>
              <p:cNvSpPr/>
              <p:nvPr/>
            </p:nvSpPr>
            <p:spPr>
              <a:xfrm>
                <a:off x="2094850" y="2978150"/>
                <a:ext cx="5525" cy="6625"/>
              </a:xfrm>
              <a:custGeom>
                <a:avLst/>
                <a:gdLst/>
                <a:ahLst/>
                <a:cxnLst/>
                <a:rect l="l" t="t" r="r" b="b"/>
                <a:pathLst>
                  <a:path w="221" h="265" extrusionOk="0">
                    <a:moveTo>
                      <a:pt x="0" y="0"/>
                    </a:moveTo>
                    <a:lnTo>
                      <a:pt x="0" y="265"/>
                    </a:lnTo>
                    <a:lnTo>
                      <a:pt x="221" y="265"/>
                    </a:lnTo>
                    <a:lnTo>
                      <a:pt x="22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59"/>
              <p:cNvSpPr/>
              <p:nvPr/>
            </p:nvSpPr>
            <p:spPr>
              <a:xfrm>
                <a:off x="2094850" y="2978150"/>
                <a:ext cx="5525" cy="6625"/>
              </a:xfrm>
              <a:custGeom>
                <a:avLst/>
                <a:gdLst/>
                <a:ahLst/>
                <a:cxnLst/>
                <a:rect l="l" t="t" r="r" b="b"/>
                <a:pathLst>
                  <a:path w="221" h="265" fill="none" extrusionOk="0">
                    <a:moveTo>
                      <a:pt x="221" y="0"/>
                    </a:moveTo>
                    <a:lnTo>
                      <a:pt x="0" y="0"/>
                    </a:lnTo>
                    <a:lnTo>
                      <a:pt x="0" y="265"/>
                    </a:lnTo>
                    <a:lnTo>
                      <a:pt x="221" y="265"/>
                    </a:lnTo>
                    <a:lnTo>
                      <a:pt x="221"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59"/>
              <p:cNvSpPr/>
              <p:nvPr/>
            </p:nvSpPr>
            <p:spPr>
              <a:xfrm>
                <a:off x="2228175" y="29781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59"/>
              <p:cNvSpPr/>
              <p:nvPr/>
            </p:nvSpPr>
            <p:spPr>
              <a:xfrm>
                <a:off x="2228175" y="29781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59"/>
              <p:cNvSpPr/>
              <p:nvPr/>
            </p:nvSpPr>
            <p:spPr>
              <a:xfrm>
                <a:off x="2362625" y="29781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59"/>
              <p:cNvSpPr/>
              <p:nvPr/>
            </p:nvSpPr>
            <p:spPr>
              <a:xfrm>
                <a:off x="2362625" y="29781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59"/>
              <p:cNvSpPr/>
              <p:nvPr/>
            </p:nvSpPr>
            <p:spPr>
              <a:xfrm>
                <a:off x="2497050" y="29781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59"/>
              <p:cNvSpPr/>
              <p:nvPr/>
            </p:nvSpPr>
            <p:spPr>
              <a:xfrm>
                <a:off x="2497050" y="29781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59"/>
              <p:cNvSpPr/>
              <p:nvPr/>
            </p:nvSpPr>
            <p:spPr>
              <a:xfrm>
                <a:off x="2631475" y="29781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59"/>
              <p:cNvSpPr/>
              <p:nvPr/>
            </p:nvSpPr>
            <p:spPr>
              <a:xfrm>
                <a:off x="2631475" y="29781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59"/>
              <p:cNvSpPr/>
              <p:nvPr/>
            </p:nvSpPr>
            <p:spPr>
              <a:xfrm>
                <a:off x="2761500" y="2978150"/>
                <a:ext cx="6650" cy="4425"/>
              </a:xfrm>
              <a:custGeom>
                <a:avLst/>
                <a:gdLst/>
                <a:ahLst/>
                <a:cxnLst/>
                <a:rect l="l" t="t" r="r" b="b"/>
                <a:pathLst>
                  <a:path w="266" h="177" extrusionOk="0">
                    <a:moveTo>
                      <a:pt x="1" y="0"/>
                    </a:moveTo>
                    <a:lnTo>
                      <a:pt x="1" y="177"/>
                    </a:lnTo>
                    <a:lnTo>
                      <a:pt x="265" y="177"/>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59"/>
              <p:cNvSpPr/>
              <p:nvPr/>
            </p:nvSpPr>
            <p:spPr>
              <a:xfrm>
                <a:off x="2761500" y="2978150"/>
                <a:ext cx="6650" cy="4425"/>
              </a:xfrm>
              <a:custGeom>
                <a:avLst/>
                <a:gdLst/>
                <a:ahLst/>
                <a:cxnLst/>
                <a:rect l="l" t="t" r="r" b="b"/>
                <a:pathLst>
                  <a:path w="266" h="177" fill="none" extrusionOk="0">
                    <a:moveTo>
                      <a:pt x="265" y="0"/>
                    </a:moveTo>
                    <a:lnTo>
                      <a:pt x="1" y="0"/>
                    </a:lnTo>
                    <a:lnTo>
                      <a:pt x="1" y="177"/>
                    </a:lnTo>
                    <a:lnTo>
                      <a:pt x="265" y="177"/>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59"/>
              <p:cNvSpPr/>
              <p:nvPr/>
            </p:nvSpPr>
            <p:spPr>
              <a:xfrm>
                <a:off x="2761500" y="1617275"/>
                <a:ext cx="7750" cy="47400"/>
              </a:xfrm>
              <a:custGeom>
                <a:avLst/>
                <a:gdLst/>
                <a:ahLst/>
                <a:cxnLst/>
                <a:rect l="l" t="t" r="r" b="b"/>
                <a:pathLst>
                  <a:path w="310" h="1896" extrusionOk="0">
                    <a:moveTo>
                      <a:pt x="1" y="1"/>
                    </a:moveTo>
                    <a:lnTo>
                      <a:pt x="1" y="1896"/>
                    </a:lnTo>
                    <a:lnTo>
                      <a:pt x="309" y="1896"/>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59"/>
              <p:cNvSpPr/>
              <p:nvPr/>
            </p:nvSpPr>
            <p:spPr>
              <a:xfrm>
                <a:off x="2741675" y="1638225"/>
                <a:ext cx="47400" cy="6625"/>
              </a:xfrm>
              <a:custGeom>
                <a:avLst/>
                <a:gdLst/>
                <a:ahLst/>
                <a:cxnLst/>
                <a:rect l="l" t="t" r="r" b="b"/>
                <a:pathLst>
                  <a:path w="1896" h="265" extrusionOk="0">
                    <a:moveTo>
                      <a:pt x="1" y="0"/>
                    </a:moveTo>
                    <a:lnTo>
                      <a:pt x="1" y="264"/>
                    </a:lnTo>
                    <a:lnTo>
                      <a:pt x="1896" y="264"/>
                    </a:ln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59"/>
              <p:cNvSpPr/>
              <p:nvPr/>
            </p:nvSpPr>
            <p:spPr>
              <a:xfrm>
                <a:off x="2761500" y="2288350"/>
                <a:ext cx="7750" cy="46300"/>
              </a:xfrm>
              <a:custGeom>
                <a:avLst/>
                <a:gdLst/>
                <a:ahLst/>
                <a:cxnLst/>
                <a:rect l="l" t="t" r="r" b="b"/>
                <a:pathLst>
                  <a:path w="310" h="1852" extrusionOk="0">
                    <a:moveTo>
                      <a:pt x="1" y="0"/>
                    </a:moveTo>
                    <a:lnTo>
                      <a:pt x="1" y="1852"/>
                    </a:lnTo>
                    <a:lnTo>
                      <a:pt x="309" y="1852"/>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59"/>
              <p:cNvSpPr/>
              <p:nvPr/>
            </p:nvSpPr>
            <p:spPr>
              <a:xfrm>
                <a:off x="2741675" y="2308175"/>
                <a:ext cx="47400" cy="6650"/>
              </a:xfrm>
              <a:custGeom>
                <a:avLst/>
                <a:gdLst/>
                <a:ahLst/>
                <a:cxnLst/>
                <a:rect l="l" t="t" r="r" b="b"/>
                <a:pathLst>
                  <a:path w="1896" h="266" extrusionOk="0">
                    <a:moveTo>
                      <a:pt x="1" y="1"/>
                    </a:moveTo>
                    <a:lnTo>
                      <a:pt x="1" y="265"/>
                    </a:lnTo>
                    <a:lnTo>
                      <a:pt x="1896" y="265"/>
                    </a:lnTo>
                    <a:lnTo>
                      <a:pt x="18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59"/>
              <p:cNvSpPr/>
              <p:nvPr/>
            </p:nvSpPr>
            <p:spPr>
              <a:xfrm>
                <a:off x="2091550" y="1617275"/>
                <a:ext cx="6625" cy="47400"/>
              </a:xfrm>
              <a:custGeom>
                <a:avLst/>
                <a:gdLst/>
                <a:ahLst/>
                <a:cxnLst/>
                <a:rect l="l" t="t" r="r" b="b"/>
                <a:pathLst>
                  <a:path w="265" h="1896" extrusionOk="0">
                    <a:moveTo>
                      <a:pt x="0" y="1"/>
                    </a:moveTo>
                    <a:lnTo>
                      <a:pt x="0" y="1896"/>
                    </a:lnTo>
                    <a:lnTo>
                      <a:pt x="265" y="1896"/>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59"/>
              <p:cNvSpPr/>
              <p:nvPr/>
            </p:nvSpPr>
            <p:spPr>
              <a:xfrm>
                <a:off x="2071700" y="1638225"/>
                <a:ext cx="47425" cy="6625"/>
              </a:xfrm>
              <a:custGeom>
                <a:avLst/>
                <a:gdLst/>
                <a:ahLst/>
                <a:cxnLst/>
                <a:rect l="l" t="t" r="r" b="b"/>
                <a:pathLst>
                  <a:path w="1897" h="265" extrusionOk="0">
                    <a:moveTo>
                      <a:pt x="1" y="0"/>
                    </a:moveTo>
                    <a:lnTo>
                      <a:pt x="1" y="264"/>
                    </a:lnTo>
                    <a:lnTo>
                      <a:pt x="1896" y="264"/>
                    </a:ln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59"/>
              <p:cNvSpPr/>
              <p:nvPr/>
            </p:nvSpPr>
            <p:spPr>
              <a:xfrm>
                <a:off x="2091550" y="2288350"/>
                <a:ext cx="6625" cy="46300"/>
              </a:xfrm>
              <a:custGeom>
                <a:avLst/>
                <a:gdLst/>
                <a:ahLst/>
                <a:cxnLst/>
                <a:rect l="l" t="t" r="r" b="b"/>
                <a:pathLst>
                  <a:path w="265" h="1852" extrusionOk="0">
                    <a:moveTo>
                      <a:pt x="0" y="0"/>
                    </a:moveTo>
                    <a:lnTo>
                      <a:pt x="0" y="1852"/>
                    </a:lnTo>
                    <a:lnTo>
                      <a:pt x="265" y="1852"/>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59"/>
              <p:cNvSpPr/>
              <p:nvPr/>
            </p:nvSpPr>
            <p:spPr>
              <a:xfrm>
                <a:off x="2071700" y="2308175"/>
                <a:ext cx="47425" cy="6650"/>
              </a:xfrm>
              <a:custGeom>
                <a:avLst/>
                <a:gdLst/>
                <a:ahLst/>
                <a:cxnLst/>
                <a:rect l="l" t="t" r="r" b="b"/>
                <a:pathLst>
                  <a:path w="1897" h="266" extrusionOk="0">
                    <a:moveTo>
                      <a:pt x="1" y="1"/>
                    </a:moveTo>
                    <a:lnTo>
                      <a:pt x="1" y="265"/>
                    </a:lnTo>
                    <a:lnTo>
                      <a:pt x="1896" y="265"/>
                    </a:lnTo>
                    <a:lnTo>
                      <a:pt x="18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59"/>
              <p:cNvSpPr/>
              <p:nvPr/>
            </p:nvSpPr>
            <p:spPr>
              <a:xfrm>
                <a:off x="2091550" y="2958325"/>
                <a:ext cx="6625" cy="46300"/>
              </a:xfrm>
              <a:custGeom>
                <a:avLst/>
                <a:gdLst/>
                <a:ahLst/>
                <a:cxnLst/>
                <a:rect l="l" t="t" r="r" b="b"/>
                <a:pathLst>
                  <a:path w="265" h="1852" extrusionOk="0">
                    <a:moveTo>
                      <a:pt x="0" y="0"/>
                    </a:moveTo>
                    <a:lnTo>
                      <a:pt x="0" y="1851"/>
                    </a:lnTo>
                    <a:lnTo>
                      <a:pt x="265" y="1851"/>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59"/>
              <p:cNvSpPr/>
              <p:nvPr/>
            </p:nvSpPr>
            <p:spPr>
              <a:xfrm>
                <a:off x="2071700" y="2978150"/>
                <a:ext cx="47425" cy="6625"/>
              </a:xfrm>
              <a:custGeom>
                <a:avLst/>
                <a:gdLst/>
                <a:ahLst/>
                <a:cxnLst/>
                <a:rect l="l" t="t" r="r" b="b"/>
                <a:pathLst>
                  <a:path w="1897" h="265" extrusionOk="0">
                    <a:moveTo>
                      <a:pt x="1" y="0"/>
                    </a:moveTo>
                    <a:lnTo>
                      <a:pt x="1" y="265"/>
                    </a:lnTo>
                    <a:lnTo>
                      <a:pt x="1896" y="265"/>
                    </a:ln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59"/>
              <p:cNvSpPr/>
              <p:nvPr/>
            </p:nvSpPr>
            <p:spPr>
              <a:xfrm>
                <a:off x="2761500" y="2958325"/>
                <a:ext cx="7750" cy="46300"/>
              </a:xfrm>
              <a:custGeom>
                <a:avLst/>
                <a:gdLst/>
                <a:ahLst/>
                <a:cxnLst/>
                <a:rect l="l" t="t" r="r" b="b"/>
                <a:pathLst>
                  <a:path w="310" h="1852" extrusionOk="0">
                    <a:moveTo>
                      <a:pt x="1" y="0"/>
                    </a:moveTo>
                    <a:lnTo>
                      <a:pt x="1" y="1851"/>
                    </a:lnTo>
                    <a:lnTo>
                      <a:pt x="309" y="1851"/>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59"/>
              <p:cNvSpPr/>
              <p:nvPr/>
            </p:nvSpPr>
            <p:spPr>
              <a:xfrm>
                <a:off x="2741675" y="2978150"/>
                <a:ext cx="47400" cy="6625"/>
              </a:xfrm>
              <a:custGeom>
                <a:avLst/>
                <a:gdLst/>
                <a:ahLst/>
                <a:cxnLst/>
                <a:rect l="l" t="t" r="r" b="b"/>
                <a:pathLst>
                  <a:path w="1896" h="265" extrusionOk="0">
                    <a:moveTo>
                      <a:pt x="1" y="0"/>
                    </a:moveTo>
                    <a:lnTo>
                      <a:pt x="1" y="265"/>
                    </a:lnTo>
                    <a:lnTo>
                      <a:pt x="1896" y="265"/>
                    </a:ln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46" name="Google Shape;2946;p59"/>
            <p:cNvGrpSpPr/>
            <p:nvPr/>
          </p:nvGrpSpPr>
          <p:grpSpPr>
            <a:xfrm>
              <a:off x="965147" y="444904"/>
              <a:ext cx="605939" cy="733425"/>
              <a:chOff x="854872" y="593529"/>
              <a:chExt cx="605939" cy="733425"/>
            </a:xfrm>
          </p:grpSpPr>
          <p:grpSp>
            <p:nvGrpSpPr>
              <p:cNvPr id="2947" name="Google Shape;2947;p59"/>
              <p:cNvGrpSpPr/>
              <p:nvPr/>
            </p:nvGrpSpPr>
            <p:grpSpPr>
              <a:xfrm>
                <a:off x="854872" y="749504"/>
                <a:ext cx="444014" cy="577450"/>
                <a:chOff x="2255047" y="690567"/>
                <a:chExt cx="444014" cy="577450"/>
              </a:xfrm>
            </p:grpSpPr>
            <p:sp>
              <p:nvSpPr>
                <p:cNvPr id="2948" name="Google Shape;2948;p59"/>
                <p:cNvSpPr/>
                <p:nvPr/>
              </p:nvSpPr>
              <p:spPr>
                <a:xfrm>
                  <a:off x="2255047" y="690567"/>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59"/>
                <p:cNvSpPr/>
                <p:nvPr/>
              </p:nvSpPr>
              <p:spPr>
                <a:xfrm>
                  <a:off x="2588630" y="690567"/>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50" name="Google Shape;2950;p59"/>
                <p:cNvCxnSpPr/>
                <p:nvPr/>
              </p:nvCxnSpPr>
              <p:spPr>
                <a:xfrm>
                  <a:off x="2320463" y="924475"/>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51" name="Google Shape;2951;p59"/>
                <p:cNvCxnSpPr/>
                <p:nvPr/>
              </p:nvCxnSpPr>
              <p:spPr>
                <a:xfrm>
                  <a:off x="2320463" y="979300"/>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52" name="Google Shape;2952;p59"/>
                <p:cNvCxnSpPr/>
                <p:nvPr/>
              </p:nvCxnSpPr>
              <p:spPr>
                <a:xfrm>
                  <a:off x="2320463" y="1031550"/>
                  <a:ext cx="313200" cy="0"/>
                </a:xfrm>
                <a:prstGeom prst="straightConnector1">
                  <a:avLst/>
                </a:prstGeom>
                <a:noFill/>
                <a:ln w="9525" cap="flat" cmpd="sng">
                  <a:solidFill>
                    <a:schemeClr val="dk1"/>
                  </a:solidFill>
                  <a:prstDash val="solid"/>
                  <a:round/>
                  <a:headEnd type="none" w="med" len="med"/>
                  <a:tailEnd type="none" w="med" len="med"/>
                </a:ln>
              </p:spPr>
            </p:cxnSp>
          </p:grpSp>
          <p:grpSp>
            <p:nvGrpSpPr>
              <p:cNvPr id="2953" name="Google Shape;2953;p59"/>
              <p:cNvGrpSpPr/>
              <p:nvPr/>
            </p:nvGrpSpPr>
            <p:grpSpPr>
              <a:xfrm>
                <a:off x="935835" y="671517"/>
                <a:ext cx="444014" cy="577450"/>
                <a:chOff x="2255047" y="690567"/>
                <a:chExt cx="444014" cy="577450"/>
              </a:xfrm>
            </p:grpSpPr>
            <p:sp>
              <p:nvSpPr>
                <p:cNvPr id="2954" name="Google Shape;2954;p59"/>
                <p:cNvSpPr/>
                <p:nvPr/>
              </p:nvSpPr>
              <p:spPr>
                <a:xfrm>
                  <a:off x="2255047" y="690567"/>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59"/>
                <p:cNvSpPr/>
                <p:nvPr/>
              </p:nvSpPr>
              <p:spPr>
                <a:xfrm>
                  <a:off x="2588630" y="690567"/>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56" name="Google Shape;2956;p59"/>
                <p:cNvCxnSpPr/>
                <p:nvPr/>
              </p:nvCxnSpPr>
              <p:spPr>
                <a:xfrm>
                  <a:off x="2320463" y="924475"/>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57" name="Google Shape;2957;p59"/>
                <p:cNvCxnSpPr/>
                <p:nvPr/>
              </p:nvCxnSpPr>
              <p:spPr>
                <a:xfrm>
                  <a:off x="2320463" y="979300"/>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58" name="Google Shape;2958;p59"/>
                <p:cNvCxnSpPr/>
                <p:nvPr/>
              </p:nvCxnSpPr>
              <p:spPr>
                <a:xfrm>
                  <a:off x="2320463" y="1031550"/>
                  <a:ext cx="313200" cy="0"/>
                </a:xfrm>
                <a:prstGeom prst="straightConnector1">
                  <a:avLst/>
                </a:prstGeom>
                <a:noFill/>
                <a:ln w="9525" cap="flat" cmpd="sng">
                  <a:solidFill>
                    <a:schemeClr val="dk1"/>
                  </a:solidFill>
                  <a:prstDash val="solid"/>
                  <a:round/>
                  <a:headEnd type="none" w="med" len="med"/>
                  <a:tailEnd type="none" w="med" len="med"/>
                </a:ln>
              </p:spPr>
            </p:cxnSp>
          </p:grpSp>
          <p:grpSp>
            <p:nvGrpSpPr>
              <p:cNvPr id="2959" name="Google Shape;2959;p59"/>
              <p:cNvGrpSpPr/>
              <p:nvPr/>
            </p:nvGrpSpPr>
            <p:grpSpPr>
              <a:xfrm>
                <a:off x="1016797" y="593529"/>
                <a:ext cx="444014" cy="577450"/>
                <a:chOff x="2255047" y="690567"/>
                <a:chExt cx="444014" cy="577450"/>
              </a:xfrm>
            </p:grpSpPr>
            <p:sp>
              <p:nvSpPr>
                <p:cNvPr id="2960" name="Google Shape;2960;p59"/>
                <p:cNvSpPr/>
                <p:nvPr/>
              </p:nvSpPr>
              <p:spPr>
                <a:xfrm>
                  <a:off x="2255047" y="690567"/>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59"/>
                <p:cNvSpPr/>
                <p:nvPr/>
              </p:nvSpPr>
              <p:spPr>
                <a:xfrm>
                  <a:off x="2588630" y="690567"/>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62" name="Google Shape;2962;p59"/>
                <p:cNvCxnSpPr/>
                <p:nvPr/>
              </p:nvCxnSpPr>
              <p:spPr>
                <a:xfrm>
                  <a:off x="2320463" y="924475"/>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63" name="Google Shape;2963;p59"/>
                <p:cNvCxnSpPr/>
                <p:nvPr/>
              </p:nvCxnSpPr>
              <p:spPr>
                <a:xfrm>
                  <a:off x="2320463" y="979300"/>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64" name="Google Shape;2964;p59"/>
                <p:cNvCxnSpPr/>
                <p:nvPr/>
              </p:nvCxnSpPr>
              <p:spPr>
                <a:xfrm>
                  <a:off x="2320463" y="1031550"/>
                  <a:ext cx="313200" cy="0"/>
                </a:xfrm>
                <a:prstGeom prst="straightConnector1">
                  <a:avLst/>
                </a:prstGeom>
                <a:noFill/>
                <a:ln w="9525" cap="flat" cmpd="sng">
                  <a:solidFill>
                    <a:schemeClr val="dk1"/>
                  </a:solidFill>
                  <a:prstDash val="solid"/>
                  <a:round/>
                  <a:headEnd type="none" w="med" len="med"/>
                  <a:tailEnd type="none" w="med" len="med"/>
                </a:ln>
              </p:spPr>
            </p:cxnSp>
          </p:grpSp>
        </p:grpSp>
      </p:grpSp>
      <p:pic>
        <p:nvPicPr>
          <p:cNvPr id="21" name="Picture 20" descr="Text&#10;&#10;Description automatically generated">
            <a:extLst>
              <a:ext uri="{FF2B5EF4-FFF2-40B4-BE49-F238E27FC236}">
                <a16:creationId xmlns:a16="http://schemas.microsoft.com/office/drawing/2014/main" id="{1779A9F5-51E1-2E4B-6993-DCB59A8C5788}"/>
              </a:ext>
            </a:extLst>
          </p:cNvPr>
          <p:cNvPicPr>
            <a:picLocks noChangeAspect="1"/>
          </p:cNvPicPr>
          <p:nvPr/>
        </p:nvPicPr>
        <p:blipFill>
          <a:blip r:embed="rId3"/>
          <a:stretch>
            <a:fillRect/>
          </a:stretch>
        </p:blipFill>
        <p:spPr>
          <a:xfrm>
            <a:off x="3545651" y="-10535"/>
            <a:ext cx="5598349" cy="5154035"/>
          </a:xfrm>
          <a:prstGeom prst="rect">
            <a:avLst/>
          </a:prstGeom>
        </p:spPr>
      </p:pic>
    </p:spTree>
    <p:extLst>
      <p:ext uri="{BB962C8B-B14F-4D97-AF65-F5344CB8AC3E}">
        <p14:creationId xmlns:p14="http://schemas.microsoft.com/office/powerpoint/2010/main" val="20106720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2620"/>
        <p:cNvGrpSpPr/>
        <p:nvPr/>
      </p:nvGrpSpPr>
      <p:grpSpPr>
        <a:xfrm>
          <a:off x="0" y="0"/>
          <a:ext cx="0" cy="0"/>
          <a:chOff x="0" y="0"/>
          <a:chExt cx="0" cy="0"/>
        </a:xfrm>
      </p:grpSpPr>
      <p:sp>
        <p:nvSpPr>
          <p:cNvPr id="2627" name="Google Shape;2627;p59"/>
          <p:cNvSpPr txBox="1">
            <a:spLocks noGrp="1"/>
          </p:cNvSpPr>
          <p:nvPr>
            <p:ph type="title" idx="6"/>
          </p:nvPr>
        </p:nvSpPr>
        <p:spPr>
          <a:xfrm>
            <a:off x="1494388" y="747585"/>
            <a:ext cx="63438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Knapsack Problem</a:t>
            </a:r>
            <a:endParaRPr/>
          </a:p>
        </p:txBody>
      </p:sp>
      <p:grpSp>
        <p:nvGrpSpPr>
          <p:cNvPr id="2670" name="Google Shape;2670;p59"/>
          <p:cNvGrpSpPr/>
          <p:nvPr/>
        </p:nvGrpSpPr>
        <p:grpSpPr>
          <a:xfrm>
            <a:off x="787370" y="4281505"/>
            <a:ext cx="369130" cy="405607"/>
            <a:chOff x="787370" y="4281505"/>
            <a:chExt cx="369130" cy="405607"/>
          </a:xfrm>
        </p:grpSpPr>
        <p:grpSp>
          <p:nvGrpSpPr>
            <p:cNvPr id="2671" name="Google Shape;2671;p59"/>
            <p:cNvGrpSpPr/>
            <p:nvPr/>
          </p:nvGrpSpPr>
          <p:grpSpPr>
            <a:xfrm>
              <a:off x="787370" y="4281505"/>
              <a:ext cx="225414" cy="405607"/>
              <a:chOff x="8063823" y="2506947"/>
              <a:chExt cx="198009" cy="356296"/>
            </a:xfrm>
          </p:grpSpPr>
          <p:sp>
            <p:nvSpPr>
              <p:cNvPr id="2672" name="Google Shape;2672;p59"/>
              <p:cNvSpPr/>
              <p:nvPr/>
            </p:nvSpPr>
            <p:spPr>
              <a:xfrm>
                <a:off x="8063823" y="2506947"/>
                <a:ext cx="198009" cy="39628"/>
              </a:xfrm>
              <a:custGeom>
                <a:avLst/>
                <a:gdLst/>
                <a:ahLst/>
                <a:cxnLst/>
                <a:rect l="l" t="t" r="r" b="b"/>
                <a:pathLst>
                  <a:path w="4512" h="903" extrusionOk="0">
                    <a:moveTo>
                      <a:pt x="1" y="0"/>
                    </a:moveTo>
                    <a:lnTo>
                      <a:pt x="1" y="902"/>
                    </a:lnTo>
                    <a:lnTo>
                      <a:pt x="4511" y="902"/>
                    </a:lnTo>
                    <a:lnTo>
                      <a:pt x="4511"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59"/>
              <p:cNvSpPr/>
              <p:nvPr/>
            </p:nvSpPr>
            <p:spPr>
              <a:xfrm>
                <a:off x="8063823" y="2823615"/>
                <a:ext cx="198009" cy="39628"/>
              </a:xfrm>
              <a:custGeom>
                <a:avLst/>
                <a:gdLst/>
                <a:ahLst/>
                <a:cxnLst/>
                <a:rect l="l" t="t" r="r" b="b"/>
                <a:pathLst>
                  <a:path w="4512" h="903" extrusionOk="0">
                    <a:moveTo>
                      <a:pt x="1" y="1"/>
                    </a:moveTo>
                    <a:lnTo>
                      <a:pt x="1" y="903"/>
                    </a:lnTo>
                    <a:lnTo>
                      <a:pt x="4511" y="903"/>
                    </a:lnTo>
                    <a:lnTo>
                      <a:pt x="4511" y="1"/>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59"/>
              <p:cNvSpPr/>
              <p:nvPr/>
            </p:nvSpPr>
            <p:spPr>
              <a:xfrm>
                <a:off x="8082122" y="2546531"/>
                <a:ext cx="159917" cy="275642"/>
              </a:xfrm>
              <a:custGeom>
                <a:avLst/>
                <a:gdLst/>
                <a:ahLst/>
                <a:cxnLst/>
                <a:rect l="l" t="t" r="r" b="b"/>
                <a:pathLst>
                  <a:path w="3644" h="6281" extrusionOk="0">
                    <a:moveTo>
                      <a:pt x="0" y="0"/>
                    </a:moveTo>
                    <a:lnTo>
                      <a:pt x="0" y="1735"/>
                    </a:lnTo>
                    <a:lnTo>
                      <a:pt x="1214" y="2915"/>
                    </a:lnTo>
                    <a:lnTo>
                      <a:pt x="1214" y="3366"/>
                    </a:lnTo>
                    <a:lnTo>
                      <a:pt x="0" y="4511"/>
                    </a:lnTo>
                    <a:lnTo>
                      <a:pt x="0" y="6280"/>
                    </a:lnTo>
                    <a:lnTo>
                      <a:pt x="3643" y="6280"/>
                    </a:lnTo>
                    <a:lnTo>
                      <a:pt x="3643" y="4511"/>
                    </a:lnTo>
                    <a:lnTo>
                      <a:pt x="2463" y="3366"/>
                    </a:lnTo>
                    <a:lnTo>
                      <a:pt x="2463" y="2915"/>
                    </a:lnTo>
                    <a:lnTo>
                      <a:pt x="3643" y="1735"/>
                    </a:lnTo>
                    <a:lnTo>
                      <a:pt x="3643"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59"/>
              <p:cNvSpPr/>
              <p:nvPr/>
            </p:nvSpPr>
            <p:spPr>
              <a:xfrm>
                <a:off x="8086686" y="2756648"/>
                <a:ext cx="152281" cy="65520"/>
              </a:xfrm>
              <a:custGeom>
                <a:avLst/>
                <a:gdLst/>
                <a:ahLst/>
                <a:cxnLst/>
                <a:rect l="l" t="t" r="r" b="b"/>
                <a:pathLst>
                  <a:path w="3470" h="1493" extrusionOk="0">
                    <a:moveTo>
                      <a:pt x="1527" y="0"/>
                    </a:moveTo>
                    <a:lnTo>
                      <a:pt x="0" y="1492"/>
                    </a:lnTo>
                    <a:lnTo>
                      <a:pt x="3470" y="1492"/>
                    </a:lnTo>
                    <a:lnTo>
                      <a:pt x="19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59"/>
              <p:cNvSpPr/>
              <p:nvPr/>
            </p:nvSpPr>
            <p:spPr>
              <a:xfrm>
                <a:off x="8086686" y="2756648"/>
                <a:ext cx="152281" cy="65520"/>
              </a:xfrm>
              <a:custGeom>
                <a:avLst/>
                <a:gdLst/>
                <a:ahLst/>
                <a:cxnLst/>
                <a:rect l="l" t="t" r="r" b="b"/>
                <a:pathLst>
                  <a:path w="3470" h="1493" fill="none" extrusionOk="0">
                    <a:moveTo>
                      <a:pt x="1527" y="0"/>
                    </a:moveTo>
                    <a:lnTo>
                      <a:pt x="0" y="1492"/>
                    </a:lnTo>
                    <a:lnTo>
                      <a:pt x="3470" y="1492"/>
                    </a:lnTo>
                    <a:lnTo>
                      <a:pt x="194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59"/>
              <p:cNvSpPr/>
              <p:nvPr/>
            </p:nvSpPr>
            <p:spPr>
              <a:xfrm>
                <a:off x="8153654" y="2726192"/>
                <a:ext cx="18344" cy="19836"/>
              </a:xfrm>
              <a:custGeom>
                <a:avLst/>
                <a:gdLst/>
                <a:ahLst/>
                <a:cxnLst/>
                <a:rect l="l" t="t" r="r" b="b"/>
                <a:pathLst>
                  <a:path w="418" h="452" extrusionOk="0">
                    <a:moveTo>
                      <a:pt x="1" y="0"/>
                    </a:moveTo>
                    <a:lnTo>
                      <a:pt x="1" y="451"/>
                    </a:lnTo>
                    <a:lnTo>
                      <a:pt x="417" y="451"/>
                    </a:lnTo>
                    <a:lnTo>
                      <a:pt x="41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59"/>
              <p:cNvSpPr/>
              <p:nvPr/>
            </p:nvSpPr>
            <p:spPr>
              <a:xfrm>
                <a:off x="8153654" y="2698765"/>
                <a:ext cx="18344" cy="19836"/>
              </a:xfrm>
              <a:custGeom>
                <a:avLst/>
                <a:gdLst/>
                <a:ahLst/>
                <a:cxnLst/>
                <a:rect l="l" t="t" r="r" b="b"/>
                <a:pathLst>
                  <a:path w="418" h="452" extrusionOk="0">
                    <a:moveTo>
                      <a:pt x="1" y="1"/>
                    </a:moveTo>
                    <a:lnTo>
                      <a:pt x="1" y="452"/>
                    </a:lnTo>
                    <a:lnTo>
                      <a:pt x="417" y="452"/>
                    </a:lnTo>
                    <a:lnTo>
                      <a:pt x="41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59"/>
              <p:cNvSpPr/>
              <p:nvPr/>
            </p:nvSpPr>
            <p:spPr>
              <a:xfrm>
                <a:off x="8124734" y="2628726"/>
                <a:ext cx="74648" cy="27472"/>
              </a:xfrm>
              <a:custGeom>
                <a:avLst/>
                <a:gdLst/>
                <a:ahLst/>
                <a:cxnLst/>
                <a:rect l="l" t="t" r="r" b="b"/>
                <a:pathLst>
                  <a:path w="1701" h="626" extrusionOk="0">
                    <a:moveTo>
                      <a:pt x="1" y="1"/>
                    </a:moveTo>
                    <a:lnTo>
                      <a:pt x="660" y="625"/>
                    </a:lnTo>
                    <a:lnTo>
                      <a:pt x="1076" y="625"/>
                    </a:lnTo>
                    <a:lnTo>
                      <a:pt x="17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80" name="Google Shape;2680;p59"/>
            <p:cNvSpPr/>
            <p:nvPr/>
          </p:nvSpPr>
          <p:spPr>
            <a:xfrm>
              <a:off x="1064550" y="4376213"/>
              <a:ext cx="91950" cy="91100"/>
            </a:xfrm>
            <a:custGeom>
              <a:avLst/>
              <a:gdLst/>
              <a:ahLst/>
              <a:cxnLst/>
              <a:rect l="l" t="t" r="r" b="b"/>
              <a:pathLst>
                <a:path w="3678" h="3644" fill="none" extrusionOk="0">
                  <a:moveTo>
                    <a:pt x="3157" y="0"/>
                  </a:moveTo>
                  <a:lnTo>
                    <a:pt x="1839" y="1319"/>
                  </a:lnTo>
                  <a:lnTo>
                    <a:pt x="486" y="0"/>
                  </a:lnTo>
                  <a:lnTo>
                    <a:pt x="0" y="486"/>
                  </a:lnTo>
                  <a:lnTo>
                    <a:pt x="1319" y="1805"/>
                  </a:lnTo>
                  <a:lnTo>
                    <a:pt x="0" y="3158"/>
                  </a:lnTo>
                  <a:lnTo>
                    <a:pt x="486" y="3643"/>
                  </a:lnTo>
                  <a:lnTo>
                    <a:pt x="1839" y="2325"/>
                  </a:lnTo>
                  <a:lnTo>
                    <a:pt x="3157" y="3643"/>
                  </a:lnTo>
                  <a:lnTo>
                    <a:pt x="3678" y="3158"/>
                  </a:lnTo>
                  <a:lnTo>
                    <a:pt x="2325" y="1805"/>
                  </a:lnTo>
                  <a:lnTo>
                    <a:pt x="3678" y="486"/>
                  </a:lnTo>
                  <a:lnTo>
                    <a:pt x="3157" y="0"/>
                  </a:lnTo>
                  <a:lnTo>
                    <a:pt x="3157" y="0"/>
                  </a:lnTo>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81" name="Google Shape;2681;p59"/>
          <p:cNvGrpSpPr/>
          <p:nvPr/>
        </p:nvGrpSpPr>
        <p:grpSpPr>
          <a:xfrm>
            <a:off x="8009738" y="444900"/>
            <a:ext cx="739738" cy="499927"/>
            <a:chOff x="8009738" y="444900"/>
            <a:chExt cx="739738" cy="499927"/>
          </a:xfrm>
        </p:grpSpPr>
        <p:grpSp>
          <p:nvGrpSpPr>
            <p:cNvPr id="2682" name="Google Shape;2682;p59"/>
            <p:cNvGrpSpPr/>
            <p:nvPr/>
          </p:nvGrpSpPr>
          <p:grpSpPr>
            <a:xfrm>
              <a:off x="8114513" y="444900"/>
              <a:ext cx="634963" cy="406652"/>
              <a:chOff x="8114513" y="444900"/>
              <a:chExt cx="634963" cy="406652"/>
            </a:xfrm>
          </p:grpSpPr>
          <p:sp>
            <p:nvSpPr>
              <p:cNvPr id="2683" name="Google Shape;2683;p59"/>
              <p:cNvSpPr/>
              <p:nvPr/>
            </p:nvSpPr>
            <p:spPr>
              <a:xfrm>
                <a:off x="8114513" y="444900"/>
                <a:ext cx="634950" cy="59000"/>
              </a:xfrm>
              <a:custGeom>
                <a:avLst/>
                <a:gdLst/>
                <a:ahLst/>
                <a:cxnLst/>
                <a:rect l="l" t="t" r="r" b="b"/>
                <a:pathLst>
                  <a:path w="25398" h="2360" extrusionOk="0">
                    <a:moveTo>
                      <a:pt x="1" y="0"/>
                    </a:moveTo>
                    <a:lnTo>
                      <a:pt x="1" y="2359"/>
                    </a:lnTo>
                    <a:lnTo>
                      <a:pt x="25398" y="2359"/>
                    </a:lnTo>
                    <a:lnTo>
                      <a:pt x="25398"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59"/>
              <p:cNvSpPr/>
              <p:nvPr/>
            </p:nvSpPr>
            <p:spPr>
              <a:xfrm>
                <a:off x="8706063" y="463100"/>
                <a:ext cx="21725" cy="20850"/>
              </a:xfrm>
              <a:custGeom>
                <a:avLst/>
                <a:gdLst/>
                <a:ahLst/>
                <a:cxnLst/>
                <a:rect l="l" t="t" r="r" b="b"/>
                <a:pathLst>
                  <a:path w="869" h="834" fill="none" extrusionOk="0">
                    <a:moveTo>
                      <a:pt x="1" y="1"/>
                    </a:moveTo>
                    <a:lnTo>
                      <a:pt x="868" y="833"/>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59"/>
              <p:cNvSpPr/>
              <p:nvPr/>
            </p:nvSpPr>
            <p:spPr>
              <a:xfrm>
                <a:off x="8706063" y="463100"/>
                <a:ext cx="21725" cy="20850"/>
              </a:xfrm>
              <a:custGeom>
                <a:avLst/>
                <a:gdLst/>
                <a:ahLst/>
                <a:cxnLst/>
                <a:rect l="l" t="t" r="r" b="b"/>
                <a:pathLst>
                  <a:path w="869" h="834" fill="none" extrusionOk="0">
                    <a:moveTo>
                      <a:pt x="868" y="1"/>
                    </a:moveTo>
                    <a:lnTo>
                      <a:pt x="1" y="833"/>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59"/>
              <p:cNvSpPr/>
              <p:nvPr/>
            </p:nvSpPr>
            <p:spPr>
              <a:xfrm>
                <a:off x="8114525" y="503900"/>
                <a:ext cx="634950" cy="347652"/>
              </a:xfrm>
              <a:custGeom>
                <a:avLst/>
                <a:gdLst/>
                <a:ahLst/>
                <a:cxnLst/>
                <a:rect l="l" t="t" r="r" b="b"/>
                <a:pathLst>
                  <a:path w="25398" h="2360" extrusionOk="0">
                    <a:moveTo>
                      <a:pt x="1" y="0"/>
                    </a:moveTo>
                    <a:lnTo>
                      <a:pt x="1" y="2359"/>
                    </a:lnTo>
                    <a:lnTo>
                      <a:pt x="25398" y="2359"/>
                    </a:lnTo>
                    <a:lnTo>
                      <a:pt x="25398"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87" name="Google Shape;2687;p59"/>
            <p:cNvGrpSpPr/>
            <p:nvPr/>
          </p:nvGrpSpPr>
          <p:grpSpPr>
            <a:xfrm>
              <a:off x="8009738" y="538175"/>
              <a:ext cx="634963" cy="406652"/>
              <a:chOff x="8009738" y="538175"/>
              <a:chExt cx="634963" cy="406652"/>
            </a:xfrm>
          </p:grpSpPr>
          <p:sp>
            <p:nvSpPr>
              <p:cNvPr id="2688" name="Google Shape;2688;p59"/>
              <p:cNvSpPr/>
              <p:nvPr/>
            </p:nvSpPr>
            <p:spPr>
              <a:xfrm>
                <a:off x="8009738" y="538175"/>
                <a:ext cx="634950" cy="59000"/>
              </a:xfrm>
              <a:custGeom>
                <a:avLst/>
                <a:gdLst/>
                <a:ahLst/>
                <a:cxnLst/>
                <a:rect l="l" t="t" r="r" b="b"/>
                <a:pathLst>
                  <a:path w="25398" h="2360" extrusionOk="0">
                    <a:moveTo>
                      <a:pt x="1" y="0"/>
                    </a:moveTo>
                    <a:lnTo>
                      <a:pt x="1" y="2359"/>
                    </a:lnTo>
                    <a:lnTo>
                      <a:pt x="25398" y="2359"/>
                    </a:lnTo>
                    <a:lnTo>
                      <a:pt x="25398"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59"/>
              <p:cNvSpPr/>
              <p:nvPr/>
            </p:nvSpPr>
            <p:spPr>
              <a:xfrm>
                <a:off x="8601288" y="556375"/>
                <a:ext cx="21725" cy="20850"/>
              </a:xfrm>
              <a:custGeom>
                <a:avLst/>
                <a:gdLst/>
                <a:ahLst/>
                <a:cxnLst/>
                <a:rect l="l" t="t" r="r" b="b"/>
                <a:pathLst>
                  <a:path w="869" h="834" fill="none" extrusionOk="0">
                    <a:moveTo>
                      <a:pt x="1" y="1"/>
                    </a:moveTo>
                    <a:lnTo>
                      <a:pt x="868" y="833"/>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59"/>
              <p:cNvSpPr/>
              <p:nvPr/>
            </p:nvSpPr>
            <p:spPr>
              <a:xfrm>
                <a:off x="8601288" y="556375"/>
                <a:ext cx="21725" cy="20850"/>
              </a:xfrm>
              <a:custGeom>
                <a:avLst/>
                <a:gdLst/>
                <a:ahLst/>
                <a:cxnLst/>
                <a:rect l="l" t="t" r="r" b="b"/>
                <a:pathLst>
                  <a:path w="869" h="834" fill="none" extrusionOk="0">
                    <a:moveTo>
                      <a:pt x="868" y="1"/>
                    </a:moveTo>
                    <a:lnTo>
                      <a:pt x="1" y="833"/>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59"/>
              <p:cNvSpPr/>
              <p:nvPr/>
            </p:nvSpPr>
            <p:spPr>
              <a:xfrm>
                <a:off x="8009750" y="597175"/>
                <a:ext cx="634950" cy="347652"/>
              </a:xfrm>
              <a:custGeom>
                <a:avLst/>
                <a:gdLst/>
                <a:ahLst/>
                <a:cxnLst/>
                <a:rect l="l" t="t" r="r" b="b"/>
                <a:pathLst>
                  <a:path w="25398" h="2360" extrusionOk="0">
                    <a:moveTo>
                      <a:pt x="1" y="0"/>
                    </a:moveTo>
                    <a:lnTo>
                      <a:pt x="1" y="2359"/>
                    </a:lnTo>
                    <a:lnTo>
                      <a:pt x="25398" y="2359"/>
                    </a:lnTo>
                    <a:lnTo>
                      <a:pt x="25398"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692" name="Google Shape;2692;p59"/>
          <p:cNvGrpSpPr/>
          <p:nvPr/>
        </p:nvGrpSpPr>
        <p:grpSpPr>
          <a:xfrm>
            <a:off x="706408" y="-1469152"/>
            <a:ext cx="1218677" cy="2647482"/>
            <a:chOff x="706408" y="-1469152"/>
            <a:chExt cx="1218677" cy="2647482"/>
          </a:xfrm>
        </p:grpSpPr>
        <p:grpSp>
          <p:nvGrpSpPr>
            <p:cNvPr id="2693" name="Google Shape;2693;p59"/>
            <p:cNvGrpSpPr/>
            <p:nvPr/>
          </p:nvGrpSpPr>
          <p:grpSpPr>
            <a:xfrm>
              <a:off x="706408" y="-1469152"/>
              <a:ext cx="1218677" cy="2356830"/>
              <a:chOff x="2071700" y="1617275"/>
              <a:chExt cx="717375" cy="1387350"/>
            </a:xfrm>
          </p:grpSpPr>
          <p:sp>
            <p:nvSpPr>
              <p:cNvPr id="2694" name="Google Shape;2694;p59"/>
              <p:cNvSpPr/>
              <p:nvPr/>
            </p:nvSpPr>
            <p:spPr>
              <a:xfrm>
                <a:off x="2093750" y="1644825"/>
                <a:ext cx="6625" cy="1339950"/>
              </a:xfrm>
              <a:custGeom>
                <a:avLst/>
                <a:gdLst/>
                <a:ahLst/>
                <a:cxnLst/>
                <a:rect l="l" t="t" r="r" b="b"/>
                <a:pathLst>
                  <a:path w="265" h="53598" extrusionOk="0">
                    <a:moveTo>
                      <a:pt x="0" y="0"/>
                    </a:moveTo>
                    <a:lnTo>
                      <a:pt x="0" y="5113"/>
                    </a:lnTo>
                    <a:lnTo>
                      <a:pt x="265" y="5113"/>
                    </a:lnTo>
                    <a:lnTo>
                      <a:pt x="265" y="0"/>
                    </a:lnTo>
                    <a:close/>
                    <a:moveTo>
                      <a:pt x="0" y="5378"/>
                    </a:moveTo>
                    <a:lnTo>
                      <a:pt x="0" y="10447"/>
                    </a:lnTo>
                    <a:lnTo>
                      <a:pt x="265" y="10447"/>
                    </a:lnTo>
                    <a:lnTo>
                      <a:pt x="265" y="5378"/>
                    </a:lnTo>
                    <a:close/>
                    <a:moveTo>
                      <a:pt x="0" y="10755"/>
                    </a:moveTo>
                    <a:lnTo>
                      <a:pt x="0" y="15824"/>
                    </a:lnTo>
                    <a:lnTo>
                      <a:pt x="265" y="15824"/>
                    </a:lnTo>
                    <a:lnTo>
                      <a:pt x="265" y="10755"/>
                    </a:lnTo>
                    <a:close/>
                    <a:moveTo>
                      <a:pt x="0" y="16089"/>
                    </a:moveTo>
                    <a:lnTo>
                      <a:pt x="0" y="21201"/>
                    </a:lnTo>
                    <a:lnTo>
                      <a:pt x="265" y="21201"/>
                    </a:lnTo>
                    <a:lnTo>
                      <a:pt x="265" y="16089"/>
                    </a:lnTo>
                    <a:close/>
                    <a:moveTo>
                      <a:pt x="0" y="21466"/>
                    </a:moveTo>
                    <a:lnTo>
                      <a:pt x="0" y="26579"/>
                    </a:lnTo>
                    <a:lnTo>
                      <a:pt x="265" y="26579"/>
                    </a:lnTo>
                    <a:lnTo>
                      <a:pt x="265" y="21466"/>
                    </a:lnTo>
                    <a:close/>
                    <a:moveTo>
                      <a:pt x="0" y="26843"/>
                    </a:moveTo>
                    <a:lnTo>
                      <a:pt x="0" y="31956"/>
                    </a:lnTo>
                    <a:lnTo>
                      <a:pt x="265" y="31956"/>
                    </a:lnTo>
                    <a:lnTo>
                      <a:pt x="265" y="26843"/>
                    </a:lnTo>
                    <a:close/>
                    <a:moveTo>
                      <a:pt x="0" y="32221"/>
                    </a:moveTo>
                    <a:lnTo>
                      <a:pt x="0" y="37334"/>
                    </a:lnTo>
                    <a:lnTo>
                      <a:pt x="265" y="37334"/>
                    </a:lnTo>
                    <a:lnTo>
                      <a:pt x="265" y="32221"/>
                    </a:lnTo>
                    <a:close/>
                    <a:moveTo>
                      <a:pt x="0" y="37598"/>
                    </a:moveTo>
                    <a:lnTo>
                      <a:pt x="0" y="42711"/>
                    </a:lnTo>
                    <a:lnTo>
                      <a:pt x="265" y="42711"/>
                    </a:lnTo>
                    <a:lnTo>
                      <a:pt x="265" y="37598"/>
                    </a:lnTo>
                    <a:close/>
                    <a:moveTo>
                      <a:pt x="0" y="42975"/>
                    </a:moveTo>
                    <a:lnTo>
                      <a:pt x="0" y="48088"/>
                    </a:lnTo>
                    <a:lnTo>
                      <a:pt x="265" y="48088"/>
                    </a:lnTo>
                    <a:lnTo>
                      <a:pt x="265" y="42975"/>
                    </a:lnTo>
                    <a:close/>
                    <a:moveTo>
                      <a:pt x="0" y="48353"/>
                    </a:moveTo>
                    <a:lnTo>
                      <a:pt x="0" y="53598"/>
                    </a:lnTo>
                    <a:lnTo>
                      <a:pt x="44" y="53598"/>
                    </a:lnTo>
                    <a:lnTo>
                      <a:pt x="44"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59"/>
              <p:cNvSpPr/>
              <p:nvPr/>
            </p:nvSpPr>
            <p:spPr>
              <a:xfrm>
                <a:off x="2093750" y="1643725"/>
                <a:ext cx="6625" cy="1341050"/>
              </a:xfrm>
              <a:custGeom>
                <a:avLst/>
                <a:gdLst/>
                <a:ahLst/>
                <a:cxnLst/>
                <a:rect l="l" t="t" r="r" b="b"/>
                <a:pathLst>
                  <a:path w="265" h="53642" fill="none" extrusionOk="0">
                    <a:moveTo>
                      <a:pt x="0" y="0"/>
                    </a:moveTo>
                    <a:lnTo>
                      <a:pt x="0" y="0"/>
                    </a:lnTo>
                    <a:lnTo>
                      <a:pt x="0" y="53642"/>
                    </a:lnTo>
                    <a:lnTo>
                      <a:pt x="265" y="53642"/>
                    </a:lnTo>
                    <a:lnTo>
                      <a:pt x="44" y="53642"/>
                    </a:lnTo>
                    <a:lnTo>
                      <a:pt x="44" y="53377"/>
                    </a:lnTo>
                    <a:lnTo>
                      <a:pt x="265" y="53377"/>
                    </a:lnTo>
                    <a:lnTo>
                      <a:pt x="265" y="48397"/>
                    </a:lnTo>
                    <a:lnTo>
                      <a:pt x="0" y="48397"/>
                    </a:lnTo>
                    <a:lnTo>
                      <a:pt x="0" y="48132"/>
                    </a:lnTo>
                    <a:lnTo>
                      <a:pt x="265" y="48132"/>
                    </a:lnTo>
                    <a:lnTo>
                      <a:pt x="265" y="43019"/>
                    </a:lnTo>
                    <a:lnTo>
                      <a:pt x="0" y="43019"/>
                    </a:lnTo>
                    <a:lnTo>
                      <a:pt x="0" y="42755"/>
                    </a:lnTo>
                    <a:lnTo>
                      <a:pt x="265" y="42755"/>
                    </a:lnTo>
                    <a:lnTo>
                      <a:pt x="265" y="37642"/>
                    </a:lnTo>
                    <a:lnTo>
                      <a:pt x="0" y="37642"/>
                    </a:lnTo>
                    <a:lnTo>
                      <a:pt x="0" y="37378"/>
                    </a:lnTo>
                    <a:lnTo>
                      <a:pt x="265" y="37378"/>
                    </a:lnTo>
                    <a:lnTo>
                      <a:pt x="265" y="32265"/>
                    </a:lnTo>
                    <a:lnTo>
                      <a:pt x="0" y="32265"/>
                    </a:lnTo>
                    <a:lnTo>
                      <a:pt x="0" y="32000"/>
                    </a:lnTo>
                    <a:lnTo>
                      <a:pt x="265" y="32000"/>
                    </a:lnTo>
                    <a:lnTo>
                      <a:pt x="265" y="26887"/>
                    </a:lnTo>
                    <a:lnTo>
                      <a:pt x="0" y="26887"/>
                    </a:lnTo>
                    <a:lnTo>
                      <a:pt x="0" y="26623"/>
                    </a:lnTo>
                    <a:lnTo>
                      <a:pt x="265" y="26623"/>
                    </a:lnTo>
                    <a:lnTo>
                      <a:pt x="265" y="21510"/>
                    </a:lnTo>
                    <a:lnTo>
                      <a:pt x="0" y="21510"/>
                    </a:lnTo>
                    <a:lnTo>
                      <a:pt x="0" y="21245"/>
                    </a:lnTo>
                    <a:lnTo>
                      <a:pt x="265" y="21245"/>
                    </a:lnTo>
                    <a:lnTo>
                      <a:pt x="265" y="16133"/>
                    </a:lnTo>
                    <a:lnTo>
                      <a:pt x="0" y="16133"/>
                    </a:lnTo>
                    <a:lnTo>
                      <a:pt x="0" y="15868"/>
                    </a:lnTo>
                    <a:lnTo>
                      <a:pt x="265" y="15868"/>
                    </a:lnTo>
                    <a:lnTo>
                      <a:pt x="265" y="10799"/>
                    </a:lnTo>
                    <a:lnTo>
                      <a:pt x="0" y="10799"/>
                    </a:lnTo>
                    <a:lnTo>
                      <a:pt x="0" y="10491"/>
                    </a:lnTo>
                    <a:lnTo>
                      <a:pt x="265" y="10491"/>
                    </a:lnTo>
                    <a:lnTo>
                      <a:pt x="265" y="5422"/>
                    </a:lnTo>
                    <a:lnTo>
                      <a:pt x="0" y="5422"/>
                    </a:lnTo>
                    <a:lnTo>
                      <a:pt x="0" y="5157"/>
                    </a:lnTo>
                    <a:lnTo>
                      <a:pt x="265" y="5157"/>
                    </a:lnTo>
                    <a:lnTo>
                      <a:pt x="265" y="44"/>
                    </a:lnTo>
                    <a:lnTo>
                      <a:pt x="0" y="44"/>
                    </a:lnTo>
                    <a:lnTo>
                      <a:pt x="0"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59"/>
              <p:cNvSpPr/>
              <p:nvPr/>
            </p:nvSpPr>
            <p:spPr>
              <a:xfrm>
                <a:off x="2228175" y="1644825"/>
                <a:ext cx="6650" cy="1333350"/>
              </a:xfrm>
              <a:custGeom>
                <a:avLst/>
                <a:gdLst/>
                <a:ahLst/>
                <a:cxnLst/>
                <a:rect l="l" t="t" r="r" b="b"/>
                <a:pathLst>
                  <a:path w="266" h="53334" extrusionOk="0">
                    <a:moveTo>
                      <a:pt x="1" y="0"/>
                    </a:moveTo>
                    <a:lnTo>
                      <a:pt x="1" y="5113"/>
                    </a:lnTo>
                    <a:lnTo>
                      <a:pt x="265" y="5113"/>
                    </a:lnTo>
                    <a:lnTo>
                      <a:pt x="265" y="0"/>
                    </a:lnTo>
                    <a:close/>
                    <a:moveTo>
                      <a:pt x="1" y="5378"/>
                    </a:moveTo>
                    <a:lnTo>
                      <a:pt x="1" y="10447"/>
                    </a:lnTo>
                    <a:lnTo>
                      <a:pt x="265" y="10447"/>
                    </a:lnTo>
                    <a:lnTo>
                      <a:pt x="265" y="5378"/>
                    </a:lnTo>
                    <a:close/>
                    <a:moveTo>
                      <a:pt x="1" y="10755"/>
                    </a:moveTo>
                    <a:lnTo>
                      <a:pt x="1" y="15824"/>
                    </a:lnTo>
                    <a:lnTo>
                      <a:pt x="265" y="15824"/>
                    </a:lnTo>
                    <a:lnTo>
                      <a:pt x="265" y="10755"/>
                    </a:lnTo>
                    <a:close/>
                    <a:moveTo>
                      <a:pt x="1" y="16089"/>
                    </a:moveTo>
                    <a:lnTo>
                      <a:pt x="1" y="21201"/>
                    </a:lnTo>
                    <a:lnTo>
                      <a:pt x="265" y="21201"/>
                    </a:lnTo>
                    <a:lnTo>
                      <a:pt x="265" y="16089"/>
                    </a:lnTo>
                    <a:close/>
                    <a:moveTo>
                      <a:pt x="1" y="21466"/>
                    </a:moveTo>
                    <a:lnTo>
                      <a:pt x="1" y="26579"/>
                    </a:lnTo>
                    <a:lnTo>
                      <a:pt x="265" y="26579"/>
                    </a:lnTo>
                    <a:lnTo>
                      <a:pt x="265" y="21466"/>
                    </a:lnTo>
                    <a:close/>
                    <a:moveTo>
                      <a:pt x="1" y="26843"/>
                    </a:moveTo>
                    <a:lnTo>
                      <a:pt x="1" y="31956"/>
                    </a:lnTo>
                    <a:lnTo>
                      <a:pt x="265" y="31956"/>
                    </a:lnTo>
                    <a:lnTo>
                      <a:pt x="265" y="26843"/>
                    </a:lnTo>
                    <a:close/>
                    <a:moveTo>
                      <a:pt x="1" y="32221"/>
                    </a:moveTo>
                    <a:lnTo>
                      <a:pt x="1" y="37334"/>
                    </a:lnTo>
                    <a:lnTo>
                      <a:pt x="265" y="37334"/>
                    </a:lnTo>
                    <a:lnTo>
                      <a:pt x="265" y="32221"/>
                    </a:lnTo>
                    <a:close/>
                    <a:moveTo>
                      <a:pt x="1" y="37598"/>
                    </a:moveTo>
                    <a:lnTo>
                      <a:pt x="1" y="42711"/>
                    </a:lnTo>
                    <a:lnTo>
                      <a:pt x="265" y="42711"/>
                    </a:lnTo>
                    <a:lnTo>
                      <a:pt x="265" y="37598"/>
                    </a:lnTo>
                    <a:close/>
                    <a:moveTo>
                      <a:pt x="1" y="42975"/>
                    </a:moveTo>
                    <a:lnTo>
                      <a:pt x="1" y="48088"/>
                    </a:lnTo>
                    <a:lnTo>
                      <a:pt x="265" y="48088"/>
                    </a:lnTo>
                    <a:lnTo>
                      <a:pt x="265" y="42975"/>
                    </a:lnTo>
                    <a:close/>
                    <a:moveTo>
                      <a:pt x="1" y="48353"/>
                    </a:moveTo>
                    <a:lnTo>
                      <a:pt x="1"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59"/>
              <p:cNvSpPr/>
              <p:nvPr/>
            </p:nvSpPr>
            <p:spPr>
              <a:xfrm>
                <a:off x="2228175" y="2853625"/>
                <a:ext cx="6650" cy="124550"/>
              </a:xfrm>
              <a:custGeom>
                <a:avLst/>
                <a:gdLst/>
                <a:ahLst/>
                <a:cxnLst/>
                <a:rect l="l" t="t" r="r" b="b"/>
                <a:pathLst>
                  <a:path w="266" h="4982" fill="none" extrusionOk="0">
                    <a:moveTo>
                      <a:pt x="265" y="1"/>
                    </a:moveTo>
                    <a:lnTo>
                      <a:pt x="1" y="1"/>
                    </a:lnTo>
                    <a:lnTo>
                      <a:pt x="1" y="4981"/>
                    </a:lnTo>
                    <a:lnTo>
                      <a:pt x="265" y="4981"/>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59"/>
              <p:cNvSpPr/>
              <p:nvPr/>
            </p:nvSpPr>
            <p:spPr>
              <a:xfrm>
                <a:off x="2228175" y="2719200"/>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59"/>
              <p:cNvSpPr/>
              <p:nvPr/>
            </p:nvSpPr>
            <p:spPr>
              <a:xfrm>
                <a:off x="2228175" y="2584750"/>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59"/>
              <p:cNvSpPr/>
              <p:nvPr/>
            </p:nvSpPr>
            <p:spPr>
              <a:xfrm>
                <a:off x="2228175" y="2450325"/>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59"/>
              <p:cNvSpPr/>
              <p:nvPr/>
            </p:nvSpPr>
            <p:spPr>
              <a:xfrm>
                <a:off x="2228175" y="2315900"/>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59"/>
              <p:cNvSpPr/>
              <p:nvPr/>
            </p:nvSpPr>
            <p:spPr>
              <a:xfrm>
                <a:off x="2228175" y="2181450"/>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59"/>
              <p:cNvSpPr/>
              <p:nvPr/>
            </p:nvSpPr>
            <p:spPr>
              <a:xfrm>
                <a:off x="2228175" y="2047025"/>
                <a:ext cx="6650" cy="127850"/>
              </a:xfrm>
              <a:custGeom>
                <a:avLst/>
                <a:gdLst/>
                <a:ahLst/>
                <a:cxnLst/>
                <a:rect l="l" t="t" r="r" b="b"/>
                <a:pathLst>
                  <a:path w="266" h="5114" fill="none" extrusionOk="0">
                    <a:moveTo>
                      <a:pt x="265" y="1"/>
                    </a:moveTo>
                    <a:lnTo>
                      <a:pt x="1" y="1"/>
                    </a:lnTo>
                    <a:lnTo>
                      <a:pt x="1" y="5113"/>
                    </a:lnTo>
                    <a:lnTo>
                      <a:pt x="265" y="5113"/>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59"/>
              <p:cNvSpPr/>
              <p:nvPr/>
            </p:nvSpPr>
            <p:spPr>
              <a:xfrm>
                <a:off x="2228175" y="1913700"/>
                <a:ext cx="6650" cy="126750"/>
              </a:xfrm>
              <a:custGeom>
                <a:avLst/>
                <a:gdLst/>
                <a:ahLst/>
                <a:cxnLst/>
                <a:rect l="l" t="t" r="r" b="b"/>
                <a:pathLst>
                  <a:path w="266" h="5070" fill="none" extrusionOk="0">
                    <a:moveTo>
                      <a:pt x="265" y="0"/>
                    </a:moveTo>
                    <a:lnTo>
                      <a:pt x="1" y="0"/>
                    </a:lnTo>
                    <a:lnTo>
                      <a:pt x="1" y="5069"/>
                    </a:lnTo>
                    <a:lnTo>
                      <a:pt x="265" y="5069"/>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59"/>
              <p:cNvSpPr/>
              <p:nvPr/>
            </p:nvSpPr>
            <p:spPr>
              <a:xfrm>
                <a:off x="2228175" y="1779250"/>
                <a:ext cx="6650" cy="126750"/>
              </a:xfrm>
              <a:custGeom>
                <a:avLst/>
                <a:gdLst/>
                <a:ahLst/>
                <a:cxnLst/>
                <a:rect l="l" t="t" r="r" b="b"/>
                <a:pathLst>
                  <a:path w="266" h="5070" fill="none" extrusionOk="0">
                    <a:moveTo>
                      <a:pt x="265" y="1"/>
                    </a:moveTo>
                    <a:lnTo>
                      <a:pt x="1" y="1"/>
                    </a:lnTo>
                    <a:lnTo>
                      <a:pt x="1" y="5070"/>
                    </a:lnTo>
                    <a:lnTo>
                      <a:pt x="265" y="5070"/>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59"/>
              <p:cNvSpPr/>
              <p:nvPr/>
            </p:nvSpPr>
            <p:spPr>
              <a:xfrm>
                <a:off x="2228175" y="1644825"/>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59"/>
              <p:cNvSpPr/>
              <p:nvPr/>
            </p:nvSpPr>
            <p:spPr>
              <a:xfrm>
                <a:off x="2362625" y="1644825"/>
                <a:ext cx="6625" cy="1333350"/>
              </a:xfrm>
              <a:custGeom>
                <a:avLst/>
                <a:gdLst/>
                <a:ahLst/>
                <a:cxnLst/>
                <a:rect l="l" t="t" r="r" b="b"/>
                <a:pathLst>
                  <a:path w="265" h="53334" extrusionOk="0">
                    <a:moveTo>
                      <a:pt x="0" y="0"/>
                    </a:moveTo>
                    <a:lnTo>
                      <a:pt x="0" y="5113"/>
                    </a:lnTo>
                    <a:lnTo>
                      <a:pt x="265" y="5113"/>
                    </a:lnTo>
                    <a:lnTo>
                      <a:pt x="265" y="0"/>
                    </a:lnTo>
                    <a:close/>
                    <a:moveTo>
                      <a:pt x="0" y="5378"/>
                    </a:moveTo>
                    <a:lnTo>
                      <a:pt x="0" y="10447"/>
                    </a:lnTo>
                    <a:lnTo>
                      <a:pt x="265" y="10447"/>
                    </a:lnTo>
                    <a:lnTo>
                      <a:pt x="265" y="5378"/>
                    </a:lnTo>
                    <a:close/>
                    <a:moveTo>
                      <a:pt x="0" y="10755"/>
                    </a:moveTo>
                    <a:lnTo>
                      <a:pt x="0" y="15824"/>
                    </a:lnTo>
                    <a:lnTo>
                      <a:pt x="265" y="15824"/>
                    </a:lnTo>
                    <a:lnTo>
                      <a:pt x="265" y="10755"/>
                    </a:lnTo>
                    <a:close/>
                    <a:moveTo>
                      <a:pt x="0" y="16089"/>
                    </a:moveTo>
                    <a:lnTo>
                      <a:pt x="0" y="21201"/>
                    </a:lnTo>
                    <a:lnTo>
                      <a:pt x="265" y="21201"/>
                    </a:lnTo>
                    <a:lnTo>
                      <a:pt x="265" y="16089"/>
                    </a:lnTo>
                    <a:close/>
                    <a:moveTo>
                      <a:pt x="0" y="21466"/>
                    </a:moveTo>
                    <a:lnTo>
                      <a:pt x="0" y="26579"/>
                    </a:lnTo>
                    <a:lnTo>
                      <a:pt x="265" y="26579"/>
                    </a:lnTo>
                    <a:lnTo>
                      <a:pt x="265" y="21466"/>
                    </a:lnTo>
                    <a:close/>
                    <a:moveTo>
                      <a:pt x="0" y="26843"/>
                    </a:moveTo>
                    <a:lnTo>
                      <a:pt x="0" y="31956"/>
                    </a:lnTo>
                    <a:lnTo>
                      <a:pt x="265" y="31956"/>
                    </a:lnTo>
                    <a:lnTo>
                      <a:pt x="265" y="26843"/>
                    </a:lnTo>
                    <a:close/>
                    <a:moveTo>
                      <a:pt x="0" y="32221"/>
                    </a:moveTo>
                    <a:lnTo>
                      <a:pt x="0" y="37334"/>
                    </a:lnTo>
                    <a:lnTo>
                      <a:pt x="265" y="37334"/>
                    </a:lnTo>
                    <a:lnTo>
                      <a:pt x="265" y="32221"/>
                    </a:lnTo>
                    <a:close/>
                    <a:moveTo>
                      <a:pt x="0" y="37598"/>
                    </a:moveTo>
                    <a:lnTo>
                      <a:pt x="0" y="42711"/>
                    </a:lnTo>
                    <a:lnTo>
                      <a:pt x="265" y="42711"/>
                    </a:lnTo>
                    <a:lnTo>
                      <a:pt x="265" y="37598"/>
                    </a:lnTo>
                    <a:close/>
                    <a:moveTo>
                      <a:pt x="0" y="42975"/>
                    </a:moveTo>
                    <a:lnTo>
                      <a:pt x="0" y="48088"/>
                    </a:lnTo>
                    <a:lnTo>
                      <a:pt x="265" y="48088"/>
                    </a:lnTo>
                    <a:lnTo>
                      <a:pt x="265" y="42975"/>
                    </a:lnTo>
                    <a:close/>
                    <a:moveTo>
                      <a:pt x="0" y="48353"/>
                    </a:moveTo>
                    <a:lnTo>
                      <a:pt x="0"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59"/>
              <p:cNvSpPr/>
              <p:nvPr/>
            </p:nvSpPr>
            <p:spPr>
              <a:xfrm>
                <a:off x="2362625" y="2853625"/>
                <a:ext cx="6625" cy="124550"/>
              </a:xfrm>
              <a:custGeom>
                <a:avLst/>
                <a:gdLst/>
                <a:ahLst/>
                <a:cxnLst/>
                <a:rect l="l" t="t" r="r" b="b"/>
                <a:pathLst>
                  <a:path w="265" h="4982" fill="none" extrusionOk="0">
                    <a:moveTo>
                      <a:pt x="265" y="1"/>
                    </a:moveTo>
                    <a:lnTo>
                      <a:pt x="0" y="1"/>
                    </a:lnTo>
                    <a:lnTo>
                      <a:pt x="0" y="4981"/>
                    </a:lnTo>
                    <a:lnTo>
                      <a:pt x="265" y="4981"/>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59"/>
              <p:cNvSpPr/>
              <p:nvPr/>
            </p:nvSpPr>
            <p:spPr>
              <a:xfrm>
                <a:off x="2362625" y="2719200"/>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59"/>
              <p:cNvSpPr/>
              <p:nvPr/>
            </p:nvSpPr>
            <p:spPr>
              <a:xfrm>
                <a:off x="2362625" y="2584750"/>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59"/>
              <p:cNvSpPr/>
              <p:nvPr/>
            </p:nvSpPr>
            <p:spPr>
              <a:xfrm>
                <a:off x="2362625" y="2450325"/>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59"/>
              <p:cNvSpPr/>
              <p:nvPr/>
            </p:nvSpPr>
            <p:spPr>
              <a:xfrm>
                <a:off x="2362625" y="2315900"/>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59"/>
              <p:cNvSpPr/>
              <p:nvPr/>
            </p:nvSpPr>
            <p:spPr>
              <a:xfrm>
                <a:off x="2362625" y="2181450"/>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59"/>
              <p:cNvSpPr/>
              <p:nvPr/>
            </p:nvSpPr>
            <p:spPr>
              <a:xfrm>
                <a:off x="2362625" y="2047025"/>
                <a:ext cx="6625" cy="127850"/>
              </a:xfrm>
              <a:custGeom>
                <a:avLst/>
                <a:gdLst/>
                <a:ahLst/>
                <a:cxnLst/>
                <a:rect l="l" t="t" r="r" b="b"/>
                <a:pathLst>
                  <a:path w="265" h="5114" fill="none" extrusionOk="0">
                    <a:moveTo>
                      <a:pt x="265" y="1"/>
                    </a:moveTo>
                    <a:lnTo>
                      <a:pt x="0" y="1"/>
                    </a:lnTo>
                    <a:lnTo>
                      <a:pt x="0" y="5113"/>
                    </a:lnTo>
                    <a:lnTo>
                      <a:pt x="265" y="5113"/>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59"/>
              <p:cNvSpPr/>
              <p:nvPr/>
            </p:nvSpPr>
            <p:spPr>
              <a:xfrm>
                <a:off x="2362625" y="1913700"/>
                <a:ext cx="6625" cy="126750"/>
              </a:xfrm>
              <a:custGeom>
                <a:avLst/>
                <a:gdLst/>
                <a:ahLst/>
                <a:cxnLst/>
                <a:rect l="l" t="t" r="r" b="b"/>
                <a:pathLst>
                  <a:path w="265" h="5070" fill="none" extrusionOk="0">
                    <a:moveTo>
                      <a:pt x="265" y="0"/>
                    </a:moveTo>
                    <a:lnTo>
                      <a:pt x="0" y="0"/>
                    </a:lnTo>
                    <a:lnTo>
                      <a:pt x="0" y="5069"/>
                    </a:lnTo>
                    <a:lnTo>
                      <a:pt x="265" y="5069"/>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59"/>
              <p:cNvSpPr/>
              <p:nvPr/>
            </p:nvSpPr>
            <p:spPr>
              <a:xfrm>
                <a:off x="2362625" y="1779250"/>
                <a:ext cx="6625" cy="126750"/>
              </a:xfrm>
              <a:custGeom>
                <a:avLst/>
                <a:gdLst/>
                <a:ahLst/>
                <a:cxnLst/>
                <a:rect l="l" t="t" r="r" b="b"/>
                <a:pathLst>
                  <a:path w="265" h="5070" fill="none" extrusionOk="0">
                    <a:moveTo>
                      <a:pt x="265" y="1"/>
                    </a:moveTo>
                    <a:lnTo>
                      <a:pt x="0" y="1"/>
                    </a:lnTo>
                    <a:lnTo>
                      <a:pt x="0" y="5070"/>
                    </a:lnTo>
                    <a:lnTo>
                      <a:pt x="265" y="5070"/>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59"/>
              <p:cNvSpPr/>
              <p:nvPr/>
            </p:nvSpPr>
            <p:spPr>
              <a:xfrm>
                <a:off x="2362625" y="1644825"/>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59"/>
              <p:cNvSpPr/>
              <p:nvPr/>
            </p:nvSpPr>
            <p:spPr>
              <a:xfrm>
                <a:off x="2497050" y="1644825"/>
                <a:ext cx="6625" cy="1333350"/>
              </a:xfrm>
              <a:custGeom>
                <a:avLst/>
                <a:gdLst/>
                <a:ahLst/>
                <a:cxnLst/>
                <a:rect l="l" t="t" r="r" b="b"/>
                <a:pathLst>
                  <a:path w="265" h="53334" extrusionOk="0">
                    <a:moveTo>
                      <a:pt x="0" y="0"/>
                    </a:moveTo>
                    <a:lnTo>
                      <a:pt x="0" y="5113"/>
                    </a:lnTo>
                    <a:lnTo>
                      <a:pt x="265" y="5113"/>
                    </a:lnTo>
                    <a:lnTo>
                      <a:pt x="265" y="0"/>
                    </a:lnTo>
                    <a:close/>
                    <a:moveTo>
                      <a:pt x="0" y="5378"/>
                    </a:moveTo>
                    <a:lnTo>
                      <a:pt x="0" y="10447"/>
                    </a:lnTo>
                    <a:lnTo>
                      <a:pt x="265" y="10447"/>
                    </a:lnTo>
                    <a:lnTo>
                      <a:pt x="265" y="5378"/>
                    </a:lnTo>
                    <a:close/>
                    <a:moveTo>
                      <a:pt x="0" y="10755"/>
                    </a:moveTo>
                    <a:lnTo>
                      <a:pt x="0" y="15824"/>
                    </a:lnTo>
                    <a:lnTo>
                      <a:pt x="265" y="15824"/>
                    </a:lnTo>
                    <a:lnTo>
                      <a:pt x="265" y="10755"/>
                    </a:lnTo>
                    <a:close/>
                    <a:moveTo>
                      <a:pt x="0" y="16089"/>
                    </a:moveTo>
                    <a:lnTo>
                      <a:pt x="0" y="21201"/>
                    </a:lnTo>
                    <a:lnTo>
                      <a:pt x="265" y="21201"/>
                    </a:lnTo>
                    <a:lnTo>
                      <a:pt x="265" y="16089"/>
                    </a:lnTo>
                    <a:close/>
                    <a:moveTo>
                      <a:pt x="0" y="21466"/>
                    </a:moveTo>
                    <a:lnTo>
                      <a:pt x="0" y="26579"/>
                    </a:lnTo>
                    <a:lnTo>
                      <a:pt x="265" y="26579"/>
                    </a:lnTo>
                    <a:lnTo>
                      <a:pt x="265" y="21466"/>
                    </a:lnTo>
                    <a:close/>
                    <a:moveTo>
                      <a:pt x="0" y="26843"/>
                    </a:moveTo>
                    <a:lnTo>
                      <a:pt x="0" y="31956"/>
                    </a:lnTo>
                    <a:lnTo>
                      <a:pt x="265" y="31956"/>
                    </a:lnTo>
                    <a:lnTo>
                      <a:pt x="265" y="26843"/>
                    </a:lnTo>
                    <a:close/>
                    <a:moveTo>
                      <a:pt x="0" y="32221"/>
                    </a:moveTo>
                    <a:lnTo>
                      <a:pt x="0" y="37334"/>
                    </a:lnTo>
                    <a:lnTo>
                      <a:pt x="265" y="37334"/>
                    </a:lnTo>
                    <a:lnTo>
                      <a:pt x="265" y="32221"/>
                    </a:lnTo>
                    <a:close/>
                    <a:moveTo>
                      <a:pt x="0" y="37598"/>
                    </a:moveTo>
                    <a:lnTo>
                      <a:pt x="0" y="42711"/>
                    </a:lnTo>
                    <a:lnTo>
                      <a:pt x="265" y="42711"/>
                    </a:lnTo>
                    <a:lnTo>
                      <a:pt x="265" y="37598"/>
                    </a:lnTo>
                    <a:close/>
                    <a:moveTo>
                      <a:pt x="0" y="42975"/>
                    </a:moveTo>
                    <a:lnTo>
                      <a:pt x="0" y="48088"/>
                    </a:lnTo>
                    <a:lnTo>
                      <a:pt x="265" y="48088"/>
                    </a:lnTo>
                    <a:lnTo>
                      <a:pt x="265" y="42975"/>
                    </a:lnTo>
                    <a:close/>
                    <a:moveTo>
                      <a:pt x="0" y="48353"/>
                    </a:moveTo>
                    <a:lnTo>
                      <a:pt x="0"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59"/>
              <p:cNvSpPr/>
              <p:nvPr/>
            </p:nvSpPr>
            <p:spPr>
              <a:xfrm>
                <a:off x="2497050" y="2853625"/>
                <a:ext cx="6625" cy="124550"/>
              </a:xfrm>
              <a:custGeom>
                <a:avLst/>
                <a:gdLst/>
                <a:ahLst/>
                <a:cxnLst/>
                <a:rect l="l" t="t" r="r" b="b"/>
                <a:pathLst>
                  <a:path w="265" h="4982" fill="none" extrusionOk="0">
                    <a:moveTo>
                      <a:pt x="265" y="1"/>
                    </a:moveTo>
                    <a:lnTo>
                      <a:pt x="0" y="1"/>
                    </a:lnTo>
                    <a:lnTo>
                      <a:pt x="0" y="4981"/>
                    </a:lnTo>
                    <a:lnTo>
                      <a:pt x="265" y="4981"/>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59"/>
              <p:cNvSpPr/>
              <p:nvPr/>
            </p:nvSpPr>
            <p:spPr>
              <a:xfrm>
                <a:off x="2497050" y="2719200"/>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59"/>
              <p:cNvSpPr/>
              <p:nvPr/>
            </p:nvSpPr>
            <p:spPr>
              <a:xfrm>
                <a:off x="2497050" y="2584750"/>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59"/>
              <p:cNvSpPr/>
              <p:nvPr/>
            </p:nvSpPr>
            <p:spPr>
              <a:xfrm>
                <a:off x="2497050" y="2450325"/>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59"/>
              <p:cNvSpPr/>
              <p:nvPr/>
            </p:nvSpPr>
            <p:spPr>
              <a:xfrm>
                <a:off x="2497050" y="2315900"/>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59"/>
              <p:cNvSpPr/>
              <p:nvPr/>
            </p:nvSpPr>
            <p:spPr>
              <a:xfrm>
                <a:off x="2497050" y="2181450"/>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59"/>
              <p:cNvSpPr/>
              <p:nvPr/>
            </p:nvSpPr>
            <p:spPr>
              <a:xfrm>
                <a:off x="2497050" y="2047025"/>
                <a:ext cx="6625" cy="127850"/>
              </a:xfrm>
              <a:custGeom>
                <a:avLst/>
                <a:gdLst/>
                <a:ahLst/>
                <a:cxnLst/>
                <a:rect l="l" t="t" r="r" b="b"/>
                <a:pathLst>
                  <a:path w="265" h="5114" fill="none" extrusionOk="0">
                    <a:moveTo>
                      <a:pt x="265" y="1"/>
                    </a:moveTo>
                    <a:lnTo>
                      <a:pt x="0" y="1"/>
                    </a:lnTo>
                    <a:lnTo>
                      <a:pt x="0" y="5113"/>
                    </a:lnTo>
                    <a:lnTo>
                      <a:pt x="265" y="5113"/>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59"/>
              <p:cNvSpPr/>
              <p:nvPr/>
            </p:nvSpPr>
            <p:spPr>
              <a:xfrm>
                <a:off x="2497050" y="1913700"/>
                <a:ext cx="6625" cy="126750"/>
              </a:xfrm>
              <a:custGeom>
                <a:avLst/>
                <a:gdLst/>
                <a:ahLst/>
                <a:cxnLst/>
                <a:rect l="l" t="t" r="r" b="b"/>
                <a:pathLst>
                  <a:path w="265" h="5070" fill="none" extrusionOk="0">
                    <a:moveTo>
                      <a:pt x="265" y="0"/>
                    </a:moveTo>
                    <a:lnTo>
                      <a:pt x="0" y="0"/>
                    </a:lnTo>
                    <a:lnTo>
                      <a:pt x="0" y="5069"/>
                    </a:lnTo>
                    <a:lnTo>
                      <a:pt x="265" y="5069"/>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59"/>
              <p:cNvSpPr/>
              <p:nvPr/>
            </p:nvSpPr>
            <p:spPr>
              <a:xfrm>
                <a:off x="2497050" y="1779250"/>
                <a:ext cx="6625" cy="126750"/>
              </a:xfrm>
              <a:custGeom>
                <a:avLst/>
                <a:gdLst/>
                <a:ahLst/>
                <a:cxnLst/>
                <a:rect l="l" t="t" r="r" b="b"/>
                <a:pathLst>
                  <a:path w="265" h="5070" fill="none" extrusionOk="0">
                    <a:moveTo>
                      <a:pt x="265" y="1"/>
                    </a:moveTo>
                    <a:lnTo>
                      <a:pt x="0" y="1"/>
                    </a:lnTo>
                    <a:lnTo>
                      <a:pt x="0" y="5070"/>
                    </a:lnTo>
                    <a:lnTo>
                      <a:pt x="265" y="5070"/>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59"/>
              <p:cNvSpPr/>
              <p:nvPr/>
            </p:nvSpPr>
            <p:spPr>
              <a:xfrm>
                <a:off x="2497050" y="1644825"/>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59"/>
              <p:cNvSpPr/>
              <p:nvPr/>
            </p:nvSpPr>
            <p:spPr>
              <a:xfrm>
                <a:off x="2631475" y="1644825"/>
                <a:ext cx="6650" cy="1333350"/>
              </a:xfrm>
              <a:custGeom>
                <a:avLst/>
                <a:gdLst/>
                <a:ahLst/>
                <a:cxnLst/>
                <a:rect l="l" t="t" r="r" b="b"/>
                <a:pathLst>
                  <a:path w="266" h="53334" extrusionOk="0">
                    <a:moveTo>
                      <a:pt x="1" y="0"/>
                    </a:moveTo>
                    <a:lnTo>
                      <a:pt x="1" y="5113"/>
                    </a:lnTo>
                    <a:lnTo>
                      <a:pt x="265" y="5113"/>
                    </a:lnTo>
                    <a:lnTo>
                      <a:pt x="265" y="0"/>
                    </a:lnTo>
                    <a:close/>
                    <a:moveTo>
                      <a:pt x="1" y="5378"/>
                    </a:moveTo>
                    <a:lnTo>
                      <a:pt x="1" y="10447"/>
                    </a:lnTo>
                    <a:lnTo>
                      <a:pt x="265" y="10447"/>
                    </a:lnTo>
                    <a:lnTo>
                      <a:pt x="265" y="5378"/>
                    </a:lnTo>
                    <a:close/>
                    <a:moveTo>
                      <a:pt x="1" y="10755"/>
                    </a:moveTo>
                    <a:lnTo>
                      <a:pt x="1" y="15824"/>
                    </a:lnTo>
                    <a:lnTo>
                      <a:pt x="265" y="15824"/>
                    </a:lnTo>
                    <a:lnTo>
                      <a:pt x="265" y="10755"/>
                    </a:lnTo>
                    <a:close/>
                    <a:moveTo>
                      <a:pt x="1" y="16089"/>
                    </a:moveTo>
                    <a:lnTo>
                      <a:pt x="1" y="21201"/>
                    </a:lnTo>
                    <a:lnTo>
                      <a:pt x="265" y="21201"/>
                    </a:lnTo>
                    <a:lnTo>
                      <a:pt x="265" y="16089"/>
                    </a:lnTo>
                    <a:close/>
                    <a:moveTo>
                      <a:pt x="1" y="21466"/>
                    </a:moveTo>
                    <a:lnTo>
                      <a:pt x="1" y="26579"/>
                    </a:lnTo>
                    <a:lnTo>
                      <a:pt x="265" y="26579"/>
                    </a:lnTo>
                    <a:lnTo>
                      <a:pt x="265" y="21466"/>
                    </a:lnTo>
                    <a:close/>
                    <a:moveTo>
                      <a:pt x="1" y="26843"/>
                    </a:moveTo>
                    <a:lnTo>
                      <a:pt x="1" y="31956"/>
                    </a:lnTo>
                    <a:lnTo>
                      <a:pt x="265" y="31956"/>
                    </a:lnTo>
                    <a:lnTo>
                      <a:pt x="265" y="26843"/>
                    </a:lnTo>
                    <a:close/>
                    <a:moveTo>
                      <a:pt x="1" y="32221"/>
                    </a:moveTo>
                    <a:lnTo>
                      <a:pt x="1" y="37334"/>
                    </a:lnTo>
                    <a:lnTo>
                      <a:pt x="265" y="37334"/>
                    </a:lnTo>
                    <a:lnTo>
                      <a:pt x="265" y="32221"/>
                    </a:lnTo>
                    <a:close/>
                    <a:moveTo>
                      <a:pt x="1" y="37598"/>
                    </a:moveTo>
                    <a:lnTo>
                      <a:pt x="1" y="42711"/>
                    </a:lnTo>
                    <a:lnTo>
                      <a:pt x="265" y="42711"/>
                    </a:lnTo>
                    <a:lnTo>
                      <a:pt x="265" y="37598"/>
                    </a:lnTo>
                    <a:close/>
                    <a:moveTo>
                      <a:pt x="1" y="42975"/>
                    </a:moveTo>
                    <a:lnTo>
                      <a:pt x="1" y="48088"/>
                    </a:lnTo>
                    <a:lnTo>
                      <a:pt x="265" y="48088"/>
                    </a:lnTo>
                    <a:lnTo>
                      <a:pt x="265" y="42975"/>
                    </a:lnTo>
                    <a:close/>
                    <a:moveTo>
                      <a:pt x="1" y="48353"/>
                    </a:moveTo>
                    <a:lnTo>
                      <a:pt x="1"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59"/>
              <p:cNvSpPr/>
              <p:nvPr/>
            </p:nvSpPr>
            <p:spPr>
              <a:xfrm>
                <a:off x="2631475" y="2853625"/>
                <a:ext cx="6650" cy="124550"/>
              </a:xfrm>
              <a:custGeom>
                <a:avLst/>
                <a:gdLst/>
                <a:ahLst/>
                <a:cxnLst/>
                <a:rect l="l" t="t" r="r" b="b"/>
                <a:pathLst>
                  <a:path w="266" h="4982" fill="none" extrusionOk="0">
                    <a:moveTo>
                      <a:pt x="265" y="1"/>
                    </a:moveTo>
                    <a:lnTo>
                      <a:pt x="1" y="1"/>
                    </a:lnTo>
                    <a:lnTo>
                      <a:pt x="1" y="4981"/>
                    </a:lnTo>
                    <a:lnTo>
                      <a:pt x="265" y="4981"/>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59"/>
              <p:cNvSpPr/>
              <p:nvPr/>
            </p:nvSpPr>
            <p:spPr>
              <a:xfrm>
                <a:off x="2631475" y="2719200"/>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59"/>
              <p:cNvSpPr/>
              <p:nvPr/>
            </p:nvSpPr>
            <p:spPr>
              <a:xfrm>
                <a:off x="2631475" y="2584750"/>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59"/>
              <p:cNvSpPr/>
              <p:nvPr/>
            </p:nvSpPr>
            <p:spPr>
              <a:xfrm>
                <a:off x="2631475" y="2450325"/>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59"/>
              <p:cNvSpPr/>
              <p:nvPr/>
            </p:nvSpPr>
            <p:spPr>
              <a:xfrm>
                <a:off x="2631475" y="2315900"/>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59"/>
              <p:cNvSpPr/>
              <p:nvPr/>
            </p:nvSpPr>
            <p:spPr>
              <a:xfrm>
                <a:off x="2631475" y="2181450"/>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59"/>
              <p:cNvSpPr/>
              <p:nvPr/>
            </p:nvSpPr>
            <p:spPr>
              <a:xfrm>
                <a:off x="2631475" y="2047025"/>
                <a:ext cx="6650" cy="127850"/>
              </a:xfrm>
              <a:custGeom>
                <a:avLst/>
                <a:gdLst/>
                <a:ahLst/>
                <a:cxnLst/>
                <a:rect l="l" t="t" r="r" b="b"/>
                <a:pathLst>
                  <a:path w="266" h="5114" fill="none" extrusionOk="0">
                    <a:moveTo>
                      <a:pt x="265" y="1"/>
                    </a:moveTo>
                    <a:lnTo>
                      <a:pt x="1" y="1"/>
                    </a:lnTo>
                    <a:lnTo>
                      <a:pt x="1" y="5113"/>
                    </a:lnTo>
                    <a:lnTo>
                      <a:pt x="265" y="5113"/>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59"/>
              <p:cNvSpPr/>
              <p:nvPr/>
            </p:nvSpPr>
            <p:spPr>
              <a:xfrm>
                <a:off x="2631475" y="1913700"/>
                <a:ext cx="6650" cy="126750"/>
              </a:xfrm>
              <a:custGeom>
                <a:avLst/>
                <a:gdLst/>
                <a:ahLst/>
                <a:cxnLst/>
                <a:rect l="l" t="t" r="r" b="b"/>
                <a:pathLst>
                  <a:path w="266" h="5070" fill="none" extrusionOk="0">
                    <a:moveTo>
                      <a:pt x="265" y="0"/>
                    </a:moveTo>
                    <a:lnTo>
                      <a:pt x="1" y="0"/>
                    </a:lnTo>
                    <a:lnTo>
                      <a:pt x="1" y="5069"/>
                    </a:lnTo>
                    <a:lnTo>
                      <a:pt x="265" y="5069"/>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59"/>
              <p:cNvSpPr/>
              <p:nvPr/>
            </p:nvSpPr>
            <p:spPr>
              <a:xfrm>
                <a:off x="2631475" y="1779250"/>
                <a:ext cx="6650" cy="126750"/>
              </a:xfrm>
              <a:custGeom>
                <a:avLst/>
                <a:gdLst/>
                <a:ahLst/>
                <a:cxnLst/>
                <a:rect l="l" t="t" r="r" b="b"/>
                <a:pathLst>
                  <a:path w="266" h="5070" fill="none" extrusionOk="0">
                    <a:moveTo>
                      <a:pt x="265" y="1"/>
                    </a:moveTo>
                    <a:lnTo>
                      <a:pt x="1" y="1"/>
                    </a:lnTo>
                    <a:lnTo>
                      <a:pt x="1" y="5070"/>
                    </a:lnTo>
                    <a:lnTo>
                      <a:pt x="265" y="5070"/>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59"/>
              <p:cNvSpPr/>
              <p:nvPr/>
            </p:nvSpPr>
            <p:spPr>
              <a:xfrm>
                <a:off x="2631475" y="1644825"/>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59"/>
              <p:cNvSpPr/>
              <p:nvPr/>
            </p:nvSpPr>
            <p:spPr>
              <a:xfrm>
                <a:off x="2761500" y="1645925"/>
                <a:ext cx="7750" cy="1336650"/>
              </a:xfrm>
              <a:custGeom>
                <a:avLst/>
                <a:gdLst/>
                <a:ahLst/>
                <a:cxnLst/>
                <a:rect l="l" t="t" r="r" b="b"/>
                <a:pathLst>
                  <a:path w="310" h="53466" extrusionOk="0">
                    <a:moveTo>
                      <a:pt x="1" y="1"/>
                    </a:moveTo>
                    <a:lnTo>
                      <a:pt x="1" y="5069"/>
                    </a:lnTo>
                    <a:lnTo>
                      <a:pt x="309" y="5069"/>
                    </a:lnTo>
                    <a:lnTo>
                      <a:pt x="309" y="1"/>
                    </a:lnTo>
                    <a:close/>
                    <a:moveTo>
                      <a:pt x="1" y="5334"/>
                    </a:moveTo>
                    <a:lnTo>
                      <a:pt x="1" y="10403"/>
                    </a:lnTo>
                    <a:lnTo>
                      <a:pt x="309" y="10403"/>
                    </a:lnTo>
                    <a:lnTo>
                      <a:pt x="309" y="5334"/>
                    </a:lnTo>
                    <a:close/>
                    <a:moveTo>
                      <a:pt x="1" y="10711"/>
                    </a:moveTo>
                    <a:lnTo>
                      <a:pt x="1" y="15780"/>
                    </a:lnTo>
                    <a:lnTo>
                      <a:pt x="309" y="15780"/>
                    </a:lnTo>
                    <a:lnTo>
                      <a:pt x="309" y="10711"/>
                    </a:lnTo>
                    <a:close/>
                    <a:moveTo>
                      <a:pt x="1" y="16045"/>
                    </a:moveTo>
                    <a:lnTo>
                      <a:pt x="1" y="21157"/>
                    </a:lnTo>
                    <a:lnTo>
                      <a:pt x="309" y="21157"/>
                    </a:lnTo>
                    <a:lnTo>
                      <a:pt x="309" y="16045"/>
                    </a:lnTo>
                    <a:close/>
                    <a:moveTo>
                      <a:pt x="1" y="21422"/>
                    </a:moveTo>
                    <a:lnTo>
                      <a:pt x="1" y="26535"/>
                    </a:lnTo>
                    <a:lnTo>
                      <a:pt x="309" y="26535"/>
                    </a:lnTo>
                    <a:lnTo>
                      <a:pt x="309" y="21422"/>
                    </a:lnTo>
                    <a:close/>
                    <a:moveTo>
                      <a:pt x="1" y="26799"/>
                    </a:moveTo>
                    <a:lnTo>
                      <a:pt x="1" y="31912"/>
                    </a:lnTo>
                    <a:lnTo>
                      <a:pt x="309" y="31912"/>
                    </a:lnTo>
                    <a:lnTo>
                      <a:pt x="309" y="26799"/>
                    </a:lnTo>
                    <a:close/>
                    <a:moveTo>
                      <a:pt x="1" y="32177"/>
                    </a:moveTo>
                    <a:lnTo>
                      <a:pt x="1" y="37290"/>
                    </a:lnTo>
                    <a:lnTo>
                      <a:pt x="309" y="37290"/>
                    </a:lnTo>
                    <a:lnTo>
                      <a:pt x="309" y="32177"/>
                    </a:lnTo>
                    <a:close/>
                    <a:moveTo>
                      <a:pt x="1" y="37554"/>
                    </a:moveTo>
                    <a:lnTo>
                      <a:pt x="1" y="42667"/>
                    </a:lnTo>
                    <a:lnTo>
                      <a:pt x="309" y="42667"/>
                    </a:lnTo>
                    <a:lnTo>
                      <a:pt x="309" y="37554"/>
                    </a:lnTo>
                    <a:close/>
                    <a:moveTo>
                      <a:pt x="1" y="42931"/>
                    </a:moveTo>
                    <a:lnTo>
                      <a:pt x="1" y="48044"/>
                    </a:lnTo>
                    <a:lnTo>
                      <a:pt x="309" y="48044"/>
                    </a:lnTo>
                    <a:lnTo>
                      <a:pt x="309" y="42931"/>
                    </a:lnTo>
                    <a:close/>
                    <a:moveTo>
                      <a:pt x="1" y="48309"/>
                    </a:moveTo>
                    <a:lnTo>
                      <a:pt x="1" y="53289"/>
                    </a:lnTo>
                    <a:lnTo>
                      <a:pt x="265" y="53289"/>
                    </a:lnTo>
                    <a:lnTo>
                      <a:pt x="265" y="53466"/>
                    </a:lnTo>
                    <a:lnTo>
                      <a:pt x="309" y="53466"/>
                    </a:lnTo>
                    <a:lnTo>
                      <a:pt x="309" y="48309"/>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59"/>
              <p:cNvSpPr/>
              <p:nvPr/>
            </p:nvSpPr>
            <p:spPr>
              <a:xfrm>
                <a:off x="2761500" y="1645925"/>
                <a:ext cx="7750" cy="1336650"/>
              </a:xfrm>
              <a:custGeom>
                <a:avLst/>
                <a:gdLst/>
                <a:ahLst/>
                <a:cxnLst/>
                <a:rect l="l" t="t" r="r" b="b"/>
                <a:pathLst>
                  <a:path w="310" h="53466" fill="none" extrusionOk="0">
                    <a:moveTo>
                      <a:pt x="309" y="1"/>
                    </a:moveTo>
                    <a:lnTo>
                      <a:pt x="1" y="1"/>
                    </a:lnTo>
                    <a:lnTo>
                      <a:pt x="1" y="5069"/>
                    </a:lnTo>
                    <a:lnTo>
                      <a:pt x="309" y="5069"/>
                    </a:lnTo>
                    <a:lnTo>
                      <a:pt x="309" y="5334"/>
                    </a:lnTo>
                    <a:lnTo>
                      <a:pt x="1" y="5334"/>
                    </a:lnTo>
                    <a:lnTo>
                      <a:pt x="1" y="10403"/>
                    </a:lnTo>
                    <a:lnTo>
                      <a:pt x="309" y="10403"/>
                    </a:lnTo>
                    <a:lnTo>
                      <a:pt x="309" y="10711"/>
                    </a:lnTo>
                    <a:lnTo>
                      <a:pt x="1" y="10711"/>
                    </a:lnTo>
                    <a:lnTo>
                      <a:pt x="1" y="15780"/>
                    </a:lnTo>
                    <a:lnTo>
                      <a:pt x="309" y="15780"/>
                    </a:lnTo>
                    <a:lnTo>
                      <a:pt x="309" y="16045"/>
                    </a:lnTo>
                    <a:lnTo>
                      <a:pt x="1" y="16045"/>
                    </a:lnTo>
                    <a:lnTo>
                      <a:pt x="1" y="21157"/>
                    </a:lnTo>
                    <a:lnTo>
                      <a:pt x="309" y="21157"/>
                    </a:lnTo>
                    <a:lnTo>
                      <a:pt x="309" y="21422"/>
                    </a:lnTo>
                    <a:lnTo>
                      <a:pt x="1" y="21422"/>
                    </a:lnTo>
                    <a:lnTo>
                      <a:pt x="1" y="26535"/>
                    </a:lnTo>
                    <a:lnTo>
                      <a:pt x="309" y="26535"/>
                    </a:lnTo>
                    <a:lnTo>
                      <a:pt x="309" y="26799"/>
                    </a:lnTo>
                    <a:lnTo>
                      <a:pt x="1" y="26799"/>
                    </a:lnTo>
                    <a:lnTo>
                      <a:pt x="1" y="31912"/>
                    </a:lnTo>
                    <a:lnTo>
                      <a:pt x="309" y="31912"/>
                    </a:lnTo>
                    <a:lnTo>
                      <a:pt x="309" y="32177"/>
                    </a:lnTo>
                    <a:lnTo>
                      <a:pt x="1" y="32177"/>
                    </a:lnTo>
                    <a:lnTo>
                      <a:pt x="1" y="37290"/>
                    </a:lnTo>
                    <a:lnTo>
                      <a:pt x="309" y="37290"/>
                    </a:lnTo>
                    <a:lnTo>
                      <a:pt x="309" y="37554"/>
                    </a:lnTo>
                    <a:lnTo>
                      <a:pt x="1" y="37554"/>
                    </a:lnTo>
                    <a:lnTo>
                      <a:pt x="1" y="42667"/>
                    </a:lnTo>
                    <a:lnTo>
                      <a:pt x="309" y="42667"/>
                    </a:lnTo>
                    <a:lnTo>
                      <a:pt x="309" y="42931"/>
                    </a:lnTo>
                    <a:lnTo>
                      <a:pt x="1" y="42931"/>
                    </a:lnTo>
                    <a:lnTo>
                      <a:pt x="1" y="48044"/>
                    </a:lnTo>
                    <a:lnTo>
                      <a:pt x="309" y="48044"/>
                    </a:lnTo>
                    <a:lnTo>
                      <a:pt x="309" y="48309"/>
                    </a:lnTo>
                    <a:lnTo>
                      <a:pt x="1" y="48309"/>
                    </a:lnTo>
                    <a:lnTo>
                      <a:pt x="1" y="53289"/>
                    </a:lnTo>
                    <a:lnTo>
                      <a:pt x="265" y="53289"/>
                    </a:lnTo>
                    <a:lnTo>
                      <a:pt x="265" y="53466"/>
                    </a:lnTo>
                    <a:lnTo>
                      <a:pt x="309" y="53466"/>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59"/>
              <p:cNvSpPr/>
              <p:nvPr/>
            </p:nvSpPr>
            <p:spPr>
              <a:xfrm>
                <a:off x="2093750" y="1638225"/>
                <a:ext cx="675500" cy="6625"/>
              </a:xfrm>
              <a:custGeom>
                <a:avLst/>
                <a:gdLst/>
                <a:ahLst/>
                <a:cxnLst/>
                <a:rect l="l" t="t" r="r" b="b"/>
                <a:pathLst>
                  <a:path w="27020" h="265" extrusionOk="0">
                    <a:moveTo>
                      <a:pt x="0" y="0"/>
                    </a:moveTo>
                    <a:lnTo>
                      <a:pt x="0" y="220"/>
                    </a:lnTo>
                    <a:lnTo>
                      <a:pt x="265" y="220"/>
                    </a:lnTo>
                    <a:lnTo>
                      <a:pt x="265" y="264"/>
                    </a:lnTo>
                    <a:lnTo>
                      <a:pt x="5378" y="264"/>
                    </a:lnTo>
                    <a:lnTo>
                      <a:pt x="5378" y="220"/>
                    </a:lnTo>
                    <a:lnTo>
                      <a:pt x="5642" y="220"/>
                    </a:lnTo>
                    <a:lnTo>
                      <a:pt x="5642" y="264"/>
                    </a:lnTo>
                    <a:lnTo>
                      <a:pt x="10755" y="264"/>
                    </a:lnTo>
                    <a:lnTo>
                      <a:pt x="10755" y="220"/>
                    </a:lnTo>
                    <a:lnTo>
                      <a:pt x="11020" y="220"/>
                    </a:lnTo>
                    <a:lnTo>
                      <a:pt x="11020" y="264"/>
                    </a:lnTo>
                    <a:lnTo>
                      <a:pt x="16132" y="264"/>
                    </a:lnTo>
                    <a:lnTo>
                      <a:pt x="16132" y="220"/>
                    </a:lnTo>
                    <a:lnTo>
                      <a:pt x="16397" y="220"/>
                    </a:lnTo>
                    <a:lnTo>
                      <a:pt x="16397" y="264"/>
                    </a:lnTo>
                    <a:lnTo>
                      <a:pt x="21510" y="264"/>
                    </a:lnTo>
                    <a:lnTo>
                      <a:pt x="21510" y="220"/>
                    </a:lnTo>
                    <a:lnTo>
                      <a:pt x="21774" y="220"/>
                    </a:lnTo>
                    <a:lnTo>
                      <a:pt x="21774" y="264"/>
                    </a:lnTo>
                    <a:lnTo>
                      <a:pt x="27019" y="264"/>
                    </a:lnTo>
                    <a:lnTo>
                      <a:pt x="2701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59"/>
              <p:cNvSpPr/>
              <p:nvPr/>
            </p:nvSpPr>
            <p:spPr>
              <a:xfrm>
                <a:off x="2093750" y="1638225"/>
                <a:ext cx="675500" cy="6625"/>
              </a:xfrm>
              <a:custGeom>
                <a:avLst/>
                <a:gdLst/>
                <a:ahLst/>
                <a:cxnLst/>
                <a:rect l="l" t="t" r="r" b="b"/>
                <a:pathLst>
                  <a:path w="27020" h="265" fill="none" extrusionOk="0">
                    <a:moveTo>
                      <a:pt x="27019" y="0"/>
                    </a:moveTo>
                    <a:lnTo>
                      <a:pt x="0" y="0"/>
                    </a:lnTo>
                    <a:lnTo>
                      <a:pt x="0" y="220"/>
                    </a:lnTo>
                    <a:lnTo>
                      <a:pt x="265" y="220"/>
                    </a:lnTo>
                    <a:lnTo>
                      <a:pt x="265" y="264"/>
                    </a:lnTo>
                    <a:lnTo>
                      <a:pt x="5378" y="264"/>
                    </a:lnTo>
                    <a:lnTo>
                      <a:pt x="5378" y="220"/>
                    </a:lnTo>
                    <a:lnTo>
                      <a:pt x="5642" y="220"/>
                    </a:lnTo>
                    <a:lnTo>
                      <a:pt x="5642" y="264"/>
                    </a:lnTo>
                    <a:lnTo>
                      <a:pt x="10755" y="264"/>
                    </a:lnTo>
                    <a:lnTo>
                      <a:pt x="10755" y="220"/>
                    </a:lnTo>
                    <a:lnTo>
                      <a:pt x="11020" y="220"/>
                    </a:lnTo>
                    <a:lnTo>
                      <a:pt x="11020" y="264"/>
                    </a:lnTo>
                    <a:lnTo>
                      <a:pt x="16132" y="264"/>
                    </a:lnTo>
                    <a:lnTo>
                      <a:pt x="16132" y="220"/>
                    </a:lnTo>
                    <a:lnTo>
                      <a:pt x="16397" y="220"/>
                    </a:lnTo>
                    <a:lnTo>
                      <a:pt x="16397" y="264"/>
                    </a:lnTo>
                    <a:lnTo>
                      <a:pt x="21510" y="264"/>
                    </a:lnTo>
                    <a:lnTo>
                      <a:pt x="21510" y="220"/>
                    </a:lnTo>
                    <a:lnTo>
                      <a:pt x="21774" y="220"/>
                    </a:lnTo>
                    <a:lnTo>
                      <a:pt x="21774" y="264"/>
                    </a:lnTo>
                    <a:lnTo>
                      <a:pt x="27019" y="264"/>
                    </a:lnTo>
                    <a:lnTo>
                      <a:pt x="2701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59"/>
              <p:cNvSpPr/>
              <p:nvPr/>
            </p:nvSpPr>
            <p:spPr>
              <a:xfrm>
                <a:off x="2093750" y="1643725"/>
                <a:ext cx="6625" cy="1125"/>
              </a:xfrm>
              <a:custGeom>
                <a:avLst/>
                <a:gdLst/>
                <a:ahLst/>
                <a:cxnLst/>
                <a:rect l="l" t="t" r="r" b="b"/>
                <a:pathLst>
                  <a:path w="265" h="45" extrusionOk="0">
                    <a:moveTo>
                      <a:pt x="0" y="0"/>
                    </a:moveTo>
                    <a:lnTo>
                      <a:pt x="0" y="44"/>
                    </a:lnTo>
                    <a:lnTo>
                      <a:pt x="265"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59"/>
              <p:cNvSpPr/>
              <p:nvPr/>
            </p:nvSpPr>
            <p:spPr>
              <a:xfrm>
                <a:off x="2093750" y="1643725"/>
                <a:ext cx="6625" cy="1125"/>
              </a:xfrm>
              <a:custGeom>
                <a:avLst/>
                <a:gdLst/>
                <a:ahLst/>
                <a:cxnLst/>
                <a:rect l="l" t="t" r="r" b="b"/>
                <a:pathLst>
                  <a:path w="265" h="45" fill="none" extrusionOk="0">
                    <a:moveTo>
                      <a:pt x="265" y="0"/>
                    </a:moveTo>
                    <a:lnTo>
                      <a:pt x="0" y="0"/>
                    </a:lnTo>
                    <a:lnTo>
                      <a:pt x="0" y="44"/>
                    </a:lnTo>
                    <a:lnTo>
                      <a:pt x="265" y="44"/>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59"/>
              <p:cNvSpPr/>
              <p:nvPr/>
            </p:nvSpPr>
            <p:spPr>
              <a:xfrm>
                <a:off x="2228175" y="1643725"/>
                <a:ext cx="6650" cy="1125"/>
              </a:xfrm>
              <a:custGeom>
                <a:avLst/>
                <a:gdLst/>
                <a:ahLst/>
                <a:cxnLst/>
                <a:rect l="l" t="t" r="r" b="b"/>
                <a:pathLst>
                  <a:path w="266" h="45" extrusionOk="0">
                    <a:moveTo>
                      <a:pt x="1" y="0"/>
                    </a:moveTo>
                    <a:lnTo>
                      <a:pt x="1" y="44"/>
                    </a:lnTo>
                    <a:lnTo>
                      <a:pt x="265"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59"/>
              <p:cNvSpPr/>
              <p:nvPr/>
            </p:nvSpPr>
            <p:spPr>
              <a:xfrm>
                <a:off x="2228175" y="1643725"/>
                <a:ext cx="6650" cy="1125"/>
              </a:xfrm>
              <a:custGeom>
                <a:avLst/>
                <a:gdLst/>
                <a:ahLst/>
                <a:cxnLst/>
                <a:rect l="l" t="t" r="r" b="b"/>
                <a:pathLst>
                  <a:path w="266" h="45" fill="none" extrusionOk="0">
                    <a:moveTo>
                      <a:pt x="265" y="0"/>
                    </a:moveTo>
                    <a:lnTo>
                      <a:pt x="1" y="0"/>
                    </a:lnTo>
                    <a:lnTo>
                      <a:pt x="1" y="44"/>
                    </a:lnTo>
                    <a:lnTo>
                      <a:pt x="265" y="44"/>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59"/>
              <p:cNvSpPr/>
              <p:nvPr/>
            </p:nvSpPr>
            <p:spPr>
              <a:xfrm>
                <a:off x="2362625" y="1643725"/>
                <a:ext cx="6625" cy="1125"/>
              </a:xfrm>
              <a:custGeom>
                <a:avLst/>
                <a:gdLst/>
                <a:ahLst/>
                <a:cxnLst/>
                <a:rect l="l" t="t" r="r" b="b"/>
                <a:pathLst>
                  <a:path w="265" h="45" extrusionOk="0">
                    <a:moveTo>
                      <a:pt x="0" y="0"/>
                    </a:moveTo>
                    <a:lnTo>
                      <a:pt x="0" y="44"/>
                    </a:lnTo>
                    <a:lnTo>
                      <a:pt x="265"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59"/>
              <p:cNvSpPr/>
              <p:nvPr/>
            </p:nvSpPr>
            <p:spPr>
              <a:xfrm>
                <a:off x="2362625" y="1643725"/>
                <a:ext cx="6625" cy="1125"/>
              </a:xfrm>
              <a:custGeom>
                <a:avLst/>
                <a:gdLst/>
                <a:ahLst/>
                <a:cxnLst/>
                <a:rect l="l" t="t" r="r" b="b"/>
                <a:pathLst>
                  <a:path w="265" h="45" fill="none" extrusionOk="0">
                    <a:moveTo>
                      <a:pt x="265" y="0"/>
                    </a:moveTo>
                    <a:lnTo>
                      <a:pt x="0" y="0"/>
                    </a:lnTo>
                    <a:lnTo>
                      <a:pt x="0" y="44"/>
                    </a:lnTo>
                    <a:lnTo>
                      <a:pt x="265" y="44"/>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59"/>
              <p:cNvSpPr/>
              <p:nvPr/>
            </p:nvSpPr>
            <p:spPr>
              <a:xfrm>
                <a:off x="2497050" y="1643725"/>
                <a:ext cx="6625" cy="1125"/>
              </a:xfrm>
              <a:custGeom>
                <a:avLst/>
                <a:gdLst/>
                <a:ahLst/>
                <a:cxnLst/>
                <a:rect l="l" t="t" r="r" b="b"/>
                <a:pathLst>
                  <a:path w="265" h="45" extrusionOk="0">
                    <a:moveTo>
                      <a:pt x="0" y="0"/>
                    </a:moveTo>
                    <a:lnTo>
                      <a:pt x="0" y="44"/>
                    </a:lnTo>
                    <a:lnTo>
                      <a:pt x="265"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59"/>
              <p:cNvSpPr/>
              <p:nvPr/>
            </p:nvSpPr>
            <p:spPr>
              <a:xfrm>
                <a:off x="2497050" y="1643725"/>
                <a:ext cx="6625" cy="1125"/>
              </a:xfrm>
              <a:custGeom>
                <a:avLst/>
                <a:gdLst/>
                <a:ahLst/>
                <a:cxnLst/>
                <a:rect l="l" t="t" r="r" b="b"/>
                <a:pathLst>
                  <a:path w="265" h="45" fill="none" extrusionOk="0">
                    <a:moveTo>
                      <a:pt x="265" y="0"/>
                    </a:moveTo>
                    <a:lnTo>
                      <a:pt x="0" y="0"/>
                    </a:lnTo>
                    <a:lnTo>
                      <a:pt x="0" y="44"/>
                    </a:lnTo>
                    <a:lnTo>
                      <a:pt x="265" y="44"/>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59"/>
              <p:cNvSpPr/>
              <p:nvPr/>
            </p:nvSpPr>
            <p:spPr>
              <a:xfrm>
                <a:off x="2631475" y="1643725"/>
                <a:ext cx="6650" cy="1125"/>
              </a:xfrm>
              <a:custGeom>
                <a:avLst/>
                <a:gdLst/>
                <a:ahLst/>
                <a:cxnLst/>
                <a:rect l="l" t="t" r="r" b="b"/>
                <a:pathLst>
                  <a:path w="266" h="45" extrusionOk="0">
                    <a:moveTo>
                      <a:pt x="1" y="0"/>
                    </a:moveTo>
                    <a:lnTo>
                      <a:pt x="1" y="44"/>
                    </a:lnTo>
                    <a:lnTo>
                      <a:pt x="265"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59"/>
              <p:cNvSpPr/>
              <p:nvPr/>
            </p:nvSpPr>
            <p:spPr>
              <a:xfrm>
                <a:off x="2631475" y="1643725"/>
                <a:ext cx="6650" cy="1125"/>
              </a:xfrm>
              <a:custGeom>
                <a:avLst/>
                <a:gdLst/>
                <a:ahLst/>
                <a:cxnLst/>
                <a:rect l="l" t="t" r="r" b="b"/>
                <a:pathLst>
                  <a:path w="266" h="45" fill="none" extrusionOk="0">
                    <a:moveTo>
                      <a:pt x="265" y="0"/>
                    </a:moveTo>
                    <a:lnTo>
                      <a:pt x="1" y="0"/>
                    </a:lnTo>
                    <a:lnTo>
                      <a:pt x="1" y="44"/>
                    </a:lnTo>
                    <a:lnTo>
                      <a:pt x="265" y="44"/>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59"/>
              <p:cNvSpPr/>
              <p:nvPr/>
            </p:nvSpPr>
            <p:spPr>
              <a:xfrm>
                <a:off x="2100350" y="1772650"/>
                <a:ext cx="661175" cy="6625"/>
              </a:xfrm>
              <a:custGeom>
                <a:avLst/>
                <a:gdLst/>
                <a:ahLst/>
                <a:cxnLst/>
                <a:rect l="l" t="t" r="r" b="b"/>
                <a:pathLst>
                  <a:path w="26447"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59"/>
              <p:cNvSpPr/>
              <p:nvPr/>
            </p:nvSpPr>
            <p:spPr>
              <a:xfrm>
                <a:off x="2100350" y="17726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59"/>
              <p:cNvSpPr/>
              <p:nvPr/>
            </p:nvSpPr>
            <p:spPr>
              <a:xfrm>
                <a:off x="2234800" y="1772650"/>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59"/>
              <p:cNvSpPr/>
              <p:nvPr/>
            </p:nvSpPr>
            <p:spPr>
              <a:xfrm>
                <a:off x="2369225" y="1772650"/>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59"/>
              <p:cNvSpPr/>
              <p:nvPr/>
            </p:nvSpPr>
            <p:spPr>
              <a:xfrm>
                <a:off x="2503650" y="17726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59"/>
              <p:cNvSpPr/>
              <p:nvPr/>
            </p:nvSpPr>
            <p:spPr>
              <a:xfrm>
                <a:off x="2638100" y="1772650"/>
                <a:ext cx="123425" cy="6625"/>
              </a:xfrm>
              <a:custGeom>
                <a:avLst/>
                <a:gdLst/>
                <a:ahLst/>
                <a:cxnLst/>
                <a:rect l="l" t="t" r="r" b="b"/>
                <a:pathLst>
                  <a:path w="4937" h="265" fill="none" extrusionOk="0">
                    <a:moveTo>
                      <a:pt x="4937" y="0"/>
                    </a:moveTo>
                    <a:lnTo>
                      <a:pt x="0" y="0"/>
                    </a:lnTo>
                    <a:lnTo>
                      <a:pt x="0" y="265"/>
                    </a:lnTo>
                    <a:lnTo>
                      <a:pt x="4937" y="265"/>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59"/>
              <p:cNvSpPr/>
              <p:nvPr/>
            </p:nvSpPr>
            <p:spPr>
              <a:xfrm>
                <a:off x="2093750" y="17726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59"/>
              <p:cNvSpPr/>
              <p:nvPr/>
            </p:nvSpPr>
            <p:spPr>
              <a:xfrm>
                <a:off x="2093750" y="17726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59"/>
              <p:cNvSpPr/>
              <p:nvPr/>
            </p:nvSpPr>
            <p:spPr>
              <a:xfrm>
                <a:off x="2228175" y="17726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59"/>
              <p:cNvSpPr/>
              <p:nvPr/>
            </p:nvSpPr>
            <p:spPr>
              <a:xfrm>
                <a:off x="2228175" y="17726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59"/>
              <p:cNvSpPr/>
              <p:nvPr/>
            </p:nvSpPr>
            <p:spPr>
              <a:xfrm>
                <a:off x="2362625" y="17726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59"/>
              <p:cNvSpPr/>
              <p:nvPr/>
            </p:nvSpPr>
            <p:spPr>
              <a:xfrm>
                <a:off x="2362625" y="17726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59"/>
              <p:cNvSpPr/>
              <p:nvPr/>
            </p:nvSpPr>
            <p:spPr>
              <a:xfrm>
                <a:off x="2497050" y="17726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59"/>
              <p:cNvSpPr/>
              <p:nvPr/>
            </p:nvSpPr>
            <p:spPr>
              <a:xfrm>
                <a:off x="2497050" y="17726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59"/>
              <p:cNvSpPr/>
              <p:nvPr/>
            </p:nvSpPr>
            <p:spPr>
              <a:xfrm>
                <a:off x="2631475" y="17726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59"/>
              <p:cNvSpPr/>
              <p:nvPr/>
            </p:nvSpPr>
            <p:spPr>
              <a:xfrm>
                <a:off x="2631475" y="17726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59"/>
              <p:cNvSpPr/>
              <p:nvPr/>
            </p:nvSpPr>
            <p:spPr>
              <a:xfrm>
                <a:off x="2761500" y="1772650"/>
                <a:ext cx="7750" cy="6625"/>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59"/>
              <p:cNvSpPr/>
              <p:nvPr/>
            </p:nvSpPr>
            <p:spPr>
              <a:xfrm>
                <a:off x="2761500" y="1772650"/>
                <a:ext cx="7750" cy="6625"/>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59"/>
              <p:cNvSpPr/>
              <p:nvPr/>
            </p:nvSpPr>
            <p:spPr>
              <a:xfrm>
                <a:off x="2100350" y="1905975"/>
                <a:ext cx="661175" cy="7750"/>
              </a:xfrm>
              <a:custGeom>
                <a:avLst/>
                <a:gdLst/>
                <a:ahLst/>
                <a:cxnLst/>
                <a:rect l="l" t="t" r="r" b="b"/>
                <a:pathLst>
                  <a:path w="26447" h="310" extrusionOk="0">
                    <a:moveTo>
                      <a:pt x="1" y="1"/>
                    </a:moveTo>
                    <a:lnTo>
                      <a:pt x="1" y="309"/>
                    </a:lnTo>
                    <a:lnTo>
                      <a:pt x="5114" y="309"/>
                    </a:lnTo>
                    <a:lnTo>
                      <a:pt x="5114" y="1"/>
                    </a:lnTo>
                    <a:close/>
                    <a:moveTo>
                      <a:pt x="5378" y="1"/>
                    </a:moveTo>
                    <a:lnTo>
                      <a:pt x="5378" y="309"/>
                    </a:lnTo>
                    <a:lnTo>
                      <a:pt x="10491" y="309"/>
                    </a:lnTo>
                    <a:lnTo>
                      <a:pt x="10491" y="1"/>
                    </a:lnTo>
                    <a:close/>
                    <a:moveTo>
                      <a:pt x="10756" y="1"/>
                    </a:moveTo>
                    <a:lnTo>
                      <a:pt x="10756" y="309"/>
                    </a:lnTo>
                    <a:lnTo>
                      <a:pt x="15868" y="309"/>
                    </a:lnTo>
                    <a:lnTo>
                      <a:pt x="15868" y="1"/>
                    </a:lnTo>
                    <a:close/>
                    <a:moveTo>
                      <a:pt x="16133" y="1"/>
                    </a:moveTo>
                    <a:lnTo>
                      <a:pt x="16133" y="309"/>
                    </a:lnTo>
                    <a:lnTo>
                      <a:pt x="21246" y="309"/>
                    </a:lnTo>
                    <a:lnTo>
                      <a:pt x="21246" y="1"/>
                    </a:lnTo>
                    <a:close/>
                    <a:moveTo>
                      <a:pt x="21510" y="1"/>
                    </a:moveTo>
                    <a:lnTo>
                      <a:pt x="21510" y="309"/>
                    </a:lnTo>
                    <a:lnTo>
                      <a:pt x="26447" y="309"/>
                    </a:lnTo>
                    <a:lnTo>
                      <a:pt x="264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59"/>
              <p:cNvSpPr/>
              <p:nvPr/>
            </p:nvSpPr>
            <p:spPr>
              <a:xfrm>
                <a:off x="2100350" y="1905975"/>
                <a:ext cx="127850" cy="7750"/>
              </a:xfrm>
              <a:custGeom>
                <a:avLst/>
                <a:gdLst/>
                <a:ahLst/>
                <a:cxnLst/>
                <a:rect l="l" t="t" r="r" b="b"/>
                <a:pathLst>
                  <a:path w="5114" h="310" fill="none" extrusionOk="0">
                    <a:moveTo>
                      <a:pt x="5114" y="1"/>
                    </a:moveTo>
                    <a:lnTo>
                      <a:pt x="1" y="1"/>
                    </a:lnTo>
                    <a:lnTo>
                      <a:pt x="1" y="309"/>
                    </a:lnTo>
                    <a:lnTo>
                      <a:pt x="5114" y="309"/>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59"/>
              <p:cNvSpPr/>
              <p:nvPr/>
            </p:nvSpPr>
            <p:spPr>
              <a:xfrm>
                <a:off x="2234800" y="1905975"/>
                <a:ext cx="127850" cy="7750"/>
              </a:xfrm>
              <a:custGeom>
                <a:avLst/>
                <a:gdLst/>
                <a:ahLst/>
                <a:cxnLst/>
                <a:rect l="l" t="t" r="r" b="b"/>
                <a:pathLst>
                  <a:path w="5114" h="310" fill="none" extrusionOk="0">
                    <a:moveTo>
                      <a:pt x="5113" y="1"/>
                    </a:moveTo>
                    <a:lnTo>
                      <a:pt x="0" y="1"/>
                    </a:lnTo>
                    <a:lnTo>
                      <a:pt x="0" y="309"/>
                    </a:lnTo>
                    <a:lnTo>
                      <a:pt x="5113" y="309"/>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59"/>
              <p:cNvSpPr/>
              <p:nvPr/>
            </p:nvSpPr>
            <p:spPr>
              <a:xfrm>
                <a:off x="2369225" y="1905975"/>
                <a:ext cx="127850" cy="7750"/>
              </a:xfrm>
              <a:custGeom>
                <a:avLst/>
                <a:gdLst/>
                <a:ahLst/>
                <a:cxnLst/>
                <a:rect l="l" t="t" r="r" b="b"/>
                <a:pathLst>
                  <a:path w="5114" h="310" fill="none" extrusionOk="0">
                    <a:moveTo>
                      <a:pt x="5113" y="1"/>
                    </a:moveTo>
                    <a:lnTo>
                      <a:pt x="1" y="1"/>
                    </a:lnTo>
                    <a:lnTo>
                      <a:pt x="1" y="309"/>
                    </a:lnTo>
                    <a:lnTo>
                      <a:pt x="5113" y="309"/>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59"/>
              <p:cNvSpPr/>
              <p:nvPr/>
            </p:nvSpPr>
            <p:spPr>
              <a:xfrm>
                <a:off x="2503650" y="1905975"/>
                <a:ext cx="127850" cy="7750"/>
              </a:xfrm>
              <a:custGeom>
                <a:avLst/>
                <a:gdLst/>
                <a:ahLst/>
                <a:cxnLst/>
                <a:rect l="l" t="t" r="r" b="b"/>
                <a:pathLst>
                  <a:path w="5114" h="310" fill="none" extrusionOk="0">
                    <a:moveTo>
                      <a:pt x="5114" y="1"/>
                    </a:moveTo>
                    <a:lnTo>
                      <a:pt x="1" y="1"/>
                    </a:lnTo>
                    <a:lnTo>
                      <a:pt x="1" y="309"/>
                    </a:lnTo>
                    <a:lnTo>
                      <a:pt x="5114" y="309"/>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59"/>
              <p:cNvSpPr/>
              <p:nvPr/>
            </p:nvSpPr>
            <p:spPr>
              <a:xfrm>
                <a:off x="2638100" y="1905975"/>
                <a:ext cx="123425" cy="7750"/>
              </a:xfrm>
              <a:custGeom>
                <a:avLst/>
                <a:gdLst/>
                <a:ahLst/>
                <a:cxnLst/>
                <a:rect l="l" t="t" r="r" b="b"/>
                <a:pathLst>
                  <a:path w="4937" h="310" fill="none" extrusionOk="0">
                    <a:moveTo>
                      <a:pt x="4937" y="1"/>
                    </a:moveTo>
                    <a:lnTo>
                      <a:pt x="0" y="1"/>
                    </a:lnTo>
                    <a:lnTo>
                      <a:pt x="0" y="309"/>
                    </a:lnTo>
                    <a:lnTo>
                      <a:pt x="4937" y="309"/>
                    </a:lnTo>
                    <a:lnTo>
                      <a:pt x="4937"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59"/>
              <p:cNvSpPr/>
              <p:nvPr/>
            </p:nvSpPr>
            <p:spPr>
              <a:xfrm>
                <a:off x="2093750" y="1905975"/>
                <a:ext cx="6625" cy="7750"/>
              </a:xfrm>
              <a:custGeom>
                <a:avLst/>
                <a:gdLst/>
                <a:ahLst/>
                <a:cxnLst/>
                <a:rect l="l" t="t" r="r" b="b"/>
                <a:pathLst>
                  <a:path w="265" h="310" extrusionOk="0">
                    <a:moveTo>
                      <a:pt x="0" y="1"/>
                    </a:moveTo>
                    <a:lnTo>
                      <a:pt x="0" y="309"/>
                    </a:lnTo>
                    <a:lnTo>
                      <a:pt x="265" y="309"/>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59"/>
              <p:cNvSpPr/>
              <p:nvPr/>
            </p:nvSpPr>
            <p:spPr>
              <a:xfrm>
                <a:off x="2093750" y="1905975"/>
                <a:ext cx="6625" cy="7750"/>
              </a:xfrm>
              <a:custGeom>
                <a:avLst/>
                <a:gdLst/>
                <a:ahLst/>
                <a:cxnLst/>
                <a:rect l="l" t="t" r="r" b="b"/>
                <a:pathLst>
                  <a:path w="265" h="310" fill="none" extrusionOk="0">
                    <a:moveTo>
                      <a:pt x="265" y="1"/>
                    </a:moveTo>
                    <a:lnTo>
                      <a:pt x="0" y="1"/>
                    </a:lnTo>
                    <a:lnTo>
                      <a:pt x="0" y="309"/>
                    </a:lnTo>
                    <a:lnTo>
                      <a:pt x="265" y="30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59"/>
              <p:cNvSpPr/>
              <p:nvPr/>
            </p:nvSpPr>
            <p:spPr>
              <a:xfrm>
                <a:off x="2228175" y="1905975"/>
                <a:ext cx="6650" cy="7750"/>
              </a:xfrm>
              <a:custGeom>
                <a:avLst/>
                <a:gdLst/>
                <a:ahLst/>
                <a:cxnLst/>
                <a:rect l="l" t="t" r="r" b="b"/>
                <a:pathLst>
                  <a:path w="266" h="310" extrusionOk="0">
                    <a:moveTo>
                      <a:pt x="1" y="1"/>
                    </a:moveTo>
                    <a:lnTo>
                      <a:pt x="1" y="309"/>
                    </a:lnTo>
                    <a:lnTo>
                      <a:pt x="265" y="309"/>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59"/>
              <p:cNvSpPr/>
              <p:nvPr/>
            </p:nvSpPr>
            <p:spPr>
              <a:xfrm>
                <a:off x="2228175" y="1905975"/>
                <a:ext cx="6650" cy="7750"/>
              </a:xfrm>
              <a:custGeom>
                <a:avLst/>
                <a:gdLst/>
                <a:ahLst/>
                <a:cxnLst/>
                <a:rect l="l" t="t" r="r" b="b"/>
                <a:pathLst>
                  <a:path w="266" h="310" fill="none" extrusionOk="0">
                    <a:moveTo>
                      <a:pt x="265" y="1"/>
                    </a:moveTo>
                    <a:lnTo>
                      <a:pt x="1" y="1"/>
                    </a:lnTo>
                    <a:lnTo>
                      <a:pt x="1" y="309"/>
                    </a:lnTo>
                    <a:lnTo>
                      <a:pt x="265" y="30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59"/>
              <p:cNvSpPr/>
              <p:nvPr/>
            </p:nvSpPr>
            <p:spPr>
              <a:xfrm>
                <a:off x="2362625" y="1905975"/>
                <a:ext cx="6625" cy="7750"/>
              </a:xfrm>
              <a:custGeom>
                <a:avLst/>
                <a:gdLst/>
                <a:ahLst/>
                <a:cxnLst/>
                <a:rect l="l" t="t" r="r" b="b"/>
                <a:pathLst>
                  <a:path w="265" h="310" extrusionOk="0">
                    <a:moveTo>
                      <a:pt x="0" y="1"/>
                    </a:moveTo>
                    <a:lnTo>
                      <a:pt x="0" y="309"/>
                    </a:lnTo>
                    <a:lnTo>
                      <a:pt x="265" y="309"/>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59"/>
              <p:cNvSpPr/>
              <p:nvPr/>
            </p:nvSpPr>
            <p:spPr>
              <a:xfrm>
                <a:off x="2362625" y="1905975"/>
                <a:ext cx="6625" cy="7750"/>
              </a:xfrm>
              <a:custGeom>
                <a:avLst/>
                <a:gdLst/>
                <a:ahLst/>
                <a:cxnLst/>
                <a:rect l="l" t="t" r="r" b="b"/>
                <a:pathLst>
                  <a:path w="265" h="310" fill="none" extrusionOk="0">
                    <a:moveTo>
                      <a:pt x="265" y="1"/>
                    </a:moveTo>
                    <a:lnTo>
                      <a:pt x="0" y="1"/>
                    </a:lnTo>
                    <a:lnTo>
                      <a:pt x="0" y="309"/>
                    </a:lnTo>
                    <a:lnTo>
                      <a:pt x="265" y="30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59"/>
              <p:cNvSpPr/>
              <p:nvPr/>
            </p:nvSpPr>
            <p:spPr>
              <a:xfrm>
                <a:off x="2497050" y="1905975"/>
                <a:ext cx="6625" cy="7750"/>
              </a:xfrm>
              <a:custGeom>
                <a:avLst/>
                <a:gdLst/>
                <a:ahLst/>
                <a:cxnLst/>
                <a:rect l="l" t="t" r="r" b="b"/>
                <a:pathLst>
                  <a:path w="265" h="310" extrusionOk="0">
                    <a:moveTo>
                      <a:pt x="0" y="1"/>
                    </a:moveTo>
                    <a:lnTo>
                      <a:pt x="0" y="309"/>
                    </a:lnTo>
                    <a:lnTo>
                      <a:pt x="265" y="309"/>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59"/>
              <p:cNvSpPr/>
              <p:nvPr/>
            </p:nvSpPr>
            <p:spPr>
              <a:xfrm>
                <a:off x="2497050" y="1905975"/>
                <a:ext cx="6625" cy="7750"/>
              </a:xfrm>
              <a:custGeom>
                <a:avLst/>
                <a:gdLst/>
                <a:ahLst/>
                <a:cxnLst/>
                <a:rect l="l" t="t" r="r" b="b"/>
                <a:pathLst>
                  <a:path w="265" h="310" fill="none" extrusionOk="0">
                    <a:moveTo>
                      <a:pt x="265" y="1"/>
                    </a:moveTo>
                    <a:lnTo>
                      <a:pt x="0" y="1"/>
                    </a:lnTo>
                    <a:lnTo>
                      <a:pt x="0" y="309"/>
                    </a:lnTo>
                    <a:lnTo>
                      <a:pt x="265" y="30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59"/>
              <p:cNvSpPr/>
              <p:nvPr/>
            </p:nvSpPr>
            <p:spPr>
              <a:xfrm>
                <a:off x="2631475" y="1905975"/>
                <a:ext cx="6650" cy="7750"/>
              </a:xfrm>
              <a:custGeom>
                <a:avLst/>
                <a:gdLst/>
                <a:ahLst/>
                <a:cxnLst/>
                <a:rect l="l" t="t" r="r" b="b"/>
                <a:pathLst>
                  <a:path w="266" h="310" extrusionOk="0">
                    <a:moveTo>
                      <a:pt x="1" y="1"/>
                    </a:moveTo>
                    <a:lnTo>
                      <a:pt x="1" y="309"/>
                    </a:lnTo>
                    <a:lnTo>
                      <a:pt x="265" y="309"/>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59"/>
              <p:cNvSpPr/>
              <p:nvPr/>
            </p:nvSpPr>
            <p:spPr>
              <a:xfrm>
                <a:off x="2631475" y="1905975"/>
                <a:ext cx="6650" cy="7750"/>
              </a:xfrm>
              <a:custGeom>
                <a:avLst/>
                <a:gdLst/>
                <a:ahLst/>
                <a:cxnLst/>
                <a:rect l="l" t="t" r="r" b="b"/>
                <a:pathLst>
                  <a:path w="266" h="310" fill="none" extrusionOk="0">
                    <a:moveTo>
                      <a:pt x="265" y="1"/>
                    </a:moveTo>
                    <a:lnTo>
                      <a:pt x="1" y="1"/>
                    </a:lnTo>
                    <a:lnTo>
                      <a:pt x="1" y="309"/>
                    </a:lnTo>
                    <a:lnTo>
                      <a:pt x="265" y="30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59"/>
              <p:cNvSpPr/>
              <p:nvPr/>
            </p:nvSpPr>
            <p:spPr>
              <a:xfrm>
                <a:off x="2761500" y="1905975"/>
                <a:ext cx="7750" cy="7750"/>
              </a:xfrm>
              <a:custGeom>
                <a:avLst/>
                <a:gdLst/>
                <a:ahLst/>
                <a:cxnLst/>
                <a:rect l="l" t="t" r="r" b="b"/>
                <a:pathLst>
                  <a:path w="310" h="310" extrusionOk="0">
                    <a:moveTo>
                      <a:pt x="1" y="1"/>
                    </a:moveTo>
                    <a:lnTo>
                      <a:pt x="1" y="309"/>
                    </a:lnTo>
                    <a:lnTo>
                      <a:pt x="309" y="309"/>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59"/>
              <p:cNvSpPr/>
              <p:nvPr/>
            </p:nvSpPr>
            <p:spPr>
              <a:xfrm>
                <a:off x="2761500" y="1905975"/>
                <a:ext cx="7750" cy="7750"/>
              </a:xfrm>
              <a:custGeom>
                <a:avLst/>
                <a:gdLst/>
                <a:ahLst/>
                <a:cxnLst/>
                <a:rect l="l" t="t" r="r" b="b"/>
                <a:pathLst>
                  <a:path w="310" h="310" fill="none" extrusionOk="0">
                    <a:moveTo>
                      <a:pt x="309" y="1"/>
                    </a:moveTo>
                    <a:lnTo>
                      <a:pt x="1" y="1"/>
                    </a:lnTo>
                    <a:lnTo>
                      <a:pt x="1" y="309"/>
                    </a:lnTo>
                    <a:lnTo>
                      <a:pt x="309" y="309"/>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59"/>
              <p:cNvSpPr/>
              <p:nvPr/>
            </p:nvSpPr>
            <p:spPr>
              <a:xfrm>
                <a:off x="2100350" y="2040425"/>
                <a:ext cx="661175" cy="6625"/>
              </a:xfrm>
              <a:custGeom>
                <a:avLst/>
                <a:gdLst/>
                <a:ahLst/>
                <a:cxnLst/>
                <a:rect l="l" t="t" r="r" b="b"/>
                <a:pathLst>
                  <a:path w="26447"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9"/>
              <p:cNvSpPr/>
              <p:nvPr/>
            </p:nvSpPr>
            <p:spPr>
              <a:xfrm>
                <a:off x="2100350" y="20404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9"/>
              <p:cNvSpPr/>
              <p:nvPr/>
            </p:nvSpPr>
            <p:spPr>
              <a:xfrm>
                <a:off x="2234800" y="2040425"/>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9"/>
              <p:cNvSpPr/>
              <p:nvPr/>
            </p:nvSpPr>
            <p:spPr>
              <a:xfrm>
                <a:off x="2369225" y="2040425"/>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59"/>
              <p:cNvSpPr/>
              <p:nvPr/>
            </p:nvSpPr>
            <p:spPr>
              <a:xfrm>
                <a:off x="2503650" y="20404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59"/>
              <p:cNvSpPr/>
              <p:nvPr/>
            </p:nvSpPr>
            <p:spPr>
              <a:xfrm>
                <a:off x="2638100" y="2040425"/>
                <a:ext cx="123425" cy="6625"/>
              </a:xfrm>
              <a:custGeom>
                <a:avLst/>
                <a:gdLst/>
                <a:ahLst/>
                <a:cxnLst/>
                <a:rect l="l" t="t" r="r" b="b"/>
                <a:pathLst>
                  <a:path w="4937" h="265" fill="none" extrusionOk="0">
                    <a:moveTo>
                      <a:pt x="4937" y="0"/>
                    </a:moveTo>
                    <a:lnTo>
                      <a:pt x="0" y="0"/>
                    </a:lnTo>
                    <a:lnTo>
                      <a:pt x="0" y="265"/>
                    </a:lnTo>
                    <a:lnTo>
                      <a:pt x="4937" y="265"/>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9"/>
              <p:cNvSpPr/>
              <p:nvPr/>
            </p:nvSpPr>
            <p:spPr>
              <a:xfrm>
                <a:off x="2093750" y="20404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9"/>
              <p:cNvSpPr/>
              <p:nvPr/>
            </p:nvSpPr>
            <p:spPr>
              <a:xfrm>
                <a:off x="2093750" y="20404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9"/>
              <p:cNvSpPr/>
              <p:nvPr/>
            </p:nvSpPr>
            <p:spPr>
              <a:xfrm>
                <a:off x="2228175" y="20404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59"/>
              <p:cNvSpPr/>
              <p:nvPr/>
            </p:nvSpPr>
            <p:spPr>
              <a:xfrm>
                <a:off x="2228175" y="20404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59"/>
              <p:cNvSpPr/>
              <p:nvPr/>
            </p:nvSpPr>
            <p:spPr>
              <a:xfrm>
                <a:off x="2362625" y="20404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59"/>
              <p:cNvSpPr/>
              <p:nvPr/>
            </p:nvSpPr>
            <p:spPr>
              <a:xfrm>
                <a:off x="2362625" y="20404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9"/>
              <p:cNvSpPr/>
              <p:nvPr/>
            </p:nvSpPr>
            <p:spPr>
              <a:xfrm>
                <a:off x="2497050" y="20404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59"/>
              <p:cNvSpPr/>
              <p:nvPr/>
            </p:nvSpPr>
            <p:spPr>
              <a:xfrm>
                <a:off x="2497050" y="20404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9"/>
              <p:cNvSpPr/>
              <p:nvPr/>
            </p:nvSpPr>
            <p:spPr>
              <a:xfrm>
                <a:off x="2631475" y="20404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9"/>
              <p:cNvSpPr/>
              <p:nvPr/>
            </p:nvSpPr>
            <p:spPr>
              <a:xfrm>
                <a:off x="2631475" y="20404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9"/>
              <p:cNvSpPr/>
              <p:nvPr/>
            </p:nvSpPr>
            <p:spPr>
              <a:xfrm>
                <a:off x="2761500" y="2040425"/>
                <a:ext cx="7750" cy="6625"/>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9"/>
              <p:cNvSpPr/>
              <p:nvPr/>
            </p:nvSpPr>
            <p:spPr>
              <a:xfrm>
                <a:off x="2761500" y="2040425"/>
                <a:ext cx="7750" cy="6625"/>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59"/>
              <p:cNvSpPr/>
              <p:nvPr/>
            </p:nvSpPr>
            <p:spPr>
              <a:xfrm>
                <a:off x="2100350" y="2174850"/>
                <a:ext cx="661175" cy="6625"/>
              </a:xfrm>
              <a:custGeom>
                <a:avLst/>
                <a:gdLst/>
                <a:ahLst/>
                <a:cxnLst/>
                <a:rect l="l" t="t" r="r" b="b"/>
                <a:pathLst>
                  <a:path w="26447"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59"/>
              <p:cNvSpPr/>
              <p:nvPr/>
            </p:nvSpPr>
            <p:spPr>
              <a:xfrm>
                <a:off x="2100350" y="21748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9"/>
              <p:cNvSpPr/>
              <p:nvPr/>
            </p:nvSpPr>
            <p:spPr>
              <a:xfrm>
                <a:off x="2234800" y="2174850"/>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59"/>
              <p:cNvSpPr/>
              <p:nvPr/>
            </p:nvSpPr>
            <p:spPr>
              <a:xfrm>
                <a:off x="2369225" y="2174850"/>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59"/>
              <p:cNvSpPr/>
              <p:nvPr/>
            </p:nvSpPr>
            <p:spPr>
              <a:xfrm>
                <a:off x="2503650" y="21748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59"/>
              <p:cNvSpPr/>
              <p:nvPr/>
            </p:nvSpPr>
            <p:spPr>
              <a:xfrm>
                <a:off x="2638100" y="2174850"/>
                <a:ext cx="123425" cy="6625"/>
              </a:xfrm>
              <a:custGeom>
                <a:avLst/>
                <a:gdLst/>
                <a:ahLst/>
                <a:cxnLst/>
                <a:rect l="l" t="t" r="r" b="b"/>
                <a:pathLst>
                  <a:path w="4937" h="265" fill="none" extrusionOk="0">
                    <a:moveTo>
                      <a:pt x="4937" y="0"/>
                    </a:moveTo>
                    <a:lnTo>
                      <a:pt x="0" y="0"/>
                    </a:lnTo>
                    <a:lnTo>
                      <a:pt x="0" y="265"/>
                    </a:lnTo>
                    <a:lnTo>
                      <a:pt x="4937" y="265"/>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59"/>
              <p:cNvSpPr/>
              <p:nvPr/>
            </p:nvSpPr>
            <p:spPr>
              <a:xfrm>
                <a:off x="2093750" y="21748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59"/>
              <p:cNvSpPr/>
              <p:nvPr/>
            </p:nvSpPr>
            <p:spPr>
              <a:xfrm>
                <a:off x="2093750" y="21748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59"/>
              <p:cNvSpPr/>
              <p:nvPr/>
            </p:nvSpPr>
            <p:spPr>
              <a:xfrm>
                <a:off x="2228175" y="21748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59"/>
              <p:cNvSpPr/>
              <p:nvPr/>
            </p:nvSpPr>
            <p:spPr>
              <a:xfrm>
                <a:off x="2228175" y="21748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59"/>
              <p:cNvSpPr/>
              <p:nvPr/>
            </p:nvSpPr>
            <p:spPr>
              <a:xfrm>
                <a:off x="2362625" y="21748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59"/>
              <p:cNvSpPr/>
              <p:nvPr/>
            </p:nvSpPr>
            <p:spPr>
              <a:xfrm>
                <a:off x="2362625" y="21748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59"/>
              <p:cNvSpPr/>
              <p:nvPr/>
            </p:nvSpPr>
            <p:spPr>
              <a:xfrm>
                <a:off x="2497050" y="21748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59"/>
              <p:cNvSpPr/>
              <p:nvPr/>
            </p:nvSpPr>
            <p:spPr>
              <a:xfrm>
                <a:off x="2497050" y="21748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59"/>
              <p:cNvSpPr/>
              <p:nvPr/>
            </p:nvSpPr>
            <p:spPr>
              <a:xfrm>
                <a:off x="2631475" y="21748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59"/>
              <p:cNvSpPr/>
              <p:nvPr/>
            </p:nvSpPr>
            <p:spPr>
              <a:xfrm>
                <a:off x="2631475" y="21748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59"/>
              <p:cNvSpPr/>
              <p:nvPr/>
            </p:nvSpPr>
            <p:spPr>
              <a:xfrm>
                <a:off x="2761500" y="2174850"/>
                <a:ext cx="7750" cy="6625"/>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59"/>
              <p:cNvSpPr/>
              <p:nvPr/>
            </p:nvSpPr>
            <p:spPr>
              <a:xfrm>
                <a:off x="2761500" y="2174850"/>
                <a:ext cx="7750" cy="6625"/>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59"/>
              <p:cNvSpPr/>
              <p:nvPr/>
            </p:nvSpPr>
            <p:spPr>
              <a:xfrm>
                <a:off x="2100350" y="2309275"/>
                <a:ext cx="661175" cy="6650"/>
              </a:xfrm>
              <a:custGeom>
                <a:avLst/>
                <a:gdLst/>
                <a:ahLst/>
                <a:cxnLst/>
                <a:rect l="l" t="t" r="r" b="b"/>
                <a:pathLst>
                  <a:path w="26447" h="266" extrusionOk="0">
                    <a:moveTo>
                      <a:pt x="1" y="1"/>
                    </a:moveTo>
                    <a:lnTo>
                      <a:pt x="1" y="265"/>
                    </a:lnTo>
                    <a:lnTo>
                      <a:pt x="5114" y="265"/>
                    </a:lnTo>
                    <a:lnTo>
                      <a:pt x="5114" y="1"/>
                    </a:lnTo>
                    <a:close/>
                    <a:moveTo>
                      <a:pt x="5378" y="1"/>
                    </a:moveTo>
                    <a:lnTo>
                      <a:pt x="5378" y="265"/>
                    </a:lnTo>
                    <a:lnTo>
                      <a:pt x="10491" y="265"/>
                    </a:lnTo>
                    <a:lnTo>
                      <a:pt x="10491" y="1"/>
                    </a:lnTo>
                    <a:close/>
                    <a:moveTo>
                      <a:pt x="10756" y="1"/>
                    </a:moveTo>
                    <a:lnTo>
                      <a:pt x="10756" y="265"/>
                    </a:lnTo>
                    <a:lnTo>
                      <a:pt x="15868" y="265"/>
                    </a:lnTo>
                    <a:lnTo>
                      <a:pt x="15868" y="1"/>
                    </a:lnTo>
                    <a:close/>
                    <a:moveTo>
                      <a:pt x="16133" y="1"/>
                    </a:moveTo>
                    <a:lnTo>
                      <a:pt x="16133" y="265"/>
                    </a:lnTo>
                    <a:lnTo>
                      <a:pt x="21246" y="265"/>
                    </a:lnTo>
                    <a:lnTo>
                      <a:pt x="21246" y="1"/>
                    </a:lnTo>
                    <a:close/>
                    <a:moveTo>
                      <a:pt x="21510" y="1"/>
                    </a:moveTo>
                    <a:lnTo>
                      <a:pt x="21510" y="265"/>
                    </a:lnTo>
                    <a:lnTo>
                      <a:pt x="26447" y="265"/>
                    </a:lnTo>
                    <a:lnTo>
                      <a:pt x="264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59"/>
              <p:cNvSpPr/>
              <p:nvPr/>
            </p:nvSpPr>
            <p:spPr>
              <a:xfrm>
                <a:off x="2100350" y="2309275"/>
                <a:ext cx="127850" cy="6650"/>
              </a:xfrm>
              <a:custGeom>
                <a:avLst/>
                <a:gdLst/>
                <a:ahLst/>
                <a:cxnLst/>
                <a:rect l="l" t="t" r="r" b="b"/>
                <a:pathLst>
                  <a:path w="5114" h="266"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59"/>
              <p:cNvSpPr/>
              <p:nvPr/>
            </p:nvSpPr>
            <p:spPr>
              <a:xfrm>
                <a:off x="2234800" y="2309275"/>
                <a:ext cx="127850" cy="6650"/>
              </a:xfrm>
              <a:custGeom>
                <a:avLst/>
                <a:gdLst/>
                <a:ahLst/>
                <a:cxnLst/>
                <a:rect l="l" t="t" r="r" b="b"/>
                <a:pathLst>
                  <a:path w="5114" h="266" fill="none" extrusionOk="0">
                    <a:moveTo>
                      <a:pt x="5113" y="1"/>
                    </a:moveTo>
                    <a:lnTo>
                      <a:pt x="0" y="1"/>
                    </a:lnTo>
                    <a:lnTo>
                      <a:pt x="0"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59"/>
              <p:cNvSpPr/>
              <p:nvPr/>
            </p:nvSpPr>
            <p:spPr>
              <a:xfrm>
                <a:off x="2369225" y="2309275"/>
                <a:ext cx="127850" cy="6650"/>
              </a:xfrm>
              <a:custGeom>
                <a:avLst/>
                <a:gdLst/>
                <a:ahLst/>
                <a:cxnLst/>
                <a:rect l="l" t="t" r="r" b="b"/>
                <a:pathLst>
                  <a:path w="5114" h="266" fill="none" extrusionOk="0">
                    <a:moveTo>
                      <a:pt x="5113" y="1"/>
                    </a:moveTo>
                    <a:lnTo>
                      <a:pt x="1" y="1"/>
                    </a:lnTo>
                    <a:lnTo>
                      <a:pt x="1"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59"/>
              <p:cNvSpPr/>
              <p:nvPr/>
            </p:nvSpPr>
            <p:spPr>
              <a:xfrm>
                <a:off x="2503650" y="2309275"/>
                <a:ext cx="127850" cy="6650"/>
              </a:xfrm>
              <a:custGeom>
                <a:avLst/>
                <a:gdLst/>
                <a:ahLst/>
                <a:cxnLst/>
                <a:rect l="l" t="t" r="r" b="b"/>
                <a:pathLst>
                  <a:path w="5114" h="266"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59"/>
              <p:cNvSpPr/>
              <p:nvPr/>
            </p:nvSpPr>
            <p:spPr>
              <a:xfrm>
                <a:off x="2638100" y="2309275"/>
                <a:ext cx="123425" cy="6650"/>
              </a:xfrm>
              <a:custGeom>
                <a:avLst/>
                <a:gdLst/>
                <a:ahLst/>
                <a:cxnLst/>
                <a:rect l="l" t="t" r="r" b="b"/>
                <a:pathLst>
                  <a:path w="4937" h="266" fill="none" extrusionOk="0">
                    <a:moveTo>
                      <a:pt x="4937" y="1"/>
                    </a:moveTo>
                    <a:lnTo>
                      <a:pt x="0" y="1"/>
                    </a:lnTo>
                    <a:lnTo>
                      <a:pt x="0" y="265"/>
                    </a:lnTo>
                    <a:lnTo>
                      <a:pt x="4937" y="265"/>
                    </a:lnTo>
                    <a:lnTo>
                      <a:pt x="4937"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59"/>
              <p:cNvSpPr/>
              <p:nvPr/>
            </p:nvSpPr>
            <p:spPr>
              <a:xfrm>
                <a:off x="2093750" y="23092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59"/>
              <p:cNvSpPr/>
              <p:nvPr/>
            </p:nvSpPr>
            <p:spPr>
              <a:xfrm>
                <a:off x="2093750" y="23092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59"/>
              <p:cNvSpPr/>
              <p:nvPr/>
            </p:nvSpPr>
            <p:spPr>
              <a:xfrm>
                <a:off x="2228175" y="2309275"/>
                <a:ext cx="6650" cy="6650"/>
              </a:xfrm>
              <a:custGeom>
                <a:avLst/>
                <a:gdLst/>
                <a:ahLst/>
                <a:cxnLst/>
                <a:rect l="l" t="t" r="r" b="b"/>
                <a:pathLst>
                  <a:path w="266" h="266"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59"/>
              <p:cNvSpPr/>
              <p:nvPr/>
            </p:nvSpPr>
            <p:spPr>
              <a:xfrm>
                <a:off x="2228175" y="2309275"/>
                <a:ext cx="6650" cy="6650"/>
              </a:xfrm>
              <a:custGeom>
                <a:avLst/>
                <a:gdLst/>
                <a:ahLst/>
                <a:cxnLst/>
                <a:rect l="l" t="t" r="r" b="b"/>
                <a:pathLst>
                  <a:path w="266" h="266"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59"/>
              <p:cNvSpPr/>
              <p:nvPr/>
            </p:nvSpPr>
            <p:spPr>
              <a:xfrm>
                <a:off x="2362625" y="23092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59"/>
              <p:cNvSpPr/>
              <p:nvPr/>
            </p:nvSpPr>
            <p:spPr>
              <a:xfrm>
                <a:off x="2362625" y="23092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59"/>
              <p:cNvSpPr/>
              <p:nvPr/>
            </p:nvSpPr>
            <p:spPr>
              <a:xfrm>
                <a:off x="2497050" y="23092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59"/>
              <p:cNvSpPr/>
              <p:nvPr/>
            </p:nvSpPr>
            <p:spPr>
              <a:xfrm>
                <a:off x="2497050" y="23092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59"/>
              <p:cNvSpPr/>
              <p:nvPr/>
            </p:nvSpPr>
            <p:spPr>
              <a:xfrm>
                <a:off x="2631475" y="2309275"/>
                <a:ext cx="6650" cy="6650"/>
              </a:xfrm>
              <a:custGeom>
                <a:avLst/>
                <a:gdLst/>
                <a:ahLst/>
                <a:cxnLst/>
                <a:rect l="l" t="t" r="r" b="b"/>
                <a:pathLst>
                  <a:path w="266" h="266"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59"/>
              <p:cNvSpPr/>
              <p:nvPr/>
            </p:nvSpPr>
            <p:spPr>
              <a:xfrm>
                <a:off x="2631475" y="2309275"/>
                <a:ext cx="6650" cy="6650"/>
              </a:xfrm>
              <a:custGeom>
                <a:avLst/>
                <a:gdLst/>
                <a:ahLst/>
                <a:cxnLst/>
                <a:rect l="l" t="t" r="r" b="b"/>
                <a:pathLst>
                  <a:path w="266" h="266"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59"/>
              <p:cNvSpPr/>
              <p:nvPr/>
            </p:nvSpPr>
            <p:spPr>
              <a:xfrm>
                <a:off x="2761500" y="2309275"/>
                <a:ext cx="7750" cy="6650"/>
              </a:xfrm>
              <a:custGeom>
                <a:avLst/>
                <a:gdLst/>
                <a:ahLst/>
                <a:cxnLst/>
                <a:rect l="l" t="t" r="r" b="b"/>
                <a:pathLst>
                  <a:path w="310" h="266" extrusionOk="0">
                    <a:moveTo>
                      <a:pt x="1" y="1"/>
                    </a:moveTo>
                    <a:lnTo>
                      <a:pt x="1" y="265"/>
                    </a:lnTo>
                    <a:lnTo>
                      <a:pt x="309" y="265"/>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59"/>
              <p:cNvSpPr/>
              <p:nvPr/>
            </p:nvSpPr>
            <p:spPr>
              <a:xfrm>
                <a:off x="2761500" y="2309275"/>
                <a:ext cx="7750" cy="6650"/>
              </a:xfrm>
              <a:custGeom>
                <a:avLst/>
                <a:gdLst/>
                <a:ahLst/>
                <a:cxnLst/>
                <a:rect l="l" t="t" r="r" b="b"/>
                <a:pathLst>
                  <a:path w="310" h="266" fill="none" extrusionOk="0">
                    <a:moveTo>
                      <a:pt x="309" y="1"/>
                    </a:moveTo>
                    <a:lnTo>
                      <a:pt x="1" y="1"/>
                    </a:lnTo>
                    <a:lnTo>
                      <a:pt x="1" y="265"/>
                    </a:lnTo>
                    <a:lnTo>
                      <a:pt x="309" y="265"/>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59"/>
              <p:cNvSpPr/>
              <p:nvPr/>
            </p:nvSpPr>
            <p:spPr>
              <a:xfrm>
                <a:off x="2100350" y="2443725"/>
                <a:ext cx="661175" cy="6625"/>
              </a:xfrm>
              <a:custGeom>
                <a:avLst/>
                <a:gdLst/>
                <a:ahLst/>
                <a:cxnLst/>
                <a:rect l="l" t="t" r="r" b="b"/>
                <a:pathLst>
                  <a:path w="26447"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59"/>
              <p:cNvSpPr/>
              <p:nvPr/>
            </p:nvSpPr>
            <p:spPr>
              <a:xfrm>
                <a:off x="2100350" y="24437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59"/>
              <p:cNvSpPr/>
              <p:nvPr/>
            </p:nvSpPr>
            <p:spPr>
              <a:xfrm>
                <a:off x="2234800" y="2443725"/>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59"/>
              <p:cNvSpPr/>
              <p:nvPr/>
            </p:nvSpPr>
            <p:spPr>
              <a:xfrm>
                <a:off x="2369225" y="2443725"/>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59"/>
              <p:cNvSpPr/>
              <p:nvPr/>
            </p:nvSpPr>
            <p:spPr>
              <a:xfrm>
                <a:off x="2503650" y="24437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59"/>
              <p:cNvSpPr/>
              <p:nvPr/>
            </p:nvSpPr>
            <p:spPr>
              <a:xfrm>
                <a:off x="2638100" y="2443725"/>
                <a:ext cx="123425" cy="6625"/>
              </a:xfrm>
              <a:custGeom>
                <a:avLst/>
                <a:gdLst/>
                <a:ahLst/>
                <a:cxnLst/>
                <a:rect l="l" t="t" r="r" b="b"/>
                <a:pathLst>
                  <a:path w="4937" h="265" fill="none" extrusionOk="0">
                    <a:moveTo>
                      <a:pt x="4937" y="0"/>
                    </a:moveTo>
                    <a:lnTo>
                      <a:pt x="0" y="0"/>
                    </a:lnTo>
                    <a:lnTo>
                      <a:pt x="0" y="265"/>
                    </a:lnTo>
                    <a:lnTo>
                      <a:pt x="4937" y="265"/>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59"/>
              <p:cNvSpPr/>
              <p:nvPr/>
            </p:nvSpPr>
            <p:spPr>
              <a:xfrm>
                <a:off x="2093750" y="24437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59"/>
              <p:cNvSpPr/>
              <p:nvPr/>
            </p:nvSpPr>
            <p:spPr>
              <a:xfrm>
                <a:off x="2093750" y="24437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59"/>
              <p:cNvSpPr/>
              <p:nvPr/>
            </p:nvSpPr>
            <p:spPr>
              <a:xfrm>
                <a:off x="2228175" y="24437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59"/>
              <p:cNvSpPr/>
              <p:nvPr/>
            </p:nvSpPr>
            <p:spPr>
              <a:xfrm>
                <a:off x="2228175" y="24437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59"/>
              <p:cNvSpPr/>
              <p:nvPr/>
            </p:nvSpPr>
            <p:spPr>
              <a:xfrm>
                <a:off x="2362625" y="24437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59"/>
              <p:cNvSpPr/>
              <p:nvPr/>
            </p:nvSpPr>
            <p:spPr>
              <a:xfrm>
                <a:off x="2362625" y="24437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59"/>
              <p:cNvSpPr/>
              <p:nvPr/>
            </p:nvSpPr>
            <p:spPr>
              <a:xfrm>
                <a:off x="2497050" y="24437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59"/>
              <p:cNvSpPr/>
              <p:nvPr/>
            </p:nvSpPr>
            <p:spPr>
              <a:xfrm>
                <a:off x="2497050" y="24437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59"/>
              <p:cNvSpPr/>
              <p:nvPr/>
            </p:nvSpPr>
            <p:spPr>
              <a:xfrm>
                <a:off x="2631475" y="24437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59"/>
              <p:cNvSpPr/>
              <p:nvPr/>
            </p:nvSpPr>
            <p:spPr>
              <a:xfrm>
                <a:off x="2631475" y="24437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59"/>
              <p:cNvSpPr/>
              <p:nvPr/>
            </p:nvSpPr>
            <p:spPr>
              <a:xfrm>
                <a:off x="2761500" y="2443725"/>
                <a:ext cx="7750" cy="6625"/>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59"/>
              <p:cNvSpPr/>
              <p:nvPr/>
            </p:nvSpPr>
            <p:spPr>
              <a:xfrm>
                <a:off x="2761500" y="2443725"/>
                <a:ext cx="7750" cy="6625"/>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59"/>
              <p:cNvSpPr/>
              <p:nvPr/>
            </p:nvSpPr>
            <p:spPr>
              <a:xfrm>
                <a:off x="2100350" y="2578150"/>
                <a:ext cx="661175" cy="6625"/>
              </a:xfrm>
              <a:custGeom>
                <a:avLst/>
                <a:gdLst/>
                <a:ahLst/>
                <a:cxnLst/>
                <a:rect l="l" t="t" r="r" b="b"/>
                <a:pathLst>
                  <a:path w="26447" h="265" extrusionOk="0">
                    <a:moveTo>
                      <a:pt x="1" y="1"/>
                    </a:moveTo>
                    <a:lnTo>
                      <a:pt x="1" y="265"/>
                    </a:lnTo>
                    <a:lnTo>
                      <a:pt x="5114" y="265"/>
                    </a:lnTo>
                    <a:lnTo>
                      <a:pt x="5114" y="1"/>
                    </a:lnTo>
                    <a:close/>
                    <a:moveTo>
                      <a:pt x="5378" y="1"/>
                    </a:moveTo>
                    <a:lnTo>
                      <a:pt x="5378" y="265"/>
                    </a:lnTo>
                    <a:lnTo>
                      <a:pt x="10491" y="265"/>
                    </a:lnTo>
                    <a:lnTo>
                      <a:pt x="10491" y="1"/>
                    </a:lnTo>
                    <a:close/>
                    <a:moveTo>
                      <a:pt x="10756" y="1"/>
                    </a:moveTo>
                    <a:lnTo>
                      <a:pt x="10756" y="265"/>
                    </a:lnTo>
                    <a:lnTo>
                      <a:pt x="15868" y="265"/>
                    </a:lnTo>
                    <a:lnTo>
                      <a:pt x="15868" y="1"/>
                    </a:lnTo>
                    <a:close/>
                    <a:moveTo>
                      <a:pt x="16133" y="1"/>
                    </a:moveTo>
                    <a:lnTo>
                      <a:pt x="16133" y="265"/>
                    </a:lnTo>
                    <a:lnTo>
                      <a:pt x="21246" y="265"/>
                    </a:lnTo>
                    <a:lnTo>
                      <a:pt x="21246" y="1"/>
                    </a:lnTo>
                    <a:close/>
                    <a:moveTo>
                      <a:pt x="21510" y="1"/>
                    </a:moveTo>
                    <a:lnTo>
                      <a:pt x="21510" y="265"/>
                    </a:lnTo>
                    <a:lnTo>
                      <a:pt x="26447" y="265"/>
                    </a:lnTo>
                    <a:lnTo>
                      <a:pt x="264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59"/>
              <p:cNvSpPr/>
              <p:nvPr/>
            </p:nvSpPr>
            <p:spPr>
              <a:xfrm>
                <a:off x="2100350" y="2578150"/>
                <a:ext cx="127850" cy="6625"/>
              </a:xfrm>
              <a:custGeom>
                <a:avLst/>
                <a:gdLst/>
                <a:ahLst/>
                <a:cxnLst/>
                <a:rect l="l" t="t" r="r" b="b"/>
                <a:pathLst>
                  <a:path w="5114" h="265"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59"/>
              <p:cNvSpPr/>
              <p:nvPr/>
            </p:nvSpPr>
            <p:spPr>
              <a:xfrm>
                <a:off x="2234800" y="2578150"/>
                <a:ext cx="127850" cy="6625"/>
              </a:xfrm>
              <a:custGeom>
                <a:avLst/>
                <a:gdLst/>
                <a:ahLst/>
                <a:cxnLst/>
                <a:rect l="l" t="t" r="r" b="b"/>
                <a:pathLst>
                  <a:path w="5114" h="265" fill="none" extrusionOk="0">
                    <a:moveTo>
                      <a:pt x="5113" y="1"/>
                    </a:moveTo>
                    <a:lnTo>
                      <a:pt x="0" y="1"/>
                    </a:lnTo>
                    <a:lnTo>
                      <a:pt x="0"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59"/>
              <p:cNvSpPr/>
              <p:nvPr/>
            </p:nvSpPr>
            <p:spPr>
              <a:xfrm>
                <a:off x="2369225" y="2578150"/>
                <a:ext cx="127850" cy="6625"/>
              </a:xfrm>
              <a:custGeom>
                <a:avLst/>
                <a:gdLst/>
                <a:ahLst/>
                <a:cxnLst/>
                <a:rect l="l" t="t" r="r" b="b"/>
                <a:pathLst>
                  <a:path w="5114" h="265" fill="none" extrusionOk="0">
                    <a:moveTo>
                      <a:pt x="5113" y="1"/>
                    </a:moveTo>
                    <a:lnTo>
                      <a:pt x="1" y="1"/>
                    </a:lnTo>
                    <a:lnTo>
                      <a:pt x="1"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59"/>
              <p:cNvSpPr/>
              <p:nvPr/>
            </p:nvSpPr>
            <p:spPr>
              <a:xfrm>
                <a:off x="2503650" y="2578150"/>
                <a:ext cx="127850" cy="6625"/>
              </a:xfrm>
              <a:custGeom>
                <a:avLst/>
                <a:gdLst/>
                <a:ahLst/>
                <a:cxnLst/>
                <a:rect l="l" t="t" r="r" b="b"/>
                <a:pathLst>
                  <a:path w="5114" h="265"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59"/>
              <p:cNvSpPr/>
              <p:nvPr/>
            </p:nvSpPr>
            <p:spPr>
              <a:xfrm>
                <a:off x="2638100" y="2578150"/>
                <a:ext cx="123425" cy="6625"/>
              </a:xfrm>
              <a:custGeom>
                <a:avLst/>
                <a:gdLst/>
                <a:ahLst/>
                <a:cxnLst/>
                <a:rect l="l" t="t" r="r" b="b"/>
                <a:pathLst>
                  <a:path w="4937" h="265" fill="none" extrusionOk="0">
                    <a:moveTo>
                      <a:pt x="4937" y="1"/>
                    </a:moveTo>
                    <a:lnTo>
                      <a:pt x="0" y="1"/>
                    </a:lnTo>
                    <a:lnTo>
                      <a:pt x="0" y="265"/>
                    </a:lnTo>
                    <a:lnTo>
                      <a:pt x="4937" y="265"/>
                    </a:lnTo>
                    <a:lnTo>
                      <a:pt x="4937"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59"/>
              <p:cNvSpPr/>
              <p:nvPr/>
            </p:nvSpPr>
            <p:spPr>
              <a:xfrm>
                <a:off x="2093750" y="2578150"/>
                <a:ext cx="6625" cy="6625"/>
              </a:xfrm>
              <a:custGeom>
                <a:avLst/>
                <a:gdLst/>
                <a:ahLst/>
                <a:cxnLst/>
                <a:rect l="l" t="t" r="r" b="b"/>
                <a:pathLst>
                  <a:path w="265" h="265"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59"/>
              <p:cNvSpPr/>
              <p:nvPr/>
            </p:nvSpPr>
            <p:spPr>
              <a:xfrm>
                <a:off x="2093750" y="2578150"/>
                <a:ext cx="6625" cy="6625"/>
              </a:xfrm>
              <a:custGeom>
                <a:avLst/>
                <a:gdLst/>
                <a:ahLst/>
                <a:cxnLst/>
                <a:rect l="l" t="t" r="r" b="b"/>
                <a:pathLst>
                  <a:path w="265" h="265"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59"/>
              <p:cNvSpPr/>
              <p:nvPr/>
            </p:nvSpPr>
            <p:spPr>
              <a:xfrm>
                <a:off x="2228175" y="2578150"/>
                <a:ext cx="6650" cy="6625"/>
              </a:xfrm>
              <a:custGeom>
                <a:avLst/>
                <a:gdLst/>
                <a:ahLst/>
                <a:cxnLst/>
                <a:rect l="l" t="t" r="r" b="b"/>
                <a:pathLst>
                  <a:path w="266" h="265"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59"/>
              <p:cNvSpPr/>
              <p:nvPr/>
            </p:nvSpPr>
            <p:spPr>
              <a:xfrm>
                <a:off x="2228175" y="2578150"/>
                <a:ext cx="6650" cy="6625"/>
              </a:xfrm>
              <a:custGeom>
                <a:avLst/>
                <a:gdLst/>
                <a:ahLst/>
                <a:cxnLst/>
                <a:rect l="l" t="t" r="r" b="b"/>
                <a:pathLst>
                  <a:path w="266" h="265"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59"/>
              <p:cNvSpPr/>
              <p:nvPr/>
            </p:nvSpPr>
            <p:spPr>
              <a:xfrm>
                <a:off x="2362625" y="2578150"/>
                <a:ext cx="6625" cy="6625"/>
              </a:xfrm>
              <a:custGeom>
                <a:avLst/>
                <a:gdLst/>
                <a:ahLst/>
                <a:cxnLst/>
                <a:rect l="l" t="t" r="r" b="b"/>
                <a:pathLst>
                  <a:path w="265" h="265"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59"/>
              <p:cNvSpPr/>
              <p:nvPr/>
            </p:nvSpPr>
            <p:spPr>
              <a:xfrm>
                <a:off x="2362625" y="2578150"/>
                <a:ext cx="6625" cy="6625"/>
              </a:xfrm>
              <a:custGeom>
                <a:avLst/>
                <a:gdLst/>
                <a:ahLst/>
                <a:cxnLst/>
                <a:rect l="l" t="t" r="r" b="b"/>
                <a:pathLst>
                  <a:path w="265" h="265"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59"/>
              <p:cNvSpPr/>
              <p:nvPr/>
            </p:nvSpPr>
            <p:spPr>
              <a:xfrm>
                <a:off x="2497050" y="2578150"/>
                <a:ext cx="6625" cy="6625"/>
              </a:xfrm>
              <a:custGeom>
                <a:avLst/>
                <a:gdLst/>
                <a:ahLst/>
                <a:cxnLst/>
                <a:rect l="l" t="t" r="r" b="b"/>
                <a:pathLst>
                  <a:path w="265" h="265"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59"/>
              <p:cNvSpPr/>
              <p:nvPr/>
            </p:nvSpPr>
            <p:spPr>
              <a:xfrm>
                <a:off x="2497050" y="2578150"/>
                <a:ext cx="6625" cy="6625"/>
              </a:xfrm>
              <a:custGeom>
                <a:avLst/>
                <a:gdLst/>
                <a:ahLst/>
                <a:cxnLst/>
                <a:rect l="l" t="t" r="r" b="b"/>
                <a:pathLst>
                  <a:path w="265" h="265"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59"/>
              <p:cNvSpPr/>
              <p:nvPr/>
            </p:nvSpPr>
            <p:spPr>
              <a:xfrm>
                <a:off x="2631475" y="2578150"/>
                <a:ext cx="6650" cy="6625"/>
              </a:xfrm>
              <a:custGeom>
                <a:avLst/>
                <a:gdLst/>
                <a:ahLst/>
                <a:cxnLst/>
                <a:rect l="l" t="t" r="r" b="b"/>
                <a:pathLst>
                  <a:path w="266" h="265"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59"/>
              <p:cNvSpPr/>
              <p:nvPr/>
            </p:nvSpPr>
            <p:spPr>
              <a:xfrm>
                <a:off x="2631475" y="2578150"/>
                <a:ext cx="6650" cy="6625"/>
              </a:xfrm>
              <a:custGeom>
                <a:avLst/>
                <a:gdLst/>
                <a:ahLst/>
                <a:cxnLst/>
                <a:rect l="l" t="t" r="r" b="b"/>
                <a:pathLst>
                  <a:path w="266" h="265"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59"/>
              <p:cNvSpPr/>
              <p:nvPr/>
            </p:nvSpPr>
            <p:spPr>
              <a:xfrm>
                <a:off x="2761500" y="2578150"/>
                <a:ext cx="7750" cy="6625"/>
              </a:xfrm>
              <a:custGeom>
                <a:avLst/>
                <a:gdLst/>
                <a:ahLst/>
                <a:cxnLst/>
                <a:rect l="l" t="t" r="r" b="b"/>
                <a:pathLst>
                  <a:path w="310" h="265" extrusionOk="0">
                    <a:moveTo>
                      <a:pt x="1" y="1"/>
                    </a:moveTo>
                    <a:lnTo>
                      <a:pt x="1" y="265"/>
                    </a:lnTo>
                    <a:lnTo>
                      <a:pt x="309" y="265"/>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59"/>
              <p:cNvSpPr/>
              <p:nvPr/>
            </p:nvSpPr>
            <p:spPr>
              <a:xfrm>
                <a:off x="2761500" y="2578150"/>
                <a:ext cx="7750" cy="6625"/>
              </a:xfrm>
              <a:custGeom>
                <a:avLst/>
                <a:gdLst/>
                <a:ahLst/>
                <a:cxnLst/>
                <a:rect l="l" t="t" r="r" b="b"/>
                <a:pathLst>
                  <a:path w="310" h="265" fill="none" extrusionOk="0">
                    <a:moveTo>
                      <a:pt x="309" y="1"/>
                    </a:moveTo>
                    <a:lnTo>
                      <a:pt x="1" y="1"/>
                    </a:lnTo>
                    <a:lnTo>
                      <a:pt x="1" y="265"/>
                    </a:lnTo>
                    <a:lnTo>
                      <a:pt x="309" y="265"/>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59"/>
              <p:cNvSpPr/>
              <p:nvPr/>
            </p:nvSpPr>
            <p:spPr>
              <a:xfrm>
                <a:off x="2100350" y="2712575"/>
                <a:ext cx="661175" cy="6650"/>
              </a:xfrm>
              <a:custGeom>
                <a:avLst/>
                <a:gdLst/>
                <a:ahLst/>
                <a:cxnLst/>
                <a:rect l="l" t="t" r="r" b="b"/>
                <a:pathLst>
                  <a:path w="26447" h="266" extrusionOk="0">
                    <a:moveTo>
                      <a:pt x="1" y="1"/>
                    </a:moveTo>
                    <a:lnTo>
                      <a:pt x="1" y="265"/>
                    </a:lnTo>
                    <a:lnTo>
                      <a:pt x="5114" y="265"/>
                    </a:lnTo>
                    <a:lnTo>
                      <a:pt x="5114" y="1"/>
                    </a:lnTo>
                    <a:close/>
                    <a:moveTo>
                      <a:pt x="5378" y="1"/>
                    </a:moveTo>
                    <a:lnTo>
                      <a:pt x="5378" y="265"/>
                    </a:lnTo>
                    <a:lnTo>
                      <a:pt x="10491" y="265"/>
                    </a:lnTo>
                    <a:lnTo>
                      <a:pt x="10491" y="1"/>
                    </a:lnTo>
                    <a:close/>
                    <a:moveTo>
                      <a:pt x="10756" y="1"/>
                    </a:moveTo>
                    <a:lnTo>
                      <a:pt x="10756" y="265"/>
                    </a:lnTo>
                    <a:lnTo>
                      <a:pt x="15868" y="265"/>
                    </a:lnTo>
                    <a:lnTo>
                      <a:pt x="15868" y="1"/>
                    </a:lnTo>
                    <a:close/>
                    <a:moveTo>
                      <a:pt x="16133" y="1"/>
                    </a:moveTo>
                    <a:lnTo>
                      <a:pt x="16133" y="265"/>
                    </a:lnTo>
                    <a:lnTo>
                      <a:pt x="21246" y="265"/>
                    </a:lnTo>
                    <a:lnTo>
                      <a:pt x="21246" y="1"/>
                    </a:lnTo>
                    <a:close/>
                    <a:moveTo>
                      <a:pt x="21510" y="1"/>
                    </a:moveTo>
                    <a:lnTo>
                      <a:pt x="21510" y="265"/>
                    </a:lnTo>
                    <a:lnTo>
                      <a:pt x="26447" y="265"/>
                    </a:lnTo>
                    <a:lnTo>
                      <a:pt x="264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59"/>
              <p:cNvSpPr/>
              <p:nvPr/>
            </p:nvSpPr>
            <p:spPr>
              <a:xfrm>
                <a:off x="2100350" y="2712575"/>
                <a:ext cx="127850" cy="6650"/>
              </a:xfrm>
              <a:custGeom>
                <a:avLst/>
                <a:gdLst/>
                <a:ahLst/>
                <a:cxnLst/>
                <a:rect l="l" t="t" r="r" b="b"/>
                <a:pathLst>
                  <a:path w="5114" h="266"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59"/>
              <p:cNvSpPr/>
              <p:nvPr/>
            </p:nvSpPr>
            <p:spPr>
              <a:xfrm>
                <a:off x="2234800" y="2712575"/>
                <a:ext cx="127850" cy="6650"/>
              </a:xfrm>
              <a:custGeom>
                <a:avLst/>
                <a:gdLst/>
                <a:ahLst/>
                <a:cxnLst/>
                <a:rect l="l" t="t" r="r" b="b"/>
                <a:pathLst>
                  <a:path w="5114" h="266" fill="none" extrusionOk="0">
                    <a:moveTo>
                      <a:pt x="5113" y="1"/>
                    </a:moveTo>
                    <a:lnTo>
                      <a:pt x="0" y="1"/>
                    </a:lnTo>
                    <a:lnTo>
                      <a:pt x="0"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59"/>
              <p:cNvSpPr/>
              <p:nvPr/>
            </p:nvSpPr>
            <p:spPr>
              <a:xfrm>
                <a:off x="2369225" y="2712575"/>
                <a:ext cx="127850" cy="6650"/>
              </a:xfrm>
              <a:custGeom>
                <a:avLst/>
                <a:gdLst/>
                <a:ahLst/>
                <a:cxnLst/>
                <a:rect l="l" t="t" r="r" b="b"/>
                <a:pathLst>
                  <a:path w="5114" h="266" fill="none" extrusionOk="0">
                    <a:moveTo>
                      <a:pt x="5113" y="1"/>
                    </a:moveTo>
                    <a:lnTo>
                      <a:pt x="1" y="1"/>
                    </a:lnTo>
                    <a:lnTo>
                      <a:pt x="1"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59"/>
              <p:cNvSpPr/>
              <p:nvPr/>
            </p:nvSpPr>
            <p:spPr>
              <a:xfrm>
                <a:off x="2503650" y="2712575"/>
                <a:ext cx="127850" cy="6650"/>
              </a:xfrm>
              <a:custGeom>
                <a:avLst/>
                <a:gdLst/>
                <a:ahLst/>
                <a:cxnLst/>
                <a:rect l="l" t="t" r="r" b="b"/>
                <a:pathLst>
                  <a:path w="5114" h="266"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59"/>
              <p:cNvSpPr/>
              <p:nvPr/>
            </p:nvSpPr>
            <p:spPr>
              <a:xfrm>
                <a:off x="2638100" y="2712575"/>
                <a:ext cx="123425" cy="6650"/>
              </a:xfrm>
              <a:custGeom>
                <a:avLst/>
                <a:gdLst/>
                <a:ahLst/>
                <a:cxnLst/>
                <a:rect l="l" t="t" r="r" b="b"/>
                <a:pathLst>
                  <a:path w="4937" h="266" fill="none" extrusionOk="0">
                    <a:moveTo>
                      <a:pt x="4937" y="1"/>
                    </a:moveTo>
                    <a:lnTo>
                      <a:pt x="0" y="1"/>
                    </a:lnTo>
                    <a:lnTo>
                      <a:pt x="0" y="265"/>
                    </a:lnTo>
                    <a:lnTo>
                      <a:pt x="4937" y="265"/>
                    </a:lnTo>
                    <a:lnTo>
                      <a:pt x="4937"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59"/>
              <p:cNvSpPr/>
              <p:nvPr/>
            </p:nvSpPr>
            <p:spPr>
              <a:xfrm>
                <a:off x="2093750" y="27125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59"/>
              <p:cNvSpPr/>
              <p:nvPr/>
            </p:nvSpPr>
            <p:spPr>
              <a:xfrm>
                <a:off x="2093750" y="27125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59"/>
              <p:cNvSpPr/>
              <p:nvPr/>
            </p:nvSpPr>
            <p:spPr>
              <a:xfrm>
                <a:off x="2228175" y="2712575"/>
                <a:ext cx="6650" cy="6650"/>
              </a:xfrm>
              <a:custGeom>
                <a:avLst/>
                <a:gdLst/>
                <a:ahLst/>
                <a:cxnLst/>
                <a:rect l="l" t="t" r="r" b="b"/>
                <a:pathLst>
                  <a:path w="266" h="266"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59"/>
              <p:cNvSpPr/>
              <p:nvPr/>
            </p:nvSpPr>
            <p:spPr>
              <a:xfrm>
                <a:off x="2228175" y="2712575"/>
                <a:ext cx="6650" cy="6650"/>
              </a:xfrm>
              <a:custGeom>
                <a:avLst/>
                <a:gdLst/>
                <a:ahLst/>
                <a:cxnLst/>
                <a:rect l="l" t="t" r="r" b="b"/>
                <a:pathLst>
                  <a:path w="266" h="266"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59"/>
              <p:cNvSpPr/>
              <p:nvPr/>
            </p:nvSpPr>
            <p:spPr>
              <a:xfrm>
                <a:off x="2362625" y="27125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59"/>
              <p:cNvSpPr/>
              <p:nvPr/>
            </p:nvSpPr>
            <p:spPr>
              <a:xfrm>
                <a:off x="2362625" y="27125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59"/>
              <p:cNvSpPr/>
              <p:nvPr/>
            </p:nvSpPr>
            <p:spPr>
              <a:xfrm>
                <a:off x="2497050" y="27125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59"/>
              <p:cNvSpPr/>
              <p:nvPr/>
            </p:nvSpPr>
            <p:spPr>
              <a:xfrm>
                <a:off x="2497050" y="27125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59"/>
              <p:cNvSpPr/>
              <p:nvPr/>
            </p:nvSpPr>
            <p:spPr>
              <a:xfrm>
                <a:off x="2631475" y="2712575"/>
                <a:ext cx="6650" cy="6650"/>
              </a:xfrm>
              <a:custGeom>
                <a:avLst/>
                <a:gdLst/>
                <a:ahLst/>
                <a:cxnLst/>
                <a:rect l="l" t="t" r="r" b="b"/>
                <a:pathLst>
                  <a:path w="266" h="266"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59"/>
              <p:cNvSpPr/>
              <p:nvPr/>
            </p:nvSpPr>
            <p:spPr>
              <a:xfrm>
                <a:off x="2631475" y="2712575"/>
                <a:ext cx="6650" cy="6650"/>
              </a:xfrm>
              <a:custGeom>
                <a:avLst/>
                <a:gdLst/>
                <a:ahLst/>
                <a:cxnLst/>
                <a:rect l="l" t="t" r="r" b="b"/>
                <a:pathLst>
                  <a:path w="266" h="266"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59"/>
              <p:cNvSpPr/>
              <p:nvPr/>
            </p:nvSpPr>
            <p:spPr>
              <a:xfrm>
                <a:off x="2761500" y="2712575"/>
                <a:ext cx="7750" cy="6650"/>
              </a:xfrm>
              <a:custGeom>
                <a:avLst/>
                <a:gdLst/>
                <a:ahLst/>
                <a:cxnLst/>
                <a:rect l="l" t="t" r="r" b="b"/>
                <a:pathLst>
                  <a:path w="310" h="266" extrusionOk="0">
                    <a:moveTo>
                      <a:pt x="1" y="1"/>
                    </a:moveTo>
                    <a:lnTo>
                      <a:pt x="1" y="265"/>
                    </a:lnTo>
                    <a:lnTo>
                      <a:pt x="309" y="265"/>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59"/>
              <p:cNvSpPr/>
              <p:nvPr/>
            </p:nvSpPr>
            <p:spPr>
              <a:xfrm>
                <a:off x="2761500" y="2712575"/>
                <a:ext cx="7750" cy="6650"/>
              </a:xfrm>
              <a:custGeom>
                <a:avLst/>
                <a:gdLst/>
                <a:ahLst/>
                <a:cxnLst/>
                <a:rect l="l" t="t" r="r" b="b"/>
                <a:pathLst>
                  <a:path w="310" h="266" fill="none" extrusionOk="0">
                    <a:moveTo>
                      <a:pt x="309" y="1"/>
                    </a:moveTo>
                    <a:lnTo>
                      <a:pt x="1" y="1"/>
                    </a:lnTo>
                    <a:lnTo>
                      <a:pt x="1" y="265"/>
                    </a:lnTo>
                    <a:lnTo>
                      <a:pt x="309" y="265"/>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59"/>
              <p:cNvSpPr/>
              <p:nvPr/>
            </p:nvSpPr>
            <p:spPr>
              <a:xfrm>
                <a:off x="2100350" y="2847025"/>
                <a:ext cx="661175" cy="6625"/>
              </a:xfrm>
              <a:custGeom>
                <a:avLst/>
                <a:gdLst/>
                <a:ahLst/>
                <a:cxnLst/>
                <a:rect l="l" t="t" r="r" b="b"/>
                <a:pathLst>
                  <a:path w="26447"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59"/>
              <p:cNvSpPr/>
              <p:nvPr/>
            </p:nvSpPr>
            <p:spPr>
              <a:xfrm>
                <a:off x="2100350" y="28470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59"/>
              <p:cNvSpPr/>
              <p:nvPr/>
            </p:nvSpPr>
            <p:spPr>
              <a:xfrm>
                <a:off x="2234800" y="2847025"/>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59"/>
              <p:cNvSpPr/>
              <p:nvPr/>
            </p:nvSpPr>
            <p:spPr>
              <a:xfrm>
                <a:off x="2369225" y="2847025"/>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59"/>
              <p:cNvSpPr/>
              <p:nvPr/>
            </p:nvSpPr>
            <p:spPr>
              <a:xfrm>
                <a:off x="2503650" y="28470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59"/>
              <p:cNvSpPr/>
              <p:nvPr/>
            </p:nvSpPr>
            <p:spPr>
              <a:xfrm>
                <a:off x="2638100" y="2847025"/>
                <a:ext cx="123425" cy="6625"/>
              </a:xfrm>
              <a:custGeom>
                <a:avLst/>
                <a:gdLst/>
                <a:ahLst/>
                <a:cxnLst/>
                <a:rect l="l" t="t" r="r" b="b"/>
                <a:pathLst>
                  <a:path w="4937" h="265" fill="none" extrusionOk="0">
                    <a:moveTo>
                      <a:pt x="4937" y="0"/>
                    </a:moveTo>
                    <a:lnTo>
                      <a:pt x="0" y="0"/>
                    </a:lnTo>
                    <a:lnTo>
                      <a:pt x="0" y="265"/>
                    </a:lnTo>
                    <a:lnTo>
                      <a:pt x="4937" y="265"/>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59"/>
              <p:cNvSpPr/>
              <p:nvPr/>
            </p:nvSpPr>
            <p:spPr>
              <a:xfrm>
                <a:off x="2093750" y="28470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59"/>
              <p:cNvSpPr/>
              <p:nvPr/>
            </p:nvSpPr>
            <p:spPr>
              <a:xfrm>
                <a:off x="2093750" y="28470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59"/>
              <p:cNvSpPr/>
              <p:nvPr/>
            </p:nvSpPr>
            <p:spPr>
              <a:xfrm>
                <a:off x="2228175" y="28470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59"/>
              <p:cNvSpPr/>
              <p:nvPr/>
            </p:nvSpPr>
            <p:spPr>
              <a:xfrm>
                <a:off x="2228175" y="28470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59"/>
              <p:cNvSpPr/>
              <p:nvPr/>
            </p:nvSpPr>
            <p:spPr>
              <a:xfrm>
                <a:off x="2362625" y="28470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59"/>
              <p:cNvSpPr/>
              <p:nvPr/>
            </p:nvSpPr>
            <p:spPr>
              <a:xfrm>
                <a:off x="2362625" y="28470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59"/>
              <p:cNvSpPr/>
              <p:nvPr/>
            </p:nvSpPr>
            <p:spPr>
              <a:xfrm>
                <a:off x="2497050" y="28470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59"/>
              <p:cNvSpPr/>
              <p:nvPr/>
            </p:nvSpPr>
            <p:spPr>
              <a:xfrm>
                <a:off x="2497050" y="28470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59"/>
              <p:cNvSpPr/>
              <p:nvPr/>
            </p:nvSpPr>
            <p:spPr>
              <a:xfrm>
                <a:off x="2631475" y="28470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59"/>
              <p:cNvSpPr/>
              <p:nvPr/>
            </p:nvSpPr>
            <p:spPr>
              <a:xfrm>
                <a:off x="2631475" y="28470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59"/>
              <p:cNvSpPr/>
              <p:nvPr/>
            </p:nvSpPr>
            <p:spPr>
              <a:xfrm>
                <a:off x="2761500" y="2847025"/>
                <a:ext cx="7750" cy="6625"/>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59"/>
              <p:cNvSpPr/>
              <p:nvPr/>
            </p:nvSpPr>
            <p:spPr>
              <a:xfrm>
                <a:off x="2761500" y="2847025"/>
                <a:ext cx="7750" cy="6625"/>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59"/>
              <p:cNvSpPr/>
              <p:nvPr/>
            </p:nvSpPr>
            <p:spPr>
              <a:xfrm>
                <a:off x="2100350" y="2978150"/>
                <a:ext cx="667800" cy="6625"/>
              </a:xfrm>
              <a:custGeom>
                <a:avLst/>
                <a:gdLst/>
                <a:ahLst/>
                <a:cxnLst/>
                <a:rect l="l" t="t" r="r" b="b"/>
                <a:pathLst>
                  <a:path w="26712"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711" y="265"/>
                    </a:lnTo>
                    <a:lnTo>
                      <a:pt x="26711" y="177"/>
                    </a:lnTo>
                    <a:lnTo>
                      <a:pt x="26447" y="177"/>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59"/>
              <p:cNvSpPr/>
              <p:nvPr/>
            </p:nvSpPr>
            <p:spPr>
              <a:xfrm>
                <a:off x="2100350" y="29781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59"/>
              <p:cNvSpPr/>
              <p:nvPr/>
            </p:nvSpPr>
            <p:spPr>
              <a:xfrm>
                <a:off x="2234800" y="2978150"/>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59"/>
              <p:cNvSpPr/>
              <p:nvPr/>
            </p:nvSpPr>
            <p:spPr>
              <a:xfrm>
                <a:off x="2369225" y="2978150"/>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59"/>
              <p:cNvSpPr/>
              <p:nvPr/>
            </p:nvSpPr>
            <p:spPr>
              <a:xfrm>
                <a:off x="2503650" y="29781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59"/>
              <p:cNvSpPr/>
              <p:nvPr/>
            </p:nvSpPr>
            <p:spPr>
              <a:xfrm>
                <a:off x="2638100" y="2978150"/>
                <a:ext cx="130050" cy="6625"/>
              </a:xfrm>
              <a:custGeom>
                <a:avLst/>
                <a:gdLst/>
                <a:ahLst/>
                <a:cxnLst/>
                <a:rect l="l" t="t" r="r" b="b"/>
                <a:pathLst>
                  <a:path w="5202" h="265" fill="none" extrusionOk="0">
                    <a:moveTo>
                      <a:pt x="4937" y="0"/>
                    </a:moveTo>
                    <a:lnTo>
                      <a:pt x="0" y="0"/>
                    </a:lnTo>
                    <a:lnTo>
                      <a:pt x="0" y="265"/>
                    </a:lnTo>
                    <a:lnTo>
                      <a:pt x="5201" y="265"/>
                    </a:lnTo>
                    <a:lnTo>
                      <a:pt x="5201" y="177"/>
                    </a:lnTo>
                    <a:lnTo>
                      <a:pt x="4937" y="177"/>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59"/>
              <p:cNvSpPr/>
              <p:nvPr/>
            </p:nvSpPr>
            <p:spPr>
              <a:xfrm>
                <a:off x="2094850" y="2978150"/>
                <a:ext cx="5525" cy="6625"/>
              </a:xfrm>
              <a:custGeom>
                <a:avLst/>
                <a:gdLst/>
                <a:ahLst/>
                <a:cxnLst/>
                <a:rect l="l" t="t" r="r" b="b"/>
                <a:pathLst>
                  <a:path w="221" h="265" extrusionOk="0">
                    <a:moveTo>
                      <a:pt x="0" y="0"/>
                    </a:moveTo>
                    <a:lnTo>
                      <a:pt x="0" y="265"/>
                    </a:lnTo>
                    <a:lnTo>
                      <a:pt x="221" y="265"/>
                    </a:lnTo>
                    <a:lnTo>
                      <a:pt x="22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59"/>
              <p:cNvSpPr/>
              <p:nvPr/>
            </p:nvSpPr>
            <p:spPr>
              <a:xfrm>
                <a:off x="2094850" y="2978150"/>
                <a:ext cx="5525" cy="6625"/>
              </a:xfrm>
              <a:custGeom>
                <a:avLst/>
                <a:gdLst/>
                <a:ahLst/>
                <a:cxnLst/>
                <a:rect l="l" t="t" r="r" b="b"/>
                <a:pathLst>
                  <a:path w="221" h="265" fill="none" extrusionOk="0">
                    <a:moveTo>
                      <a:pt x="221" y="0"/>
                    </a:moveTo>
                    <a:lnTo>
                      <a:pt x="0" y="0"/>
                    </a:lnTo>
                    <a:lnTo>
                      <a:pt x="0" y="265"/>
                    </a:lnTo>
                    <a:lnTo>
                      <a:pt x="221" y="265"/>
                    </a:lnTo>
                    <a:lnTo>
                      <a:pt x="221"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59"/>
              <p:cNvSpPr/>
              <p:nvPr/>
            </p:nvSpPr>
            <p:spPr>
              <a:xfrm>
                <a:off x="2228175" y="29781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59"/>
              <p:cNvSpPr/>
              <p:nvPr/>
            </p:nvSpPr>
            <p:spPr>
              <a:xfrm>
                <a:off x="2228175" y="29781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59"/>
              <p:cNvSpPr/>
              <p:nvPr/>
            </p:nvSpPr>
            <p:spPr>
              <a:xfrm>
                <a:off x="2362625" y="29781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59"/>
              <p:cNvSpPr/>
              <p:nvPr/>
            </p:nvSpPr>
            <p:spPr>
              <a:xfrm>
                <a:off x="2362625" y="29781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59"/>
              <p:cNvSpPr/>
              <p:nvPr/>
            </p:nvSpPr>
            <p:spPr>
              <a:xfrm>
                <a:off x="2497050" y="29781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59"/>
              <p:cNvSpPr/>
              <p:nvPr/>
            </p:nvSpPr>
            <p:spPr>
              <a:xfrm>
                <a:off x="2497050" y="29781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59"/>
              <p:cNvSpPr/>
              <p:nvPr/>
            </p:nvSpPr>
            <p:spPr>
              <a:xfrm>
                <a:off x="2631475" y="29781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59"/>
              <p:cNvSpPr/>
              <p:nvPr/>
            </p:nvSpPr>
            <p:spPr>
              <a:xfrm>
                <a:off x="2631475" y="29781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59"/>
              <p:cNvSpPr/>
              <p:nvPr/>
            </p:nvSpPr>
            <p:spPr>
              <a:xfrm>
                <a:off x="2761500" y="2978150"/>
                <a:ext cx="6650" cy="4425"/>
              </a:xfrm>
              <a:custGeom>
                <a:avLst/>
                <a:gdLst/>
                <a:ahLst/>
                <a:cxnLst/>
                <a:rect l="l" t="t" r="r" b="b"/>
                <a:pathLst>
                  <a:path w="266" h="177" extrusionOk="0">
                    <a:moveTo>
                      <a:pt x="1" y="0"/>
                    </a:moveTo>
                    <a:lnTo>
                      <a:pt x="1" y="177"/>
                    </a:lnTo>
                    <a:lnTo>
                      <a:pt x="265" y="177"/>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59"/>
              <p:cNvSpPr/>
              <p:nvPr/>
            </p:nvSpPr>
            <p:spPr>
              <a:xfrm>
                <a:off x="2761500" y="2978150"/>
                <a:ext cx="6650" cy="4425"/>
              </a:xfrm>
              <a:custGeom>
                <a:avLst/>
                <a:gdLst/>
                <a:ahLst/>
                <a:cxnLst/>
                <a:rect l="l" t="t" r="r" b="b"/>
                <a:pathLst>
                  <a:path w="266" h="177" fill="none" extrusionOk="0">
                    <a:moveTo>
                      <a:pt x="265" y="0"/>
                    </a:moveTo>
                    <a:lnTo>
                      <a:pt x="1" y="0"/>
                    </a:lnTo>
                    <a:lnTo>
                      <a:pt x="1" y="177"/>
                    </a:lnTo>
                    <a:lnTo>
                      <a:pt x="265" y="177"/>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59"/>
              <p:cNvSpPr/>
              <p:nvPr/>
            </p:nvSpPr>
            <p:spPr>
              <a:xfrm>
                <a:off x="2761500" y="1617275"/>
                <a:ext cx="7750" cy="47400"/>
              </a:xfrm>
              <a:custGeom>
                <a:avLst/>
                <a:gdLst/>
                <a:ahLst/>
                <a:cxnLst/>
                <a:rect l="l" t="t" r="r" b="b"/>
                <a:pathLst>
                  <a:path w="310" h="1896" extrusionOk="0">
                    <a:moveTo>
                      <a:pt x="1" y="1"/>
                    </a:moveTo>
                    <a:lnTo>
                      <a:pt x="1" y="1896"/>
                    </a:lnTo>
                    <a:lnTo>
                      <a:pt x="309" y="1896"/>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59"/>
              <p:cNvSpPr/>
              <p:nvPr/>
            </p:nvSpPr>
            <p:spPr>
              <a:xfrm>
                <a:off x="2741675" y="1638225"/>
                <a:ext cx="47400" cy="6625"/>
              </a:xfrm>
              <a:custGeom>
                <a:avLst/>
                <a:gdLst/>
                <a:ahLst/>
                <a:cxnLst/>
                <a:rect l="l" t="t" r="r" b="b"/>
                <a:pathLst>
                  <a:path w="1896" h="265" extrusionOk="0">
                    <a:moveTo>
                      <a:pt x="1" y="0"/>
                    </a:moveTo>
                    <a:lnTo>
                      <a:pt x="1" y="264"/>
                    </a:lnTo>
                    <a:lnTo>
                      <a:pt x="1896" y="264"/>
                    </a:ln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59"/>
              <p:cNvSpPr/>
              <p:nvPr/>
            </p:nvSpPr>
            <p:spPr>
              <a:xfrm>
                <a:off x="2761500" y="2288350"/>
                <a:ext cx="7750" cy="46300"/>
              </a:xfrm>
              <a:custGeom>
                <a:avLst/>
                <a:gdLst/>
                <a:ahLst/>
                <a:cxnLst/>
                <a:rect l="l" t="t" r="r" b="b"/>
                <a:pathLst>
                  <a:path w="310" h="1852" extrusionOk="0">
                    <a:moveTo>
                      <a:pt x="1" y="0"/>
                    </a:moveTo>
                    <a:lnTo>
                      <a:pt x="1" y="1852"/>
                    </a:lnTo>
                    <a:lnTo>
                      <a:pt x="309" y="1852"/>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59"/>
              <p:cNvSpPr/>
              <p:nvPr/>
            </p:nvSpPr>
            <p:spPr>
              <a:xfrm>
                <a:off x="2741675" y="2308175"/>
                <a:ext cx="47400" cy="6650"/>
              </a:xfrm>
              <a:custGeom>
                <a:avLst/>
                <a:gdLst/>
                <a:ahLst/>
                <a:cxnLst/>
                <a:rect l="l" t="t" r="r" b="b"/>
                <a:pathLst>
                  <a:path w="1896" h="266" extrusionOk="0">
                    <a:moveTo>
                      <a:pt x="1" y="1"/>
                    </a:moveTo>
                    <a:lnTo>
                      <a:pt x="1" y="265"/>
                    </a:lnTo>
                    <a:lnTo>
                      <a:pt x="1896" y="265"/>
                    </a:lnTo>
                    <a:lnTo>
                      <a:pt x="18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59"/>
              <p:cNvSpPr/>
              <p:nvPr/>
            </p:nvSpPr>
            <p:spPr>
              <a:xfrm>
                <a:off x="2091550" y="1617275"/>
                <a:ext cx="6625" cy="47400"/>
              </a:xfrm>
              <a:custGeom>
                <a:avLst/>
                <a:gdLst/>
                <a:ahLst/>
                <a:cxnLst/>
                <a:rect l="l" t="t" r="r" b="b"/>
                <a:pathLst>
                  <a:path w="265" h="1896" extrusionOk="0">
                    <a:moveTo>
                      <a:pt x="0" y="1"/>
                    </a:moveTo>
                    <a:lnTo>
                      <a:pt x="0" y="1896"/>
                    </a:lnTo>
                    <a:lnTo>
                      <a:pt x="265" y="1896"/>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59"/>
              <p:cNvSpPr/>
              <p:nvPr/>
            </p:nvSpPr>
            <p:spPr>
              <a:xfrm>
                <a:off x="2071700" y="1638225"/>
                <a:ext cx="47425" cy="6625"/>
              </a:xfrm>
              <a:custGeom>
                <a:avLst/>
                <a:gdLst/>
                <a:ahLst/>
                <a:cxnLst/>
                <a:rect l="l" t="t" r="r" b="b"/>
                <a:pathLst>
                  <a:path w="1897" h="265" extrusionOk="0">
                    <a:moveTo>
                      <a:pt x="1" y="0"/>
                    </a:moveTo>
                    <a:lnTo>
                      <a:pt x="1" y="264"/>
                    </a:lnTo>
                    <a:lnTo>
                      <a:pt x="1896" y="264"/>
                    </a:ln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59"/>
              <p:cNvSpPr/>
              <p:nvPr/>
            </p:nvSpPr>
            <p:spPr>
              <a:xfrm>
                <a:off x="2091550" y="2288350"/>
                <a:ext cx="6625" cy="46300"/>
              </a:xfrm>
              <a:custGeom>
                <a:avLst/>
                <a:gdLst/>
                <a:ahLst/>
                <a:cxnLst/>
                <a:rect l="l" t="t" r="r" b="b"/>
                <a:pathLst>
                  <a:path w="265" h="1852" extrusionOk="0">
                    <a:moveTo>
                      <a:pt x="0" y="0"/>
                    </a:moveTo>
                    <a:lnTo>
                      <a:pt x="0" y="1852"/>
                    </a:lnTo>
                    <a:lnTo>
                      <a:pt x="265" y="1852"/>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59"/>
              <p:cNvSpPr/>
              <p:nvPr/>
            </p:nvSpPr>
            <p:spPr>
              <a:xfrm>
                <a:off x="2071700" y="2308175"/>
                <a:ext cx="47425" cy="6650"/>
              </a:xfrm>
              <a:custGeom>
                <a:avLst/>
                <a:gdLst/>
                <a:ahLst/>
                <a:cxnLst/>
                <a:rect l="l" t="t" r="r" b="b"/>
                <a:pathLst>
                  <a:path w="1897" h="266" extrusionOk="0">
                    <a:moveTo>
                      <a:pt x="1" y="1"/>
                    </a:moveTo>
                    <a:lnTo>
                      <a:pt x="1" y="265"/>
                    </a:lnTo>
                    <a:lnTo>
                      <a:pt x="1896" y="265"/>
                    </a:lnTo>
                    <a:lnTo>
                      <a:pt x="18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59"/>
              <p:cNvSpPr/>
              <p:nvPr/>
            </p:nvSpPr>
            <p:spPr>
              <a:xfrm>
                <a:off x="2091550" y="2958325"/>
                <a:ext cx="6625" cy="46300"/>
              </a:xfrm>
              <a:custGeom>
                <a:avLst/>
                <a:gdLst/>
                <a:ahLst/>
                <a:cxnLst/>
                <a:rect l="l" t="t" r="r" b="b"/>
                <a:pathLst>
                  <a:path w="265" h="1852" extrusionOk="0">
                    <a:moveTo>
                      <a:pt x="0" y="0"/>
                    </a:moveTo>
                    <a:lnTo>
                      <a:pt x="0" y="1851"/>
                    </a:lnTo>
                    <a:lnTo>
                      <a:pt x="265" y="1851"/>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59"/>
              <p:cNvSpPr/>
              <p:nvPr/>
            </p:nvSpPr>
            <p:spPr>
              <a:xfrm>
                <a:off x="2071700" y="2978150"/>
                <a:ext cx="47425" cy="6625"/>
              </a:xfrm>
              <a:custGeom>
                <a:avLst/>
                <a:gdLst/>
                <a:ahLst/>
                <a:cxnLst/>
                <a:rect l="l" t="t" r="r" b="b"/>
                <a:pathLst>
                  <a:path w="1897" h="265" extrusionOk="0">
                    <a:moveTo>
                      <a:pt x="1" y="0"/>
                    </a:moveTo>
                    <a:lnTo>
                      <a:pt x="1" y="265"/>
                    </a:lnTo>
                    <a:lnTo>
                      <a:pt x="1896" y="265"/>
                    </a:ln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59"/>
              <p:cNvSpPr/>
              <p:nvPr/>
            </p:nvSpPr>
            <p:spPr>
              <a:xfrm>
                <a:off x="2761500" y="2958325"/>
                <a:ext cx="7750" cy="46300"/>
              </a:xfrm>
              <a:custGeom>
                <a:avLst/>
                <a:gdLst/>
                <a:ahLst/>
                <a:cxnLst/>
                <a:rect l="l" t="t" r="r" b="b"/>
                <a:pathLst>
                  <a:path w="310" h="1852" extrusionOk="0">
                    <a:moveTo>
                      <a:pt x="1" y="0"/>
                    </a:moveTo>
                    <a:lnTo>
                      <a:pt x="1" y="1851"/>
                    </a:lnTo>
                    <a:lnTo>
                      <a:pt x="309" y="1851"/>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59"/>
              <p:cNvSpPr/>
              <p:nvPr/>
            </p:nvSpPr>
            <p:spPr>
              <a:xfrm>
                <a:off x="2741675" y="2978150"/>
                <a:ext cx="47400" cy="6625"/>
              </a:xfrm>
              <a:custGeom>
                <a:avLst/>
                <a:gdLst/>
                <a:ahLst/>
                <a:cxnLst/>
                <a:rect l="l" t="t" r="r" b="b"/>
                <a:pathLst>
                  <a:path w="1896" h="265" extrusionOk="0">
                    <a:moveTo>
                      <a:pt x="1" y="0"/>
                    </a:moveTo>
                    <a:lnTo>
                      <a:pt x="1" y="265"/>
                    </a:lnTo>
                    <a:lnTo>
                      <a:pt x="1896" y="265"/>
                    </a:ln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46" name="Google Shape;2946;p59"/>
            <p:cNvGrpSpPr/>
            <p:nvPr/>
          </p:nvGrpSpPr>
          <p:grpSpPr>
            <a:xfrm>
              <a:off x="965147" y="444904"/>
              <a:ext cx="605939" cy="733425"/>
              <a:chOff x="854872" y="593529"/>
              <a:chExt cx="605939" cy="733425"/>
            </a:xfrm>
          </p:grpSpPr>
          <p:grpSp>
            <p:nvGrpSpPr>
              <p:cNvPr id="2947" name="Google Shape;2947;p59"/>
              <p:cNvGrpSpPr/>
              <p:nvPr/>
            </p:nvGrpSpPr>
            <p:grpSpPr>
              <a:xfrm>
                <a:off x="854872" y="749504"/>
                <a:ext cx="444014" cy="577450"/>
                <a:chOff x="2255047" y="690567"/>
                <a:chExt cx="444014" cy="577450"/>
              </a:xfrm>
            </p:grpSpPr>
            <p:sp>
              <p:nvSpPr>
                <p:cNvPr id="2948" name="Google Shape;2948;p59"/>
                <p:cNvSpPr/>
                <p:nvPr/>
              </p:nvSpPr>
              <p:spPr>
                <a:xfrm>
                  <a:off x="2255047" y="690567"/>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59"/>
                <p:cNvSpPr/>
                <p:nvPr/>
              </p:nvSpPr>
              <p:spPr>
                <a:xfrm>
                  <a:off x="2588630" y="690567"/>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50" name="Google Shape;2950;p59"/>
                <p:cNvCxnSpPr/>
                <p:nvPr/>
              </p:nvCxnSpPr>
              <p:spPr>
                <a:xfrm>
                  <a:off x="2320463" y="924475"/>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51" name="Google Shape;2951;p59"/>
                <p:cNvCxnSpPr/>
                <p:nvPr/>
              </p:nvCxnSpPr>
              <p:spPr>
                <a:xfrm>
                  <a:off x="2320463" y="979300"/>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52" name="Google Shape;2952;p59"/>
                <p:cNvCxnSpPr/>
                <p:nvPr/>
              </p:nvCxnSpPr>
              <p:spPr>
                <a:xfrm>
                  <a:off x="2320463" y="1031550"/>
                  <a:ext cx="313200" cy="0"/>
                </a:xfrm>
                <a:prstGeom prst="straightConnector1">
                  <a:avLst/>
                </a:prstGeom>
                <a:noFill/>
                <a:ln w="9525" cap="flat" cmpd="sng">
                  <a:solidFill>
                    <a:schemeClr val="dk1"/>
                  </a:solidFill>
                  <a:prstDash val="solid"/>
                  <a:round/>
                  <a:headEnd type="none" w="med" len="med"/>
                  <a:tailEnd type="none" w="med" len="med"/>
                </a:ln>
              </p:spPr>
            </p:cxnSp>
          </p:grpSp>
          <p:grpSp>
            <p:nvGrpSpPr>
              <p:cNvPr id="2953" name="Google Shape;2953;p59"/>
              <p:cNvGrpSpPr/>
              <p:nvPr/>
            </p:nvGrpSpPr>
            <p:grpSpPr>
              <a:xfrm>
                <a:off x="935835" y="671517"/>
                <a:ext cx="444014" cy="577450"/>
                <a:chOff x="2255047" y="690567"/>
                <a:chExt cx="444014" cy="577450"/>
              </a:xfrm>
            </p:grpSpPr>
            <p:sp>
              <p:nvSpPr>
                <p:cNvPr id="2954" name="Google Shape;2954;p59"/>
                <p:cNvSpPr/>
                <p:nvPr/>
              </p:nvSpPr>
              <p:spPr>
                <a:xfrm>
                  <a:off x="2255047" y="690567"/>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59"/>
                <p:cNvSpPr/>
                <p:nvPr/>
              </p:nvSpPr>
              <p:spPr>
                <a:xfrm>
                  <a:off x="2588630" y="690567"/>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56" name="Google Shape;2956;p59"/>
                <p:cNvCxnSpPr/>
                <p:nvPr/>
              </p:nvCxnSpPr>
              <p:spPr>
                <a:xfrm>
                  <a:off x="2320463" y="924475"/>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57" name="Google Shape;2957;p59"/>
                <p:cNvCxnSpPr/>
                <p:nvPr/>
              </p:nvCxnSpPr>
              <p:spPr>
                <a:xfrm>
                  <a:off x="2320463" y="979300"/>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58" name="Google Shape;2958;p59"/>
                <p:cNvCxnSpPr/>
                <p:nvPr/>
              </p:nvCxnSpPr>
              <p:spPr>
                <a:xfrm>
                  <a:off x="2320463" y="1031550"/>
                  <a:ext cx="313200" cy="0"/>
                </a:xfrm>
                <a:prstGeom prst="straightConnector1">
                  <a:avLst/>
                </a:prstGeom>
                <a:noFill/>
                <a:ln w="9525" cap="flat" cmpd="sng">
                  <a:solidFill>
                    <a:schemeClr val="dk1"/>
                  </a:solidFill>
                  <a:prstDash val="solid"/>
                  <a:round/>
                  <a:headEnd type="none" w="med" len="med"/>
                  <a:tailEnd type="none" w="med" len="med"/>
                </a:ln>
              </p:spPr>
            </p:cxnSp>
          </p:grpSp>
          <p:grpSp>
            <p:nvGrpSpPr>
              <p:cNvPr id="2959" name="Google Shape;2959;p59"/>
              <p:cNvGrpSpPr/>
              <p:nvPr/>
            </p:nvGrpSpPr>
            <p:grpSpPr>
              <a:xfrm>
                <a:off x="1016797" y="593529"/>
                <a:ext cx="444014" cy="577450"/>
                <a:chOff x="2255047" y="690567"/>
                <a:chExt cx="444014" cy="577450"/>
              </a:xfrm>
            </p:grpSpPr>
            <p:sp>
              <p:nvSpPr>
                <p:cNvPr id="2960" name="Google Shape;2960;p59"/>
                <p:cNvSpPr/>
                <p:nvPr/>
              </p:nvSpPr>
              <p:spPr>
                <a:xfrm>
                  <a:off x="2255047" y="690567"/>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59"/>
                <p:cNvSpPr/>
                <p:nvPr/>
              </p:nvSpPr>
              <p:spPr>
                <a:xfrm>
                  <a:off x="2588630" y="690567"/>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62" name="Google Shape;2962;p59"/>
                <p:cNvCxnSpPr/>
                <p:nvPr/>
              </p:nvCxnSpPr>
              <p:spPr>
                <a:xfrm>
                  <a:off x="2320463" y="924475"/>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63" name="Google Shape;2963;p59"/>
                <p:cNvCxnSpPr/>
                <p:nvPr/>
              </p:nvCxnSpPr>
              <p:spPr>
                <a:xfrm>
                  <a:off x="2320463" y="979300"/>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64" name="Google Shape;2964;p59"/>
                <p:cNvCxnSpPr/>
                <p:nvPr/>
              </p:nvCxnSpPr>
              <p:spPr>
                <a:xfrm>
                  <a:off x="2320463" y="1031550"/>
                  <a:ext cx="313200" cy="0"/>
                </a:xfrm>
                <a:prstGeom prst="straightConnector1">
                  <a:avLst/>
                </a:prstGeom>
                <a:noFill/>
                <a:ln w="9525" cap="flat" cmpd="sng">
                  <a:solidFill>
                    <a:schemeClr val="dk1"/>
                  </a:solidFill>
                  <a:prstDash val="solid"/>
                  <a:round/>
                  <a:headEnd type="none" w="med" len="med"/>
                  <a:tailEnd type="none" w="med" len="med"/>
                </a:ln>
              </p:spPr>
            </p:cxnSp>
          </p:grpSp>
        </p:grpSp>
      </p:grpSp>
      <p:sp>
        <p:nvSpPr>
          <p:cNvPr id="10" name="Google Shape;2622;p59">
            <a:extLst>
              <a:ext uri="{FF2B5EF4-FFF2-40B4-BE49-F238E27FC236}">
                <a16:creationId xmlns:a16="http://schemas.microsoft.com/office/drawing/2014/main" id="{76ED2ACC-6DD9-2FF5-F29B-D7486AD75256}"/>
              </a:ext>
            </a:extLst>
          </p:cNvPr>
          <p:cNvSpPr txBox="1">
            <a:spLocks/>
          </p:cNvSpPr>
          <p:nvPr/>
        </p:nvSpPr>
        <p:spPr>
          <a:xfrm>
            <a:off x="-1909810" y="4335913"/>
            <a:ext cx="7160326" cy="762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9pPr>
          </a:lstStyle>
          <a:p>
            <a:pPr marL="0" indent="0" algn="just"/>
            <a:endParaRPr lang="en-US" sz="2200"/>
          </a:p>
        </p:txBody>
      </p:sp>
      <p:grpSp>
        <p:nvGrpSpPr>
          <p:cNvPr id="2" name="Google Shape;1829;p50">
            <a:extLst>
              <a:ext uri="{FF2B5EF4-FFF2-40B4-BE49-F238E27FC236}">
                <a16:creationId xmlns:a16="http://schemas.microsoft.com/office/drawing/2014/main" id="{A2E860FF-70C0-4ADC-31C3-C44C87BC9614}"/>
              </a:ext>
            </a:extLst>
          </p:cNvPr>
          <p:cNvGrpSpPr/>
          <p:nvPr/>
        </p:nvGrpSpPr>
        <p:grpSpPr>
          <a:xfrm>
            <a:off x="1668609" y="1428002"/>
            <a:ext cx="5819710" cy="3212350"/>
            <a:chOff x="1662150" y="965574"/>
            <a:chExt cx="5819710" cy="3212350"/>
          </a:xfrm>
        </p:grpSpPr>
        <p:sp>
          <p:nvSpPr>
            <p:cNvPr id="3" name="Google Shape;1830;p50">
              <a:extLst>
                <a:ext uri="{FF2B5EF4-FFF2-40B4-BE49-F238E27FC236}">
                  <a16:creationId xmlns:a16="http://schemas.microsoft.com/office/drawing/2014/main" id="{1277E6FB-0DF8-A528-FE53-D7356A241746}"/>
                </a:ext>
              </a:extLst>
            </p:cNvPr>
            <p:cNvSpPr/>
            <p:nvPr/>
          </p:nvSpPr>
          <p:spPr>
            <a:xfrm>
              <a:off x="1665638" y="1292501"/>
              <a:ext cx="5816222" cy="2885423"/>
            </a:xfrm>
            <a:custGeom>
              <a:avLst/>
              <a:gdLst/>
              <a:ahLst/>
              <a:cxnLst/>
              <a:rect l="l" t="t" r="r" b="b"/>
              <a:pathLst>
                <a:path w="58289" h="52980" extrusionOk="0">
                  <a:moveTo>
                    <a:pt x="1" y="0"/>
                  </a:moveTo>
                  <a:lnTo>
                    <a:pt x="1" y="52980"/>
                  </a:lnTo>
                  <a:lnTo>
                    <a:pt x="58289" y="52980"/>
                  </a:lnTo>
                  <a:lnTo>
                    <a:pt x="58289" y="0"/>
                  </a:lnTo>
                  <a:close/>
                </a:path>
              </a:pathLst>
            </a:custGeom>
            <a:solidFill>
              <a:schemeClr val="dk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 name="Google Shape;1831;p50">
              <a:extLst>
                <a:ext uri="{FF2B5EF4-FFF2-40B4-BE49-F238E27FC236}">
                  <a16:creationId xmlns:a16="http://schemas.microsoft.com/office/drawing/2014/main" id="{0746E57D-DA33-6CCE-C38F-6D72089FAEE2}"/>
                </a:ext>
              </a:extLst>
            </p:cNvPr>
            <p:cNvGrpSpPr/>
            <p:nvPr/>
          </p:nvGrpSpPr>
          <p:grpSpPr>
            <a:xfrm>
              <a:off x="1662150" y="965574"/>
              <a:ext cx="5819675" cy="326925"/>
              <a:chOff x="1662163" y="959424"/>
              <a:chExt cx="5819675" cy="326925"/>
            </a:xfrm>
          </p:grpSpPr>
          <p:sp>
            <p:nvSpPr>
              <p:cNvPr id="5" name="Google Shape;1832;p50">
                <a:extLst>
                  <a:ext uri="{FF2B5EF4-FFF2-40B4-BE49-F238E27FC236}">
                    <a16:creationId xmlns:a16="http://schemas.microsoft.com/office/drawing/2014/main" id="{93E1C9D3-47AD-B55E-5210-C04748C7B1BD}"/>
                  </a:ext>
                </a:extLst>
              </p:cNvPr>
              <p:cNvSpPr/>
              <p:nvPr/>
            </p:nvSpPr>
            <p:spPr>
              <a:xfrm>
                <a:off x="1662163" y="959425"/>
                <a:ext cx="5819675" cy="326923"/>
              </a:xfrm>
              <a:custGeom>
                <a:avLst/>
                <a:gdLst/>
                <a:ahLst/>
                <a:cxnLst/>
                <a:rect l="l" t="t" r="r" b="b"/>
                <a:pathLst>
                  <a:path w="58255" h="3991" extrusionOk="0">
                    <a:moveTo>
                      <a:pt x="1" y="0"/>
                    </a:moveTo>
                    <a:lnTo>
                      <a:pt x="1" y="3990"/>
                    </a:lnTo>
                    <a:lnTo>
                      <a:pt x="58254" y="3990"/>
                    </a:lnTo>
                    <a:lnTo>
                      <a:pt x="58254" y="0"/>
                    </a:ln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 name="Google Shape;1833;p50">
                <a:extLst>
                  <a:ext uri="{FF2B5EF4-FFF2-40B4-BE49-F238E27FC236}">
                    <a16:creationId xmlns:a16="http://schemas.microsoft.com/office/drawing/2014/main" id="{77ACED33-11E3-F73A-8614-BE469DD1EEF3}"/>
                  </a:ext>
                </a:extLst>
              </p:cNvPr>
              <p:cNvGrpSpPr/>
              <p:nvPr/>
            </p:nvGrpSpPr>
            <p:grpSpPr>
              <a:xfrm>
                <a:off x="1764526" y="959424"/>
                <a:ext cx="5589241" cy="326925"/>
                <a:chOff x="1764526" y="959424"/>
                <a:chExt cx="5589241" cy="326925"/>
              </a:xfrm>
            </p:grpSpPr>
            <p:sp>
              <p:nvSpPr>
                <p:cNvPr id="7" name="Google Shape;1834;p50">
                  <a:extLst>
                    <a:ext uri="{FF2B5EF4-FFF2-40B4-BE49-F238E27FC236}">
                      <a16:creationId xmlns:a16="http://schemas.microsoft.com/office/drawing/2014/main" id="{0D8D1FD7-220C-13B0-EC3A-AFBB3F066CD0}"/>
                    </a:ext>
                  </a:extLst>
                </p:cNvPr>
                <p:cNvSpPr/>
                <p:nvPr/>
              </p:nvSpPr>
              <p:spPr>
                <a:xfrm>
                  <a:off x="1980533" y="959424"/>
                  <a:ext cx="17119" cy="326925"/>
                </a:xfrm>
                <a:custGeom>
                  <a:avLst/>
                  <a:gdLst/>
                  <a:ahLst/>
                  <a:cxnLst/>
                  <a:rect l="l" t="t" r="r" b="b"/>
                  <a:pathLst>
                    <a:path w="209" h="3991" extrusionOk="0">
                      <a:moveTo>
                        <a:pt x="1" y="0"/>
                      </a:moveTo>
                      <a:lnTo>
                        <a:pt x="1" y="3990"/>
                      </a:lnTo>
                      <a:lnTo>
                        <a:pt x="209" y="3990"/>
                      </a:lnTo>
                      <a:lnTo>
                        <a:pt x="2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835;p50">
                  <a:extLst>
                    <a:ext uri="{FF2B5EF4-FFF2-40B4-BE49-F238E27FC236}">
                      <a16:creationId xmlns:a16="http://schemas.microsoft.com/office/drawing/2014/main" id="{2F0D76CF-9439-DBDF-E726-ABF6C0E39920}"/>
                    </a:ext>
                  </a:extLst>
                </p:cNvPr>
                <p:cNvSpPr/>
                <p:nvPr/>
              </p:nvSpPr>
              <p:spPr>
                <a:xfrm>
                  <a:off x="1764526" y="1030443"/>
                  <a:ext cx="105256" cy="184802"/>
                </a:xfrm>
                <a:custGeom>
                  <a:avLst/>
                  <a:gdLst/>
                  <a:ahLst/>
                  <a:cxnLst/>
                  <a:rect l="l" t="t" r="r" b="b"/>
                  <a:pathLst>
                    <a:path w="1285" h="2256" extrusionOk="0">
                      <a:moveTo>
                        <a:pt x="1285" y="1"/>
                      </a:moveTo>
                      <a:lnTo>
                        <a:pt x="1" y="1146"/>
                      </a:lnTo>
                      <a:lnTo>
                        <a:pt x="1285" y="2256"/>
                      </a:lnTo>
                      <a:lnTo>
                        <a:pt x="128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836;p50">
                  <a:extLst>
                    <a:ext uri="{FF2B5EF4-FFF2-40B4-BE49-F238E27FC236}">
                      <a16:creationId xmlns:a16="http://schemas.microsoft.com/office/drawing/2014/main" id="{C32E110A-7766-26B9-8673-CC966165C637}"/>
                    </a:ext>
                  </a:extLst>
                </p:cNvPr>
                <p:cNvSpPr/>
                <p:nvPr/>
              </p:nvSpPr>
              <p:spPr>
                <a:xfrm>
                  <a:off x="7117856" y="959424"/>
                  <a:ext cx="17120" cy="326923"/>
                </a:xfrm>
                <a:custGeom>
                  <a:avLst/>
                  <a:gdLst/>
                  <a:ahLst/>
                  <a:cxnLst/>
                  <a:rect l="l" t="t" r="r" b="b"/>
                  <a:pathLst>
                    <a:path w="209" h="3991" extrusionOk="0">
                      <a:moveTo>
                        <a:pt x="0" y="0"/>
                      </a:moveTo>
                      <a:lnTo>
                        <a:pt x="0" y="3990"/>
                      </a:lnTo>
                      <a:lnTo>
                        <a:pt x="208" y="3990"/>
                      </a:lnTo>
                      <a:lnTo>
                        <a:pt x="20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837;p50">
                  <a:extLst>
                    <a:ext uri="{FF2B5EF4-FFF2-40B4-BE49-F238E27FC236}">
                      <a16:creationId xmlns:a16="http://schemas.microsoft.com/office/drawing/2014/main" id="{FE7E2570-9FCE-A140-B6A4-F825B6F14A47}"/>
                    </a:ext>
                  </a:extLst>
                </p:cNvPr>
                <p:cNvSpPr/>
                <p:nvPr/>
              </p:nvSpPr>
              <p:spPr>
                <a:xfrm>
                  <a:off x="7245724" y="1030443"/>
                  <a:ext cx="108043" cy="184800"/>
                </a:xfrm>
                <a:custGeom>
                  <a:avLst/>
                  <a:gdLst/>
                  <a:ahLst/>
                  <a:cxnLst/>
                  <a:rect l="l" t="t" r="r" b="b"/>
                  <a:pathLst>
                    <a:path w="1319" h="2256" extrusionOk="0">
                      <a:moveTo>
                        <a:pt x="0" y="1"/>
                      </a:moveTo>
                      <a:lnTo>
                        <a:pt x="0" y="2256"/>
                      </a:lnTo>
                      <a:lnTo>
                        <a:pt x="1319" y="1146"/>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2622" name="Google Shape;2622;p59"/>
          <p:cNvSpPr txBox="1">
            <a:spLocks noGrp="1"/>
          </p:cNvSpPr>
          <p:nvPr>
            <p:ph type="subTitle" idx="1"/>
          </p:nvPr>
        </p:nvSpPr>
        <p:spPr>
          <a:xfrm>
            <a:off x="1676723" y="3666128"/>
            <a:ext cx="1583210" cy="557266"/>
          </a:xfrm>
          <a:prstGeom prst="rect">
            <a:avLst/>
          </a:prstGeom>
        </p:spPr>
        <p:txBody>
          <a:bodyPr spcFirstLastPara="1" wrap="square" lIns="91425" tIns="91425" rIns="91425" bIns="91425" anchor="ctr" anchorCtr="0">
            <a:noAutofit/>
          </a:bodyPr>
          <a:lstStyle/>
          <a:p>
            <a:pPr marL="0" indent="0"/>
            <a:r>
              <a:rPr lang="en-US" sz="1600"/>
              <a:t>You are a thief</a:t>
            </a:r>
            <a:endParaRPr lang="vi-VN" sz="1600"/>
          </a:p>
        </p:txBody>
      </p:sp>
      <p:sp>
        <p:nvSpPr>
          <p:cNvPr id="12" name="Google Shape;2622;p59">
            <a:extLst>
              <a:ext uri="{FF2B5EF4-FFF2-40B4-BE49-F238E27FC236}">
                <a16:creationId xmlns:a16="http://schemas.microsoft.com/office/drawing/2014/main" id="{44684954-CCB3-D4E4-D7DF-BA1B9B63B9BC}"/>
              </a:ext>
            </a:extLst>
          </p:cNvPr>
          <p:cNvSpPr txBox="1">
            <a:spLocks/>
          </p:cNvSpPr>
          <p:nvPr/>
        </p:nvSpPr>
        <p:spPr>
          <a:xfrm>
            <a:off x="2068507" y="1463861"/>
            <a:ext cx="4991386" cy="25512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9pPr>
          </a:lstStyle>
          <a:p>
            <a:pPr marL="0" indent="0"/>
            <a:r>
              <a:rPr lang="en-US" sz="2200"/>
              <a:t>Statement</a:t>
            </a:r>
            <a:endParaRPr lang="vi-VN"/>
          </a:p>
        </p:txBody>
      </p:sp>
      <p:pic>
        <p:nvPicPr>
          <p:cNvPr id="14" name="Graphic 13" descr="Alien Face with solid fill">
            <a:extLst>
              <a:ext uri="{FF2B5EF4-FFF2-40B4-BE49-F238E27FC236}">
                <a16:creationId xmlns:a16="http://schemas.microsoft.com/office/drawing/2014/main" id="{A7B9CECB-9B90-BE79-21F2-F17A4369C35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748263" y="2416430"/>
            <a:ext cx="1340748" cy="1340748"/>
          </a:xfrm>
          <a:prstGeom prst="rect">
            <a:avLst/>
          </a:prstGeom>
        </p:spPr>
      </p:pic>
      <p:pic>
        <p:nvPicPr>
          <p:cNvPr id="26" name="Graphic 25" descr="Renovation (House With Sparkles) with solid fill">
            <a:extLst>
              <a:ext uri="{FF2B5EF4-FFF2-40B4-BE49-F238E27FC236}">
                <a16:creationId xmlns:a16="http://schemas.microsoft.com/office/drawing/2014/main" id="{D48546AD-5527-BCF8-8779-CBF1C52A7E2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068366" y="2530004"/>
            <a:ext cx="1183804" cy="1183804"/>
          </a:xfrm>
          <a:prstGeom prst="rect">
            <a:avLst/>
          </a:prstGeom>
        </p:spPr>
      </p:pic>
      <p:pic>
        <p:nvPicPr>
          <p:cNvPr id="30" name="Graphic 29" descr="Backpack with solid fill">
            <a:extLst>
              <a:ext uri="{FF2B5EF4-FFF2-40B4-BE49-F238E27FC236}">
                <a16:creationId xmlns:a16="http://schemas.microsoft.com/office/drawing/2014/main" id="{3416F587-F3DA-A4BD-D2B0-B6CD26C2B15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206950" y="2740440"/>
            <a:ext cx="914400" cy="914400"/>
          </a:xfrm>
          <a:prstGeom prst="rect">
            <a:avLst/>
          </a:prstGeom>
        </p:spPr>
      </p:pic>
      <p:sp>
        <p:nvSpPr>
          <p:cNvPr id="31" name="Google Shape;2622;p59">
            <a:extLst>
              <a:ext uri="{FF2B5EF4-FFF2-40B4-BE49-F238E27FC236}">
                <a16:creationId xmlns:a16="http://schemas.microsoft.com/office/drawing/2014/main" id="{FB30ACE3-82CF-97DE-787C-0A6B07DFD908}"/>
              </a:ext>
            </a:extLst>
          </p:cNvPr>
          <p:cNvSpPr txBox="1">
            <a:spLocks/>
          </p:cNvSpPr>
          <p:nvPr/>
        </p:nvSpPr>
        <p:spPr>
          <a:xfrm>
            <a:off x="3872544" y="3668204"/>
            <a:ext cx="1583210" cy="55726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9pPr>
          </a:lstStyle>
          <a:p>
            <a:pPr marL="0" indent="0"/>
            <a:r>
              <a:rPr lang="en-US" sz="1600"/>
              <a:t>Your bag has capacity W</a:t>
            </a:r>
            <a:endParaRPr lang="vi-VN" sz="1600"/>
          </a:p>
        </p:txBody>
      </p:sp>
    </p:spTree>
    <p:extLst>
      <p:ext uri="{BB962C8B-B14F-4D97-AF65-F5344CB8AC3E}">
        <p14:creationId xmlns:p14="http://schemas.microsoft.com/office/powerpoint/2010/main" val="935420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1+#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2622">
                                            <p:txEl>
                                              <p:pRg st="0" end="0"/>
                                            </p:txEl>
                                          </p:spTgt>
                                        </p:tgtEl>
                                        <p:attrNameLst>
                                          <p:attrName>style.visibility</p:attrName>
                                        </p:attrNameLst>
                                      </p:cBhvr>
                                      <p:to>
                                        <p:strVal val="visible"/>
                                      </p:to>
                                    </p:set>
                                    <p:anim calcmode="lin" valueType="num">
                                      <p:cBhvr additive="base">
                                        <p:cTn id="11" dur="500" fill="hold"/>
                                        <p:tgtEl>
                                          <p:spTgt spid="2622">
                                            <p:txEl>
                                              <p:pRg st="0" end="0"/>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2622">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nodeType="click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1+#ppt_w/2"/>
                                          </p:val>
                                        </p:tav>
                                        <p:tav tm="100000">
                                          <p:val>
                                            <p:strVal val="#ppt_x"/>
                                          </p:val>
                                        </p:tav>
                                      </p:tavLst>
                                    </p:anim>
                                    <p:anim calcmode="lin" valueType="num">
                                      <p:cBhvr additive="base">
                                        <p:cTn id="18" dur="500" fill="hold"/>
                                        <p:tgtEl>
                                          <p:spTgt spid="30"/>
                                        </p:tgtEl>
                                        <p:attrNameLst>
                                          <p:attrName>ppt_y</p:attrName>
                                        </p:attrNameLst>
                                      </p:cBhvr>
                                      <p:tavLst>
                                        <p:tav tm="0">
                                          <p:val>
                                            <p:strVal val="#ppt_y"/>
                                          </p:val>
                                        </p:tav>
                                        <p:tav tm="100000">
                                          <p:val>
                                            <p:strVal val="#ppt_y"/>
                                          </p:val>
                                        </p:tav>
                                      </p:tavLst>
                                    </p:anim>
                                  </p:childTnLst>
                                </p:cTn>
                              </p:par>
                              <p:par>
                                <p:cTn id="19" presetID="2" presetClass="entr" presetSubtype="2" fill="hold" grpId="0" nodeType="withEffect">
                                  <p:stCondLst>
                                    <p:cond delay="0"/>
                                  </p:stCondLst>
                                  <p:childTnLst>
                                    <p:set>
                                      <p:cBhvr>
                                        <p:cTn id="20" dur="1" fill="hold">
                                          <p:stCondLst>
                                            <p:cond delay="0"/>
                                          </p:stCondLst>
                                        </p:cTn>
                                        <p:tgtEl>
                                          <p:spTgt spid="31"/>
                                        </p:tgtEl>
                                        <p:attrNameLst>
                                          <p:attrName>style.visibility</p:attrName>
                                        </p:attrNameLst>
                                      </p:cBhvr>
                                      <p:to>
                                        <p:strVal val="visible"/>
                                      </p:to>
                                    </p:set>
                                    <p:anim calcmode="lin" valueType="num">
                                      <p:cBhvr additive="base">
                                        <p:cTn id="21" dur="500" fill="hold"/>
                                        <p:tgtEl>
                                          <p:spTgt spid="31"/>
                                        </p:tgtEl>
                                        <p:attrNameLst>
                                          <p:attrName>ppt_x</p:attrName>
                                        </p:attrNameLst>
                                      </p:cBhvr>
                                      <p:tavLst>
                                        <p:tav tm="0">
                                          <p:val>
                                            <p:strVal val="1+#ppt_w/2"/>
                                          </p:val>
                                        </p:tav>
                                        <p:tav tm="100000">
                                          <p:val>
                                            <p:strVal val="#ppt_x"/>
                                          </p:val>
                                        </p:tav>
                                      </p:tavLst>
                                    </p:anim>
                                    <p:anim calcmode="lin" valueType="num">
                                      <p:cBhvr additive="base">
                                        <p:cTn id="22" dur="500" fill="hold"/>
                                        <p:tgtEl>
                                          <p:spTgt spid="31"/>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6" presetClass="entr" presetSubtype="32" fill="hold" nodeType="click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circle(out)">
                                      <p:cBhvr>
                                        <p:cTn id="27" dur="10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22" grpId="0" build="p"/>
      <p:bldP spid="31"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2620"/>
        <p:cNvGrpSpPr/>
        <p:nvPr/>
      </p:nvGrpSpPr>
      <p:grpSpPr>
        <a:xfrm>
          <a:off x="0" y="0"/>
          <a:ext cx="0" cy="0"/>
          <a:chOff x="0" y="0"/>
          <a:chExt cx="0" cy="0"/>
        </a:xfrm>
      </p:grpSpPr>
      <p:sp>
        <p:nvSpPr>
          <p:cNvPr id="2627" name="Google Shape;2627;p59"/>
          <p:cNvSpPr txBox="1">
            <a:spLocks noGrp="1"/>
          </p:cNvSpPr>
          <p:nvPr>
            <p:ph type="title" idx="6"/>
          </p:nvPr>
        </p:nvSpPr>
        <p:spPr>
          <a:xfrm>
            <a:off x="1494388" y="747585"/>
            <a:ext cx="63438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Knapsack Problem</a:t>
            </a:r>
            <a:endParaRPr/>
          </a:p>
        </p:txBody>
      </p:sp>
      <p:grpSp>
        <p:nvGrpSpPr>
          <p:cNvPr id="2670" name="Google Shape;2670;p59"/>
          <p:cNvGrpSpPr/>
          <p:nvPr/>
        </p:nvGrpSpPr>
        <p:grpSpPr>
          <a:xfrm>
            <a:off x="787370" y="4281505"/>
            <a:ext cx="369130" cy="405607"/>
            <a:chOff x="787370" y="4281505"/>
            <a:chExt cx="369130" cy="405607"/>
          </a:xfrm>
        </p:grpSpPr>
        <p:grpSp>
          <p:nvGrpSpPr>
            <p:cNvPr id="2671" name="Google Shape;2671;p59"/>
            <p:cNvGrpSpPr/>
            <p:nvPr/>
          </p:nvGrpSpPr>
          <p:grpSpPr>
            <a:xfrm>
              <a:off x="787370" y="4281505"/>
              <a:ext cx="225414" cy="405607"/>
              <a:chOff x="8063823" y="2506947"/>
              <a:chExt cx="198009" cy="356296"/>
            </a:xfrm>
          </p:grpSpPr>
          <p:sp>
            <p:nvSpPr>
              <p:cNvPr id="2672" name="Google Shape;2672;p59"/>
              <p:cNvSpPr/>
              <p:nvPr/>
            </p:nvSpPr>
            <p:spPr>
              <a:xfrm>
                <a:off x="8063823" y="2506947"/>
                <a:ext cx="198009" cy="39628"/>
              </a:xfrm>
              <a:custGeom>
                <a:avLst/>
                <a:gdLst/>
                <a:ahLst/>
                <a:cxnLst/>
                <a:rect l="l" t="t" r="r" b="b"/>
                <a:pathLst>
                  <a:path w="4512" h="903" extrusionOk="0">
                    <a:moveTo>
                      <a:pt x="1" y="0"/>
                    </a:moveTo>
                    <a:lnTo>
                      <a:pt x="1" y="902"/>
                    </a:lnTo>
                    <a:lnTo>
                      <a:pt x="4511" y="902"/>
                    </a:lnTo>
                    <a:lnTo>
                      <a:pt x="4511"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59"/>
              <p:cNvSpPr/>
              <p:nvPr/>
            </p:nvSpPr>
            <p:spPr>
              <a:xfrm>
                <a:off x="8063823" y="2823615"/>
                <a:ext cx="198009" cy="39628"/>
              </a:xfrm>
              <a:custGeom>
                <a:avLst/>
                <a:gdLst/>
                <a:ahLst/>
                <a:cxnLst/>
                <a:rect l="l" t="t" r="r" b="b"/>
                <a:pathLst>
                  <a:path w="4512" h="903" extrusionOk="0">
                    <a:moveTo>
                      <a:pt x="1" y="1"/>
                    </a:moveTo>
                    <a:lnTo>
                      <a:pt x="1" y="903"/>
                    </a:lnTo>
                    <a:lnTo>
                      <a:pt x="4511" y="903"/>
                    </a:lnTo>
                    <a:lnTo>
                      <a:pt x="4511" y="1"/>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59"/>
              <p:cNvSpPr/>
              <p:nvPr/>
            </p:nvSpPr>
            <p:spPr>
              <a:xfrm>
                <a:off x="8082122" y="2546531"/>
                <a:ext cx="159917" cy="275642"/>
              </a:xfrm>
              <a:custGeom>
                <a:avLst/>
                <a:gdLst/>
                <a:ahLst/>
                <a:cxnLst/>
                <a:rect l="l" t="t" r="r" b="b"/>
                <a:pathLst>
                  <a:path w="3644" h="6281" extrusionOk="0">
                    <a:moveTo>
                      <a:pt x="0" y="0"/>
                    </a:moveTo>
                    <a:lnTo>
                      <a:pt x="0" y="1735"/>
                    </a:lnTo>
                    <a:lnTo>
                      <a:pt x="1214" y="2915"/>
                    </a:lnTo>
                    <a:lnTo>
                      <a:pt x="1214" y="3366"/>
                    </a:lnTo>
                    <a:lnTo>
                      <a:pt x="0" y="4511"/>
                    </a:lnTo>
                    <a:lnTo>
                      <a:pt x="0" y="6280"/>
                    </a:lnTo>
                    <a:lnTo>
                      <a:pt x="3643" y="6280"/>
                    </a:lnTo>
                    <a:lnTo>
                      <a:pt x="3643" y="4511"/>
                    </a:lnTo>
                    <a:lnTo>
                      <a:pt x="2463" y="3366"/>
                    </a:lnTo>
                    <a:lnTo>
                      <a:pt x="2463" y="2915"/>
                    </a:lnTo>
                    <a:lnTo>
                      <a:pt x="3643" y="1735"/>
                    </a:lnTo>
                    <a:lnTo>
                      <a:pt x="3643"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59"/>
              <p:cNvSpPr/>
              <p:nvPr/>
            </p:nvSpPr>
            <p:spPr>
              <a:xfrm>
                <a:off x="8086686" y="2756648"/>
                <a:ext cx="152281" cy="65520"/>
              </a:xfrm>
              <a:custGeom>
                <a:avLst/>
                <a:gdLst/>
                <a:ahLst/>
                <a:cxnLst/>
                <a:rect l="l" t="t" r="r" b="b"/>
                <a:pathLst>
                  <a:path w="3470" h="1493" extrusionOk="0">
                    <a:moveTo>
                      <a:pt x="1527" y="0"/>
                    </a:moveTo>
                    <a:lnTo>
                      <a:pt x="0" y="1492"/>
                    </a:lnTo>
                    <a:lnTo>
                      <a:pt x="3470" y="1492"/>
                    </a:lnTo>
                    <a:lnTo>
                      <a:pt x="19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59"/>
              <p:cNvSpPr/>
              <p:nvPr/>
            </p:nvSpPr>
            <p:spPr>
              <a:xfrm>
                <a:off x="8086686" y="2756648"/>
                <a:ext cx="152281" cy="65520"/>
              </a:xfrm>
              <a:custGeom>
                <a:avLst/>
                <a:gdLst/>
                <a:ahLst/>
                <a:cxnLst/>
                <a:rect l="l" t="t" r="r" b="b"/>
                <a:pathLst>
                  <a:path w="3470" h="1493" fill="none" extrusionOk="0">
                    <a:moveTo>
                      <a:pt x="1527" y="0"/>
                    </a:moveTo>
                    <a:lnTo>
                      <a:pt x="0" y="1492"/>
                    </a:lnTo>
                    <a:lnTo>
                      <a:pt x="3470" y="1492"/>
                    </a:lnTo>
                    <a:lnTo>
                      <a:pt x="194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59"/>
              <p:cNvSpPr/>
              <p:nvPr/>
            </p:nvSpPr>
            <p:spPr>
              <a:xfrm>
                <a:off x="8153654" y="2726192"/>
                <a:ext cx="18344" cy="19836"/>
              </a:xfrm>
              <a:custGeom>
                <a:avLst/>
                <a:gdLst/>
                <a:ahLst/>
                <a:cxnLst/>
                <a:rect l="l" t="t" r="r" b="b"/>
                <a:pathLst>
                  <a:path w="418" h="452" extrusionOk="0">
                    <a:moveTo>
                      <a:pt x="1" y="0"/>
                    </a:moveTo>
                    <a:lnTo>
                      <a:pt x="1" y="451"/>
                    </a:lnTo>
                    <a:lnTo>
                      <a:pt x="417" y="451"/>
                    </a:lnTo>
                    <a:lnTo>
                      <a:pt x="41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59"/>
              <p:cNvSpPr/>
              <p:nvPr/>
            </p:nvSpPr>
            <p:spPr>
              <a:xfrm>
                <a:off x="8153654" y="2698765"/>
                <a:ext cx="18344" cy="19836"/>
              </a:xfrm>
              <a:custGeom>
                <a:avLst/>
                <a:gdLst/>
                <a:ahLst/>
                <a:cxnLst/>
                <a:rect l="l" t="t" r="r" b="b"/>
                <a:pathLst>
                  <a:path w="418" h="452" extrusionOk="0">
                    <a:moveTo>
                      <a:pt x="1" y="1"/>
                    </a:moveTo>
                    <a:lnTo>
                      <a:pt x="1" y="452"/>
                    </a:lnTo>
                    <a:lnTo>
                      <a:pt x="417" y="452"/>
                    </a:lnTo>
                    <a:lnTo>
                      <a:pt x="41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59"/>
              <p:cNvSpPr/>
              <p:nvPr/>
            </p:nvSpPr>
            <p:spPr>
              <a:xfrm>
                <a:off x="8124734" y="2628726"/>
                <a:ext cx="74648" cy="27472"/>
              </a:xfrm>
              <a:custGeom>
                <a:avLst/>
                <a:gdLst/>
                <a:ahLst/>
                <a:cxnLst/>
                <a:rect l="l" t="t" r="r" b="b"/>
                <a:pathLst>
                  <a:path w="1701" h="626" extrusionOk="0">
                    <a:moveTo>
                      <a:pt x="1" y="1"/>
                    </a:moveTo>
                    <a:lnTo>
                      <a:pt x="660" y="625"/>
                    </a:lnTo>
                    <a:lnTo>
                      <a:pt x="1076" y="625"/>
                    </a:lnTo>
                    <a:lnTo>
                      <a:pt x="17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80" name="Google Shape;2680;p59"/>
            <p:cNvSpPr/>
            <p:nvPr/>
          </p:nvSpPr>
          <p:spPr>
            <a:xfrm>
              <a:off x="1064550" y="4376213"/>
              <a:ext cx="91950" cy="91100"/>
            </a:xfrm>
            <a:custGeom>
              <a:avLst/>
              <a:gdLst/>
              <a:ahLst/>
              <a:cxnLst/>
              <a:rect l="l" t="t" r="r" b="b"/>
              <a:pathLst>
                <a:path w="3678" h="3644" fill="none" extrusionOk="0">
                  <a:moveTo>
                    <a:pt x="3157" y="0"/>
                  </a:moveTo>
                  <a:lnTo>
                    <a:pt x="1839" y="1319"/>
                  </a:lnTo>
                  <a:lnTo>
                    <a:pt x="486" y="0"/>
                  </a:lnTo>
                  <a:lnTo>
                    <a:pt x="0" y="486"/>
                  </a:lnTo>
                  <a:lnTo>
                    <a:pt x="1319" y="1805"/>
                  </a:lnTo>
                  <a:lnTo>
                    <a:pt x="0" y="3158"/>
                  </a:lnTo>
                  <a:lnTo>
                    <a:pt x="486" y="3643"/>
                  </a:lnTo>
                  <a:lnTo>
                    <a:pt x="1839" y="2325"/>
                  </a:lnTo>
                  <a:lnTo>
                    <a:pt x="3157" y="3643"/>
                  </a:lnTo>
                  <a:lnTo>
                    <a:pt x="3678" y="3158"/>
                  </a:lnTo>
                  <a:lnTo>
                    <a:pt x="2325" y="1805"/>
                  </a:lnTo>
                  <a:lnTo>
                    <a:pt x="3678" y="486"/>
                  </a:lnTo>
                  <a:lnTo>
                    <a:pt x="3157" y="0"/>
                  </a:lnTo>
                  <a:lnTo>
                    <a:pt x="3157" y="0"/>
                  </a:lnTo>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81" name="Google Shape;2681;p59"/>
          <p:cNvGrpSpPr/>
          <p:nvPr/>
        </p:nvGrpSpPr>
        <p:grpSpPr>
          <a:xfrm>
            <a:off x="8009738" y="444900"/>
            <a:ext cx="739738" cy="499927"/>
            <a:chOff x="8009738" y="444900"/>
            <a:chExt cx="739738" cy="499927"/>
          </a:xfrm>
        </p:grpSpPr>
        <p:grpSp>
          <p:nvGrpSpPr>
            <p:cNvPr id="2682" name="Google Shape;2682;p59"/>
            <p:cNvGrpSpPr/>
            <p:nvPr/>
          </p:nvGrpSpPr>
          <p:grpSpPr>
            <a:xfrm>
              <a:off x="8114513" y="444900"/>
              <a:ext cx="634963" cy="406652"/>
              <a:chOff x="8114513" y="444900"/>
              <a:chExt cx="634963" cy="406652"/>
            </a:xfrm>
          </p:grpSpPr>
          <p:sp>
            <p:nvSpPr>
              <p:cNvPr id="2683" name="Google Shape;2683;p59"/>
              <p:cNvSpPr/>
              <p:nvPr/>
            </p:nvSpPr>
            <p:spPr>
              <a:xfrm>
                <a:off x="8114513" y="444900"/>
                <a:ext cx="634950" cy="59000"/>
              </a:xfrm>
              <a:custGeom>
                <a:avLst/>
                <a:gdLst/>
                <a:ahLst/>
                <a:cxnLst/>
                <a:rect l="l" t="t" r="r" b="b"/>
                <a:pathLst>
                  <a:path w="25398" h="2360" extrusionOk="0">
                    <a:moveTo>
                      <a:pt x="1" y="0"/>
                    </a:moveTo>
                    <a:lnTo>
                      <a:pt x="1" y="2359"/>
                    </a:lnTo>
                    <a:lnTo>
                      <a:pt x="25398" y="2359"/>
                    </a:lnTo>
                    <a:lnTo>
                      <a:pt x="25398"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59"/>
              <p:cNvSpPr/>
              <p:nvPr/>
            </p:nvSpPr>
            <p:spPr>
              <a:xfrm>
                <a:off x="8706063" y="463100"/>
                <a:ext cx="21725" cy="20850"/>
              </a:xfrm>
              <a:custGeom>
                <a:avLst/>
                <a:gdLst/>
                <a:ahLst/>
                <a:cxnLst/>
                <a:rect l="l" t="t" r="r" b="b"/>
                <a:pathLst>
                  <a:path w="869" h="834" fill="none" extrusionOk="0">
                    <a:moveTo>
                      <a:pt x="1" y="1"/>
                    </a:moveTo>
                    <a:lnTo>
                      <a:pt x="868" y="833"/>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59"/>
              <p:cNvSpPr/>
              <p:nvPr/>
            </p:nvSpPr>
            <p:spPr>
              <a:xfrm>
                <a:off x="8706063" y="463100"/>
                <a:ext cx="21725" cy="20850"/>
              </a:xfrm>
              <a:custGeom>
                <a:avLst/>
                <a:gdLst/>
                <a:ahLst/>
                <a:cxnLst/>
                <a:rect l="l" t="t" r="r" b="b"/>
                <a:pathLst>
                  <a:path w="869" h="834" fill="none" extrusionOk="0">
                    <a:moveTo>
                      <a:pt x="868" y="1"/>
                    </a:moveTo>
                    <a:lnTo>
                      <a:pt x="1" y="833"/>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59"/>
              <p:cNvSpPr/>
              <p:nvPr/>
            </p:nvSpPr>
            <p:spPr>
              <a:xfrm>
                <a:off x="8114525" y="503900"/>
                <a:ext cx="634950" cy="347652"/>
              </a:xfrm>
              <a:custGeom>
                <a:avLst/>
                <a:gdLst/>
                <a:ahLst/>
                <a:cxnLst/>
                <a:rect l="l" t="t" r="r" b="b"/>
                <a:pathLst>
                  <a:path w="25398" h="2360" extrusionOk="0">
                    <a:moveTo>
                      <a:pt x="1" y="0"/>
                    </a:moveTo>
                    <a:lnTo>
                      <a:pt x="1" y="2359"/>
                    </a:lnTo>
                    <a:lnTo>
                      <a:pt x="25398" y="2359"/>
                    </a:lnTo>
                    <a:lnTo>
                      <a:pt x="25398"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87" name="Google Shape;2687;p59"/>
            <p:cNvGrpSpPr/>
            <p:nvPr/>
          </p:nvGrpSpPr>
          <p:grpSpPr>
            <a:xfrm>
              <a:off x="8009738" y="538175"/>
              <a:ext cx="634963" cy="406652"/>
              <a:chOff x="8009738" y="538175"/>
              <a:chExt cx="634963" cy="406652"/>
            </a:xfrm>
          </p:grpSpPr>
          <p:sp>
            <p:nvSpPr>
              <p:cNvPr id="2688" name="Google Shape;2688;p59"/>
              <p:cNvSpPr/>
              <p:nvPr/>
            </p:nvSpPr>
            <p:spPr>
              <a:xfrm>
                <a:off x="8009738" y="538175"/>
                <a:ext cx="634950" cy="59000"/>
              </a:xfrm>
              <a:custGeom>
                <a:avLst/>
                <a:gdLst/>
                <a:ahLst/>
                <a:cxnLst/>
                <a:rect l="l" t="t" r="r" b="b"/>
                <a:pathLst>
                  <a:path w="25398" h="2360" extrusionOk="0">
                    <a:moveTo>
                      <a:pt x="1" y="0"/>
                    </a:moveTo>
                    <a:lnTo>
                      <a:pt x="1" y="2359"/>
                    </a:lnTo>
                    <a:lnTo>
                      <a:pt x="25398" y="2359"/>
                    </a:lnTo>
                    <a:lnTo>
                      <a:pt x="25398"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59"/>
              <p:cNvSpPr/>
              <p:nvPr/>
            </p:nvSpPr>
            <p:spPr>
              <a:xfrm>
                <a:off x="8601288" y="556375"/>
                <a:ext cx="21725" cy="20850"/>
              </a:xfrm>
              <a:custGeom>
                <a:avLst/>
                <a:gdLst/>
                <a:ahLst/>
                <a:cxnLst/>
                <a:rect l="l" t="t" r="r" b="b"/>
                <a:pathLst>
                  <a:path w="869" h="834" fill="none" extrusionOk="0">
                    <a:moveTo>
                      <a:pt x="1" y="1"/>
                    </a:moveTo>
                    <a:lnTo>
                      <a:pt x="868" y="833"/>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59"/>
              <p:cNvSpPr/>
              <p:nvPr/>
            </p:nvSpPr>
            <p:spPr>
              <a:xfrm>
                <a:off x="8601288" y="556375"/>
                <a:ext cx="21725" cy="20850"/>
              </a:xfrm>
              <a:custGeom>
                <a:avLst/>
                <a:gdLst/>
                <a:ahLst/>
                <a:cxnLst/>
                <a:rect l="l" t="t" r="r" b="b"/>
                <a:pathLst>
                  <a:path w="869" h="834" fill="none" extrusionOk="0">
                    <a:moveTo>
                      <a:pt x="868" y="1"/>
                    </a:moveTo>
                    <a:lnTo>
                      <a:pt x="1" y="833"/>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59"/>
              <p:cNvSpPr/>
              <p:nvPr/>
            </p:nvSpPr>
            <p:spPr>
              <a:xfrm>
                <a:off x="8009750" y="597175"/>
                <a:ext cx="634950" cy="347652"/>
              </a:xfrm>
              <a:custGeom>
                <a:avLst/>
                <a:gdLst/>
                <a:ahLst/>
                <a:cxnLst/>
                <a:rect l="l" t="t" r="r" b="b"/>
                <a:pathLst>
                  <a:path w="25398" h="2360" extrusionOk="0">
                    <a:moveTo>
                      <a:pt x="1" y="0"/>
                    </a:moveTo>
                    <a:lnTo>
                      <a:pt x="1" y="2359"/>
                    </a:lnTo>
                    <a:lnTo>
                      <a:pt x="25398" y="2359"/>
                    </a:lnTo>
                    <a:lnTo>
                      <a:pt x="25398"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692" name="Google Shape;2692;p59"/>
          <p:cNvGrpSpPr/>
          <p:nvPr/>
        </p:nvGrpSpPr>
        <p:grpSpPr>
          <a:xfrm>
            <a:off x="706408" y="-1469152"/>
            <a:ext cx="1218677" cy="2647482"/>
            <a:chOff x="706408" y="-1469152"/>
            <a:chExt cx="1218677" cy="2647482"/>
          </a:xfrm>
        </p:grpSpPr>
        <p:grpSp>
          <p:nvGrpSpPr>
            <p:cNvPr id="2693" name="Google Shape;2693;p59"/>
            <p:cNvGrpSpPr/>
            <p:nvPr/>
          </p:nvGrpSpPr>
          <p:grpSpPr>
            <a:xfrm>
              <a:off x="706408" y="-1469152"/>
              <a:ext cx="1218677" cy="2356830"/>
              <a:chOff x="2071700" y="1617275"/>
              <a:chExt cx="717375" cy="1387350"/>
            </a:xfrm>
          </p:grpSpPr>
          <p:sp>
            <p:nvSpPr>
              <p:cNvPr id="2694" name="Google Shape;2694;p59"/>
              <p:cNvSpPr/>
              <p:nvPr/>
            </p:nvSpPr>
            <p:spPr>
              <a:xfrm>
                <a:off x="2093750" y="1644825"/>
                <a:ext cx="6625" cy="1339950"/>
              </a:xfrm>
              <a:custGeom>
                <a:avLst/>
                <a:gdLst/>
                <a:ahLst/>
                <a:cxnLst/>
                <a:rect l="l" t="t" r="r" b="b"/>
                <a:pathLst>
                  <a:path w="265" h="53598" extrusionOk="0">
                    <a:moveTo>
                      <a:pt x="0" y="0"/>
                    </a:moveTo>
                    <a:lnTo>
                      <a:pt x="0" y="5113"/>
                    </a:lnTo>
                    <a:lnTo>
                      <a:pt x="265" y="5113"/>
                    </a:lnTo>
                    <a:lnTo>
                      <a:pt x="265" y="0"/>
                    </a:lnTo>
                    <a:close/>
                    <a:moveTo>
                      <a:pt x="0" y="5378"/>
                    </a:moveTo>
                    <a:lnTo>
                      <a:pt x="0" y="10447"/>
                    </a:lnTo>
                    <a:lnTo>
                      <a:pt x="265" y="10447"/>
                    </a:lnTo>
                    <a:lnTo>
                      <a:pt x="265" y="5378"/>
                    </a:lnTo>
                    <a:close/>
                    <a:moveTo>
                      <a:pt x="0" y="10755"/>
                    </a:moveTo>
                    <a:lnTo>
                      <a:pt x="0" y="15824"/>
                    </a:lnTo>
                    <a:lnTo>
                      <a:pt x="265" y="15824"/>
                    </a:lnTo>
                    <a:lnTo>
                      <a:pt x="265" y="10755"/>
                    </a:lnTo>
                    <a:close/>
                    <a:moveTo>
                      <a:pt x="0" y="16089"/>
                    </a:moveTo>
                    <a:lnTo>
                      <a:pt x="0" y="21201"/>
                    </a:lnTo>
                    <a:lnTo>
                      <a:pt x="265" y="21201"/>
                    </a:lnTo>
                    <a:lnTo>
                      <a:pt x="265" y="16089"/>
                    </a:lnTo>
                    <a:close/>
                    <a:moveTo>
                      <a:pt x="0" y="21466"/>
                    </a:moveTo>
                    <a:lnTo>
                      <a:pt x="0" y="26579"/>
                    </a:lnTo>
                    <a:lnTo>
                      <a:pt x="265" y="26579"/>
                    </a:lnTo>
                    <a:lnTo>
                      <a:pt x="265" y="21466"/>
                    </a:lnTo>
                    <a:close/>
                    <a:moveTo>
                      <a:pt x="0" y="26843"/>
                    </a:moveTo>
                    <a:lnTo>
                      <a:pt x="0" y="31956"/>
                    </a:lnTo>
                    <a:lnTo>
                      <a:pt x="265" y="31956"/>
                    </a:lnTo>
                    <a:lnTo>
                      <a:pt x="265" y="26843"/>
                    </a:lnTo>
                    <a:close/>
                    <a:moveTo>
                      <a:pt x="0" y="32221"/>
                    </a:moveTo>
                    <a:lnTo>
                      <a:pt x="0" y="37334"/>
                    </a:lnTo>
                    <a:lnTo>
                      <a:pt x="265" y="37334"/>
                    </a:lnTo>
                    <a:lnTo>
                      <a:pt x="265" y="32221"/>
                    </a:lnTo>
                    <a:close/>
                    <a:moveTo>
                      <a:pt x="0" y="37598"/>
                    </a:moveTo>
                    <a:lnTo>
                      <a:pt x="0" y="42711"/>
                    </a:lnTo>
                    <a:lnTo>
                      <a:pt x="265" y="42711"/>
                    </a:lnTo>
                    <a:lnTo>
                      <a:pt x="265" y="37598"/>
                    </a:lnTo>
                    <a:close/>
                    <a:moveTo>
                      <a:pt x="0" y="42975"/>
                    </a:moveTo>
                    <a:lnTo>
                      <a:pt x="0" y="48088"/>
                    </a:lnTo>
                    <a:lnTo>
                      <a:pt x="265" y="48088"/>
                    </a:lnTo>
                    <a:lnTo>
                      <a:pt x="265" y="42975"/>
                    </a:lnTo>
                    <a:close/>
                    <a:moveTo>
                      <a:pt x="0" y="48353"/>
                    </a:moveTo>
                    <a:lnTo>
                      <a:pt x="0" y="53598"/>
                    </a:lnTo>
                    <a:lnTo>
                      <a:pt x="44" y="53598"/>
                    </a:lnTo>
                    <a:lnTo>
                      <a:pt x="44"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59"/>
              <p:cNvSpPr/>
              <p:nvPr/>
            </p:nvSpPr>
            <p:spPr>
              <a:xfrm>
                <a:off x="2093750" y="1643725"/>
                <a:ext cx="6625" cy="1341050"/>
              </a:xfrm>
              <a:custGeom>
                <a:avLst/>
                <a:gdLst/>
                <a:ahLst/>
                <a:cxnLst/>
                <a:rect l="l" t="t" r="r" b="b"/>
                <a:pathLst>
                  <a:path w="265" h="53642" fill="none" extrusionOk="0">
                    <a:moveTo>
                      <a:pt x="0" y="0"/>
                    </a:moveTo>
                    <a:lnTo>
                      <a:pt x="0" y="0"/>
                    </a:lnTo>
                    <a:lnTo>
                      <a:pt x="0" y="53642"/>
                    </a:lnTo>
                    <a:lnTo>
                      <a:pt x="265" y="53642"/>
                    </a:lnTo>
                    <a:lnTo>
                      <a:pt x="44" y="53642"/>
                    </a:lnTo>
                    <a:lnTo>
                      <a:pt x="44" y="53377"/>
                    </a:lnTo>
                    <a:lnTo>
                      <a:pt x="265" y="53377"/>
                    </a:lnTo>
                    <a:lnTo>
                      <a:pt x="265" y="48397"/>
                    </a:lnTo>
                    <a:lnTo>
                      <a:pt x="0" y="48397"/>
                    </a:lnTo>
                    <a:lnTo>
                      <a:pt x="0" y="48132"/>
                    </a:lnTo>
                    <a:lnTo>
                      <a:pt x="265" y="48132"/>
                    </a:lnTo>
                    <a:lnTo>
                      <a:pt x="265" y="43019"/>
                    </a:lnTo>
                    <a:lnTo>
                      <a:pt x="0" y="43019"/>
                    </a:lnTo>
                    <a:lnTo>
                      <a:pt x="0" y="42755"/>
                    </a:lnTo>
                    <a:lnTo>
                      <a:pt x="265" y="42755"/>
                    </a:lnTo>
                    <a:lnTo>
                      <a:pt x="265" y="37642"/>
                    </a:lnTo>
                    <a:lnTo>
                      <a:pt x="0" y="37642"/>
                    </a:lnTo>
                    <a:lnTo>
                      <a:pt x="0" y="37378"/>
                    </a:lnTo>
                    <a:lnTo>
                      <a:pt x="265" y="37378"/>
                    </a:lnTo>
                    <a:lnTo>
                      <a:pt x="265" y="32265"/>
                    </a:lnTo>
                    <a:lnTo>
                      <a:pt x="0" y="32265"/>
                    </a:lnTo>
                    <a:lnTo>
                      <a:pt x="0" y="32000"/>
                    </a:lnTo>
                    <a:lnTo>
                      <a:pt x="265" y="32000"/>
                    </a:lnTo>
                    <a:lnTo>
                      <a:pt x="265" y="26887"/>
                    </a:lnTo>
                    <a:lnTo>
                      <a:pt x="0" y="26887"/>
                    </a:lnTo>
                    <a:lnTo>
                      <a:pt x="0" y="26623"/>
                    </a:lnTo>
                    <a:lnTo>
                      <a:pt x="265" y="26623"/>
                    </a:lnTo>
                    <a:lnTo>
                      <a:pt x="265" y="21510"/>
                    </a:lnTo>
                    <a:lnTo>
                      <a:pt x="0" y="21510"/>
                    </a:lnTo>
                    <a:lnTo>
                      <a:pt x="0" y="21245"/>
                    </a:lnTo>
                    <a:lnTo>
                      <a:pt x="265" y="21245"/>
                    </a:lnTo>
                    <a:lnTo>
                      <a:pt x="265" y="16133"/>
                    </a:lnTo>
                    <a:lnTo>
                      <a:pt x="0" y="16133"/>
                    </a:lnTo>
                    <a:lnTo>
                      <a:pt x="0" y="15868"/>
                    </a:lnTo>
                    <a:lnTo>
                      <a:pt x="265" y="15868"/>
                    </a:lnTo>
                    <a:lnTo>
                      <a:pt x="265" y="10799"/>
                    </a:lnTo>
                    <a:lnTo>
                      <a:pt x="0" y="10799"/>
                    </a:lnTo>
                    <a:lnTo>
                      <a:pt x="0" y="10491"/>
                    </a:lnTo>
                    <a:lnTo>
                      <a:pt x="265" y="10491"/>
                    </a:lnTo>
                    <a:lnTo>
                      <a:pt x="265" y="5422"/>
                    </a:lnTo>
                    <a:lnTo>
                      <a:pt x="0" y="5422"/>
                    </a:lnTo>
                    <a:lnTo>
                      <a:pt x="0" y="5157"/>
                    </a:lnTo>
                    <a:lnTo>
                      <a:pt x="265" y="5157"/>
                    </a:lnTo>
                    <a:lnTo>
                      <a:pt x="265" y="44"/>
                    </a:lnTo>
                    <a:lnTo>
                      <a:pt x="0" y="44"/>
                    </a:lnTo>
                    <a:lnTo>
                      <a:pt x="0"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59"/>
              <p:cNvSpPr/>
              <p:nvPr/>
            </p:nvSpPr>
            <p:spPr>
              <a:xfrm>
                <a:off x="2228175" y="1644825"/>
                <a:ext cx="6650" cy="1333350"/>
              </a:xfrm>
              <a:custGeom>
                <a:avLst/>
                <a:gdLst/>
                <a:ahLst/>
                <a:cxnLst/>
                <a:rect l="l" t="t" r="r" b="b"/>
                <a:pathLst>
                  <a:path w="266" h="53334" extrusionOk="0">
                    <a:moveTo>
                      <a:pt x="1" y="0"/>
                    </a:moveTo>
                    <a:lnTo>
                      <a:pt x="1" y="5113"/>
                    </a:lnTo>
                    <a:lnTo>
                      <a:pt x="265" y="5113"/>
                    </a:lnTo>
                    <a:lnTo>
                      <a:pt x="265" y="0"/>
                    </a:lnTo>
                    <a:close/>
                    <a:moveTo>
                      <a:pt x="1" y="5378"/>
                    </a:moveTo>
                    <a:lnTo>
                      <a:pt x="1" y="10447"/>
                    </a:lnTo>
                    <a:lnTo>
                      <a:pt x="265" y="10447"/>
                    </a:lnTo>
                    <a:lnTo>
                      <a:pt x="265" y="5378"/>
                    </a:lnTo>
                    <a:close/>
                    <a:moveTo>
                      <a:pt x="1" y="10755"/>
                    </a:moveTo>
                    <a:lnTo>
                      <a:pt x="1" y="15824"/>
                    </a:lnTo>
                    <a:lnTo>
                      <a:pt x="265" y="15824"/>
                    </a:lnTo>
                    <a:lnTo>
                      <a:pt x="265" y="10755"/>
                    </a:lnTo>
                    <a:close/>
                    <a:moveTo>
                      <a:pt x="1" y="16089"/>
                    </a:moveTo>
                    <a:lnTo>
                      <a:pt x="1" y="21201"/>
                    </a:lnTo>
                    <a:lnTo>
                      <a:pt x="265" y="21201"/>
                    </a:lnTo>
                    <a:lnTo>
                      <a:pt x="265" y="16089"/>
                    </a:lnTo>
                    <a:close/>
                    <a:moveTo>
                      <a:pt x="1" y="21466"/>
                    </a:moveTo>
                    <a:lnTo>
                      <a:pt x="1" y="26579"/>
                    </a:lnTo>
                    <a:lnTo>
                      <a:pt x="265" y="26579"/>
                    </a:lnTo>
                    <a:lnTo>
                      <a:pt x="265" y="21466"/>
                    </a:lnTo>
                    <a:close/>
                    <a:moveTo>
                      <a:pt x="1" y="26843"/>
                    </a:moveTo>
                    <a:lnTo>
                      <a:pt x="1" y="31956"/>
                    </a:lnTo>
                    <a:lnTo>
                      <a:pt x="265" y="31956"/>
                    </a:lnTo>
                    <a:lnTo>
                      <a:pt x="265" y="26843"/>
                    </a:lnTo>
                    <a:close/>
                    <a:moveTo>
                      <a:pt x="1" y="32221"/>
                    </a:moveTo>
                    <a:lnTo>
                      <a:pt x="1" y="37334"/>
                    </a:lnTo>
                    <a:lnTo>
                      <a:pt x="265" y="37334"/>
                    </a:lnTo>
                    <a:lnTo>
                      <a:pt x="265" y="32221"/>
                    </a:lnTo>
                    <a:close/>
                    <a:moveTo>
                      <a:pt x="1" y="37598"/>
                    </a:moveTo>
                    <a:lnTo>
                      <a:pt x="1" y="42711"/>
                    </a:lnTo>
                    <a:lnTo>
                      <a:pt x="265" y="42711"/>
                    </a:lnTo>
                    <a:lnTo>
                      <a:pt x="265" y="37598"/>
                    </a:lnTo>
                    <a:close/>
                    <a:moveTo>
                      <a:pt x="1" y="42975"/>
                    </a:moveTo>
                    <a:lnTo>
                      <a:pt x="1" y="48088"/>
                    </a:lnTo>
                    <a:lnTo>
                      <a:pt x="265" y="48088"/>
                    </a:lnTo>
                    <a:lnTo>
                      <a:pt x="265" y="42975"/>
                    </a:lnTo>
                    <a:close/>
                    <a:moveTo>
                      <a:pt x="1" y="48353"/>
                    </a:moveTo>
                    <a:lnTo>
                      <a:pt x="1"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59"/>
              <p:cNvSpPr/>
              <p:nvPr/>
            </p:nvSpPr>
            <p:spPr>
              <a:xfrm>
                <a:off x="2228175" y="2853625"/>
                <a:ext cx="6650" cy="124550"/>
              </a:xfrm>
              <a:custGeom>
                <a:avLst/>
                <a:gdLst/>
                <a:ahLst/>
                <a:cxnLst/>
                <a:rect l="l" t="t" r="r" b="b"/>
                <a:pathLst>
                  <a:path w="266" h="4982" fill="none" extrusionOk="0">
                    <a:moveTo>
                      <a:pt x="265" y="1"/>
                    </a:moveTo>
                    <a:lnTo>
                      <a:pt x="1" y="1"/>
                    </a:lnTo>
                    <a:lnTo>
                      <a:pt x="1" y="4981"/>
                    </a:lnTo>
                    <a:lnTo>
                      <a:pt x="265" y="4981"/>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59"/>
              <p:cNvSpPr/>
              <p:nvPr/>
            </p:nvSpPr>
            <p:spPr>
              <a:xfrm>
                <a:off x="2228175" y="2719200"/>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59"/>
              <p:cNvSpPr/>
              <p:nvPr/>
            </p:nvSpPr>
            <p:spPr>
              <a:xfrm>
                <a:off x="2228175" y="2584750"/>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59"/>
              <p:cNvSpPr/>
              <p:nvPr/>
            </p:nvSpPr>
            <p:spPr>
              <a:xfrm>
                <a:off x="2228175" y="2450325"/>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59"/>
              <p:cNvSpPr/>
              <p:nvPr/>
            </p:nvSpPr>
            <p:spPr>
              <a:xfrm>
                <a:off x="2228175" y="2315900"/>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59"/>
              <p:cNvSpPr/>
              <p:nvPr/>
            </p:nvSpPr>
            <p:spPr>
              <a:xfrm>
                <a:off x="2228175" y="2181450"/>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59"/>
              <p:cNvSpPr/>
              <p:nvPr/>
            </p:nvSpPr>
            <p:spPr>
              <a:xfrm>
                <a:off x="2228175" y="2047025"/>
                <a:ext cx="6650" cy="127850"/>
              </a:xfrm>
              <a:custGeom>
                <a:avLst/>
                <a:gdLst/>
                <a:ahLst/>
                <a:cxnLst/>
                <a:rect l="l" t="t" r="r" b="b"/>
                <a:pathLst>
                  <a:path w="266" h="5114" fill="none" extrusionOk="0">
                    <a:moveTo>
                      <a:pt x="265" y="1"/>
                    </a:moveTo>
                    <a:lnTo>
                      <a:pt x="1" y="1"/>
                    </a:lnTo>
                    <a:lnTo>
                      <a:pt x="1" y="5113"/>
                    </a:lnTo>
                    <a:lnTo>
                      <a:pt x="265" y="5113"/>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59"/>
              <p:cNvSpPr/>
              <p:nvPr/>
            </p:nvSpPr>
            <p:spPr>
              <a:xfrm>
                <a:off x="2228175" y="1913700"/>
                <a:ext cx="6650" cy="126750"/>
              </a:xfrm>
              <a:custGeom>
                <a:avLst/>
                <a:gdLst/>
                <a:ahLst/>
                <a:cxnLst/>
                <a:rect l="l" t="t" r="r" b="b"/>
                <a:pathLst>
                  <a:path w="266" h="5070" fill="none" extrusionOk="0">
                    <a:moveTo>
                      <a:pt x="265" y="0"/>
                    </a:moveTo>
                    <a:lnTo>
                      <a:pt x="1" y="0"/>
                    </a:lnTo>
                    <a:lnTo>
                      <a:pt x="1" y="5069"/>
                    </a:lnTo>
                    <a:lnTo>
                      <a:pt x="265" y="5069"/>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59"/>
              <p:cNvSpPr/>
              <p:nvPr/>
            </p:nvSpPr>
            <p:spPr>
              <a:xfrm>
                <a:off x="2228175" y="1779250"/>
                <a:ext cx="6650" cy="126750"/>
              </a:xfrm>
              <a:custGeom>
                <a:avLst/>
                <a:gdLst/>
                <a:ahLst/>
                <a:cxnLst/>
                <a:rect l="l" t="t" r="r" b="b"/>
                <a:pathLst>
                  <a:path w="266" h="5070" fill="none" extrusionOk="0">
                    <a:moveTo>
                      <a:pt x="265" y="1"/>
                    </a:moveTo>
                    <a:lnTo>
                      <a:pt x="1" y="1"/>
                    </a:lnTo>
                    <a:lnTo>
                      <a:pt x="1" y="5070"/>
                    </a:lnTo>
                    <a:lnTo>
                      <a:pt x="265" y="5070"/>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59"/>
              <p:cNvSpPr/>
              <p:nvPr/>
            </p:nvSpPr>
            <p:spPr>
              <a:xfrm>
                <a:off x="2228175" y="1644825"/>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59"/>
              <p:cNvSpPr/>
              <p:nvPr/>
            </p:nvSpPr>
            <p:spPr>
              <a:xfrm>
                <a:off x="2362625" y="1644825"/>
                <a:ext cx="6625" cy="1333350"/>
              </a:xfrm>
              <a:custGeom>
                <a:avLst/>
                <a:gdLst/>
                <a:ahLst/>
                <a:cxnLst/>
                <a:rect l="l" t="t" r="r" b="b"/>
                <a:pathLst>
                  <a:path w="265" h="53334" extrusionOk="0">
                    <a:moveTo>
                      <a:pt x="0" y="0"/>
                    </a:moveTo>
                    <a:lnTo>
                      <a:pt x="0" y="5113"/>
                    </a:lnTo>
                    <a:lnTo>
                      <a:pt x="265" y="5113"/>
                    </a:lnTo>
                    <a:lnTo>
                      <a:pt x="265" y="0"/>
                    </a:lnTo>
                    <a:close/>
                    <a:moveTo>
                      <a:pt x="0" y="5378"/>
                    </a:moveTo>
                    <a:lnTo>
                      <a:pt x="0" y="10447"/>
                    </a:lnTo>
                    <a:lnTo>
                      <a:pt x="265" y="10447"/>
                    </a:lnTo>
                    <a:lnTo>
                      <a:pt x="265" y="5378"/>
                    </a:lnTo>
                    <a:close/>
                    <a:moveTo>
                      <a:pt x="0" y="10755"/>
                    </a:moveTo>
                    <a:lnTo>
                      <a:pt x="0" y="15824"/>
                    </a:lnTo>
                    <a:lnTo>
                      <a:pt x="265" y="15824"/>
                    </a:lnTo>
                    <a:lnTo>
                      <a:pt x="265" y="10755"/>
                    </a:lnTo>
                    <a:close/>
                    <a:moveTo>
                      <a:pt x="0" y="16089"/>
                    </a:moveTo>
                    <a:lnTo>
                      <a:pt x="0" y="21201"/>
                    </a:lnTo>
                    <a:lnTo>
                      <a:pt x="265" y="21201"/>
                    </a:lnTo>
                    <a:lnTo>
                      <a:pt x="265" y="16089"/>
                    </a:lnTo>
                    <a:close/>
                    <a:moveTo>
                      <a:pt x="0" y="21466"/>
                    </a:moveTo>
                    <a:lnTo>
                      <a:pt x="0" y="26579"/>
                    </a:lnTo>
                    <a:lnTo>
                      <a:pt x="265" y="26579"/>
                    </a:lnTo>
                    <a:lnTo>
                      <a:pt x="265" y="21466"/>
                    </a:lnTo>
                    <a:close/>
                    <a:moveTo>
                      <a:pt x="0" y="26843"/>
                    </a:moveTo>
                    <a:lnTo>
                      <a:pt x="0" y="31956"/>
                    </a:lnTo>
                    <a:lnTo>
                      <a:pt x="265" y="31956"/>
                    </a:lnTo>
                    <a:lnTo>
                      <a:pt x="265" y="26843"/>
                    </a:lnTo>
                    <a:close/>
                    <a:moveTo>
                      <a:pt x="0" y="32221"/>
                    </a:moveTo>
                    <a:lnTo>
                      <a:pt x="0" y="37334"/>
                    </a:lnTo>
                    <a:lnTo>
                      <a:pt x="265" y="37334"/>
                    </a:lnTo>
                    <a:lnTo>
                      <a:pt x="265" y="32221"/>
                    </a:lnTo>
                    <a:close/>
                    <a:moveTo>
                      <a:pt x="0" y="37598"/>
                    </a:moveTo>
                    <a:lnTo>
                      <a:pt x="0" y="42711"/>
                    </a:lnTo>
                    <a:lnTo>
                      <a:pt x="265" y="42711"/>
                    </a:lnTo>
                    <a:lnTo>
                      <a:pt x="265" y="37598"/>
                    </a:lnTo>
                    <a:close/>
                    <a:moveTo>
                      <a:pt x="0" y="42975"/>
                    </a:moveTo>
                    <a:lnTo>
                      <a:pt x="0" y="48088"/>
                    </a:lnTo>
                    <a:lnTo>
                      <a:pt x="265" y="48088"/>
                    </a:lnTo>
                    <a:lnTo>
                      <a:pt x="265" y="42975"/>
                    </a:lnTo>
                    <a:close/>
                    <a:moveTo>
                      <a:pt x="0" y="48353"/>
                    </a:moveTo>
                    <a:lnTo>
                      <a:pt x="0"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59"/>
              <p:cNvSpPr/>
              <p:nvPr/>
            </p:nvSpPr>
            <p:spPr>
              <a:xfrm>
                <a:off x="2362625" y="2853625"/>
                <a:ext cx="6625" cy="124550"/>
              </a:xfrm>
              <a:custGeom>
                <a:avLst/>
                <a:gdLst/>
                <a:ahLst/>
                <a:cxnLst/>
                <a:rect l="l" t="t" r="r" b="b"/>
                <a:pathLst>
                  <a:path w="265" h="4982" fill="none" extrusionOk="0">
                    <a:moveTo>
                      <a:pt x="265" y="1"/>
                    </a:moveTo>
                    <a:lnTo>
                      <a:pt x="0" y="1"/>
                    </a:lnTo>
                    <a:lnTo>
                      <a:pt x="0" y="4981"/>
                    </a:lnTo>
                    <a:lnTo>
                      <a:pt x="265" y="4981"/>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59"/>
              <p:cNvSpPr/>
              <p:nvPr/>
            </p:nvSpPr>
            <p:spPr>
              <a:xfrm>
                <a:off x="2362625" y="2719200"/>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59"/>
              <p:cNvSpPr/>
              <p:nvPr/>
            </p:nvSpPr>
            <p:spPr>
              <a:xfrm>
                <a:off x="2362625" y="2584750"/>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59"/>
              <p:cNvSpPr/>
              <p:nvPr/>
            </p:nvSpPr>
            <p:spPr>
              <a:xfrm>
                <a:off x="2362625" y="2450325"/>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59"/>
              <p:cNvSpPr/>
              <p:nvPr/>
            </p:nvSpPr>
            <p:spPr>
              <a:xfrm>
                <a:off x="2362625" y="2315900"/>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59"/>
              <p:cNvSpPr/>
              <p:nvPr/>
            </p:nvSpPr>
            <p:spPr>
              <a:xfrm>
                <a:off x="2362625" y="2181450"/>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59"/>
              <p:cNvSpPr/>
              <p:nvPr/>
            </p:nvSpPr>
            <p:spPr>
              <a:xfrm>
                <a:off x="2362625" y="2047025"/>
                <a:ext cx="6625" cy="127850"/>
              </a:xfrm>
              <a:custGeom>
                <a:avLst/>
                <a:gdLst/>
                <a:ahLst/>
                <a:cxnLst/>
                <a:rect l="l" t="t" r="r" b="b"/>
                <a:pathLst>
                  <a:path w="265" h="5114" fill="none" extrusionOk="0">
                    <a:moveTo>
                      <a:pt x="265" y="1"/>
                    </a:moveTo>
                    <a:lnTo>
                      <a:pt x="0" y="1"/>
                    </a:lnTo>
                    <a:lnTo>
                      <a:pt x="0" y="5113"/>
                    </a:lnTo>
                    <a:lnTo>
                      <a:pt x="265" y="5113"/>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59"/>
              <p:cNvSpPr/>
              <p:nvPr/>
            </p:nvSpPr>
            <p:spPr>
              <a:xfrm>
                <a:off x="2362625" y="1913700"/>
                <a:ext cx="6625" cy="126750"/>
              </a:xfrm>
              <a:custGeom>
                <a:avLst/>
                <a:gdLst/>
                <a:ahLst/>
                <a:cxnLst/>
                <a:rect l="l" t="t" r="r" b="b"/>
                <a:pathLst>
                  <a:path w="265" h="5070" fill="none" extrusionOk="0">
                    <a:moveTo>
                      <a:pt x="265" y="0"/>
                    </a:moveTo>
                    <a:lnTo>
                      <a:pt x="0" y="0"/>
                    </a:lnTo>
                    <a:lnTo>
                      <a:pt x="0" y="5069"/>
                    </a:lnTo>
                    <a:lnTo>
                      <a:pt x="265" y="5069"/>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59"/>
              <p:cNvSpPr/>
              <p:nvPr/>
            </p:nvSpPr>
            <p:spPr>
              <a:xfrm>
                <a:off x="2362625" y="1779250"/>
                <a:ext cx="6625" cy="126750"/>
              </a:xfrm>
              <a:custGeom>
                <a:avLst/>
                <a:gdLst/>
                <a:ahLst/>
                <a:cxnLst/>
                <a:rect l="l" t="t" r="r" b="b"/>
                <a:pathLst>
                  <a:path w="265" h="5070" fill="none" extrusionOk="0">
                    <a:moveTo>
                      <a:pt x="265" y="1"/>
                    </a:moveTo>
                    <a:lnTo>
                      <a:pt x="0" y="1"/>
                    </a:lnTo>
                    <a:lnTo>
                      <a:pt x="0" y="5070"/>
                    </a:lnTo>
                    <a:lnTo>
                      <a:pt x="265" y="5070"/>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59"/>
              <p:cNvSpPr/>
              <p:nvPr/>
            </p:nvSpPr>
            <p:spPr>
              <a:xfrm>
                <a:off x="2362625" y="1644825"/>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59"/>
              <p:cNvSpPr/>
              <p:nvPr/>
            </p:nvSpPr>
            <p:spPr>
              <a:xfrm>
                <a:off x="2497050" y="1644825"/>
                <a:ext cx="6625" cy="1333350"/>
              </a:xfrm>
              <a:custGeom>
                <a:avLst/>
                <a:gdLst/>
                <a:ahLst/>
                <a:cxnLst/>
                <a:rect l="l" t="t" r="r" b="b"/>
                <a:pathLst>
                  <a:path w="265" h="53334" extrusionOk="0">
                    <a:moveTo>
                      <a:pt x="0" y="0"/>
                    </a:moveTo>
                    <a:lnTo>
                      <a:pt x="0" y="5113"/>
                    </a:lnTo>
                    <a:lnTo>
                      <a:pt x="265" y="5113"/>
                    </a:lnTo>
                    <a:lnTo>
                      <a:pt x="265" y="0"/>
                    </a:lnTo>
                    <a:close/>
                    <a:moveTo>
                      <a:pt x="0" y="5378"/>
                    </a:moveTo>
                    <a:lnTo>
                      <a:pt x="0" y="10447"/>
                    </a:lnTo>
                    <a:lnTo>
                      <a:pt x="265" y="10447"/>
                    </a:lnTo>
                    <a:lnTo>
                      <a:pt x="265" y="5378"/>
                    </a:lnTo>
                    <a:close/>
                    <a:moveTo>
                      <a:pt x="0" y="10755"/>
                    </a:moveTo>
                    <a:lnTo>
                      <a:pt x="0" y="15824"/>
                    </a:lnTo>
                    <a:lnTo>
                      <a:pt x="265" y="15824"/>
                    </a:lnTo>
                    <a:lnTo>
                      <a:pt x="265" y="10755"/>
                    </a:lnTo>
                    <a:close/>
                    <a:moveTo>
                      <a:pt x="0" y="16089"/>
                    </a:moveTo>
                    <a:lnTo>
                      <a:pt x="0" y="21201"/>
                    </a:lnTo>
                    <a:lnTo>
                      <a:pt x="265" y="21201"/>
                    </a:lnTo>
                    <a:lnTo>
                      <a:pt x="265" y="16089"/>
                    </a:lnTo>
                    <a:close/>
                    <a:moveTo>
                      <a:pt x="0" y="21466"/>
                    </a:moveTo>
                    <a:lnTo>
                      <a:pt x="0" y="26579"/>
                    </a:lnTo>
                    <a:lnTo>
                      <a:pt x="265" y="26579"/>
                    </a:lnTo>
                    <a:lnTo>
                      <a:pt x="265" y="21466"/>
                    </a:lnTo>
                    <a:close/>
                    <a:moveTo>
                      <a:pt x="0" y="26843"/>
                    </a:moveTo>
                    <a:lnTo>
                      <a:pt x="0" y="31956"/>
                    </a:lnTo>
                    <a:lnTo>
                      <a:pt x="265" y="31956"/>
                    </a:lnTo>
                    <a:lnTo>
                      <a:pt x="265" y="26843"/>
                    </a:lnTo>
                    <a:close/>
                    <a:moveTo>
                      <a:pt x="0" y="32221"/>
                    </a:moveTo>
                    <a:lnTo>
                      <a:pt x="0" y="37334"/>
                    </a:lnTo>
                    <a:lnTo>
                      <a:pt x="265" y="37334"/>
                    </a:lnTo>
                    <a:lnTo>
                      <a:pt x="265" y="32221"/>
                    </a:lnTo>
                    <a:close/>
                    <a:moveTo>
                      <a:pt x="0" y="37598"/>
                    </a:moveTo>
                    <a:lnTo>
                      <a:pt x="0" y="42711"/>
                    </a:lnTo>
                    <a:lnTo>
                      <a:pt x="265" y="42711"/>
                    </a:lnTo>
                    <a:lnTo>
                      <a:pt x="265" y="37598"/>
                    </a:lnTo>
                    <a:close/>
                    <a:moveTo>
                      <a:pt x="0" y="42975"/>
                    </a:moveTo>
                    <a:lnTo>
                      <a:pt x="0" y="48088"/>
                    </a:lnTo>
                    <a:lnTo>
                      <a:pt x="265" y="48088"/>
                    </a:lnTo>
                    <a:lnTo>
                      <a:pt x="265" y="42975"/>
                    </a:lnTo>
                    <a:close/>
                    <a:moveTo>
                      <a:pt x="0" y="48353"/>
                    </a:moveTo>
                    <a:lnTo>
                      <a:pt x="0"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59"/>
              <p:cNvSpPr/>
              <p:nvPr/>
            </p:nvSpPr>
            <p:spPr>
              <a:xfrm>
                <a:off x="2497050" y="2853625"/>
                <a:ext cx="6625" cy="124550"/>
              </a:xfrm>
              <a:custGeom>
                <a:avLst/>
                <a:gdLst/>
                <a:ahLst/>
                <a:cxnLst/>
                <a:rect l="l" t="t" r="r" b="b"/>
                <a:pathLst>
                  <a:path w="265" h="4982" fill="none" extrusionOk="0">
                    <a:moveTo>
                      <a:pt x="265" y="1"/>
                    </a:moveTo>
                    <a:lnTo>
                      <a:pt x="0" y="1"/>
                    </a:lnTo>
                    <a:lnTo>
                      <a:pt x="0" y="4981"/>
                    </a:lnTo>
                    <a:lnTo>
                      <a:pt x="265" y="4981"/>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59"/>
              <p:cNvSpPr/>
              <p:nvPr/>
            </p:nvSpPr>
            <p:spPr>
              <a:xfrm>
                <a:off x="2497050" y="2719200"/>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59"/>
              <p:cNvSpPr/>
              <p:nvPr/>
            </p:nvSpPr>
            <p:spPr>
              <a:xfrm>
                <a:off x="2497050" y="2584750"/>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59"/>
              <p:cNvSpPr/>
              <p:nvPr/>
            </p:nvSpPr>
            <p:spPr>
              <a:xfrm>
                <a:off x="2497050" y="2450325"/>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59"/>
              <p:cNvSpPr/>
              <p:nvPr/>
            </p:nvSpPr>
            <p:spPr>
              <a:xfrm>
                <a:off x="2497050" y="2315900"/>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59"/>
              <p:cNvSpPr/>
              <p:nvPr/>
            </p:nvSpPr>
            <p:spPr>
              <a:xfrm>
                <a:off x="2497050" y="2181450"/>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59"/>
              <p:cNvSpPr/>
              <p:nvPr/>
            </p:nvSpPr>
            <p:spPr>
              <a:xfrm>
                <a:off x="2497050" y="2047025"/>
                <a:ext cx="6625" cy="127850"/>
              </a:xfrm>
              <a:custGeom>
                <a:avLst/>
                <a:gdLst/>
                <a:ahLst/>
                <a:cxnLst/>
                <a:rect l="l" t="t" r="r" b="b"/>
                <a:pathLst>
                  <a:path w="265" h="5114" fill="none" extrusionOk="0">
                    <a:moveTo>
                      <a:pt x="265" y="1"/>
                    </a:moveTo>
                    <a:lnTo>
                      <a:pt x="0" y="1"/>
                    </a:lnTo>
                    <a:lnTo>
                      <a:pt x="0" y="5113"/>
                    </a:lnTo>
                    <a:lnTo>
                      <a:pt x="265" y="5113"/>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59"/>
              <p:cNvSpPr/>
              <p:nvPr/>
            </p:nvSpPr>
            <p:spPr>
              <a:xfrm>
                <a:off x="2497050" y="1913700"/>
                <a:ext cx="6625" cy="126750"/>
              </a:xfrm>
              <a:custGeom>
                <a:avLst/>
                <a:gdLst/>
                <a:ahLst/>
                <a:cxnLst/>
                <a:rect l="l" t="t" r="r" b="b"/>
                <a:pathLst>
                  <a:path w="265" h="5070" fill="none" extrusionOk="0">
                    <a:moveTo>
                      <a:pt x="265" y="0"/>
                    </a:moveTo>
                    <a:lnTo>
                      <a:pt x="0" y="0"/>
                    </a:lnTo>
                    <a:lnTo>
                      <a:pt x="0" y="5069"/>
                    </a:lnTo>
                    <a:lnTo>
                      <a:pt x="265" y="5069"/>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59"/>
              <p:cNvSpPr/>
              <p:nvPr/>
            </p:nvSpPr>
            <p:spPr>
              <a:xfrm>
                <a:off x="2497050" y="1779250"/>
                <a:ext cx="6625" cy="126750"/>
              </a:xfrm>
              <a:custGeom>
                <a:avLst/>
                <a:gdLst/>
                <a:ahLst/>
                <a:cxnLst/>
                <a:rect l="l" t="t" r="r" b="b"/>
                <a:pathLst>
                  <a:path w="265" h="5070" fill="none" extrusionOk="0">
                    <a:moveTo>
                      <a:pt x="265" y="1"/>
                    </a:moveTo>
                    <a:lnTo>
                      <a:pt x="0" y="1"/>
                    </a:lnTo>
                    <a:lnTo>
                      <a:pt x="0" y="5070"/>
                    </a:lnTo>
                    <a:lnTo>
                      <a:pt x="265" y="5070"/>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59"/>
              <p:cNvSpPr/>
              <p:nvPr/>
            </p:nvSpPr>
            <p:spPr>
              <a:xfrm>
                <a:off x="2497050" y="1644825"/>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59"/>
              <p:cNvSpPr/>
              <p:nvPr/>
            </p:nvSpPr>
            <p:spPr>
              <a:xfrm>
                <a:off x="2631475" y="1644825"/>
                <a:ext cx="6650" cy="1333350"/>
              </a:xfrm>
              <a:custGeom>
                <a:avLst/>
                <a:gdLst/>
                <a:ahLst/>
                <a:cxnLst/>
                <a:rect l="l" t="t" r="r" b="b"/>
                <a:pathLst>
                  <a:path w="266" h="53334" extrusionOk="0">
                    <a:moveTo>
                      <a:pt x="1" y="0"/>
                    </a:moveTo>
                    <a:lnTo>
                      <a:pt x="1" y="5113"/>
                    </a:lnTo>
                    <a:lnTo>
                      <a:pt x="265" y="5113"/>
                    </a:lnTo>
                    <a:lnTo>
                      <a:pt x="265" y="0"/>
                    </a:lnTo>
                    <a:close/>
                    <a:moveTo>
                      <a:pt x="1" y="5378"/>
                    </a:moveTo>
                    <a:lnTo>
                      <a:pt x="1" y="10447"/>
                    </a:lnTo>
                    <a:lnTo>
                      <a:pt x="265" y="10447"/>
                    </a:lnTo>
                    <a:lnTo>
                      <a:pt x="265" y="5378"/>
                    </a:lnTo>
                    <a:close/>
                    <a:moveTo>
                      <a:pt x="1" y="10755"/>
                    </a:moveTo>
                    <a:lnTo>
                      <a:pt x="1" y="15824"/>
                    </a:lnTo>
                    <a:lnTo>
                      <a:pt x="265" y="15824"/>
                    </a:lnTo>
                    <a:lnTo>
                      <a:pt x="265" y="10755"/>
                    </a:lnTo>
                    <a:close/>
                    <a:moveTo>
                      <a:pt x="1" y="16089"/>
                    </a:moveTo>
                    <a:lnTo>
                      <a:pt x="1" y="21201"/>
                    </a:lnTo>
                    <a:lnTo>
                      <a:pt x="265" y="21201"/>
                    </a:lnTo>
                    <a:lnTo>
                      <a:pt x="265" y="16089"/>
                    </a:lnTo>
                    <a:close/>
                    <a:moveTo>
                      <a:pt x="1" y="21466"/>
                    </a:moveTo>
                    <a:lnTo>
                      <a:pt x="1" y="26579"/>
                    </a:lnTo>
                    <a:lnTo>
                      <a:pt x="265" y="26579"/>
                    </a:lnTo>
                    <a:lnTo>
                      <a:pt x="265" y="21466"/>
                    </a:lnTo>
                    <a:close/>
                    <a:moveTo>
                      <a:pt x="1" y="26843"/>
                    </a:moveTo>
                    <a:lnTo>
                      <a:pt x="1" y="31956"/>
                    </a:lnTo>
                    <a:lnTo>
                      <a:pt x="265" y="31956"/>
                    </a:lnTo>
                    <a:lnTo>
                      <a:pt x="265" y="26843"/>
                    </a:lnTo>
                    <a:close/>
                    <a:moveTo>
                      <a:pt x="1" y="32221"/>
                    </a:moveTo>
                    <a:lnTo>
                      <a:pt x="1" y="37334"/>
                    </a:lnTo>
                    <a:lnTo>
                      <a:pt x="265" y="37334"/>
                    </a:lnTo>
                    <a:lnTo>
                      <a:pt x="265" y="32221"/>
                    </a:lnTo>
                    <a:close/>
                    <a:moveTo>
                      <a:pt x="1" y="37598"/>
                    </a:moveTo>
                    <a:lnTo>
                      <a:pt x="1" y="42711"/>
                    </a:lnTo>
                    <a:lnTo>
                      <a:pt x="265" y="42711"/>
                    </a:lnTo>
                    <a:lnTo>
                      <a:pt x="265" y="37598"/>
                    </a:lnTo>
                    <a:close/>
                    <a:moveTo>
                      <a:pt x="1" y="42975"/>
                    </a:moveTo>
                    <a:lnTo>
                      <a:pt x="1" y="48088"/>
                    </a:lnTo>
                    <a:lnTo>
                      <a:pt x="265" y="48088"/>
                    </a:lnTo>
                    <a:lnTo>
                      <a:pt x="265" y="42975"/>
                    </a:lnTo>
                    <a:close/>
                    <a:moveTo>
                      <a:pt x="1" y="48353"/>
                    </a:moveTo>
                    <a:lnTo>
                      <a:pt x="1"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59"/>
              <p:cNvSpPr/>
              <p:nvPr/>
            </p:nvSpPr>
            <p:spPr>
              <a:xfrm>
                <a:off x="2631475" y="2853625"/>
                <a:ext cx="6650" cy="124550"/>
              </a:xfrm>
              <a:custGeom>
                <a:avLst/>
                <a:gdLst/>
                <a:ahLst/>
                <a:cxnLst/>
                <a:rect l="l" t="t" r="r" b="b"/>
                <a:pathLst>
                  <a:path w="266" h="4982" fill="none" extrusionOk="0">
                    <a:moveTo>
                      <a:pt x="265" y="1"/>
                    </a:moveTo>
                    <a:lnTo>
                      <a:pt x="1" y="1"/>
                    </a:lnTo>
                    <a:lnTo>
                      <a:pt x="1" y="4981"/>
                    </a:lnTo>
                    <a:lnTo>
                      <a:pt x="265" y="4981"/>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59"/>
              <p:cNvSpPr/>
              <p:nvPr/>
            </p:nvSpPr>
            <p:spPr>
              <a:xfrm>
                <a:off x="2631475" y="2719200"/>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59"/>
              <p:cNvSpPr/>
              <p:nvPr/>
            </p:nvSpPr>
            <p:spPr>
              <a:xfrm>
                <a:off x="2631475" y="2584750"/>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59"/>
              <p:cNvSpPr/>
              <p:nvPr/>
            </p:nvSpPr>
            <p:spPr>
              <a:xfrm>
                <a:off x="2631475" y="2450325"/>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59"/>
              <p:cNvSpPr/>
              <p:nvPr/>
            </p:nvSpPr>
            <p:spPr>
              <a:xfrm>
                <a:off x="2631475" y="2315900"/>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59"/>
              <p:cNvSpPr/>
              <p:nvPr/>
            </p:nvSpPr>
            <p:spPr>
              <a:xfrm>
                <a:off x="2631475" y="2181450"/>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59"/>
              <p:cNvSpPr/>
              <p:nvPr/>
            </p:nvSpPr>
            <p:spPr>
              <a:xfrm>
                <a:off x="2631475" y="2047025"/>
                <a:ext cx="6650" cy="127850"/>
              </a:xfrm>
              <a:custGeom>
                <a:avLst/>
                <a:gdLst/>
                <a:ahLst/>
                <a:cxnLst/>
                <a:rect l="l" t="t" r="r" b="b"/>
                <a:pathLst>
                  <a:path w="266" h="5114" fill="none" extrusionOk="0">
                    <a:moveTo>
                      <a:pt x="265" y="1"/>
                    </a:moveTo>
                    <a:lnTo>
                      <a:pt x="1" y="1"/>
                    </a:lnTo>
                    <a:lnTo>
                      <a:pt x="1" y="5113"/>
                    </a:lnTo>
                    <a:lnTo>
                      <a:pt x="265" y="5113"/>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59"/>
              <p:cNvSpPr/>
              <p:nvPr/>
            </p:nvSpPr>
            <p:spPr>
              <a:xfrm>
                <a:off x="2631475" y="1913700"/>
                <a:ext cx="6650" cy="126750"/>
              </a:xfrm>
              <a:custGeom>
                <a:avLst/>
                <a:gdLst/>
                <a:ahLst/>
                <a:cxnLst/>
                <a:rect l="l" t="t" r="r" b="b"/>
                <a:pathLst>
                  <a:path w="266" h="5070" fill="none" extrusionOk="0">
                    <a:moveTo>
                      <a:pt x="265" y="0"/>
                    </a:moveTo>
                    <a:lnTo>
                      <a:pt x="1" y="0"/>
                    </a:lnTo>
                    <a:lnTo>
                      <a:pt x="1" y="5069"/>
                    </a:lnTo>
                    <a:lnTo>
                      <a:pt x="265" y="5069"/>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59"/>
              <p:cNvSpPr/>
              <p:nvPr/>
            </p:nvSpPr>
            <p:spPr>
              <a:xfrm>
                <a:off x="2631475" y="1779250"/>
                <a:ext cx="6650" cy="126750"/>
              </a:xfrm>
              <a:custGeom>
                <a:avLst/>
                <a:gdLst/>
                <a:ahLst/>
                <a:cxnLst/>
                <a:rect l="l" t="t" r="r" b="b"/>
                <a:pathLst>
                  <a:path w="266" h="5070" fill="none" extrusionOk="0">
                    <a:moveTo>
                      <a:pt x="265" y="1"/>
                    </a:moveTo>
                    <a:lnTo>
                      <a:pt x="1" y="1"/>
                    </a:lnTo>
                    <a:lnTo>
                      <a:pt x="1" y="5070"/>
                    </a:lnTo>
                    <a:lnTo>
                      <a:pt x="265" y="5070"/>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59"/>
              <p:cNvSpPr/>
              <p:nvPr/>
            </p:nvSpPr>
            <p:spPr>
              <a:xfrm>
                <a:off x="2631475" y="1644825"/>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59"/>
              <p:cNvSpPr/>
              <p:nvPr/>
            </p:nvSpPr>
            <p:spPr>
              <a:xfrm>
                <a:off x="2761500" y="1645925"/>
                <a:ext cx="7750" cy="1336650"/>
              </a:xfrm>
              <a:custGeom>
                <a:avLst/>
                <a:gdLst/>
                <a:ahLst/>
                <a:cxnLst/>
                <a:rect l="l" t="t" r="r" b="b"/>
                <a:pathLst>
                  <a:path w="310" h="53466" extrusionOk="0">
                    <a:moveTo>
                      <a:pt x="1" y="1"/>
                    </a:moveTo>
                    <a:lnTo>
                      <a:pt x="1" y="5069"/>
                    </a:lnTo>
                    <a:lnTo>
                      <a:pt x="309" y="5069"/>
                    </a:lnTo>
                    <a:lnTo>
                      <a:pt x="309" y="1"/>
                    </a:lnTo>
                    <a:close/>
                    <a:moveTo>
                      <a:pt x="1" y="5334"/>
                    </a:moveTo>
                    <a:lnTo>
                      <a:pt x="1" y="10403"/>
                    </a:lnTo>
                    <a:lnTo>
                      <a:pt x="309" y="10403"/>
                    </a:lnTo>
                    <a:lnTo>
                      <a:pt x="309" y="5334"/>
                    </a:lnTo>
                    <a:close/>
                    <a:moveTo>
                      <a:pt x="1" y="10711"/>
                    </a:moveTo>
                    <a:lnTo>
                      <a:pt x="1" y="15780"/>
                    </a:lnTo>
                    <a:lnTo>
                      <a:pt x="309" y="15780"/>
                    </a:lnTo>
                    <a:lnTo>
                      <a:pt x="309" y="10711"/>
                    </a:lnTo>
                    <a:close/>
                    <a:moveTo>
                      <a:pt x="1" y="16045"/>
                    </a:moveTo>
                    <a:lnTo>
                      <a:pt x="1" y="21157"/>
                    </a:lnTo>
                    <a:lnTo>
                      <a:pt x="309" y="21157"/>
                    </a:lnTo>
                    <a:lnTo>
                      <a:pt x="309" y="16045"/>
                    </a:lnTo>
                    <a:close/>
                    <a:moveTo>
                      <a:pt x="1" y="21422"/>
                    </a:moveTo>
                    <a:lnTo>
                      <a:pt x="1" y="26535"/>
                    </a:lnTo>
                    <a:lnTo>
                      <a:pt x="309" y="26535"/>
                    </a:lnTo>
                    <a:lnTo>
                      <a:pt x="309" y="21422"/>
                    </a:lnTo>
                    <a:close/>
                    <a:moveTo>
                      <a:pt x="1" y="26799"/>
                    </a:moveTo>
                    <a:lnTo>
                      <a:pt x="1" y="31912"/>
                    </a:lnTo>
                    <a:lnTo>
                      <a:pt x="309" y="31912"/>
                    </a:lnTo>
                    <a:lnTo>
                      <a:pt x="309" y="26799"/>
                    </a:lnTo>
                    <a:close/>
                    <a:moveTo>
                      <a:pt x="1" y="32177"/>
                    </a:moveTo>
                    <a:lnTo>
                      <a:pt x="1" y="37290"/>
                    </a:lnTo>
                    <a:lnTo>
                      <a:pt x="309" y="37290"/>
                    </a:lnTo>
                    <a:lnTo>
                      <a:pt x="309" y="32177"/>
                    </a:lnTo>
                    <a:close/>
                    <a:moveTo>
                      <a:pt x="1" y="37554"/>
                    </a:moveTo>
                    <a:lnTo>
                      <a:pt x="1" y="42667"/>
                    </a:lnTo>
                    <a:lnTo>
                      <a:pt x="309" y="42667"/>
                    </a:lnTo>
                    <a:lnTo>
                      <a:pt x="309" y="37554"/>
                    </a:lnTo>
                    <a:close/>
                    <a:moveTo>
                      <a:pt x="1" y="42931"/>
                    </a:moveTo>
                    <a:lnTo>
                      <a:pt x="1" y="48044"/>
                    </a:lnTo>
                    <a:lnTo>
                      <a:pt x="309" y="48044"/>
                    </a:lnTo>
                    <a:lnTo>
                      <a:pt x="309" y="42931"/>
                    </a:lnTo>
                    <a:close/>
                    <a:moveTo>
                      <a:pt x="1" y="48309"/>
                    </a:moveTo>
                    <a:lnTo>
                      <a:pt x="1" y="53289"/>
                    </a:lnTo>
                    <a:lnTo>
                      <a:pt x="265" y="53289"/>
                    </a:lnTo>
                    <a:lnTo>
                      <a:pt x="265" y="53466"/>
                    </a:lnTo>
                    <a:lnTo>
                      <a:pt x="309" y="53466"/>
                    </a:lnTo>
                    <a:lnTo>
                      <a:pt x="309" y="48309"/>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59"/>
              <p:cNvSpPr/>
              <p:nvPr/>
            </p:nvSpPr>
            <p:spPr>
              <a:xfrm>
                <a:off x="2761500" y="1645925"/>
                <a:ext cx="7750" cy="1336650"/>
              </a:xfrm>
              <a:custGeom>
                <a:avLst/>
                <a:gdLst/>
                <a:ahLst/>
                <a:cxnLst/>
                <a:rect l="l" t="t" r="r" b="b"/>
                <a:pathLst>
                  <a:path w="310" h="53466" fill="none" extrusionOk="0">
                    <a:moveTo>
                      <a:pt x="309" y="1"/>
                    </a:moveTo>
                    <a:lnTo>
                      <a:pt x="1" y="1"/>
                    </a:lnTo>
                    <a:lnTo>
                      <a:pt x="1" y="5069"/>
                    </a:lnTo>
                    <a:lnTo>
                      <a:pt x="309" y="5069"/>
                    </a:lnTo>
                    <a:lnTo>
                      <a:pt x="309" y="5334"/>
                    </a:lnTo>
                    <a:lnTo>
                      <a:pt x="1" y="5334"/>
                    </a:lnTo>
                    <a:lnTo>
                      <a:pt x="1" y="10403"/>
                    </a:lnTo>
                    <a:lnTo>
                      <a:pt x="309" y="10403"/>
                    </a:lnTo>
                    <a:lnTo>
                      <a:pt x="309" y="10711"/>
                    </a:lnTo>
                    <a:lnTo>
                      <a:pt x="1" y="10711"/>
                    </a:lnTo>
                    <a:lnTo>
                      <a:pt x="1" y="15780"/>
                    </a:lnTo>
                    <a:lnTo>
                      <a:pt x="309" y="15780"/>
                    </a:lnTo>
                    <a:lnTo>
                      <a:pt x="309" y="16045"/>
                    </a:lnTo>
                    <a:lnTo>
                      <a:pt x="1" y="16045"/>
                    </a:lnTo>
                    <a:lnTo>
                      <a:pt x="1" y="21157"/>
                    </a:lnTo>
                    <a:lnTo>
                      <a:pt x="309" y="21157"/>
                    </a:lnTo>
                    <a:lnTo>
                      <a:pt x="309" y="21422"/>
                    </a:lnTo>
                    <a:lnTo>
                      <a:pt x="1" y="21422"/>
                    </a:lnTo>
                    <a:lnTo>
                      <a:pt x="1" y="26535"/>
                    </a:lnTo>
                    <a:lnTo>
                      <a:pt x="309" y="26535"/>
                    </a:lnTo>
                    <a:lnTo>
                      <a:pt x="309" y="26799"/>
                    </a:lnTo>
                    <a:lnTo>
                      <a:pt x="1" y="26799"/>
                    </a:lnTo>
                    <a:lnTo>
                      <a:pt x="1" y="31912"/>
                    </a:lnTo>
                    <a:lnTo>
                      <a:pt x="309" y="31912"/>
                    </a:lnTo>
                    <a:lnTo>
                      <a:pt x="309" y="32177"/>
                    </a:lnTo>
                    <a:lnTo>
                      <a:pt x="1" y="32177"/>
                    </a:lnTo>
                    <a:lnTo>
                      <a:pt x="1" y="37290"/>
                    </a:lnTo>
                    <a:lnTo>
                      <a:pt x="309" y="37290"/>
                    </a:lnTo>
                    <a:lnTo>
                      <a:pt x="309" y="37554"/>
                    </a:lnTo>
                    <a:lnTo>
                      <a:pt x="1" y="37554"/>
                    </a:lnTo>
                    <a:lnTo>
                      <a:pt x="1" y="42667"/>
                    </a:lnTo>
                    <a:lnTo>
                      <a:pt x="309" y="42667"/>
                    </a:lnTo>
                    <a:lnTo>
                      <a:pt x="309" y="42931"/>
                    </a:lnTo>
                    <a:lnTo>
                      <a:pt x="1" y="42931"/>
                    </a:lnTo>
                    <a:lnTo>
                      <a:pt x="1" y="48044"/>
                    </a:lnTo>
                    <a:lnTo>
                      <a:pt x="309" y="48044"/>
                    </a:lnTo>
                    <a:lnTo>
                      <a:pt x="309" y="48309"/>
                    </a:lnTo>
                    <a:lnTo>
                      <a:pt x="1" y="48309"/>
                    </a:lnTo>
                    <a:lnTo>
                      <a:pt x="1" y="53289"/>
                    </a:lnTo>
                    <a:lnTo>
                      <a:pt x="265" y="53289"/>
                    </a:lnTo>
                    <a:lnTo>
                      <a:pt x="265" y="53466"/>
                    </a:lnTo>
                    <a:lnTo>
                      <a:pt x="309" y="53466"/>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59"/>
              <p:cNvSpPr/>
              <p:nvPr/>
            </p:nvSpPr>
            <p:spPr>
              <a:xfrm>
                <a:off x="2093750" y="1638225"/>
                <a:ext cx="675500" cy="6625"/>
              </a:xfrm>
              <a:custGeom>
                <a:avLst/>
                <a:gdLst/>
                <a:ahLst/>
                <a:cxnLst/>
                <a:rect l="l" t="t" r="r" b="b"/>
                <a:pathLst>
                  <a:path w="27020" h="265" extrusionOk="0">
                    <a:moveTo>
                      <a:pt x="0" y="0"/>
                    </a:moveTo>
                    <a:lnTo>
                      <a:pt x="0" y="220"/>
                    </a:lnTo>
                    <a:lnTo>
                      <a:pt x="265" y="220"/>
                    </a:lnTo>
                    <a:lnTo>
                      <a:pt x="265" y="264"/>
                    </a:lnTo>
                    <a:lnTo>
                      <a:pt x="5378" y="264"/>
                    </a:lnTo>
                    <a:lnTo>
                      <a:pt x="5378" y="220"/>
                    </a:lnTo>
                    <a:lnTo>
                      <a:pt x="5642" y="220"/>
                    </a:lnTo>
                    <a:lnTo>
                      <a:pt x="5642" y="264"/>
                    </a:lnTo>
                    <a:lnTo>
                      <a:pt x="10755" y="264"/>
                    </a:lnTo>
                    <a:lnTo>
                      <a:pt x="10755" y="220"/>
                    </a:lnTo>
                    <a:lnTo>
                      <a:pt x="11020" y="220"/>
                    </a:lnTo>
                    <a:lnTo>
                      <a:pt x="11020" y="264"/>
                    </a:lnTo>
                    <a:lnTo>
                      <a:pt x="16132" y="264"/>
                    </a:lnTo>
                    <a:lnTo>
                      <a:pt x="16132" y="220"/>
                    </a:lnTo>
                    <a:lnTo>
                      <a:pt x="16397" y="220"/>
                    </a:lnTo>
                    <a:lnTo>
                      <a:pt x="16397" y="264"/>
                    </a:lnTo>
                    <a:lnTo>
                      <a:pt x="21510" y="264"/>
                    </a:lnTo>
                    <a:lnTo>
                      <a:pt x="21510" y="220"/>
                    </a:lnTo>
                    <a:lnTo>
                      <a:pt x="21774" y="220"/>
                    </a:lnTo>
                    <a:lnTo>
                      <a:pt x="21774" y="264"/>
                    </a:lnTo>
                    <a:lnTo>
                      <a:pt x="27019" y="264"/>
                    </a:lnTo>
                    <a:lnTo>
                      <a:pt x="2701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59"/>
              <p:cNvSpPr/>
              <p:nvPr/>
            </p:nvSpPr>
            <p:spPr>
              <a:xfrm>
                <a:off x="2093750" y="1638225"/>
                <a:ext cx="675500" cy="6625"/>
              </a:xfrm>
              <a:custGeom>
                <a:avLst/>
                <a:gdLst/>
                <a:ahLst/>
                <a:cxnLst/>
                <a:rect l="l" t="t" r="r" b="b"/>
                <a:pathLst>
                  <a:path w="27020" h="265" fill="none" extrusionOk="0">
                    <a:moveTo>
                      <a:pt x="27019" y="0"/>
                    </a:moveTo>
                    <a:lnTo>
                      <a:pt x="0" y="0"/>
                    </a:lnTo>
                    <a:lnTo>
                      <a:pt x="0" y="220"/>
                    </a:lnTo>
                    <a:lnTo>
                      <a:pt x="265" y="220"/>
                    </a:lnTo>
                    <a:lnTo>
                      <a:pt x="265" y="264"/>
                    </a:lnTo>
                    <a:lnTo>
                      <a:pt x="5378" y="264"/>
                    </a:lnTo>
                    <a:lnTo>
                      <a:pt x="5378" y="220"/>
                    </a:lnTo>
                    <a:lnTo>
                      <a:pt x="5642" y="220"/>
                    </a:lnTo>
                    <a:lnTo>
                      <a:pt x="5642" y="264"/>
                    </a:lnTo>
                    <a:lnTo>
                      <a:pt x="10755" y="264"/>
                    </a:lnTo>
                    <a:lnTo>
                      <a:pt x="10755" y="220"/>
                    </a:lnTo>
                    <a:lnTo>
                      <a:pt x="11020" y="220"/>
                    </a:lnTo>
                    <a:lnTo>
                      <a:pt x="11020" y="264"/>
                    </a:lnTo>
                    <a:lnTo>
                      <a:pt x="16132" y="264"/>
                    </a:lnTo>
                    <a:lnTo>
                      <a:pt x="16132" y="220"/>
                    </a:lnTo>
                    <a:lnTo>
                      <a:pt x="16397" y="220"/>
                    </a:lnTo>
                    <a:lnTo>
                      <a:pt x="16397" y="264"/>
                    </a:lnTo>
                    <a:lnTo>
                      <a:pt x="21510" y="264"/>
                    </a:lnTo>
                    <a:lnTo>
                      <a:pt x="21510" y="220"/>
                    </a:lnTo>
                    <a:lnTo>
                      <a:pt x="21774" y="220"/>
                    </a:lnTo>
                    <a:lnTo>
                      <a:pt x="21774" y="264"/>
                    </a:lnTo>
                    <a:lnTo>
                      <a:pt x="27019" y="264"/>
                    </a:lnTo>
                    <a:lnTo>
                      <a:pt x="2701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59"/>
              <p:cNvSpPr/>
              <p:nvPr/>
            </p:nvSpPr>
            <p:spPr>
              <a:xfrm>
                <a:off x="2093750" y="1643725"/>
                <a:ext cx="6625" cy="1125"/>
              </a:xfrm>
              <a:custGeom>
                <a:avLst/>
                <a:gdLst/>
                <a:ahLst/>
                <a:cxnLst/>
                <a:rect l="l" t="t" r="r" b="b"/>
                <a:pathLst>
                  <a:path w="265" h="45" extrusionOk="0">
                    <a:moveTo>
                      <a:pt x="0" y="0"/>
                    </a:moveTo>
                    <a:lnTo>
                      <a:pt x="0" y="44"/>
                    </a:lnTo>
                    <a:lnTo>
                      <a:pt x="265"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59"/>
              <p:cNvSpPr/>
              <p:nvPr/>
            </p:nvSpPr>
            <p:spPr>
              <a:xfrm>
                <a:off x="2093750" y="1643725"/>
                <a:ext cx="6625" cy="1125"/>
              </a:xfrm>
              <a:custGeom>
                <a:avLst/>
                <a:gdLst/>
                <a:ahLst/>
                <a:cxnLst/>
                <a:rect l="l" t="t" r="r" b="b"/>
                <a:pathLst>
                  <a:path w="265" h="45" fill="none" extrusionOk="0">
                    <a:moveTo>
                      <a:pt x="265" y="0"/>
                    </a:moveTo>
                    <a:lnTo>
                      <a:pt x="0" y="0"/>
                    </a:lnTo>
                    <a:lnTo>
                      <a:pt x="0" y="44"/>
                    </a:lnTo>
                    <a:lnTo>
                      <a:pt x="265" y="44"/>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59"/>
              <p:cNvSpPr/>
              <p:nvPr/>
            </p:nvSpPr>
            <p:spPr>
              <a:xfrm>
                <a:off x="2228175" y="1643725"/>
                <a:ext cx="6650" cy="1125"/>
              </a:xfrm>
              <a:custGeom>
                <a:avLst/>
                <a:gdLst/>
                <a:ahLst/>
                <a:cxnLst/>
                <a:rect l="l" t="t" r="r" b="b"/>
                <a:pathLst>
                  <a:path w="266" h="45" extrusionOk="0">
                    <a:moveTo>
                      <a:pt x="1" y="0"/>
                    </a:moveTo>
                    <a:lnTo>
                      <a:pt x="1" y="44"/>
                    </a:lnTo>
                    <a:lnTo>
                      <a:pt x="265"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59"/>
              <p:cNvSpPr/>
              <p:nvPr/>
            </p:nvSpPr>
            <p:spPr>
              <a:xfrm>
                <a:off x="2228175" y="1643725"/>
                <a:ext cx="6650" cy="1125"/>
              </a:xfrm>
              <a:custGeom>
                <a:avLst/>
                <a:gdLst/>
                <a:ahLst/>
                <a:cxnLst/>
                <a:rect l="l" t="t" r="r" b="b"/>
                <a:pathLst>
                  <a:path w="266" h="45" fill="none" extrusionOk="0">
                    <a:moveTo>
                      <a:pt x="265" y="0"/>
                    </a:moveTo>
                    <a:lnTo>
                      <a:pt x="1" y="0"/>
                    </a:lnTo>
                    <a:lnTo>
                      <a:pt x="1" y="44"/>
                    </a:lnTo>
                    <a:lnTo>
                      <a:pt x="265" y="44"/>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59"/>
              <p:cNvSpPr/>
              <p:nvPr/>
            </p:nvSpPr>
            <p:spPr>
              <a:xfrm>
                <a:off x="2362625" y="1643725"/>
                <a:ext cx="6625" cy="1125"/>
              </a:xfrm>
              <a:custGeom>
                <a:avLst/>
                <a:gdLst/>
                <a:ahLst/>
                <a:cxnLst/>
                <a:rect l="l" t="t" r="r" b="b"/>
                <a:pathLst>
                  <a:path w="265" h="45" extrusionOk="0">
                    <a:moveTo>
                      <a:pt x="0" y="0"/>
                    </a:moveTo>
                    <a:lnTo>
                      <a:pt x="0" y="44"/>
                    </a:lnTo>
                    <a:lnTo>
                      <a:pt x="265"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59"/>
              <p:cNvSpPr/>
              <p:nvPr/>
            </p:nvSpPr>
            <p:spPr>
              <a:xfrm>
                <a:off x="2362625" y="1643725"/>
                <a:ext cx="6625" cy="1125"/>
              </a:xfrm>
              <a:custGeom>
                <a:avLst/>
                <a:gdLst/>
                <a:ahLst/>
                <a:cxnLst/>
                <a:rect l="l" t="t" r="r" b="b"/>
                <a:pathLst>
                  <a:path w="265" h="45" fill="none" extrusionOk="0">
                    <a:moveTo>
                      <a:pt x="265" y="0"/>
                    </a:moveTo>
                    <a:lnTo>
                      <a:pt x="0" y="0"/>
                    </a:lnTo>
                    <a:lnTo>
                      <a:pt x="0" y="44"/>
                    </a:lnTo>
                    <a:lnTo>
                      <a:pt x="265" y="44"/>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59"/>
              <p:cNvSpPr/>
              <p:nvPr/>
            </p:nvSpPr>
            <p:spPr>
              <a:xfrm>
                <a:off x="2497050" y="1643725"/>
                <a:ext cx="6625" cy="1125"/>
              </a:xfrm>
              <a:custGeom>
                <a:avLst/>
                <a:gdLst/>
                <a:ahLst/>
                <a:cxnLst/>
                <a:rect l="l" t="t" r="r" b="b"/>
                <a:pathLst>
                  <a:path w="265" h="45" extrusionOk="0">
                    <a:moveTo>
                      <a:pt x="0" y="0"/>
                    </a:moveTo>
                    <a:lnTo>
                      <a:pt x="0" y="44"/>
                    </a:lnTo>
                    <a:lnTo>
                      <a:pt x="265"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59"/>
              <p:cNvSpPr/>
              <p:nvPr/>
            </p:nvSpPr>
            <p:spPr>
              <a:xfrm>
                <a:off x="2497050" y="1643725"/>
                <a:ext cx="6625" cy="1125"/>
              </a:xfrm>
              <a:custGeom>
                <a:avLst/>
                <a:gdLst/>
                <a:ahLst/>
                <a:cxnLst/>
                <a:rect l="l" t="t" r="r" b="b"/>
                <a:pathLst>
                  <a:path w="265" h="45" fill="none" extrusionOk="0">
                    <a:moveTo>
                      <a:pt x="265" y="0"/>
                    </a:moveTo>
                    <a:lnTo>
                      <a:pt x="0" y="0"/>
                    </a:lnTo>
                    <a:lnTo>
                      <a:pt x="0" y="44"/>
                    </a:lnTo>
                    <a:lnTo>
                      <a:pt x="265" y="44"/>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59"/>
              <p:cNvSpPr/>
              <p:nvPr/>
            </p:nvSpPr>
            <p:spPr>
              <a:xfrm>
                <a:off x="2631475" y="1643725"/>
                <a:ext cx="6650" cy="1125"/>
              </a:xfrm>
              <a:custGeom>
                <a:avLst/>
                <a:gdLst/>
                <a:ahLst/>
                <a:cxnLst/>
                <a:rect l="l" t="t" r="r" b="b"/>
                <a:pathLst>
                  <a:path w="266" h="45" extrusionOk="0">
                    <a:moveTo>
                      <a:pt x="1" y="0"/>
                    </a:moveTo>
                    <a:lnTo>
                      <a:pt x="1" y="44"/>
                    </a:lnTo>
                    <a:lnTo>
                      <a:pt x="265"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59"/>
              <p:cNvSpPr/>
              <p:nvPr/>
            </p:nvSpPr>
            <p:spPr>
              <a:xfrm>
                <a:off x="2631475" y="1643725"/>
                <a:ext cx="6650" cy="1125"/>
              </a:xfrm>
              <a:custGeom>
                <a:avLst/>
                <a:gdLst/>
                <a:ahLst/>
                <a:cxnLst/>
                <a:rect l="l" t="t" r="r" b="b"/>
                <a:pathLst>
                  <a:path w="266" h="45" fill="none" extrusionOk="0">
                    <a:moveTo>
                      <a:pt x="265" y="0"/>
                    </a:moveTo>
                    <a:lnTo>
                      <a:pt x="1" y="0"/>
                    </a:lnTo>
                    <a:lnTo>
                      <a:pt x="1" y="44"/>
                    </a:lnTo>
                    <a:lnTo>
                      <a:pt x="265" y="44"/>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59"/>
              <p:cNvSpPr/>
              <p:nvPr/>
            </p:nvSpPr>
            <p:spPr>
              <a:xfrm>
                <a:off x="2100350" y="1772650"/>
                <a:ext cx="661175" cy="6625"/>
              </a:xfrm>
              <a:custGeom>
                <a:avLst/>
                <a:gdLst/>
                <a:ahLst/>
                <a:cxnLst/>
                <a:rect l="l" t="t" r="r" b="b"/>
                <a:pathLst>
                  <a:path w="26447"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59"/>
              <p:cNvSpPr/>
              <p:nvPr/>
            </p:nvSpPr>
            <p:spPr>
              <a:xfrm>
                <a:off x="2100350" y="17726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59"/>
              <p:cNvSpPr/>
              <p:nvPr/>
            </p:nvSpPr>
            <p:spPr>
              <a:xfrm>
                <a:off x="2234800" y="1772650"/>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59"/>
              <p:cNvSpPr/>
              <p:nvPr/>
            </p:nvSpPr>
            <p:spPr>
              <a:xfrm>
                <a:off x="2369225" y="1772650"/>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59"/>
              <p:cNvSpPr/>
              <p:nvPr/>
            </p:nvSpPr>
            <p:spPr>
              <a:xfrm>
                <a:off x="2503650" y="17726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59"/>
              <p:cNvSpPr/>
              <p:nvPr/>
            </p:nvSpPr>
            <p:spPr>
              <a:xfrm>
                <a:off x="2638100" y="1772650"/>
                <a:ext cx="123425" cy="6625"/>
              </a:xfrm>
              <a:custGeom>
                <a:avLst/>
                <a:gdLst/>
                <a:ahLst/>
                <a:cxnLst/>
                <a:rect l="l" t="t" r="r" b="b"/>
                <a:pathLst>
                  <a:path w="4937" h="265" fill="none" extrusionOk="0">
                    <a:moveTo>
                      <a:pt x="4937" y="0"/>
                    </a:moveTo>
                    <a:lnTo>
                      <a:pt x="0" y="0"/>
                    </a:lnTo>
                    <a:lnTo>
                      <a:pt x="0" y="265"/>
                    </a:lnTo>
                    <a:lnTo>
                      <a:pt x="4937" y="265"/>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59"/>
              <p:cNvSpPr/>
              <p:nvPr/>
            </p:nvSpPr>
            <p:spPr>
              <a:xfrm>
                <a:off x="2093750" y="17726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59"/>
              <p:cNvSpPr/>
              <p:nvPr/>
            </p:nvSpPr>
            <p:spPr>
              <a:xfrm>
                <a:off x="2093750" y="17726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59"/>
              <p:cNvSpPr/>
              <p:nvPr/>
            </p:nvSpPr>
            <p:spPr>
              <a:xfrm>
                <a:off x="2228175" y="17726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59"/>
              <p:cNvSpPr/>
              <p:nvPr/>
            </p:nvSpPr>
            <p:spPr>
              <a:xfrm>
                <a:off x="2228175" y="17726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59"/>
              <p:cNvSpPr/>
              <p:nvPr/>
            </p:nvSpPr>
            <p:spPr>
              <a:xfrm>
                <a:off x="2362625" y="17726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59"/>
              <p:cNvSpPr/>
              <p:nvPr/>
            </p:nvSpPr>
            <p:spPr>
              <a:xfrm>
                <a:off x="2362625" y="17726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59"/>
              <p:cNvSpPr/>
              <p:nvPr/>
            </p:nvSpPr>
            <p:spPr>
              <a:xfrm>
                <a:off x="2497050" y="17726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59"/>
              <p:cNvSpPr/>
              <p:nvPr/>
            </p:nvSpPr>
            <p:spPr>
              <a:xfrm>
                <a:off x="2497050" y="17726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59"/>
              <p:cNvSpPr/>
              <p:nvPr/>
            </p:nvSpPr>
            <p:spPr>
              <a:xfrm>
                <a:off x="2631475" y="17726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59"/>
              <p:cNvSpPr/>
              <p:nvPr/>
            </p:nvSpPr>
            <p:spPr>
              <a:xfrm>
                <a:off x="2631475" y="17726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59"/>
              <p:cNvSpPr/>
              <p:nvPr/>
            </p:nvSpPr>
            <p:spPr>
              <a:xfrm>
                <a:off x="2761500" y="1772650"/>
                <a:ext cx="7750" cy="6625"/>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59"/>
              <p:cNvSpPr/>
              <p:nvPr/>
            </p:nvSpPr>
            <p:spPr>
              <a:xfrm>
                <a:off x="2761500" y="1772650"/>
                <a:ext cx="7750" cy="6625"/>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59"/>
              <p:cNvSpPr/>
              <p:nvPr/>
            </p:nvSpPr>
            <p:spPr>
              <a:xfrm>
                <a:off x="2100350" y="1905975"/>
                <a:ext cx="661175" cy="7750"/>
              </a:xfrm>
              <a:custGeom>
                <a:avLst/>
                <a:gdLst/>
                <a:ahLst/>
                <a:cxnLst/>
                <a:rect l="l" t="t" r="r" b="b"/>
                <a:pathLst>
                  <a:path w="26447" h="310" extrusionOk="0">
                    <a:moveTo>
                      <a:pt x="1" y="1"/>
                    </a:moveTo>
                    <a:lnTo>
                      <a:pt x="1" y="309"/>
                    </a:lnTo>
                    <a:lnTo>
                      <a:pt x="5114" y="309"/>
                    </a:lnTo>
                    <a:lnTo>
                      <a:pt x="5114" y="1"/>
                    </a:lnTo>
                    <a:close/>
                    <a:moveTo>
                      <a:pt x="5378" y="1"/>
                    </a:moveTo>
                    <a:lnTo>
                      <a:pt x="5378" y="309"/>
                    </a:lnTo>
                    <a:lnTo>
                      <a:pt x="10491" y="309"/>
                    </a:lnTo>
                    <a:lnTo>
                      <a:pt x="10491" y="1"/>
                    </a:lnTo>
                    <a:close/>
                    <a:moveTo>
                      <a:pt x="10756" y="1"/>
                    </a:moveTo>
                    <a:lnTo>
                      <a:pt x="10756" y="309"/>
                    </a:lnTo>
                    <a:lnTo>
                      <a:pt x="15868" y="309"/>
                    </a:lnTo>
                    <a:lnTo>
                      <a:pt x="15868" y="1"/>
                    </a:lnTo>
                    <a:close/>
                    <a:moveTo>
                      <a:pt x="16133" y="1"/>
                    </a:moveTo>
                    <a:lnTo>
                      <a:pt x="16133" y="309"/>
                    </a:lnTo>
                    <a:lnTo>
                      <a:pt x="21246" y="309"/>
                    </a:lnTo>
                    <a:lnTo>
                      <a:pt x="21246" y="1"/>
                    </a:lnTo>
                    <a:close/>
                    <a:moveTo>
                      <a:pt x="21510" y="1"/>
                    </a:moveTo>
                    <a:lnTo>
                      <a:pt x="21510" y="309"/>
                    </a:lnTo>
                    <a:lnTo>
                      <a:pt x="26447" y="309"/>
                    </a:lnTo>
                    <a:lnTo>
                      <a:pt x="264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59"/>
              <p:cNvSpPr/>
              <p:nvPr/>
            </p:nvSpPr>
            <p:spPr>
              <a:xfrm>
                <a:off x="2100350" y="1905975"/>
                <a:ext cx="127850" cy="7750"/>
              </a:xfrm>
              <a:custGeom>
                <a:avLst/>
                <a:gdLst/>
                <a:ahLst/>
                <a:cxnLst/>
                <a:rect l="l" t="t" r="r" b="b"/>
                <a:pathLst>
                  <a:path w="5114" h="310" fill="none" extrusionOk="0">
                    <a:moveTo>
                      <a:pt x="5114" y="1"/>
                    </a:moveTo>
                    <a:lnTo>
                      <a:pt x="1" y="1"/>
                    </a:lnTo>
                    <a:lnTo>
                      <a:pt x="1" y="309"/>
                    </a:lnTo>
                    <a:lnTo>
                      <a:pt x="5114" y="309"/>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59"/>
              <p:cNvSpPr/>
              <p:nvPr/>
            </p:nvSpPr>
            <p:spPr>
              <a:xfrm>
                <a:off x="2234800" y="1905975"/>
                <a:ext cx="127850" cy="7750"/>
              </a:xfrm>
              <a:custGeom>
                <a:avLst/>
                <a:gdLst/>
                <a:ahLst/>
                <a:cxnLst/>
                <a:rect l="l" t="t" r="r" b="b"/>
                <a:pathLst>
                  <a:path w="5114" h="310" fill="none" extrusionOk="0">
                    <a:moveTo>
                      <a:pt x="5113" y="1"/>
                    </a:moveTo>
                    <a:lnTo>
                      <a:pt x="0" y="1"/>
                    </a:lnTo>
                    <a:lnTo>
                      <a:pt x="0" y="309"/>
                    </a:lnTo>
                    <a:lnTo>
                      <a:pt x="5113" y="309"/>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59"/>
              <p:cNvSpPr/>
              <p:nvPr/>
            </p:nvSpPr>
            <p:spPr>
              <a:xfrm>
                <a:off x="2369225" y="1905975"/>
                <a:ext cx="127850" cy="7750"/>
              </a:xfrm>
              <a:custGeom>
                <a:avLst/>
                <a:gdLst/>
                <a:ahLst/>
                <a:cxnLst/>
                <a:rect l="l" t="t" r="r" b="b"/>
                <a:pathLst>
                  <a:path w="5114" h="310" fill="none" extrusionOk="0">
                    <a:moveTo>
                      <a:pt x="5113" y="1"/>
                    </a:moveTo>
                    <a:lnTo>
                      <a:pt x="1" y="1"/>
                    </a:lnTo>
                    <a:lnTo>
                      <a:pt x="1" y="309"/>
                    </a:lnTo>
                    <a:lnTo>
                      <a:pt x="5113" y="309"/>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59"/>
              <p:cNvSpPr/>
              <p:nvPr/>
            </p:nvSpPr>
            <p:spPr>
              <a:xfrm>
                <a:off x="2503650" y="1905975"/>
                <a:ext cx="127850" cy="7750"/>
              </a:xfrm>
              <a:custGeom>
                <a:avLst/>
                <a:gdLst/>
                <a:ahLst/>
                <a:cxnLst/>
                <a:rect l="l" t="t" r="r" b="b"/>
                <a:pathLst>
                  <a:path w="5114" h="310" fill="none" extrusionOk="0">
                    <a:moveTo>
                      <a:pt x="5114" y="1"/>
                    </a:moveTo>
                    <a:lnTo>
                      <a:pt x="1" y="1"/>
                    </a:lnTo>
                    <a:lnTo>
                      <a:pt x="1" y="309"/>
                    </a:lnTo>
                    <a:lnTo>
                      <a:pt x="5114" y="309"/>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59"/>
              <p:cNvSpPr/>
              <p:nvPr/>
            </p:nvSpPr>
            <p:spPr>
              <a:xfrm>
                <a:off x="2638100" y="1905975"/>
                <a:ext cx="123425" cy="7750"/>
              </a:xfrm>
              <a:custGeom>
                <a:avLst/>
                <a:gdLst/>
                <a:ahLst/>
                <a:cxnLst/>
                <a:rect l="l" t="t" r="r" b="b"/>
                <a:pathLst>
                  <a:path w="4937" h="310" fill="none" extrusionOk="0">
                    <a:moveTo>
                      <a:pt x="4937" y="1"/>
                    </a:moveTo>
                    <a:lnTo>
                      <a:pt x="0" y="1"/>
                    </a:lnTo>
                    <a:lnTo>
                      <a:pt x="0" y="309"/>
                    </a:lnTo>
                    <a:lnTo>
                      <a:pt x="4937" y="309"/>
                    </a:lnTo>
                    <a:lnTo>
                      <a:pt x="4937"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59"/>
              <p:cNvSpPr/>
              <p:nvPr/>
            </p:nvSpPr>
            <p:spPr>
              <a:xfrm>
                <a:off x="2093750" y="1905975"/>
                <a:ext cx="6625" cy="7750"/>
              </a:xfrm>
              <a:custGeom>
                <a:avLst/>
                <a:gdLst/>
                <a:ahLst/>
                <a:cxnLst/>
                <a:rect l="l" t="t" r="r" b="b"/>
                <a:pathLst>
                  <a:path w="265" h="310" extrusionOk="0">
                    <a:moveTo>
                      <a:pt x="0" y="1"/>
                    </a:moveTo>
                    <a:lnTo>
                      <a:pt x="0" y="309"/>
                    </a:lnTo>
                    <a:lnTo>
                      <a:pt x="265" y="309"/>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59"/>
              <p:cNvSpPr/>
              <p:nvPr/>
            </p:nvSpPr>
            <p:spPr>
              <a:xfrm>
                <a:off x="2093750" y="1905975"/>
                <a:ext cx="6625" cy="7750"/>
              </a:xfrm>
              <a:custGeom>
                <a:avLst/>
                <a:gdLst/>
                <a:ahLst/>
                <a:cxnLst/>
                <a:rect l="l" t="t" r="r" b="b"/>
                <a:pathLst>
                  <a:path w="265" h="310" fill="none" extrusionOk="0">
                    <a:moveTo>
                      <a:pt x="265" y="1"/>
                    </a:moveTo>
                    <a:lnTo>
                      <a:pt x="0" y="1"/>
                    </a:lnTo>
                    <a:lnTo>
                      <a:pt x="0" y="309"/>
                    </a:lnTo>
                    <a:lnTo>
                      <a:pt x="265" y="30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59"/>
              <p:cNvSpPr/>
              <p:nvPr/>
            </p:nvSpPr>
            <p:spPr>
              <a:xfrm>
                <a:off x="2228175" y="1905975"/>
                <a:ext cx="6650" cy="7750"/>
              </a:xfrm>
              <a:custGeom>
                <a:avLst/>
                <a:gdLst/>
                <a:ahLst/>
                <a:cxnLst/>
                <a:rect l="l" t="t" r="r" b="b"/>
                <a:pathLst>
                  <a:path w="266" h="310" extrusionOk="0">
                    <a:moveTo>
                      <a:pt x="1" y="1"/>
                    </a:moveTo>
                    <a:lnTo>
                      <a:pt x="1" y="309"/>
                    </a:lnTo>
                    <a:lnTo>
                      <a:pt x="265" y="309"/>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59"/>
              <p:cNvSpPr/>
              <p:nvPr/>
            </p:nvSpPr>
            <p:spPr>
              <a:xfrm>
                <a:off x="2228175" y="1905975"/>
                <a:ext cx="6650" cy="7750"/>
              </a:xfrm>
              <a:custGeom>
                <a:avLst/>
                <a:gdLst/>
                <a:ahLst/>
                <a:cxnLst/>
                <a:rect l="l" t="t" r="r" b="b"/>
                <a:pathLst>
                  <a:path w="266" h="310" fill="none" extrusionOk="0">
                    <a:moveTo>
                      <a:pt x="265" y="1"/>
                    </a:moveTo>
                    <a:lnTo>
                      <a:pt x="1" y="1"/>
                    </a:lnTo>
                    <a:lnTo>
                      <a:pt x="1" y="309"/>
                    </a:lnTo>
                    <a:lnTo>
                      <a:pt x="265" y="30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59"/>
              <p:cNvSpPr/>
              <p:nvPr/>
            </p:nvSpPr>
            <p:spPr>
              <a:xfrm>
                <a:off x="2362625" y="1905975"/>
                <a:ext cx="6625" cy="7750"/>
              </a:xfrm>
              <a:custGeom>
                <a:avLst/>
                <a:gdLst/>
                <a:ahLst/>
                <a:cxnLst/>
                <a:rect l="l" t="t" r="r" b="b"/>
                <a:pathLst>
                  <a:path w="265" h="310" extrusionOk="0">
                    <a:moveTo>
                      <a:pt x="0" y="1"/>
                    </a:moveTo>
                    <a:lnTo>
                      <a:pt x="0" y="309"/>
                    </a:lnTo>
                    <a:lnTo>
                      <a:pt x="265" y="309"/>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59"/>
              <p:cNvSpPr/>
              <p:nvPr/>
            </p:nvSpPr>
            <p:spPr>
              <a:xfrm>
                <a:off x="2362625" y="1905975"/>
                <a:ext cx="6625" cy="7750"/>
              </a:xfrm>
              <a:custGeom>
                <a:avLst/>
                <a:gdLst/>
                <a:ahLst/>
                <a:cxnLst/>
                <a:rect l="l" t="t" r="r" b="b"/>
                <a:pathLst>
                  <a:path w="265" h="310" fill="none" extrusionOk="0">
                    <a:moveTo>
                      <a:pt x="265" y="1"/>
                    </a:moveTo>
                    <a:lnTo>
                      <a:pt x="0" y="1"/>
                    </a:lnTo>
                    <a:lnTo>
                      <a:pt x="0" y="309"/>
                    </a:lnTo>
                    <a:lnTo>
                      <a:pt x="265" y="30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59"/>
              <p:cNvSpPr/>
              <p:nvPr/>
            </p:nvSpPr>
            <p:spPr>
              <a:xfrm>
                <a:off x="2497050" y="1905975"/>
                <a:ext cx="6625" cy="7750"/>
              </a:xfrm>
              <a:custGeom>
                <a:avLst/>
                <a:gdLst/>
                <a:ahLst/>
                <a:cxnLst/>
                <a:rect l="l" t="t" r="r" b="b"/>
                <a:pathLst>
                  <a:path w="265" h="310" extrusionOk="0">
                    <a:moveTo>
                      <a:pt x="0" y="1"/>
                    </a:moveTo>
                    <a:lnTo>
                      <a:pt x="0" y="309"/>
                    </a:lnTo>
                    <a:lnTo>
                      <a:pt x="265" y="309"/>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59"/>
              <p:cNvSpPr/>
              <p:nvPr/>
            </p:nvSpPr>
            <p:spPr>
              <a:xfrm>
                <a:off x="2497050" y="1905975"/>
                <a:ext cx="6625" cy="7750"/>
              </a:xfrm>
              <a:custGeom>
                <a:avLst/>
                <a:gdLst/>
                <a:ahLst/>
                <a:cxnLst/>
                <a:rect l="l" t="t" r="r" b="b"/>
                <a:pathLst>
                  <a:path w="265" h="310" fill="none" extrusionOk="0">
                    <a:moveTo>
                      <a:pt x="265" y="1"/>
                    </a:moveTo>
                    <a:lnTo>
                      <a:pt x="0" y="1"/>
                    </a:lnTo>
                    <a:lnTo>
                      <a:pt x="0" y="309"/>
                    </a:lnTo>
                    <a:lnTo>
                      <a:pt x="265" y="30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59"/>
              <p:cNvSpPr/>
              <p:nvPr/>
            </p:nvSpPr>
            <p:spPr>
              <a:xfrm>
                <a:off x="2631475" y="1905975"/>
                <a:ext cx="6650" cy="7750"/>
              </a:xfrm>
              <a:custGeom>
                <a:avLst/>
                <a:gdLst/>
                <a:ahLst/>
                <a:cxnLst/>
                <a:rect l="l" t="t" r="r" b="b"/>
                <a:pathLst>
                  <a:path w="266" h="310" extrusionOk="0">
                    <a:moveTo>
                      <a:pt x="1" y="1"/>
                    </a:moveTo>
                    <a:lnTo>
                      <a:pt x="1" y="309"/>
                    </a:lnTo>
                    <a:lnTo>
                      <a:pt x="265" y="309"/>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59"/>
              <p:cNvSpPr/>
              <p:nvPr/>
            </p:nvSpPr>
            <p:spPr>
              <a:xfrm>
                <a:off x="2631475" y="1905975"/>
                <a:ext cx="6650" cy="7750"/>
              </a:xfrm>
              <a:custGeom>
                <a:avLst/>
                <a:gdLst/>
                <a:ahLst/>
                <a:cxnLst/>
                <a:rect l="l" t="t" r="r" b="b"/>
                <a:pathLst>
                  <a:path w="266" h="310" fill="none" extrusionOk="0">
                    <a:moveTo>
                      <a:pt x="265" y="1"/>
                    </a:moveTo>
                    <a:lnTo>
                      <a:pt x="1" y="1"/>
                    </a:lnTo>
                    <a:lnTo>
                      <a:pt x="1" y="309"/>
                    </a:lnTo>
                    <a:lnTo>
                      <a:pt x="265" y="30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59"/>
              <p:cNvSpPr/>
              <p:nvPr/>
            </p:nvSpPr>
            <p:spPr>
              <a:xfrm>
                <a:off x="2761500" y="1905975"/>
                <a:ext cx="7750" cy="7750"/>
              </a:xfrm>
              <a:custGeom>
                <a:avLst/>
                <a:gdLst/>
                <a:ahLst/>
                <a:cxnLst/>
                <a:rect l="l" t="t" r="r" b="b"/>
                <a:pathLst>
                  <a:path w="310" h="310" extrusionOk="0">
                    <a:moveTo>
                      <a:pt x="1" y="1"/>
                    </a:moveTo>
                    <a:lnTo>
                      <a:pt x="1" y="309"/>
                    </a:lnTo>
                    <a:lnTo>
                      <a:pt x="309" y="309"/>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59"/>
              <p:cNvSpPr/>
              <p:nvPr/>
            </p:nvSpPr>
            <p:spPr>
              <a:xfrm>
                <a:off x="2761500" y="1905975"/>
                <a:ext cx="7750" cy="7750"/>
              </a:xfrm>
              <a:custGeom>
                <a:avLst/>
                <a:gdLst/>
                <a:ahLst/>
                <a:cxnLst/>
                <a:rect l="l" t="t" r="r" b="b"/>
                <a:pathLst>
                  <a:path w="310" h="310" fill="none" extrusionOk="0">
                    <a:moveTo>
                      <a:pt x="309" y="1"/>
                    </a:moveTo>
                    <a:lnTo>
                      <a:pt x="1" y="1"/>
                    </a:lnTo>
                    <a:lnTo>
                      <a:pt x="1" y="309"/>
                    </a:lnTo>
                    <a:lnTo>
                      <a:pt x="309" y="309"/>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59"/>
              <p:cNvSpPr/>
              <p:nvPr/>
            </p:nvSpPr>
            <p:spPr>
              <a:xfrm>
                <a:off x="2100350" y="2040425"/>
                <a:ext cx="661175" cy="6625"/>
              </a:xfrm>
              <a:custGeom>
                <a:avLst/>
                <a:gdLst/>
                <a:ahLst/>
                <a:cxnLst/>
                <a:rect l="l" t="t" r="r" b="b"/>
                <a:pathLst>
                  <a:path w="26447"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9"/>
              <p:cNvSpPr/>
              <p:nvPr/>
            </p:nvSpPr>
            <p:spPr>
              <a:xfrm>
                <a:off x="2100350" y="20404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9"/>
              <p:cNvSpPr/>
              <p:nvPr/>
            </p:nvSpPr>
            <p:spPr>
              <a:xfrm>
                <a:off x="2234800" y="2040425"/>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9"/>
              <p:cNvSpPr/>
              <p:nvPr/>
            </p:nvSpPr>
            <p:spPr>
              <a:xfrm>
                <a:off x="2369225" y="2040425"/>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59"/>
              <p:cNvSpPr/>
              <p:nvPr/>
            </p:nvSpPr>
            <p:spPr>
              <a:xfrm>
                <a:off x="2503650" y="20404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59"/>
              <p:cNvSpPr/>
              <p:nvPr/>
            </p:nvSpPr>
            <p:spPr>
              <a:xfrm>
                <a:off x="2638100" y="2040425"/>
                <a:ext cx="123425" cy="6625"/>
              </a:xfrm>
              <a:custGeom>
                <a:avLst/>
                <a:gdLst/>
                <a:ahLst/>
                <a:cxnLst/>
                <a:rect l="l" t="t" r="r" b="b"/>
                <a:pathLst>
                  <a:path w="4937" h="265" fill="none" extrusionOk="0">
                    <a:moveTo>
                      <a:pt x="4937" y="0"/>
                    </a:moveTo>
                    <a:lnTo>
                      <a:pt x="0" y="0"/>
                    </a:lnTo>
                    <a:lnTo>
                      <a:pt x="0" y="265"/>
                    </a:lnTo>
                    <a:lnTo>
                      <a:pt x="4937" y="265"/>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9"/>
              <p:cNvSpPr/>
              <p:nvPr/>
            </p:nvSpPr>
            <p:spPr>
              <a:xfrm>
                <a:off x="2093750" y="20404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9"/>
              <p:cNvSpPr/>
              <p:nvPr/>
            </p:nvSpPr>
            <p:spPr>
              <a:xfrm>
                <a:off x="2093750" y="20404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9"/>
              <p:cNvSpPr/>
              <p:nvPr/>
            </p:nvSpPr>
            <p:spPr>
              <a:xfrm>
                <a:off x="2228175" y="20404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59"/>
              <p:cNvSpPr/>
              <p:nvPr/>
            </p:nvSpPr>
            <p:spPr>
              <a:xfrm>
                <a:off x="2228175" y="20404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59"/>
              <p:cNvSpPr/>
              <p:nvPr/>
            </p:nvSpPr>
            <p:spPr>
              <a:xfrm>
                <a:off x="2362625" y="20404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59"/>
              <p:cNvSpPr/>
              <p:nvPr/>
            </p:nvSpPr>
            <p:spPr>
              <a:xfrm>
                <a:off x="2362625" y="20404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9"/>
              <p:cNvSpPr/>
              <p:nvPr/>
            </p:nvSpPr>
            <p:spPr>
              <a:xfrm>
                <a:off x="2497050" y="20404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59"/>
              <p:cNvSpPr/>
              <p:nvPr/>
            </p:nvSpPr>
            <p:spPr>
              <a:xfrm>
                <a:off x="2497050" y="20404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9"/>
              <p:cNvSpPr/>
              <p:nvPr/>
            </p:nvSpPr>
            <p:spPr>
              <a:xfrm>
                <a:off x="2631475" y="20404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9"/>
              <p:cNvSpPr/>
              <p:nvPr/>
            </p:nvSpPr>
            <p:spPr>
              <a:xfrm>
                <a:off x="2631475" y="20404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9"/>
              <p:cNvSpPr/>
              <p:nvPr/>
            </p:nvSpPr>
            <p:spPr>
              <a:xfrm>
                <a:off x="2761500" y="2040425"/>
                <a:ext cx="7750" cy="6625"/>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9"/>
              <p:cNvSpPr/>
              <p:nvPr/>
            </p:nvSpPr>
            <p:spPr>
              <a:xfrm>
                <a:off x="2761500" y="2040425"/>
                <a:ext cx="7750" cy="6625"/>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59"/>
              <p:cNvSpPr/>
              <p:nvPr/>
            </p:nvSpPr>
            <p:spPr>
              <a:xfrm>
                <a:off x="2100350" y="2174850"/>
                <a:ext cx="661175" cy="6625"/>
              </a:xfrm>
              <a:custGeom>
                <a:avLst/>
                <a:gdLst/>
                <a:ahLst/>
                <a:cxnLst/>
                <a:rect l="l" t="t" r="r" b="b"/>
                <a:pathLst>
                  <a:path w="26447"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59"/>
              <p:cNvSpPr/>
              <p:nvPr/>
            </p:nvSpPr>
            <p:spPr>
              <a:xfrm>
                <a:off x="2100350" y="21748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9"/>
              <p:cNvSpPr/>
              <p:nvPr/>
            </p:nvSpPr>
            <p:spPr>
              <a:xfrm>
                <a:off x="2234800" y="2174850"/>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59"/>
              <p:cNvSpPr/>
              <p:nvPr/>
            </p:nvSpPr>
            <p:spPr>
              <a:xfrm>
                <a:off x="2369225" y="2174850"/>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59"/>
              <p:cNvSpPr/>
              <p:nvPr/>
            </p:nvSpPr>
            <p:spPr>
              <a:xfrm>
                <a:off x="2503650" y="21748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59"/>
              <p:cNvSpPr/>
              <p:nvPr/>
            </p:nvSpPr>
            <p:spPr>
              <a:xfrm>
                <a:off x="2638100" y="2174850"/>
                <a:ext cx="123425" cy="6625"/>
              </a:xfrm>
              <a:custGeom>
                <a:avLst/>
                <a:gdLst/>
                <a:ahLst/>
                <a:cxnLst/>
                <a:rect l="l" t="t" r="r" b="b"/>
                <a:pathLst>
                  <a:path w="4937" h="265" fill="none" extrusionOk="0">
                    <a:moveTo>
                      <a:pt x="4937" y="0"/>
                    </a:moveTo>
                    <a:lnTo>
                      <a:pt x="0" y="0"/>
                    </a:lnTo>
                    <a:lnTo>
                      <a:pt x="0" y="265"/>
                    </a:lnTo>
                    <a:lnTo>
                      <a:pt x="4937" y="265"/>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59"/>
              <p:cNvSpPr/>
              <p:nvPr/>
            </p:nvSpPr>
            <p:spPr>
              <a:xfrm>
                <a:off x="2093750" y="21748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59"/>
              <p:cNvSpPr/>
              <p:nvPr/>
            </p:nvSpPr>
            <p:spPr>
              <a:xfrm>
                <a:off x="2093750" y="21748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59"/>
              <p:cNvSpPr/>
              <p:nvPr/>
            </p:nvSpPr>
            <p:spPr>
              <a:xfrm>
                <a:off x="2228175" y="21748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59"/>
              <p:cNvSpPr/>
              <p:nvPr/>
            </p:nvSpPr>
            <p:spPr>
              <a:xfrm>
                <a:off x="2228175" y="21748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59"/>
              <p:cNvSpPr/>
              <p:nvPr/>
            </p:nvSpPr>
            <p:spPr>
              <a:xfrm>
                <a:off x="2362625" y="21748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59"/>
              <p:cNvSpPr/>
              <p:nvPr/>
            </p:nvSpPr>
            <p:spPr>
              <a:xfrm>
                <a:off x="2362625" y="21748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59"/>
              <p:cNvSpPr/>
              <p:nvPr/>
            </p:nvSpPr>
            <p:spPr>
              <a:xfrm>
                <a:off x="2497050" y="21748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59"/>
              <p:cNvSpPr/>
              <p:nvPr/>
            </p:nvSpPr>
            <p:spPr>
              <a:xfrm>
                <a:off x="2497050" y="21748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59"/>
              <p:cNvSpPr/>
              <p:nvPr/>
            </p:nvSpPr>
            <p:spPr>
              <a:xfrm>
                <a:off x="2631475" y="21748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59"/>
              <p:cNvSpPr/>
              <p:nvPr/>
            </p:nvSpPr>
            <p:spPr>
              <a:xfrm>
                <a:off x="2631475" y="21748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59"/>
              <p:cNvSpPr/>
              <p:nvPr/>
            </p:nvSpPr>
            <p:spPr>
              <a:xfrm>
                <a:off x="2761500" y="2174850"/>
                <a:ext cx="7750" cy="6625"/>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59"/>
              <p:cNvSpPr/>
              <p:nvPr/>
            </p:nvSpPr>
            <p:spPr>
              <a:xfrm>
                <a:off x="2761500" y="2174850"/>
                <a:ext cx="7750" cy="6625"/>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59"/>
              <p:cNvSpPr/>
              <p:nvPr/>
            </p:nvSpPr>
            <p:spPr>
              <a:xfrm>
                <a:off x="2100350" y="2309275"/>
                <a:ext cx="661175" cy="6650"/>
              </a:xfrm>
              <a:custGeom>
                <a:avLst/>
                <a:gdLst/>
                <a:ahLst/>
                <a:cxnLst/>
                <a:rect l="l" t="t" r="r" b="b"/>
                <a:pathLst>
                  <a:path w="26447" h="266" extrusionOk="0">
                    <a:moveTo>
                      <a:pt x="1" y="1"/>
                    </a:moveTo>
                    <a:lnTo>
                      <a:pt x="1" y="265"/>
                    </a:lnTo>
                    <a:lnTo>
                      <a:pt x="5114" y="265"/>
                    </a:lnTo>
                    <a:lnTo>
                      <a:pt x="5114" y="1"/>
                    </a:lnTo>
                    <a:close/>
                    <a:moveTo>
                      <a:pt x="5378" y="1"/>
                    </a:moveTo>
                    <a:lnTo>
                      <a:pt x="5378" y="265"/>
                    </a:lnTo>
                    <a:lnTo>
                      <a:pt x="10491" y="265"/>
                    </a:lnTo>
                    <a:lnTo>
                      <a:pt x="10491" y="1"/>
                    </a:lnTo>
                    <a:close/>
                    <a:moveTo>
                      <a:pt x="10756" y="1"/>
                    </a:moveTo>
                    <a:lnTo>
                      <a:pt x="10756" y="265"/>
                    </a:lnTo>
                    <a:lnTo>
                      <a:pt x="15868" y="265"/>
                    </a:lnTo>
                    <a:lnTo>
                      <a:pt x="15868" y="1"/>
                    </a:lnTo>
                    <a:close/>
                    <a:moveTo>
                      <a:pt x="16133" y="1"/>
                    </a:moveTo>
                    <a:lnTo>
                      <a:pt x="16133" y="265"/>
                    </a:lnTo>
                    <a:lnTo>
                      <a:pt x="21246" y="265"/>
                    </a:lnTo>
                    <a:lnTo>
                      <a:pt x="21246" y="1"/>
                    </a:lnTo>
                    <a:close/>
                    <a:moveTo>
                      <a:pt x="21510" y="1"/>
                    </a:moveTo>
                    <a:lnTo>
                      <a:pt x="21510" y="265"/>
                    </a:lnTo>
                    <a:lnTo>
                      <a:pt x="26447" y="265"/>
                    </a:lnTo>
                    <a:lnTo>
                      <a:pt x="264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59"/>
              <p:cNvSpPr/>
              <p:nvPr/>
            </p:nvSpPr>
            <p:spPr>
              <a:xfrm>
                <a:off x="2100350" y="2309275"/>
                <a:ext cx="127850" cy="6650"/>
              </a:xfrm>
              <a:custGeom>
                <a:avLst/>
                <a:gdLst/>
                <a:ahLst/>
                <a:cxnLst/>
                <a:rect l="l" t="t" r="r" b="b"/>
                <a:pathLst>
                  <a:path w="5114" h="266"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59"/>
              <p:cNvSpPr/>
              <p:nvPr/>
            </p:nvSpPr>
            <p:spPr>
              <a:xfrm>
                <a:off x="2234800" y="2309275"/>
                <a:ext cx="127850" cy="6650"/>
              </a:xfrm>
              <a:custGeom>
                <a:avLst/>
                <a:gdLst/>
                <a:ahLst/>
                <a:cxnLst/>
                <a:rect l="l" t="t" r="r" b="b"/>
                <a:pathLst>
                  <a:path w="5114" h="266" fill="none" extrusionOk="0">
                    <a:moveTo>
                      <a:pt x="5113" y="1"/>
                    </a:moveTo>
                    <a:lnTo>
                      <a:pt x="0" y="1"/>
                    </a:lnTo>
                    <a:lnTo>
                      <a:pt x="0"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59"/>
              <p:cNvSpPr/>
              <p:nvPr/>
            </p:nvSpPr>
            <p:spPr>
              <a:xfrm>
                <a:off x="2369225" y="2309275"/>
                <a:ext cx="127850" cy="6650"/>
              </a:xfrm>
              <a:custGeom>
                <a:avLst/>
                <a:gdLst/>
                <a:ahLst/>
                <a:cxnLst/>
                <a:rect l="l" t="t" r="r" b="b"/>
                <a:pathLst>
                  <a:path w="5114" h="266" fill="none" extrusionOk="0">
                    <a:moveTo>
                      <a:pt x="5113" y="1"/>
                    </a:moveTo>
                    <a:lnTo>
                      <a:pt x="1" y="1"/>
                    </a:lnTo>
                    <a:lnTo>
                      <a:pt x="1"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59"/>
              <p:cNvSpPr/>
              <p:nvPr/>
            </p:nvSpPr>
            <p:spPr>
              <a:xfrm>
                <a:off x="2503650" y="2309275"/>
                <a:ext cx="127850" cy="6650"/>
              </a:xfrm>
              <a:custGeom>
                <a:avLst/>
                <a:gdLst/>
                <a:ahLst/>
                <a:cxnLst/>
                <a:rect l="l" t="t" r="r" b="b"/>
                <a:pathLst>
                  <a:path w="5114" h="266"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59"/>
              <p:cNvSpPr/>
              <p:nvPr/>
            </p:nvSpPr>
            <p:spPr>
              <a:xfrm>
                <a:off x="2638100" y="2309275"/>
                <a:ext cx="123425" cy="6650"/>
              </a:xfrm>
              <a:custGeom>
                <a:avLst/>
                <a:gdLst/>
                <a:ahLst/>
                <a:cxnLst/>
                <a:rect l="l" t="t" r="r" b="b"/>
                <a:pathLst>
                  <a:path w="4937" h="266" fill="none" extrusionOk="0">
                    <a:moveTo>
                      <a:pt x="4937" y="1"/>
                    </a:moveTo>
                    <a:lnTo>
                      <a:pt x="0" y="1"/>
                    </a:lnTo>
                    <a:lnTo>
                      <a:pt x="0" y="265"/>
                    </a:lnTo>
                    <a:lnTo>
                      <a:pt x="4937" y="265"/>
                    </a:lnTo>
                    <a:lnTo>
                      <a:pt x="4937"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59"/>
              <p:cNvSpPr/>
              <p:nvPr/>
            </p:nvSpPr>
            <p:spPr>
              <a:xfrm>
                <a:off x="2093750" y="23092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59"/>
              <p:cNvSpPr/>
              <p:nvPr/>
            </p:nvSpPr>
            <p:spPr>
              <a:xfrm>
                <a:off x="2093750" y="23092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59"/>
              <p:cNvSpPr/>
              <p:nvPr/>
            </p:nvSpPr>
            <p:spPr>
              <a:xfrm>
                <a:off x="2228175" y="2309275"/>
                <a:ext cx="6650" cy="6650"/>
              </a:xfrm>
              <a:custGeom>
                <a:avLst/>
                <a:gdLst/>
                <a:ahLst/>
                <a:cxnLst/>
                <a:rect l="l" t="t" r="r" b="b"/>
                <a:pathLst>
                  <a:path w="266" h="266"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59"/>
              <p:cNvSpPr/>
              <p:nvPr/>
            </p:nvSpPr>
            <p:spPr>
              <a:xfrm>
                <a:off x="2228175" y="2309275"/>
                <a:ext cx="6650" cy="6650"/>
              </a:xfrm>
              <a:custGeom>
                <a:avLst/>
                <a:gdLst/>
                <a:ahLst/>
                <a:cxnLst/>
                <a:rect l="l" t="t" r="r" b="b"/>
                <a:pathLst>
                  <a:path w="266" h="266"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59"/>
              <p:cNvSpPr/>
              <p:nvPr/>
            </p:nvSpPr>
            <p:spPr>
              <a:xfrm>
                <a:off x="2362625" y="23092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59"/>
              <p:cNvSpPr/>
              <p:nvPr/>
            </p:nvSpPr>
            <p:spPr>
              <a:xfrm>
                <a:off x="2362625" y="23092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59"/>
              <p:cNvSpPr/>
              <p:nvPr/>
            </p:nvSpPr>
            <p:spPr>
              <a:xfrm>
                <a:off x="2497050" y="23092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59"/>
              <p:cNvSpPr/>
              <p:nvPr/>
            </p:nvSpPr>
            <p:spPr>
              <a:xfrm>
                <a:off x="2497050" y="23092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59"/>
              <p:cNvSpPr/>
              <p:nvPr/>
            </p:nvSpPr>
            <p:spPr>
              <a:xfrm>
                <a:off x="2631475" y="2309275"/>
                <a:ext cx="6650" cy="6650"/>
              </a:xfrm>
              <a:custGeom>
                <a:avLst/>
                <a:gdLst/>
                <a:ahLst/>
                <a:cxnLst/>
                <a:rect l="l" t="t" r="r" b="b"/>
                <a:pathLst>
                  <a:path w="266" h="266"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59"/>
              <p:cNvSpPr/>
              <p:nvPr/>
            </p:nvSpPr>
            <p:spPr>
              <a:xfrm>
                <a:off x="2631475" y="2309275"/>
                <a:ext cx="6650" cy="6650"/>
              </a:xfrm>
              <a:custGeom>
                <a:avLst/>
                <a:gdLst/>
                <a:ahLst/>
                <a:cxnLst/>
                <a:rect l="l" t="t" r="r" b="b"/>
                <a:pathLst>
                  <a:path w="266" h="266"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59"/>
              <p:cNvSpPr/>
              <p:nvPr/>
            </p:nvSpPr>
            <p:spPr>
              <a:xfrm>
                <a:off x="2761500" y="2309275"/>
                <a:ext cx="7750" cy="6650"/>
              </a:xfrm>
              <a:custGeom>
                <a:avLst/>
                <a:gdLst/>
                <a:ahLst/>
                <a:cxnLst/>
                <a:rect l="l" t="t" r="r" b="b"/>
                <a:pathLst>
                  <a:path w="310" h="266" extrusionOk="0">
                    <a:moveTo>
                      <a:pt x="1" y="1"/>
                    </a:moveTo>
                    <a:lnTo>
                      <a:pt x="1" y="265"/>
                    </a:lnTo>
                    <a:lnTo>
                      <a:pt x="309" y="265"/>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59"/>
              <p:cNvSpPr/>
              <p:nvPr/>
            </p:nvSpPr>
            <p:spPr>
              <a:xfrm>
                <a:off x="2761500" y="2309275"/>
                <a:ext cx="7750" cy="6650"/>
              </a:xfrm>
              <a:custGeom>
                <a:avLst/>
                <a:gdLst/>
                <a:ahLst/>
                <a:cxnLst/>
                <a:rect l="l" t="t" r="r" b="b"/>
                <a:pathLst>
                  <a:path w="310" h="266" fill="none" extrusionOk="0">
                    <a:moveTo>
                      <a:pt x="309" y="1"/>
                    </a:moveTo>
                    <a:lnTo>
                      <a:pt x="1" y="1"/>
                    </a:lnTo>
                    <a:lnTo>
                      <a:pt x="1" y="265"/>
                    </a:lnTo>
                    <a:lnTo>
                      <a:pt x="309" y="265"/>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59"/>
              <p:cNvSpPr/>
              <p:nvPr/>
            </p:nvSpPr>
            <p:spPr>
              <a:xfrm>
                <a:off x="2100350" y="2443725"/>
                <a:ext cx="661175" cy="6625"/>
              </a:xfrm>
              <a:custGeom>
                <a:avLst/>
                <a:gdLst/>
                <a:ahLst/>
                <a:cxnLst/>
                <a:rect l="l" t="t" r="r" b="b"/>
                <a:pathLst>
                  <a:path w="26447"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59"/>
              <p:cNvSpPr/>
              <p:nvPr/>
            </p:nvSpPr>
            <p:spPr>
              <a:xfrm>
                <a:off x="2100350" y="24437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59"/>
              <p:cNvSpPr/>
              <p:nvPr/>
            </p:nvSpPr>
            <p:spPr>
              <a:xfrm>
                <a:off x="2234800" y="2443725"/>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59"/>
              <p:cNvSpPr/>
              <p:nvPr/>
            </p:nvSpPr>
            <p:spPr>
              <a:xfrm>
                <a:off x="2369225" y="2443725"/>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59"/>
              <p:cNvSpPr/>
              <p:nvPr/>
            </p:nvSpPr>
            <p:spPr>
              <a:xfrm>
                <a:off x="2503650" y="24437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59"/>
              <p:cNvSpPr/>
              <p:nvPr/>
            </p:nvSpPr>
            <p:spPr>
              <a:xfrm>
                <a:off x="2638100" y="2443725"/>
                <a:ext cx="123425" cy="6625"/>
              </a:xfrm>
              <a:custGeom>
                <a:avLst/>
                <a:gdLst/>
                <a:ahLst/>
                <a:cxnLst/>
                <a:rect l="l" t="t" r="r" b="b"/>
                <a:pathLst>
                  <a:path w="4937" h="265" fill="none" extrusionOk="0">
                    <a:moveTo>
                      <a:pt x="4937" y="0"/>
                    </a:moveTo>
                    <a:lnTo>
                      <a:pt x="0" y="0"/>
                    </a:lnTo>
                    <a:lnTo>
                      <a:pt x="0" y="265"/>
                    </a:lnTo>
                    <a:lnTo>
                      <a:pt x="4937" y="265"/>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59"/>
              <p:cNvSpPr/>
              <p:nvPr/>
            </p:nvSpPr>
            <p:spPr>
              <a:xfrm>
                <a:off x="2093750" y="24437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59"/>
              <p:cNvSpPr/>
              <p:nvPr/>
            </p:nvSpPr>
            <p:spPr>
              <a:xfrm>
                <a:off x="2093750" y="24437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59"/>
              <p:cNvSpPr/>
              <p:nvPr/>
            </p:nvSpPr>
            <p:spPr>
              <a:xfrm>
                <a:off x="2228175" y="24437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59"/>
              <p:cNvSpPr/>
              <p:nvPr/>
            </p:nvSpPr>
            <p:spPr>
              <a:xfrm>
                <a:off x="2228175" y="24437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59"/>
              <p:cNvSpPr/>
              <p:nvPr/>
            </p:nvSpPr>
            <p:spPr>
              <a:xfrm>
                <a:off x="2362625" y="24437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59"/>
              <p:cNvSpPr/>
              <p:nvPr/>
            </p:nvSpPr>
            <p:spPr>
              <a:xfrm>
                <a:off x="2362625" y="24437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59"/>
              <p:cNvSpPr/>
              <p:nvPr/>
            </p:nvSpPr>
            <p:spPr>
              <a:xfrm>
                <a:off x="2497050" y="24437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59"/>
              <p:cNvSpPr/>
              <p:nvPr/>
            </p:nvSpPr>
            <p:spPr>
              <a:xfrm>
                <a:off x="2497050" y="24437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59"/>
              <p:cNvSpPr/>
              <p:nvPr/>
            </p:nvSpPr>
            <p:spPr>
              <a:xfrm>
                <a:off x="2631475" y="24437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59"/>
              <p:cNvSpPr/>
              <p:nvPr/>
            </p:nvSpPr>
            <p:spPr>
              <a:xfrm>
                <a:off x="2631475" y="24437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59"/>
              <p:cNvSpPr/>
              <p:nvPr/>
            </p:nvSpPr>
            <p:spPr>
              <a:xfrm>
                <a:off x="2761500" y="2443725"/>
                <a:ext cx="7750" cy="6625"/>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59"/>
              <p:cNvSpPr/>
              <p:nvPr/>
            </p:nvSpPr>
            <p:spPr>
              <a:xfrm>
                <a:off x="2761500" y="2443725"/>
                <a:ext cx="7750" cy="6625"/>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59"/>
              <p:cNvSpPr/>
              <p:nvPr/>
            </p:nvSpPr>
            <p:spPr>
              <a:xfrm>
                <a:off x="2100350" y="2578150"/>
                <a:ext cx="661175" cy="6625"/>
              </a:xfrm>
              <a:custGeom>
                <a:avLst/>
                <a:gdLst/>
                <a:ahLst/>
                <a:cxnLst/>
                <a:rect l="l" t="t" r="r" b="b"/>
                <a:pathLst>
                  <a:path w="26447" h="265" extrusionOk="0">
                    <a:moveTo>
                      <a:pt x="1" y="1"/>
                    </a:moveTo>
                    <a:lnTo>
                      <a:pt x="1" y="265"/>
                    </a:lnTo>
                    <a:lnTo>
                      <a:pt x="5114" y="265"/>
                    </a:lnTo>
                    <a:lnTo>
                      <a:pt x="5114" y="1"/>
                    </a:lnTo>
                    <a:close/>
                    <a:moveTo>
                      <a:pt x="5378" y="1"/>
                    </a:moveTo>
                    <a:lnTo>
                      <a:pt x="5378" y="265"/>
                    </a:lnTo>
                    <a:lnTo>
                      <a:pt x="10491" y="265"/>
                    </a:lnTo>
                    <a:lnTo>
                      <a:pt x="10491" y="1"/>
                    </a:lnTo>
                    <a:close/>
                    <a:moveTo>
                      <a:pt x="10756" y="1"/>
                    </a:moveTo>
                    <a:lnTo>
                      <a:pt x="10756" y="265"/>
                    </a:lnTo>
                    <a:lnTo>
                      <a:pt x="15868" y="265"/>
                    </a:lnTo>
                    <a:lnTo>
                      <a:pt x="15868" y="1"/>
                    </a:lnTo>
                    <a:close/>
                    <a:moveTo>
                      <a:pt x="16133" y="1"/>
                    </a:moveTo>
                    <a:lnTo>
                      <a:pt x="16133" y="265"/>
                    </a:lnTo>
                    <a:lnTo>
                      <a:pt x="21246" y="265"/>
                    </a:lnTo>
                    <a:lnTo>
                      <a:pt x="21246" y="1"/>
                    </a:lnTo>
                    <a:close/>
                    <a:moveTo>
                      <a:pt x="21510" y="1"/>
                    </a:moveTo>
                    <a:lnTo>
                      <a:pt x="21510" y="265"/>
                    </a:lnTo>
                    <a:lnTo>
                      <a:pt x="26447" y="265"/>
                    </a:lnTo>
                    <a:lnTo>
                      <a:pt x="264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59"/>
              <p:cNvSpPr/>
              <p:nvPr/>
            </p:nvSpPr>
            <p:spPr>
              <a:xfrm>
                <a:off x="2100350" y="2578150"/>
                <a:ext cx="127850" cy="6625"/>
              </a:xfrm>
              <a:custGeom>
                <a:avLst/>
                <a:gdLst/>
                <a:ahLst/>
                <a:cxnLst/>
                <a:rect l="l" t="t" r="r" b="b"/>
                <a:pathLst>
                  <a:path w="5114" h="265"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59"/>
              <p:cNvSpPr/>
              <p:nvPr/>
            </p:nvSpPr>
            <p:spPr>
              <a:xfrm>
                <a:off x="2234800" y="2578150"/>
                <a:ext cx="127850" cy="6625"/>
              </a:xfrm>
              <a:custGeom>
                <a:avLst/>
                <a:gdLst/>
                <a:ahLst/>
                <a:cxnLst/>
                <a:rect l="l" t="t" r="r" b="b"/>
                <a:pathLst>
                  <a:path w="5114" h="265" fill="none" extrusionOk="0">
                    <a:moveTo>
                      <a:pt x="5113" y="1"/>
                    </a:moveTo>
                    <a:lnTo>
                      <a:pt x="0" y="1"/>
                    </a:lnTo>
                    <a:lnTo>
                      <a:pt x="0"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59"/>
              <p:cNvSpPr/>
              <p:nvPr/>
            </p:nvSpPr>
            <p:spPr>
              <a:xfrm>
                <a:off x="2369225" y="2578150"/>
                <a:ext cx="127850" cy="6625"/>
              </a:xfrm>
              <a:custGeom>
                <a:avLst/>
                <a:gdLst/>
                <a:ahLst/>
                <a:cxnLst/>
                <a:rect l="l" t="t" r="r" b="b"/>
                <a:pathLst>
                  <a:path w="5114" h="265" fill="none" extrusionOk="0">
                    <a:moveTo>
                      <a:pt x="5113" y="1"/>
                    </a:moveTo>
                    <a:lnTo>
                      <a:pt x="1" y="1"/>
                    </a:lnTo>
                    <a:lnTo>
                      <a:pt x="1"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59"/>
              <p:cNvSpPr/>
              <p:nvPr/>
            </p:nvSpPr>
            <p:spPr>
              <a:xfrm>
                <a:off x="2503650" y="2578150"/>
                <a:ext cx="127850" cy="6625"/>
              </a:xfrm>
              <a:custGeom>
                <a:avLst/>
                <a:gdLst/>
                <a:ahLst/>
                <a:cxnLst/>
                <a:rect l="l" t="t" r="r" b="b"/>
                <a:pathLst>
                  <a:path w="5114" h="265"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59"/>
              <p:cNvSpPr/>
              <p:nvPr/>
            </p:nvSpPr>
            <p:spPr>
              <a:xfrm>
                <a:off x="2638100" y="2578150"/>
                <a:ext cx="123425" cy="6625"/>
              </a:xfrm>
              <a:custGeom>
                <a:avLst/>
                <a:gdLst/>
                <a:ahLst/>
                <a:cxnLst/>
                <a:rect l="l" t="t" r="r" b="b"/>
                <a:pathLst>
                  <a:path w="4937" h="265" fill="none" extrusionOk="0">
                    <a:moveTo>
                      <a:pt x="4937" y="1"/>
                    </a:moveTo>
                    <a:lnTo>
                      <a:pt x="0" y="1"/>
                    </a:lnTo>
                    <a:lnTo>
                      <a:pt x="0" y="265"/>
                    </a:lnTo>
                    <a:lnTo>
                      <a:pt x="4937" y="265"/>
                    </a:lnTo>
                    <a:lnTo>
                      <a:pt x="4937"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59"/>
              <p:cNvSpPr/>
              <p:nvPr/>
            </p:nvSpPr>
            <p:spPr>
              <a:xfrm>
                <a:off x="2093750" y="2578150"/>
                <a:ext cx="6625" cy="6625"/>
              </a:xfrm>
              <a:custGeom>
                <a:avLst/>
                <a:gdLst/>
                <a:ahLst/>
                <a:cxnLst/>
                <a:rect l="l" t="t" r="r" b="b"/>
                <a:pathLst>
                  <a:path w="265" h="265"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59"/>
              <p:cNvSpPr/>
              <p:nvPr/>
            </p:nvSpPr>
            <p:spPr>
              <a:xfrm>
                <a:off x="2093750" y="2578150"/>
                <a:ext cx="6625" cy="6625"/>
              </a:xfrm>
              <a:custGeom>
                <a:avLst/>
                <a:gdLst/>
                <a:ahLst/>
                <a:cxnLst/>
                <a:rect l="l" t="t" r="r" b="b"/>
                <a:pathLst>
                  <a:path w="265" h="265"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59"/>
              <p:cNvSpPr/>
              <p:nvPr/>
            </p:nvSpPr>
            <p:spPr>
              <a:xfrm>
                <a:off x="2228175" y="2578150"/>
                <a:ext cx="6650" cy="6625"/>
              </a:xfrm>
              <a:custGeom>
                <a:avLst/>
                <a:gdLst/>
                <a:ahLst/>
                <a:cxnLst/>
                <a:rect l="l" t="t" r="r" b="b"/>
                <a:pathLst>
                  <a:path w="266" h="265"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59"/>
              <p:cNvSpPr/>
              <p:nvPr/>
            </p:nvSpPr>
            <p:spPr>
              <a:xfrm>
                <a:off x="2228175" y="2578150"/>
                <a:ext cx="6650" cy="6625"/>
              </a:xfrm>
              <a:custGeom>
                <a:avLst/>
                <a:gdLst/>
                <a:ahLst/>
                <a:cxnLst/>
                <a:rect l="l" t="t" r="r" b="b"/>
                <a:pathLst>
                  <a:path w="266" h="265"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59"/>
              <p:cNvSpPr/>
              <p:nvPr/>
            </p:nvSpPr>
            <p:spPr>
              <a:xfrm>
                <a:off x="2362625" y="2578150"/>
                <a:ext cx="6625" cy="6625"/>
              </a:xfrm>
              <a:custGeom>
                <a:avLst/>
                <a:gdLst/>
                <a:ahLst/>
                <a:cxnLst/>
                <a:rect l="l" t="t" r="r" b="b"/>
                <a:pathLst>
                  <a:path w="265" h="265"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59"/>
              <p:cNvSpPr/>
              <p:nvPr/>
            </p:nvSpPr>
            <p:spPr>
              <a:xfrm>
                <a:off x="2362625" y="2578150"/>
                <a:ext cx="6625" cy="6625"/>
              </a:xfrm>
              <a:custGeom>
                <a:avLst/>
                <a:gdLst/>
                <a:ahLst/>
                <a:cxnLst/>
                <a:rect l="l" t="t" r="r" b="b"/>
                <a:pathLst>
                  <a:path w="265" h="265"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59"/>
              <p:cNvSpPr/>
              <p:nvPr/>
            </p:nvSpPr>
            <p:spPr>
              <a:xfrm>
                <a:off x="2497050" y="2578150"/>
                <a:ext cx="6625" cy="6625"/>
              </a:xfrm>
              <a:custGeom>
                <a:avLst/>
                <a:gdLst/>
                <a:ahLst/>
                <a:cxnLst/>
                <a:rect l="l" t="t" r="r" b="b"/>
                <a:pathLst>
                  <a:path w="265" h="265"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59"/>
              <p:cNvSpPr/>
              <p:nvPr/>
            </p:nvSpPr>
            <p:spPr>
              <a:xfrm>
                <a:off x="2497050" y="2578150"/>
                <a:ext cx="6625" cy="6625"/>
              </a:xfrm>
              <a:custGeom>
                <a:avLst/>
                <a:gdLst/>
                <a:ahLst/>
                <a:cxnLst/>
                <a:rect l="l" t="t" r="r" b="b"/>
                <a:pathLst>
                  <a:path w="265" h="265"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59"/>
              <p:cNvSpPr/>
              <p:nvPr/>
            </p:nvSpPr>
            <p:spPr>
              <a:xfrm>
                <a:off x="2631475" y="2578150"/>
                <a:ext cx="6650" cy="6625"/>
              </a:xfrm>
              <a:custGeom>
                <a:avLst/>
                <a:gdLst/>
                <a:ahLst/>
                <a:cxnLst/>
                <a:rect l="l" t="t" r="r" b="b"/>
                <a:pathLst>
                  <a:path w="266" h="265"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59"/>
              <p:cNvSpPr/>
              <p:nvPr/>
            </p:nvSpPr>
            <p:spPr>
              <a:xfrm>
                <a:off x="2631475" y="2578150"/>
                <a:ext cx="6650" cy="6625"/>
              </a:xfrm>
              <a:custGeom>
                <a:avLst/>
                <a:gdLst/>
                <a:ahLst/>
                <a:cxnLst/>
                <a:rect l="l" t="t" r="r" b="b"/>
                <a:pathLst>
                  <a:path w="266" h="265"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59"/>
              <p:cNvSpPr/>
              <p:nvPr/>
            </p:nvSpPr>
            <p:spPr>
              <a:xfrm>
                <a:off x="2761500" y="2578150"/>
                <a:ext cx="7750" cy="6625"/>
              </a:xfrm>
              <a:custGeom>
                <a:avLst/>
                <a:gdLst/>
                <a:ahLst/>
                <a:cxnLst/>
                <a:rect l="l" t="t" r="r" b="b"/>
                <a:pathLst>
                  <a:path w="310" h="265" extrusionOk="0">
                    <a:moveTo>
                      <a:pt x="1" y="1"/>
                    </a:moveTo>
                    <a:lnTo>
                      <a:pt x="1" y="265"/>
                    </a:lnTo>
                    <a:lnTo>
                      <a:pt x="309" y="265"/>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59"/>
              <p:cNvSpPr/>
              <p:nvPr/>
            </p:nvSpPr>
            <p:spPr>
              <a:xfrm>
                <a:off x="2761500" y="2578150"/>
                <a:ext cx="7750" cy="6625"/>
              </a:xfrm>
              <a:custGeom>
                <a:avLst/>
                <a:gdLst/>
                <a:ahLst/>
                <a:cxnLst/>
                <a:rect l="l" t="t" r="r" b="b"/>
                <a:pathLst>
                  <a:path w="310" h="265" fill="none" extrusionOk="0">
                    <a:moveTo>
                      <a:pt x="309" y="1"/>
                    </a:moveTo>
                    <a:lnTo>
                      <a:pt x="1" y="1"/>
                    </a:lnTo>
                    <a:lnTo>
                      <a:pt x="1" y="265"/>
                    </a:lnTo>
                    <a:lnTo>
                      <a:pt x="309" y="265"/>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59"/>
              <p:cNvSpPr/>
              <p:nvPr/>
            </p:nvSpPr>
            <p:spPr>
              <a:xfrm>
                <a:off x="2100350" y="2712575"/>
                <a:ext cx="661175" cy="6650"/>
              </a:xfrm>
              <a:custGeom>
                <a:avLst/>
                <a:gdLst/>
                <a:ahLst/>
                <a:cxnLst/>
                <a:rect l="l" t="t" r="r" b="b"/>
                <a:pathLst>
                  <a:path w="26447" h="266" extrusionOk="0">
                    <a:moveTo>
                      <a:pt x="1" y="1"/>
                    </a:moveTo>
                    <a:lnTo>
                      <a:pt x="1" y="265"/>
                    </a:lnTo>
                    <a:lnTo>
                      <a:pt x="5114" y="265"/>
                    </a:lnTo>
                    <a:lnTo>
                      <a:pt x="5114" y="1"/>
                    </a:lnTo>
                    <a:close/>
                    <a:moveTo>
                      <a:pt x="5378" y="1"/>
                    </a:moveTo>
                    <a:lnTo>
                      <a:pt x="5378" y="265"/>
                    </a:lnTo>
                    <a:lnTo>
                      <a:pt x="10491" y="265"/>
                    </a:lnTo>
                    <a:lnTo>
                      <a:pt x="10491" y="1"/>
                    </a:lnTo>
                    <a:close/>
                    <a:moveTo>
                      <a:pt x="10756" y="1"/>
                    </a:moveTo>
                    <a:lnTo>
                      <a:pt x="10756" y="265"/>
                    </a:lnTo>
                    <a:lnTo>
                      <a:pt x="15868" y="265"/>
                    </a:lnTo>
                    <a:lnTo>
                      <a:pt x="15868" y="1"/>
                    </a:lnTo>
                    <a:close/>
                    <a:moveTo>
                      <a:pt x="16133" y="1"/>
                    </a:moveTo>
                    <a:lnTo>
                      <a:pt x="16133" y="265"/>
                    </a:lnTo>
                    <a:lnTo>
                      <a:pt x="21246" y="265"/>
                    </a:lnTo>
                    <a:lnTo>
                      <a:pt x="21246" y="1"/>
                    </a:lnTo>
                    <a:close/>
                    <a:moveTo>
                      <a:pt x="21510" y="1"/>
                    </a:moveTo>
                    <a:lnTo>
                      <a:pt x="21510" y="265"/>
                    </a:lnTo>
                    <a:lnTo>
                      <a:pt x="26447" y="265"/>
                    </a:lnTo>
                    <a:lnTo>
                      <a:pt x="264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59"/>
              <p:cNvSpPr/>
              <p:nvPr/>
            </p:nvSpPr>
            <p:spPr>
              <a:xfrm>
                <a:off x="2100350" y="2712575"/>
                <a:ext cx="127850" cy="6650"/>
              </a:xfrm>
              <a:custGeom>
                <a:avLst/>
                <a:gdLst/>
                <a:ahLst/>
                <a:cxnLst/>
                <a:rect l="l" t="t" r="r" b="b"/>
                <a:pathLst>
                  <a:path w="5114" h="266"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59"/>
              <p:cNvSpPr/>
              <p:nvPr/>
            </p:nvSpPr>
            <p:spPr>
              <a:xfrm>
                <a:off x="2234800" y="2712575"/>
                <a:ext cx="127850" cy="6650"/>
              </a:xfrm>
              <a:custGeom>
                <a:avLst/>
                <a:gdLst/>
                <a:ahLst/>
                <a:cxnLst/>
                <a:rect l="l" t="t" r="r" b="b"/>
                <a:pathLst>
                  <a:path w="5114" h="266" fill="none" extrusionOk="0">
                    <a:moveTo>
                      <a:pt x="5113" y="1"/>
                    </a:moveTo>
                    <a:lnTo>
                      <a:pt x="0" y="1"/>
                    </a:lnTo>
                    <a:lnTo>
                      <a:pt x="0"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59"/>
              <p:cNvSpPr/>
              <p:nvPr/>
            </p:nvSpPr>
            <p:spPr>
              <a:xfrm>
                <a:off x="2369225" y="2712575"/>
                <a:ext cx="127850" cy="6650"/>
              </a:xfrm>
              <a:custGeom>
                <a:avLst/>
                <a:gdLst/>
                <a:ahLst/>
                <a:cxnLst/>
                <a:rect l="l" t="t" r="r" b="b"/>
                <a:pathLst>
                  <a:path w="5114" h="266" fill="none" extrusionOk="0">
                    <a:moveTo>
                      <a:pt x="5113" y="1"/>
                    </a:moveTo>
                    <a:lnTo>
                      <a:pt x="1" y="1"/>
                    </a:lnTo>
                    <a:lnTo>
                      <a:pt x="1"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59"/>
              <p:cNvSpPr/>
              <p:nvPr/>
            </p:nvSpPr>
            <p:spPr>
              <a:xfrm>
                <a:off x="2503650" y="2712575"/>
                <a:ext cx="127850" cy="6650"/>
              </a:xfrm>
              <a:custGeom>
                <a:avLst/>
                <a:gdLst/>
                <a:ahLst/>
                <a:cxnLst/>
                <a:rect l="l" t="t" r="r" b="b"/>
                <a:pathLst>
                  <a:path w="5114" h="266"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59"/>
              <p:cNvSpPr/>
              <p:nvPr/>
            </p:nvSpPr>
            <p:spPr>
              <a:xfrm>
                <a:off x="2638100" y="2712575"/>
                <a:ext cx="123425" cy="6650"/>
              </a:xfrm>
              <a:custGeom>
                <a:avLst/>
                <a:gdLst/>
                <a:ahLst/>
                <a:cxnLst/>
                <a:rect l="l" t="t" r="r" b="b"/>
                <a:pathLst>
                  <a:path w="4937" h="266" fill="none" extrusionOk="0">
                    <a:moveTo>
                      <a:pt x="4937" y="1"/>
                    </a:moveTo>
                    <a:lnTo>
                      <a:pt x="0" y="1"/>
                    </a:lnTo>
                    <a:lnTo>
                      <a:pt x="0" y="265"/>
                    </a:lnTo>
                    <a:lnTo>
                      <a:pt x="4937" y="265"/>
                    </a:lnTo>
                    <a:lnTo>
                      <a:pt x="4937"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59"/>
              <p:cNvSpPr/>
              <p:nvPr/>
            </p:nvSpPr>
            <p:spPr>
              <a:xfrm>
                <a:off x="2093750" y="27125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59"/>
              <p:cNvSpPr/>
              <p:nvPr/>
            </p:nvSpPr>
            <p:spPr>
              <a:xfrm>
                <a:off x="2093750" y="27125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59"/>
              <p:cNvSpPr/>
              <p:nvPr/>
            </p:nvSpPr>
            <p:spPr>
              <a:xfrm>
                <a:off x="2228175" y="2712575"/>
                <a:ext cx="6650" cy="6650"/>
              </a:xfrm>
              <a:custGeom>
                <a:avLst/>
                <a:gdLst/>
                <a:ahLst/>
                <a:cxnLst/>
                <a:rect l="l" t="t" r="r" b="b"/>
                <a:pathLst>
                  <a:path w="266" h="266"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59"/>
              <p:cNvSpPr/>
              <p:nvPr/>
            </p:nvSpPr>
            <p:spPr>
              <a:xfrm>
                <a:off x="2228175" y="2712575"/>
                <a:ext cx="6650" cy="6650"/>
              </a:xfrm>
              <a:custGeom>
                <a:avLst/>
                <a:gdLst/>
                <a:ahLst/>
                <a:cxnLst/>
                <a:rect l="l" t="t" r="r" b="b"/>
                <a:pathLst>
                  <a:path w="266" h="266"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59"/>
              <p:cNvSpPr/>
              <p:nvPr/>
            </p:nvSpPr>
            <p:spPr>
              <a:xfrm>
                <a:off x="2362625" y="27125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59"/>
              <p:cNvSpPr/>
              <p:nvPr/>
            </p:nvSpPr>
            <p:spPr>
              <a:xfrm>
                <a:off x="2362625" y="27125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59"/>
              <p:cNvSpPr/>
              <p:nvPr/>
            </p:nvSpPr>
            <p:spPr>
              <a:xfrm>
                <a:off x="2497050" y="27125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59"/>
              <p:cNvSpPr/>
              <p:nvPr/>
            </p:nvSpPr>
            <p:spPr>
              <a:xfrm>
                <a:off x="2497050" y="27125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59"/>
              <p:cNvSpPr/>
              <p:nvPr/>
            </p:nvSpPr>
            <p:spPr>
              <a:xfrm>
                <a:off x="2631475" y="2712575"/>
                <a:ext cx="6650" cy="6650"/>
              </a:xfrm>
              <a:custGeom>
                <a:avLst/>
                <a:gdLst/>
                <a:ahLst/>
                <a:cxnLst/>
                <a:rect l="l" t="t" r="r" b="b"/>
                <a:pathLst>
                  <a:path w="266" h="266"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59"/>
              <p:cNvSpPr/>
              <p:nvPr/>
            </p:nvSpPr>
            <p:spPr>
              <a:xfrm>
                <a:off x="2631475" y="2712575"/>
                <a:ext cx="6650" cy="6650"/>
              </a:xfrm>
              <a:custGeom>
                <a:avLst/>
                <a:gdLst/>
                <a:ahLst/>
                <a:cxnLst/>
                <a:rect l="l" t="t" r="r" b="b"/>
                <a:pathLst>
                  <a:path w="266" h="266"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59"/>
              <p:cNvSpPr/>
              <p:nvPr/>
            </p:nvSpPr>
            <p:spPr>
              <a:xfrm>
                <a:off x="2761500" y="2712575"/>
                <a:ext cx="7750" cy="6650"/>
              </a:xfrm>
              <a:custGeom>
                <a:avLst/>
                <a:gdLst/>
                <a:ahLst/>
                <a:cxnLst/>
                <a:rect l="l" t="t" r="r" b="b"/>
                <a:pathLst>
                  <a:path w="310" h="266" extrusionOk="0">
                    <a:moveTo>
                      <a:pt x="1" y="1"/>
                    </a:moveTo>
                    <a:lnTo>
                      <a:pt x="1" y="265"/>
                    </a:lnTo>
                    <a:lnTo>
                      <a:pt x="309" y="265"/>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59"/>
              <p:cNvSpPr/>
              <p:nvPr/>
            </p:nvSpPr>
            <p:spPr>
              <a:xfrm>
                <a:off x="2761500" y="2712575"/>
                <a:ext cx="7750" cy="6650"/>
              </a:xfrm>
              <a:custGeom>
                <a:avLst/>
                <a:gdLst/>
                <a:ahLst/>
                <a:cxnLst/>
                <a:rect l="l" t="t" r="r" b="b"/>
                <a:pathLst>
                  <a:path w="310" h="266" fill="none" extrusionOk="0">
                    <a:moveTo>
                      <a:pt x="309" y="1"/>
                    </a:moveTo>
                    <a:lnTo>
                      <a:pt x="1" y="1"/>
                    </a:lnTo>
                    <a:lnTo>
                      <a:pt x="1" y="265"/>
                    </a:lnTo>
                    <a:lnTo>
                      <a:pt x="309" y="265"/>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59"/>
              <p:cNvSpPr/>
              <p:nvPr/>
            </p:nvSpPr>
            <p:spPr>
              <a:xfrm>
                <a:off x="2100350" y="2847025"/>
                <a:ext cx="661175" cy="6625"/>
              </a:xfrm>
              <a:custGeom>
                <a:avLst/>
                <a:gdLst/>
                <a:ahLst/>
                <a:cxnLst/>
                <a:rect l="l" t="t" r="r" b="b"/>
                <a:pathLst>
                  <a:path w="26447"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59"/>
              <p:cNvSpPr/>
              <p:nvPr/>
            </p:nvSpPr>
            <p:spPr>
              <a:xfrm>
                <a:off x="2100350" y="28470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59"/>
              <p:cNvSpPr/>
              <p:nvPr/>
            </p:nvSpPr>
            <p:spPr>
              <a:xfrm>
                <a:off x="2234800" y="2847025"/>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59"/>
              <p:cNvSpPr/>
              <p:nvPr/>
            </p:nvSpPr>
            <p:spPr>
              <a:xfrm>
                <a:off x="2369225" y="2847025"/>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59"/>
              <p:cNvSpPr/>
              <p:nvPr/>
            </p:nvSpPr>
            <p:spPr>
              <a:xfrm>
                <a:off x="2503650" y="28470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59"/>
              <p:cNvSpPr/>
              <p:nvPr/>
            </p:nvSpPr>
            <p:spPr>
              <a:xfrm>
                <a:off x="2638100" y="2847025"/>
                <a:ext cx="123425" cy="6625"/>
              </a:xfrm>
              <a:custGeom>
                <a:avLst/>
                <a:gdLst/>
                <a:ahLst/>
                <a:cxnLst/>
                <a:rect l="l" t="t" r="r" b="b"/>
                <a:pathLst>
                  <a:path w="4937" h="265" fill="none" extrusionOk="0">
                    <a:moveTo>
                      <a:pt x="4937" y="0"/>
                    </a:moveTo>
                    <a:lnTo>
                      <a:pt x="0" y="0"/>
                    </a:lnTo>
                    <a:lnTo>
                      <a:pt x="0" y="265"/>
                    </a:lnTo>
                    <a:lnTo>
                      <a:pt x="4937" y="265"/>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59"/>
              <p:cNvSpPr/>
              <p:nvPr/>
            </p:nvSpPr>
            <p:spPr>
              <a:xfrm>
                <a:off x="2093750" y="28470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59"/>
              <p:cNvSpPr/>
              <p:nvPr/>
            </p:nvSpPr>
            <p:spPr>
              <a:xfrm>
                <a:off x="2093750" y="28470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59"/>
              <p:cNvSpPr/>
              <p:nvPr/>
            </p:nvSpPr>
            <p:spPr>
              <a:xfrm>
                <a:off x="2228175" y="28470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59"/>
              <p:cNvSpPr/>
              <p:nvPr/>
            </p:nvSpPr>
            <p:spPr>
              <a:xfrm>
                <a:off x="2228175" y="28470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59"/>
              <p:cNvSpPr/>
              <p:nvPr/>
            </p:nvSpPr>
            <p:spPr>
              <a:xfrm>
                <a:off x="2362625" y="28470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59"/>
              <p:cNvSpPr/>
              <p:nvPr/>
            </p:nvSpPr>
            <p:spPr>
              <a:xfrm>
                <a:off x="2362625" y="28470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59"/>
              <p:cNvSpPr/>
              <p:nvPr/>
            </p:nvSpPr>
            <p:spPr>
              <a:xfrm>
                <a:off x="2497050" y="28470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59"/>
              <p:cNvSpPr/>
              <p:nvPr/>
            </p:nvSpPr>
            <p:spPr>
              <a:xfrm>
                <a:off x="2497050" y="28470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59"/>
              <p:cNvSpPr/>
              <p:nvPr/>
            </p:nvSpPr>
            <p:spPr>
              <a:xfrm>
                <a:off x="2631475" y="28470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59"/>
              <p:cNvSpPr/>
              <p:nvPr/>
            </p:nvSpPr>
            <p:spPr>
              <a:xfrm>
                <a:off x="2631475" y="28470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59"/>
              <p:cNvSpPr/>
              <p:nvPr/>
            </p:nvSpPr>
            <p:spPr>
              <a:xfrm>
                <a:off x="2761500" y="2847025"/>
                <a:ext cx="7750" cy="6625"/>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59"/>
              <p:cNvSpPr/>
              <p:nvPr/>
            </p:nvSpPr>
            <p:spPr>
              <a:xfrm>
                <a:off x="2761500" y="2847025"/>
                <a:ext cx="7750" cy="6625"/>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59"/>
              <p:cNvSpPr/>
              <p:nvPr/>
            </p:nvSpPr>
            <p:spPr>
              <a:xfrm>
                <a:off x="2100350" y="2978150"/>
                <a:ext cx="667800" cy="6625"/>
              </a:xfrm>
              <a:custGeom>
                <a:avLst/>
                <a:gdLst/>
                <a:ahLst/>
                <a:cxnLst/>
                <a:rect l="l" t="t" r="r" b="b"/>
                <a:pathLst>
                  <a:path w="26712"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711" y="265"/>
                    </a:lnTo>
                    <a:lnTo>
                      <a:pt x="26711" y="177"/>
                    </a:lnTo>
                    <a:lnTo>
                      <a:pt x="26447" y="177"/>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59"/>
              <p:cNvSpPr/>
              <p:nvPr/>
            </p:nvSpPr>
            <p:spPr>
              <a:xfrm>
                <a:off x="2100350" y="29781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59"/>
              <p:cNvSpPr/>
              <p:nvPr/>
            </p:nvSpPr>
            <p:spPr>
              <a:xfrm>
                <a:off x="2234800" y="2978150"/>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59"/>
              <p:cNvSpPr/>
              <p:nvPr/>
            </p:nvSpPr>
            <p:spPr>
              <a:xfrm>
                <a:off x="2369225" y="2978150"/>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59"/>
              <p:cNvSpPr/>
              <p:nvPr/>
            </p:nvSpPr>
            <p:spPr>
              <a:xfrm>
                <a:off x="2503650" y="29781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59"/>
              <p:cNvSpPr/>
              <p:nvPr/>
            </p:nvSpPr>
            <p:spPr>
              <a:xfrm>
                <a:off x="2638100" y="2978150"/>
                <a:ext cx="130050" cy="6625"/>
              </a:xfrm>
              <a:custGeom>
                <a:avLst/>
                <a:gdLst/>
                <a:ahLst/>
                <a:cxnLst/>
                <a:rect l="l" t="t" r="r" b="b"/>
                <a:pathLst>
                  <a:path w="5202" h="265" fill="none" extrusionOk="0">
                    <a:moveTo>
                      <a:pt x="4937" y="0"/>
                    </a:moveTo>
                    <a:lnTo>
                      <a:pt x="0" y="0"/>
                    </a:lnTo>
                    <a:lnTo>
                      <a:pt x="0" y="265"/>
                    </a:lnTo>
                    <a:lnTo>
                      <a:pt x="5201" y="265"/>
                    </a:lnTo>
                    <a:lnTo>
                      <a:pt x="5201" y="177"/>
                    </a:lnTo>
                    <a:lnTo>
                      <a:pt x="4937" y="177"/>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59"/>
              <p:cNvSpPr/>
              <p:nvPr/>
            </p:nvSpPr>
            <p:spPr>
              <a:xfrm>
                <a:off x="2094850" y="2978150"/>
                <a:ext cx="5525" cy="6625"/>
              </a:xfrm>
              <a:custGeom>
                <a:avLst/>
                <a:gdLst/>
                <a:ahLst/>
                <a:cxnLst/>
                <a:rect l="l" t="t" r="r" b="b"/>
                <a:pathLst>
                  <a:path w="221" h="265" extrusionOk="0">
                    <a:moveTo>
                      <a:pt x="0" y="0"/>
                    </a:moveTo>
                    <a:lnTo>
                      <a:pt x="0" y="265"/>
                    </a:lnTo>
                    <a:lnTo>
                      <a:pt x="221" y="265"/>
                    </a:lnTo>
                    <a:lnTo>
                      <a:pt x="22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59"/>
              <p:cNvSpPr/>
              <p:nvPr/>
            </p:nvSpPr>
            <p:spPr>
              <a:xfrm>
                <a:off x="2094850" y="2978150"/>
                <a:ext cx="5525" cy="6625"/>
              </a:xfrm>
              <a:custGeom>
                <a:avLst/>
                <a:gdLst/>
                <a:ahLst/>
                <a:cxnLst/>
                <a:rect l="l" t="t" r="r" b="b"/>
                <a:pathLst>
                  <a:path w="221" h="265" fill="none" extrusionOk="0">
                    <a:moveTo>
                      <a:pt x="221" y="0"/>
                    </a:moveTo>
                    <a:lnTo>
                      <a:pt x="0" y="0"/>
                    </a:lnTo>
                    <a:lnTo>
                      <a:pt x="0" y="265"/>
                    </a:lnTo>
                    <a:lnTo>
                      <a:pt x="221" y="265"/>
                    </a:lnTo>
                    <a:lnTo>
                      <a:pt x="221"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59"/>
              <p:cNvSpPr/>
              <p:nvPr/>
            </p:nvSpPr>
            <p:spPr>
              <a:xfrm>
                <a:off x="2228175" y="29781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59"/>
              <p:cNvSpPr/>
              <p:nvPr/>
            </p:nvSpPr>
            <p:spPr>
              <a:xfrm>
                <a:off x="2228175" y="29781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59"/>
              <p:cNvSpPr/>
              <p:nvPr/>
            </p:nvSpPr>
            <p:spPr>
              <a:xfrm>
                <a:off x="2362625" y="29781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59"/>
              <p:cNvSpPr/>
              <p:nvPr/>
            </p:nvSpPr>
            <p:spPr>
              <a:xfrm>
                <a:off x="2362625" y="29781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59"/>
              <p:cNvSpPr/>
              <p:nvPr/>
            </p:nvSpPr>
            <p:spPr>
              <a:xfrm>
                <a:off x="2497050" y="29781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59"/>
              <p:cNvSpPr/>
              <p:nvPr/>
            </p:nvSpPr>
            <p:spPr>
              <a:xfrm>
                <a:off x="2497050" y="29781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59"/>
              <p:cNvSpPr/>
              <p:nvPr/>
            </p:nvSpPr>
            <p:spPr>
              <a:xfrm>
                <a:off x="2631475" y="29781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59"/>
              <p:cNvSpPr/>
              <p:nvPr/>
            </p:nvSpPr>
            <p:spPr>
              <a:xfrm>
                <a:off x="2631475" y="29781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59"/>
              <p:cNvSpPr/>
              <p:nvPr/>
            </p:nvSpPr>
            <p:spPr>
              <a:xfrm>
                <a:off x="2761500" y="2978150"/>
                <a:ext cx="6650" cy="4425"/>
              </a:xfrm>
              <a:custGeom>
                <a:avLst/>
                <a:gdLst/>
                <a:ahLst/>
                <a:cxnLst/>
                <a:rect l="l" t="t" r="r" b="b"/>
                <a:pathLst>
                  <a:path w="266" h="177" extrusionOk="0">
                    <a:moveTo>
                      <a:pt x="1" y="0"/>
                    </a:moveTo>
                    <a:lnTo>
                      <a:pt x="1" y="177"/>
                    </a:lnTo>
                    <a:lnTo>
                      <a:pt x="265" y="177"/>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59"/>
              <p:cNvSpPr/>
              <p:nvPr/>
            </p:nvSpPr>
            <p:spPr>
              <a:xfrm>
                <a:off x="2761500" y="2978150"/>
                <a:ext cx="6650" cy="4425"/>
              </a:xfrm>
              <a:custGeom>
                <a:avLst/>
                <a:gdLst/>
                <a:ahLst/>
                <a:cxnLst/>
                <a:rect l="l" t="t" r="r" b="b"/>
                <a:pathLst>
                  <a:path w="266" h="177" fill="none" extrusionOk="0">
                    <a:moveTo>
                      <a:pt x="265" y="0"/>
                    </a:moveTo>
                    <a:lnTo>
                      <a:pt x="1" y="0"/>
                    </a:lnTo>
                    <a:lnTo>
                      <a:pt x="1" y="177"/>
                    </a:lnTo>
                    <a:lnTo>
                      <a:pt x="265" y="177"/>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59"/>
              <p:cNvSpPr/>
              <p:nvPr/>
            </p:nvSpPr>
            <p:spPr>
              <a:xfrm>
                <a:off x="2761500" y="1617275"/>
                <a:ext cx="7750" cy="47400"/>
              </a:xfrm>
              <a:custGeom>
                <a:avLst/>
                <a:gdLst/>
                <a:ahLst/>
                <a:cxnLst/>
                <a:rect l="l" t="t" r="r" b="b"/>
                <a:pathLst>
                  <a:path w="310" h="1896" extrusionOk="0">
                    <a:moveTo>
                      <a:pt x="1" y="1"/>
                    </a:moveTo>
                    <a:lnTo>
                      <a:pt x="1" y="1896"/>
                    </a:lnTo>
                    <a:lnTo>
                      <a:pt x="309" y="1896"/>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59"/>
              <p:cNvSpPr/>
              <p:nvPr/>
            </p:nvSpPr>
            <p:spPr>
              <a:xfrm>
                <a:off x="2741675" y="1638225"/>
                <a:ext cx="47400" cy="6625"/>
              </a:xfrm>
              <a:custGeom>
                <a:avLst/>
                <a:gdLst/>
                <a:ahLst/>
                <a:cxnLst/>
                <a:rect l="l" t="t" r="r" b="b"/>
                <a:pathLst>
                  <a:path w="1896" h="265" extrusionOk="0">
                    <a:moveTo>
                      <a:pt x="1" y="0"/>
                    </a:moveTo>
                    <a:lnTo>
                      <a:pt x="1" y="264"/>
                    </a:lnTo>
                    <a:lnTo>
                      <a:pt x="1896" y="264"/>
                    </a:ln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59"/>
              <p:cNvSpPr/>
              <p:nvPr/>
            </p:nvSpPr>
            <p:spPr>
              <a:xfrm>
                <a:off x="2761500" y="2288350"/>
                <a:ext cx="7750" cy="46300"/>
              </a:xfrm>
              <a:custGeom>
                <a:avLst/>
                <a:gdLst/>
                <a:ahLst/>
                <a:cxnLst/>
                <a:rect l="l" t="t" r="r" b="b"/>
                <a:pathLst>
                  <a:path w="310" h="1852" extrusionOk="0">
                    <a:moveTo>
                      <a:pt x="1" y="0"/>
                    </a:moveTo>
                    <a:lnTo>
                      <a:pt x="1" y="1852"/>
                    </a:lnTo>
                    <a:lnTo>
                      <a:pt x="309" y="1852"/>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59"/>
              <p:cNvSpPr/>
              <p:nvPr/>
            </p:nvSpPr>
            <p:spPr>
              <a:xfrm>
                <a:off x="2741675" y="2308175"/>
                <a:ext cx="47400" cy="6650"/>
              </a:xfrm>
              <a:custGeom>
                <a:avLst/>
                <a:gdLst/>
                <a:ahLst/>
                <a:cxnLst/>
                <a:rect l="l" t="t" r="r" b="b"/>
                <a:pathLst>
                  <a:path w="1896" h="266" extrusionOk="0">
                    <a:moveTo>
                      <a:pt x="1" y="1"/>
                    </a:moveTo>
                    <a:lnTo>
                      <a:pt x="1" y="265"/>
                    </a:lnTo>
                    <a:lnTo>
                      <a:pt x="1896" y="265"/>
                    </a:lnTo>
                    <a:lnTo>
                      <a:pt x="18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59"/>
              <p:cNvSpPr/>
              <p:nvPr/>
            </p:nvSpPr>
            <p:spPr>
              <a:xfrm>
                <a:off x="2091550" y="1617275"/>
                <a:ext cx="6625" cy="47400"/>
              </a:xfrm>
              <a:custGeom>
                <a:avLst/>
                <a:gdLst/>
                <a:ahLst/>
                <a:cxnLst/>
                <a:rect l="l" t="t" r="r" b="b"/>
                <a:pathLst>
                  <a:path w="265" h="1896" extrusionOk="0">
                    <a:moveTo>
                      <a:pt x="0" y="1"/>
                    </a:moveTo>
                    <a:lnTo>
                      <a:pt x="0" y="1896"/>
                    </a:lnTo>
                    <a:lnTo>
                      <a:pt x="265" y="1896"/>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59"/>
              <p:cNvSpPr/>
              <p:nvPr/>
            </p:nvSpPr>
            <p:spPr>
              <a:xfrm>
                <a:off x="2071700" y="1638225"/>
                <a:ext cx="47425" cy="6625"/>
              </a:xfrm>
              <a:custGeom>
                <a:avLst/>
                <a:gdLst/>
                <a:ahLst/>
                <a:cxnLst/>
                <a:rect l="l" t="t" r="r" b="b"/>
                <a:pathLst>
                  <a:path w="1897" h="265" extrusionOk="0">
                    <a:moveTo>
                      <a:pt x="1" y="0"/>
                    </a:moveTo>
                    <a:lnTo>
                      <a:pt x="1" y="264"/>
                    </a:lnTo>
                    <a:lnTo>
                      <a:pt x="1896" y="264"/>
                    </a:ln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59"/>
              <p:cNvSpPr/>
              <p:nvPr/>
            </p:nvSpPr>
            <p:spPr>
              <a:xfrm>
                <a:off x="2091550" y="2288350"/>
                <a:ext cx="6625" cy="46300"/>
              </a:xfrm>
              <a:custGeom>
                <a:avLst/>
                <a:gdLst/>
                <a:ahLst/>
                <a:cxnLst/>
                <a:rect l="l" t="t" r="r" b="b"/>
                <a:pathLst>
                  <a:path w="265" h="1852" extrusionOk="0">
                    <a:moveTo>
                      <a:pt x="0" y="0"/>
                    </a:moveTo>
                    <a:lnTo>
                      <a:pt x="0" y="1852"/>
                    </a:lnTo>
                    <a:lnTo>
                      <a:pt x="265" y="1852"/>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59"/>
              <p:cNvSpPr/>
              <p:nvPr/>
            </p:nvSpPr>
            <p:spPr>
              <a:xfrm>
                <a:off x="2071700" y="2308175"/>
                <a:ext cx="47425" cy="6650"/>
              </a:xfrm>
              <a:custGeom>
                <a:avLst/>
                <a:gdLst/>
                <a:ahLst/>
                <a:cxnLst/>
                <a:rect l="l" t="t" r="r" b="b"/>
                <a:pathLst>
                  <a:path w="1897" h="266" extrusionOk="0">
                    <a:moveTo>
                      <a:pt x="1" y="1"/>
                    </a:moveTo>
                    <a:lnTo>
                      <a:pt x="1" y="265"/>
                    </a:lnTo>
                    <a:lnTo>
                      <a:pt x="1896" y="265"/>
                    </a:lnTo>
                    <a:lnTo>
                      <a:pt x="18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59"/>
              <p:cNvSpPr/>
              <p:nvPr/>
            </p:nvSpPr>
            <p:spPr>
              <a:xfrm>
                <a:off x="2091550" y="2958325"/>
                <a:ext cx="6625" cy="46300"/>
              </a:xfrm>
              <a:custGeom>
                <a:avLst/>
                <a:gdLst/>
                <a:ahLst/>
                <a:cxnLst/>
                <a:rect l="l" t="t" r="r" b="b"/>
                <a:pathLst>
                  <a:path w="265" h="1852" extrusionOk="0">
                    <a:moveTo>
                      <a:pt x="0" y="0"/>
                    </a:moveTo>
                    <a:lnTo>
                      <a:pt x="0" y="1851"/>
                    </a:lnTo>
                    <a:lnTo>
                      <a:pt x="265" y="1851"/>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59"/>
              <p:cNvSpPr/>
              <p:nvPr/>
            </p:nvSpPr>
            <p:spPr>
              <a:xfrm>
                <a:off x="2071700" y="2978150"/>
                <a:ext cx="47425" cy="6625"/>
              </a:xfrm>
              <a:custGeom>
                <a:avLst/>
                <a:gdLst/>
                <a:ahLst/>
                <a:cxnLst/>
                <a:rect l="l" t="t" r="r" b="b"/>
                <a:pathLst>
                  <a:path w="1897" h="265" extrusionOk="0">
                    <a:moveTo>
                      <a:pt x="1" y="0"/>
                    </a:moveTo>
                    <a:lnTo>
                      <a:pt x="1" y="265"/>
                    </a:lnTo>
                    <a:lnTo>
                      <a:pt x="1896" y="265"/>
                    </a:ln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59"/>
              <p:cNvSpPr/>
              <p:nvPr/>
            </p:nvSpPr>
            <p:spPr>
              <a:xfrm>
                <a:off x="2761500" y="2958325"/>
                <a:ext cx="7750" cy="46300"/>
              </a:xfrm>
              <a:custGeom>
                <a:avLst/>
                <a:gdLst/>
                <a:ahLst/>
                <a:cxnLst/>
                <a:rect l="l" t="t" r="r" b="b"/>
                <a:pathLst>
                  <a:path w="310" h="1852" extrusionOk="0">
                    <a:moveTo>
                      <a:pt x="1" y="0"/>
                    </a:moveTo>
                    <a:lnTo>
                      <a:pt x="1" y="1851"/>
                    </a:lnTo>
                    <a:lnTo>
                      <a:pt x="309" y="1851"/>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59"/>
              <p:cNvSpPr/>
              <p:nvPr/>
            </p:nvSpPr>
            <p:spPr>
              <a:xfrm>
                <a:off x="2741675" y="2978150"/>
                <a:ext cx="47400" cy="6625"/>
              </a:xfrm>
              <a:custGeom>
                <a:avLst/>
                <a:gdLst/>
                <a:ahLst/>
                <a:cxnLst/>
                <a:rect l="l" t="t" r="r" b="b"/>
                <a:pathLst>
                  <a:path w="1896" h="265" extrusionOk="0">
                    <a:moveTo>
                      <a:pt x="1" y="0"/>
                    </a:moveTo>
                    <a:lnTo>
                      <a:pt x="1" y="265"/>
                    </a:lnTo>
                    <a:lnTo>
                      <a:pt x="1896" y="265"/>
                    </a:ln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46" name="Google Shape;2946;p59"/>
            <p:cNvGrpSpPr/>
            <p:nvPr/>
          </p:nvGrpSpPr>
          <p:grpSpPr>
            <a:xfrm>
              <a:off x="965147" y="444904"/>
              <a:ext cx="605939" cy="733425"/>
              <a:chOff x="854872" y="593529"/>
              <a:chExt cx="605939" cy="733425"/>
            </a:xfrm>
          </p:grpSpPr>
          <p:grpSp>
            <p:nvGrpSpPr>
              <p:cNvPr id="2947" name="Google Shape;2947;p59"/>
              <p:cNvGrpSpPr/>
              <p:nvPr/>
            </p:nvGrpSpPr>
            <p:grpSpPr>
              <a:xfrm>
                <a:off x="854872" y="749504"/>
                <a:ext cx="444014" cy="577450"/>
                <a:chOff x="2255047" y="690567"/>
                <a:chExt cx="444014" cy="577450"/>
              </a:xfrm>
            </p:grpSpPr>
            <p:sp>
              <p:nvSpPr>
                <p:cNvPr id="2948" name="Google Shape;2948;p59"/>
                <p:cNvSpPr/>
                <p:nvPr/>
              </p:nvSpPr>
              <p:spPr>
                <a:xfrm>
                  <a:off x="2255047" y="690567"/>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59"/>
                <p:cNvSpPr/>
                <p:nvPr/>
              </p:nvSpPr>
              <p:spPr>
                <a:xfrm>
                  <a:off x="2588630" y="690567"/>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50" name="Google Shape;2950;p59"/>
                <p:cNvCxnSpPr/>
                <p:nvPr/>
              </p:nvCxnSpPr>
              <p:spPr>
                <a:xfrm>
                  <a:off x="2320463" y="924475"/>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51" name="Google Shape;2951;p59"/>
                <p:cNvCxnSpPr/>
                <p:nvPr/>
              </p:nvCxnSpPr>
              <p:spPr>
                <a:xfrm>
                  <a:off x="2320463" y="979300"/>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52" name="Google Shape;2952;p59"/>
                <p:cNvCxnSpPr/>
                <p:nvPr/>
              </p:nvCxnSpPr>
              <p:spPr>
                <a:xfrm>
                  <a:off x="2320463" y="1031550"/>
                  <a:ext cx="313200" cy="0"/>
                </a:xfrm>
                <a:prstGeom prst="straightConnector1">
                  <a:avLst/>
                </a:prstGeom>
                <a:noFill/>
                <a:ln w="9525" cap="flat" cmpd="sng">
                  <a:solidFill>
                    <a:schemeClr val="dk1"/>
                  </a:solidFill>
                  <a:prstDash val="solid"/>
                  <a:round/>
                  <a:headEnd type="none" w="med" len="med"/>
                  <a:tailEnd type="none" w="med" len="med"/>
                </a:ln>
              </p:spPr>
            </p:cxnSp>
          </p:grpSp>
          <p:grpSp>
            <p:nvGrpSpPr>
              <p:cNvPr id="2953" name="Google Shape;2953;p59"/>
              <p:cNvGrpSpPr/>
              <p:nvPr/>
            </p:nvGrpSpPr>
            <p:grpSpPr>
              <a:xfrm>
                <a:off x="935835" y="671517"/>
                <a:ext cx="444014" cy="577450"/>
                <a:chOff x="2255047" y="690567"/>
                <a:chExt cx="444014" cy="577450"/>
              </a:xfrm>
            </p:grpSpPr>
            <p:sp>
              <p:nvSpPr>
                <p:cNvPr id="2954" name="Google Shape;2954;p59"/>
                <p:cNvSpPr/>
                <p:nvPr/>
              </p:nvSpPr>
              <p:spPr>
                <a:xfrm>
                  <a:off x="2255047" y="690567"/>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59"/>
                <p:cNvSpPr/>
                <p:nvPr/>
              </p:nvSpPr>
              <p:spPr>
                <a:xfrm>
                  <a:off x="2588630" y="690567"/>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56" name="Google Shape;2956;p59"/>
                <p:cNvCxnSpPr/>
                <p:nvPr/>
              </p:nvCxnSpPr>
              <p:spPr>
                <a:xfrm>
                  <a:off x="2320463" y="924475"/>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57" name="Google Shape;2957;p59"/>
                <p:cNvCxnSpPr/>
                <p:nvPr/>
              </p:nvCxnSpPr>
              <p:spPr>
                <a:xfrm>
                  <a:off x="2320463" y="979300"/>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58" name="Google Shape;2958;p59"/>
                <p:cNvCxnSpPr/>
                <p:nvPr/>
              </p:nvCxnSpPr>
              <p:spPr>
                <a:xfrm>
                  <a:off x="2320463" y="1031550"/>
                  <a:ext cx="313200" cy="0"/>
                </a:xfrm>
                <a:prstGeom prst="straightConnector1">
                  <a:avLst/>
                </a:prstGeom>
                <a:noFill/>
                <a:ln w="9525" cap="flat" cmpd="sng">
                  <a:solidFill>
                    <a:schemeClr val="dk1"/>
                  </a:solidFill>
                  <a:prstDash val="solid"/>
                  <a:round/>
                  <a:headEnd type="none" w="med" len="med"/>
                  <a:tailEnd type="none" w="med" len="med"/>
                </a:ln>
              </p:spPr>
            </p:cxnSp>
          </p:grpSp>
          <p:grpSp>
            <p:nvGrpSpPr>
              <p:cNvPr id="2959" name="Google Shape;2959;p59"/>
              <p:cNvGrpSpPr/>
              <p:nvPr/>
            </p:nvGrpSpPr>
            <p:grpSpPr>
              <a:xfrm>
                <a:off x="1016797" y="593529"/>
                <a:ext cx="444014" cy="577450"/>
                <a:chOff x="2255047" y="690567"/>
                <a:chExt cx="444014" cy="577450"/>
              </a:xfrm>
            </p:grpSpPr>
            <p:sp>
              <p:nvSpPr>
                <p:cNvPr id="2960" name="Google Shape;2960;p59"/>
                <p:cNvSpPr/>
                <p:nvPr/>
              </p:nvSpPr>
              <p:spPr>
                <a:xfrm>
                  <a:off x="2255047" y="690567"/>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59"/>
                <p:cNvSpPr/>
                <p:nvPr/>
              </p:nvSpPr>
              <p:spPr>
                <a:xfrm>
                  <a:off x="2588630" y="690567"/>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62" name="Google Shape;2962;p59"/>
                <p:cNvCxnSpPr/>
                <p:nvPr/>
              </p:nvCxnSpPr>
              <p:spPr>
                <a:xfrm>
                  <a:off x="2320463" y="924475"/>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63" name="Google Shape;2963;p59"/>
                <p:cNvCxnSpPr/>
                <p:nvPr/>
              </p:nvCxnSpPr>
              <p:spPr>
                <a:xfrm>
                  <a:off x="2320463" y="979300"/>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64" name="Google Shape;2964;p59"/>
                <p:cNvCxnSpPr/>
                <p:nvPr/>
              </p:nvCxnSpPr>
              <p:spPr>
                <a:xfrm>
                  <a:off x="2320463" y="1031550"/>
                  <a:ext cx="313200" cy="0"/>
                </a:xfrm>
                <a:prstGeom prst="straightConnector1">
                  <a:avLst/>
                </a:prstGeom>
                <a:noFill/>
                <a:ln w="9525" cap="flat" cmpd="sng">
                  <a:solidFill>
                    <a:schemeClr val="dk1"/>
                  </a:solidFill>
                  <a:prstDash val="solid"/>
                  <a:round/>
                  <a:headEnd type="none" w="med" len="med"/>
                  <a:tailEnd type="none" w="med" len="med"/>
                </a:ln>
              </p:spPr>
            </p:cxnSp>
          </p:grpSp>
        </p:grpSp>
      </p:grpSp>
      <p:sp>
        <p:nvSpPr>
          <p:cNvPr id="10" name="Google Shape;2622;p59">
            <a:extLst>
              <a:ext uri="{FF2B5EF4-FFF2-40B4-BE49-F238E27FC236}">
                <a16:creationId xmlns:a16="http://schemas.microsoft.com/office/drawing/2014/main" id="{76ED2ACC-6DD9-2FF5-F29B-D7486AD75256}"/>
              </a:ext>
            </a:extLst>
          </p:cNvPr>
          <p:cNvSpPr txBox="1">
            <a:spLocks/>
          </p:cNvSpPr>
          <p:nvPr/>
        </p:nvSpPr>
        <p:spPr>
          <a:xfrm>
            <a:off x="-1909810" y="4335913"/>
            <a:ext cx="7160326" cy="762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9pPr>
          </a:lstStyle>
          <a:p>
            <a:pPr marL="0" indent="0" algn="just"/>
            <a:endParaRPr lang="en-US" sz="2200"/>
          </a:p>
        </p:txBody>
      </p:sp>
      <p:grpSp>
        <p:nvGrpSpPr>
          <p:cNvPr id="2" name="Google Shape;1829;p50">
            <a:extLst>
              <a:ext uri="{FF2B5EF4-FFF2-40B4-BE49-F238E27FC236}">
                <a16:creationId xmlns:a16="http://schemas.microsoft.com/office/drawing/2014/main" id="{A2E860FF-70C0-4ADC-31C3-C44C87BC9614}"/>
              </a:ext>
            </a:extLst>
          </p:cNvPr>
          <p:cNvGrpSpPr/>
          <p:nvPr/>
        </p:nvGrpSpPr>
        <p:grpSpPr>
          <a:xfrm>
            <a:off x="1668609" y="1428002"/>
            <a:ext cx="5819710" cy="3212350"/>
            <a:chOff x="1662150" y="965574"/>
            <a:chExt cx="5819710" cy="3212350"/>
          </a:xfrm>
        </p:grpSpPr>
        <p:sp>
          <p:nvSpPr>
            <p:cNvPr id="3" name="Google Shape;1830;p50">
              <a:extLst>
                <a:ext uri="{FF2B5EF4-FFF2-40B4-BE49-F238E27FC236}">
                  <a16:creationId xmlns:a16="http://schemas.microsoft.com/office/drawing/2014/main" id="{1277E6FB-0DF8-A528-FE53-D7356A241746}"/>
                </a:ext>
              </a:extLst>
            </p:cNvPr>
            <p:cNvSpPr/>
            <p:nvPr/>
          </p:nvSpPr>
          <p:spPr>
            <a:xfrm>
              <a:off x="1665638" y="1292501"/>
              <a:ext cx="5816222" cy="2885423"/>
            </a:xfrm>
            <a:custGeom>
              <a:avLst/>
              <a:gdLst/>
              <a:ahLst/>
              <a:cxnLst/>
              <a:rect l="l" t="t" r="r" b="b"/>
              <a:pathLst>
                <a:path w="58289" h="52980" extrusionOk="0">
                  <a:moveTo>
                    <a:pt x="1" y="0"/>
                  </a:moveTo>
                  <a:lnTo>
                    <a:pt x="1" y="52980"/>
                  </a:lnTo>
                  <a:lnTo>
                    <a:pt x="58289" y="52980"/>
                  </a:lnTo>
                  <a:lnTo>
                    <a:pt x="58289" y="0"/>
                  </a:lnTo>
                  <a:close/>
                </a:path>
              </a:pathLst>
            </a:custGeom>
            <a:solidFill>
              <a:schemeClr val="dk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 name="Google Shape;1831;p50">
              <a:extLst>
                <a:ext uri="{FF2B5EF4-FFF2-40B4-BE49-F238E27FC236}">
                  <a16:creationId xmlns:a16="http://schemas.microsoft.com/office/drawing/2014/main" id="{0746E57D-DA33-6CCE-C38F-6D72089FAEE2}"/>
                </a:ext>
              </a:extLst>
            </p:cNvPr>
            <p:cNvGrpSpPr/>
            <p:nvPr/>
          </p:nvGrpSpPr>
          <p:grpSpPr>
            <a:xfrm>
              <a:off x="1662150" y="965574"/>
              <a:ext cx="5819675" cy="326925"/>
              <a:chOff x="1662163" y="959424"/>
              <a:chExt cx="5819675" cy="326925"/>
            </a:xfrm>
          </p:grpSpPr>
          <p:sp>
            <p:nvSpPr>
              <p:cNvPr id="5" name="Google Shape;1832;p50">
                <a:extLst>
                  <a:ext uri="{FF2B5EF4-FFF2-40B4-BE49-F238E27FC236}">
                    <a16:creationId xmlns:a16="http://schemas.microsoft.com/office/drawing/2014/main" id="{93E1C9D3-47AD-B55E-5210-C04748C7B1BD}"/>
                  </a:ext>
                </a:extLst>
              </p:cNvPr>
              <p:cNvSpPr/>
              <p:nvPr/>
            </p:nvSpPr>
            <p:spPr>
              <a:xfrm>
                <a:off x="1662163" y="959425"/>
                <a:ext cx="5819675" cy="326923"/>
              </a:xfrm>
              <a:custGeom>
                <a:avLst/>
                <a:gdLst/>
                <a:ahLst/>
                <a:cxnLst/>
                <a:rect l="l" t="t" r="r" b="b"/>
                <a:pathLst>
                  <a:path w="58255" h="3991" extrusionOk="0">
                    <a:moveTo>
                      <a:pt x="1" y="0"/>
                    </a:moveTo>
                    <a:lnTo>
                      <a:pt x="1" y="3990"/>
                    </a:lnTo>
                    <a:lnTo>
                      <a:pt x="58254" y="3990"/>
                    </a:lnTo>
                    <a:lnTo>
                      <a:pt x="58254" y="0"/>
                    </a:ln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 name="Google Shape;1833;p50">
                <a:extLst>
                  <a:ext uri="{FF2B5EF4-FFF2-40B4-BE49-F238E27FC236}">
                    <a16:creationId xmlns:a16="http://schemas.microsoft.com/office/drawing/2014/main" id="{77ACED33-11E3-F73A-8614-BE469DD1EEF3}"/>
                  </a:ext>
                </a:extLst>
              </p:cNvPr>
              <p:cNvGrpSpPr/>
              <p:nvPr/>
            </p:nvGrpSpPr>
            <p:grpSpPr>
              <a:xfrm>
                <a:off x="1764526" y="959424"/>
                <a:ext cx="5589241" cy="326925"/>
                <a:chOff x="1764526" y="959424"/>
                <a:chExt cx="5589241" cy="326925"/>
              </a:xfrm>
            </p:grpSpPr>
            <p:sp>
              <p:nvSpPr>
                <p:cNvPr id="7" name="Google Shape;1834;p50">
                  <a:extLst>
                    <a:ext uri="{FF2B5EF4-FFF2-40B4-BE49-F238E27FC236}">
                      <a16:creationId xmlns:a16="http://schemas.microsoft.com/office/drawing/2014/main" id="{0D8D1FD7-220C-13B0-EC3A-AFBB3F066CD0}"/>
                    </a:ext>
                  </a:extLst>
                </p:cNvPr>
                <p:cNvSpPr/>
                <p:nvPr/>
              </p:nvSpPr>
              <p:spPr>
                <a:xfrm>
                  <a:off x="1980533" y="959424"/>
                  <a:ext cx="17119" cy="326925"/>
                </a:xfrm>
                <a:custGeom>
                  <a:avLst/>
                  <a:gdLst/>
                  <a:ahLst/>
                  <a:cxnLst/>
                  <a:rect l="l" t="t" r="r" b="b"/>
                  <a:pathLst>
                    <a:path w="209" h="3991" extrusionOk="0">
                      <a:moveTo>
                        <a:pt x="1" y="0"/>
                      </a:moveTo>
                      <a:lnTo>
                        <a:pt x="1" y="3990"/>
                      </a:lnTo>
                      <a:lnTo>
                        <a:pt x="209" y="3990"/>
                      </a:lnTo>
                      <a:lnTo>
                        <a:pt x="2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835;p50">
                  <a:extLst>
                    <a:ext uri="{FF2B5EF4-FFF2-40B4-BE49-F238E27FC236}">
                      <a16:creationId xmlns:a16="http://schemas.microsoft.com/office/drawing/2014/main" id="{2F0D76CF-9439-DBDF-E726-ABF6C0E39920}"/>
                    </a:ext>
                  </a:extLst>
                </p:cNvPr>
                <p:cNvSpPr/>
                <p:nvPr/>
              </p:nvSpPr>
              <p:spPr>
                <a:xfrm>
                  <a:off x="1764526" y="1030443"/>
                  <a:ext cx="105256" cy="184802"/>
                </a:xfrm>
                <a:custGeom>
                  <a:avLst/>
                  <a:gdLst/>
                  <a:ahLst/>
                  <a:cxnLst/>
                  <a:rect l="l" t="t" r="r" b="b"/>
                  <a:pathLst>
                    <a:path w="1285" h="2256" extrusionOk="0">
                      <a:moveTo>
                        <a:pt x="1285" y="1"/>
                      </a:moveTo>
                      <a:lnTo>
                        <a:pt x="1" y="1146"/>
                      </a:lnTo>
                      <a:lnTo>
                        <a:pt x="1285" y="2256"/>
                      </a:lnTo>
                      <a:lnTo>
                        <a:pt x="128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836;p50">
                  <a:extLst>
                    <a:ext uri="{FF2B5EF4-FFF2-40B4-BE49-F238E27FC236}">
                      <a16:creationId xmlns:a16="http://schemas.microsoft.com/office/drawing/2014/main" id="{C32E110A-7766-26B9-8673-CC966165C637}"/>
                    </a:ext>
                  </a:extLst>
                </p:cNvPr>
                <p:cNvSpPr/>
                <p:nvPr/>
              </p:nvSpPr>
              <p:spPr>
                <a:xfrm>
                  <a:off x="7117856" y="959424"/>
                  <a:ext cx="17120" cy="326923"/>
                </a:xfrm>
                <a:custGeom>
                  <a:avLst/>
                  <a:gdLst/>
                  <a:ahLst/>
                  <a:cxnLst/>
                  <a:rect l="l" t="t" r="r" b="b"/>
                  <a:pathLst>
                    <a:path w="209" h="3991" extrusionOk="0">
                      <a:moveTo>
                        <a:pt x="0" y="0"/>
                      </a:moveTo>
                      <a:lnTo>
                        <a:pt x="0" y="3990"/>
                      </a:lnTo>
                      <a:lnTo>
                        <a:pt x="208" y="3990"/>
                      </a:lnTo>
                      <a:lnTo>
                        <a:pt x="20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837;p50">
                  <a:extLst>
                    <a:ext uri="{FF2B5EF4-FFF2-40B4-BE49-F238E27FC236}">
                      <a16:creationId xmlns:a16="http://schemas.microsoft.com/office/drawing/2014/main" id="{FE7E2570-9FCE-A140-B6A4-F825B6F14A47}"/>
                    </a:ext>
                  </a:extLst>
                </p:cNvPr>
                <p:cNvSpPr/>
                <p:nvPr/>
              </p:nvSpPr>
              <p:spPr>
                <a:xfrm>
                  <a:off x="7245724" y="1030443"/>
                  <a:ext cx="108043" cy="184800"/>
                </a:xfrm>
                <a:custGeom>
                  <a:avLst/>
                  <a:gdLst/>
                  <a:ahLst/>
                  <a:cxnLst/>
                  <a:rect l="l" t="t" r="r" b="b"/>
                  <a:pathLst>
                    <a:path w="1319" h="2256" extrusionOk="0">
                      <a:moveTo>
                        <a:pt x="0" y="1"/>
                      </a:moveTo>
                      <a:lnTo>
                        <a:pt x="0" y="2256"/>
                      </a:lnTo>
                      <a:lnTo>
                        <a:pt x="1319" y="1146"/>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12" name="Google Shape;2622;p59">
            <a:extLst>
              <a:ext uri="{FF2B5EF4-FFF2-40B4-BE49-F238E27FC236}">
                <a16:creationId xmlns:a16="http://schemas.microsoft.com/office/drawing/2014/main" id="{44684954-CCB3-D4E4-D7DF-BA1B9B63B9BC}"/>
              </a:ext>
            </a:extLst>
          </p:cNvPr>
          <p:cNvSpPr txBox="1">
            <a:spLocks/>
          </p:cNvSpPr>
          <p:nvPr/>
        </p:nvSpPr>
        <p:spPr>
          <a:xfrm>
            <a:off x="2068507" y="1463861"/>
            <a:ext cx="4991386" cy="25512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9pPr>
          </a:lstStyle>
          <a:p>
            <a:pPr marL="0" indent="0"/>
            <a:r>
              <a:rPr lang="en-US" sz="2200"/>
              <a:t>Statement</a:t>
            </a:r>
            <a:endParaRPr lang="vi-VN"/>
          </a:p>
        </p:txBody>
      </p:sp>
      <p:pic>
        <p:nvPicPr>
          <p:cNvPr id="14" name="Graphic 13" descr="Alien Face with solid fill">
            <a:extLst>
              <a:ext uri="{FF2B5EF4-FFF2-40B4-BE49-F238E27FC236}">
                <a16:creationId xmlns:a16="http://schemas.microsoft.com/office/drawing/2014/main" id="{A7B9CECB-9B90-BE79-21F2-F17A4369C35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214188" y="2451532"/>
            <a:ext cx="1340748" cy="1340748"/>
          </a:xfrm>
          <a:prstGeom prst="rect">
            <a:avLst/>
          </a:prstGeom>
        </p:spPr>
      </p:pic>
      <p:pic>
        <p:nvPicPr>
          <p:cNvPr id="26" name="Graphic 25" descr="Renovation (House With Sparkles) with solid fill">
            <a:extLst>
              <a:ext uri="{FF2B5EF4-FFF2-40B4-BE49-F238E27FC236}">
                <a16:creationId xmlns:a16="http://schemas.microsoft.com/office/drawing/2014/main" id="{D48546AD-5527-BCF8-8779-CBF1C52A7E2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068366" y="2530004"/>
            <a:ext cx="1183804" cy="1183804"/>
          </a:xfrm>
          <a:prstGeom prst="rect">
            <a:avLst/>
          </a:prstGeom>
        </p:spPr>
      </p:pic>
      <p:pic>
        <p:nvPicPr>
          <p:cNvPr id="30" name="Graphic 29" descr="Backpack with solid fill">
            <a:extLst>
              <a:ext uri="{FF2B5EF4-FFF2-40B4-BE49-F238E27FC236}">
                <a16:creationId xmlns:a16="http://schemas.microsoft.com/office/drawing/2014/main" id="{3416F587-F3DA-A4BD-D2B0-B6CD26C2B15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153966" y="2799408"/>
            <a:ext cx="914400" cy="914400"/>
          </a:xfrm>
          <a:prstGeom prst="rect">
            <a:avLst/>
          </a:prstGeom>
        </p:spPr>
      </p:pic>
    </p:spTree>
    <p:extLst>
      <p:ext uri="{BB962C8B-B14F-4D97-AF65-F5344CB8AC3E}">
        <p14:creationId xmlns:p14="http://schemas.microsoft.com/office/powerpoint/2010/main" val="7628293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2620"/>
        <p:cNvGrpSpPr/>
        <p:nvPr/>
      </p:nvGrpSpPr>
      <p:grpSpPr>
        <a:xfrm>
          <a:off x="0" y="0"/>
          <a:ext cx="0" cy="0"/>
          <a:chOff x="0" y="0"/>
          <a:chExt cx="0" cy="0"/>
        </a:xfrm>
      </p:grpSpPr>
      <p:sp>
        <p:nvSpPr>
          <p:cNvPr id="2627" name="Google Shape;2627;p59"/>
          <p:cNvSpPr txBox="1">
            <a:spLocks noGrp="1"/>
          </p:cNvSpPr>
          <p:nvPr>
            <p:ph type="title" idx="6"/>
          </p:nvPr>
        </p:nvSpPr>
        <p:spPr>
          <a:xfrm>
            <a:off x="1494388" y="747585"/>
            <a:ext cx="63438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Knapsack Problem</a:t>
            </a:r>
            <a:endParaRPr/>
          </a:p>
        </p:txBody>
      </p:sp>
      <p:grpSp>
        <p:nvGrpSpPr>
          <p:cNvPr id="2670" name="Google Shape;2670;p59"/>
          <p:cNvGrpSpPr/>
          <p:nvPr/>
        </p:nvGrpSpPr>
        <p:grpSpPr>
          <a:xfrm>
            <a:off x="787370" y="4281505"/>
            <a:ext cx="369130" cy="405607"/>
            <a:chOff x="787370" y="4281505"/>
            <a:chExt cx="369130" cy="405607"/>
          </a:xfrm>
        </p:grpSpPr>
        <p:grpSp>
          <p:nvGrpSpPr>
            <p:cNvPr id="2671" name="Google Shape;2671;p59"/>
            <p:cNvGrpSpPr/>
            <p:nvPr/>
          </p:nvGrpSpPr>
          <p:grpSpPr>
            <a:xfrm>
              <a:off x="787370" y="4281505"/>
              <a:ext cx="225414" cy="405607"/>
              <a:chOff x="8063823" y="2506947"/>
              <a:chExt cx="198009" cy="356296"/>
            </a:xfrm>
          </p:grpSpPr>
          <p:sp>
            <p:nvSpPr>
              <p:cNvPr id="2672" name="Google Shape;2672;p59"/>
              <p:cNvSpPr/>
              <p:nvPr/>
            </p:nvSpPr>
            <p:spPr>
              <a:xfrm>
                <a:off x="8063823" y="2506947"/>
                <a:ext cx="198009" cy="39628"/>
              </a:xfrm>
              <a:custGeom>
                <a:avLst/>
                <a:gdLst/>
                <a:ahLst/>
                <a:cxnLst/>
                <a:rect l="l" t="t" r="r" b="b"/>
                <a:pathLst>
                  <a:path w="4512" h="903" extrusionOk="0">
                    <a:moveTo>
                      <a:pt x="1" y="0"/>
                    </a:moveTo>
                    <a:lnTo>
                      <a:pt x="1" y="902"/>
                    </a:lnTo>
                    <a:lnTo>
                      <a:pt x="4511" y="902"/>
                    </a:lnTo>
                    <a:lnTo>
                      <a:pt x="4511"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59"/>
              <p:cNvSpPr/>
              <p:nvPr/>
            </p:nvSpPr>
            <p:spPr>
              <a:xfrm>
                <a:off x="8063823" y="2823615"/>
                <a:ext cx="198009" cy="39628"/>
              </a:xfrm>
              <a:custGeom>
                <a:avLst/>
                <a:gdLst/>
                <a:ahLst/>
                <a:cxnLst/>
                <a:rect l="l" t="t" r="r" b="b"/>
                <a:pathLst>
                  <a:path w="4512" h="903" extrusionOk="0">
                    <a:moveTo>
                      <a:pt x="1" y="1"/>
                    </a:moveTo>
                    <a:lnTo>
                      <a:pt x="1" y="903"/>
                    </a:lnTo>
                    <a:lnTo>
                      <a:pt x="4511" y="903"/>
                    </a:lnTo>
                    <a:lnTo>
                      <a:pt x="4511" y="1"/>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59"/>
              <p:cNvSpPr/>
              <p:nvPr/>
            </p:nvSpPr>
            <p:spPr>
              <a:xfrm>
                <a:off x="8082122" y="2546531"/>
                <a:ext cx="159917" cy="275642"/>
              </a:xfrm>
              <a:custGeom>
                <a:avLst/>
                <a:gdLst/>
                <a:ahLst/>
                <a:cxnLst/>
                <a:rect l="l" t="t" r="r" b="b"/>
                <a:pathLst>
                  <a:path w="3644" h="6281" extrusionOk="0">
                    <a:moveTo>
                      <a:pt x="0" y="0"/>
                    </a:moveTo>
                    <a:lnTo>
                      <a:pt x="0" y="1735"/>
                    </a:lnTo>
                    <a:lnTo>
                      <a:pt x="1214" y="2915"/>
                    </a:lnTo>
                    <a:lnTo>
                      <a:pt x="1214" y="3366"/>
                    </a:lnTo>
                    <a:lnTo>
                      <a:pt x="0" y="4511"/>
                    </a:lnTo>
                    <a:lnTo>
                      <a:pt x="0" y="6280"/>
                    </a:lnTo>
                    <a:lnTo>
                      <a:pt x="3643" y="6280"/>
                    </a:lnTo>
                    <a:lnTo>
                      <a:pt x="3643" y="4511"/>
                    </a:lnTo>
                    <a:lnTo>
                      <a:pt x="2463" y="3366"/>
                    </a:lnTo>
                    <a:lnTo>
                      <a:pt x="2463" y="2915"/>
                    </a:lnTo>
                    <a:lnTo>
                      <a:pt x="3643" y="1735"/>
                    </a:lnTo>
                    <a:lnTo>
                      <a:pt x="3643"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59"/>
              <p:cNvSpPr/>
              <p:nvPr/>
            </p:nvSpPr>
            <p:spPr>
              <a:xfrm>
                <a:off x="8086686" y="2756648"/>
                <a:ext cx="152281" cy="65520"/>
              </a:xfrm>
              <a:custGeom>
                <a:avLst/>
                <a:gdLst/>
                <a:ahLst/>
                <a:cxnLst/>
                <a:rect l="l" t="t" r="r" b="b"/>
                <a:pathLst>
                  <a:path w="3470" h="1493" extrusionOk="0">
                    <a:moveTo>
                      <a:pt x="1527" y="0"/>
                    </a:moveTo>
                    <a:lnTo>
                      <a:pt x="0" y="1492"/>
                    </a:lnTo>
                    <a:lnTo>
                      <a:pt x="3470" y="1492"/>
                    </a:lnTo>
                    <a:lnTo>
                      <a:pt x="19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59"/>
              <p:cNvSpPr/>
              <p:nvPr/>
            </p:nvSpPr>
            <p:spPr>
              <a:xfrm>
                <a:off x="8086686" y="2756648"/>
                <a:ext cx="152281" cy="65520"/>
              </a:xfrm>
              <a:custGeom>
                <a:avLst/>
                <a:gdLst/>
                <a:ahLst/>
                <a:cxnLst/>
                <a:rect l="l" t="t" r="r" b="b"/>
                <a:pathLst>
                  <a:path w="3470" h="1493" fill="none" extrusionOk="0">
                    <a:moveTo>
                      <a:pt x="1527" y="0"/>
                    </a:moveTo>
                    <a:lnTo>
                      <a:pt x="0" y="1492"/>
                    </a:lnTo>
                    <a:lnTo>
                      <a:pt x="3470" y="1492"/>
                    </a:lnTo>
                    <a:lnTo>
                      <a:pt x="194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59"/>
              <p:cNvSpPr/>
              <p:nvPr/>
            </p:nvSpPr>
            <p:spPr>
              <a:xfrm>
                <a:off x="8153654" y="2726192"/>
                <a:ext cx="18344" cy="19836"/>
              </a:xfrm>
              <a:custGeom>
                <a:avLst/>
                <a:gdLst/>
                <a:ahLst/>
                <a:cxnLst/>
                <a:rect l="l" t="t" r="r" b="b"/>
                <a:pathLst>
                  <a:path w="418" h="452" extrusionOk="0">
                    <a:moveTo>
                      <a:pt x="1" y="0"/>
                    </a:moveTo>
                    <a:lnTo>
                      <a:pt x="1" y="451"/>
                    </a:lnTo>
                    <a:lnTo>
                      <a:pt x="417" y="451"/>
                    </a:lnTo>
                    <a:lnTo>
                      <a:pt x="41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59"/>
              <p:cNvSpPr/>
              <p:nvPr/>
            </p:nvSpPr>
            <p:spPr>
              <a:xfrm>
                <a:off x="8153654" y="2698765"/>
                <a:ext cx="18344" cy="19836"/>
              </a:xfrm>
              <a:custGeom>
                <a:avLst/>
                <a:gdLst/>
                <a:ahLst/>
                <a:cxnLst/>
                <a:rect l="l" t="t" r="r" b="b"/>
                <a:pathLst>
                  <a:path w="418" h="452" extrusionOk="0">
                    <a:moveTo>
                      <a:pt x="1" y="1"/>
                    </a:moveTo>
                    <a:lnTo>
                      <a:pt x="1" y="452"/>
                    </a:lnTo>
                    <a:lnTo>
                      <a:pt x="417" y="452"/>
                    </a:lnTo>
                    <a:lnTo>
                      <a:pt x="41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59"/>
              <p:cNvSpPr/>
              <p:nvPr/>
            </p:nvSpPr>
            <p:spPr>
              <a:xfrm>
                <a:off x="8124734" y="2628726"/>
                <a:ext cx="74648" cy="27472"/>
              </a:xfrm>
              <a:custGeom>
                <a:avLst/>
                <a:gdLst/>
                <a:ahLst/>
                <a:cxnLst/>
                <a:rect l="l" t="t" r="r" b="b"/>
                <a:pathLst>
                  <a:path w="1701" h="626" extrusionOk="0">
                    <a:moveTo>
                      <a:pt x="1" y="1"/>
                    </a:moveTo>
                    <a:lnTo>
                      <a:pt x="660" y="625"/>
                    </a:lnTo>
                    <a:lnTo>
                      <a:pt x="1076" y="625"/>
                    </a:lnTo>
                    <a:lnTo>
                      <a:pt x="17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80" name="Google Shape;2680;p59"/>
            <p:cNvSpPr/>
            <p:nvPr/>
          </p:nvSpPr>
          <p:spPr>
            <a:xfrm>
              <a:off x="1064550" y="4376213"/>
              <a:ext cx="91950" cy="91100"/>
            </a:xfrm>
            <a:custGeom>
              <a:avLst/>
              <a:gdLst/>
              <a:ahLst/>
              <a:cxnLst/>
              <a:rect l="l" t="t" r="r" b="b"/>
              <a:pathLst>
                <a:path w="3678" h="3644" fill="none" extrusionOk="0">
                  <a:moveTo>
                    <a:pt x="3157" y="0"/>
                  </a:moveTo>
                  <a:lnTo>
                    <a:pt x="1839" y="1319"/>
                  </a:lnTo>
                  <a:lnTo>
                    <a:pt x="486" y="0"/>
                  </a:lnTo>
                  <a:lnTo>
                    <a:pt x="0" y="486"/>
                  </a:lnTo>
                  <a:lnTo>
                    <a:pt x="1319" y="1805"/>
                  </a:lnTo>
                  <a:lnTo>
                    <a:pt x="0" y="3158"/>
                  </a:lnTo>
                  <a:lnTo>
                    <a:pt x="486" y="3643"/>
                  </a:lnTo>
                  <a:lnTo>
                    <a:pt x="1839" y="2325"/>
                  </a:lnTo>
                  <a:lnTo>
                    <a:pt x="3157" y="3643"/>
                  </a:lnTo>
                  <a:lnTo>
                    <a:pt x="3678" y="3158"/>
                  </a:lnTo>
                  <a:lnTo>
                    <a:pt x="2325" y="1805"/>
                  </a:lnTo>
                  <a:lnTo>
                    <a:pt x="3678" y="486"/>
                  </a:lnTo>
                  <a:lnTo>
                    <a:pt x="3157" y="0"/>
                  </a:lnTo>
                  <a:lnTo>
                    <a:pt x="3157" y="0"/>
                  </a:lnTo>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81" name="Google Shape;2681;p59"/>
          <p:cNvGrpSpPr/>
          <p:nvPr/>
        </p:nvGrpSpPr>
        <p:grpSpPr>
          <a:xfrm>
            <a:off x="8009738" y="444900"/>
            <a:ext cx="739738" cy="499927"/>
            <a:chOff x="8009738" y="444900"/>
            <a:chExt cx="739738" cy="499927"/>
          </a:xfrm>
        </p:grpSpPr>
        <p:grpSp>
          <p:nvGrpSpPr>
            <p:cNvPr id="2682" name="Google Shape;2682;p59"/>
            <p:cNvGrpSpPr/>
            <p:nvPr/>
          </p:nvGrpSpPr>
          <p:grpSpPr>
            <a:xfrm>
              <a:off x="8114513" y="444900"/>
              <a:ext cx="634963" cy="406652"/>
              <a:chOff x="8114513" y="444900"/>
              <a:chExt cx="634963" cy="406652"/>
            </a:xfrm>
          </p:grpSpPr>
          <p:sp>
            <p:nvSpPr>
              <p:cNvPr id="2683" name="Google Shape;2683;p59"/>
              <p:cNvSpPr/>
              <p:nvPr/>
            </p:nvSpPr>
            <p:spPr>
              <a:xfrm>
                <a:off x="8114513" y="444900"/>
                <a:ext cx="634950" cy="59000"/>
              </a:xfrm>
              <a:custGeom>
                <a:avLst/>
                <a:gdLst/>
                <a:ahLst/>
                <a:cxnLst/>
                <a:rect l="l" t="t" r="r" b="b"/>
                <a:pathLst>
                  <a:path w="25398" h="2360" extrusionOk="0">
                    <a:moveTo>
                      <a:pt x="1" y="0"/>
                    </a:moveTo>
                    <a:lnTo>
                      <a:pt x="1" y="2359"/>
                    </a:lnTo>
                    <a:lnTo>
                      <a:pt x="25398" y="2359"/>
                    </a:lnTo>
                    <a:lnTo>
                      <a:pt x="25398"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59"/>
              <p:cNvSpPr/>
              <p:nvPr/>
            </p:nvSpPr>
            <p:spPr>
              <a:xfrm>
                <a:off x="8706063" y="463100"/>
                <a:ext cx="21725" cy="20850"/>
              </a:xfrm>
              <a:custGeom>
                <a:avLst/>
                <a:gdLst/>
                <a:ahLst/>
                <a:cxnLst/>
                <a:rect l="l" t="t" r="r" b="b"/>
                <a:pathLst>
                  <a:path w="869" h="834" fill="none" extrusionOk="0">
                    <a:moveTo>
                      <a:pt x="1" y="1"/>
                    </a:moveTo>
                    <a:lnTo>
                      <a:pt x="868" y="833"/>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59"/>
              <p:cNvSpPr/>
              <p:nvPr/>
            </p:nvSpPr>
            <p:spPr>
              <a:xfrm>
                <a:off x="8706063" y="463100"/>
                <a:ext cx="21725" cy="20850"/>
              </a:xfrm>
              <a:custGeom>
                <a:avLst/>
                <a:gdLst/>
                <a:ahLst/>
                <a:cxnLst/>
                <a:rect l="l" t="t" r="r" b="b"/>
                <a:pathLst>
                  <a:path w="869" h="834" fill="none" extrusionOk="0">
                    <a:moveTo>
                      <a:pt x="868" y="1"/>
                    </a:moveTo>
                    <a:lnTo>
                      <a:pt x="1" y="833"/>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59"/>
              <p:cNvSpPr/>
              <p:nvPr/>
            </p:nvSpPr>
            <p:spPr>
              <a:xfrm>
                <a:off x="8114525" y="503900"/>
                <a:ext cx="634950" cy="347652"/>
              </a:xfrm>
              <a:custGeom>
                <a:avLst/>
                <a:gdLst/>
                <a:ahLst/>
                <a:cxnLst/>
                <a:rect l="l" t="t" r="r" b="b"/>
                <a:pathLst>
                  <a:path w="25398" h="2360" extrusionOk="0">
                    <a:moveTo>
                      <a:pt x="1" y="0"/>
                    </a:moveTo>
                    <a:lnTo>
                      <a:pt x="1" y="2359"/>
                    </a:lnTo>
                    <a:lnTo>
                      <a:pt x="25398" y="2359"/>
                    </a:lnTo>
                    <a:lnTo>
                      <a:pt x="25398"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87" name="Google Shape;2687;p59"/>
            <p:cNvGrpSpPr/>
            <p:nvPr/>
          </p:nvGrpSpPr>
          <p:grpSpPr>
            <a:xfrm>
              <a:off x="8009738" y="538175"/>
              <a:ext cx="634963" cy="406652"/>
              <a:chOff x="8009738" y="538175"/>
              <a:chExt cx="634963" cy="406652"/>
            </a:xfrm>
          </p:grpSpPr>
          <p:sp>
            <p:nvSpPr>
              <p:cNvPr id="2688" name="Google Shape;2688;p59"/>
              <p:cNvSpPr/>
              <p:nvPr/>
            </p:nvSpPr>
            <p:spPr>
              <a:xfrm>
                <a:off x="8009738" y="538175"/>
                <a:ext cx="634950" cy="59000"/>
              </a:xfrm>
              <a:custGeom>
                <a:avLst/>
                <a:gdLst/>
                <a:ahLst/>
                <a:cxnLst/>
                <a:rect l="l" t="t" r="r" b="b"/>
                <a:pathLst>
                  <a:path w="25398" h="2360" extrusionOk="0">
                    <a:moveTo>
                      <a:pt x="1" y="0"/>
                    </a:moveTo>
                    <a:lnTo>
                      <a:pt x="1" y="2359"/>
                    </a:lnTo>
                    <a:lnTo>
                      <a:pt x="25398" y="2359"/>
                    </a:lnTo>
                    <a:lnTo>
                      <a:pt x="25398"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59"/>
              <p:cNvSpPr/>
              <p:nvPr/>
            </p:nvSpPr>
            <p:spPr>
              <a:xfrm>
                <a:off x="8601288" y="556375"/>
                <a:ext cx="21725" cy="20850"/>
              </a:xfrm>
              <a:custGeom>
                <a:avLst/>
                <a:gdLst/>
                <a:ahLst/>
                <a:cxnLst/>
                <a:rect l="l" t="t" r="r" b="b"/>
                <a:pathLst>
                  <a:path w="869" h="834" fill="none" extrusionOk="0">
                    <a:moveTo>
                      <a:pt x="1" y="1"/>
                    </a:moveTo>
                    <a:lnTo>
                      <a:pt x="868" y="833"/>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59"/>
              <p:cNvSpPr/>
              <p:nvPr/>
            </p:nvSpPr>
            <p:spPr>
              <a:xfrm>
                <a:off x="8601288" y="556375"/>
                <a:ext cx="21725" cy="20850"/>
              </a:xfrm>
              <a:custGeom>
                <a:avLst/>
                <a:gdLst/>
                <a:ahLst/>
                <a:cxnLst/>
                <a:rect l="l" t="t" r="r" b="b"/>
                <a:pathLst>
                  <a:path w="869" h="834" fill="none" extrusionOk="0">
                    <a:moveTo>
                      <a:pt x="868" y="1"/>
                    </a:moveTo>
                    <a:lnTo>
                      <a:pt x="1" y="833"/>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59"/>
              <p:cNvSpPr/>
              <p:nvPr/>
            </p:nvSpPr>
            <p:spPr>
              <a:xfrm>
                <a:off x="8009750" y="597175"/>
                <a:ext cx="634950" cy="347652"/>
              </a:xfrm>
              <a:custGeom>
                <a:avLst/>
                <a:gdLst/>
                <a:ahLst/>
                <a:cxnLst/>
                <a:rect l="l" t="t" r="r" b="b"/>
                <a:pathLst>
                  <a:path w="25398" h="2360" extrusionOk="0">
                    <a:moveTo>
                      <a:pt x="1" y="0"/>
                    </a:moveTo>
                    <a:lnTo>
                      <a:pt x="1" y="2359"/>
                    </a:lnTo>
                    <a:lnTo>
                      <a:pt x="25398" y="2359"/>
                    </a:lnTo>
                    <a:lnTo>
                      <a:pt x="25398"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692" name="Google Shape;2692;p59"/>
          <p:cNvGrpSpPr/>
          <p:nvPr/>
        </p:nvGrpSpPr>
        <p:grpSpPr>
          <a:xfrm>
            <a:off x="706408" y="-1469152"/>
            <a:ext cx="1218677" cy="2647482"/>
            <a:chOff x="706408" y="-1469152"/>
            <a:chExt cx="1218677" cy="2647482"/>
          </a:xfrm>
        </p:grpSpPr>
        <p:grpSp>
          <p:nvGrpSpPr>
            <p:cNvPr id="2693" name="Google Shape;2693;p59"/>
            <p:cNvGrpSpPr/>
            <p:nvPr/>
          </p:nvGrpSpPr>
          <p:grpSpPr>
            <a:xfrm>
              <a:off x="706408" y="-1469152"/>
              <a:ext cx="1218677" cy="2356830"/>
              <a:chOff x="2071700" y="1617275"/>
              <a:chExt cx="717375" cy="1387350"/>
            </a:xfrm>
          </p:grpSpPr>
          <p:sp>
            <p:nvSpPr>
              <p:cNvPr id="2694" name="Google Shape;2694;p59"/>
              <p:cNvSpPr/>
              <p:nvPr/>
            </p:nvSpPr>
            <p:spPr>
              <a:xfrm>
                <a:off x="2093750" y="1644825"/>
                <a:ext cx="6625" cy="1339950"/>
              </a:xfrm>
              <a:custGeom>
                <a:avLst/>
                <a:gdLst/>
                <a:ahLst/>
                <a:cxnLst/>
                <a:rect l="l" t="t" r="r" b="b"/>
                <a:pathLst>
                  <a:path w="265" h="53598" extrusionOk="0">
                    <a:moveTo>
                      <a:pt x="0" y="0"/>
                    </a:moveTo>
                    <a:lnTo>
                      <a:pt x="0" y="5113"/>
                    </a:lnTo>
                    <a:lnTo>
                      <a:pt x="265" y="5113"/>
                    </a:lnTo>
                    <a:lnTo>
                      <a:pt x="265" y="0"/>
                    </a:lnTo>
                    <a:close/>
                    <a:moveTo>
                      <a:pt x="0" y="5378"/>
                    </a:moveTo>
                    <a:lnTo>
                      <a:pt x="0" y="10447"/>
                    </a:lnTo>
                    <a:lnTo>
                      <a:pt x="265" y="10447"/>
                    </a:lnTo>
                    <a:lnTo>
                      <a:pt x="265" y="5378"/>
                    </a:lnTo>
                    <a:close/>
                    <a:moveTo>
                      <a:pt x="0" y="10755"/>
                    </a:moveTo>
                    <a:lnTo>
                      <a:pt x="0" y="15824"/>
                    </a:lnTo>
                    <a:lnTo>
                      <a:pt x="265" y="15824"/>
                    </a:lnTo>
                    <a:lnTo>
                      <a:pt x="265" y="10755"/>
                    </a:lnTo>
                    <a:close/>
                    <a:moveTo>
                      <a:pt x="0" y="16089"/>
                    </a:moveTo>
                    <a:lnTo>
                      <a:pt x="0" y="21201"/>
                    </a:lnTo>
                    <a:lnTo>
                      <a:pt x="265" y="21201"/>
                    </a:lnTo>
                    <a:lnTo>
                      <a:pt x="265" y="16089"/>
                    </a:lnTo>
                    <a:close/>
                    <a:moveTo>
                      <a:pt x="0" y="21466"/>
                    </a:moveTo>
                    <a:lnTo>
                      <a:pt x="0" y="26579"/>
                    </a:lnTo>
                    <a:lnTo>
                      <a:pt x="265" y="26579"/>
                    </a:lnTo>
                    <a:lnTo>
                      <a:pt x="265" y="21466"/>
                    </a:lnTo>
                    <a:close/>
                    <a:moveTo>
                      <a:pt x="0" y="26843"/>
                    </a:moveTo>
                    <a:lnTo>
                      <a:pt x="0" y="31956"/>
                    </a:lnTo>
                    <a:lnTo>
                      <a:pt x="265" y="31956"/>
                    </a:lnTo>
                    <a:lnTo>
                      <a:pt x="265" y="26843"/>
                    </a:lnTo>
                    <a:close/>
                    <a:moveTo>
                      <a:pt x="0" y="32221"/>
                    </a:moveTo>
                    <a:lnTo>
                      <a:pt x="0" y="37334"/>
                    </a:lnTo>
                    <a:lnTo>
                      <a:pt x="265" y="37334"/>
                    </a:lnTo>
                    <a:lnTo>
                      <a:pt x="265" y="32221"/>
                    </a:lnTo>
                    <a:close/>
                    <a:moveTo>
                      <a:pt x="0" y="37598"/>
                    </a:moveTo>
                    <a:lnTo>
                      <a:pt x="0" y="42711"/>
                    </a:lnTo>
                    <a:lnTo>
                      <a:pt x="265" y="42711"/>
                    </a:lnTo>
                    <a:lnTo>
                      <a:pt x="265" y="37598"/>
                    </a:lnTo>
                    <a:close/>
                    <a:moveTo>
                      <a:pt x="0" y="42975"/>
                    </a:moveTo>
                    <a:lnTo>
                      <a:pt x="0" y="48088"/>
                    </a:lnTo>
                    <a:lnTo>
                      <a:pt x="265" y="48088"/>
                    </a:lnTo>
                    <a:lnTo>
                      <a:pt x="265" y="42975"/>
                    </a:lnTo>
                    <a:close/>
                    <a:moveTo>
                      <a:pt x="0" y="48353"/>
                    </a:moveTo>
                    <a:lnTo>
                      <a:pt x="0" y="53598"/>
                    </a:lnTo>
                    <a:lnTo>
                      <a:pt x="44" y="53598"/>
                    </a:lnTo>
                    <a:lnTo>
                      <a:pt x="44"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59"/>
              <p:cNvSpPr/>
              <p:nvPr/>
            </p:nvSpPr>
            <p:spPr>
              <a:xfrm>
                <a:off x="2093750" y="1643725"/>
                <a:ext cx="6625" cy="1341050"/>
              </a:xfrm>
              <a:custGeom>
                <a:avLst/>
                <a:gdLst/>
                <a:ahLst/>
                <a:cxnLst/>
                <a:rect l="l" t="t" r="r" b="b"/>
                <a:pathLst>
                  <a:path w="265" h="53642" fill="none" extrusionOk="0">
                    <a:moveTo>
                      <a:pt x="0" y="0"/>
                    </a:moveTo>
                    <a:lnTo>
                      <a:pt x="0" y="0"/>
                    </a:lnTo>
                    <a:lnTo>
                      <a:pt x="0" y="53642"/>
                    </a:lnTo>
                    <a:lnTo>
                      <a:pt x="265" y="53642"/>
                    </a:lnTo>
                    <a:lnTo>
                      <a:pt x="44" y="53642"/>
                    </a:lnTo>
                    <a:lnTo>
                      <a:pt x="44" y="53377"/>
                    </a:lnTo>
                    <a:lnTo>
                      <a:pt x="265" y="53377"/>
                    </a:lnTo>
                    <a:lnTo>
                      <a:pt x="265" y="48397"/>
                    </a:lnTo>
                    <a:lnTo>
                      <a:pt x="0" y="48397"/>
                    </a:lnTo>
                    <a:lnTo>
                      <a:pt x="0" y="48132"/>
                    </a:lnTo>
                    <a:lnTo>
                      <a:pt x="265" y="48132"/>
                    </a:lnTo>
                    <a:lnTo>
                      <a:pt x="265" y="43019"/>
                    </a:lnTo>
                    <a:lnTo>
                      <a:pt x="0" y="43019"/>
                    </a:lnTo>
                    <a:lnTo>
                      <a:pt x="0" y="42755"/>
                    </a:lnTo>
                    <a:lnTo>
                      <a:pt x="265" y="42755"/>
                    </a:lnTo>
                    <a:lnTo>
                      <a:pt x="265" y="37642"/>
                    </a:lnTo>
                    <a:lnTo>
                      <a:pt x="0" y="37642"/>
                    </a:lnTo>
                    <a:lnTo>
                      <a:pt x="0" y="37378"/>
                    </a:lnTo>
                    <a:lnTo>
                      <a:pt x="265" y="37378"/>
                    </a:lnTo>
                    <a:lnTo>
                      <a:pt x="265" y="32265"/>
                    </a:lnTo>
                    <a:lnTo>
                      <a:pt x="0" y="32265"/>
                    </a:lnTo>
                    <a:lnTo>
                      <a:pt x="0" y="32000"/>
                    </a:lnTo>
                    <a:lnTo>
                      <a:pt x="265" y="32000"/>
                    </a:lnTo>
                    <a:lnTo>
                      <a:pt x="265" y="26887"/>
                    </a:lnTo>
                    <a:lnTo>
                      <a:pt x="0" y="26887"/>
                    </a:lnTo>
                    <a:lnTo>
                      <a:pt x="0" y="26623"/>
                    </a:lnTo>
                    <a:lnTo>
                      <a:pt x="265" y="26623"/>
                    </a:lnTo>
                    <a:lnTo>
                      <a:pt x="265" y="21510"/>
                    </a:lnTo>
                    <a:lnTo>
                      <a:pt x="0" y="21510"/>
                    </a:lnTo>
                    <a:lnTo>
                      <a:pt x="0" y="21245"/>
                    </a:lnTo>
                    <a:lnTo>
                      <a:pt x="265" y="21245"/>
                    </a:lnTo>
                    <a:lnTo>
                      <a:pt x="265" y="16133"/>
                    </a:lnTo>
                    <a:lnTo>
                      <a:pt x="0" y="16133"/>
                    </a:lnTo>
                    <a:lnTo>
                      <a:pt x="0" y="15868"/>
                    </a:lnTo>
                    <a:lnTo>
                      <a:pt x="265" y="15868"/>
                    </a:lnTo>
                    <a:lnTo>
                      <a:pt x="265" y="10799"/>
                    </a:lnTo>
                    <a:lnTo>
                      <a:pt x="0" y="10799"/>
                    </a:lnTo>
                    <a:lnTo>
                      <a:pt x="0" y="10491"/>
                    </a:lnTo>
                    <a:lnTo>
                      <a:pt x="265" y="10491"/>
                    </a:lnTo>
                    <a:lnTo>
                      <a:pt x="265" y="5422"/>
                    </a:lnTo>
                    <a:lnTo>
                      <a:pt x="0" y="5422"/>
                    </a:lnTo>
                    <a:lnTo>
                      <a:pt x="0" y="5157"/>
                    </a:lnTo>
                    <a:lnTo>
                      <a:pt x="265" y="5157"/>
                    </a:lnTo>
                    <a:lnTo>
                      <a:pt x="265" y="44"/>
                    </a:lnTo>
                    <a:lnTo>
                      <a:pt x="0" y="44"/>
                    </a:lnTo>
                    <a:lnTo>
                      <a:pt x="0"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59"/>
              <p:cNvSpPr/>
              <p:nvPr/>
            </p:nvSpPr>
            <p:spPr>
              <a:xfrm>
                <a:off x="2228175" y="1644825"/>
                <a:ext cx="6650" cy="1333350"/>
              </a:xfrm>
              <a:custGeom>
                <a:avLst/>
                <a:gdLst/>
                <a:ahLst/>
                <a:cxnLst/>
                <a:rect l="l" t="t" r="r" b="b"/>
                <a:pathLst>
                  <a:path w="266" h="53334" extrusionOk="0">
                    <a:moveTo>
                      <a:pt x="1" y="0"/>
                    </a:moveTo>
                    <a:lnTo>
                      <a:pt x="1" y="5113"/>
                    </a:lnTo>
                    <a:lnTo>
                      <a:pt x="265" y="5113"/>
                    </a:lnTo>
                    <a:lnTo>
                      <a:pt x="265" y="0"/>
                    </a:lnTo>
                    <a:close/>
                    <a:moveTo>
                      <a:pt x="1" y="5378"/>
                    </a:moveTo>
                    <a:lnTo>
                      <a:pt x="1" y="10447"/>
                    </a:lnTo>
                    <a:lnTo>
                      <a:pt x="265" y="10447"/>
                    </a:lnTo>
                    <a:lnTo>
                      <a:pt x="265" y="5378"/>
                    </a:lnTo>
                    <a:close/>
                    <a:moveTo>
                      <a:pt x="1" y="10755"/>
                    </a:moveTo>
                    <a:lnTo>
                      <a:pt x="1" y="15824"/>
                    </a:lnTo>
                    <a:lnTo>
                      <a:pt x="265" y="15824"/>
                    </a:lnTo>
                    <a:lnTo>
                      <a:pt x="265" y="10755"/>
                    </a:lnTo>
                    <a:close/>
                    <a:moveTo>
                      <a:pt x="1" y="16089"/>
                    </a:moveTo>
                    <a:lnTo>
                      <a:pt x="1" y="21201"/>
                    </a:lnTo>
                    <a:lnTo>
                      <a:pt x="265" y="21201"/>
                    </a:lnTo>
                    <a:lnTo>
                      <a:pt x="265" y="16089"/>
                    </a:lnTo>
                    <a:close/>
                    <a:moveTo>
                      <a:pt x="1" y="21466"/>
                    </a:moveTo>
                    <a:lnTo>
                      <a:pt x="1" y="26579"/>
                    </a:lnTo>
                    <a:lnTo>
                      <a:pt x="265" y="26579"/>
                    </a:lnTo>
                    <a:lnTo>
                      <a:pt x="265" y="21466"/>
                    </a:lnTo>
                    <a:close/>
                    <a:moveTo>
                      <a:pt x="1" y="26843"/>
                    </a:moveTo>
                    <a:lnTo>
                      <a:pt x="1" y="31956"/>
                    </a:lnTo>
                    <a:lnTo>
                      <a:pt x="265" y="31956"/>
                    </a:lnTo>
                    <a:lnTo>
                      <a:pt x="265" y="26843"/>
                    </a:lnTo>
                    <a:close/>
                    <a:moveTo>
                      <a:pt x="1" y="32221"/>
                    </a:moveTo>
                    <a:lnTo>
                      <a:pt x="1" y="37334"/>
                    </a:lnTo>
                    <a:lnTo>
                      <a:pt x="265" y="37334"/>
                    </a:lnTo>
                    <a:lnTo>
                      <a:pt x="265" y="32221"/>
                    </a:lnTo>
                    <a:close/>
                    <a:moveTo>
                      <a:pt x="1" y="37598"/>
                    </a:moveTo>
                    <a:lnTo>
                      <a:pt x="1" y="42711"/>
                    </a:lnTo>
                    <a:lnTo>
                      <a:pt x="265" y="42711"/>
                    </a:lnTo>
                    <a:lnTo>
                      <a:pt x="265" y="37598"/>
                    </a:lnTo>
                    <a:close/>
                    <a:moveTo>
                      <a:pt x="1" y="42975"/>
                    </a:moveTo>
                    <a:lnTo>
                      <a:pt x="1" y="48088"/>
                    </a:lnTo>
                    <a:lnTo>
                      <a:pt x="265" y="48088"/>
                    </a:lnTo>
                    <a:lnTo>
                      <a:pt x="265" y="42975"/>
                    </a:lnTo>
                    <a:close/>
                    <a:moveTo>
                      <a:pt x="1" y="48353"/>
                    </a:moveTo>
                    <a:lnTo>
                      <a:pt x="1"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59"/>
              <p:cNvSpPr/>
              <p:nvPr/>
            </p:nvSpPr>
            <p:spPr>
              <a:xfrm>
                <a:off x="2228175" y="2853625"/>
                <a:ext cx="6650" cy="124550"/>
              </a:xfrm>
              <a:custGeom>
                <a:avLst/>
                <a:gdLst/>
                <a:ahLst/>
                <a:cxnLst/>
                <a:rect l="l" t="t" r="r" b="b"/>
                <a:pathLst>
                  <a:path w="266" h="4982" fill="none" extrusionOk="0">
                    <a:moveTo>
                      <a:pt x="265" y="1"/>
                    </a:moveTo>
                    <a:lnTo>
                      <a:pt x="1" y="1"/>
                    </a:lnTo>
                    <a:lnTo>
                      <a:pt x="1" y="4981"/>
                    </a:lnTo>
                    <a:lnTo>
                      <a:pt x="265" y="4981"/>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59"/>
              <p:cNvSpPr/>
              <p:nvPr/>
            </p:nvSpPr>
            <p:spPr>
              <a:xfrm>
                <a:off x="2228175" y="2719200"/>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59"/>
              <p:cNvSpPr/>
              <p:nvPr/>
            </p:nvSpPr>
            <p:spPr>
              <a:xfrm>
                <a:off x="2228175" y="2584750"/>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59"/>
              <p:cNvSpPr/>
              <p:nvPr/>
            </p:nvSpPr>
            <p:spPr>
              <a:xfrm>
                <a:off x="2228175" y="2450325"/>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59"/>
              <p:cNvSpPr/>
              <p:nvPr/>
            </p:nvSpPr>
            <p:spPr>
              <a:xfrm>
                <a:off x="2228175" y="2315900"/>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59"/>
              <p:cNvSpPr/>
              <p:nvPr/>
            </p:nvSpPr>
            <p:spPr>
              <a:xfrm>
                <a:off x="2228175" y="2181450"/>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59"/>
              <p:cNvSpPr/>
              <p:nvPr/>
            </p:nvSpPr>
            <p:spPr>
              <a:xfrm>
                <a:off x="2228175" y="2047025"/>
                <a:ext cx="6650" cy="127850"/>
              </a:xfrm>
              <a:custGeom>
                <a:avLst/>
                <a:gdLst/>
                <a:ahLst/>
                <a:cxnLst/>
                <a:rect l="l" t="t" r="r" b="b"/>
                <a:pathLst>
                  <a:path w="266" h="5114" fill="none" extrusionOk="0">
                    <a:moveTo>
                      <a:pt x="265" y="1"/>
                    </a:moveTo>
                    <a:lnTo>
                      <a:pt x="1" y="1"/>
                    </a:lnTo>
                    <a:lnTo>
                      <a:pt x="1" y="5113"/>
                    </a:lnTo>
                    <a:lnTo>
                      <a:pt x="265" y="5113"/>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59"/>
              <p:cNvSpPr/>
              <p:nvPr/>
            </p:nvSpPr>
            <p:spPr>
              <a:xfrm>
                <a:off x="2228175" y="1913700"/>
                <a:ext cx="6650" cy="126750"/>
              </a:xfrm>
              <a:custGeom>
                <a:avLst/>
                <a:gdLst/>
                <a:ahLst/>
                <a:cxnLst/>
                <a:rect l="l" t="t" r="r" b="b"/>
                <a:pathLst>
                  <a:path w="266" h="5070" fill="none" extrusionOk="0">
                    <a:moveTo>
                      <a:pt x="265" y="0"/>
                    </a:moveTo>
                    <a:lnTo>
                      <a:pt x="1" y="0"/>
                    </a:lnTo>
                    <a:lnTo>
                      <a:pt x="1" y="5069"/>
                    </a:lnTo>
                    <a:lnTo>
                      <a:pt x="265" y="5069"/>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59"/>
              <p:cNvSpPr/>
              <p:nvPr/>
            </p:nvSpPr>
            <p:spPr>
              <a:xfrm>
                <a:off x="2228175" y="1779250"/>
                <a:ext cx="6650" cy="126750"/>
              </a:xfrm>
              <a:custGeom>
                <a:avLst/>
                <a:gdLst/>
                <a:ahLst/>
                <a:cxnLst/>
                <a:rect l="l" t="t" r="r" b="b"/>
                <a:pathLst>
                  <a:path w="266" h="5070" fill="none" extrusionOk="0">
                    <a:moveTo>
                      <a:pt x="265" y="1"/>
                    </a:moveTo>
                    <a:lnTo>
                      <a:pt x="1" y="1"/>
                    </a:lnTo>
                    <a:lnTo>
                      <a:pt x="1" y="5070"/>
                    </a:lnTo>
                    <a:lnTo>
                      <a:pt x="265" y="5070"/>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59"/>
              <p:cNvSpPr/>
              <p:nvPr/>
            </p:nvSpPr>
            <p:spPr>
              <a:xfrm>
                <a:off x="2228175" y="1644825"/>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59"/>
              <p:cNvSpPr/>
              <p:nvPr/>
            </p:nvSpPr>
            <p:spPr>
              <a:xfrm>
                <a:off x="2362625" y="1644825"/>
                <a:ext cx="6625" cy="1333350"/>
              </a:xfrm>
              <a:custGeom>
                <a:avLst/>
                <a:gdLst/>
                <a:ahLst/>
                <a:cxnLst/>
                <a:rect l="l" t="t" r="r" b="b"/>
                <a:pathLst>
                  <a:path w="265" h="53334" extrusionOk="0">
                    <a:moveTo>
                      <a:pt x="0" y="0"/>
                    </a:moveTo>
                    <a:lnTo>
                      <a:pt x="0" y="5113"/>
                    </a:lnTo>
                    <a:lnTo>
                      <a:pt x="265" y="5113"/>
                    </a:lnTo>
                    <a:lnTo>
                      <a:pt x="265" y="0"/>
                    </a:lnTo>
                    <a:close/>
                    <a:moveTo>
                      <a:pt x="0" y="5378"/>
                    </a:moveTo>
                    <a:lnTo>
                      <a:pt x="0" y="10447"/>
                    </a:lnTo>
                    <a:lnTo>
                      <a:pt x="265" y="10447"/>
                    </a:lnTo>
                    <a:lnTo>
                      <a:pt x="265" y="5378"/>
                    </a:lnTo>
                    <a:close/>
                    <a:moveTo>
                      <a:pt x="0" y="10755"/>
                    </a:moveTo>
                    <a:lnTo>
                      <a:pt x="0" y="15824"/>
                    </a:lnTo>
                    <a:lnTo>
                      <a:pt x="265" y="15824"/>
                    </a:lnTo>
                    <a:lnTo>
                      <a:pt x="265" y="10755"/>
                    </a:lnTo>
                    <a:close/>
                    <a:moveTo>
                      <a:pt x="0" y="16089"/>
                    </a:moveTo>
                    <a:lnTo>
                      <a:pt x="0" y="21201"/>
                    </a:lnTo>
                    <a:lnTo>
                      <a:pt x="265" y="21201"/>
                    </a:lnTo>
                    <a:lnTo>
                      <a:pt x="265" y="16089"/>
                    </a:lnTo>
                    <a:close/>
                    <a:moveTo>
                      <a:pt x="0" y="21466"/>
                    </a:moveTo>
                    <a:lnTo>
                      <a:pt x="0" y="26579"/>
                    </a:lnTo>
                    <a:lnTo>
                      <a:pt x="265" y="26579"/>
                    </a:lnTo>
                    <a:lnTo>
                      <a:pt x="265" y="21466"/>
                    </a:lnTo>
                    <a:close/>
                    <a:moveTo>
                      <a:pt x="0" y="26843"/>
                    </a:moveTo>
                    <a:lnTo>
                      <a:pt x="0" y="31956"/>
                    </a:lnTo>
                    <a:lnTo>
                      <a:pt x="265" y="31956"/>
                    </a:lnTo>
                    <a:lnTo>
                      <a:pt x="265" y="26843"/>
                    </a:lnTo>
                    <a:close/>
                    <a:moveTo>
                      <a:pt x="0" y="32221"/>
                    </a:moveTo>
                    <a:lnTo>
                      <a:pt x="0" y="37334"/>
                    </a:lnTo>
                    <a:lnTo>
                      <a:pt x="265" y="37334"/>
                    </a:lnTo>
                    <a:lnTo>
                      <a:pt x="265" y="32221"/>
                    </a:lnTo>
                    <a:close/>
                    <a:moveTo>
                      <a:pt x="0" y="37598"/>
                    </a:moveTo>
                    <a:lnTo>
                      <a:pt x="0" y="42711"/>
                    </a:lnTo>
                    <a:lnTo>
                      <a:pt x="265" y="42711"/>
                    </a:lnTo>
                    <a:lnTo>
                      <a:pt x="265" y="37598"/>
                    </a:lnTo>
                    <a:close/>
                    <a:moveTo>
                      <a:pt x="0" y="42975"/>
                    </a:moveTo>
                    <a:lnTo>
                      <a:pt x="0" y="48088"/>
                    </a:lnTo>
                    <a:lnTo>
                      <a:pt x="265" y="48088"/>
                    </a:lnTo>
                    <a:lnTo>
                      <a:pt x="265" y="42975"/>
                    </a:lnTo>
                    <a:close/>
                    <a:moveTo>
                      <a:pt x="0" y="48353"/>
                    </a:moveTo>
                    <a:lnTo>
                      <a:pt x="0"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59"/>
              <p:cNvSpPr/>
              <p:nvPr/>
            </p:nvSpPr>
            <p:spPr>
              <a:xfrm>
                <a:off x="2362625" y="2853625"/>
                <a:ext cx="6625" cy="124550"/>
              </a:xfrm>
              <a:custGeom>
                <a:avLst/>
                <a:gdLst/>
                <a:ahLst/>
                <a:cxnLst/>
                <a:rect l="l" t="t" r="r" b="b"/>
                <a:pathLst>
                  <a:path w="265" h="4982" fill="none" extrusionOk="0">
                    <a:moveTo>
                      <a:pt x="265" y="1"/>
                    </a:moveTo>
                    <a:lnTo>
                      <a:pt x="0" y="1"/>
                    </a:lnTo>
                    <a:lnTo>
                      <a:pt x="0" y="4981"/>
                    </a:lnTo>
                    <a:lnTo>
                      <a:pt x="265" y="4981"/>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59"/>
              <p:cNvSpPr/>
              <p:nvPr/>
            </p:nvSpPr>
            <p:spPr>
              <a:xfrm>
                <a:off x="2362625" y="2719200"/>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59"/>
              <p:cNvSpPr/>
              <p:nvPr/>
            </p:nvSpPr>
            <p:spPr>
              <a:xfrm>
                <a:off x="2362625" y="2584750"/>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59"/>
              <p:cNvSpPr/>
              <p:nvPr/>
            </p:nvSpPr>
            <p:spPr>
              <a:xfrm>
                <a:off x="2362625" y="2450325"/>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59"/>
              <p:cNvSpPr/>
              <p:nvPr/>
            </p:nvSpPr>
            <p:spPr>
              <a:xfrm>
                <a:off x="2362625" y="2315900"/>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59"/>
              <p:cNvSpPr/>
              <p:nvPr/>
            </p:nvSpPr>
            <p:spPr>
              <a:xfrm>
                <a:off x="2362625" y="2181450"/>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59"/>
              <p:cNvSpPr/>
              <p:nvPr/>
            </p:nvSpPr>
            <p:spPr>
              <a:xfrm>
                <a:off x="2362625" y="2047025"/>
                <a:ext cx="6625" cy="127850"/>
              </a:xfrm>
              <a:custGeom>
                <a:avLst/>
                <a:gdLst/>
                <a:ahLst/>
                <a:cxnLst/>
                <a:rect l="l" t="t" r="r" b="b"/>
                <a:pathLst>
                  <a:path w="265" h="5114" fill="none" extrusionOk="0">
                    <a:moveTo>
                      <a:pt x="265" y="1"/>
                    </a:moveTo>
                    <a:lnTo>
                      <a:pt x="0" y="1"/>
                    </a:lnTo>
                    <a:lnTo>
                      <a:pt x="0" y="5113"/>
                    </a:lnTo>
                    <a:lnTo>
                      <a:pt x="265" y="5113"/>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59"/>
              <p:cNvSpPr/>
              <p:nvPr/>
            </p:nvSpPr>
            <p:spPr>
              <a:xfrm>
                <a:off x="2362625" y="1913700"/>
                <a:ext cx="6625" cy="126750"/>
              </a:xfrm>
              <a:custGeom>
                <a:avLst/>
                <a:gdLst/>
                <a:ahLst/>
                <a:cxnLst/>
                <a:rect l="l" t="t" r="r" b="b"/>
                <a:pathLst>
                  <a:path w="265" h="5070" fill="none" extrusionOk="0">
                    <a:moveTo>
                      <a:pt x="265" y="0"/>
                    </a:moveTo>
                    <a:lnTo>
                      <a:pt x="0" y="0"/>
                    </a:lnTo>
                    <a:lnTo>
                      <a:pt x="0" y="5069"/>
                    </a:lnTo>
                    <a:lnTo>
                      <a:pt x="265" y="5069"/>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59"/>
              <p:cNvSpPr/>
              <p:nvPr/>
            </p:nvSpPr>
            <p:spPr>
              <a:xfrm>
                <a:off x="2362625" y="1779250"/>
                <a:ext cx="6625" cy="126750"/>
              </a:xfrm>
              <a:custGeom>
                <a:avLst/>
                <a:gdLst/>
                <a:ahLst/>
                <a:cxnLst/>
                <a:rect l="l" t="t" r="r" b="b"/>
                <a:pathLst>
                  <a:path w="265" h="5070" fill="none" extrusionOk="0">
                    <a:moveTo>
                      <a:pt x="265" y="1"/>
                    </a:moveTo>
                    <a:lnTo>
                      <a:pt x="0" y="1"/>
                    </a:lnTo>
                    <a:lnTo>
                      <a:pt x="0" y="5070"/>
                    </a:lnTo>
                    <a:lnTo>
                      <a:pt x="265" y="5070"/>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59"/>
              <p:cNvSpPr/>
              <p:nvPr/>
            </p:nvSpPr>
            <p:spPr>
              <a:xfrm>
                <a:off x="2362625" y="1644825"/>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59"/>
              <p:cNvSpPr/>
              <p:nvPr/>
            </p:nvSpPr>
            <p:spPr>
              <a:xfrm>
                <a:off x="2497050" y="1644825"/>
                <a:ext cx="6625" cy="1333350"/>
              </a:xfrm>
              <a:custGeom>
                <a:avLst/>
                <a:gdLst/>
                <a:ahLst/>
                <a:cxnLst/>
                <a:rect l="l" t="t" r="r" b="b"/>
                <a:pathLst>
                  <a:path w="265" h="53334" extrusionOk="0">
                    <a:moveTo>
                      <a:pt x="0" y="0"/>
                    </a:moveTo>
                    <a:lnTo>
                      <a:pt x="0" y="5113"/>
                    </a:lnTo>
                    <a:lnTo>
                      <a:pt x="265" y="5113"/>
                    </a:lnTo>
                    <a:lnTo>
                      <a:pt x="265" y="0"/>
                    </a:lnTo>
                    <a:close/>
                    <a:moveTo>
                      <a:pt x="0" y="5378"/>
                    </a:moveTo>
                    <a:lnTo>
                      <a:pt x="0" y="10447"/>
                    </a:lnTo>
                    <a:lnTo>
                      <a:pt x="265" y="10447"/>
                    </a:lnTo>
                    <a:lnTo>
                      <a:pt x="265" y="5378"/>
                    </a:lnTo>
                    <a:close/>
                    <a:moveTo>
                      <a:pt x="0" y="10755"/>
                    </a:moveTo>
                    <a:lnTo>
                      <a:pt x="0" y="15824"/>
                    </a:lnTo>
                    <a:lnTo>
                      <a:pt x="265" y="15824"/>
                    </a:lnTo>
                    <a:lnTo>
                      <a:pt x="265" y="10755"/>
                    </a:lnTo>
                    <a:close/>
                    <a:moveTo>
                      <a:pt x="0" y="16089"/>
                    </a:moveTo>
                    <a:lnTo>
                      <a:pt x="0" y="21201"/>
                    </a:lnTo>
                    <a:lnTo>
                      <a:pt x="265" y="21201"/>
                    </a:lnTo>
                    <a:lnTo>
                      <a:pt x="265" y="16089"/>
                    </a:lnTo>
                    <a:close/>
                    <a:moveTo>
                      <a:pt x="0" y="21466"/>
                    </a:moveTo>
                    <a:lnTo>
                      <a:pt x="0" y="26579"/>
                    </a:lnTo>
                    <a:lnTo>
                      <a:pt x="265" y="26579"/>
                    </a:lnTo>
                    <a:lnTo>
                      <a:pt x="265" y="21466"/>
                    </a:lnTo>
                    <a:close/>
                    <a:moveTo>
                      <a:pt x="0" y="26843"/>
                    </a:moveTo>
                    <a:lnTo>
                      <a:pt x="0" y="31956"/>
                    </a:lnTo>
                    <a:lnTo>
                      <a:pt x="265" y="31956"/>
                    </a:lnTo>
                    <a:lnTo>
                      <a:pt x="265" y="26843"/>
                    </a:lnTo>
                    <a:close/>
                    <a:moveTo>
                      <a:pt x="0" y="32221"/>
                    </a:moveTo>
                    <a:lnTo>
                      <a:pt x="0" y="37334"/>
                    </a:lnTo>
                    <a:lnTo>
                      <a:pt x="265" y="37334"/>
                    </a:lnTo>
                    <a:lnTo>
                      <a:pt x="265" y="32221"/>
                    </a:lnTo>
                    <a:close/>
                    <a:moveTo>
                      <a:pt x="0" y="37598"/>
                    </a:moveTo>
                    <a:lnTo>
                      <a:pt x="0" y="42711"/>
                    </a:lnTo>
                    <a:lnTo>
                      <a:pt x="265" y="42711"/>
                    </a:lnTo>
                    <a:lnTo>
                      <a:pt x="265" y="37598"/>
                    </a:lnTo>
                    <a:close/>
                    <a:moveTo>
                      <a:pt x="0" y="42975"/>
                    </a:moveTo>
                    <a:lnTo>
                      <a:pt x="0" y="48088"/>
                    </a:lnTo>
                    <a:lnTo>
                      <a:pt x="265" y="48088"/>
                    </a:lnTo>
                    <a:lnTo>
                      <a:pt x="265" y="42975"/>
                    </a:lnTo>
                    <a:close/>
                    <a:moveTo>
                      <a:pt x="0" y="48353"/>
                    </a:moveTo>
                    <a:lnTo>
                      <a:pt x="0"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59"/>
              <p:cNvSpPr/>
              <p:nvPr/>
            </p:nvSpPr>
            <p:spPr>
              <a:xfrm>
                <a:off x="2497050" y="2853625"/>
                <a:ext cx="6625" cy="124550"/>
              </a:xfrm>
              <a:custGeom>
                <a:avLst/>
                <a:gdLst/>
                <a:ahLst/>
                <a:cxnLst/>
                <a:rect l="l" t="t" r="r" b="b"/>
                <a:pathLst>
                  <a:path w="265" h="4982" fill="none" extrusionOk="0">
                    <a:moveTo>
                      <a:pt x="265" y="1"/>
                    </a:moveTo>
                    <a:lnTo>
                      <a:pt x="0" y="1"/>
                    </a:lnTo>
                    <a:lnTo>
                      <a:pt x="0" y="4981"/>
                    </a:lnTo>
                    <a:lnTo>
                      <a:pt x="265" y="4981"/>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59"/>
              <p:cNvSpPr/>
              <p:nvPr/>
            </p:nvSpPr>
            <p:spPr>
              <a:xfrm>
                <a:off x="2497050" y="2719200"/>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59"/>
              <p:cNvSpPr/>
              <p:nvPr/>
            </p:nvSpPr>
            <p:spPr>
              <a:xfrm>
                <a:off x="2497050" y="2584750"/>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59"/>
              <p:cNvSpPr/>
              <p:nvPr/>
            </p:nvSpPr>
            <p:spPr>
              <a:xfrm>
                <a:off x="2497050" y="2450325"/>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59"/>
              <p:cNvSpPr/>
              <p:nvPr/>
            </p:nvSpPr>
            <p:spPr>
              <a:xfrm>
                <a:off x="2497050" y="2315900"/>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59"/>
              <p:cNvSpPr/>
              <p:nvPr/>
            </p:nvSpPr>
            <p:spPr>
              <a:xfrm>
                <a:off x="2497050" y="2181450"/>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59"/>
              <p:cNvSpPr/>
              <p:nvPr/>
            </p:nvSpPr>
            <p:spPr>
              <a:xfrm>
                <a:off x="2497050" y="2047025"/>
                <a:ext cx="6625" cy="127850"/>
              </a:xfrm>
              <a:custGeom>
                <a:avLst/>
                <a:gdLst/>
                <a:ahLst/>
                <a:cxnLst/>
                <a:rect l="l" t="t" r="r" b="b"/>
                <a:pathLst>
                  <a:path w="265" h="5114" fill="none" extrusionOk="0">
                    <a:moveTo>
                      <a:pt x="265" y="1"/>
                    </a:moveTo>
                    <a:lnTo>
                      <a:pt x="0" y="1"/>
                    </a:lnTo>
                    <a:lnTo>
                      <a:pt x="0" y="5113"/>
                    </a:lnTo>
                    <a:lnTo>
                      <a:pt x="265" y="5113"/>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59"/>
              <p:cNvSpPr/>
              <p:nvPr/>
            </p:nvSpPr>
            <p:spPr>
              <a:xfrm>
                <a:off x="2497050" y="1913700"/>
                <a:ext cx="6625" cy="126750"/>
              </a:xfrm>
              <a:custGeom>
                <a:avLst/>
                <a:gdLst/>
                <a:ahLst/>
                <a:cxnLst/>
                <a:rect l="l" t="t" r="r" b="b"/>
                <a:pathLst>
                  <a:path w="265" h="5070" fill="none" extrusionOk="0">
                    <a:moveTo>
                      <a:pt x="265" y="0"/>
                    </a:moveTo>
                    <a:lnTo>
                      <a:pt x="0" y="0"/>
                    </a:lnTo>
                    <a:lnTo>
                      <a:pt x="0" y="5069"/>
                    </a:lnTo>
                    <a:lnTo>
                      <a:pt x="265" y="5069"/>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59"/>
              <p:cNvSpPr/>
              <p:nvPr/>
            </p:nvSpPr>
            <p:spPr>
              <a:xfrm>
                <a:off x="2497050" y="1779250"/>
                <a:ext cx="6625" cy="126750"/>
              </a:xfrm>
              <a:custGeom>
                <a:avLst/>
                <a:gdLst/>
                <a:ahLst/>
                <a:cxnLst/>
                <a:rect l="l" t="t" r="r" b="b"/>
                <a:pathLst>
                  <a:path w="265" h="5070" fill="none" extrusionOk="0">
                    <a:moveTo>
                      <a:pt x="265" y="1"/>
                    </a:moveTo>
                    <a:lnTo>
                      <a:pt x="0" y="1"/>
                    </a:lnTo>
                    <a:lnTo>
                      <a:pt x="0" y="5070"/>
                    </a:lnTo>
                    <a:lnTo>
                      <a:pt x="265" y="5070"/>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59"/>
              <p:cNvSpPr/>
              <p:nvPr/>
            </p:nvSpPr>
            <p:spPr>
              <a:xfrm>
                <a:off x="2497050" y="1644825"/>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59"/>
              <p:cNvSpPr/>
              <p:nvPr/>
            </p:nvSpPr>
            <p:spPr>
              <a:xfrm>
                <a:off x="2631475" y="1644825"/>
                <a:ext cx="6650" cy="1333350"/>
              </a:xfrm>
              <a:custGeom>
                <a:avLst/>
                <a:gdLst/>
                <a:ahLst/>
                <a:cxnLst/>
                <a:rect l="l" t="t" r="r" b="b"/>
                <a:pathLst>
                  <a:path w="266" h="53334" extrusionOk="0">
                    <a:moveTo>
                      <a:pt x="1" y="0"/>
                    </a:moveTo>
                    <a:lnTo>
                      <a:pt x="1" y="5113"/>
                    </a:lnTo>
                    <a:lnTo>
                      <a:pt x="265" y="5113"/>
                    </a:lnTo>
                    <a:lnTo>
                      <a:pt x="265" y="0"/>
                    </a:lnTo>
                    <a:close/>
                    <a:moveTo>
                      <a:pt x="1" y="5378"/>
                    </a:moveTo>
                    <a:lnTo>
                      <a:pt x="1" y="10447"/>
                    </a:lnTo>
                    <a:lnTo>
                      <a:pt x="265" y="10447"/>
                    </a:lnTo>
                    <a:lnTo>
                      <a:pt x="265" y="5378"/>
                    </a:lnTo>
                    <a:close/>
                    <a:moveTo>
                      <a:pt x="1" y="10755"/>
                    </a:moveTo>
                    <a:lnTo>
                      <a:pt x="1" y="15824"/>
                    </a:lnTo>
                    <a:lnTo>
                      <a:pt x="265" y="15824"/>
                    </a:lnTo>
                    <a:lnTo>
                      <a:pt x="265" y="10755"/>
                    </a:lnTo>
                    <a:close/>
                    <a:moveTo>
                      <a:pt x="1" y="16089"/>
                    </a:moveTo>
                    <a:lnTo>
                      <a:pt x="1" y="21201"/>
                    </a:lnTo>
                    <a:lnTo>
                      <a:pt x="265" y="21201"/>
                    </a:lnTo>
                    <a:lnTo>
                      <a:pt x="265" y="16089"/>
                    </a:lnTo>
                    <a:close/>
                    <a:moveTo>
                      <a:pt x="1" y="21466"/>
                    </a:moveTo>
                    <a:lnTo>
                      <a:pt x="1" y="26579"/>
                    </a:lnTo>
                    <a:lnTo>
                      <a:pt x="265" y="26579"/>
                    </a:lnTo>
                    <a:lnTo>
                      <a:pt x="265" y="21466"/>
                    </a:lnTo>
                    <a:close/>
                    <a:moveTo>
                      <a:pt x="1" y="26843"/>
                    </a:moveTo>
                    <a:lnTo>
                      <a:pt x="1" y="31956"/>
                    </a:lnTo>
                    <a:lnTo>
                      <a:pt x="265" y="31956"/>
                    </a:lnTo>
                    <a:lnTo>
                      <a:pt x="265" y="26843"/>
                    </a:lnTo>
                    <a:close/>
                    <a:moveTo>
                      <a:pt x="1" y="32221"/>
                    </a:moveTo>
                    <a:lnTo>
                      <a:pt x="1" y="37334"/>
                    </a:lnTo>
                    <a:lnTo>
                      <a:pt x="265" y="37334"/>
                    </a:lnTo>
                    <a:lnTo>
                      <a:pt x="265" y="32221"/>
                    </a:lnTo>
                    <a:close/>
                    <a:moveTo>
                      <a:pt x="1" y="37598"/>
                    </a:moveTo>
                    <a:lnTo>
                      <a:pt x="1" y="42711"/>
                    </a:lnTo>
                    <a:lnTo>
                      <a:pt x="265" y="42711"/>
                    </a:lnTo>
                    <a:lnTo>
                      <a:pt x="265" y="37598"/>
                    </a:lnTo>
                    <a:close/>
                    <a:moveTo>
                      <a:pt x="1" y="42975"/>
                    </a:moveTo>
                    <a:lnTo>
                      <a:pt x="1" y="48088"/>
                    </a:lnTo>
                    <a:lnTo>
                      <a:pt x="265" y="48088"/>
                    </a:lnTo>
                    <a:lnTo>
                      <a:pt x="265" y="42975"/>
                    </a:lnTo>
                    <a:close/>
                    <a:moveTo>
                      <a:pt x="1" y="48353"/>
                    </a:moveTo>
                    <a:lnTo>
                      <a:pt x="1"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59"/>
              <p:cNvSpPr/>
              <p:nvPr/>
            </p:nvSpPr>
            <p:spPr>
              <a:xfrm>
                <a:off x="2631475" y="2853625"/>
                <a:ext cx="6650" cy="124550"/>
              </a:xfrm>
              <a:custGeom>
                <a:avLst/>
                <a:gdLst/>
                <a:ahLst/>
                <a:cxnLst/>
                <a:rect l="l" t="t" r="r" b="b"/>
                <a:pathLst>
                  <a:path w="266" h="4982" fill="none" extrusionOk="0">
                    <a:moveTo>
                      <a:pt x="265" y="1"/>
                    </a:moveTo>
                    <a:lnTo>
                      <a:pt x="1" y="1"/>
                    </a:lnTo>
                    <a:lnTo>
                      <a:pt x="1" y="4981"/>
                    </a:lnTo>
                    <a:lnTo>
                      <a:pt x="265" y="4981"/>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59"/>
              <p:cNvSpPr/>
              <p:nvPr/>
            </p:nvSpPr>
            <p:spPr>
              <a:xfrm>
                <a:off x="2631475" y="2719200"/>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59"/>
              <p:cNvSpPr/>
              <p:nvPr/>
            </p:nvSpPr>
            <p:spPr>
              <a:xfrm>
                <a:off x="2631475" y="2584750"/>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59"/>
              <p:cNvSpPr/>
              <p:nvPr/>
            </p:nvSpPr>
            <p:spPr>
              <a:xfrm>
                <a:off x="2631475" y="2450325"/>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59"/>
              <p:cNvSpPr/>
              <p:nvPr/>
            </p:nvSpPr>
            <p:spPr>
              <a:xfrm>
                <a:off x="2631475" y="2315900"/>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59"/>
              <p:cNvSpPr/>
              <p:nvPr/>
            </p:nvSpPr>
            <p:spPr>
              <a:xfrm>
                <a:off x="2631475" y="2181450"/>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59"/>
              <p:cNvSpPr/>
              <p:nvPr/>
            </p:nvSpPr>
            <p:spPr>
              <a:xfrm>
                <a:off x="2631475" y="2047025"/>
                <a:ext cx="6650" cy="127850"/>
              </a:xfrm>
              <a:custGeom>
                <a:avLst/>
                <a:gdLst/>
                <a:ahLst/>
                <a:cxnLst/>
                <a:rect l="l" t="t" r="r" b="b"/>
                <a:pathLst>
                  <a:path w="266" h="5114" fill="none" extrusionOk="0">
                    <a:moveTo>
                      <a:pt x="265" y="1"/>
                    </a:moveTo>
                    <a:lnTo>
                      <a:pt x="1" y="1"/>
                    </a:lnTo>
                    <a:lnTo>
                      <a:pt x="1" y="5113"/>
                    </a:lnTo>
                    <a:lnTo>
                      <a:pt x="265" y="5113"/>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59"/>
              <p:cNvSpPr/>
              <p:nvPr/>
            </p:nvSpPr>
            <p:spPr>
              <a:xfrm>
                <a:off x="2631475" y="1913700"/>
                <a:ext cx="6650" cy="126750"/>
              </a:xfrm>
              <a:custGeom>
                <a:avLst/>
                <a:gdLst/>
                <a:ahLst/>
                <a:cxnLst/>
                <a:rect l="l" t="t" r="r" b="b"/>
                <a:pathLst>
                  <a:path w="266" h="5070" fill="none" extrusionOk="0">
                    <a:moveTo>
                      <a:pt x="265" y="0"/>
                    </a:moveTo>
                    <a:lnTo>
                      <a:pt x="1" y="0"/>
                    </a:lnTo>
                    <a:lnTo>
                      <a:pt x="1" y="5069"/>
                    </a:lnTo>
                    <a:lnTo>
                      <a:pt x="265" y="5069"/>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59"/>
              <p:cNvSpPr/>
              <p:nvPr/>
            </p:nvSpPr>
            <p:spPr>
              <a:xfrm>
                <a:off x="2631475" y="1779250"/>
                <a:ext cx="6650" cy="126750"/>
              </a:xfrm>
              <a:custGeom>
                <a:avLst/>
                <a:gdLst/>
                <a:ahLst/>
                <a:cxnLst/>
                <a:rect l="l" t="t" r="r" b="b"/>
                <a:pathLst>
                  <a:path w="266" h="5070" fill="none" extrusionOk="0">
                    <a:moveTo>
                      <a:pt x="265" y="1"/>
                    </a:moveTo>
                    <a:lnTo>
                      <a:pt x="1" y="1"/>
                    </a:lnTo>
                    <a:lnTo>
                      <a:pt x="1" y="5070"/>
                    </a:lnTo>
                    <a:lnTo>
                      <a:pt x="265" y="5070"/>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59"/>
              <p:cNvSpPr/>
              <p:nvPr/>
            </p:nvSpPr>
            <p:spPr>
              <a:xfrm>
                <a:off x="2631475" y="1644825"/>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59"/>
              <p:cNvSpPr/>
              <p:nvPr/>
            </p:nvSpPr>
            <p:spPr>
              <a:xfrm>
                <a:off x="2761500" y="1645925"/>
                <a:ext cx="7750" cy="1336650"/>
              </a:xfrm>
              <a:custGeom>
                <a:avLst/>
                <a:gdLst/>
                <a:ahLst/>
                <a:cxnLst/>
                <a:rect l="l" t="t" r="r" b="b"/>
                <a:pathLst>
                  <a:path w="310" h="53466" extrusionOk="0">
                    <a:moveTo>
                      <a:pt x="1" y="1"/>
                    </a:moveTo>
                    <a:lnTo>
                      <a:pt x="1" y="5069"/>
                    </a:lnTo>
                    <a:lnTo>
                      <a:pt x="309" y="5069"/>
                    </a:lnTo>
                    <a:lnTo>
                      <a:pt x="309" y="1"/>
                    </a:lnTo>
                    <a:close/>
                    <a:moveTo>
                      <a:pt x="1" y="5334"/>
                    </a:moveTo>
                    <a:lnTo>
                      <a:pt x="1" y="10403"/>
                    </a:lnTo>
                    <a:lnTo>
                      <a:pt x="309" y="10403"/>
                    </a:lnTo>
                    <a:lnTo>
                      <a:pt x="309" y="5334"/>
                    </a:lnTo>
                    <a:close/>
                    <a:moveTo>
                      <a:pt x="1" y="10711"/>
                    </a:moveTo>
                    <a:lnTo>
                      <a:pt x="1" y="15780"/>
                    </a:lnTo>
                    <a:lnTo>
                      <a:pt x="309" y="15780"/>
                    </a:lnTo>
                    <a:lnTo>
                      <a:pt x="309" y="10711"/>
                    </a:lnTo>
                    <a:close/>
                    <a:moveTo>
                      <a:pt x="1" y="16045"/>
                    </a:moveTo>
                    <a:lnTo>
                      <a:pt x="1" y="21157"/>
                    </a:lnTo>
                    <a:lnTo>
                      <a:pt x="309" y="21157"/>
                    </a:lnTo>
                    <a:lnTo>
                      <a:pt x="309" y="16045"/>
                    </a:lnTo>
                    <a:close/>
                    <a:moveTo>
                      <a:pt x="1" y="21422"/>
                    </a:moveTo>
                    <a:lnTo>
                      <a:pt x="1" y="26535"/>
                    </a:lnTo>
                    <a:lnTo>
                      <a:pt x="309" y="26535"/>
                    </a:lnTo>
                    <a:lnTo>
                      <a:pt x="309" y="21422"/>
                    </a:lnTo>
                    <a:close/>
                    <a:moveTo>
                      <a:pt x="1" y="26799"/>
                    </a:moveTo>
                    <a:lnTo>
                      <a:pt x="1" y="31912"/>
                    </a:lnTo>
                    <a:lnTo>
                      <a:pt x="309" y="31912"/>
                    </a:lnTo>
                    <a:lnTo>
                      <a:pt x="309" y="26799"/>
                    </a:lnTo>
                    <a:close/>
                    <a:moveTo>
                      <a:pt x="1" y="32177"/>
                    </a:moveTo>
                    <a:lnTo>
                      <a:pt x="1" y="37290"/>
                    </a:lnTo>
                    <a:lnTo>
                      <a:pt x="309" y="37290"/>
                    </a:lnTo>
                    <a:lnTo>
                      <a:pt x="309" y="32177"/>
                    </a:lnTo>
                    <a:close/>
                    <a:moveTo>
                      <a:pt x="1" y="37554"/>
                    </a:moveTo>
                    <a:lnTo>
                      <a:pt x="1" y="42667"/>
                    </a:lnTo>
                    <a:lnTo>
                      <a:pt x="309" y="42667"/>
                    </a:lnTo>
                    <a:lnTo>
                      <a:pt x="309" y="37554"/>
                    </a:lnTo>
                    <a:close/>
                    <a:moveTo>
                      <a:pt x="1" y="42931"/>
                    </a:moveTo>
                    <a:lnTo>
                      <a:pt x="1" y="48044"/>
                    </a:lnTo>
                    <a:lnTo>
                      <a:pt x="309" y="48044"/>
                    </a:lnTo>
                    <a:lnTo>
                      <a:pt x="309" y="42931"/>
                    </a:lnTo>
                    <a:close/>
                    <a:moveTo>
                      <a:pt x="1" y="48309"/>
                    </a:moveTo>
                    <a:lnTo>
                      <a:pt x="1" y="53289"/>
                    </a:lnTo>
                    <a:lnTo>
                      <a:pt x="265" y="53289"/>
                    </a:lnTo>
                    <a:lnTo>
                      <a:pt x="265" y="53466"/>
                    </a:lnTo>
                    <a:lnTo>
                      <a:pt x="309" y="53466"/>
                    </a:lnTo>
                    <a:lnTo>
                      <a:pt x="309" y="48309"/>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59"/>
              <p:cNvSpPr/>
              <p:nvPr/>
            </p:nvSpPr>
            <p:spPr>
              <a:xfrm>
                <a:off x="2761500" y="1645925"/>
                <a:ext cx="7750" cy="1336650"/>
              </a:xfrm>
              <a:custGeom>
                <a:avLst/>
                <a:gdLst/>
                <a:ahLst/>
                <a:cxnLst/>
                <a:rect l="l" t="t" r="r" b="b"/>
                <a:pathLst>
                  <a:path w="310" h="53466" fill="none" extrusionOk="0">
                    <a:moveTo>
                      <a:pt x="309" y="1"/>
                    </a:moveTo>
                    <a:lnTo>
                      <a:pt x="1" y="1"/>
                    </a:lnTo>
                    <a:lnTo>
                      <a:pt x="1" y="5069"/>
                    </a:lnTo>
                    <a:lnTo>
                      <a:pt x="309" y="5069"/>
                    </a:lnTo>
                    <a:lnTo>
                      <a:pt x="309" y="5334"/>
                    </a:lnTo>
                    <a:lnTo>
                      <a:pt x="1" y="5334"/>
                    </a:lnTo>
                    <a:lnTo>
                      <a:pt x="1" y="10403"/>
                    </a:lnTo>
                    <a:lnTo>
                      <a:pt x="309" y="10403"/>
                    </a:lnTo>
                    <a:lnTo>
                      <a:pt x="309" y="10711"/>
                    </a:lnTo>
                    <a:lnTo>
                      <a:pt x="1" y="10711"/>
                    </a:lnTo>
                    <a:lnTo>
                      <a:pt x="1" y="15780"/>
                    </a:lnTo>
                    <a:lnTo>
                      <a:pt x="309" y="15780"/>
                    </a:lnTo>
                    <a:lnTo>
                      <a:pt x="309" y="16045"/>
                    </a:lnTo>
                    <a:lnTo>
                      <a:pt x="1" y="16045"/>
                    </a:lnTo>
                    <a:lnTo>
                      <a:pt x="1" y="21157"/>
                    </a:lnTo>
                    <a:lnTo>
                      <a:pt x="309" y="21157"/>
                    </a:lnTo>
                    <a:lnTo>
                      <a:pt x="309" y="21422"/>
                    </a:lnTo>
                    <a:lnTo>
                      <a:pt x="1" y="21422"/>
                    </a:lnTo>
                    <a:lnTo>
                      <a:pt x="1" y="26535"/>
                    </a:lnTo>
                    <a:lnTo>
                      <a:pt x="309" y="26535"/>
                    </a:lnTo>
                    <a:lnTo>
                      <a:pt x="309" y="26799"/>
                    </a:lnTo>
                    <a:lnTo>
                      <a:pt x="1" y="26799"/>
                    </a:lnTo>
                    <a:lnTo>
                      <a:pt x="1" y="31912"/>
                    </a:lnTo>
                    <a:lnTo>
                      <a:pt x="309" y="31912"/>
                    </a:lnTo>
                    <a:lnTo>
                      <a:pt x="309" y="32177"/>
                    </a:lnTo>
                    <a:lnTo>
                      <a:pt x="1" y="32177"/>
                    </a:lnTo>
                    <a:lnTo>
                      <a:pt x="1" y="37290"/>
                    </a:lnTo>
                    <a:lnTo>
                      <a:pt x="309" y="37290"/>
                    </a:lnTo>
                    <a:lnTo>
                      <a:pt x="309" y="37554"/>
                    </a:lnTo>
                    <a:lnTo>
                      <a:pt x="1" y="37554"/>
                    </a:lnTo>
                    <a:lnTo>
                      <a:pt x="1" y="42667"/>
                    </a:lnTo>
                    <a:lnTo>
                      <a:pt x="309" y="42667"/>
                    </a:lnTo>
                    <a:lnTo>
                      <a:pt x="309" y="42931"/>
                    </a:lnTo>
                    <a:lnTo>
                      <a:pt x="1" y="42931"/>
                    </a:lnTo>
                    <a:lnTo>
                      <a:pt x="1" y="48044"/>
                    </a:lnTo>
                    <a:lnTo>
                      <a:pt x="309" y="48044"/>
                    </a:lnTo>
                    <a:lnTo>
                      <a:pt x="309" y="48309"/>
                    </a:lnTo>
                    <a:lnTo>
                      <a:pt x="1" y="48309"/>
                    </a:lnTo>
                    <a:lnTo>
                      <a:pt x="1" y="53289"/>
                    </a:lnTo>
                    <a:lnTo>
                      <a:pt x="265" y="53289"/>
                    </a:lnTo>
                    <a:lnTo>
                      <a:pt x="265" y="53466"/>
                    </a:lnTo>
                    <a:lnTo>
                      <a:pt x="309" y="53466"/>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59"/>
              <p:cNvSpPr/>
              <p:nvPr/>
            </p:nvSpPr>
            <p:spPr>
              <a:xfrm>
                <a:off x="2093750" y="1638225"/>
                <a:ext cx="675500" cy="6625"/>
              </a:xfrm>
              <a:custGeom>
                <a:avLst/>
                <a:gdLst/>
                <a:ahLst/>
                <a:cxnLst/>
                <a:rect l="l" t="t" r="r" b="b"/>
                <a:pathLst>
                  <a:path w="27020" h="265" extrusionOk="0">
                    <a:moveTo>
                      <a:pt x="0" y="0"/>
                    </a:moveTo>
                    <a:lnTo>
                      <a:pt x="0" y="220"/>
                    </a:lnTo>
                    <a:lnTo>
                      <a:pt x="265" y="220"/>
                    </a:lnTo>
                    <a:lnTo>
                      <a:pt x="265" y="264"/>
                    </a:lnTo>
                    <a:lnTo>
                      <a:pt x="5378" y="264"/>
                    </a:lnTo>
                    <a:lnTo>
                      <a:pt x="5378" y="220"/>
                    </a:lnTo>
                    <a:lnTo>
                      <a:pt x="5642" y="220"/>
                    </a:lnTo>
                    <a:lnTo>
                      <a:pt x="5642" y="264"/>
                    </a:lnTo>
                    <a:lnTo>
                      <a:pt x="10755" y="264"/>
                    </a:lnTo>
                    <a:lnTo>
                      <a:pt x="10755" y="220"/>
                    </a:lnTo>
                    <a:lnTo>
                      <a:pt x="11020" y="220"/>
                    </a:lnTo>
                    <a:lnTo>
                      <a:pt x="11020" y="264"/>
                    </a:lnTo>
                    <a:lnTo>
                      <a:pt x="16132" y="264"/>
                    </a:lnTo>
                    <a:lnTo>
                      <a:pt x="16132" y="220"/>
                    </a:lnTo>
                    <a:lnTo>
                      <a:pt x="16397" y="220"/>
                    </a:lnTo>
                    <a:lnTo>
                      <a:pt x="16397" y="264"/>
                    </a:lnTo>
                    <a:lnTo>
                      <a:pt x="21510" y="264"/>
                    </a:lnTo>
                    <a:lnTo>
                      <a:pt x="21510" y="220"/>
                    </a:lnTo>
                    <a:lnTo>
                      <a:pt x="21774" y="220"/>
                    </a:lnTo>
                    <a:lnTo>
                      <a:pt x="21774" y="264"/>
                    </a:lnTo>
                    <a:lnTo>
                      <a:pt x="27019" y="264"/>
                    </a:lnTo>
                    <a:lnTo>
                      <a:pt x="2701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59"/>
              <p:cNvSpPr/>
              <p:nvPr/>
            </p:nvSpPr>
            <p:spPr>
              <a:xfrm>
                <a:off x="2093750" y="1638225"/>
                <a:ext cx="675500" cy="6625"/>
              </a:xfrm>
              <a:custGeom>
                <a:avLst/>
                <a:gdLst/>
                <a:ahLst/>
                <a:cxnLst/>
                <a:rect l="l" t="t" r="r" b="b"/>
                <a:pathLst>
                  <a:path w="27020" h="265" fill="none" extrusionOk="0">
                    <a:moveTo>
                      <a:pt x="27019" y="0"/>
                    </a:moveTo>
                    <a:lnTo>
                      <a:pt x="0" y="0"/>
                    </a:lnTo>
                    <a:lnTo>
                      <a:pt x="0" y="220"/>
                    </a:lnTo>
                    <a:lnTo>
                      <a:pt x="265" y="220"/>
                    </a:lnTo>
                    <a:lnTo>
                      <a:pt x="265" y="264"/>
                    </a:lnTo>
                    <a:lnTo>
                      <a:pt x="5378" y="264"/>
                    </a:lnTo>
                    <a:lnTo>
                      <a:pt x="5378" y="220"/>
                    </a:lnTo>
                    <a:lnTo>
                      <a:pt x="5642" y="220"/>
                    </a:lnTo>
                    <a:lnTo>
                      <a:pt x="5642" y="264"/>
                    </a:lnTo>
                    <a:lnTo>
                      <a:pt x="10755" y="264"/>
                    </a:lnTo>
                    <a:lnTo>
                      <a:pt x="10755" y="220"/>
                    </a:lnTo>
                    <a:lnTo>
                      <a:pt x="11020" y="220"/>
                    </a:lnTo>
                    <a:lnTo>
                      <a:pt x="11020" y="264"/>
                    </a:lnTo>
                    <a:lnTo>
                      <a:pt x="16132" y="264"/>
                    </a:lnTo>
                    <a:lnTo>
                      <a:pt x="16132" y="220"/>
                    </a:lnTo>
                    <a:lnTo>
                      <a:pt x="16397" y="220"/>
                    </a:lnTo>
                    <a:lnTo>
                      <a:pt x="16397" y="264"/>
                    </a:lnTo>
                    <a:lnTo>
                      <a:pt x="21510" y="264"/>
                    </a:lnTo>
                    <a:lnTo>
                      <a:pt x="21510" y="220"/>
                    </a:lnTo>
                    <a:lnTo>
                      <a:pt x="21774" y="220"/>
                    </a:lnTo>
                    <a:lnTo>
                      <a:pt x="21774" y="264"/>
                    </a:lnTo>
                    <a:lnTo>
                      <a:pt x="27019" y="264"/>
                    </a:lnTo>
                    <a:lnTo>
                      <a:pt x="2701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59"/>
              <p:cNvSpPr/>
              <p:nvPr/>
            </p:nvSpPr>
            <p:spPr>
              <a:xfrm>
                <a:off x="2093750" y="1643725"/>
                <a:ext cx="6625" cy="1125"/>
              </a:xfrm>
              <a:custGeom>
                <a:avLst/>
                <a:gdLst/>
                <a:ahLst/>
                <a:cxnLst/>
                <a:rect l="l" t="t" r="r" b="b"/>
                <a:pathLst>
                  <a:path w="265" h="45" extrusionOk="0">
                    <a:moveTo>
                      <a:pt x="0" y="0"/>
                    </a:moveTo>
                    <a:lnTo>
                      <a:pt x="0" y="44"/>
                    </a:lnTo>
                    <a:lnTo>
                      <a:pt x="265"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59"/>
              <p:cNvSpPr/>
              <p:nvPr/>
            </p:nvSpPr>
            <p:spPr>
              <a:xfrm>
                <a:off x="2093750" y="1643725"/>
                <a:ext cx="6625" cy="1125"/>
              </a:xfrm>
              <a:custGeom>
                <a:avLst/>
                <a:gdLst/>
                <a:ahLst/>
                <a:cxnLst/>
                <a:rect l="l" t="t" r="r" b="b"/>
                <a:pathLst>
                  <a:path w="265" h="45" fill="none" extrusionOk="0">
                    <a:moveTo>
                      <a:pt x="265" y="0"/>
                    </a:moveTo>
                    <a:lnTo>
                      <a:pt x="0" y="0"/>
                    </a:lnTo>
                    <a:lnTo>
                      <a:pt x="0" y="44"/>
                    </a:lnTo>
                    <a:lnTo>
                      <a:pt x="265" y="44"/>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59"/>
              <p:cNvSpPr/>
              <p:nvPr/>
            </p:nvSpPr>
            <p:spPr>
              <a:xfrm>
                <a:off x="2228175" y="1643725"/>
                <a:ext cx="6650" cy="1125"/>
              </a:xfrm>
              <a:custGeom>
                <a:avLst/>
                <a:gdLst/>
                <a:ahLst/>
                <a:cxnLst/>
                <a:rect l="l" t="t" r="r" b="b"/>
                <a:pathLst>
                  <a:path w="266" h="45" extrusionOk="0">
                    <a:moveTo>
                      <a:pt x="1" y="0"/>
                    </a:moveTo>
                    <a:lnTo>
                      <a:pt x="1" y="44"/>
                    </a:lnTo>
                    <a:lnTo>
                      <a:pt x="265"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59"/>
              <p:cNvSpPr/>
              <p:nvPr/>
            </p:nvSpPr>
            <p:spPr>
              <a:xfrm>
                <a:off x="2228175" y="1643725"/>
                <a:ext cx="6650" cy="1125"/>
              </a:xfrm>
              <a:custGeom>
                <a:avLst/>
                <a:gdLst/>
                <a:ahLst/>
                <a:cxnLst/>
                <a:rect l="l" t="t" r="r" b="b"/>
                <a:pathLst>
                  <a:path w="266" h="45" fill="none" extrusionOk="0">
                    <a:moveTo>
                      <a:pt x="265" y="0"/>
                    </a:moveTo>
                    <a:lnTo>
                      <a:pt x="1" y="0"/>
                    </a:lnTo>
                    <a:lnTo>
                      <a:pt x="1" y="44"/>
                    </a:lnTo>
                    <a:lnTo>
                      <a:pt x="265" y="44"/>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59"/>
              <p:cNvSpPr/>
              <p:nvPr/>
            </p:nvSpPr>
            <p:spPr>
              <a:xfrm>
                <a:off x="2362625" y="1643725"/>
                <a:ext cx="6625" cy="1125"/>
              </a:xfrm>
              <a:custGeom>
                <a:avLst/>
                <a:gdLst/>
                <a:ahLst/>
                <a:cxnLst/>
                <a:rect l="l" t="t" r="r" b="b"/>
                <a:pathLst>
                  <a:path w="265" h="45" extrusionOk="0">
                    <a:moveTo>
                      <a:pt x="0" y="0"/>
                    </a:moveTo>
                    <a:lnTo>
                      <a:pt x="0" y="44"/>
                    </a:lnTo>
                    <a:lnTo>
                      <a:pt x="265"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59"/>
              <p:cNvSpPr/>
              <p:nvPr/>
            </p:nvSpPr>
            <p:spPr>
              <a:xfrm>
                <a:off x="2362625" y="1643725"/>
                <a:ext cx="6625" cy="1125"/>
              </a:xfrm>
              <a:custGeom>
                <a:avLst/>
                <a:gdLst/>
                <a:ahLst/>
                <a:cxnLst/>
                <a:rect l="l" t="t" r="r" b="b"/>
                <a:pathLst>
                  <a:path w="265" h="45" fill="none" extrusionOk="0">
                    <a:moveTo>
                      <a:pt x="265" y="0"/>
                    </a:moveTo>
                    <a:lnTo>
                      <a:pt x="0" y="0"/>
                    </a:lnTo>
                    <a:lnTo>
                      <a:pt x="0" y="44"/>
                    </a:lnTo>
                    <a:lnTo>
                      <a:pt x="265" y="44"/>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59"/>
              <p:cNvSpPr/>
              <p:nvPr/>
            </p:nvSpPr>
            <p:spPr>
              <a:xfrm>
                <a:off x="2497050" y="1643725"/>
                <a:ext cx="6625" cy="1125"/>
              </a:xfrm>
              <a:custGeom>
                <a:avLst/>
                <a:gdLst/>
                <a:ahLst/>
                <a:cxnLst/>
                <a:rect l="l" t="t" r="r" b="b"/>
                <a:pathLst>
                  <a:path w="265" h="45" extrusionOk="0">
                    <a:moveTo>
                      <a:pt x="0" y="0"/>
                    </a:moveTo>
                    <a:lnTo>
                      <a:pt x="0" y="44"/>
                    </a:lnTo>
                    <a:lnTo>
                      <a:pt x="265"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59"/>
              <p:cNvSpPr/>
              <p:nvPr/>
            </p:nvSpPr>
            <p:spPr>
              <a:xfrm>
                <a:off x="2497050" y="1643725"/>
                <a:ext cx="6625" cy="1125"/>
              </a:xfrm>
              <a:custGeom>
                <a:avLst/>
                <a:gdLst/>
                <a:ahLst/>
                <a:cxnLst/>
                <a:rect l="l" t="t" r="r" b="b"/>
                <a:pathLst>
                  <a:path w="265" h="45" fill="none" extrusionOk="0">
                    <a:moveTo>
                      <a:pt x="265" y="0"/>
                    </a:moveTo>
                    <a:lnTo>
                      <a:pt x="0" y="0"/>
                    </a:lnTo>
                    <a:lnTo>
                      <a:pt x="0" y="44"/>
                    </a:lnTo>
                    <a:lnTo>
                      <a:pt x="265" y="44"/>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59"/>
              <p:cNvSpPr/>
              <p:nvPr/>
            </p:nvSpPr>
            <p:spPr>
              <a:xfrm>
                <a:off x="2631475" y="1643725"/>
                <a:ext cx="6650" cy="1125"/>
              </a:xfrm>
              <a:custGeom>
                <a:avLst/>
                <a:gdLst/>
                <a:ahLst/>
                <a:cxnLst/>
                <a:rect l="l" t="t" r="r" b="b"/>
                <a:pathLst>
                  <a:path w="266" h="45" extrusionOk="0">
                    <a:moveTo>
                      <a:pt x="1" y="0"/>
                    </a:moveTo>
                    <a:lnTo>
                      <a:pt x="1" y="44"/>
                    </a:lnTo>
                    <a:lnTo>
                      <a:pt x="265"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59"/>
              <p:cNvSpPr/>
              <p:nvPr/>
            </p:nvSpPr>
            <p:spPr>
              <a:xfrm>
                <a:off x="2631475" y="1643725"/>
                <a:ext cx="6650" cy="1125"/>
              </a:xfrm>
              <a:custGeom>
                <a:avLst/>
                <a:gdLst/>
                <a:ahLst/>
                <a:cxnLst/>
                <a:rect l="l" t="t" r="r" b="b"/>
                <a:pathLst>
                  <a:path w="266" h="45" fill="none" extrusionOk="0">
                    <a:moveTo>
                      <a:pt x="265" y="0"/>
                    </a:moveTo>
                    <a:lnTo>
                      <a:pt x="1" y="0"/>
                    </a:lnTo>
                    <a:lnTo>
                      <a:pt x="1" y="44"/>
                    </a:lnTo>
                    <a:lnTo>
                      <a:pt x="265" y="44"/>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59"/>
              <p:cNvSpPr/>
              <p:nvPr/>
            </p:nvSpPr>
            <p:spPr>
              <a:xfrm>
                <a:off x="2100350" y="1772650"/>
                <a:ext cx="661175" cy="6625"/>
              </a:xfrm>
              <a:custGeom>
                <a:avLst/>
                <a:gdLst/>
                <a:ahLst/>
                <a:cxnLst/>
                <a:rect l="l" t="t" r="r" b="b"/>
                <a:pathLst>
                  <a:path w="26447"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59"/>
              <p:cNvSpPr/>
              <p:nvPr/>
            </p:nvSpPr>
            <p:spPr>
              <a:xfrm>
                <a:off x="2100350" y="17726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59"/>
              <p:cNvSpPr/>
              <p:nvPr/>
            </p:nvSpPr>
            <p:spPr>
              <a:xfrm>
                <a:off x="2234800" y="1772650"/>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59"/>
              <p:cNvSpPr/>
              <p:nvPr/>
            </p:nvSpPr>
            <p:spPr>
              <a:xfrm>
                <a:off x="2369225" y="1772650"/>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59"/>
              <p:cNvSpPr/>
              <p:nvPr/>
            </p:nvSpPr>
            <p:spPr>
              <a:xfrm>
                <a:off x="2503650" y="17726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59"/>
              <p:cNvSpPr/>
              <p:nvPr/>
            </p:nvSpPr>
            <p:spPr>
              <a:xfrm>
                <a:off x="2638100" y="1772650"/>
                <a:ext cx="123425" cy="6625"/>
              </a:xfrm>
              <a:custGeom>
                <a:avLst/>
                <a:gdLst/>
                <a:ahLst/>
                <a:cxnLst/>
                <a:rect l="l" t="t" r="r" b="b"/>
                <a:pathLst>
                  <a:path w="4937" h="265" fill="none" extrusionOk="0">
                    <a:moveTo>
                      <a:pt x="4937" y="0"/>
                    </a:moveTo>
                    <a:lnTo>
                      <a:pt x="0" y="0"/>
                    </a:lnTo>
                    <a:lnTo>
                      <a:pt x="0" y="265"/>
                    </a:lnTo>
                    <a:lnTo>
                      <a:pt x="4937" y="265"/>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59"/>
              <p:cNvSpPr/>
              <p:nvPr/>
            </p:nvSpPr>
            <p:spPr>
              <a:xfrm>
                <a:off x="2093750" y="17726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59"/>
              <p:cNvSpPr/>
              <p:nvPr/>
            </p:nvSpPr>
            <p:spPr>
              <a:xfrm>
                <a:off x="2093750" y="17726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59"/>
              <p:cNvSpPr/>
              <p:nvPr/>
            </p:nvSpPr>
            <p:spPr>
              <a:xfrm>
                <a:off x="2228175" y="17726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59"/>
              <p:cNvSpPr/>
              <p:nvPr/>
            </p:nvSpPr>
            <p:spPr>
              <a:xfrm>
                <a:off x="2228175" y="17726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59"/>
              <p:cNvSpPr/>
              <p:nvPr/>
            </p:nvSpPr>
            <p:spPr>
              <a:xfrm>
                <a:off x="2362625" y="17726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59"/>
              <p:cNvSpPr/>
              <p:nvPr/>
            </p:nvSpPr>
            <p:spPr>
              <a:xfrm>
                <a:off x="2362625" y="17726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59"/>
              <p:cNvSpPr/>
              <p:nvPr/>
            </p:nvSpPr>
            <p:spPr>
              <a:xfrm>
                <a:off x="2497050" y="17726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59"/>
              <p:cNvSpPr/>
              <p:nvPr/>
            </p:nvSpPr>
            <p:spPr>
              <a:xfrm>
                <a:off x="2497050" y="17726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59"/>
              <p:cNvSpPr/>
              <p:nvPr/>
            </p:nvSpPr>
            <p:spPr>
              <a:xfrm>
                <a:off x="2631475" y="17726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59"/>
              <p:cNvSpPr/>
              <p:nvPr/>
            </p:nvSpPr>
            <p:spPr>
              <a:xfrm>
                <a:off x="2631475" y="17726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59"/>
              <p:cNvSpPr/>
              <p:nvPr/>
            </p:nvSpPr>
            <p:spPr>
              <a:xfrm>
                <a:off x="2761500" y="1772650"/>
                <a:ext cx="7750" cy="6625"/>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59"/>
              <p:cNvSpPr/>
              <p:nvPr/>
            </p:nvSpPr>
            <p:spPr>
              <a:xfrm>
                <a:off x="2761500" y="1772650"/>
                <a:ext cx="7750" cy="6625"/>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59"/>
              <p:cNvSpPr/>
              <p:nvPr/>
            </p:nvSpPr>
            <p:spPr>
              <a:xfrm>
                <a:off x="2100350" y="1905975"/>
                <a:ext cx="661175" cy="7750"/>
              </a:xfrm>
              <a:custGeom>
                <a:avLst/>
                <a:gdLst/>
                <a:ahLst/>
                <a:cxnLst/>
                <a:rect l="l" t="t" r="r" b="b"/>
                <a:pathLst>
                  <a:path w="26447" h="310" extrusionOk="0">
                    <a:moveTo>
                      <a:pt x="1" y="1"/>
                    </a:moveTo>
                    <a:lnTo>
                      <a:pt x="1" y="309"/>
                    </a:lnTo>
                    <a:lnTo>
                      <a:pt x="5114" y="309"/>
                    </a:lnTo>
                    <a:lnTo>
                      <a:pt x="5114" y="1"/>
                    </a:lnTo>
                    <a:close/>
                    <a:moveTo>
                      <a:pt x="5378" y="1"/>
                    </a:moveTo>
                    <a:lnTo>
                      <a:pt x="5378" y="309"/>
                    </a:lnTo>
                    <a:lnTo>
                      <a:pt x="10491" y="309"/>
                    </a:lnTo>
                    <a:lnTo>
                      <a:pt x="10491" y="1"/>
                    </a:lnTo>
                    <a:close/>
                    <a:moveTo>
                      <a:pt x="10756" y="1"/>
                    </a:moveTo>
                    <a:lnTo>
                      <a:pt x="10756" y="309"/>
                    </a:lnTo>
                    <a:lnTo>
                      <a:pt x="15868" y="309"/>
                    </a:lnTo>
                    <a:lnTo>
                      <a:pt x="15868" y="1"/>
                    </a:lnTo>
                    <a:close/>
                    <a:moveTo>
                      <a:pt x="16133" y="1"/>
                    </a:moveTo>
                    <a:lnTo>
                      <a:pt x="16133" y="309"/>
                    </a:lnTo>
                    <a:lnTo>
                      <a:pt x="21246" y="309"/>
                    </a:lnTo>
                    <a:lnTo>
                      <a:pt x="21246" y="1"/>
                    </a:lnTo>
                    <a:close/>
                    <a:moveTo>
                      <a:pt x="21510" y="1"/>
                    </a:moveTo>
                    <a:lnTo>
                      <a:pt x="21510" y="309"/>
                    </a:lnTo>
                    <a:lnTo>
                      <a:pt x="26447" y="309"/>
                    </a:lnTo>
                    <a:lnTo>
                      <a:pt x="264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59"/>
              <p:cNvSpPr/>
              <p:nvPr/>
            </p:nvSpPr>
            <p:spPr>
              <a:xfrm>
                <a:off x="2100350" y="1905975"/>
                <a:ext cx="127850" cy="7750"/>
              </a:xfrm>
              <a:custGeom>
                <a:avLst/>
                <a:gdLst/>
                <a:ahLst/>
                <a:cxnLst/>
                <a:rect l="l" t="t" r="r" b="b"/>
                <a:pathLst>
                  <a:path w="5114" h="310" fill="none" extrusionOk="0">
                    <a:moveTo>
                      <a:pt x="5114" y="1"/>
                    </a:moveTo>
                    <a:lnTo>
                      <a:pt x="1" y="1"/>
                    </a:lnTo>
                    <a:lnTo>
                      <a:pt x="1" y="309"/>
                    </a:lnTo>
                    <a:lnTo>
                      <a:pt x="5114" y="309"/>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59"/>
              <p:cNvSpPr/>
              <p:nvPr/>
            </p:nvSpPr>
            <p:spPr>
              <a:xfrm>
                <a:off x="2234800" y="1905975"/>
                <a:ext cx="127850" cy="7750"/>
              </a:xfrm>
              <a:custGeom>
                <a:avLst/>
                <a:gdLst/>
                <a:ahLst/>
                <a:cxnLst/>
                <a:rect l="l" t="t" r="r" b="b"/>
                <a:pathLst>
                  <a:path w="5114" h="310" fill="none" extrusionOk="0">
                    <a:moveTo>
                      <a:pt x="5113" y="1"/>
                    </a:moveTo>
                    <a:lnTo>
                      <a:pt x="0" y="1"/>
                    </a:lnTo>
                    <a:lnTo>
                      <a:pt x="0" y="309"/>
                    </a:lnTo>
                    <a:lnTo>
                      <a:pt x="5113" y="309"/>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59"/>
              <p:cNvSpPr/>
              <p:nvPr/>
            </p:nvSpPr>
            <p:spPr>
              <a:xfrm>
                <a:off x="2369225" y="1905975"/>
                <a:ext cx="127850" cy="7750"/>
              </a:xfrm>
              <a:custGeom>
                <a:avLst/>
                <a:gdLst/>
                <a:ahLst/>
                <a:cxnLst/>
                <a:rect l="l" t="t" r="r" b="b"/>
                <a:pathLst>
                  <a:path w="5114" h="310" fill="none" extrusionOk="0">
                    <a:moveTo>
                      <a:pt x="5113" y="1"/>
                    </a:moveTo>
                    <a:lnTo>
                      <a:pt x="1" y="1"/>
                    </a:lnTo>
                    <a:lnTo>
                      <a:pt x="1" y="309"/>
                    </a:lnTo>
                    <a:lnTo>
                      <a:pt x="5113" y="309"/>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59"/>
              <p:cNvSpPr/>
              <p:nvPr/>
            </p:nvSpPr>
            <p:spPr>
              <a:xfrm>
                <a:off x="2503650" y="1905975"/>
                <a:ext cx="127850" cy="7750"/>
              </a:xfrm>
              <a:custGeom>
                <a:avLst/>
                <a:gdLst/>
                <a:ahLst/>
                <a:cxnLst/>
                <a:rect l="l" t="t" r="r" b="b"/>
                <a:pathLst>
                  <a:path w="5114" h="310" fill="none" extrusionOk="0">
                    <a:moveTo>
                      <a:pt x="5114" y="1"/>
                    </a:moveTo>
                    <a:lnTo>
                      <a:pt x="1" y="1"/>
                    </a:lnTo>
                    <a:lnTo>
                      <a:pt x="1" y="309"/>
                    </a:lnTo>
                    <a:lnTo>
                      <a:pt x="5114" y="309"/>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59"/>
              <p:cNvSpPr/>
              <p:nvPr/>
            </p:nvSpPr>
            <p:spPr>
              <a:xfrm>
                <a:off x="2638100" y="1905975"/>
                <a:ext cx="123425" cy="7750"/>
              </a:xfrm>
              <a:custGeom>
                <a:avLst/>
                <a:gdLst/>
                <a:ahLst/>
                <a:cxnLst/>
                <a:rect l="l" t="t" r="r" b="b"/>
                <a:pathLst>
                  <a:path w="4937" h="310" fill="none" extrusionOk="0">
                    <a:moveTo>
                      <a:pt x="4937" y="1"/>
                    </a:moveTo>
                    <a:lnTo>
                      <a:pt x="0" y="1"/>
                    </a:lnTo>
                    <a:lnTo>
                      <a:pt x="0" y="309"/>
                    </a:lnTo>
                    <a:lnTo>
                      <a:pt x="4937" y="309"/>
                    </a:lnTo>
                    <a:lnTo>
                      <a:pt x="4937"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59"/>
              <p:cNvSpPr/>
              <p:nvPr/>
            </p:nvSpPr>
            <p:spPr>
              <a:xfrm>
                <a:off x="2093750" y="1905975"/>
                <a:ext cx="6625" cy="7750"/>
              </a:xfrm>
              <a:custGeom>
                <a:avLst/>
                <a:gdLst/>
                <a:ahLst/>
                <a:cxnLst/>
                <a:rect l="l" t="t" r="r" b="b"/>
                <a:pathLst>
                  <a:path w="265" h="310" extrusionOk="0">
                    <a:moveTo>
                      <a:pt x="0" y="1"/>
                    </a:moveTo>
                    <a:lnTo>
                      <a:pt x="0" y="309"/>
                    </a:lnTo>
                    <a:lnTo>
                      <a:pt x="265" y="309"/>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59"/>
              <p:cNvSpPr/>
              <p:nvPr/>
            </p:nvSpPr>
            <p:spPr>
              <a:xfrm>
                <a:off x="2093750" y="1905975"/>
                <a:ext cx="6625" cy="7750"/>
              </a:xfrm>
              <a:custGeom>
                <a:avLst/>
                <a:gdLst/>
                <a:ahLst/>
                <a:cxnLst/>
                <a:rect l="l" t="t" r="r" b="b"/>
                <a:pathLst>
                  <a:path w="265" h="310" fill="none" extrusionOk="0">
                    <a:moveTo>
                      <a:pt x="265" y="1"/>
                    </a:moveTo>
                    <a:lnTo>
                      <a:pt x="0" y="1"/>
                    </a:lnTo>
                    <a:lnTo>
                      <a:pt x="0" y="309"/>
                    </a:lnTo>
                    <a:lnTo>
                      <a:pt x="265" y="30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59"/>
              <p:cNvSpPr/>
              <p:nvPr/>
            </p:nvSpPr>
            <p:spPr>
              <a:xfrm>
                <a:off x="2228175" y="1905975"/>
                <a:ext cx="6650" cy="7750"/>
              </a:xfrm>
              <a:custGeom>
                <a:avLst/>
                <a:gdLst/>
                <a:ahLst/>
                <a:cxnLst/>
                <a:rect l="l" t="t" r="r" b="b"/>
                <a:pathLst>
                  <a:path w="266" h="310" extrusionOk="0">
                    <a:moveTo>
                      <a:pt x="1" y="1"/>
                    </a:moveTo>
                    <a:lnTo>
                      <a:pt x="1" y="309"/>
                    </a:lnTo>
                    <a:lnTo>
                      <a:pt x="265" y="309"/>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59"/>
              <p:cNvSpPr/>
              <p:nvPr/>
            </p:nvSpPr>
            <p:spPr>
              <a:xfrm>
                <a:off x="2228175" y="1905975"/>
                <a:ext cx="6650" cy="7750"/>
              </a:xfrm>
              <a:custGeom>
                <a:avLst/>
                <a:gdLst/>
                <a:ahLst/>
                <a:cxnLst/>
                <a:rect l="l" t="t" r="r" b="b"/>
                <a:pathLst>
                  <a:path w="266" h="310" fill="none" extrusionOk="0">
                    <a:moveTo>
                      <a:pt x="265" y="1"/>
                    </a:moveTo>
                    <a:lnTo>
                      <a:pt x="1" y="1"/>
                    </a:lnTo>
                    <a:lnTo>
                      <a:pt x="1" y="309"/>
                    </a:lnTo>
                    <a:lnTo>
                      <a:pt x="265" y="30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59"/>
              <p:cNvSpPr/>
              <p:nvPr/>
            </p:nvSpPr>
            <p:spPr>
              <a:xfrm>
                <a:off x="2362625" y="1905975"/>
                <a:ext cx="6625" cy="7750"/>
              </a:xfrm>
              <a:custGeom>
                <a:avLst/>
                <a:gdLst/>
                <a:ahLst/>
                <a:cxnLst/>
                <a:rect l="l" t="t" r="r" b="b"/>
                <a:pathLst>
                  <a:path w="265" h="310" extrusionOk="0">
                    <a:moveTo>
                      <a:pt x="0" y="1"/>
                    </a:moveTo>
                    <a:lnTo>
                      <a:pt x="0" y="309"/>
                    </a:lnTo>
                    <a:lnTo>
                      <a:pt x="265" y="309"/>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59"/>
              <p:cNvSpPr/>
              <p:nvPr/>
            </p:nvSpPr>
            <p:spPr>
              <a:xfrm>
                <a:off x="2362625" y="1905975"/>
                <a:ext cx="6625" cy="7750"/>
              </a:xfrm>
              <a:custGeom>
                <a:avLst/>
                <a:gdLst/>
                <a:ahLst/>
                <a:cxnLst/>
                <a:rect l="l" t="t" r="r" b="b"/>
                <a:pathLst>
                  <a:path w="265" h="310" fill="none" extrusionOk="0">
                    <a:moveTo>
                      <a:pt x="265" y="1"/>
                    </a:moveTo>
                    <a:lnTo>
                      <a:pt x="0" y="1"/>
                    </a:lnTo>
                    <a:lnTo>
                      <a:pt x="0" y="309"/>
                    </a:lnTo>
                    <a:lnTo>
                      <a:pt x="265" y="30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59"/>
              <p:cNvSpPr/>
              <p:nvPr/>
            </p:nvSpPr>
            <p:spPr>
              <a:xfrm>
                <a:off x="2497050" y="1905975"/>
                <a:ext cx="6625" cy="7750"/>
              </a:xfrm>
              <a:custGeom>
                <a:avLst/>
                <a:gdLst/>
                <a:ahLst/>
                <a:cxnLst/>
                <a:rect l="l" t="t" r="r" b="b"/>
                <a:pathLst>
                  <a:path w="265" h="310" extrusionOk="0">
                    <a:moveTo>
                      <a:pt x="0" y="1"/>
                    </a:moveTo>
                    <a:lnTo>
                      <a:pt x="0" y="309"/>
                    </a:lnTo>
                    <a:lnTo>
                      <a:pt x="265" y="309"/>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59"/>
              <p:cNvSpPr/>
              <p:nvPr/>
            </p:nvSpPr>
            <p:spPr>
              <a:xfrm>
                <a:off x="2497050" y="1905975"/>
                <a:ext cx="6625" cy="7750"/>
              </a:xfrm>
              <a:custGeom>
                <a:avLst/>
                <a:gdLst/>
                <a:ahLst/>
                <a:cxnLst/>
                <a:rect l="l" t="t" r="r" b="b"/>
                <a:pathLst>
                  <a:path w="265" h="310" fill="none" extrusionOk="0">
                    <a:moveTo>
                      <a:pt x="265" y="1"/>
                    </a:moveTo>
                    <a:lnTo>
                      <a:pt x="0" y="1"/>
                    </a:lnTo>
                    <a:lnTo>
                      <a:pt x="0" y="309"/>
                    </a:lnTo>
                    <a:lnTo>
                      <a:pt x="265" y="30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59"/>
              <p:cNvSpPr/>
              <p:nvPr/>
            </p:nvSpPr>
            <p:spPr>
              <a:xfrm>
                <a:off x="2631475" y="1905975"/>
                <a:ext cx="6650" cy="7750"/>
              </a:xfrm>
              <a:custGeom>
                <a:avLst/>
                <a:gdLst/>
                <a:ahLst/>
                <a:cxnLst/>
                <a:rect l="l" t="t" r="r" b="b"/>
                <a:pathLst>
                  <a:path w="266" h="310" extrusionOk="0">
                    <a:moveTo>
                      <a:pt x="1" y="1"/>
                    </a:moveTo>
                    <a:lnTo>
                      <a:pt x="1" y="309"/>
                    </a:lnTo>
                    <a:lnTo>
                      <a:pt x="265" y="309"/>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59"/>
              <p:cNvSpPr/>
              <p:nvPr/>
            </p:nvSpPr>
            <p:spPr>
              <a:xfrm>
                <a:off x="2631475" y="1905975"/>
                <a:ext cx="6650" cy="7750"/>
              </a:xfrm>
              <a:custGeom>
                <a:avLst/>
                <a:gdLst/>
                <a:ahLst/>
                <a:cxnLst/>
                <a:rect l="l" t="t" r="r" b="b"/>
                <a:pathLst>
                  <a:path w="266" h="310" fill="none" extrusionOk="0">
                    <a:moveTo>
                      <a:pt x="265" y="1"/>
                    </a:moveTo>
                    <a:lnTo>
                      <a:pt x="1" y="1"/>
                    </a:lnTo>
                    <a:lnTo>
                      <a:pt x="1" y="309"/>
                    </a:lnTo>
                    <a:lnTo>
                      <a:pt x="265" y="30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59"/>
              <p:cNvSpPr/>
              <p:nvPr/>
            </p:nvSpPr>
            <p:spPr>
              <a:xfrm>
                <a:off x="2761500" y="1905975"/>
                <a:ext cx="7750" cy="7750"/>
              </a:xfrm>
              <a:custGeom>
                <a:avLst/>
                <a:gdLst/>
                <a:ahLst/>
                <a:cxnLst/>
                <a:rect l="l" t="t" r="r" b="b"/>
                <a:pathLst>
                  <a:path w="310" h="310" extrusionOk="0">
                    <a:moveTo>
                      <a:pt x="1" y="1"/>
                    </a:moveTo>
                    <a:lnTo>
                      <a:pt x="1" y="309"/>
                    </a:lnTo>
                    <a:lnTo>
                      <a:pt x="309" y="309"/>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59"/>
              <p:cNvSpPr/>
              <p:nvPr/>
            </p:nvSpPr>
            <p:spPr>
              <a:xfrm>
                <a:off x="2761500" y="1905975"/>
                <a:ext cx="7750" cy="7750"/>
              </a:xfrm>
              <a:custGeom>
                <a:avLst/>
                <a:gdLst/>
                <a:ahLst/>
                <a:cxnLst/>
                <a:rect l="l" t="t" r="r" b="b"/>
                <a:pathLst>
                  <a:path w="310" h="310" fill="none" extrusionOk="0">
                    <a:moveTo>
                      <a:pt x="309" y="1"/>
                    </a:moveTo>
                    <a:lnTo>
                      <a:pt x="1" y="1"/>
                    </a:lnTo>
                    <a:lnTo>
                      <a:pt x="1" y="309"/>
                    </a:lnTo>
                    <a:lnTo>
                      <a:pt x="309" y="309"/>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59"/>
              <p:cNvSpPr/>
              <p:nvPr/>
            </p:nvSpPr>
            <p:spPr>
              <a:xfrm>
                <a:off x="2100350" y="2040425"/>
                <a:ext cx="661175" cy="6625"/>
              </a:xfrm>
              <a:custGeom>
                <a:avLst/>
                <a:gdLst/>
                <a:ahLst/>
                <a:cxnLst/>
                <a:rect l="l" t="t" r="r" b="b"/>
                <a:pathLst>
                  <a:path w="26447"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9"/>
              <p:cNvSpPr/>
              <p:nvPr/>
            </p:nvSpPr>
            <p:spPr>
              <a:xfrm>
                <a:off x="2100350" y="20404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9"/>
              <p:cNvSpPr/>
              <p:nvPr/>
            </p:nvSpPr>
            <p:spPr>
              <a:xfrm>
                <a:off x="2234800" y="2040425"/>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9"/>
              <p:cNvSpPr/>
              <p:nvPr/>
            </p:nvSpPr>
            <p:spPr>
              <a:xfrm>
                <a:off x="2369225" y="2040425"/>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59"/>
              <p:cNvSpPr/>
              <p:nvPr/>
            </p:nvSpPr>
            <p:spPr>
              <a:xfrm>
                <a:off x="2503650" y="20404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59"/>
              <p:cNvSpPr/>
              <p:nvPr/>
            </p:nvSpPr>
            <p:spPr>
              <a:xfrm>
                <a:off x="2638100" y="2040425"/>
                <a:ext cx="123425" cy="6625"/>
              </a:xfrm>
              <a:custGeom>
                <a:avLst/>
                <a:gdLst/>
                <a:ahLst/>
                <a:cxnLst/>
                <a:rect l="l" t="t" r="r" b="b"/>
                <a:pathLst>
                  <a:path w="4937" h="265" fill="none" extrusionOk="0">
                    <a:moveTo>
                      <a:pt x="4937" y="0"/>
                    </a:moveTo>
                    <a:lnTo>
                      <a:pt x="0" y="0"/>
                    </a:lnTo>
                    <a:lnTo>
                      <a:pt x="0" y="265"/>
                    </a:lnTo>
                    <a:lnTo>
                      <a:pt x="4937" y="265"/>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9"/>
              <p:cNvSpPr/>
              <p:nvPr/>
            </p:nvSpPr>
            <p:spPr>
              <a:xfrm>
                <a:off x="2093750" y="20404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9"/>
              <p:cNvSpPr/>
              <p:nvPr/>
            </p:nvSpPr>
            <p:spPr>
              <a:xfrm>
                <a:off x="2093750" y="20404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9"/>
              <p:cNvSpPr/>
              <p:nvPr/>
            </p:nvSpPr>
            <p:spPr>
              <a:xfrm>
                <a:off x="2228175" y="20404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59"/>
              <p:cNvSpPr/>
              <p:nvPr/>
            </p:nvSpPr>
            <p:spPr>
              <a:xfrm>
                <a:off x="2228175" y="20404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59"/>
              <p:cNvSpPr/>
              <p:nvPr/>
            </p:nvSpPr>
            <p:spPr>
              <a:xfrm>
                <a:off x="2362625" y="20404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59"/>
              <p:cNvSpPr/>
              <p:nvPr/>
            </p:nvSpPr>
            <p:spPr>
              <a:xfrm>
                <a:off x="2362625" y="20404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9"/>
              <p:cNvSpPr/>
              <p:nvPr/>
            </p:nvSpPr>
            <p:spPr>
              <a:xfrm>
                <a:off x="2497050" y="20404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59"/>
              <p:cNvSpPr/>
              <p:nvPr/>
            </p:nvSpPr>
            <p:spPr>
              <a:xfrm>
                <a:off x="2497050" y="20404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9"/>
              <p:cNvSpPr/>
              <p:nvPr/>
            </p:nvSpPr>
            <p:spPr>
              <a:xfrm>
                <a:off x="2631475" y="20404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9"/>
              <p:cNvSpPr/>
              <p:nvPr/>
            </p:nvSpPr>
            <p:spPr>
              <a:xfrm>
                <a:off x="2631475" y="20404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9"/>
              <p:cNvSpPr/>
              <p:nvPr/>
            </p:nvSpPr>
            <p:spPr>
              <a:xfrm>
                <a:off x="2761500" y="2040425"/>
                <a:ext cx="7750" cy="6625"/>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9"/>
              <p:cNvSpPr/>
              <p:nvPr/>
            </p:nvSpPr>
            <p:spPr>
              <a:xfrm>
                <a:off x="2761500" y="2040425"/>
                <a:ext cx="7750" cy="6625"/>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59"/>
              <p:cNvSpPr/>
              <p:nvPr/>
            </p:nvSpPr>
            <p:spPr>
              <a:xfrm>
                <a:off x="2100350" y="2174850"/>
                <a:ext cx="661175" cy="6625"/>
              </a:xfrm>
              <a:custGeom>
                <a:avLst/>
                <a:gdLst/>
                <a:ahLst/>
                <a:cxnLst/>
                <a:rect l="l" t="t" r="r" b="b"/>
                <a:pathLst>
                  <a:path w="26447"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59"/>
              <p:cNvSpPr/>
              <p:nvPr/>
            </p:nvSpPr>
            <p:spPr>
              <a:xfrm>
                <a:off x="2100350" y="21748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9"/>
              <p:cNvSpPr/>
              <p:nvPr/>
            </p:nvSpPr>
            <p:spPr>
              <a:xfrm>
                <a:off x="2234800" y="2174850"/>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59"/>
              <p:cNvSpPr/>
              <p:nvPr/>
            </p:nvSpPr>
            <p:spPr>
              <a:xfrm>
                <a:off x="2369225" y="2174850"/>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59"/>
              <p:cNvSpPr/>
              <p:nvPr/>
            </p:nvSpPr>
            <p:spPr>
              <a:xfrm>
                <a:off x="2503650" y="21748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59"/>
              <p:cNvSpPr/>
              <p:nvPr/>
            </p:nvSpPr>
            <p:spPr>
              <a:xfrm>
                <a:off x="2638100" y="2174850"/>
                <a:ext cx="123425" cy="6625"/>
              </a:xfrm>
              <a:custGeom>
                <a:avLst/>
                <a:gdLst/>
                <a:ahLst/>
                <a:cxnLst/>
                <a:rect l="l" t="t" r="r" b="b"/>
                <a:pathLst>
                  <a:path w="4937" h="265" fill="none" extrusionOk="0">
                    <a:moveTo>
                      <a:pt x="4937" y="0"/>
                    </a:moveTo>
                    <a:lnTo>
                      <a:pt x="0" y="0"/>
                    </a:lnTo>
                    <a:lnTo>
                      <a:pt x="0" y="265"/>
                    </a:lnTo>
                    <a:lnTo>
                      <a:pt x="4937" y="265"/>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59"/>
              <p:cNvSpPr/>
              <p:nvPr/>
            </p:nvSpPr>
            <p:spPr>
              <a:xfrm>
                <a:off x="2093750" y="21748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59"/>
              <p:cNvSpPr/>
              <p:nvPr/>
            </p:nvSpPr>
            <p:spPr>
              <a:xfrm>
                <a:off x="2093750" y="21748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59"/>
              <p:cNvSpPr/>
              <p:nvPr/>
            </p:nvSpPr>
            <p:spPr>
              <a:xfrm>
                <a:off x="2228175" y="21748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59"/>
              <p:cNvSpPr/>
              <p:nvPr/>
            </p:nvSpPr>
            <p:spPr>
              <a:xfrm>
                <a:off x="2228175" y="21748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59"/>
              <p:cNvSpPr/>
              <p:nvPr/>
            </p:nvSpPr>
            <p:spPr>
              <a:xfrm>
                <a:off x="2362625" y="21748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59"/>
              <p:cNvSpPr/>
              <p:nvPr/>
            </p:nvSpPr>
            <p:spPr>
              <a:xfrm>
                <a:off x="2362625" y="21748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59"/>
              <p:cNvSpPr/>
              <p:nvPr/>
            </p:nvSpPr>
            <p:spPr>
              <a:xfrm>
                <a:off x="2497050" y="21748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59"/>
              <p:cNvSpPr/>
              <p:nvPr/>
            </p:nvSpPr>
            <p:spPr>
              <a:xfrm>
                <a:off x="2497050" y="21748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59"/>
              <p:cNvSpPr/>
              <p:nvPr/>
            </p:nvSpPr>
            <p:spPr>
              <a:xfrm>
                <a:off x="2631475" y="21748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59"/>
              <p:cNvSpPr/>
              <p:nvPr/>
            </p:nvSpPr>
            <p:spPr>
              <a:xfrm>
                <a:off x="2631475" y="21748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59"/>
              <p:cNvSpPr/>
              <p:nvPr/>
            </p:nvSpPr>
            <p:spPr>
              <a:xfrm>
                <a:off x="2761500" y="2174850"/>
                <a:ext cx="7750" cy="6625"/>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59"/>
              <p:cNvSpPr/>
              <p:nvPr/>
            </p:nvSpPr>
            <p:spPr>
              <a:xfrm>
                <a:off x="2761500" y="2174850"/>
                <a:ext cx="7750" cy="6625"/>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59"/>
              <p:cNvSpPr/>
              <p:nvPr/>
            </p:nvSpPr>
            <p:spPr>
              <a:xfrm>
                <a:off x="2100350" y="2309275"/>
                <a:ext cx="661175" cy="6650"/>
              </a:xfrm>
              <a:custGeom>
                <a:avLst/>
                <a:gdLst/>
                <a:ahLst/>
                <a:cxnLst/>
                <a:rect l="l" t="t" r="r" b="b"/>
                <a:pathLst>
                  <a:path w="26447" h="266" extrusionOk="0">
                    <a:moveTo>
                      <a:pt x="1" y="1"/>
                    </a:moveTo>
                    <a:lnTo>
                      <a:pt x="1" y="265"/>
                    </a:lnTo>
                    <a:lnTo>
                      <a:pt x="5114" y="265"/>
                    </a:lnTo>
                    <a:lnTo>
                      <a:pt x="5114" y="1"/>
                    </a:lnTo>
                    <a:close/>
                    <a:moveTo>
                      <a:pt x="5378" y="1"/>
                    </a:moveTo>
                    <a:lnTo>
                      <a:pt x="5378" y="265"/>
                    </a:lnTo>
                    <a:lnTo>
                      <a:pt x="10491" y="265"/>
                    </a:lnTo>
                    <a:lnTo>
                      <a:pt x="10491" y="1"/>
                    </a:lnTo>
                    <a:close/>
                    <a:moveTo>
                      <a:pt x="10756" y="1"/>
                    </a:moveTo>
                    <a:lnTo>
                      <a:pt x="10756" y="265"/>
                    </a:lnTo>
                    <a:lnTo>
                      <a:pt x="15868" y="265"/>
                    </a:lnTo>
                    <a:lnTo>
                      <a:pt x="15868" y="1"/>
                    </a:lnTo>
                    <a:close/>
                    <a:moveTo>
                      <a:pt x="16133" y="1"/>
                    </a:moveTo>
                    <a:lnTo>
                      <a:pt x="16133" y="265"/>
                    </a:lnTo>
                    <a:lnTo>
                      <a:pt x="21246" y="265"/>
                    </a:lnTo>
                    <a:lnTo>
                      <a:pt x="21246" y="1"/>
                    </a:lnTo>
                    <a:close/>
                    <a:moveTo>
                      <a:pt x="21510" y="1"/>
                    </a:moveTo>
                    <a:lnTo>
                      <a:pt x="21510" y="265"/>
                    </a:lnTo>
                    <a:lnTo>
                      <a:pt x="26447" y="265"/>
                    </a:lnTo>
                    <a:lnTo>
                      <a:pt x="264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59"/>
              <p:cNvSpPr/>
              <p:nvPr/>
            </p:nvSpPr>
            <p:spPr>
              <a:xfrm>
                <a:off x="2100350" y="2309275"/>
                <a:ext cx="127850" cy="6650"/>
              </a:xfrm>
              <a:custGeom>
                <a:avLst/>
                <a:gdLst/>
                <a:ahLst/>
                <a:cxnLst/>
                <a:rect l="l" t="t" r="r" b="b"/>
                <a:pathLst>
                  <a:path w="5114" h="266"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59"/>
              <p:cNvSpPr/>
              <p:nvPr/>
            </p:nvSpPr>
            <p:spPr>
              <a:xfrm>
                <a:off x="2234800" y="2309275"/>
                <a:ext cx="127850" cy="6650"/>
              </a:xfrm>
              <a:custGeom>
                <a:avLst/>
                <a:gdLst/>
                <a:ahLst/>
                <a:cxnLst/>
                <a:rect l="l" t="t" r="r" b="b"/>
                <a:pathLst>
                  <a:path w="5114" h="266" fill="none" extrusionOk="0">
                    <a:moveTo>
                      <a:pt x="5113" y="1"/>
                    </a:moveTo>
                    <a:lnTo>
                      <a:pt x="0" y="1"/>
                    </a:lnTo>
                    <a:lnTo>
                      <a:pt x="0"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59"/>
              <p:cNvSpPr/>
              <p:nvPr/>
            </p:nvSpPr>
            <p:spPr>
              <a:xfrm>
                <a:off x="2369225" y="2309275"/>
                <a:ext cx="127850" cy="6650"/>
              </a:xfrm>
              <a:custGeom>
                <a:avLst/>
                <a:gdLst/>
                <a:ahLst/>
                <a:cxnLst/>
                <a:rect l="l" t="t" r="r" b="b"/>
                <a:pathLst>
                  <a:path w="5114" h="266" fill="none" extrusionOk="0">
                    <a:moveTo>
                      <a:pt x="5113" y="1"/>
                    </a:moveTo>
                    <a:lnTo>
                      <a:pt x="1" y="1"/>
                    </a:lnTo>
                    <a:lnTo>
                      <a:pt x="1"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59"/>
              <p:cNvSpPr/>
              <p:nvPr/>
            </p:nvSpPr>
            <p:spPr>
              <a:xfrm>
                <a:off x="2503650" y="2309275"/>
                <a:ext cx="127850" cy="6650"/>
              </a:xfrm>
              <a:custGeom>
                <a:avLst/>
                <a:gdLst/>
                <a:ahLst/>
                <a:cxnLst/>
                <a:rect l="l" t="t" r="r" b="b"/>
                <a:pathLst>
                  <a:path w="5114" h="266"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59"/>
              <p:cNvSpPr/>
              <p:nvPr/>
            </p:nvSpPr>
            <p:spPr>
              <a:xfrm>
                <a:off x="2638100" y="2309275"/>
                <a:ext cx="123425" cy="6650"/>
              </a:xfrm>
              <a:custGeom>
                <a:avLst/>
                <a:gdLst/>
                <a:ahLst/>
                <a:cxnLst/>
                <a:rect l="l" t="t" r="r" b="b"/>
                <a:pathLst>
                  <a:path w="4937" h="266" fill="none" extrusionOk="0">
                    <a:moveTo>
                      <a:pt x="4937" y="1"/>
                    </a:moveTo>
                    <a:lnTo>
                      <a:pt x="0" y="1"/>
                    </a:lnTo>
                    <a:lnTo>
                      <a:pt x="0" y="265"/>
                    </a:lnTo>
                    <a:lnTo>
                      <a:pt x="4937" y="265"/>
                    </a:lnTo>
                    <a:lnTo>
                      <a:pt x="4937"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59"/>
              <p:cNvSpPr/>
              <p:nvPr/>
            </p:nvSpPr>
            <p:spPr>
              <a:xfrm>
                <a:off x="2093750" y="23092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59"/>
              <p:cNvSpPr/>
              <p:nvPr/>
            </p:nvSpPr>
            <p:spPr>
              <a:xfrm>
                <a:off x="2093750" y="23092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59"/>
              <p:cNvSpPr/>
              <p:nvPr/>
            </p:nvSpPr>
            <p:spPr>
              <a:xfrm>
                <a:off x="2228175" y="2309275"/>
                <a:ext cx="6650" cy="6650"/>
              </a:xfrm>
              <a:custGeom>
                <a:avLst/>
                <a:gdLst/>
                <a:ahLst/>
                <a:cxnLst/>
                <a:rect l="l" t="t" r="r" b="b"/>
                <a:pathLst>
                  <a:path w="266" h="266"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59"/>
              <p:cNvSpPr/>
              <p:nvPr/>
            </p:nvSpPr>
            <p:spPr>
              <a:xfrm>
                <a:off x="2228175" y="2309275"/>
                <a:ext cx="6650" cy="6650"/>
              </a:xfrm>
              <a:custGeom>
                <a:avLst/>
                <a:gdLst/>
                <a:ahLst/>
                <a:cxnLst/>
                <a:rect l="l" t="t" r="r" b="b"/>
                <a:pathLst>
                  <a:path w="266" h="266"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59"/>
              <p:cNvSpPr/>
              <p:nvPr/>
            </p:nvSpPr>
            <p:spPr>
              <a:xfrm>
                <a:off x="2362625" y="23092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59"/>
              <p:cNvSpPr/>
              <p:nvPr/>
            </p:nvSpPr>
            <p:spPr>
              <a:xfrm>
                <a:off x="2362625" y="23092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59"/>
              <p:cNvSpPr/>
              <p:nvPr/>
            </p:nvSpPr>
            <p:spPr>
              <a:xfrm>
                <a:off x="2497050" y="23092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59"/>
              <p:cNvSpPr/>
              <p:nvPr/>
            </p:nvSpPr>
            <p:spPr>
              <a:xfrm>
                <a:off x="2497050" y="23092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59"/>
              <p:cNvSpPr/>
              <p:nvPr/>
            </p:nvSpPr>
            <p:spPr>
              <a:xfrm>
                <a:off x="2631475" y="2309275"/>
                <a:ext cx="6650" cy="6650"/>
              </a:xfrm>
              <a:custGeom>
                <a:avLst/>
                <a:gdLst/>
                <a:ahLst/>
                <a:cxnLst/>
                <a:rect l="l" t="t" r="r" b="b"/>
                <a:pathLst>
                  <a:path w="266" h="266"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59"/>
              <p:cNvSpPr/>
              <p:nvPr/>
            </p:nvSpPr>
            <p:spPr>
              <a:xfrm>
                <a:off x="2631475" y="2309275"/>
                <a:ext cx="6650" cy="6650"/>
              </a:xfrm>
              <a:custGeom>
                <a:avLst/>
                <a:gdLst/>
                <a:ahLst/>
                <a:cxnLst/>
                <a:rect l="l" t="t" r="r" b="b"/>
                <a:pathLst>
                  <a:path w="266" h="266"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59"/>
              <p:cNvSpPr/>
              <p:nvPr/>
            </p:nvSpPr>
            <p:spPr>
              <a:xfrm>
                <a:off x="2761500" y="2309275"/>
                <a:ext cx="7750" cy="6650"/>
              </a:xfrm>
              <a:custGeom>
                <a:avLst/>
                <a:gdLst/>
                <a:ahLst/>
                <a:cxnLst/>
                <a:rect l="l" t="t" r="r" b="b"/>
                <a:pathLst>
                  <a:path w="310" h="266" extrusionOk="0">
                    <a:moveTo>
                      <a:pt x="1" y="1"/>
                    </a:moveTo>
                    <a:lnTo>
                      <a:pt x="1" y="265"/>
                    </a:lnTo>
                    <a:lnTo>
                      <a:pt x="309" y="265"/>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59"/>
              <p:cNvSpPr/>
              <p:nvPr/>
            </p:nvSpPr>
            <p:spPr>
              <a:xfrm>
                <a:off x="2761500" y="2309275"/>
                <a:ext cx="7750" cy="6650"/>
              </a:xfrm>
              <a:custGeom>
                <a:avLst/>
                <a:gdLst/>
                <a:ahLst/>
                <a:cxnLst/>
                <a:rect l="l" t="t" r="r" b="b"/>
                <a:pathLst>
                  <a:path w="310" h="266" fill="none" extrusionOk="0">
                    <a:moveTo>
                      <a:pt x="309" y="1"/>
                    </a:moveTo>
                    <a:lnTo>
                      <a:pt x="1" y="1"/>
                    </a:lnTo>
                    <a:lnTo>
                      <a:pt x="1" y="265"/>
                    </a:lnTo>
                    <a:lnTo>
                      <a:pt x="309" y="265"/>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59"/>
              <p:cNvSpPr/>
              <p:nvPr/>
            </p:nvSpPr>
            <p:spPr>
              <a:xfrm>
                <a:off x="2100350" y="2443725"/>
                <a:ext cx="661175" cy="6625"/>
              </a:xfrm>
              <a:custGeom>
                <a:avLst/>
                <a:gdLst/>
                <a:ahLst/>
                <a:cxnLst/>
                <a:rect l="l" t="t" r="r" b="b"/>
                <a:pathLst>
                  <a:path w="26447"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59"/>
              <p:cNvSpPr/>
              <p:nvPr/>
            </p:nvSpPr>
            <p:spPr>
              <a:xfrm>
                <a:off x="2100350" y="24437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59"/>
              <p:cNvSpPr/>
              <p:nvPr/>
            </p:nvSpPr>
            <p:spPr>
              <a:xfrm>
                <a:off x="2234800" y="2443725"/>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59"/>
              <p:cNvSpPr/>
              <p:nvPr/>
            </p:nvSpPr>
            <p:spPr>
              <a:xfrm>
                <a:off x="2369225" y="2443725"/>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59"/>
              <p:cNvSpPr/>
              <p:nvPr/>
            </p:nvSpPr>
            <p:spPr>
              <a:xfrm>
                <a:off x="2503650" y="24437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59"/>
              <p:cNvSpPr/>
              <p:nvPr/>
            </p:nvSpPr>
            <p:spPr>
              <a:xfrm>
                <a:off x="2638100" y="2443725"/>
                <a:ext cx="123425" cy="6625"/>
              </a:xfrm>
              <a:custGeom>
                <a:avLst/>
                <a:gdLst/>
                <a:ahLst/>
                <a:cxnLst/>
                <a:rect l="l" t="t" r="r" b="b"/>
                <a:pathLst>
                  <a:path w="4937" h="265" fill="none" extrusionOk="0">
                    <a:moveTo>
                      <a:pt x="4937" y="0"/>
                    </a:moveTo>
                    <a:lnTo>
                      <a:pt x="0" y="0"/>
                    </a:lnTo>
                    <a:lnTo>
                      <a:pt x="0" y="265"/>
                    </a:lnTo>
                    <a:lnTo>
                      <a:pt x="4937" y="265"/>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59"/>
              <p:cNvSpPr/>
              <p:nvPr/>
            </p:nvSpPr>
            <p:spPr>
              <a:xfrm>
                <a:off x="2093750" y="24437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59"/>
              <p:cNvSpPr/>
              <p:nvPr/>
            </p:nvSpPr>
            <p:spPr>
              <a:xfrm>
                <a:off x="2093750" y="24437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59"/>
              <p:cNvSpPr/>
              <p:nvPr/>
            </p:nvSpPr>
            <p:spPr>
              <a:xfrm>
                <a:off x="2228175" y="24437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59"/>
              <p:cNvSpPr/>
              <p:nvPr/>
            </p:nvSpPr>
            <p:spPr>
              <a:xfrm>
                <a:off x="2228175" y="24437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59"/>
              <p:cNvSpPr/>
              <p:nvPr/>
            </p:nvSpPr>
            <p:spPr>
              <a:xfrm>
                <a:off x="2362625" y="24437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59"/>
              <p:cNvSpPr/>
              <p:nvPr/>
            </p:nvSpPr>
            <p:spPr>
              <a:xfrm>
                <a:off x="2362625" y="24437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59"/>
              <p:cNvSpPr/>
              <p:nvPr/>
            </p:nvSpPr>
            <p:spPr>
              <a:xfrm>
                <a:off x="2497050" y="24437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59"/>
              <p:cNvSpPr/>
              <p:nvPr/>
            </p:nvSpPr>
            <p:spPr>
              <a:xfrm>
                <a:off x="2497050" y="24437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59"/>
              <p:cNvSpPr/>
              <p:nvPr/>
            </p:nvSpPr>
            <p:spPr>
              <a:xfrm>
                <a:off x="2631475" y="24437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59"/>
              <p:cNvSpPr/>
              <p:nvPr/>
            </p:nvSpPr>
            <p:spPr>
              <a:xfrm>
                <a:off x="2631475" y="24437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59"/>
              <p:cNvSpPr/>
              <p:nvPr/>
            </p:nvSpPr>
            <p:spPr>
              <a:xfrm>
                <a:off x="2761500" y="2443725"/>
                <a:ext cx="7750" cy="6625"/>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59"/>
              <p:cNvSpPr/>
              <p:nvPr/>
            </p:nvSpPr>
            <p:spPr>
              <a:xfrm>
                <a:off x="2761500" y="2443725"/>
                <a:ext cx="7750" cy="6625"/>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59"/>
              <p:cNvSpPr/>
              <p:nvPr/>
            </p:nvSpPr>
            <p:spPr>
              <a:xfrm>
                <a:off x="2100350" y="2578150"/>
                <a:ext cx="661175" cy="6625"/>
              </a:xfrm>
              <a:custGeom>
                <a:avLst/>
                <a:gdLst/>
                <a:ahLst/>
                <a:cxnLst/>
                <a:rect l="l" t="t" r="r" b="b"/>
                <a:pathLst>
                  <a:path w="26447" h="265" extrusionOk="0">
                    <a:moveTo>
                      <a:pt x="1" y="1"/>
                    </a:moveTo>
                    <a:lnTo>
                      <a:pt x="1" y="265"/>
                    </a:lnTo>
                    <a:lnTo>
                      <a:pt x="5114" y="265"/>
                    </a:lnTo>
                    <a:lnTo>
                      <a:pt x="5114" y="1"/>
                    </a:lnTo>
                    <a:close/>
                    <a:moveTo>
                      <a:pt x="5378" y="1"/>
                    </a:moveTo>
                    <a:lnTo>
                      <a:pt x="5378" y="265"/>
                    </a:lnTo>
                    <a:lnTo>
                      <a:pt x="10491" y="265"/>
                    </a:lnTo>
                    <a:lnTo>
                      <a:pt x="10491" y="1"/>
                    </a:lnTo>
                    <a:close/>
                    <a:moveTo>
                      <a:pt x="10756" y="1"/>
                    </a:moveTo>
                    <a:lnTo>
                      <a:pt x="10756" y="265"/>
                    </a:lnTo>
                    <a:lnTo>
                      <a:pt x="15868" y="265"/>
                    </a:lnTo>
                    <a:lnTo>
                      <a:pt x="15868" y="1"/>
                    </a:lnTo>
                    <a:close/>
                    <a:moveTo>
                      <a:pt x="16133" y="1"/>
                    </a:moveTo>
                    <a:lnTo>
                      <a:pt x="16133" y="265"/>
                    </a:lnTo>
                    <a:lnTo>
                      <a:pt x="21246" y="265"/>
                    </a:lnTo>
                    <a:lnTo>
                      <a:pt x="21246" y="1"/>
                    </a:lnTo>
                    <a:close/>
                    <a:moveTo>
                      <a:pt x="21510" y="1"/>
                    </a:moveTo>
                    <a:lnTo>
                      <a:pt x="21510" y="265"/>
                    </a:lnTo>
                    <a:lnTo>
                      <a:pt x="26447" y="265"/>
                    </a:lnTo>
                    <a:lnTo>
                      <a:pt x="264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59"/>
              <p:cNvSpPr/>
              <p:nvPr/>
            </p:nvSpPr>
            <p:spPr>
              <a:xfrm>
                <a:off x="2100350" y="2578150"/>
                <a:ext cx="127850" cy="6625"/>
              </a:xfrm>
              <a:custGeom>
                <a:avLst/>
                <a:gdLst/>
                <a:ahLst/>
                <a:cxnLst/>
                <a:rect l="l" t="t" r="r" b="b"/>
                <a:pathLst>
                  <a:path w="5114" h="265"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59"/>
              <p:cNvSpPr/>
              <p:nvPr/>
            </p:nvSpPr>
            <p:spPr>
              <a:xfrm>
                <a:off x="2234800" y="2578150"/>
                <a:ext cx="127850" cy="6625"/>
              </a:xfrm>
              <a:custGeom>
                <a:avLst/>
                <a:gdLst/>
                <a:ahLst/>
                <a:cxnLst/>
                <a:rect l="l" t="t" r="r" b="b"/>
                <a:pathLst>
                  <a:path w="5114" h="265" fill="none" extrusionOk="0">
                    <a:moveTo>
                      <a:pt x="5113" y="1"/>
                    </a:moveTo>
                    <a:lnTo>
                      <a:pt x="0" y="1"/>
                    </a:lnTo>
                    <a:lnTo>
                      <a:pt x="0"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59"/>
              <p:cNvSpPr/>
              <p:nvPr/>
            </p:nvSpPr>
            <p:spPr>
              <a:xfrm>
                <a:off x="2369225" y="2578150"/>
                <a:ext cx="127850" cy="6625"/>
              </a:xfrm>
              <a:custGeom>
                <a:avLst/>
                <a:gdLst/>
                <a:ahLst/>
                <a:cxnLst/>
                <a:rect l="l" t="t" r="r" b="b"/>
                <a:pathLst>
                  <a:path w="5114" h="265" fill="none" extrusionOk="0">
                    <a:moveTo>
                      <a:pt x="5113" y="1"/>
                    </a:moveTo>
                    <a:lnTo>
                      <a:pt x="1" y="1"/>
                    </a:lnTo>
                    <a:lnTo>
                      <a:pt x="1"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59"/>
              <p:cNvSpPr/>
              <p:nvPr/>
            </p:nvSpPr>
            <p:spPr>
              <a:xfrm>
                <a:off x="2503650" y="2578150"/>
                <a:ext cx="127850" cy="6625"/>
              </a:xfrm>
              <a:custGeom>
                <a:avLst/>
                <a:gdLst/>
                <a:ahLst/>
                <a:cxnLst/>
                <a:rect l="l" t="t" r="r" b="b"/>
                <a:pathLst>
                  <a:path w="5114" h="265"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59"/>
              <p:cNvSpPr/>
              <p:nvPr/>
            </p:nvSpPr>
            <p:spPr>
              <a:xfrm>
                <a:off x="2638100" y="2578150"/>
                <a:ext cx="123425" cy="6625"/>
              </a:xfrm>
              <a:custGeom>
                <a:avLst/>
                <a:gdLst/>
                <a:ahLst/>
                <a:cxnLst/>
                <a:rect l="l" t="t" r="r" b="b"/>
                <a:pathLst>
                  <a:path w="4937" h="265" fill="none" extrusionOk="0">
                    <a:moveTo>
                      <a:pt x="4937" y="1"/>
                    </a:moveTo>
                    <a:lnTo>
                      <a:pt x="0" y="1"/>
                    </a:lnTo>
                    <a:lnTo>
                      <a:pt x="0" y="265"/>
                    </a:lnTo>
                    <a:lnTo>
                      <a:pt x="4937" y="265"/>
                    </a:lnTo>
                    <a:lnTo>
                      <a:pt x="4937"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59"/>
              <p:cNvSpPr/>
              <p:nvPr/>
            </p:nvSpPr>
            <p:spPr>
              <a:xfrm>
                <a:off x="2093750" y="2578150"/>
                <a:ext cx="6625" cy="6625"/>
              </a:xfrm>
              <a:custGeom>
                <a:avLst/>
                <a:gdLst/>
                <a:ahLst/>
                <a:cxnLst/>
                <a:rect l="l" t="t" r="r" b="b"/>
                <a:pathLst>
                  <a:path w="265" h="265"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59"/>
              <p:cNvSpPr/>
              <p:nvPr/>
            </p:nvSpPr>
            <p:spPr>
              <a:xfrm>
                <a:off x="2093750" y="2578150"/>
                <a:ext cx="6625" cy="6625"/>
              </a:xfrm>
              <a:custGeom>
                <a:avLst/>
                <a:gdLst/>
                <a:ahLst/>
                <a:cxnLst/>
                <a:rect l="l" t="t" r="r" b="b"/>
                <a:pathLst>
                  <a:path w="265" h="265"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59"/>
              <p:cNvSpPr/>
              <p:nvPr/>
            </p:nvSpPr>
            <p:spPr>
              <a:xfrm>
                <a:off x="2228175" y="2578150"/>
                <a:ext cx="6650" cy="6625"/>
              </a:xfrm>
              <a:custGeom>
                <a:avLst/>
                <a:gdLst/>
                <a:ahLst/>
                <a:cxnLst/>
                <a:rect l="l" t="t" r="r" b="b"/>
                <a:pathLst>
                  <a:path w="266" h="265"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59"/>
              <p:cNvSpPr/>
              <p:nvPr/>
            </p:nvSpPr>
            <p:spPr>
              <a:xfrm>
                <a:off x="2228175" y="2578150"/>
                <a:ext cx="6650" cy="6625"/>
              </a:xfrm>
              <a:custGeom>
                <a:avLst/>
                <a:gdLst/>
                <a:ahLst/>
                <a:cxnLst/>
                <a:rect l="l" t="t" r="r" b="b"/>
                <a:pathLst>
                  <a:path w="266" h="265"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59"/>
              <p:cNvSpPr/>
              <p:nvPr/>
            </p:nvSpPr>
            <p:spPr>
              <a:xfrm>
                <a:off x="2362625" y="2578150"/>
                <a:ext cx="6625" cy="6625"/>
              </a:xfrm>
              <a:custGeom>
                <a:avLst/>
                <a:gdLst/>
                <a:ahLst/>
                <a:cxnLst/>
                <a:rect l="l" t="t" r="r" b="b"/>
                <a:pathLst>
                  <a:path w="265" h="265"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59"/>
              <p:cNvSpPr/>
              <p:nvPr/>
            </p:nvSpPr>
            <p:spPr>
              <a:xfrm>
                <a:off x="2362625" y="2578150"/>
                <a:ext cx="6625" cy="6625"/>
              </a:xfrm>
              <a:custGeom>
                <a:avLst/>
                <a:gdLst/>
                <a:ahLst/>
                <a:cxnLst/>
                <a:rect l="l" t="t" r="r" b="b"/>
                <a:pathLst>
                  <a:path w="265" h="265"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59"/>
              <p:cNvSpPr/>
              <p:nvPr/>
            </p:nvSpPr>
            <p:spPr>
              <a:xfrm>
                <a:off x="2497050" y="2578150"/>
                <a:ext cx="6625" cy="6625"/>
              </a:xfrm>
              <a:custGeom>
                <a:avLst/>
                <a:gdLst/>
                <a:ahLst/>
                <a:cxnLst/>
                <a:rect l="l" t="t" r="r" b="b"/>
                <a:pathLst>
                  <a:path w="265" h="265"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59"/>
              <p:cNvSpPr/>
              <p:nvPr/>
            </p:nvSpPr>
            <p:spPr>
              <a:xfrm>
                <a:off x="2497050" y="2578150"/>
                <a:ext cx="6625" cy="6625"/>
              </a:xfrm>
              <a:custGeom>
                <a:avLst/>
                <a:gdLst/>
                <a:ahLst/>
                <a:cxnLst/>
                <a:rect l="l" t="t" r="r" b="b"/>
                <a:pathLst>
                  <a:path w="265" h="265"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59"/>
              <p:cNvSpPr/>
              <p:nvPr/>
            </p:nvSpPr>
            <p:spPr>
              <a:xfrm>
                <a:off x="2631475" y="2578150"/>
                <a:ext cx="6650" cy="6625"/>
              </a:xfrm>
              <a:custGeom>
                <a:avLst/>
                <a:gdLst/>
                <a:ahLst/>
                <a:cxnLst/>
                <a:rect l="l" t="t" r="r" b="b"/>
                <a:pathLst>
                  <a:path w="266" h="265"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59"/>
              <p:cNvSpPr/>
              <p:nvPr/>
            </p:nvSpPr>
            <p:spPr>
              <a:xfrm>
                <a:off x="2631475" y="2578150"/>
                <a:ext cx="6650" cy="6625"/>
              </a:xfrm>
              <a:custGeom>
                <a:avLst/>
                <a:gdLst/>
                <a:ahLst/>
                <a:cxnLst/>
                <a:rect l="l" t="t" r="r" b="b"/>
                <a:pathLst>
                  <a:path w="266" h="265"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59"/>
              <p:cNvSpPr/>
              <p:nvPr/>
            </p:nvSpPr>
            <p:spPr>
              <a:xfrm>
                <a:off x="2761500" y="2578150"/>
                <a:ext cx="7750" cy="6625"/>
              </a:xfrm>
              <a:custGeom>
                <a:avLst/>
                <a:gdLst/>
                <a:ahLst/>
                <a:cxnLst/>
                <a:rect l="l" t="t" r="r" b="b"/>
                <a:pathLst>
                  <a:path w="310" h="265" extrusionOk="0">
                    <a:moveTo>
                      <a:pt x="1" y="1"/>
                    </a:moveTo>
                    <a:lnTo>
                      <a:pt x="1" y="265"/>
                    </a:lnTo>
                    <a:lnTo>
                      <a:pt x="309" y="265"/>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59"/>
              <p:cNvSpPr/>
              <p:nvPr/>
            </p:nvSpPr>
            <p:spPr>
              <a:xfrm>
                <a:off x="2761500" y="2578150"/>
                <a:ext cx="7750" cy="6625"/>
              </a:xfrm>
              <a:custGeom>
                <a:avLst/>
                <a:gdLst/>
                <a:ahLst/>
                <a:cxnLst/>
                <a:rect l="l" t="t" r="r" b="b"/>
                <a:pathLst>
                  <a:path w="310" h="265" fill="none" extrusionOk="0">
                    <a:moveTo>
                      <a:pt x="309" y="1"/>
                    </a:moveTo>
                    <a:lnTo>
                      <a:pt x="1" y="1"/>
                    </a:lnTo>
                    <a:lnTo>
                      <a:pt x="1" y="265"/>
                    </a:lnTo>
                    <a:lnTo>
                      <a:pt x="309" y="265"/>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59"/>
              <p:cNvSpPr/>
              <p:nvPr/>
            </p:nvSpPr>
            <p:spPr>
              <a:xfrm>
                <a:off x="2100350" y="2712575"/>
                <a:ext cx="661175" cy="6650"/>
              </a:xfrm>
              <a:custGeom>
                <a:avLst/>
                <a:gdLst/>
                <a:ahLst/>
                <a:cxnLst/>
                <a:rect l="l" t="t" r="r" b="b"/>
                <a:pathLst>
                  <a:path w="26447" h="266" extrusionOk="0">
                    <a:moveTo>
                      <a:pt x="1" y="1"/>
                    </a:moveTo>
                    <a:lnTo>
                      <a:pt x="1" y="265"/>
                    </a:lnTo>
                    <a:lnTo>
                      <a:pt x="5114" y="265"/>
                    </a:lnTo>
                    <a:lnTo>
                      <a:pt x="5114" y="1"/>
                    </a:lnTo>
                    <a:close/>
                    <a:moveTo>
                      <a:pt x="5378" y="1"/>
                    </a:moveTo>
                    <a:lnTo>
                      <a:pt x="5378" y="265"/>
                    </a:lnTo>
                    <a:lnTo>
                      <a:pt x="10491" y="265"/>
                    </a:lnTo>
                    <a:lnTo>
                      <a:pt x="10491" y="1"/>
                    </a:lnTo>
                    <a:close/>
                    <a:moveTo>
                      <a:pt x="10756" y="1"/>
                    </a:moveTo>
                    <a:lnTo>
                      <a:pt x="10756" y="265"/>
                    </a:lnTo>
                    <a:lnTo>
                      <a:pt x="15868" y="265"/>
                    </a:lnTo>
                    <a:lnTo>
                      <a:pt x="15868" y="1"/>
                    </a:lnTo>
                    <a:close/>
                    <a:moveTo>
                      <a:pt x="16133" y="1"/>
                    </a:moveTo>
                    <a:lnTo>
                      <a:pt x="16133" y="265"/>
                    </a:lnTo>
                    <a:lnTo>
                      <a:pt x="21246" y="265"/>
                    </a:lnTo>
                    <a:lnTo>
                      <a:pt x="21246" y="1"/>
                    </a:lnTo>
                    <a:close/>
                    <a:moveTo>
                      <a:pt x="21510" y="1"/>
                    </a:moveTo>
                    <a:lnTo>
                      <a:pt x="21510" y="265"/>
                    </a:lnTo>
                    <a:lnTo>
                      <a:pt x="26447" y="265"/>
                    </a:lnTo>
                    <a:lnTo>
                      <a:pt x="264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59"/>
              <p:cNvSpPr/>
              <p:nvPr/>
            </p:nvSpPr>
            <p:spPr>
              <a:xfrm>
                <a:off x="2100350" y="2712575"/>
                <a:ext cx="127850" cy="6650"/>
              </a:xfrm>
              <a:custGeom>
                <a:avLst/>
                <a:gdLst/>
                <a:ahLst/>
                <a:cxnLst/>
                <a:rect l="l" t="t" r="r" b="b"/>
                <a:pathLst>
                  <a:path w="5114" h="266"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59"/>
              <p:cNvSpPr/>
              <p:nvPr/>
            </p:nvSpPr>
            <p:spPr>
              <a:xfrm>
                <a:off x="2234800" y="2712575"/>
                <a:ext cx="127850" cy="6650"/>
              </a:xfrm>
              <a:custGeom>
                <a:avLst/>
                <a:gdLst/>
                <a:ahLst/>
                <a:cxnLst/>
                <a:rect l="l" t="t" r="r" b="b"/>
                <a:pathLst>
                  <a:path w="5114" h="266" fill="none" extrusionOk="0">
                    <a:moveTo>
                      <a:pt x="5113" y="1"/>
                    </a:moveTo>
                    <a:lnTo>
                      <a:pt x="0" y="1"/>
                    </a:lnTo>
                    <a:lnTo>
                      <a:pt x="0"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59"/>
              <p:cNvSpPr/>
              <p:nvPr/>
            </p:nvSpPr>
            <p:spPr>
              <a:xfrm>
                <a:off x="2369225" y="2712575"/>
                <a:ext cx="127850" cy="6650"/>
              </a:xfrm>
              <a:custGeom>
                <a:avLst/>
                <a:gdLst/>
                <a:ahLst/>
                <a:cxnLst/>
                <a:rect l="l" t="t" r="r" b="b"/>
                <a:pathLst>
                  <a:path w="5114" h="266" fill="none" extrusionOk="0">
                    <a:moveTo>
                      <a:pt x="5113" y="1"/>
                    </a:moveTo>
                    <a:lnTo>
                      <a:pt x="1" y="1"/>
                    </a:lnTo>
                    <a:lnTo>
                      <a:pt x="1"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59"/>
              <p:cNvSpPr/>
              <p:nvPr/>
            </p:nvSpPr>
            <p:spPr>
              <a:xfrm>
                <a:off x="2503650" y="2712575"/>
                <a:ext cx="127850" cy="6650"/>
              </a:xfrm>
              <a:custGeom>
                <a:avLst/>
                <a:gdLst/>
                <a:ahLst/>
                <a:cxnLst/>
                <a:rect l="l" t="t" r="r" b="b"/>
                <a:pathLst>
                  <a:path w="5114" h="266"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59"/>
              <p:cNvSpPr/>
              <p:nvPr/>
            </p:nvSpPr>
            <p:spPr>
              <a:xfrm>
                <a:off x="2638100" y="2712575"/>
                <a:ext cx="123425" cy="6650"/>
              </a:xfrm>
              <a:custGeom>
                <a:avLst/>
                <a:gdLst/>
                <a:ahLst/>
                <a:cxnLst/>
                <a:rect l="l" t="t" r="r" b="b"/>
                <a:pathLst>
                  <a:path w="4937" h="266" fill="none" extrusionOk="0">
                    <a:moveTo>
                      <a:pt x="4937" y="1"/>
                    </a:moveTo>
                    <a:lnTo>
                      <a:pt x="0" y="1"/>
                    </a:lnTo>
                    <a:lnTo>
                      <a:pt x="0" y="265"/>
                    </a:lnTo>
                    <a:lnTo>
                      <a:pt x="4937" y="265"/>
                    </a:lnTo>
                    <a:lnTo>
                      <a:pt x="4937"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59"/>
              <p:cNvSpPr/>
              <p:nvPr/>
            </p:nvSpPr>
            <p:spPr>
              <a:xfrm>
                <a:off x="2093750" y="27125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59"/>
              <p:cNvSpPr/>
              <p:nvPr/>
            </p:nvSpPr>
            <p:spPr>
              <a:xfrm>
                <a:off x="2093750" y="27125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59"/>
              <p:cNvSpPr/>
              <p:nvPr/>
            </p:nvSpPr>
            <p:spPr>
              <a:xfrm>
                <a:off x="2228175" y="2712575"/>
                <a:ext cx="6650" cy="6650"/>
              </a:xfrm>
              <a:custGeom>
                <a:avLst/>
                <a:gdLst/>
                <a:ahLst/>
                <a:cxnLst/>
                <a:rect l="l" t="t" r="r" b="b"/>
                <a:pathLst>
                  <a:path w="266" h="266"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59"/>
              <p:cNvSpPr/>
              <p:nvPr/>
            </p:nvSpPr>
            <p:spPr>
              <a:xfrm>
                <a:off x="2228175" y="2712575"/>
                <a:ext cx="6650" cy="6650"/>
              </a:xfrm>
              <a:custGeom>
                <a:avLst/>
                <a:gdLst/>
                <a:ahLst/>
                <a:cxnLst/>
                <a:rect l="l" t="t" r="r" b="b"/>
                <a:pathLst>
                  <a:path w="266" h="266"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59"/>
              <p:cNvSpPr/>
              <p:nvPr/>
            </p:nvSpPr>
            <p:spPr>
              <a:xfrm>
                <a:off x="2362625" y="27125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59"/>
              <p:cNvSpPr/>
              <p:nvPr/>
            </p:nvSpPr>
            <p:spPr>
              <a:xfrm>
                <a:off x="2362625" y="27125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59"/>
              <p:cNvSpPr/>
              <p:nvPr/>
            </p:nvSpPr>
            <p:spPr>
              <a:xfrm>
                <a:off x="2497050" y="27125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59"/>
              <p:cNvSpPr/>
              <p:nvPr/>
            </p:nvSpPr>
            <p:spPr>
              <a:xfrm>
                <a:off x="2497050" y="27125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59"/>
              <p:cNvSpPr/>
              <p:nvPr/>
            </p:nvSpPr>
            <p:spPr>
              <a:xfrm>
                <a:off x="2631475" y="2712575"/>
                <a:ext cx="6650" cy="6650"/>
              </a:xfrm>
              <a:custGeom>
                <a:avLst/>
                <a:gdLst/>
                <a:ahLst/>
                <a:cxnLst/>
                <a:rect l="l" t="t" r="r" b="b"/>
                <a:pathLst>
                  <a:path w="266" h="266"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59"/>
              <p:cNvSpPr/>
              <p:nvPr/>
            </p:nvSpPr>
            <p:spPr>
              <a:xfrm>
                <a:off x="2631475" y="2712575"/>
                <a:ext cx="6650" cy="6650"/>
              </a:xfrm>
              <a:custGeom>
                <a:avLst/>
                <a:gdLst/>
                <a:ahLst/>
                <a:cxnLst/>
                <a:rect l="l" t="t" r="r" b="b"/>
                <a:pathLst>
                  <a:path w="266" h="266"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59"/>
              <p:cNvSpPr/>
              <p:nvPr/>
            </p:nvSpPr>
            <p:spPr>
              <a:xfrm>
                <a:off x="2761500" y="2712575"/>
                <a:ext cx="7750" cy="6650"/>
              </a:xfrm>
              <a:custGeom>
                <a:avLst/>
                <a:gdLst/>
                <a:ahLst/>
                <a:cxnLst/>
                <a:rect l="l" t="t" r="r" b="b"/>
                <a:pathLst>
                  <a:path w="310" h="266" extrusionOk="0">
                    <a:moveTo>
                      <a:pt x="1" y="1"/>
                    </a:moveTo>
                    <a:lnTo>
                      <a:pt x="1" y="265"/>
                    </a:lnTo>
                    <a:lnTo>
                      <a:pt x="309" y="265"/>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59"/>
              <p:cNvSpPr/>
              <p:nvPr/>
            </p:nvSpPr>
            <p:spPr>
              <a:xfrm>
                <a:off x="2761500" y="2712575"/>
                <a:ext cx="7750" cy="6650"/>
              </a:xfrm>
              <a:custGeom>
                <a:avLst/>
                <a:gdLst/>
                <a:ahLst/>
                <a:cxnLst/>
                <a:rect l="l" t="t" r="r" b="b"/>
                <a:pathLst>
                  <a:path w="310" h="266" fill="none" extrusionOk="0">
                    <a:moveTo>
                      <a:pt x="309" y="1"/>
                    </a:moveTo>
                    <a:lnTo>
                      <a:pt x="1" y="1"/>
                    </a:lnTo>
                    <a:lnTo>
                      <a:pt x="1" y="265"/>
                    </a:lnTo>
                    <a:lnTo>
                      <a:pt x="309" y="265"/>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59"/>
              <p:cNvSpPr/>
              <p:nvPr/>
            </p:nvSpPr>
            <p:spPr>
              <a:xfrm>
                <a:off x="2100350" y="2847025"/>
                <a:ext cx="661175" cy="6625"/>
              </a:xfrm>
              <a:custGeom>
                <a:avLst/>
                <a:gdLst/>
                <a:ahLst/>
                <a:cxnLst/>
                <a:rect l="l" t="t" r="r" b="b"/>
                <a:pathLst>
                  <a:path w="26447"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59"/>
              <p:cNvSpPr/>
              <p:nvPr/>
            </p:nvSpPr>
            <p:spPr>
              <a:xfrm>
                <a:off x="2100350" y="28470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59"/>
              <p:cNvSpPr/>
              <p:nvPr/>
            </p:nvSpPr>
            <p:spPr>
              <a:xfrm>
                <a:off x="2234800" y="2847025"/>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59"/>
              <p:cNvSpPr/>
              <p:nvPr/>
            </p:nvSpPr>
            <p:spPr>
              <a:xfrm>
                <a:off x="2369225" y="2847025"/>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59"/>
              <p:cNvSpPr/>
              <p:nvPr/>
            </p:nvSpPr>
            <p:spPr>
              <a:xfrm>
                <a:off x="2503650" y="28470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59"/>
              <p:cNvSpPr/>
              <p:nvPr/>
            </p:nvSpPr>
            <p:spPr>
              <a:xfrm>
                <a:off x="2638100" y="2847025"/>
                <a:ext cx="123425" cy="6625"/>
              </a:xfrm>
              <a:custGeom>
                <a:avLst/>
                <a:gdLst/>
                <a:ahLst/>
                <a:cxnLst/>
                <a:rect l="l" t="t" r="r" b="b"/>
                <a:pathLst>
                  <a:path w="4937" h="265" fill="none" extrusionOk="0">
                    <a:moveTo>
                      <a:pt x="4937" y="0"/>
                    </a:moveTo>
                    <a:lnTo>
                      <a:pt x="0" y="0"/>
                    </a:lnTo>
                    <a:lnTo>
                      <a:pt x="0" y="265"/>
                    </a:lnTo>
                    <a:lnTo>
                      <a:pt x="4937" y="265"/>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59"/>
              <p:cNvSpPr/>
              <p:nvPr/>
            </p:nvSpPr>
            <p:spPr>
              <a:xfrm>
                <a:off x="2093750" y="28470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59"/>
              <p:cNvSpPr/>
              <p:nvPr/>
            </p:nvSpPr>
            <p:spPr>
              <a:xfrm>
                <a:off x="2093750" y="28470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59"/>
              <p:cNvSpPr/>
              <p:nvPr/>
            </p:nvSpPr>
            <p:spPr>
              <a:xfrm>
                <a:off x="2228175" y="28470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59"/>
              <p:cNvSpPr/>
              <p:nvPr/>
            </p:nvSpPr>
            <p:spPr>
              <a:xfrm>
                <a:off x="2228175" y="28470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59"/>
              <p:cNvSpPr/>
              <p:nvPr/>
            </p:nvSpPr>
            <p:spPr>
              <a:xfrm>
                <a:off x="2362625" y="28470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59"/>
              <p:cNvSpPr/>
              <p:nvPr/>
            </p:nvSpPr>
            <p:spPr>
              <a:xfrm>
                <a:off x="2362625" y="28470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59"/>
              <p:cNvSpPr/>
              <p:nvPr/>
            </p:nvSpPr>
            <p:spPr>
              <a:xfrm>
                <a:off x="2497050" y="28470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59"/>
              <p:cNvSpPr/>
              <p:nvPr/>
            </p:nvSpPr>
            <p:spPr>
              <a:xfrm>
                <a:off x="2497050" y="28470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59"/>
              <p:cNvSpPr/>
              <p:nvPr/>
            </p:nvSpPr>
            <p:spPr>
              <a:xfrm>
                <a:off x="2631475" y="28470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59"/>
              <p:cNvSpPr/>
              <p:nvPr/>
            </p:nvSpPr>
            <p:spPr>
              <a:xfrm>
                <a:off x="2631475" y="28470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59"/>
              <p:cNvSpPr/>
              <p:nvPr/>
            </p:nvSpPr>
            <p:spPr>
              <a:xfrm>
                <a:off x="2761500" y="2847025"/>
                <a:ext cx="7750" cy="6625"/>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59"/>
              <p:cNvSpPr/>
              <p:nvPr/>
            </p:nvSpPr>
            <p:spPr>
              <a:xfrm>
                <a:off x="2761500" y="2847025"/>
                <a:ext cx="7750" cy="6625"/>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59"/>
              <p:cNvSpPr/>
              <p:nvPr/>
            </p:nvSpPr>
            <p:spPr>
              <a:xfrm>
                <a:off x="2100350" y="2978150"/>
                <a:ext cx="667800" cy="6625"/>
              </a:xfrm>
              <a:custGeom>
                <a:avLst/>
                <a:gdLst/>
                <a:ahLst/>
                <a:cxnLst/>
                <a:rect l="l" t="t" r="r" b="b"/>
                <a:pathLst>
                  <a:path w="26712"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711" y="265"/>
                    </a:lnTo>
                    <a:lnTo>
                      <a:pt x="26711" y="177"/>
                    </a:lnTo>
                    <a:lnTo>
                      <a:pt x="26447" y="177"/>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59"/>
              <p:cNvSpPr/>
              <p:nvPr/>
            </p:nvSpPr>
            <p:spPr>
              <a:xfrm>
                <a:off x="2100350" y="29781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59"/>
              <p:cNvSpPr/>
              <p:nvPr/>
            </p:nvSpPr>
            <p:spPr>
              <a:xfrm>
                <a:off x="2234800" y="2978150"/>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59"/>
              <p:cNvSpPr/>
              <p:nvPr/>
            </p:nvSpPr>
            <p:spPr>
              <a:xfrm>
                <a:off x="2369225" y="2978150"/>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59"/>
              <p:cNvSpPr/>
              <p:nvPr/>
            </p:nvSpPr>
            <p:spPr>
              <a:xfrm>
                <a:off x="2503650" y="29781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59"/>
              <p:cNvSpPr/>
              <p:nvPr/>
            </p:nvSpPr>
            <p:spPr>
              <a:xfrm>
                <a:off x="2638100" y="2978150"/>
                <a:ext cx="130050" cy="6625"/>
              </a:xfrm>
              <a:custGeom>
                <a:avLst/>
                <a:gdLst/>
                <a:ahLst/>
                <a:cxnLst/>
                <a:rect l="l" t="t" r="r" b="b"/>
                <a:pathLst>
                  <a:path w="5202" h="265" fill="none" extrusionOk="0">
                    <a:moveTo>
                      <a:pt x="4937" y="0"/>
                    </a:moveTo>
                    <a:lnTo>
                      <a:pt x="0" y="0"/>
                    </a:lnTo>
                    <a:lnTo>
                      <a:pt x="0" y="265"/>
                    </a:lnTo>
                    <a:lnTo>
                      <a:pt x="5201" y="265"/>
                    </a:lnTo>
                    <a:lnTo>
                      <a:pt x="5201" y="177"/>
                    </a:lnTo>
                    <a:lnTo>
                      <a:pt x="4937" y="177"/>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59"/>
              <p:cNvSpPr/>
              <p:nvPr/>
            </p:nvSpPr>
            <p:spPr>
              <a:xfrm>
                <a:off x="2094850" y="2978150"/>
                <a:ext cx="5525" cy="6625"/>
              </a:xfrm>
              <a:custGeom>
                <a:avLst/>
                <a:gdLst/>
                <a:ahLst/>
                <a:cxnLst/>
                <a:rect l="l" t="t" r="r" b="b"/>
                <a:pathLst>
                  <a:path w="221" h="265" extrusionOk="0">
                    <a:moveTo>
                      <a:pt x="0" y="0"/>
                    </a:moveTo>
                    <a:lnTo>
                      <a:pt x="0" y="265"/>
                    </a:lnTo>
                    <a:lnTo>
                      <a:pt x="221" y="265"/>
                    </a:lnTo>
                    <a:lnTo>
                      <a:pt x="22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59"/>
              <p:cNvSpPr/>
              <p:nvPr/>
            </p:nvSpPr>
            <p:spPr>
              <a:xfrm>
                <a:off x="2094850" y="2978150"/>
                <a:ext cx="5525" cy="6625"/>
              </a:xfrm>
              <a:custGeom>
                <a:avLst/>
                <a:gdLst/>
                <a:ahLst/>
                <a:cxnLst/>
                <a:rect l="l" t="t" r="r" b="b"/>
                <a:pathLst>
                  <a:path w="221" h="265" fill="none" extrusionOk="0">
                    <a:moveTo>
                      <a:pt x="221" y="0"/>
                    </a:moveTo>
                    <a:lnTo>
                      <a:pt x="0" y="0"/>
                    </a:lnTo>
                    <a:lnTo>
                      <a:pt x="0" y="265"/>
                    </a:lnTo>
                    <a:lnTo>
                      <a:pt x="221" y="265"/>
                    </a:lnTo>
                    <a:lnTo>
                      <a:pt x="221"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59"/>
              <p:cNvSpPr/>
              <p:nvPr/>
            </p:nvSpPr>
            <p:spPr>
              <a:xfrm>
                <a:off x="2228175" y="29781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59"/>
              <p:cNvSpPr/>
              <p:nvPr/>
            </p:nvSpPr>
            <p:spPr>
              <a:xfrm>
                <a:off x="2228175" y="29781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59"/>
              <p:cNvSpPr/>
              <p:nvPr/>
            </p:nvSpPr>
            <p:spPr>
              <a:xfrm>
                <a:off x="2362625" y="29781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59"/>
              <p:cNvSpPr/>
              <p:nvPr/>
            </p:nvSpPr>
            <p:spPr>
              <a:xfrm>
                <a:off x="2362625" y="29781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59"/>
              <p:cNvSpPr/>
              <p:nvPr/>
            </p:nvSpPr>
            <p:spPr>
              <a:xfrm>
                <a:off x="2497050" y="29781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59"/>
              <p:cNvSpPr/>
              <p:nvPr/>
            </p:nvSpPr>
            <p:spPr>
              <a:xfrm>
                <a:off x="2497050" y="29781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59"/>
              <p:cNvSpPr/>
              <p:nvPr/>
            </p:nvSpPr>
            <p:spPr>
              <a:xfrm>
                <a:off x="2631475" y="29781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59"/>
              <p:cNvSpPr/>
              <p:nvPr/>
            </p:nvSpPr>
            <p:spPr>
              <a:xfrm>
                <a:off x="2631475" y="29781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59"/>
              <p:cNvSpPr/>
              <p:nvPr/>
            </p:nvSpPr>
            <p:spPr>
              <a:xfrm>
                <a:off x="2761500" y="2978150"/>
                <a:ext cx="6650" cy="4425"/>
              </a:xfrm>
              <a:custGeom>
                <a:avLst/>
                <a:gdLst/>
                <a:ahLst/>
                <a:cxnLst/>
                <a:rect l="l" t="t" r="r" b="b"/>
                <a:pathLst>
                  <a:path w="266" h="177" extrusionOk="0">
                    <a:moveTo>
                      <a:pt x="1" y="0"/>
                    </a:moveTo>
                    <a:lnTo>
                      <a:pt x="1" y="177"/>
                    </a:lnTo>
                    <a:lnTo>
                      <a:pt x="265" y="177"/>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59"/>
              <p:cNvSpPr/>
              <p:nvPr/>
            </p:nvSpPr>
            <p:spPr>
              <a:xfrm>
                <a:off x="2761500" y="2978150"/>
                <a:ext cx="6650" cy="4425"/>
              </a:xfrm>
              <a:custGeom>
                <a:avLst/>
                <a:gdLst/>
                <a:ahLst/>
                <a:cxnLst/>
                <a:rect l="l" t="t" r="r" b="b"/>
                <a:pathLst>
                  <a:path w="266" h="177" fill="none" extrusionOk="0">
                    <a:moveTo>
                      <a:pt x="265" y="0"/>
                    </a:moveTo>
                    <a:lnTo>
                      <a:pt x="1" y="0"/>
                    </a:lnTo>
                    <a:lnTo>
                      <a:pt x="1" y="177"/>
                    </a:lnTo>
                    <a:lnTo>
                      <a:pt x="265" y="177"/>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59"/>
              <p:cNvSpPr/>
              <p:nvPr/>
            </p:nvSpPr>
            <p:spPr>
              <a:xfrm>
                <a:off x="2761500" y="1617275"/>
                <a:ext cx="7750" cy="47400"/>
              </a:xfrm>
              <a:custGeom>
                <a:avLst/>
                <a:gdLst/>
                <a:ahLst/>
                <a:cxnLst/>
                <a:rect l="l" t="t" r="r" b="b"/>
                <a:pathLst>
                  <a:path w="310" h="1896" extrusionOk="0">
                    <a:moveTo>
                      <a:pt x="1" y="1"/>
                    </a:moveTo>
                    <a:lnTo>
                      <a:pt x="1" y="1896"/>
                    </a:lnTo>
                    <a:lnTo>
                      <a:pt x="309" y="1896"/>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59"/>
              <p:cNvSpPr/>
              <p:nvPr/>
            </p:nvSpPr>
            <p:spPr>
              <a:xfrm>
                <a:off x="2741675" y="1638225"/>
                <a:ext cx="47400" cy="6625"/>
              </a:xfrm>
              <a:custGeom>
                <a:avLst/>
                <a:gdLst/>
                <a:ahLst/>
                <a:cxnLst/>
                <a:rect l="l" t="t" r="r" b="b"/>
                <a:pathLst>
                  <a:path w="1896" h="265" extrusionOk="0">
                    <a:moveTo>
                      <a:pt x="1" y="0"/>
                    </a:moveTo>
                    <a:lnTo>
                      <a:pt x="1" y="264"/>
                    </a:lnTo>
                    <a:lnTo>
                      <a:pt x="1896" y="264"/>
                    </a:ln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59"/>
              <p:cNvSpPr/>
              <p:nvPr/>
            </p:nvSpPr>
            <p:spPr>
              <a:xfrm>
                <a:off x="2761500" y="2288350"/>
                <a:ext cx="7750" cy="46300"/>
              </a:xfrm>
              <a:custGeom>
                <a:avLst/>
                <a:gdLst/>
                <a:ahLst/>
                <a:cxnLst/>
                <a:rect l="l" t="t" r="r" b="b"/>
                <a:pathLst>
                  <a:path w="310" h="1852" extrusionOk="0">
                    <a:moveTo>
                      <a:pt x="1" y="0"/>
                    </a:moveTo>
                    <a:lnTo>
                      <a:pt x="1" y="1852"/>
                    </a:lnTo>
                    <a:lnTo>
                      <a:pt x="309" y="1852"/>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59"/>
              <p:cNvSpPr/>
              <p:nvPr/>
            </p:nvSpPr>
            <p:spPr>
              <a:xfrm>
                <a:off x="2741675" y="2308175"/>
                <a:ext cx="47400" cy="6650"/>
              </a:xfrm>
              <a:custGeom>
                <a:avLst/>
                <a:gdLst/>
                <a:ahLst/>
                <a:cxnLst/>
                <a:rect l="l" t="t" r="r" b="b"/>
                <a:pathLst>
                  <a:path w="1896" h="266" extrusionOk="0">
                    <a:moveTo>
                      <a:pt x="1" y="1"/>
                    </a:moveTo>
                    <a:lnTo>
                      <a:pt x="1" y="265"/>
                    </a:lnTo>
                    <a:lnTo>
                      <a:pt x="1896" y="265"/>
                    </a:lnTo>
                    <a:lnTo>
                      <a:pt x="18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59"/>
              <p:cNvSpPr/>
              <p:nvPr/>
            </p:nvSpPr>
            <p:spPr>
              <a:xfrm>
                <a:off x="2091550" y="1617275"/>
                <a:ext cx="6625" cy="47400"/>
              </a:xfrm>
              <a:custGeom>
                <a:avLst/>
                <a:gdLst/>
                <a:ahLst/>
                <a:cxnLst/>
                <a:rect l="l" t="t" r="r" b="b"/>
                <a:pathLst>
                  <a:path w="265" h="1896" extrusionOk="0">
                    <a:moveTo>
                      <a:pt x="0" y="1"/>
                    </a:moveTo>
                    <a:lnTo>
                      <a:pt x="0" y="1896"/>
                    </a:lnTo>
                    <a:lnTo>
                      <a:pt x="265" y="1896"/>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59"/>
              <p:cNvSpPr/>
              <p:nvPr/>
            </p:nvSpPr>
            <p:spPr>
              <a:xfrm>
                <a:off x="2071700" y="1638225"/>
                <a:ext cx="47425" cy="6625"/>
              </a:xfrm>
              <a:custGeom>
                <a:avLst/>
                <a:gdLst/>
                <a:ahLst/>
                <a:cxnLst/>
                <a:rect l="l" t="t" r="r" b="b"/>
                <a:pathLst>
                  <a:path w="1897" h="265" extrusionOk="0">
                    <a:moveTo>
                      <a:pt x="1" y="0"/>
                    </a:moveTo>
                    <a:lnTo>
                      <a:pt x="1" y="264"/>
                    </a:lnTo>
                    <a:lnTo>
                      <a:pt x="1896" y="264"/>
                    </a:ln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59"/>
              <p:cNvSpPr/>
              <p:nvPr/>
            </p:nvSpPr>
            <p:spPr>
              <a:xfrm>
                <a:off x="2091550" y="2288350"/>
                <a:ext cx="6625" cy="46300"/>
              </a:xfrm>
              <a:custGeom>
                <a:avLst/>
                <a:gdLst/>
                <a:ahLst/>
                <a:cxnLst/>
                <a:rect l="l" t="t" r="r" b="b"/>
                <a:pathLst>
                  <a:path w="265" h="1852" extrusionOk="0">
                    <a:moveTo>
                      <a:pt x="0" y="0"/>
                    </a:moveTo>
                    <a:lnTo>
                      <a:pt x="0" y="1852"/>
                    </a:lnTo>
                    <a:lnTo>
                      <a:pt x="265" y="1852"/>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59"/>
              <p:cNvSpPr/>
              <p:nvPr/>
            </p:nvSpPr>
            <p:spPr>
              <a:xfrm>
                <a:off x="2071700" y="2308175"/>
                <a:ext cx="47425" cy="6650"/>
              </a:xfrm>
              <a:custGeom>
                <a:avLst/>
                <a:gdLst/>
                <a:ahLst/>
                <a:cxnLst/>
                <a:rect l="l" t="t" r="r" b="b"/>
                <a:pathLst>
                  <a:path w="1897" h="266" extrusionOk="0">
                    <a:moveTo>
                      <a:pt x="1" y="1"/>
                    </a:moveTo>
                    <a:lnTo>
                      <a:pt x="1" y="265"/>
                    </a:lnTo>
                    <a:lnTo>
                      <a:pt x="1896" y="265"/>
                    </a:lnTo>
                    <a:lnTo>
                      <a:pt x="18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59"/>
              <p:cNvSpPr/>
              <p:nvPr/>
            </p:nvSpPr>
            <p:spPr>
              <a:xfrm>
                <a:off x="2091550" y="2958325"/>
                <a:ext cx="6625" cy="46300"/>
              </a:xfrm>
              <a:custGeom>
                <a:avLst/>
                <a:gdLst/>
                <a:ahLst/>
                <a:cxnLst/>
                <a:rect l="l" t="t" r="r" b="b"/>
                <a:pathLst>
                  <a:path w="265" h="1852" extrusionOk="0">
                    <a:moveTo>
                      <a:pt x="0" y="0"/>
                    </a:moveTo>
                    <a:lnTo>
                      <a:pt x="0" y="1851"/>
                    </a:lnTo>
                    <a:lnTo>
                      <a:pt x="265" y="1851"/>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59"/>
              <p:cNvSpPr/>
              <p:nvPr/>
            </p:nvSpPr>
            <p:spPr>
              <a:xfrm>
                <a:off x="2071700" y="2978150"/>
                <a:ext cx="47425" cy="6625"/>
              </a:xfrm>
              <a:custGeom>
                <a:avLst/>
                <a:gdLst/>
                <a:ahLst/>
                <a:cxnLst/>
                <a:rect l="l" t="t" r="r" b="b"/>
                <a:pathLst>
                  <a:path w="1897" h="265" extrusionOk="0">
                    <a:moveTo>
                      <a:pt x="1" y="0"/>
                    </a:moveTo>
                    <a:lnTo>
                      <a:pt x="1" y="265"/>
                    </a:lnTo>
                    <a:lnTo>
                      <a:pt x="1896" y="265"/>
                    </a:ln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59"/>
              <p:cNvSpPr/>
              <p:nvPr/>
            </p:nvSpPr>
            <p:spPr>
              <a:xfrm>
                <a:off x="2761500" y="2958325"/>
                <a:ext cx="7750" cy="46300"/>
              </a:xfrm>
              <a:custGeom>
                <a:avLst/>
                <a:gdLst/>
                <a:ahLst/>
                <a:cxnLst/>
                <a:rect l="l" t="t" r="r" b="b"/>
                <a:pathLst>
                  <a:path w="310" h="1852" extrusionOk="0">
                    <a:moveTo>
                      <a:pt x="1" y="0"/>
                    </a:moveTo>
                    <a:lnTo>
                      <a:pt x="1" y="1851"/>
                    </a:lnTo>
                    <a:lnTo>
                      <a:pt x="309" y="1851"/>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59"/>
              <p:cNvSpPr/>
              <p:nvPr/>
            </p:nvSpPr>
            <p:spPr>
              <a:xfrm>
                <a:off x="2741675" y="2978150"/>
                <a:ext cx="47400" cy="6625"/>
              </a:xfrm>
              <a:custGeom>
                <a:avLst/>
                <a:gdLst/>
                <a:ahLst/>
                <a:cxnLst/>
                <a:rect l="l" t="t" r="r" b="b"/>
                <a:pathLst>
                  <a:path w="1896" h="265" extrusionOk="0">
                    <a:moveTo>
                      <a:pt x="1" y="0"/>
                    </a:moveTo>
                    <a:lnTo>
                      <a:pt x="1" y="265"/>
                    </a:lnTo>
                    <a:lnTo>
                      <a:pt x="1896" y="265"/>
                    </a:ln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46" name="Google Shape;2946;p59"/>
            <p:cNvGrpSpPr/>
            <p:nvPr/>
          </p:nvGrpSpPr>
          <p:grpSpPr>
            <a:xfrm>
              <a:off x="965147" y="444904"/>
              <a:ext cx="605939" cy="733425"/>
              <a:chOff x="854872" y="593529"/>
              <a:chExt cx="605939" cy="733425"/>
            </a:xfrm>
          </p:grpSpPr>
          <p:grpSp>
            <p:nvGrpSpPr>
              <p:cNvPr id="2947" name="Google Shape;2947;p59"/>
              <p:cNvGrpSpPr/>
              <p:nvPr/>
            </p:nvGrpSpPr>
            <p:grpSpPr>
              <a:xfrm>
                <a:off x="854872" y="749504"/>
                <a:ext cx="444014" cy="577450"/>
                <a:chOff x="2255047" y="690567"/>
                <a:chExt cx="444014" cy="577450"/>
              </a:xfrm>
            </p:grpSpPr>
            <p:sp>
              <p:nvSpPr>
                <p:cNvPr id="2948" name="Google Shape;2948;p59"/>
                <p:cNvSpPr/>
                <p:nvPr/>
              </p:nvSpPr>
              <p:spPr>
                <a:xfrm>
                  <a:off x="2255047" y="690567"/>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59"/>
                <p:cNvSpPr/>
                <p:nvPr/>
              </p:nvSpPr>
              <p:spPr>
                <a:xfrm>
                  <a:off x="2588630" y="690567"/>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50" name="Google Shape;2950;p59"/>
                <p:cNvCxnSpPr/>
                <p:nvPr/>
              </p:nvCxnSpPr>
              <p:spPr>
                <a:xfrm>
                  <a:off x="2320463" y="924475"/>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51" name="Google Shape;2951;p59"/>
                <p:cNvCxnSpPr/>
                <p:nvPr/>
              </p:nvCxnSpPr>
              <p:spPr>
                <a:xfrm>
                  <a:off x="2320463" y="979300"/>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52" name="Google Shape;2952;p59"/>
                <p:cNvCxnSpPr/>
                <p:nvPr/>
              </p:nvCxnSpPr>
              <p:spPr>
                <a:xfrm>
                  <a:off x="2320463" y="1031550"/>
                  <a:ext cx="313200" cy="0"/>
                </a:xfrm>
                <a:prstGeom prst="straightConnector1">
                  <a:avLst/>
                </a:prstGeom>
                <a:noFill/>
                <a:ln w="9525" cap="flat" cmpd="sng">
                  <a:solidFill>
                    <a:schemeClr val="dk1"/>
                  </a:solidFill>
                  <a:prstDash val="solid"/>
                  <a:round/>
                  <a:headEnd type="none" w="med" len="med"/>
                  <a:tailEnd type="none" w="med" len="med"/>
                </a:ln>
              </p:spPr>
            </p:cxnSp>
          </p:grpSp>
          <p:grpSp>
            <p:nvGrpSpPr>
              <p:cNvPr id="2953" name="Google Shape;2953;p59"/>
              <p:cNvGrpSpPr/>
              <p:nvPr/>
            </p:nvGrpSpPr>
            <p:grpSpPr>
              <a:xfrm>
                <a:off x="935835" y="671517"/>
                <a:ext cx="444014" cy="577450"/>
                <a:chOff x="2255047" y="690567"/>
                <a:chExt cx="444014" cy="577450"/>
              </a:xfrm>
            </p:grpSpPr>
            <p:sp>
              <p:nvSpPr>
                <p:cNvPr id="2954" name="Google Shape;2954;p59"/>
                <p:cNvSpPr/>
                <p:nvPr/>
              </p:nvSpPr>
              <p:spPr>
                <a:xfrm>
                  <a:off x="2255047" y="690567"/>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59"/>
                <p:cNvSpPr/>
                <p:nvPr/>
              </p:nvSpPr>
              <p:spPr>
                <a:xfrm>
                  <a:off x="2588630" y="690567"/>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56" name="Google Shape;2956;p59"/>
                <p:cNvCxnSpPr/>
                <p:nvPr/>
              </p:nvCxnSpPr>
              <p:spPr>
                <a:xfrm>
                  <a:off x="2320463" y="924475"/>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57" name="Google Shape;2957;p59"/>
                <p:cNvCxnSpPr/>
                <p:nvPr/>
              </p:nvCxnSpPr>
              <p:spPr>
                <a:xfrm>
                  <a:off x="2320463" y="979300"/>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58" name="Google Shape;2958;p59"/>
                <p:cNvCxnSpPr/>
                <p:nvPr/>
              </p:nvCxnSpPr>
              <p:spPr>
                <a:xfrm>
                  <a:off x="2320463" y="1031550"/>
                  <a:ext cx="313200" cy="0"/>
                </a:xfrm>
                <a:prstGeom prst="straightConnector1">
                  <a:avLst/>
                </a:prstGeom>
                <a:noFill/>
                <a:ln w="9525" cap="flat" cmpd="sng">
                  <a:solidFill>
                    <a:schemeClr val="dk1"/>
                  </a:solidFill>
                  <a:prstDash val="solid"/>
                  <a:round/>
                  <a:headEnd type="none" w="med" len="med"/>
                  <a:tailEnd type="none" w="med" len="med"/>
                </a:ln>
              </p:spPr>
            </p:cxnSp>
          </p:grpSp>
          <p:grpSp>
            <p:nvGrpSpPr>
              <p:cNvPr id="2959" name="Google Shape;2959;p59"/>
              <p:cNvGrpSpPr/>
              <p:nvPr/>
            </p:nvGrpSpPr>
            <p:grpSpPr>
              <a:xfrm>
                <a:off x="1016797" y="593529"/>
                <a:ext cx="444014" cy="577450"/>
                <a:chOff x="2255047" y="690567"/>
                <a:chExt cx="444014" cy="577450"/>
              </a:xfrm>
            </p:grpSpPr>
            <p:sp>
              <p:nvSpPr>
                <p:cNvPr id="2960" name="Google Shape;2960;p59"/>
                <p:cNvSpPr/>
                <p:nvPr/>
              </p:nvSpPr>
              <p:spPr>
                <a:xfrm>
                  <a:off x="2255047" y="690567"/>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59"/>
                <p:cNvSpPr/>
                <p:nvPr/>
              </p:nvSpPr>
              <p:spPr>
                <a:xfrm>
                  <a:off x="2588630" y="690567"/>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62" name="Google Shape;2962;p59"/>
                <p:cNvCxnSpPr/>
                <p:nvPr/>
              </p:nvCxnSpPr>
              <p:spPr>
                <a:xfrm>
                  <a:off x="2320463" y="924475"/>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63" name="Google Shape;2963;p59"/>
                <p:cNvCxnSpPr/>
                <p:nvPr/>
              </p:nvCxnSpPr>
              <p:spPr>
                <a:xfrm>
                  <a:off x="2320463" y="979300"/>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64" name="Google Shape;2964;p59"/>
                <p:cNvCxnSpPr/>
                <p:nvPr/>
              </p:nvCxnSpPr>
              <p:spPr>
                <a:xfrm>
                  <a:off x="2320463" y="1031550"/>
                  <a:ext cx="313200" cy="0"/>
                </a:xfrm>
                <a:prstGeom prst="straightConnector1">
                  <a:avLst/>
                </a:prstGeom>
                <a:noFill/>
                <a:ln w="9525" cap="flat" cmpd="sng">
                  <a:solidFill>
                    <a:schemeClr val="dk1"/>
                  </a:solidFill>
                  <a:prstDash val="solid"/>
                  <a:round/>
                  <a:headEnd type="none" w="med" len="med"/>
                  <a:tailEnd type="none" w="med" len="med"/>
                </a:ln>
              </p:spPr>
            </p:cxnSp>
          </p:grpSp>
        </p:grpSp>
      </p:grpSp>
      <p:sp>
        <p:nvSpPr>
          <p:cNvPr id="10" name="Google Shape;2622;p59">
            <a:extLst>
              <a:ext uri="{FF2B5EF4-FFF2-40B4-BE49-F238E27FC236}">
                <a16:creationId xmlns:a16="http://schemas.microsoft.com/office/drawing/2014/main" id="{76ED2ACC-6DD9-2FF5-F29B-D7486AD75256}"/>
              </a:ext>
            </a:extLst>
          </p:cNvPr>
          <p:cNvSpPr txBox="1">
            <a:spLocks/>
          </p:cNvSpPr>
          <p:nvPr/>
        </p:nvSpPr>
        <p:spPr>
          <a:xfrm>
            <a:off x="-1909810" y="4335913"/>
            <a:ext cx="7160326" cy="762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9pPr>
          </a:lstStyle>
          <a:p>
            <a:pPr marL="0" indent="0" algn="just"/>
            <a:endParaRPr lang="en-US" sz="2200"/>
          </a:p>
        </p:txBody>
      </p:sp>
      <p:grpSp>
        <p:nvGrpSpPr>
          <p:cNvPr id="2" name="Google Shape;1829;p50">
            <a:extLst>
              <a:ext uri="{FF2B5EF4-FFF2-40B4-BE49-F238E27FC236}">
                <a16:creationId xmlns:a16="http://schemas.microsoft.com/office/drawing/2014/main" id="{A2E860FF-70C0-4ADC-31C3-C44C87BC9614}"/>
              </a:ext>
            </a:extLst>
          </p:cNvPr>
          <p:cNvGrpSpPr/>
          <p:nvPr/>
        </p:nvGrpSpPr>
        <p:grpSpPr>
          <a:xfrm>
            <a:off x="1668609" y="1428002"/>
            <a:ext cx="5819710" cy="3212350"/>
            <a:chOff x="1662150" y="965574"/>
            <a:chExt cx="5819710" cy="3212350"/>
          </a:xfrm>
        </p:grpSpPr>
        <p:sp>
          <p:nvSpPr>
            <p:cNvPr id="3" name="Google Shape;1830;p50">
              <a:extLst>
                <a:ext uri="{FF2B5EF4-FFF2-40B4-BE49-F238E27FC236}">
                  <a16:creationId xmlns:a16="http://schemas.microsoft.com/office/drawing/2014/main" id="{1277E6FB-0DF8-A528-FE53-D7356A241746}"/>
                </a:ext>
              </a:extLst>
            </p:cNvPr>
            <p:cNvSpPr/>
            <p:nvPr/>
          </p:nvSpPr>
          <p:spPr>
            <a:xfrm>
              <a:off x="1665638" y="1292501"/>
              <a:ext cx="5816222" cy="2885423"/>
            </a:xfrm>
            <a:custGeom>
              <a:avLst/>
              <a:gdLst/>
              <a:ahLst/>
              <a:cxnLst/>
              <a:rect l="l" t="t" r="r" b="b"/>
              <a:pathLst>
                <a:path w="58289" h="52980" extrusionOk="0">
                  <a:moveTo>
                    <a:pt x="1" y="0"/>
                  </a:moveTo>
                  <a:lnTo>
                    <a:pt x="1" y="52980"/>
                  </a:lnTo>
                  <a:lnTo>
                    <a:pt x="58289" y="52980"/>
                  </a:lnTo>
                  <a:lnTo>
                    <a:pt x="58289" y="0"/>
                  </a:lnTo>
                  <a:close/>
                </a:path>
              </a:pathLst>
            </a:custGeom>
            <a:solidFill>
              <a:schemeClr val="dk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 name="Google Shape;1831;p50">
              <a:extLst>
                <a:ext uri="{FF2B5EF4-FFF2-40B4-BE49-F238E27FC236}">
                  <a16:creationId xmlns:a16="http://schemas.microsoft.com/office/drawing/2014/main" id="{0746E57D-DA33-6CCE-C38F-6D72089FAEE2}"/>
                </a:ext>
              </a:extLst>
            </p:cNvPr>
            <p:cNvGrpSpPr/>
            <p:nvPr/>
          </p:nvGrpSpPr>
          <p:grpSpPr>
            <a:xfrm>
              <a:off x="1662150" y="965574"/>
              <a:ext cx="5819675" cy="326925"/>
              <a:chOff x="1662163" y="959424"/>
              <a:chExt cx="5819675" cy="326925"/>
            </a:xfrm>
          </p:grpSpPr>
          <p:sp>
            <p:nvSpPr>
              <p:cNvPr id="5" name="Google Shape;1832;p50">
                <a:extLst>
                  <a:ext uri="{FF2B5EF4-FFF2-40B4-BE49-F238E27FC236}">
                    <a16:creationId xmlns:a16="http://schemas.microsoft.com/office/drawing/2014/main" id="{93E1C9D3-47AD-B55E-5210-C04748C7B1BD}"/>
                  </a:ext>
                </a:extLst>
              </p:cNvPr>
              <p:cNvSpPr/>
              <p:nvPr/>
            </p:nvSpPr>
            <p:spPr>
              <a:xfrm>
                <a:off x="1662163" y="959425"/>
                <a:ext cx="5819675" cy="326923"/>
              </a:xfrm>
              <a:custGeom>
                <a:avLst/>
                <a:gdLst/>
                <a:ahLst/>
                <a:cxnLst/>
                <a:rect l="l" t="t" r="r" b="b"/>
                <a:pathLst>
                  <a:path w="58255" h="3991" extrusionOk="0">
                    <a:moveTo>
                      <a:pt x="1" y="0"/>
                    </a:moveTo>
                    <a:lnTo>
                      <a:pt x="1" y="3990"/>
                    </a:lnTo>
                    <a:lnTo>
                      <a:pt x="58254" y="3990"/>
                    </a:lnTo>
                    <a:lnTo>
                      <a:pt x="58254" y="0"/>
                    </a:ln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 name="Google Shape;1833;p50">
                <a:extLst>
                  <a:ext uri="{FF2B5EF4-FFF2-40B4-BE49-F238E27FC236}">
                    <a16:creationId xmlns:a16="http://schemas.microsoft.com/office/drawing/2014/main" id="{77ACED33-11E3-F73A-8614-BE469DD1EEF3}"/>
                  </a:ext>
                </a:extLst>
              </p:cNvPr>
              <p:cNvGrpSpPr/>
              <p:nvPr/>
            </p:nvGrpSpPr>
            <p:grpSpPr>
              <a:xfrm>
                <a:off x="1764526" y="959424"/>
                <a:ext cx="5589241" cy="326925"/>
                <a:chOff x="1764526" y="959424"/>
                <a:chExt cx="5589241" cy="326925"/>
              </a:xfrm>
            </p:grpSpPr>
            <p:sp>
              <p:nvSpPr>
                <p:cNvPr id="7" name="Google Shape;1834;p50">
                  <a:extLst>
                    <a:ext uri="{FF2B5EF4-FFF2-40B4-BE49-F238E27FC236}">
                      <a16:creationId xmlns:a16="http://schemas.microsoft.com/office/drawing/2014/main" id="{0D8D1FD7-220C-13B0-EC3A-AFBB3F066CD0}"/>
                    </a:ext>
                  </a:extLst>
                </p:cNvPr>
                <p:cNvSpPr/>
                <p:nvPr/>
              </p:nvSpPr>
              <p:spPr>
                <a:xfrm>
                  <a:off x="1980533" y="959424"/>
                  <a:ext cx="17119" cy="326925"/>
                </a:xfrm>
                <a:custGeom>
                  <a:avLst/>
                  <a:gdLst/>
                  <a:ahLst/>
                  <a:cxnLst/>
                  <a:rect l="l" t="t" r="r" b="b"/>
                  <a:pathLst>
                    <a:path w="209" h="3991" extrusionOk="0">
                      <a:moveTo>
                        <a:pt x="1" y="0"/>
                      </a:moveTo>
                      <a:lnTo>
                        <a:pt x="1" y="3990"/>
                      </a:lnTo>
                      <a:lnTo>
                        <a:pt x="209" y="3990"/>
                      </a:lnTo>
                      <a:lnTo>
                        <a:pt x="2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835;p50">
                  <a:extLst>
                    <a:ext uri="{FF2B5EF4-FFF2-40B4-BE49-F238E27FC236}">
                      <a16:creationId xmlns:a16="http://schemas.microsoft.com/office/drawing/2014/main" id="{2F0D76CF-9439-DBDF-E726-ABF6C0E39920}"/>
                    </a:ext>
                  </a:extLst>
                </p:cNvPr>
                <p:cNvSpPr/>
                <p:nvPr/>
              </p:nvSpPr>
              <p:spPr>
                <a:xfrm>
                  <a:off x="1764526" y="1030443"/>
                  <a:ext cx="105256" cy="184802"/>
                </a:xfrm>
                <a:custGeom>
                  <a:avLst/>
                  <a:gdLst/>
                  <a:ahLst/>
                  <a:cxnLst/>
                  <a:rect l="l" t="t" r="r" b="b"/>
                  <a:pathLst>
                    <a:path w="1285" h="2256" extrusionOk="0">
                      <a:moveTo>
                        <a:pt x="1285" y="1"/>
                      </a:moveTo>
                      <a:lnTo>
                        <a:pt x="1" y="1146"/>
                      </a:lnTo>
                      <a:lnTo>
                        <a:pt x="1285" y="2256"/>
                      </a:lnTo>
                      <a:lnTo>
                        <a:pt x="128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836;p50">
                  <a:extLst>
                    <a:ext uri="{FF2B5EF4-FFF2-40B4-BE49-F238E27FC236}">
                      <a16:creationId xmlns:a16="http://schemas.microsoft.com/office/drawing/2014/main" id="{C32E110A-7766-26B9-8673-CC966165C637}"/>
                    </a:ext>
                  </a:extLst>
                </p:cNvPr>
                <p:cNvSpPr/>
                <p:nvPr/>
              </p:nvSpPr>
              <p:spPr>
                <a:xfrm>
                  <a:off x="7117856" y="959424"/>
                  <a:ext cx="17120" cy="326923"/>
                </a:xfrm>
                <a:custGeom>
                  <a:avLst/>
                  <a:gdLst/>
                  <a:ahLst/>
                  <a:cxnLst/>
                  <a:rect l="l" t="t" r="r" b="b"/>
                  <a:pathLst>
                    <a:path w="209" h="3991" extrusionOk="0">
                      <a:moveTo>
                        <a:pt x="0" y="0"/>
                      </a:moveTo>
                      <a:lnTo>
                        <a:pt x="0" y="3990"/>
                      </a:lnTo>
                      <a:lnTo>
                        <a:pt x="208" y="3990"/>
                      </a:lnTo>
                      <a:lnTo>
                        <a:pt x="20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837;p50">
                  <a:extLst>
                    <a:ext uri="{FF2B5EF4-FFF2-40B4-BE49-F238E27FC236}">
                      <a16:creationId xmlns:a16="http://schemas.microsoft.com/office/drawing/2014/main" id="{FE7E2570-9FCE-A140-B6A4-F825B6F14A47}"/>
                    </a:ext>
                  </a:extLst>
                </p:cNvPr>
                <p:cNvSpPr/>
                <p:nvPr/>
              </p:nvSpPr>
              <p:spPr>
                <a:xfrm>
                  <a:off x="7245724" y="1030443"/>
                  <a:ext cx="108043" cy="184800"/>
                </a:xfrm>
                <a:custGeom>
                  <a:avLst/>
                  <a:gdLst/>
                  <a:ahLst/>
                  <a:cxnLst/>
                  <a:rect l="l" t="t" r="r" b="b"/>
                  <a:pathLst>
                    <a:path w="1319" h="2256" extrusionOk="0">
                      <a:moveTo>
                        <a:pt x="0" y="1"/>
                      </a:moveTo>
                      <a:lnTo>
                        <a:pt x="0" y="2256"/>
                      </a:lnTo>
                      <a:lnTo>
                        <a:pt x="1319" y="1146"/>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mc:AlternateContent xmlns:mc="http://schemas.openxmlformats.org/markup-compatibility/2006" xmlns:a14="http://schemas.microsoft.com/office/drawing/2010/main">
        <mc:Choice Requires="a14">
          <p:sp>
            <p:nvSpPr>
              <p:cNvPr id="2622" name="Google Shape;2622;p59"/>
              <p:cNvSpPr txBox="1">
                <a:spLocks noGrp="1"/>
              </p:cNvSpPr>
              <p:nvPr>
                <p:ph type="subTitle" idx="1"/>
              </p:nvPr>
            </p:nvSpPr>
            <p:spPr>
              <a:xfrm>
                <a:off x="1694629" y="2858222"/>
                <a:ext cx="5793655" cy="762000"/>
              </a:xfrm>
              <a:prstGeom prst="rect">
                <a:avLst/>
              </a:prstGeom>
            </p:spPr>
            <p:txBody>
              <a:bodyPr spcFirstLastPara="1" wrap="square" lIns="91425" tIns="91425" rIns="91425" bIns="91425" anchor="ctr" anchorCtr="0">
                <a:noAutofit/>
              </a:bodyPr>
              <a:lstStyle/>
              <a:p>
                <a:pPr marL="0" indent="0"/>
                <a14:m>
                  <m:oMath xmlns:m="http://schemas.openxmlformats.org/officeDocument/2006/math">
                    <m:r>
                      <a:rPr lang="en-US" sz="2200" i="1" dirty="0" smtClean="0">
                        <a:latin typeface="Cambria Math" panose="02040503050406030204" pitchFamily="18" charset="0"/>
                      </a:rPr>
                      <m:t>𝑛</m:t>
                    </m:r>
                  </m:oMath>
                </a14:m>
                <a:r>
                  <a:rPr lang="en-US" sz="2200"/>
                  <a:t> items</a:t>
                </a:r>
                <a:endParaRPr lang="vi-VN"/>
              </a:p>
            </p:txBody>
          </p:sp>
        </mc:Choice>
        <mc:Fallback xmlns="">
          <p:sp>
            <p:nvSpPr>
              <p:cNvPr id="2622" name="Google Shape;2622;p59"/>
              <p:cNvSpPr txBox="1">
                <a:spLocks noGrp="1" noRot="1" noChangeAspect="1" noMove="1" noResize="1" noEditPoints="1" noAdjustHandles="1" noChangeArrowheads="1" noChangeShapeType="1" noTextEdit="1"/>
              </p:cNvSpPr>
              <p:nvPr>
                <p:ph type="subTitle" idx="1"/>
              </p:nvPr>
            </p:nvSpPr>
            <p:spPr>
              <a:xfrm>
                <a:off x="1694629" y="2858222"/>
                <a:ext cx="5793655" cy="762000"/>
              </a:xfrm>
              <a:prstGeom prst="rect">
                <a:avLst/>
              </a:prstGeom>
              <a:blipFill>
                <a:blip r:embed="rId3"/>
                <a:stretch>
                  <a:fillRect/>
                </a:stretch>
              </a:blipFill>
            </p:spPr>
            <p:txBody>
              <a:bodyPr/>
              <a:lstStyle/>
              <a:p>
                <a:r>
                  <a:rPr lang="vi-VN">
                    <a:noFill/>
                  </a:rPr>
                  <a:t> </a:t>
                </a:r>
              </a:p>
            </p:txBody>
          </p:sp>
        </mc:Fallback>
      </mc:AlternateContent>
      <p:sp>
        <p:nvSpPr>
          <p:cNvPr id="12" name="Google Shape;2622;p59">
            <a:extLst>
              <a:ext uri="{FF2B5EF4-FFF2-40B4-BE49-F238E27FC236}">
                <a16:creationId xmlns:a16="http://schemas.microsoft.com/office/drawing/2014/main" id="{44684954-CCB3-D4E4-D7DF-BA1B9B63B9BC}"/>
              </a:ext>
            </a:extLst>
          </p:cNvPr>
          <p:cNvSpPr txBox="1">
            <a:spLocks/>
          </p:cNvSpPr>
          <p:nvPr/>
        </p:nvSpPr>
        <p:spPr>
          <a:xfrm>
            <a:off x="2068507" y="1463861"/>
            <a:ext cx="4991386" cy="25512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9pPr>
          </a:lstStyle>
          <a:p>
            <a:pPr marL="0" indent="0"/>
            <a:r>
              <a:rPr lang="en-US" sz="2200"/>
              <a:t>Statement</a:t>
            </a:r>
            <a:endParaRPr lang="vi-VN"/>
          </a:p>
        </p:txBody>
      </p:sp>
      <p:pic>
        <p:nvPicPr>
          <p:cNvPr id="14" name="Graphic 13" descr="Alien Face with solid fill">
            <a:extLst>
              <a:ext uri="{FF2B5EF4-FFF2-40B4-BE49-F238E27FC236}">
                <a16:creationId xmlns:a16="http://schemas.microsoft.com/office/drawing/2014/main" id="{A7B9CECB-9B90-BE79-21F2-F17A4369C35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891407" y="1861146"/>
            <a:ext cx="914400" cy="914400"/>
          </a:xfrm>
          <a:prstGeom prst="rect">
            <a:avLst/>
          </a:prstGeom>
        </p:spPr>
      </p:pic>
      <p:pic>
        <p:nvPicPr>
          <p:cNvPr id="16" name="Graphic 15" descr="Baseball bat and ball with solid fill">
            <a:extLst>
              <a:ext uri="{FF2B5EF4-FFF2-40B4-BE49-F238E27FC236}">
                <a16:creationId xmlns:a16="http://schemas.microsoft.com/office/drawing/2014/main" id="{71DFD1AA-DD49-2841-7361-B32D4AB5EDE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068507" y="3526821"/>
            <a:ext cx="591770" cy="591770"/>
          </a:xfrm>
          <a:prstGeom prst="rect">
            <a:avLst/>
          </a:prstGeom>
        </p:spPr>
      </p:pic>
      <p:pic>
        <p:nvPicPr>
          <p:cNvPr id="18" name="Graphic 17" descr="Books on shelf with solid fill">
            <a:extLst>
              <a:ext uri="{FF2B5EF4-FFF2-40B4-BE49-F238E27FC236}">
                <a16:creationId xmlns:a16="http://schemas.microsoft.com/office/drawing/2014/main" id="{CC75B364-F674-F330-B7B7-311C82B69EC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381120" y="3553643"/>
            <a:ext cx="591770" cy="591770"/>
          </a:xfrm>
          <a:prstGeom prst="rect">
            <a:avLst/>
          </a:prstGeom>
        </p:spPr>
      </p:pic>
      <p:pic>
        <p:nvPicPr>
          <p:cNvPr id="20" name="Graphic 19" descr="Boot outline">
            <a:extLst>
              <a:ext uri="{FF2B5EF4-FFF2-40B4-BE49-F238E27FC236}">
                <a16:creationId xmlns:a16="http://schemas.microsoft.com/office/drawing/2014/main" id="{BD7E54B4-E11B-91F8-E6B5-2D0E4748AA72}"/>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654609" y="3553643"/>
            <a:ext cx="591770" cy="591770"/>
          </a:xfrm>
          <a:prstGeom prst="rect">
            <a:avLst/>
          </a:prstGeom>
        </p:spPr>
      </p:pic>
      <p:pic>
        <p:nvPicPr>
          <p:cNvPr id="22" name="Graphic 21" descr="Bowl with solid fill">
            <a:extLst>
              <a:ext uri="{FF2B5EF4-FFF2-40B4-BE49-F238E27FC236}">
                <a16:creationId xmlns:a16="http://schemas.microsoft.com/office/drawing/2014/main" id="{A76E0617-2B25-E4C2-7547-AF268FBA0657}"/>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569561" y="3575059"/>
            <a:ext cx="591770" cy="591770"/>
          </a:xfrm>
          <a:prstGeom prst="rect">
            <a:avLst/>
          </a:prstGeom>
        </p:spPr>
      </p:pic>
      <p:pic>
        <p:nvPicPr>
          <p:cNvPr id="24" name="Graphic 23" descr="Box with solid fill">
            <a:extLst>
              <a:ext uri="{FF2B5EF4-FFF2-40B4-BE49-F238E27FC236}">
                <a16:creationId xmlns:a16="http://schemas.microsoft.com/office/drawing/2014/main" id="{E6A07174-4DFE-BC98-596D-CEE0F765CA8E}"/>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641959" y="3553643"/>
            <a:ext cx="591770" cy="591770"/>
          </a:xfrm>
          <a:prstGeom prst="rect">
            <a:avLst/>
          </a:prstGeom>
        </p:spPr>
      </p:pic>
      <p:pic>
        <p:nvPicPr>
          <p:cNvPr id="13" name="Graphic 12" descr="Backpack with solid fill">
            <a:extLst>
              <a:ext uri="{FF2B5EF4-FFF2-40B4-BE49-F238E27FC236}">
                <a16:creationId xmlns:a16="http://schemas.microsoft.com/office/drawing/2014/main" id="{B7D08F03-C9B4-55EB-0DA3-3E510C111EAD}"/>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2556107" y="2121794"/>
            <a:ext cx="658718" cy="658718"/>
          </a:xfrm>
          <a:prstGeom prst="rect">
            <a:avLst/>
          </a:prstGeom>
        </p:spPr>
      </p:pic>
      <mc:AlternateContent xmlns:mc="http://schemas.openxmlformats.org/markup-compatibility/2006" xmlns:a14="http://schemas.microsoft.com/office/drawing/2010/main">
        <mc:Choice Requires="a14">
          <p:sp>
            <p:nvSpPr>
              <p:cNvPr id="15" name="Google Shape;2622;p59">
                <a:extLst>
                  <a:ext uri="{FF2B5EF4-FFF2-40B4-BE49-F238E27FC236}">
                    <a16:creationId xmlns:a16="http://schemas.microsoft.com/office/drawing/2014/main" id="{91CB3F3D-1216-1810-A8CE-B1D4CC4EA165}"/>
                  </a:ext>
                </a:extLst>
              </p:cNvPr>
              <p:cNvSpPr txBox="1">
                <a:spLocks/>
              </p:cNvSpPr>
              <p:nvPr/>
            </p:nvSpPr>
            <p:spPr>
              <a:xfrm>
                <a:off x="1694629" y="3953476"/>
                <a:ext cx="6041825" cy="762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9pPr>
              </a:lstStyle>
              <a:p>
                <a:pPr marL="0" indent="0" algn="just"/>
                <a:r>
                  <a:rPr lang="en-US" sz="2200"/>
                  <a:t>Weight </a:t>
                </a:r>
                <a14:m>
                  <m:oMath xmlns:m="http://schemas.openxmlformats.org/officeDocument/2006/math">
                    <m:sSub>
                      <m:sSubPr>
                        <m:ctrlPr>
                          <a:rPr lang="en-US" sz="2200" i="1" dirty="0" smtClean="0">
                            <a:latin typeface="Cambria Math" panose="02040503050406030204" pitchFamily="18" charset="0"/>
                          </a:rPr>
                        </m:ctrlPr>
                      </m:sSubPr>
                      <m:e>
                        <m:r>
                          <a:rPr lang="en-US" sz="2200" i="1" dirty="0" smtClean="0">
                            <a:latin typeface="Cambria Math" panose="02040503050406030204" pitchFamily="18" charset="0"/>
                          </a:rPr>
                          <m:t>𝑤</m:t>
                        </m:r>
                      </m:e>
                      <m:sub>
                        <m:r>
                          <a:rPr lang="en-US" sz="2200" i="1" dirty="0" smtClean="0">
                            <a:latin typeface="Cambria Math" panose="02040503050406030204" pitchFamily="18" charset="0"/>
                          </a:rPr>
                          <m:t>1</m:t>
                        </m:r>
                      </m:sub>
                    </m:sSub>
                    <m:r>
                      <a:rPr lang="en-US" sz="2200" i="1" dirty="0" smtClean="0">
                        <a:latin typeface="Cambria Math" panose="02040503050406030204" pitchFamily="18" charset="0"/>
                      </a:rPr>
                      <m:t>, </m:t>
                    </m:r>
                    <m:sSub>
                      <m:sSubPr>
                        <m:ctrlPr>
                          <a:rPr lang="en-US" sz="2200" i="1" dirty="0" smtClean="0">
                            <a:latin typeface="Cambria Math" panose="02040503050406030204" pitchFamily="18" charset="0"/>
                          </a:rPr>
                        </m:ctrlPr>
                      </m:sSubPr>
                      <m:e>
                        <m:r>
                          <a:rPr lang="en-US" sz="2200" i="1" dirty="0" smtClean="0">
                            <a:latin typeface="Cambria Math" panose="02040503050406030204" pitchFamily="18" charset="0"/>
                          </a:rPr>
                          <m:t>𝑤</m:t>
                        </m:r>
                      </m:e>
                      <m:sub>
                        <m:r>
                          <a:rPr lang="en-US" sz="2200" i="1" dirty="0" smtClean="0">
                            <a:latin typeface="Cambria Math" panose="02040503050406030204" pitchFamily="18" charset="0"/>
                          </a:rPr>
                          <m:t>2</m:t>
                        </m:r>
                      </m:sub>
                    </m:sSub>
                    <m:r>
                      <a:rPr lang="en-US" sz="2200" i="1" dirty="0" smtClean="0">
                        <a:latin typeface="Cambria Math" panose="02040503050406030204" pitchFamily="18" charset="0"/>
                      </a:rPr>
                      <m:t>, . . . , </m:t>
                    </m:r>
                    <m:sSub>
                      <m:sSubPr>
                        <m:ctrlPr>
                          <a:rPr lang="en-US" sz="2200" i="1" dirty="0" err="1" smtClean="0">
                            <a:latin typeface="Cambria Math" panose="02040503050406030204" pitchFamily="18" charset="0"/>
                          </a:rPr>
                        </m:ctrlPr>
                      </m:sSubPr>
                      <m:e>
                        <m:r>
                          <a:rPr lang="en-US" sz="2200" i="1" dirty="0" err="1" smtClean="0">
                            <a:latin typeface="Cambria Math" panose="02040503050406030204" pitchFamily="18" charset="0"/>
                          </a:rPr>
                          <m:t>𝑤</m:t>
                        </m:r>
                      </m:e>
                      <m:sub>
                        <m:r>
                          <a:rPr lang="en-US" sz="2200" i="1" dirty="0" err="1" smtClean="0">
                            <a:latin typeface="Cambria Math" panose="02040503050406030204" pitchFamily="18" charset="0"/>
                          </a:rPr>
                          <m:t>𝑛</m:t>
                        </m:r>
                      </m:sub>
                    </m:sSub>
                  </m:oMath>
                </a14:m>
                <a:r>
                  <a:rPr lang="en-US" sz="2200"/>
                  <a:t> and values </a:t>
                </a:r>
                <a14:m>
                  <m:oMath xmlns:m="http://schemas.openxmlformats.org/officeDocument/2006/math">
                    <m:sSub>
                      <m:sSubPr>
                        <m:ctrlPr>
                          <a:rPr lang="en-US" sz="2200" i="1" dirty="0" smtClean="0">
                            <a:latin typeface="Cambria Math" panose="02040503050406030204" pitchFamily="18" charset="0"/>
                          </a:rPr>
                        </m:ctrlPr>
                      </m:sSubPr>
                      <m:e>
                        <m:r>
                          <a:rPr lang="en-US" sz="2200" i="1" dirty="0" smtClean="0">
                            <a:latin typeface="Cambria Math" panose="02040503050406030204" pitchFamily="18" charset="0"/>
                          </a:rPr>
                          <m:t>𝑣</m:t>
                        </m:r>
                      </m:e>
                      <m:sub>
                        <m:r>
                          <a:rPr lang="en-US" sz="2200" i="1" dirty="0" smtClean="0">
                            <a:latin typeface="Cambria Math" panose="02040503050406030204" pitchFamily="18" charset="0"/>
                          </a:rPr>
                          <m:t>1</m:t>
                        </m:r>
                      </m:sub>
                    </m:sSub>
                    <m:r>
                      <a:rPr lang="en-US" sz="2200" i="1" dirty="0" smtClean="0">
                        <a:latin typeface="Cambria Math" panose="02040503050406030204" pitchFamily="18" charset="0"/>
                      </a:rPr>
                      <m:t>, </m:t>
                    </m:r>
                    <m:sSub>
                      <m:sSubPr>
                        <m:ctrlPr>
                          <a:rPr lang="en-US" sz="2200" i="1" dirty="0" smtClean="0">
                            <a:latin typeface="Cambria Math" panose="02040503050406030204" pitchFamily="18" charset="0"/>
                          </a:rPr>
                        </m:ctrlPr>
                      </m:sSubPr>
                      <m:e>
                        <m:r>
                          <a:rPr lang="en-US" sz="2200" i="1" dirty="0" smtClean="0">
                            <a:latin typeface="Cambria Math" panose="02040503050406030204" pitchFamily="18" charset="0"/>
                          </a:rPr>
                          <m:t>𝑣</m:t>
                        </m:r>
                      </m:e>
                      <m:sub>
                        <m:r>
                          <a:rPr lang="en-US" sz="2200" i="1" dirty="0" smtClean="0">
                            <a:latin typeface="Cambria Math" panose="02040503050406030204" pitchFamily="18" charset="0"/>
                          </a:rPr>
                          <m:t>2</m:t>
                        </m:r>
                      </m:sub>
                    </m:sSub>
                    <m:r>
                      <a:rPr lang="en-US" sz="2200" i="1" dirty="0" smtClean="0">
                        <a:latin typeface="Cambria Math" panose="02040503050406030204" pitchFamily="18" charset="0"/>
                      </a:rPr>
                      <m:t>, . . . , </m:t>
                    </m:r>
                    <m:sSub>
                      <m:sSubPr>
                        <m:ctrlPr>
                          <a:rPr lang="en-US" sz="2200" i="1" dirty="0" err="1" smtClean="0">
                            <a:latin typeface="Cambria Math" panose="02040503050406030204" pitchFamily="18" charset="0"/>
                          </a:rPr>
                        </m:ctrlPr>
                      </m:sSubPr>
                      <m:e>
                        <m:r>
                          <a:rPr lang="en-US" sz="2200" i="1" dirty="0" err="1" smtClean="0">
                            <a:latin typeface="Cambria Math" panose="02040503050406030204" pitchFamily="18" charset="0"/>
                          </a:rPr>
                          <m:t>𝑣</m:t>
                        </m:r>
                      </m:e>
                      <m:sub>
                        <m:r>
                          <a:rPr lang="en-US" sz="2200" i="1" dirty="0" err="1" smtClean="0">
                            <a:latin typeface="Cambria Math" panose="02040503050406030204" pitchFamily="18" charset="0"/>
                          </a:rPr>
                          <m:t>𝑛</m:t>
                        </m:r>
                      </m:sub>
                    </m:sSub>
                    <m:r>
                      <a:rPr lang="en-US" sz="2200" dirty="0" smtClean="0">
                        <a:latin typeface="Cambria Math" panose="02040503050406030204" pitchFamily="18" charset="0"/>
                      </a:rPr>
                      <m:t>.</m:t>
                    </m:r>
                  </m:oMath>
                </a14:m>
                <a:r>
                  <a:rPr lang="en-US" sz="2200"/>
                  <a:t> </a:t>
                </a:r>
                <a:endParaRPr lang="vi-VN"/>
              </a:p>
            </p:txBody>
          </p:sp>
        </mc:Choice>
        <mc:Fallback xmlns="">
          <p:sp>
            <p:nvSpPr>
              <p:cNvPr id="15" name="Google Shape;2622;p59">
                <a:extLst>
                  <a:ext uri="{FF2B5EF4-FFF2-40B4-BE49-F238E27FC236}">
                    <a16:creationId xmlns:a16="http://schemas.microsoft.com/office/drawing/2014/main" id="{91CB3F3D-1216-1810-A8CE-B1D4CC4EA165}"/>
                  </a:ext>
                </a:extLst>
              </p:cNvPr>
              <p:cNvSpPr txBox="1">
                <a:spLocks noRot="1" noChangeAspect="1" noMove="1" noResize="1" noEditPoints="1" noAdjustHandles="1" noChangeArrowheads="1" noChangeShapeType="1" noTextEdit="1"/>
              </p:cNvSpPr>
              <p:nvPr/>
            </p:nvSpPr>
            <p:spPr>
              <a:xfrm>
                <a:off x="1694629" y="3953476"/>
                <a:ext cx="6041825" cy="762000"/>
              </a:xfrm>
              <a:prstGeom prst="rect">
                <a:avLst/>
              </a:prstGeom>
              <a:blipFill>
                <a:blip r:embed="rId18"/>
                <a:stretch>
                  <a:fillRect l="-1312"/>
                </a:stretch>
              </a:blipFill>
              <a:ln>
                <a:noFill/>
              </a:ln>
            </p:spPr>
            <p:txBody>
              <a:bodyPr/>
              <a:lstStyle/>
              <a:p>
                <a:r>
                  <a:rPr lang="vi-VN">
                    <a:noFill/>
                  </a:rPr>
                  <a:t> </a:t>
                </a:r>
              </a:p>
            </p:txBody>
          </p:sp>
        </mc:Fallback>
      </mc:AlternateContent>
    </p:spTree>
    <p:extLst>
      <p:ext uri="{BB962C8B-B14F-4D97-AF65-F5344CB8AC3E}">
        <p14:creationId xmlns:p14="http://schemas.microsoft.com/office/powerpoint/2010/main" val="14252248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2620"/>
        <p:cNvGrpSpPr/>
        <p:nvPr/>
      </p:nvGrpSpPr>
      <p:grpSpPr>
        <a:xfrm>
          <a:off x="0" y="0"/>
          <a:ext cx="0" cy="0"/>
          <a:chOff x="0" y="0"/>
          <a:chExt cx="0" cy="0"/>
        </a:xfrm>
      </p:grpSpPr>
      <p:sp>
        <p:nvSpPr>
          <p:cNvPr id="2627" name="Google Shape;2627;p59"/>
          <p:cNvSpPr txBox="1">
            <a:spLocks noGrp="1"/>
          </p:cNvSpPr>
          <p:nvPr>
            <p:ph type="title" idx="6"/>
          </p:nvPr>
        </p:nvSpPr>
        <p:spPr>
          <a:xfrm>
            <a:off x="1494388" y="747585"/>
            <a:ext cx="63438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Knapsack Problem</a:t>
            </a:r>
            <a:endParaRPr/>
          </a:p>
        </p:txBody>
      </p:sp>
      <p:grpSp>
        <p:nvGrpSpPr>
          <p:cNvPr id="2670" name="Google Shape;2670;p59"/>
          <p:cNvGrpSpPr/>
          <p:nvPr/>
        </p:nvGrpSpPr>
        <p:grpSpPr>
          <a:xfrm>
            <a:off x="787370" y="4281505"/>
            <a:ext cx="369130" cy="405607"/>
            <a:chOff x="787370" y="4281505"/>
            <a:chExt cx="369130" cy="405607"/>
          </a:xfrm>
        </p:grpSpPr>
        <p:grpSp>
          <p:nvGrpSpPr>
            <p:cNvPr id="2671" name="Google Shape;2671;p59"/>
            <p:cNvGrpSpPr/>
            <p:nvPr/>
          </p:nvGrpSpPr>
          <p:grpSpPr>
            <a:xfrm>
              <a:off x="787370" y="4281505"/>
              <a:ext cx="225414" cy="405607"/>
              <a:chOff x="8063823" y="2506947"/>
              <a:chExt cx="198009" cy="356296"/>
            </a:xfrm>
          </p:grpSpPr>
          <p:sp>
            <p:nvSpPr>
              <p:cNvPr id="2672" name="Google Shape;2672;p59"/>
              <p:cNvSpPr/>
              <p:nvPr/>
            </p:nvSpPr>
            <p:spPr>
              <a:xfrm>
                <a:off x="8063823" y="2506947"/>
                <a:ext cx="198009" cy="39628"/>
              </a:xfrm>
              <a:custGeom>
                <a:avLst/>
                <a:gdLst/>
                <a:ahLst/>
                <a:cxnLst/>
                <a:rect l="l" t="t" r="r" b="b"/>
                <a:pathLst>
                  <a:path w="4512" h="903" extrusionOk="0">
                    <a:moveTo>
                      <a:pt x="1" y="0"/>
                    </a:moveTo>
                    <a:lnTo>
                      <a:pt x="1" y="902"/>
                    </a:lnTo>
                    <a:lnTo>
                      <a:pt x="4511" y="902"/>
                    </a:lnTo>
                    <a:lnTo>
                      <a:pt x="4511"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59"/>
              <p:cNvSpPr/>
              <p:nvPr/>
            </p:nvSpPr>
            <p:spPr>
              <a:xfrm>
                <a:off x="8063823" y="2823615"/>
                <a:ext cx="198009" cy="39628"/>
              </a:xfrm>
              <a:custGeom>
                <a:avLst/>
                <a:gdLst/>
                <a:ahLst/>
                <a:cxnLst/>
                <a:rect l="l" t="t" r="r" b="b"/>
                <a:pathLst>
                  <a:path w="4512" h="903" extrusionOk="0">
                    <a:moveTo>
                      <a:pt x="1" y="1"/>
                    </a:moveTo>
                    <a:lnTo>
                      <a:pt x="1" y="903"/>
                    </a:lnTo>
                    <a:lnTo>
                      <a:pt x="4511" y="903"/>
                    </a:lnTo>
                    <a:lnTo>
                      <a:pt x="4511" y="1"/>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59"/>
              <p:cNvSpPr/>
              <p:nvPr/>
            </p:nvSpPr>
            <p:spPr>
              <a:xfrm>
                <a:off x="8082122" y="2546531"/>
                <a:ext cx="159917" cy="275642"/>
              </a:xfrm>
              <a:custGeom>
                <a:avLst/>
                <a:gdLst/>
                <a:ahLst/>
                <a:cxnLst/>
                <a:rect l="l" t="t" r="r" b="b"/>
                <a:pathLst>
                  <a:path w="3644" h="6281" extrusionOk="0">
                    <a:moveTo>
                      <a:pt x="0" y="0"/>
                    </a:moveTo>
                    <a:lnTo>
                      <a:pt x="0" y="1735"/>
                    </a:lnTo>
                    <a:lnTo>
                      <a:pt x="1214" y="2915"/>
                    </a:lnTo>
                    <a:lnTo>
                      <a:pt x="1214" y="3366"/>
                    </a:lnTo>
                    <a:lnTo>
                      <a:pt x="0" y="4511"/>
                    </a:lnTo>
                    <a:lnTo>
                      <a:pt x="0" y="6280"/>
                    </a:lnTo>
                    <a:lnTo>
                      <a:pt x="3643" y="6280"/>
                    </a:lnTo>
                    <a:lnTo>
                      <a:pt x="3643" y="4511"/>
                    </a:lnTo>
                    <a:lnTo>
                      <a:pt x="2463" y="3366"/>
                    </a:lnTo>
                    <a:lnTo>
                      <a:pt x="2463" y="2915"/>
                    </a:lnTo>
                    <a:lnTo>
                      <a:pt x="3643" y="1735"/>
                    </a:lnTo>
                    <a:lnTo>
                      <a:pt x="3643"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59"/>
              <p:cNvSpPr/>
              <p:nvPr/>
            </p:nvSpPr>
            <p:spPr>
              <a:xfrm>
                <a:off x="8086686" y="2756648"/>
                <a:ext cx="152281" cy="65520"/>
              </a:xfrm>
              <a:custGeom>
                <a:avLst/>
                <a:gdLst/>
                <a:ahLst/>
                <a:cxnLst/>
                <a:rect l="l" t="t" r="r" b="b"/>
                <a:pathLst>
                  <a:path w="3470" h="1493" extrusionOk="0">
                    <a:moveTo>
                      <a:pt x="1527" y="0"/>
                    </a:moveTo>
                    <a:lnTo>
                      <a:pt x="0" y="1492"/>
                    </a:lnTo>
                    <a:lnTo>
                      <a:pt x="3470" y="1492"/>
                    </a:lnTo>
                    <a:lnTo>
                      <a:pt x="19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59"/>
              <p:cNvSpPr/>
              <p:nvPr/>
            </p:nvSpPr>
            <p:spPr>
              <a:xfrm>
                <a:off x="8086686" y="2756648"/>
                <a:ext cx="152281" cy="65520"/>
              </a:xfrm>
              <a:custGeom>
                <a:avLst/>
                <a:gdLst/>
                <a:ahLst/>
                <a:cxnLst/>
                <a:rect l="l" t="t" r="r" b="b"/>
                <a:pathLst>
                  <a:path w="3470" h="1493" fill="none" extrusionOk="0">
                    <a:moveTo>
                      <a:pt x="1527" y="0"/>
                    </a:moveTo>
                    <a:lnTo>
                      <a:pt x="0" y="1492"/>
                    </a:lnTo>
                    <a:lnTo>
                      <a:pt x="3470" y="1492"/>
                    </a:lnTo>
                    <a:lnTo>
                      <a:pt x="194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59"/>
              <p:cNvSpPr/>
              <p:nvPr/>
            </p:nvSpPr>
            <p:spPr>
              <a:xfrm>
                <a:off x="8153654" y="2726192"/>
                <a:ext cx="18344" cy="19836"/>
              </a:xfrm>
              <a:custGeom>
                <a:avLst/>
                <a:gdLst/>
                <a:ahLst/>
                <a:cxnLst/>
                <a:rect l="l" t="t" r="r" b="b"/>
                <a:pathLst>
                  <a:path w="418" h="452" extrusionOk="0">
                    <a:moveTo>
                      <a:pt x="1" y="0"/>
                    </a:moveTo>
                    <a:lnTo>
                      <a:pt x="1" y="451"/>
                    </a:lnTo>
                    <a:lnTo>
                      <a:pt x="417" y="451"/>
                    </a:lnTo>
                    <a:lnTo>
                      <a:pt x="41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59"/>
              <p:cNvSpPr/>
              <p:nvPr/>
            </p:nvSpPr>
            <p:spPr>
              <a:xfrm>
                <a:off x="8153654" y="2698765"/>
                <a:ext cx="18344" cy="19836"/>
              </a:xfrm>
              <a:custGeom>
                <a:avLst/>
                <a:gdLst/>
                <a:ahLst/>
                <a:cxnLst/>
                <a:rect l="l" t="t" r="r" b="b"/>
                <a:pathLst>
                  <a:path w="418" h="452" extrusionOk="0">
                    <a:moveTo>
                      <a:pt x="1" y="1"/>
                    </a:moveTo>
                    <a:lnTo>
                      <a:pt x="1" y="452"/>
                    </a:lnTo>
                    <a:lnTo>
                      <a:pt x="417" y="452"/>
                    </a:lnTo>
                    <a:lnTo>
                      <a:pt x="41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59"/>
              <p:cNvSpPr/>
              <p:nvPr/>
            </p:nvSpPr>
            <p:spPr>
              <a:xfrm>
                <a:off x="8124734" y="2628726"/>
                <a:ext cx="74648" cy="27472"/>
              </a:xfrm>
              <a:custGeom>
                <a:avLst/>
                <a:gdLst/>
                <a:ahLst/>
                <a:cxnLst/>
                <a:rect l="l" t="t" r="r" b="b"/>
                <a:pathLst>
                  <a:path w="1701" h="626" extrusionOk="0">
                    <a:moveTo>
                      <a:pt x="1" y="1"/>
                    </a:moveTo>
                    <a:lnTo>
                      <a:pt x="660" y="625"/>
                    </a:lnTo>
                    <a:lnTo>
                      <a:pt x="1076" y="625"/>
                    </a:lnTo>
                    <a:lnTo>
                      <a:pt x="17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80" name="Google Shape;2680;p59"/>
            <p:cNvSpPr/>
            <p:nvPr/>
          </p:nvSpPr>
          <p:spPr>
            <a:xfrm>
              <a:off x="1064550" y="4376213"/>
              <a:ext cx="91950" cy="91100"/>
            </a:xfrm>
            <a:custGeom>
              <a:avLst/>
              <a:gdLst/>
              <a:ahLst/>
              <a:cxnLst/>
              <a:rect l="l" t="t" r="r" b="b"/>
              <a:pathLst>
                <a:path w="3678" h="3644" fill="none" extrusionOk="0">
                  <a:moveTo>
                    <a:pt x="3157" y="0"/>
                  </a:moveTo>
                  <a:lnTo>
                    <a:pt x="1839" y="1319"/>
                  </a:lnTo>
                  <a:lnTo>
                    <a:pt x="486" y="0"/>
                  </a:lnTo>
                  <a:lnTo>
                    <a:pt x="0" y="486"/>
                  </a:lnTo>
                  <a:lnTo>
                    <a:pt x="1319" y="1805"/>
                  </a:lnTo>
                  <a:lnTo>
                    <a:pt x="0" y="3158"/>
                  </a:lnTo>
                  <a:lnTo>
                    <a:pt x="486" y="3643"/>
                  </a:lnTo>
                  <a:lnTo>
                    <a:pt x="1839" y="2325"/>
                  </a:lnTo>
                  <a:lnTo>
                    <a:pt x="3157" y="3643"/>
                  </a:lnTo>
                  <a:lnTo>
                    <a:pt x="3678" y="3158"/>
                  </a:lnTo>
                  <a:lnTo>
                    <a:pt x="2325" y="1805"/>
                  </a:lnTo>
                  <a:lnTo>
                    <a:pt x="3678" y="486"/>
                  </a:lnTo>
                  <a:lnTo>
                    <a:pt x="3157" y="0"/>
                  </a:lnTo>
                  <a:lnTo>
                    <a:pt x="3157" y="0"/>
                  </a:lnTo>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81" name="Google Shape;2681;p59"/>
          <p:cNvGrpSpPr/>
          <p:nvPr/>
        </p:nvGrpSpPr>
        <p:grpSpPr>
          <a:xfrm>
            <a:off x="8009738" y="444900"/>
            <a:ext cx="739738" cy="499927"/>
            <a:chOff x="8009738" y="444900"/>
            <a:chExt cx="739738" cy="499927"/>
          </a:xfrm>
        </p:grpSpPr>
        <p:grpSp>
          <p:nvGrpSpPr>
            <p:cNvPr id="2682" name="Google Shape;2682;p59"/>
            <p:cNvGrpSpPr/>
            <p:nvPr/>
          </p:nvGrpSpPr>
          <p:grpSpPr>
            <a:xfrm>
              <a:off x="8114513" y="444900"/>
              <a:ext cx="634963" cy="406652"/>
              <a:chOff x="8114513" y="444900"/>
              <a:chExt cx="634963" cy="406652"/>
            </a:xfrm>
          </p:grpSpPr>
          <p:sp>
            <p:nvSpPr>
              <p:cNvPr id="2683" name="Google Shape;2683;p59"/>
              <p:cNvSpPr/>
              <p:nvPr/>
            </p:nvSpPr>
            <p:spPr>
              <a:xfrm>
                <a:off x="8114513" y="444900"/>
                <a:ext cx="634950" cy="59000"/>
              </a:xfrm>
              <a:custGeom>
                <a:avLst/>
                <a:gdLst/>
                <a:ahLst/>
                <a:cxnLst/>
                <a:rect l="l" t="t" r="r" b="b"/>
                <a:pathLst>
                  <a:path w="25398" h="2360" extrusionOk="0">
                    <a:moveTo>
                      <a:pt x="1" y="0"/>
                    </a:moveTo>
                    <a:lnTo>
                      <a:pt x="1" y="2359"/>
                    </a:lnTo>
                    <a:lnTo>
                      <a:pt x="25398" y="2359"/>
                    </a:lnTo>
                    <a:lnTo>
                      <a:pt x="25398"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59"/>
              <p:cNvSpPr/>
              <p:nvPr/>
            </p:nvSpPr>
            <p:spPr>
              <a:xfrm>
                <a:off x="8706063" y="463100"/>
                <a:ext cx="21725" cy="20850"/>
              </a:xfrm>
              <a:custGeom>
                <a:avLst/>
                <a:gdLst/>
                <a:ahLst/>
                <a:cxnLst/>
                <a:rect l="l" t="t" r="r" b="b"/>
                <a:pathLst>
                  <a:path w="869" h="834" fill="none" extrusionOk="0">
                    <a:moveTo>
                      <a:pt x="1" y="1"/>
                    </a:moveTo>
                    <a:lnTo>
                      <a:pt x="868" y="833"/>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59"/>
              <p:cNvSpPr/>
              <p:nvPr/>
            </p:nvSpPr>
            <p:spPr>
              <a:xfrm>
                <a:off x="8706063" y="463100"/>
                <a:ext cx="21725" cy="20850"/>
              </a:xfrm>
              <a:custGeom>
                <a:avLst/>
                <a:gdLst/>
                <a:ahLst/>
                <a:cxnLst/>
                <a:rect l="l" t="t" r="r" b="b"/>
                <a:pathLst>
                  <a:path w="869" h="834" fill="none" extrusionOk="0">
                    <a:moveTo>
                      <a:pt x="868" y="1"/>
                    </a:moveTo>
                    <a:lnTo>
                      <a:pt x="1" y="833"/>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59"/>
              <p:cNvSpPr/>
              <p:nvPr/>
            </p:nvSpPr>
            <p:spPr>
              <a:xfrm>
                <a:off x="8114525" y="503900"/>
                <a:ext cx="634950" cy="347652"/>
              </a:xfrm>
              <a:custGeom>
                <a:avLst/>
                <a:gdLst/>
                <a:ahLst/>
                <a:cxnLst/>
                <a:rect l="l" t="t" r="r" b="b"/>
                <a:pathLst>
                  <a:path w="25398" h="2360" extrusionOk="0">
                    <a:moveTo>
                      <a:pt x="1" y="0"/>
                    </a:moveTo>
                    <a:lnTo>
                      <a:pt x="1" y="2359"/>
                    </a:lnTo>
                    <a:lnTo>
                      <a:pt x="25398" y="2359"/>
                    </a:lnTo>
                    <a:lnTo>
                      <a:pt x="25398"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87" name="Google Shape;2687;p59"/>
            <p:cNvGrpSpPr/>
            <p:nvPr/>
          </p:nvGrpSpPr>
          <p:grpSpPr>
            <a:xfrm>
              <a:off x="8009738" y="538175"/>
              <a:ext cx="634963" cy="406652"/>
              <a:chOff x="8009738" y="538175"/>
              <a:chExt cx="634963" cy="406652"/>
            </a:xfrm>
          </p:grpSpPr>
          <p:sp>
            <p:nvSpPr>
              <p:cNvPr id="2688" name="Google Shape;2688;p59"/>
              <p:cNvSpPr/>
              <p:nvPr/>
            </p:nvSpPr>
            <p:spPr>
              <a:xfrm>
                <a:off x="8009738" y="538175"/>
                <a:ext cx="634950" cy="59000"/>
              </a:xfrm>
              <a:custGeom>
                <a:avLst/>
                <a:gdLst/>
                <a:ahLst/>
                <a:cxnLst/>
                <a:rect l="l" t="t" r="r" b="b"/>
                <a:pathLst>
                  <a:path w="25398" h="2360" extrusionOk="0">
                    <a:moveTo>
                      <a:pt x="1" y="0"/>
                    </a:moveTo>
                    <a:lnTo>
                      <a:pt x="1" y="2359"/>
                    </a:lnTo>
                    <a:lnTo>
                      <a:pt x="25398" y="2359"/>
                    </a:lnTo>
                    <a:lnTo>
                      <a:pt x="25398"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59"/>
              <p:cNvSpPr/>
              <p:nvPr/>
            </p:nvSpPr>
            <p:spPr>
              <a:xfrm>
                <a:off x="8601288" y="556375"/>
                <a:ext cx="21725" cy="20850"/>
              </a:xfrm>
              <a:custGeom>
                <a:avLst/>
                <a:gdLst/>
                <a:ahLst/>
                <a:cxnLst/>
                <a:rect l="l" t="t" r="r" b="b"/>
                <a:pathLst>
                  <a:path w="869" h="834" fill="none" extrusionOk="0">
                    <a:moveTo>
                      <a:pt x="1" y="1"/>
                    </a:moveTo>
                    <a:lnTo>
                      <a:pt x="868" y="833"/>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59"/>
              <p:cNvSpPr/>
              <p:nvPr/>
            </p:nvSpPr>
            <p:spPr>
              <a:xfrm>
                <a:off x="8601288" y="556375"/>
                <a:ext cx="21725" cy="20850"/>
              </a:xfrm>
              <a:custGeom>
                <a:avLst/>
                <a:gdLst/>
                <a:ahLst/>
                <a:cxnLst/>
                <a:rect l="l" t="t" r="r" b="b"/>
                <a:pathLst>
                  <a:path w="869" h="834" fill="none" extrusionOk="0">
                    <a:moveTo>
                      <a:pt x="868" y="1"/>
                    </a:moveTo>
                    <a:lnTo>
                      <a:pt x="1" y="833"/>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59"/>
              <p:cNvSpPr/>
              <p:nvPr/>
            </p:nvSpPr>
            <p:spPr>
              <a:xfrm>
                <a:off x="8009750" y="597175"/>
                <a:ext cx="634950" cy="347652"/>
              </a:xfrm>
              <a:custGeom>
                <a:avLst/>
                <a:gdLst/>
                <a:ahLst/>
                <a:cxnLst/>
                <a:rect l="l" t="t" r="r" b="b"/>
                <a:pathLst>
                  <a:path w="25398" h="2360" extrusionOk="0">
                    <a:moveTo>
                      <a:pt x="1" y="0"/>
                    </a:moveTo>
                    <a:lnTo>
                      <a:pt x="1" y="2359"/>
                    </a:lnTo>
                    <a:lnTo>
                      <a:pt x="25398" y="2359"/>
                    </a:lnTo>
                    <a:lnTo>
                      <a:pt x="25398"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692" name="Google Shape;2692;p59"/>
          <p:cNvGrpSpPr/>
          <p:nvPr/>
        </p:nvGrpSpPr>
        <p:grpSpPr>
          <a:xfrm>
            <a:off x="706408" y="-1469152"/>
            <a:ext cx="1218677" cy="2647482"/>
            <a:chOff x="706408" y="-1469152"/>
            <a:chExt cx="1218677" cy="2647482"/>
          </a:xfrm>
        </p:grpSpPr>
        <p:grpSp>
          <p:nvGrpSpPr>
            <p:cNvPr id="2693" name="Google Shape;2693;p59"/>
            <p:cNvGrpSpPr/>
            <p:nvPr/>
          </p:nvGrpSpPr>
          <p:grpSpPr>
            <a:xfrm>
              <a:off x="706408" y="-1469152"/>
              <a:ext cx="1218677" cy="2356830"/>
              <a:chOff x="2071700" y="1617275"/>
              <a:chExt cx="717375" cy="1387350"/>
            </a:xfrm>
          </p:grpSpPr>
          <p:sp>
            <p:nvSpPr>
              <p:cNvPr id="2694" name="Google Shape;2694;p59"/>
              <p:cNvSpPr/>
              <p:nvPr/>
            </p:nvSpPr>
            <p:spPr>
              <a:xfrm>
                <a:off x="2093750" y="1644825"/>
                <a:ext cx="6625" cy="1339950"/>
              </a:xfrm>
              <a:custGeom>
                <a:avLst/>
                <a:gdLst/>
                <a:ahLst/>
                <a:cxnLst/>
                <a:rect l="l" t="t" r="r" b="b"/>
                <a:pathLst>
                  <a:path w="265" h="53598" extrusionOk="0">
                    <a:moveTo>
                      <a:pt x="0" y="0"/>
                    </a:moveTo>
                    <a:lnTo>
                      <a:pt x="0" y="5113"/>
                    </a:lnTo>
                    <a:lnTo>
                      <a:pt x="265" y="5113"/>
                    </a:lnTo>
                    <a:lnTo>
                      <a:pt x="265" y="0"/>
                    </a:lnTo>
                    <a:close/>
                    <a:moveTo>
                      <a:pt x="0" y="5378"/>
                    </a:moveTo>
                    <a:lnTo>
                      <a:pt x="0" y="10447"/>
                    </a:lnTo>
                    <a:lnTo>
                      <a:pt x="265" y="10447"/>
                    </a:lnTo>
                    <a:lnTo>
                      <a:pt x="265" y="5378"/>
                    </a:lnTo>
                    <a:close/>
                    <a:moveTo>
                      <a:pt x="0" y="10755"/>
                    </a:moveTo>
                    <a:lnTo>
                      <a:pt x="0" y="15824"/>
                    </a:lnTo>
                    <a:lnTo>
                      <a:pt x="265" y="15824"/>
                    </a:lnTo>
                    <a:lnTo>
                      <a:pt x="265" y="10755"/>
                    </a:lnTo>
                    <a:close/>
                    <a:moveTo>
                      <a:pt x="0" y="16089"/>
                    </a:moveTo>
                    <a:lnTo>
                      <a:pt x="0" y="21201"/>
                    </a:lnTo>
                    <a:lnTo>
                      <a:pt x="265" y="21201"/>
                    </a:lnTo>
                    <a:lnTo>
                      <a:pt x="265" y="16089"/>
                    </a:lnTo>
                    <a:close/>
                    <a:moveTo>
                      <a:pt x="0" y="21466"/>
                    </a:moveTo>
                    <a:lnTo>
                      <a:pt x="0" y="26579"/>
                    </a:lnTo>
                    <a:lnTo>
                      <a:pt x="265" y="26579"/>
                    </a:lnTo>
                    <a:lnTo>
                      <a:pt x="265" y="21466"/>
                    </a:lnTo>
                    <a:close/>
                    <a:moveTo>
                      <a:pt x="0" y="26843"/>
                    </a:moveTo>
                    <a:lnTo>
                      <a:pt x="0" y="31956"/>
                    </a:lnTo>
                    <a:lnTo>
                      <a:pt x="265" y="31956"/>
                    </a:lnTo>
                    <a:lnTo>
                      <a:pt x="265" y="26843"/>
                    </a:lnTo>
                    <a:close/>
                    <a:moveTo>
                      <a:pt x="0" y="32221"/>
                    </a:moveTo>
                    <a:lnTo>
                      <a:pt x="0" y="37334"/>
                    </a:lnTo>
                    <a:lnTo>
                      <a:pt x="265" y="37334"/>
                    </a:lnTo>
                    <a:lnTo>
                      <a:pt x="265" y="32221"/>
                    </a:lnTo>
                    <a:close/>
                    <a:moveTo>
                      <a:pt x="0" y="37598"/>
                    </a:moveTo>
                    <a:lnTo>
                      <a:pt x="0" y="42711"/>
                    </a:lnTo>
                    <a:lnTo>
                      <a:pt x="265" y="42711"/>
                    </a:lnTo>
                    <a:lnTo>
                      <a:pt x="265" y="37598"/>
                    </a:lnTo>
                    <a:close/>
                    <a:moveTo>
                      <a:pt x="0" y="42975"/>
                    </a:moveTo>
                    <a:lnTo>
                      <a:pt x="0" y="48088"/>
                    </a:lnTo>
                    <a:lnTo>
                      <a:pt x="265" y="48088"/>
                    </a:lnTo>
                    <a:lnTo>
                      <a:pt x="265" y="42975"/>
                    </a:lnTo>
                    <a:close/>
                    <a:moveTo>
                      <a:pt x="0" y="48353"/>
                    </a:moveTo>
                    <a:lnTo>
                      <a:pt x="0" y="53598"/>
                    </a:lnTo>
                    <a:lnTo>
                      <a:pt x="44" y="53598"/>
                    </a:lnTo>
                    <a:lnTo>
                      <a:pt x="44"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59"/>
              <p:cNvSpPr/>
              <p:nvPr/>
            </p:nvSpPr>
            <p:spPr>
              <a:xfrm>
                <a:off x="2093750" y="1643725"/>
                <a:ext cx="6625" cy="1341050"/>
              </a:xfrm>
              <a:custGeom>
                <a:avLst/>
                <a:gdLst/>
                <a:ahLst/>
                <a:cxnLst/>
                <a:rect l="l" t="t" r="r" b="b"/>
                <a:pathLst>
                  <a:path w="265" h="53642" fill="none" extrusionOk="0">
                    <a:moveTo>
                      <a:pt x="0" y="0"/>
                    </a:moveTo>
                    <a:lnTo>
                      <a:pt x="0" y="0"/>
                    </a:lnTo>
                    <a:lnTo>
                      <a:pt x="0" y="53642"/>
                    </a:lnTo>
                    <a:lnTo>
                      <a:pt x="265" y="53642"/>
                    </a:lnTo>
                    <a:lnTo>
                      <a:pt x="44" y="53642"/>
                    </a:lnTo>
                    <a:lnTo>
                      <a:pt x="44" y="53377"/>
                    </a:lnTo>
                    <a:lnTo>
                      <a:pt x="265" y="53377"/>
                    </a:lnTo>
                    <a:lnTo>
                      <a:pt x="265" y="48397"/>
                    </a:lnTo>
                    <a:lnTo>
                      <a:pt x="0" y="48397"/>
                    </a:lnTo>
                    <a:lnTo>
                      <a:pt x="0" y="48132"/>
                    </a:lnTo>
                    <a:lnTo>
                      <a:pt x="265" y="48132"/>
                    </a:lnTo>
                    <a:lnTo>
                      <a:pt x="265" y="43019"/>
                    </a:lnTo>
                    <a:lnTo>
                      <a:pt x="0" y="43019"/>
                    </a:lnTo>
                    <a:lnTo>
                      <a:pt x="0" y="42755"/>
                    </a:lnTo>
                    <a:lnTo>
                      <a:pt x="265" y="42755"/>
                    </a:lnTo>
                    <a:lnTo>
                      <a:pt x="265" y="37642"/>
                    </a:lnTo>
                    <a:lnTo>
                      <a:pt x="0" y="37642"/>
                    </a:lnTo>
                    <a:lnTo>
                      <a:pt x="0" y="37378"/>
                    </a:lnTo>
                    <a:lnTo>
                      <a:pt x="265" y="37378"/>
                    </a:lnTo>
                    <a:lnTo>
                      <a:pt x="265" y="32265"/>
                    </a:lnTo>
                    <a:lnTo>
                      <a:pt x="0" y="32265"/>
                    </a:lnTo>
                    <a:lnTo>
                      <a:pt x="0" y="32000"/>
                    </a:lnTo>
                    <a:lnTo>
                      <a:pt x="265" y="32000"/>
                    </a:lnTo>
                    <a:lnTo>
                      <a:pt x="265" y="26887"/>
                    </a:lnTo>
                    <a:lnTo>
                      <a:pt x="0" y="26887"/>
                    </a:lnTo>
                    <a:lnTo>
                      <a:pt x="0" y="26623"/>
                    </a:lnTo>
                    <a:lnTo>
                      <a:pt x="265" y="26623"/>
                    </a:lnTo>
                    <a:lnTo>
                      <a:pt x="265" y="21510"/>
                    </a:lnTo>
                    <a:lnTo>
                      <a:pt x="0" y="21510"/>
                    </a:lnTo>
                    <a:lnTo>
                      <a:pt x="0" y="21245"/>
                    </a:lnTo>
                    <a:lnTo>
                      <a:pt x="265" y="21245"/>
                    </a:lnTo>
                    <a:lnTo>
                      <a:pt x="265" y="16133"/>
                    </a:lnTo>
                    <a:lnTo>
                      <a:pt x="0" y="16133"/>
                    </a:lnTo>
                    <a:lnTo>
                      <a:pt x="0" y="15868"/>
                    </a:lnTo>
                    <a:lnTo>
                      <a:pt x="265" y="15868"/>
                    </a:lnTo>
                    <a:lnTo>
                      <a:pt x="265" y="10799"/>
                    </a:lnTo>
                    <a:lnTo>
                      <a:pt x="0" y="10799"/>
                    </a:lnTo>
                    <a:lnTo>
                      <a:pt x="0" y="10491"/>
                    </a:lnTo>
                    <a:lnTo>
                      <a:pt x="265" y="10491"/>
                    </a:lnTo>
                    <a:lnTo>
                      <a:pt x="265" y="5422"/>
                    </a:lnTo>
                    <a:lnTo>
                      <a:pt x="0" y="5422"/>
                    </a:lnTo>
                    <a:lnTo>
                      <a:pt x="0" y="5157"/>
                    </a:lnTo>
                    <a:lnTo>
                      <a:pt x="265" y="5157"/>
                    </a:lnTo>
                    <a:lnTo>
                      <a:pt x="265" y="44"/>
                    </a:lnTo>
                    <a:lnTo>
                      <a:pt x="0" y="44"/>
                    </a:lnTo>
                    <a:lnTo>
                      <a:pt x="0"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59"/>
              <p:cNvSpPr/>
              <p:nvPr/>
            </p:nvSpPr>
            <p:spPr>
              <a:xfrm>
                <a:off x="2228175" y="1644825"/>
                <a:ext cx="6650" cy="1333350"/>
              </a:xfrm>
              <a:custGeom>
                <a:avLst/>
                <a:gdLst/>
                <a:ahLst/>
                <a:cxnLst/>
                <a:rect l="l" t="t" r="r" b="b"/>
                <a:pathLst>
                  <a:path w="266" h="53334" extrusionOk="0">
                    <a:moveTo>
                      <a:pt x="1" y="0"/>
                    </a:moveTo>
                    <a:lnTo>
                      <a:pt x="1" y="5113"/>
                    </a:lnTo>
                    <a:lnTo>
                      <a:pt x="265" y="5113"/>
                    </a:lnTo>
                    <a:lnTo>
                      <a:pt x="265" y="0"/>
                    </a:lnTo>
                    <a:close/>
                    <a:moveTo>
                      <a:pt x="1" y="5378"/>
                    </a:moveTo>
                    <a:lnTo>
                      <a:pt x="1" y="10447"/>
                    </a:lnTo>
                    <a:lnTo>
                      <a:pt x="265" y="10447"/>
                    </a:lnTo>
                    <a:lnTo>
                      <a:pt x="265" y="5378"/>
                    </a:lnTo>
                    <a:close/>
                    <a:moveTo>
                      <a:pt x="1" y="10755"/>
                    </a:moveTo>
                    <a:lnTo>
                      <a:pt x="1" y="15824"/>
                    </a:lnTo>
                    <a:lnTo>
                      <a:pt x="265" y="15824"/>
                    </a:lnTo>
                    <a:lnTo>
                      <a:pt x="265" y="10755"/>
                    </a:lnTo>
                    <a:close/>
                    <a:moveTo>
                      <a:pt x="1" y="16089"/>
                    </a:moveTo>
                    <a:lnTo>
                      <a:pt x="1" y="21201"/>
                    </a:lnTo>
                    <a:lnTo>
                      <a:pt x="265" y="21201"/>
                    </a:lnTo>
                    <a:lnTo>
                      <a:pt x="265" y="16089"/>
                    </a:lnTo>
                    <a:close/>
                    <a:moveTo>
                      <a:pt x="1" y="21466"/>
                    </a:moveTo>
                    <a:lnTo>
                      <a:pt x="1" y="26579"/>
                    </a:lnTo>
                    <a:lnTo>
                      <a:pt x="265" y="26579"/>
                    </a:lnTo>
                    <a:lnTo>
                      <a:pt x="265" y="21466"/>
                    </a:lnTo>
                    <a:close/>
                    <a:moveTo>
                      <a:pt x="1" y="26843"/>
                    </a:moveTo>
                    <a:lnTo>
                      <a:pt x="1" y="31956"/>
                    </a:lnTo>
                    <a:lnTo>
                      <a:pt x="265" y="31956"/>
                    </a:lnTo>
                    <a:lnTo>
                      <a:pt x="265" y="26843"/>
                    </a:lnTo>
                    <a:close/>
                    <a:moveTo>
                      <a:pt x="1" y="32221"/>
                    </a:moveTo>
                    <a:lnTo>
                      <a:pt x="1" y="37334"/>
                    </a:lnTo>
                    <a:lnTo>
                      <a:pt x="265" y="37334"/>
                    </a:lnTo>
                    <a:lnTo>
                      <a:pt x="265" y="32221"/>
                    </a:lnTo>
                    <a:close/>
                    <a:moveTo>
                      <a:pt x="1" y="37598"/>
                    </a:moveTo>
                    <a:lnTo>
                      <a:pt x="1" y="42711"/>
                    </a:lnTo>
                    <a:lnTo>
                      <a:pt x="265" y="42711"/>
                    </a:lnTo>
                    <a:lnTo>
                      <a:pt x="265" y="37598"/>
                    </a:lnTo>
                    <a:close/>
                    <a:moveTo>
                      <a:pt x="1" y="42975"/>
                    </a:moveTo>
                    <a:lnTo>
                      <a:pt x="1" y="48088"/>
                    </a:lnTo>
                    <a:lnTo>
                      <a:pt x="265" y="48088"/>
                    </a:lnTo>
                    <a:lnTo>
                      <a:pt x="265" y="42975"/>
                    </a:lnTo>
                    <a:close/>
                    <a:moveTo>
                      <a:pt x="1" y="48353"/>
                    </a:moveTo>
                    <a:lnTo>
                      <a:pt x="1"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59"/>
              <p:cNvSpPr/>
              <p:nvPr/>
            </p:nvSpPr>
            <p:spPr>
              <a:xfrm>
                <a:off x="2228175" y="2853625"/>
                <a:ext cx="6650" cy="124550"/>
              </a:xfrm>
              <a:custGeom>
                <a:avLst/>
                <a:gdLst/>
                <a:ahLst/>
                <a:cxnLst/>
                <a:rect l="l" t="t" r="r" b="b"/>
                <a:pathLst>
                  <a:path w="266" h="4982" fill="none" extrusionOk="0">
                    <a:moveTo>
                      <a:pt x="265" y="1"/>
                    </a:moveTo>
                    <a:lnTo>
                      <a:pt x="1" y="1"/>
                    </a:lnTo>
                    <a:lnTo>
                      <a:pt x="1" y="4981"/>
                    </a:lnTo>
                    <a:lnTo>
                      <a:pt x="265" y="4981"/>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59"/>
              <p:cNvSpPr/>
              <p:nvPr/>
            </p:nvSpPr>
            <p:spPr>
              <a:xfrm>
                <a:off x="2228175" y="2719200"/>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59"/>
              <p:cNvSpPr/>
              <p:nvPr/>
            </p:nvSpPr>
            <p:spPr>
              <a:xfrm>
                <a:off x="2228175" y="2584750"/>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59"/>
              <p:cNvSpPr/>
              <p:nvPr/>
            </p:nvSpPr>
            <p:spPr>
              <a:xfrm>
                <a:off x="2228175" y="2450325"/>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59"/>
              <p:cNvSpPr/>
              <p:nvPr/>
            </p:nvSpPr>
            <p:spPr>
              <a:xfrm>
                <a:off x="2228175" y="2315900"/>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59"/>
              <p:cNvSpPr/>
              <p:nvPr/>
            </p:nvSpPr>
            <p:spPr>
              <a:xfrm>
                <a:off x="2228175" y="2181450"/>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59"/>
              <p:cNvSpPr/>
              <p:nvPr/>
            </p:nvSpPr>
            <p:spPr>
              <a:xfrm>
                <a:off x="2228175" y="2047025"/>
                <a:ext cx="6650" cy="127850"/>
              </a:xfrm>
              <a:custGeom>
                <a:avLst/>
                <a:gdLst/>
                <a:ahLst/>
                <a:cxnLst/>
                <a:rect l="l" t="t" r="r" b="b"/>
                <a:pathLst>
                  <a:path w="266" h="5114" fill="none" extrusionOk="0">
                    <a:moveTo>
                      <a:pt x="265" y="1"/>
                    </a:moveTo>
                    <a:lnTo>
                      <a:pt x="1" y="1"/>
                    </a:lnTo>
                    <a:lnTo>
                      <a:pt x="1" y="5113"/>
                    </a:lnTo>
                    <a:lnTo>
                      <a:pt x="265" y="5113"/>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59"/>
              <p:cNvSpPr/>
              <p:nvPr/>
            </p:nvSpPr>
            <p:spPr>
              <a:xfrm>
                <a:off x="2228175" y="1913700"/>
                <a:ext cx="6650" cy="126750"/>
              </a:xfrm>
              <a:custGeom>
                <a:avLst/>
                <a:gdLst/>
                <a:ahLst/>
                <a:cxnLst/>
                <a:rect l="l" t="t" r="r" b="b"/>
                <a:pathLst>
                  <a:path w="266" h="5070" fill="none" extrusionOk="0">
                    <a:moveTo>
                      <a:pt x="265" y="0"/>
                    </a:moveTo>
                    <a:lnTo>
                      <a:pt x="1" y="0"/>
                    </a:lnTo>
                    <a:lnTo>
                      <a:pt x="1" y="5069"/>
                    </a:lnTo>
                    <a:lnTo>
                      <a:pt x="265" y="5069"/>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59"/>
              <p:cNvSpPr/>
              <p:nvPr/>
            </p:nvSpPr>
            <p:spPr>
              <a:xfrm>
                <a:off x="2228175" y="1779250"/>
                <a:ext cx="6650" cy="126750"/>
              </a:xfrm>
              <a:custGeom>
                <a:avLst/>
                <a:gdLst/>
                <a:ahLst/>
                <a:cxnLst/>
                <a:rect l="l" t="t" r="r" b="b"/>
                <a:pathLst>
                  <a:path w="266" h="5070" fill="none" extrusionOk="0">
                    <a:moveTo>
                      <a:pt x="265" y="1"/>
                    </a:moveTo>
                    <a:lnTo>
                      <a:pt x="1" y="1"/>
                    </a:lnTo>
                    <a:lnTo>
                      <a:pt x="1" y="5070"/>
                    </a:lnTo>
                    <a:lnTo>
                      <a:pt x="265" y="5070"/>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59"/>
              <p:cNvSpPr/>
              <p:nvPr/>
            </p:nvSpPr>
            <p:spPr>
              <a:xfrm>
                <a:off x="2228175" y="1644825"/>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59"/>
              <p:cNvSpPr/>
              <p:nvPr/>
            </p:nvSpPr>
            <p:spPr>
              <a:xfrm>
                <a:off x="2362625" y="1644825"/>
                <a:ext cx="6625" cy="1333350"/>
              </a:xfrm>
              <a:custGeom>
                <a:avLst/>
                <a:gdLst/>
                <a:ahLst/>
                <a:cxnLst/>
                <a:rect l="l" t="t" r="r" b="b"/>
                <a:pathLst>
                  <a:path w="265" h="53334" extrusionOk="0">
                    <a:moveTo>
                      <a:pt x="0" y="0"/>
                    </a:moveTo>
                    <a:lnTo>
                      <a:pt x="0" y="5113"/>
                    </a:lnTo>
                    <a:lnTo>
                      <a:pt x="265" y="5113"/>
                    </a:lnTo>
                    <a:lnTo>
                      <a:pt x="265" y="0"/>
                    </a:lnTo>
                    <a:close/>
                    <a:moveTo>
                      <a:pt x="0" y="5378"/>
                    </a:moveTo>
                    <a:lnTo>
                      <a:pt x="0" y="10447"/>
                    </a:lnTo>
                    <a:lnTo>
                      <a:pt x="265" y="10447"/>
                    </a:lnTo>
                    <a:lnTo>
                      <a:pt x="265" y="5378"/>
                    </a:lnTo>
                    <a:close/>
                    <a:moveTo>
                      <a:pt x="0" y="10755"/>
                    </a:moveTo>
                    <a:lnTo>
                      <a:pt x="0" y="15824"/>
                    </a:lnTo>
                    <a:lnTo>
                      <a:pt x="265" y="15824"/>
                    </a:lnTo>
                    <a:lnTo>
                      <a:pt x="265" y="10755"/>
                    </a:lnTo>
                    <a:close/>
                    <a:moveTo>
                      <a:pt x="0" y="16089"/>
                    </a:moveTo>
                    <a:lnTo>
                      <a:pt x="0" y="21201"/>
                    </a:lnTo>
                    <a:lnTo>
                      <a:pt x="265" y="21201"/>
                    </a:lnTo>
                    <a:lnTo>
                      <a:pt x="265" y="16089"/>
                    </a:lnTo>
                    <a:close/>
                    <a:moveTo>
                      <a:pt x="0" y="21466"/>
                    </a:moveTo>
                    <a:lnTo>
                      <a:pt x="0" y="26579"/>
                    </a:lnTo>
                    <a:lnTo>
                      <a:pt x="265" y="26579"/>
                    </a:lnTo>
                    <a:lnTo>
                      <a:pt x="265" y="21466"/>
                    </a:lnTo>
                    <a:close/>
                    <a:moveTo>
                      <a:pt x="0" y="26843"/>
                    </a:moveTo>
                    <a:lnTo>
                      <a:pt x="0" y="31956"/>
                    </a:lnTo>
                    <a:lnTo>
                      <a:pt x="265" y="31956"/>
                    </a:lnTo>
                    <a:lnTo>
                      <a:pt x="265" y="26843"/>
                    </a:lnTo>
                    <a:close/>
                    <a:moveTo>
                      <a:pt x="0" y="32221"/>
                    </a:moveTo>
                    <a:lnTo>
                      <a:pt x="0" y="37334"/>
                    </a:lnTo>
                    <a:lnTo>
                      <a:pt x="265" y="37334"/>
                    </a:lnTo>
                    <a:lnTo>
                      <a:pt x="265" y="32221"/>
                    </a:lnTo>
                    <a:close/>
                    <a:moveTo>
                      <a:pt x="0" y="37598"/>
                    </a:moveTo>
                    <a:lnTo>
                      <a:pt x="0" y="42711"/>
                    </a:lnTo>
                    <a:lnTo>
                      <a:pt x="265" y="42711"/>
                    </a:lnTo>
                    <a:lnTo>
                      <a:pt x="265" y="37598"/>
                    </a:lnTo>
                    <a:close/>
                    <a:moveTo>
                      <a:pt x="0" y="42975"/>
                    </a:moveTo>
                    <a:lnTo>
                      <a:pt x="0" y="48088"/>
                    </a:lnTo>
                    <a:lnTo>
                      <a:pt x="265" y="48088"/>
                    </a:lnTo>
                    <a:lnTo>
                      <a:pt x="265" y="42975"/>
                    </a:lnTo>
                    <a:close/>
                    <a:moveTo>
                      <a:pt x="0" y="48353"/>
                    </a:moveTo>
                    <a:lnTo>
                      <a:pt x="0"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59"/>
              <p:cNvSpPr/>
              <p:nvPr/>
            </p:nvSpPr>
            <p:spPr>
              <a:xfrm>
                <a:off x="2362625" y="2853625"/>
                <a:ext cx="6625" cy="124550"/>
              </a:xfrm>
              <a:custGeom>
                <a:avLst/>
                <a:gdLst/>
                <a:ahLst/>
                <a:cxnLst/>
                <a:rect l="l" t="t" r="r" b="b"/>
                <a:pathLst>
                  <a:path w="265" h="4982" fill="none" extrusionOk="0">
                    <a:moveTo>
                      <a:pt x="265" y="1"/>
                    </a:moveTo>
                    <a:lnTo>
                      <a:pt x="0" y="1"/>
                    </a:lnTo>
                    <a:lnTo>
                      <a:pt x="0" y="4981"/>
                    </a:lnTo>
                    <a:lnTo>
                      <a:pt x="265" y="4981"/>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59"/>
              <p:cNvSpPr/>
              <p:nvPr/>
            </p:nvSpPr>
            <p:spPr>
              <a:xfrm>
                <a:off x="2362625" y="2719200"/>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59"/>
              <p:cNvSpPr/>
              <p:nvPr/>
            </p:nvSpPr>
            <p:spPr>
              <a:xfrm>
                <a:off x="2362625" y="2584750"/>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59"/>
              <p:cNvSpPr/>
              <p:nvPr/>
            </p:nvSpPr>
            <p:spPr>
              <a:xfrm>
                <a:off x="2362625" y="2450325"/>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59"/>
              <p:cNvSpPr/>
              <p:nvPr/>
            </p:nvSpPr>
            <p:spPr>
              <a:xfrm>
                <a:off x="2362625" y="2315900"/>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59"/>
              <p:cNvSpPr/>
              <p:nvPr/>
            </p:nvSpPr>
            <p:spPr>
              <a:xfrm>
                <a:off x="2362625" y="2181450"/>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59"/>
              <p:cNvSpPr/>
              <p:nvPr/>
            </p:nvSpPr>
            <p:spPr>
              <a:xfrm>
                <a:off x="2362625" y="2047025"/>
                <a:ext cx="6625" cy="127850"/>
              </a:xfrm>
              <a:custGeom>
                <a:avLst/>
                <a:gdLst/>
                <a:ahLst/>
                <a:cxnLst/>
                <a:rect l="l" t="t" r="r" b="b"/>
                <a:pathLst>
                  <a:path w="265" h="5114" fill="none" extrusionOk="0">
                    <a:moveTo>
                      <a:pt x="265" y="1"/>
                    </a:moveTo>
                    <a:lnTo>
                      <a:pt x="0" y="1"/>
                    </a:lnTo>
                    <a:lnTo>
                      <a:pt x="0" y="5113"/>
                    </a:lnTo>
                    <a:lnTo>
                      <a:pt x="265" y="5113"/>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59"/>
              <p:cNvSpPr/>
              <p:nvPr/>
            </p:nvSpPr>
            <p:spPr>
              <a:xfrm>
                <a:off x="2362625" y="1913700"/>
                <a:ext cx="6625" cy="126750"/>
              </a:xfrm>
              <a:custGeom>
                <a:avLst/>
                <a:gdLst/>
                <a:ahLst/>
                <a:cxnLst/>
                <a:rect l="l" t="t" r="r" b="b"/>
                <a:pathLst>
                  <a:path w="265" h="5070" fill="none" extrusionOk="0">
                    <a:moveTo>
                      <a:pt x="265" y="0"/>
                    </a:moveTo>
                    <a:lnTo>
                      <a:pt x="0" y="0"/>
                    </a:lnTo>
                    <a:lnTo>
                      <a:pt x="0" y="5069"/>
                    </a:lnTo>
                    <a:lnTo>
                      <a:pt x="265" y="5069"/>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59"/>
              <p:cNvSpPr/>
              <p:nvPr/>
            </p:nvSpPr>
            <p:spPr>
              <a:xfrm>
                <a:off x="2362625" y="1779250"/>
                <a:ext cx="6625" cy="126750"/>
              </a:xfrm>
              <a:custGeom>
                <a:avLst/>
                <a:gdLst/>
                <a:ahLst/>
                <a:cxnLst/>
                <a:rect l="l" t="t" r="r" b="b"/>
                <a:pathLst>
                  <a:path w="265" h="5070" fill="none" extrusionOk="0">
                    <a:moveTo>
                      <a:pt x="265" y="1"/>
                    </a:moveTo>
                    <a:lnTo>
                      <a:pt x="0" y="1"/>
                    </a:lnTo>
                    <a:lnTo>
                      <a:pt x="0" y="5070"/>
                    </a:lnTo>
                    <a:lnTo>
                      <a:pt x="265" y="5070"/>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59"/>
              <p:cNvSpPr/>
              <p:nvPr/>
            </p:nvSpPr>
            <p:spPr>
              <a:xfrm>
                <a:off x="2362625" y="1644825"/>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59"/>
              <p:cNvSpPr/>
              <p:nvPr/>
            </p:nvSpPr>
            <p:spPr>
              <a:xfrm>
                <a:off x="2497050" y="1644825"/>
                <a:ext cx="6625" cy="1333350"/>
              </a:xfrm>
              <a:custGeom>
                <a:avLst/>
                <a:gdLst/>
                <a:ahLst/>
                <a:cxnLst/>
                <a:rect l="l" t="t" r="r" b="b"/>
                <a:pathLst>
                  <a:path w="265" h="53334" extrusionOk="0">
                    <a:moveTo>
                      <a:pt x="0" y="0"/>
                    </a:moveTo>
                    <a:lnTo>
                      <a:pt x="0" y="5113"/>
                    </a:lnTo>
                    <a:lnTo>
                      <a:pt x="265" y="5113"/>
                    </a:lnTo>
                    <a:lnTo>
                      <a:pt x="265" y="0"/>
                    </a:lnTo>
                    <a:close/>
                    <a:moveTo>
                      <a:pt x="0" y="5378"/>
                    </a:moveTo>
                    <a:lnTo>
                      <a:pt x="0" y="10447"/>
                    </a:lnTo>
                    <a:lnTo>
                      <a:pt x="265" y="10447"/>
                    </a:lnTo>
                    <a:lnTo>
                      <a:pt x="265" y="5378"/>
                    </a:lnTo>
                    <a:close/>
                    <a:moveTo>
                      <a:pt x="0" y="10755"/>
                    </a:moveTo>
                    <a:lnTo>
                      <a:pt x="0" y="15824"/>
                    </a:lnTo>
                    <a:lnTo>
                      <a:pt x="265" y="15824"/>
                    </a:lnTo>
                    <a:lnTo>
                      <a:pt x="265" y="10755"/>
                    </a:lnTo>
                    <a:close/>
                    <a:moveTo>
                      <a:pt x="0" y="16089"/>
                    </a:moveTo>
                    <a:lnTo>
                      <a:pt x="0" y="21201"/>
                    </a:lnTo>
                    <a:lnTo>
                      <a:pt x="265" y="21201"/>
                    </a:lnTo>
                    <a:lnTo>
                      <a:pt x="265" y="16089"/>
                    </a:lnTo>
                    <a:close/>
                    <a:moveTo>
                      <a:pt x="0" y="21466"/>
                    </a:moveTo>
                    <a:lnTo>
                      <a:pt x="0" y="26579"/>
                    </a:lnTo>
                    <a:lnTo>
                      <a:pt x="265" y="26579"/>
                    </a:lnTo>
                    <a:lnTo>
                      <a:pt x="265" y="21466"/>
                    </a:lnTo>
                    <a:close/>
                    <a:moveTo>
                      <a:pt x="0" y="26843"/>
                    </a:moveTo>
                    <a:lnTo>
                      <a:pt x="0" y="31956"/>
                    </a:lnTo>
                    <a:lnTo>
                      <a:pt x="265" y="31956"/>
                    </a:lnTo>
                    <a:lnTo>
                      <a:pt x="265" y="26843"/>
                    </a:lnTo>
                    <a:close/>
                    <a:moveTo>
                      <a:pt x="0" y="32221"/>
                    </a:moveTo>
                    <a:lnTo>
                      <a:pt x="0" y="37334"/>
                    </a:lnTo>
                    <a:lnTo>
                      <a:pt x="265" y="37334"/>
                    </a:lnTo>
                    <a:lnTo>
                      <a:pt x="265" y="32221"/>
                    </a:lnTo>
                    <a:close/>
                    <a:moveTo>
                      <a:pt x="0" y="37598"/>
                    </a:moveTo>
                    <a:lnTo>
                      <a:pt x="0" y="42711"/>
                    </a:lnTo>
                    <a:lnTo>
                      <a:pt x="265" y="42711"/>
                    </a:lnTo>
                    <a:lnTo>
                      <a:pt x="265" y="37598"/>
                    </a:lnTo>
                    <a:close/>
                    <a:moveTo>
                      <a:pt x="0" y="42975"/>
                    </a:moveTo>
                    <a:lnTo>
                      <a:pt x="0" y="48088"/>
                    </a:lnTo>
                    <a:lnTo>
                      <a:pt x="265" y="48088"/>
                    </a:lnTo>
                    <a:lnTo>
                      <a:pt x="265" y="42975"/>
                    </a:lnTo>
                    <a:close/>
                    <a:moveTo>
                      <a:pt x="0" y="48353"/>
                    </a:moveTo>
                    <a:lnTo>
                      <a:pt x="0"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59"/>
              <p:cNvSpPr/>
              <p:nvPr/>
            </p:nvSpPr>
            <p:spPr>
              <a:xfrm>
                <a:off x="2497050" y="2853625"/>
                <a:ext cx="6625" cy="124550"/>
              </a:xfrm>
              <a:custGeom>
                <a:avLst/>
                <a:gdLst/>
                <a:ahLst/>
                <a:cxnLst/>
                <a:rect l="l" t="t" r="r" b="b"/>
                <a:pathLst>
                  <a:path w="265" h="4982" fill="none" extrusionOk="0">
                    <a:moveTo>
                      <a:pt x="265" y="1"/>
                    </a:moveTo>
                    <a:lnTo>
                      <a:pt x="0" y="1"/>
                    </a:lnTo>
                    <a:lnTo>
                      <a:pt x="0" y="4981"/>
                    </a:lnTo>
                    <a:lnTo>
                      <a:pt x="265" y="4981"/>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59"/>
              <p:cNvSpPr/>
              <p:nvPr/>
            </p:nvSpPr>
            <p:spPr>
              <a:xfrm>
                <a:off x="2497050" y="2719200"/>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59"/>
              <p:cNvSpPr/>
              <p:nvPr/>
            </p:nvSpPr>
            <p:spPr>
              <a:xfrm>
                <a:off x="2497050" y="2584750"/>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59"/>
              <p:cNvSpPr/>
              <p:nvPr/>
            </p:nvSpPr>
            <p:spPr>
              <a:xfrm>
                <a:off x="2497050" y="2450325"/>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59"/>
              <p:cNvSpPr/>
              <p:nvPr/>
            </p:nvSpPr>
            <p:spPr>
              <a:xfrm>
                <a:off x="2497050" y="2315900"/>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59"/>
              <p:cNvSpPr/>
              <p:nvPr/>
            </p:nvSpPr>
            <p:spPr>
              <a:xfrm>
                <a:off x="2497050" y="2181450"/>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59"/>
              <p:cNvSpPr/>
              <p:nvPr/>
            </p:nvSpPr>
            <p:spPr>
              <a:xfrm>
                <a:off x="2497050" y="2047025"/>
                <a:ext cx="6625" cy="127850"/>
              </a:xfrm>
              <a:custGeom>
                <a:avLst/>
                <a:gdLst/>
                <a:ahLst/>
                <a:cxnLst/>
                <a:rect l="l" t="t" r="r" b="b"/>
                <a:pathLst>
                  <a:path w="265" h="5114" fill="none" extrusionOk="0">
                    <a:moveTo>
                      <a:pt x="265" y="1"/>
                    </a:moveTo>
                    <a:lnTo>
                      <a:pt x="0" y="1"/>
                    </a:lnTo>
                    <a:lnTo>
                      <a:pt x="0" y="5113"/>
                    </a:lnTo>
                    <a:lnTo>
                      <a:pt x="265" y="5113"/>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59"/>
              <p:cNvSpPr/>
              <p:nvPr/>
            </p:nvSpPr>
            <p:spPr>
              <a:xfrm>
                <a:off x="2497050" y="1913700"/>
                <a:ext cx="6625" cy="126750"/>
              </a:xfrm>
              <a:custGeom>
                <a:avLst/>
                <a:gdLst/>
                <a:ahLst/>
                <a:cxnLst/>
                <a:rect l="l" t="t" r="r" b="b"/>
                <a:pathLst>
                  <a:path w="265" h="5070" fill="none" extrusionOk="0">
                    <a:moveTo>
                      <a:pt x="265" y="0"/>
                    </a:moveTo>
                    <a:lnTo>
                      <a:pt x="0" y="0"/>
                    </a:lnTo>
                    <a:lnTo>
                      <a:pt x="0" y="5069"/>
                    </a:lnTo>
                    <a:lnTo>
                      <a:pt x="265" y="5069"/>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59"/>
              <p:cNvSpPr/>
              <p:nvPr/>
            </p:nvSpPr>
            <p:spPr>
              <a:xfrm>
                <a:off x="2497050" y="1779250"/>
                <a:ext cx="6625" cy="126750"/>
              </a:xfrm>
              <a:custGeom>
                <a:avLst/>
                <a:gdLst/>
                <a:ahLst/>
                <a:cxnLst/>
                <a:rect l="l" t="t" r="r" b="b"/>
                <a:pathLst>
                  <a:path w="265" h="5070" fill="none" extrusionOk="0">
                    <a:moveTo>
                      <a:pt x="265" y="1"/>
                    </a:moveTo>
                    <a:lnTo>
                      <a:pt x="0" y="1"/>
                    </a:lnTo>
                    <a:lnTo>
                      <a:pt x="0" y="5070"/>
                    </a:lnTo>
                    <a:lnTo>
                      <a:pt x="265" y="5070"/>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59"/>
              <p:cNvSpPr/>
              <p:nvPr/>
            </p:nvSpPr>
            <p:spPr>
              <a:xfrm>
                <a:off x="2497050" y="1644825"/>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59"/>
              <p:cNvSpPr/>
              <p:nvPr/>
            </p:nvSpPr>
            <p:spPr>
              <a:xfrm>
                <a:off x="2631475" y="1644825"/>
                <a:ext cx="6650" cy="1333350"/>
              </a:xfrm>
              <a:custGeom>
                <a:avLst/>
                <a:gdLst/>
                <a:ahLst/>
                <a:cxnLst/>
                <a:rect l="l" t="t" r="r" b="b"/>
                <a:pathLst>
                  <a:path w="266" h="53334" extrusionOk="0">
                    <a:moveTo>
                      <a:pt x="1" y="0"/>
                    </a:moveTo>
                    <a:lnTo>
                      <a:pt x="1" y="5113"/>
                    </a:lnTo>
                    <a:lnTo>
                      <a:pt x="265" y="5113"/>
                    </a:lnTo>
                    <a:lnTo>
                      <a:pt x="265" y="0"/>
                    </a:lnTo>
                    <a:close/>
                    <a:moveTo>
                      <a:pt x="1" y="5378"/>
                    </a:moveTo>
                    <a:lnTo>
                      <a:pt x="1" y="10447"/>
                    </a:lnTo>
                    <a:lnTo>
                      <a:pt x="265" y="10447"/>
                    </a:lnTo>
                    <a:lnTo>
                      <a:pt x="265" y="5378"/>
                    </a:lnTo>
                    <a:close/>
                    <a:moveTo>
                      <a:pt x="1" y="10755"/>
                    </a:moveTo>
                    <a:lnTo>
                      <a:pt x="1" y="15824"/>
                    </a:lnTo>
                    <a:lnTo>
                      <a:pt x="265" y="15824"/>
                    </a:lnTo>
                    <a:lnTo>
                      <a:pt x="265" y="10755"/>
                    </a:lnTo>
                    <a:close/>
                    <a:moveTo>
                      <a:pt x="1" y="16089"/>
                    </a:moveTo>
                    <a:lnTo>
                      <a:pt x="1" y="21201"/>
                    </a:lnTo>
                    <a:lnTo>
                      <a:pt x="265" y="21201"/>
                    </a:lnTo>
                    <a:lnTo>
                      <a:pt x="265" y="16089"/>
                    </a:lnTo>
                    <a:close/>
                    <a:moveTo>
                      <a:pt x="1" y="21466"/>
                    </a:moveTo>
                    <a:lnTo>
                      <a:pt x="1" y="26579"/>
                    </a:lnTo>
                    <a:lnTo>
                      <a:pt x="265" y="26579"/>
                    </a:lnTo>
                    <a:lnTo>
                      <a:pt x="265" y="21466"/>
                    </a:lnTo>
                    <a:close/>
                    <a:moveTo>
                      <a:pt x="1" y="26843"/>
                    </a:moveTo>
                    <a:lnTo>
                      <a:pt x="1" y="31956"/>
                    </a:lnTo>
                    <a:lnTo>
                      <a:pt x="265" y="31956"/>
                    </a:lnTo>
                    <a:lnTo>
                      <a:pt x="265" y="26843"/>
                    </a:lnTo>
                    <a:close/>
                    <a:moveTo>
                      <a:pt x="1" y="32221"/>
                    </a:moveTo>
                    <a:lnTo>
                      <a:pt x="1" y="37334"/>
                    </a:lnTo>
                    <a:lnTo>
                      <a:pt x="265" y="37334"/>
                    </a:lnTo>
                    <a:lnTo>
                      <a:pt x="265" y="32221"/>
                    </a:lnTo>
                    <a:close/>
                    <a:moveTo>
                      <a:pt x="1" y="37598"/>
                    </a:moveTo>
                    <a:lnTo>
                      <a:pt x="1" y="42711"/>
                    </a:lnTo>
                    <a:lnTo>
                      <a:pt x="265" y="42711"/>
                    </a:lnTo>
                    <a:lnTo>
                      <a:pt x="265" y="37598"/>
                    </a:lnTo>
                    <a:close/>
                    <a:moveTo>
                      <a:pt x="1" y="42975"/>
                    </a:moveTo>
                    <a:lnTo>
                      <a:pt x="1" y="48088"/>
                    </a:lnTo>
                    <a:lnTo>
                      <a:pt x="265" y="48088"/>
                    </a:lnTo>
                    <a:lnTo>
                      <a:pt x="265" y="42975"/>
                    </a:lnTo>
                    <a:close/>
                    <a:moveTo>
                      <a:pt x="1" y="48353"/>
                    </a:moveTo>
                    <a:lnTo>
                      <a:pt x="1"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59"/>
              <p:cNvSpPr/>
              <p:nvPr/>
            </p:nvSpPr>
            <p:spPr>
              <a:xfrm>
                <a:off x="2631475" y="2853625"/>
                <a:ext cx="6650" cy="124550"/>
              </a:xfrm>
              <a:custGeom>
                <a:avLst/>
                <a:gdLst/>
                <a:ahLst/>
                <a:cxnLst/>
                <a:rect l="l" t="t" r="r" b="b"/>
                <a:pathLst>
                  <a:path w="266" h="4982" fill="none" extrusionOk="0">
                    <a:moveTo>
                      <a:pt x="265" y="1"/>
                    </a:moveTo>
                    <a:lnTo>
                      <a:pt x="1" y="1"/>
                    </a:lnTo>
                    <a:lnTo>
                      <a:pt x="1" y="4981"/>
                    </a:lnTo>
                    <a:lnTo>
                      <a:pt x="265" y="4981"/>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59"/>
              <p:cNvSpPr/>
              <p:nvPr/>
            </p:nvSpPr>
            <p:spPr>
              <a:xfrm>
                <a:off x="2631475" y="2719200"/>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59"/>
              <p:cNvSpPr/>
              <p:nvPr/>
            </p:nvSpPr>
            <p:spPr>
              <a:xfrm>
                <a:off x="2631475" y="2584750"/>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59"/>
              <p:cNvSpPr/>
              <p:nvPr/>
            </p:nvSpPr>
            <p:spPr>
              <a:xfrm>
                <a:off x="2631475" y="2450325"/>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59"/>
              <p:cNvSpPr/>
              <p:nvPr/>
            </p:nvSpPr>
            <p:spPr>
              <a:xfrm>
                <a:off x="2631475" y="2315900"/>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59"/>
              <p:cNvSpPr/>
              <p:nvPr/>
            </p:nvSpPr>
            <p:spPr>
              <a:xfrm>
                <a:off x="2631475" y="2181450"/>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59"/>
              <p:cNvSpPr/>
              <p:nvPr/>
            </p:nvSpPr>
            <p:spPr>
              <a:xfrm>
                <a:off x="2631475" y="2047025"/>
                <a:ext cx="6650" cy="127850"/>
              </a:xfrm>
              <a:custGeom>
                <a:avLst/>
                <a:gdLst/>
                <a:ahLst/>
                <a:cxnLst/>
                <a:rect l="l" t="t" r="r" b="b"/>
                <a:pathLst>
                  <a:path w="266" h="5114" fill="none" extrusionOk="0">
                    <a:moveTo>
                      <a:pt x="265" y="1"/>
                    </a:moveTo>
                    <a:lnTo>
                      <a:pt x="1" y="1"/>
                    </a:lnTo>
                    <a:lnTo>
                      <a:pt x="1" y="5113"/>
                    </a:lnTo>
                    <a:lnTo>
                      <a:pt x="265" y="5113"/>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59"/>
              <p:cNvSpPr/>
              <p:nvPr/>
            </p:nvSpPr>
            <p:spPr>
              <a:xfrm>
                <a:off x="2631475" y="1913700"/>
                <a:ext cx="6650" cy="126750"/>
              </a:xfrm>
              <a:custGeom>
                <a:avLst/>
                <a:gdLst/>
                <a:ahLst/>
                <a:cxnLst/>
                <a:rect l="l" t="t" r="r" b="b"/>
                <a:pathLst>
                  <a:path w="266" h="5070" fill="none" extrusionOk="0">
                    <a:moveTo>
                      <a:pt x="265" y="0"/>
                    </a:moveTo>
                    <a:lnTo>
                      <a:pt x="1" y="0"/>
                    </a:lnTo>
                    <a:lnTo>
                      <a:pt x="1" y="5069"/>
                    </a:lnTo>
                    <a:lnTo>
                      <a:pt x="265" y="5069"/>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59"/>
              <p:cNvSpPr/>
              <p:nvPr/>
            </p:nvSpPr>
            <p:spPr>
              <a:xfrm>
                <a:off x="2631475" y="1779250"/>
                <a:ext cx="6650" cy="126750"/>
              </a:xfrm>
              <a:custGeom>
                <a:avLst/>
                <a:gdLst/>
                <a:ahLst/>
                <a:cxnLst/>
                <a:rect l="l" t="t" r="r" b="b"/>
                <a:pathLst>
                  <a:path w="266" h="5070" fill="none" extrusionOk="0">
                    <a:moveTo>
                      <a:pt x="265" y="1"/>
                    </a:moveTo>
                    <a:lnTo>
                      <a:pt x="1" y="1"/>
                    </a:lnTo>
                    <a:lnTo>
                      <a:pt x="1" y="5070"/>
                    </a:lnTo>
                    <a:lnTo>
                      <a:pt x="265" y="5070"/>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59"/>
              <p:cNvSpPr/>
              <p:nvPr/>
            </p:nvSpPr>
            <p:spPr>
              <a:xfrm>
                <a:off x="2631475" y="1644825"/>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59"/>
              <p:cNvSpPr/>
              <p:nvPr/>
            </p:nvSpPr>
            <p:spPr>
              <a:xfrm>
                <a:off x="2761500" y="1645925"/>
                <a:ext cx="7750" cy="1336650"/>
              </a:xfrm>
              <a:custGeom>
                <a:avLst/>
                <a:gdLst/>
                <a:ahLst/>
                <a:cxnLst/>
                <a:rect l="l" t="t" r="r" b="b"/>
                <a:pathLst>
                  <a:path w="310" h="53466" extrusionOk="0">
                    <a:moveTo>
                      <a:pt x="1" y="1"/>
                    </a:moveTo>
                    <a:lnTo>
                      <a:pt x="1" y="5069"/>
                    </a:lnTo>
                    <a:lnTo>
                      <a:pt x="309" y="5069"/>
                    </a:lnTo>
                    <a:lnTo>
                      <a:pt x="309" y="1"/>
                    </a:lnTo>
                    <a:close/>
                    <a:moveTo>
                      <a:pt x="1" y="5334"/>
                    </a:moveTo>
                    <a:lnTo>
                      <a:pt x="1" y="10403"/>
                    </a:lnTo>
                    <a:lnTo>
                      <a:pt x="309" y="10403"/>
                    </a:lnTo>
                    <a:lnTo>
                      <a:pt x="309" y="5334"/>
                    </a:lnTo>
                    <a:close/>
                    <a:moveTo>
                      <a:pt x="1" y="10711"/>
                    </a:moveTo>
                    <a:lnTo>
                      <a:pt x="1" y="15780"/>
                    </a:lnTo>
                    <a:lnTo>
                      <a:pt x="309" y="15780"/>
                    </a:lnTo>
                    <a:lnTo>
                      <a:pt x="309" y="10711"/>
                    </a:lnTo>
                    <a:close/>
                    <a:moveTo>
                      <a:pt x="1" y="16045"/>
                    </a:moveTo>
                    <a:lnTo>
                      <a:pt x="1" y="21157"/>
                    </a:lnTo>
                    <a:lnTo>
                      <a:pt x="309" y="21157"/>
                    </a:lnTo>
                    <a:lnTo>
                      <a:pt x="309" y="16045"/>
                    </a:lnTo>
                    <a:close/>
                    <a:moveTo>
                      <a:pt x="1" y="21422"/>
                    </a:moveTo>
                    <a:lnTo>
                      <a:pt x="1" y="26535"/>
                    </a:lnTo>
                    <a:lnTo>
                      <a:pt x="309" y="26535"/>
                    </a:lnTo>
                    <a:lnTo>
                      <a:pt x="309" y="21422"/>
                    </a:lnTo>
                    <a:close/>
                    <a:moveTo>
                      <a:pt x="1" y="26799"/>
                    </a:moveTo>
                    <a:lnTo>
                      <a:pt x="1" y="31912"/>
                    </a:lnTo>
                    <a:lnTo>
                      <a:pt x="309" y="31912"/>
                    </a:lnTo>
                    <a:lnTo>
                      <a:pt x="309" y="26799"/>
                    </a:lnTo>
                    <a:close/>
                    <a:moveTo>
                      <a:pt x="1" y="32177"/>
                    </a:moveTo>
                    <a:lnTo>
                      <a:pt x="1" y="37290"/>
                    </a:lnTo>
                    <a:lnTo>
                      <a:pt x="309" y="37290"/>
                    </a:lnTo>
                    <a:lnTo>
                      <a:pt x="309" y="32177"/>
                    </a:lnTo>
                    <a:close/>
                    <a:moveTo>
                      <a:pt x="1" y="37554"/>
                    </a:moveTo>
                    <a:lnTo>
                      <a:pt x="1" y="42667"/>
                    </a:lnTo>
                    <a:lnTo>
                      <a:pt x="309" y="42667"/>
                    </a:lnTo>
                    <a:lnTo>
                      <a:pt x="309" y="37554"/>
                    </a:lnTo>
                    <a:close/>
                    <a:moveTo>
                      <a:pt x="1" y="42931"/>
                    </a:moveTo>
                    <a:lnTo>
                      <a:pt x="1" y="48044"/>
                    </a:lnTo>
                    <a:lnTo>
                      <a:pt x="309" y="48044"/>
                    </a:lnTo>
                    <a:lnTo>
                      <a:pt x="309" y="42931"/>
                    </a:lnTo>
                    <a:close/>
                    <a:moveTo>
                      <a:pt x="1" y="48309"/>
                    </a:moveTo>
                    <a:lnTo>
                      <a:pt x="1" y="53289"/>
                    </a:lnTo>
                    <a:lnTo>
                      <a:pt x="265" y="53289"/>
                    </a:lnTo>
                    <a:lnTo>
                      <a:pt x="265" y="53466"/>
                    </a:lnTo>
                    <a:lnTo>
                      <a:pt x="309" y="53466"/>
                    </a:lnTo>
                    <a:lnTo>
                      <a:pt x="309" y="48309"/>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59"/>
              <p:cNvSpPr/>
              <p:nvPr/>
            </p:nvSpPr>
            <p:spPr>
              <a:xfrm>
                <a:off x="2761500" y="1645925"/>
                <a:ext cx="7750" cy="1336650"/>
              </a:xfrm>
              <a:custGeom>
                <a:avLst/>
                <a:gdLst/>
                <a:ahLst/>
                <a:cxnLst/>
                <a:rect l="l" t="t" r="r" b="b"/>
                <a:pathLst>
                  <a:path w="310" h="53466" fill="none" extrusionOk="0">
                    <a:moveTo>
                      <a:pt x="309" y="1"/>
                    </a:moveTo>
                    <a:lnTo>
                      <a:pt x="1" y="1"/>
                    </a:lnTo>
                    <a:lnTo>
                      <a:pt x="1" y="5069"/>
                    </a:lnTo>
                    <a:lnTo>
                      <a:pt x="309" y="5069"/>
                    </a:lnTo>
                    <a:lnTo>
                      <a:pt x="309" y="5334"/>
                    </a:lnTo>
                    <a:lnTo>
                      <a:pt x="1" y="5334"/>
                    </a:lnTo>
                    <a:lnTo>
                      <a:pt x="1" y="10403"/>
                    </a:lnTo>
                    <a:lnTo>
                      <a:pt x="309" y="10403"/>
                    </a:lnTo>
                    <a:lnTo>
                      <a:pt x="309" y="10711"/>
                    </a:lnTo>
                    <a:lnTo>
                      <a:pt x="1" y="10711"/>
                    </a:lnTo>
                    <a:lnTo>
                      <a:pt x="1" y="15780"/>
                    </a:lnTo>
                    <a:lnTo>
                      <a:pt x="309" y="15780"/>
                    </a:lnTo>
                    <a:lnTo>
                      <a:pt x="309" y="16045"/>
                    </a:lnTo>
                    <a:lnTo>
                      <a:pt x="1" y="16045"/>
                    </a:lnTo>
                    <a:lnTo>
                      <a:pt x="1" y="21157"/>
                    </a:lnTo>
                    <a:lnTo>
                      <a:pt x="309" y="21157"/>
                    </a:lnTo>
                    <a:lnTo>
                      <a:pt x="309" y="21422"/>
                    </a:lnTo>
                    <a:lnTo>
                      <a:pt x="1" y="21422"/>
                    </a:lnTo>
                    <a:lnTo>
                      <a:pt x="1" y="26535"/>
                    </a:lnTo>
                    <a:lnTo>
                      <a:pt x="309" y="26535"/>
                    </a:lnTo>
                    <a:lnTo>
                      <a:pt x="309" y="26799"/>
                    </a:lnTo>
                    <a:lnTo>
                      <a:pt x="1" y="26799"/>
                    </a:lnTo>
                    <a:lnTo>
                      <a:pt x="1" y="31912"/>
                    </a:lnTo>
                    <a:lnTo>
                      <a:pt x="309" y="31912"/>
                    </a:lnTo>
                    <a:lnTo>
                      <a:pt x="309" y="32177"/>
                    </a:lnTo>
                    <a:lnTo>
                      <a:pt x="1" y="32177"/>
                    </a:lnTo>
                    <a:lnTo>
                      <a:pt x="1" y="37290"/>
                    </a:lnTo>
                    <a:lnTo>
                      <a:pt x="309" y="37290"/>
                    </a:lnTo>
                    <a:lnTo>
                      <a:pt x="309" y="37554"/>
                    </a:lnTo>
                    <a:lnTo>
                      <a:pt x="1" y="37554"/>
                    </a:lnTo>
                    <a:lnTo>
                      <a:pt x="1" y="42667"/>
                    </a:lnTo>
                    <a:lnTo>
                      <a:pt x="309" y="42667"/>
                    </a:lnTo>
                    <a:lnTo>
                      <a:pt x="309" y="42931"/>
                    </a:lnTo>
                    <a:lnTo>
                      <a:pt x="1" y="42931"/>
                    </a:lnTo>
                    <a:lnTo>
                      <a:pt x="1" y="48044"/>
                    </a:lnTo>
                    <a:lnTo>
                      <a:pt x="309" y="48044"/>
                    </a:lnTo>
                    <a:lnTo>
                      <a:pt x="309" y="48309"/>
                    </a:lnTo>
                    <a:lnTo>
                      <a:pt x="1" y="48309"/>
                    </a:lnTo>
                    <a:lnTo>
                      <a:pt x="1" y="53289"/>
                    </a:lnTo>
                    <a:lnTo>
                      <a:pt x="265" y="53289"/>
                    </a:lnTo>
                    <a:lnTo>
                      <a:pt x="265" y="53466"/>
                    </a:lnTo>
                    <a:lnTo>
                      <a:pt x="309" y="53466"/>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59"/>
              <p:cNvSpPr/>
              <p:nvPr/>
            </p:nvSpPr>
            <p:spPr>
              <a:xfrm>
                <a:off x="2093750" y="1638225"/>
                <a:ext cx="675500" cy="6625"/>
              </a:xfrm>
              <a:custGeom>
                <a:avLst/>
                <a:gdLst/>
                <a:ahLst/>
                <a:cxnLst/>
                <a:rect l="l" t="t" r="r" b="b"/>
                <a:pathLst>
                  <a:path w="27020" h="265" extrusionOk="0">
                    <a:moveTo>
                      <a:pt x="0" y="0"/>
                    </a:moveTo>
                    <a:lnTo>
                      <a:pt x="0" y="220"/>
                    </a:lnTo>
                    <a:lnTo>
                      <a:pt x="265" y="220"/>
                    </a:lnTo>
                    <a:lnTo>
                      <a:pt x="265" y="264"/>
                    </a:lnTo>
                    <a:lnTo>
                      <a:pt x="5378" y="264"/>
                    </a:lnTo>
                    <a:lnTo>
                      <a:pt x="5378" y="220"/>
                    </a:lnTo>
                    <a:lnTo>
                      <a:pt x="5642" y="220"/>
                    </a:lnTo>
                    <a:lnTo>
                      <a:pt x="5642" y="264"/>
                    </a:lnTo>
                    <a:lnTo>
                      <a:pt x="10755" y="264"/>
                    </a:lnTo>
                    <a:lnTo>
                      <a:pt x="10755" y="220"/>
                    </a:lnTo>
                    <a:lnTo>
                      <a:pt x="11020" y="220"/>
                    </a:lnTo>
                    <a:lnTo>
                      <a:pt x="11020" y="264"/>
                    </a:lnTo>
                    <a:lnTo>
                      <a:pt x="16132" y="264"/>
                    </a:lnTo>
                    <a:lnTo>
                      <a:pt x="16132" y="220"/>
                    </a:lnTo>
                    <a:lnTo>
                      <a:pt x="16397" y="220"/>
                    </a:lnTo>
                    <a:lnTo>
                      <a:pt x="16397" y="264"/>
                    </a:lnTo>
                    <a:lnTo>
                      <a:pt x="21510" y="264"/>
                    </a:lnTo>
                    <a:lnTo>
                      <a:pt x="21510" y="220"/>
                    </a:lnTo>
                    <a:lnTo>
                      <a:pt x="21774" y="220"/>
                    </a:lnTo>
                    <a:lnTo>
                      <a:pt x="21774" y="264"/>
                    </a:lnTo>
                    <a:lnTo>
                      <a:pt x="27019" y="264"/>
                    </a:lnTo>
                    <a:lnTo>
                      <a:pt x="2701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59"/>
              <p:cNvSpPr/>
              <p:nvPr/>
            </p:nvSpPr>
            <p:spPr>
              <a:xfrm>
                <a:off x="2093750" y="1638225"/>
                <a:ext cx="675500" cy="6625"/>
              </a:xfrm>
              <a:custGeom>
                <a:avLst/>
                <a:gdLst/>
                <a:ahLst/>
                <a:cxnLst/>
                <a:rect l="l" t="t" r="r" b="b"/>
                <a:pathLst>
                  <a:path w="27020" h="265" fill="none" extrusionOk="0">
                    <a:moveTo>
                      <a:pt x="27019" y="0"/>
                    </a:moveTo>
                    <a:lnTo>
                      <a:pt x="0" y="0"/>
                    </a:lnTo>
                    <a:lnTo>
                      <a:pt x="0" y="220"/>
                    </a:lnTo>
                    <a:lnTo>
                      <a:pt x="265" y="220"/>
                    </a:lnTo>
                    <a:lnTo>
                      <a:pt x="265" y="264"/>
                    </a:lnTo>
                    <a:lnTo>
                      <a:pt x="5378" y="264"/>
                    </a:lnTo>
                    <a:lnTo>
                      <a:pt x="5378" y="220"/>
                    </a:lnTo>
                    <a:lnTo>
                      <a:pt x="5642" y="220"/>
                    </a:lnTo>
                    <a:lnTo>
                      <a:pt x="5642" y="264"/>
                    </a:lnTo>
                    <a:lnTo>
                      <a:pt x="10755" y="264"/>
                    </a:lnTo>
                    <a:lnTo>
                      <a:pt x="10755" y="220"/>
                    </a:lnTo>
                    <a:lnTo>
                      <a:pt x="11020" y="220"/>
                    </a:lnTo>
                    <a:lnTo>
                      <a:pt x="11020" y="264"/>
                    </a:lnTo>
                    <a:lnTo>
                      <a:pt x="16132" y="264"/>
                    </a:lnTo>
                    <a:lnTo>
                      <a:pt x="16132" y="220"/>
                    </a:lnTo>
                    <a:lnTo>
                      <a:pt x="16397" y="220"/>
                    </a:lnTo>
                    <a:lnTo>
                      <a:pt x="16397" y="264"/>
                    </a:lnTo>
                    <a:lnTo>
                      <a:pt x="21510" y="264"/>
                    </a:lnTo>
                    <a:lnTo>
                      <a:pt x="21510" y="220"/>
                    </a:lnTo>
                    <a:lnTo>
                      <a:pt x="21774" y="220"/>
                    </a:lnTo>
                    <a:lnTo>
                      <a:pt x="21774" y="264"/>
                    </a:lnTo>
                    <a:lnTo>
                      <a:pt x="27019" y="264"/>
                    </a:lnTo>
                    <a:lnTo>
                      <a:pt x="2701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59"/>
              <p:cNvSpPr/>
              <p:nvPr/>
            </p:nvSpPr>
            <p:spPr>
              <a:xfrm>
                <a:off x="2093750" y="1643725"/>
                <a:ext cx="6625" cy="1125"/>
              </a:xfrm>
              <a:custGeom>
                <a:avLst/>
                <a:gdLst/>
                <a:ahLst/>
                <a:cxnLst/>
                <a:rect l="l" t="t" r="r" b="b"/>
                <a:pathLst>
                  <a:path w="265" h="45" extrusionOk="0">
                    <a:moveTo>
                      <a:pt x="0" y="0"/>
                    </a:moveTo>
                    <a:lnTo>
                      <a:pt x="0" y="44"/>
                    </a:lnTo>
                    <a:lnTo>
                      <a:pt x="265"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59"/>
              <p:cNvSpPr/>
              <p:nvPr/>
            </p:nvSpPr>
            <p:spPr>
              <a:xfrm>
                <a:off x="2093750" y="1643725"/>
                <a:ext cx="6625" cy="1125"/>
              </a:xfrm>
              <a:custGeom>
                <a:avLst/>
                <a:gdLst/>
                <a:ahLst/>
                <a:cxnLst/>
                <a:rect l="l" t="t" r="r" b="b"/>
                <a:pathLst>
                  <a:path w="265" h="45" fill="none" extrusionOk="0">
                    <a:moveTo>
                      <a:pt x="265" y="0"/>
                    </a:moveTo>
                    <a:lnTo>
                      <a:pt x="0" y="0"/>
                    </a:lnTo>
                    <a:lnTo>
                      <a:pt x="0" y="44"/>
                    </a:lnTo>
                    <a:lnTo>
                      <a:pt x="265" y="44"/>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59"/>
              <p:cNvSpPr/>
              <p:nvPr/>
            </p:nvSpPr>
            <p:spPr>
              <a:xfrm>
                <a:off x="2228175" y="1643725"/>
                <a:ext cx="6650" cy="1125"/>
              </a:xfrm>
              <a:custGeom>
                <a:avLst/>
                <a:gdLst/>
                <a:ahLst/>
                <a:cxnLst/>
                <a:rect l="l" t="t" r="r" b="b"/>
                <a:pathLst>
                  <a:path w="266" h="45" extrusionOk="0">
                    <a:moveTo>
                      <a:pt x="1" y="0"/>
                    </a:moveTo>
                    <a:lnTo>
                      <a:pt x="1" y="44"/>
                    </a:lnTo>
                    <a:lnTo>
                      <a:pt x="265"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59"/>
              <p:cNvSpPr/>
              <p:nvPr/>
            </p:nvSpPr>
            <p:spPr>
              <a:xfrm>
                <a:off x="2228175" y="1643725"/>
                <a:ext cx="6650" cy="1125"/>
              </a:xfrm>
              <a:custGeom>
                <a:avLst/>
                <a:gdLst/>
                <a:ahLst/>
                <a:cxnLst/>
                <a:rect l="l" t="t" r="r" b="b"/>
                <a:pathLst>
                  <a:path w="266" h="45" fill="none" extrusionOk="0">
                    <a:moveTo>
                      <a:pt x="265" y="0"/>
                    </a:moveTo>
                    <a:lnTo>
                      <a:pt x="1" y="0"/>
                    </a:lnTo>
                    <a:lnTo>
                      <a:pt x="1" y="44"/>
                    </a:lnTo>
                    <a:lnTo>
                      <a:pt x="265" y="44"/>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59"/>
              <p:cNvSpPr/>
              <p:nvPr/>
            </p:nvSpPr>
            <p:spPr>
              <a:xfrm>
                <a:off x="2362625" y="1643725"/>
                <a:ext cx="6625" cy="1125"/>
              </a:xfrm>
              <a:custGeom>
                <a:avLst/>
                <a:gdLst/>
                <a:ahLst/>
                <a:cxnLst/>
                <a:rect l="l" t="t" r="r" b="b"/>
                <a:pathLst>
                  <a:path w="265" h="45" extrusionOk="0">
                    <a:moveTo>
                      <a:pt x="0" y="0"/>
                    </a:moveTo>
                    <a:lnTo>
                      <a:pt x="0" y="44"/>
                    </a:lnTo>
                    <a:lnTo>
                      <a:pt x="265"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59"/>
              <p:cNvSpPr/>
              <p:nvPr/>
            </p:nvSpPr>
            <p:spPr>
              <a:xfrm>
                <a:off x="2362625" y="1643725"/>
                <a:ext cx="6625" cy="1125"/>
              </a:xfrm>
              <a:custGeom>
                <a:avLst/>
                <a:gdLst/>
                <a:ahLst/>
                <a:cxnLst/>
                <a:rect l="l" t="t" r="r" b="b"/>
                <a:pathLst>
                  <a:path w="265" h="45" fill="none" extrusionOk="0">
                    <a:moveTo>
                      <a:pt x="265" y="0"/>
                    </a:moveTo>
                    <a:lnTo>
                      <a:pt x="0" y="0"/>
                    </a:lnTo>
                    <a:lnTo>
                      <a:pt x="0" y="44"/>
                    </a:lnTo>
                    <a:lnTo>
                      <a:pt x="265" y="44"/>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59"/>
              <p:cNvSpPr/>
              <p:nvPr/>
            </p:nvSpPr>
            <p:spPr>
              <a:xfrm>
                <a:off x="2497050" y="1643725"/>
                <a:ext cx="6625" cy="1125"/>
              </a:xfrm>
              <a:custGeom>
                <a:avLst/>
                <a:gdLst/>
                <a:ahLst/>
                <a:cxnLst/>
                <a:rect l="l" t="t" r="r" b="b"/>
                <a:pathLst>
                  <a:path w="265" h="45" extrusionOk="0">
                    <a:moveTo>
                      <a:pt x="0" y="0"/>
                    </a:moveTo>
                    <a:lnTo>
                      <a:pt x="0" y="44"/>
                    </a:lnTo>
                    <a:lnTo>
                      <a:pt x="265"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59"/>
              <p:cNvSpPr/>
              <p:nvPr/>
            </p:nvSpPr>
            <p:spPr>
              <a:xfrm>
                <a:off x="2497050" y="1643725"/>
                <a:ext cx="6625" cy="1125"/>
              </a:xfrm>
              <a:custGeom>
                <a:avLst/>
                <a:gdLst/>
                <a:ahLst/>
                <a:cxnLst/>
                <a:rect l="l" t="t" r="r" b="b"/>
                <a:pathLst>
                  <a:path w="265" h="45" fill="none" extrusionOk="0">
                    <a:moveTo>
                      <a:pt x="265" y="0"/>
                    </a:moveTo>
                    <a:lnTo>
                      <a:pt x="0" y="0"/>
                    </a:lnTo>
                    <a:lnTo>
                      <a:pt x="0" y="44"/>
                    </a:lnTo>
                    <a:lnTo>
                      <a:pt x="265" y="44"/>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59"/>
              <p:cNvSpPr/>
              <p:nvPr/>
            </p:nvSpPr>
            <p:spPr>
              <a:xfrm>
                <a:off x="2631475" y="1643725"/>
                <a:ext cx="6650" cy="1125"/>
              </a:xfrm>
              <a:custGeom>
                <a:avLst/>
                <a:gdLst/>
                <a:ahLst/>
                <a:cxnLst/>
                <a:rect l="l" t="t" r="r" b="b"/>
                <a:pathLst>
                  <a:path w="266" h="45" extrusionOk="0">
                    <a:moveTo>
                      <a:pt x="1" y="0"/>
                    </a:moveTo>
                    <a:lnTo>
                      <a:pt x="1" y="44"/>
                    </a:lnTo>
                    <a:lnTo>
                      <a:pt x="265"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59"/>
              <p:cNvSpPr/>
              <p:nvPr/>
            </p:nvSpPr>
            <p:spPr>
              <a:xfrm>
                <a:off x="2631475" y="1643725"/>
                <a:ext cx="6650" cy="1125"/>
              </a:xfrm>
              <a:custGeom>
                <a:avLst/>
                <a:gdLst/>
                <a:ahLst/>
                <a:cxnLst/>
                <a:rect l="l" t="t" r="r" b="b"/>
                <a:pathLst>
                  <a:path w="266" h="45" fill="none" extrusionOk="0">
                    <a:moveTo>
                      <a:pt x="265" y="0"/>
                    </a:moveTo>
                    <a:lnTo>
                      <a:pt x="1" y="0"/>
                    </a:lnTo>
                    <a:lnTo>
                      <a:pt x="1" y="44"/>
                    </a:lnTo>
                    <a:lnTo>
                      <a:pt x="265" y="44"/>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59"/>
              <p:cNvSpPr/>
              <p:nvPr/>
            </p:nvSpPr>
            <p:spPr>
              <a:xfrm>
                <a:off x="2100350" y="1772650"/>
                <a:ext cx="661175" cy="6625"/>
              </a:xfrm>
              <a:custGeom>
                <a:avLst/>
                <a:gdLst/>
                <a:ahLst/>
                <a:cxnLst/>
                <a:rect l="l" t="t" r="r" b="b"/>
                <a:pathLst>
                  <a:path w="26447"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59"/>
              <p:cNvSpPr/>
              <p:nvPr/>
            </p:nvSpPr>
            <p:spPr>
              <a:xfrm>
                <a:off x="2100350" y="17726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59"/>
              <p:cNvSpPr/>
              <p:nvPr/>
            </p:nvSpPr>
            <p:spPr>
              <a:xfrm>
                <a:off x="2234800" y="1772650"/>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59"/>
              <p:cNvSpPr/>
              <p:nvPr/>
            </p:nvSpPr>
            <p:spPr>
              <a:xfrm>
                <a:off x="2369225" y="1772650"/>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59"/>
              <p:cNvSpPr/>
              <p:nvPr/>
            </p:nvSpPr>
            <p:spPr>
              <a:xfrm>
                <a:off x="2503650" y="17726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59"/>
              <p:cNvSpPr/>
              <p:nvPr/>
            </p:nvSpPr>
            <p:spPr>
              <a:xfrm>
                <a:off x="2638100" y="1772650"/>
                <a:ext cx="123425" cy="6625"/>
              </a:xfrm>
              <a:custGeom>
                <a:avLst/>
                <a:gdLst/>
                <a:ahLst/>
                <a:cxnLst/>
                <a:rect l="l" t="t" r="r" b="b"/>
                <a:pathLst>
                  <a:path w="4937" h="265" fill="none" extrusionOk="0">
                    <a:moveTo>
                      <a:pt x="4937" y="0"/>
                    </a:moveTo>
                    <a:lnTo>
                      <a:pt x="0" y="0"/>
                    </a:lnTo>
                    <a:lnTo>
                      <a:pt x="0" y="265"/>
                    </a:lnTo>
                    <a:lnTo>
                      <a:pt x="4937" y="265"/>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59"/>
              <p:cNvSpPr/>
              <p:nvPr/>
            </p:nvSpPr>
            <p:spPr>
              <a:xfrm>
                <a:off x="2093750" y="17726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59"/>
              <p:cNvSpPr/>
              <p:nvPr/>
            </p:nvSpPr>
            <p:spPr>
              <a:xfrm>
                <a:off x="2093750" y="17726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59"/>
              <p:cNvSpPr/>
              <p:nvPr/>
            </p:nvSpPr>
            <p:spPr>
              <a:xfrm>
                <a:off x="2228175" y="17726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59"/>
              <p:cNvSpPr/>
              <p:nvPr/>
            </p:nvSpPr>
            <p:spPr>
              <a:xfrm>
                <a:off x="2228175" y="17726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59"/>
              <p:cNvSpPr/>
              <p:nvPr/>
            </p:nvSpPr>
            <p:spPr>
              <a:xfrm>
                <a:off x="2362625" y="17726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59"/>
              <p:cNvSpPr/>
              <p:nvPr/>
            </p:nvSpPr>
            <p:spPr>
              <a:xfrm>
                <a:off x="2362625" y="17726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59"/>
              <p:cNvSpPr/>
              <p:nvPr/>
            </p:nvSpPr>
            <p:spPr>
              <a:xfrm>
                <a:off x="2497050" y="17726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59"/>
              <p:cNvSpPr/>
              <p:nvPr/>
            </p:nvSpPr>
            <p:spPr>
              <a:xfrm>
                <a:off x="2497050" y="17726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59"/>
              <p:cNvSpPr/>
              <p:nvPr/>
            </p:nvSpPr>
            <p:spPr>
              <a:xfrm>
                <a:off x="2631475" y="17726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59"/>
              <p:cNvSpPr/>
              <p:nvPr/>
            </p:nvSpPr>
            <p:spPr>
              <a:xfrm>
                <a:off x="2631475" y="17726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59"/>
              <p:cNvSpPr/>
              <p:nvPr/>
            </p:nvSpPr>
            <p:spPr>
              <a:xfrm>
                <a:off x="2761500" y="1772650"/>
                <a:ext cx="7750" cy="6625"/>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59"/>
              <p:cNvSpPr/>
              <p:nvPr/>
            </p:nvSpPr>
            <p:spPr>
              <a:xfrm>
                <a:off x="2761500" y="1772650"/>
                <a:ext cx="7750" cy="6625"/>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59"/>
              <p:cNvSpPr/>
              <p:nvPr/>
            </p:nvSpPr>
            <p:spPr>
              <a:xfrm>
                <a:off x="2100350" y="1905975"/>
                <a:ext cx="661175" cy="7750"/>
              </a:xfrm>
              <a:custGeom>
                <a:avLst/>
                <a:gdLst/>
                <a:ahLst/>
                <a:cxnLst/>
                <a:rect l="l" t="t" r="r" b="b"/>
                <a:pathLst>
                  <a:path w="26447" h="310" extrusionOk="0">
                    <a:moveTo>
                      <a:pt x="1" y="1"/>
                    </a:moveTo>
                    <a:lnTo>
                      <a:pt x="1" y="309"/>
                    </a:lnTo>
                    <a:lnTo>
                      <a:pt x="5114" y="309"/>
                    </a:lnTo>
                    <a:lnTo>
                      <a:pt x="5114" y="1"/>
                    </a:lnTo>
                    <a:close/>
                    <a:moveTo>
                      <a:pt x="5378" y="1"/>
                    </a:moveTo>
                    <a:lnTo>
                      <a:pt x="5378" y="309"/>
                    </a:lnTo>
                    <a:lnTo>
                      <a:pt x="10491" y="309"/>
                    </a:lnTo>
                    <a:lnTo>
                      <a:pt x="10491" y="1"/>
                    </a:lnTo>
                    <a:close/>
                    <a:moveTo>
                      <a:pt x="10756" y="1"/>
                    </a:moveTo>
                    <a:lnTo>
                      <a:pt x="10756" y="309"/>
                    </a:lnTo>
                    <a:lnTo>
                      <a:pt x="15868" y="309"/>
                    </a:lnTo>
                    <a:lnTo>
                      <a:pt x="15868" y="1"/>
                    </a:lnTo>
                    <a:close/>
                    <a:moveTo>
                      <a:pt x="16133" y="1"/>
                    </a:moveTo>
                    <a:lnTo>
                      <a:pt x="16133" y="309"/>
                    </a:lnTo>
                    <a:lnTo>
                      <a:pt x="21246" y="309"/>
                    </a:lnTo>
                    <a:lnTo>
                      <a:pt x="21246" y="1"/>
                    </a:lnTo>
                    <a:close/>
                    <a:moveTo>
                      <a:pt x="21510" y="1"/>
                    </a:moveTo>
                    <a:lnTo>
                      <a:pt x="21510" y="309"/>
                    </a:lnTo>
                    <a:lnTo>
                      <a:pt x="26447" y="309"/>
                    </a:lnTo>
                    <a:lnTo>
                      <a:pt x="264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59"/>
              <p:cNvSpPr/>
              <p:nvPr/>
            </p:nvSpPr>
            <p:spPr>
              <a:xfrm>
                <a:off x="2100350" y="1905975"/>
                <a:ext cx="127850" cy="7750"/>
              </a:xfrm>
              <a:custGeom>
                <a:avLst/>
                <a:gdLst/>
                <a:ahLst/>
                <a:cxnLst/>
                <a:rect l="l" t="t" r="r" b="b"/>
                <a:pathLst>
                  <a:path w="5114" h="310" fill="none" extrusionOk="0">
                    <a:moveTo>
                      <a:pt x="5114" y="1"/>
                    </a:moveTo>
                    <a:lnTo>
                      <a:pt x="1" y="1"/>
                    </a:lnTo>
                    <a:lnTo>
                      <a:pt x="1" y="309"/>
                    </a:lnTo>
                    <a:lnTo>
                      <a:pt x="5114" y="309"/>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59"/>
              <p:cNvSpPr/>
              <p:nvPr/>
            </p:nvSpPr>
            <p:spPr>
              <a:xfrm>
                <a:off x="2234800" y="1905975"/>
                <a:ext cx="127850" cy="7750"/>
              </a:xfrm>
              <a:custGeom>
                <a:avLst/>
                <a:gdLst/>
                <a:ahLst/>
                <a:cxnLst/>
                <a:rect l="l" t="t" r="r" b="b"/>
                <a:pathLst>
                  <a:path w="5114" h="310" fill="none" extrusionOk="0">
                    <a:moveTo>
                      <a:pt x="5113" y="1"/>
                    </a:moveTo>
                    <a:lnTo>
                      <a:pt x="0" y="1"/>
                    </a:lnTo>
                    <a:lnTo>
                      <a:pt x="0" y="309"/>
                    </a:lnTo>
                    <a:lnTo>
                      <a:pt x="5113" y="309"/>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59"/>
              <p:cNvSpPr/>
              <p:nvPr/>
            </p:nvSpPr>
            <p:spPr>
              <a:xfrm>
                <a:off x="2369225" y="1905975"/>
                <a:ext cx="127850" cy="7750"/>
              </a:xfrm>
              <a:custGeom>
                <a:avLst/>
                <a:gdLst/>
                <a:ahLst/>
                <a:cxnLst/>
                <a:rect l="l" t="t" r="r" b="b"/>
                <a:pathLst>
                  <a:path w="5114" h="310" fill="none" extrusionOk="0">
                    <a:moveTo>
                      <a:pt x="5113" y="1"/>
                    </a:moveTo>
                    <a:lnTo>
                      <a:pt x="1" y="1"/>
                    </a:lnTo>
                    <a:lnTo>
                      <a:pt x="1" y="309"/>
                    </a:lnTo>
                    <a:lnTo>
                      <a:pt x="5113" y="309"/>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59"/>
              <p:cNvSpPr/>
              <p:nvPr/>
            </p:nvSpPr>
            <p:spPr>
              <a:xfrm>
                <a:off x="2503650" y="1905975"/>
                <a:ext cx="127850" cy="7750"/>
              </a:xfrm>
              <a:custGeom>
                <a:avLst/>
                <a:gdLst/>
                <a:ahLst/>
                <a:cxnLst/>
                <a:rect l="l" t="t" r="r" b="b"/>
                <a:pathLst>
                  <a:path w="5114" h="310" fill="none" extrusionOk="0">
                    <a:moveTo>
                      <a:pt x="5114" y="1"/>
                    </a:moveTo>
                    <a:lnTo>
                      <a:pt x="1" y="1"/>
                    </a:lnTo>
                    <a:lnTo>
                      <a:pt x="1" y="309"/>
                    </a:lnTo>
                    <a:lnTo>
                      <a:pt x="5114" y="309"/>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59"/>
              <p:cNvSpPr/>
              <p:nvPr/>
            </p:nvSpPr>
            <p:spPr>
              <a:xfrm>
                <a:off x="2638100" y="1905975"/>
                <a:ext cx="123425" cy="7750"/>
              </a:xfrm>
              <a:custGeom>
                <a:avLst/>
                <a:gdLst/>
                <a:ahLst/>
                <a:cxnLst/>
                <a:rect l="l" t="t" r="r" b="b"/>
                <a:pathLst>
                  <a:path w="4937" h="310" fill="none" extrusionOk="0">
                    <a:moveTo>
                      <a:pt x="4937" y="1"/>
                    </a:moveTo>
                    <a:lnTo>
                      <a:pt x="0" y="1"/>
                    </a:lnTo>
                    <a:lnTo>
                      <a:pt x="0" y="309"/>
                    </a:lnTo>
                    <a:lnTo>
                      <a:pt x="4937" y="309"/>
                    </a:lnTo>
                    <a:lnTo>
                      <a:pt x="4937"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59"/>
              <p:cNvSpPr/>
              <p:nvPr/>
            </p:nvSpPr>
            <p:spPr>
              <a:xfrm>
                <a:off x="2093750" y="1905975"/>
                <a:ext cx="6625" cy="7750"/>
              </a:xfrm>
              <a:custGeom>
                <a:avLst/>
                <a:gdLst/>
                <a:ahLst/>
                <a:cxnLst/>
                <a:rect l="l" t="t" r="r" b="b"/>
                <a:pathLst>
                  <a:path w="265" h="310" extrusionOk="0">
                    <a:moveTo>
                      <a:pt x="0" y="1"/>
                    </a:moveTo>
                    <a:lnTo>
                      <a:pt x="0" y="309"/>
                    </a:lnTo>
                    <a:lnTo>
                      <a:pt x="265" y="309"/>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59"/>
              <p:cNvSpPr/>
              <p:nvPr/>
            </p:nvSpPr>
            <p:spPr>
              <a:xfrm>
                <a:off x="2093750" y="1905975"/>
                <a:ext cx="6625" cy="7750"/>
              </a:xfrm>
              <a:custGeom>
                <a:avLst/>
                <a:gdLst/>
                <a:ahLst/>
                <a:cxnLst/>
                <a:rect l="l" t="t" r="r" b="b"/>
                <a:pathLst>
                  <a:path w="265" h="310" fill="none" extrusionOk="0">
                    <a:moveTo>
                      <a:pt x="265" y="1"/>
                    </a:moveTo>
                    <a:lnTo>
                      <a:pt x="0" y="1"/>
                    </a:lnTo>
                    <a:lnTo>
                      <a:pt x="0" y="309"/>
                    </a:lnTo>
                    <a:lnTo>
                      <a:pt x="265" y="30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59"/>
              <p:cNvSpPr/>
              <p:nvPr/>
            </p:nvSpPr>
            <p:spPr>
              <a:xfrm>
                <a:off x="2228175" y="1905975"/>
                <a:ext cx="6650" cy="7750"/>
              </a:xfrm>
              <a:custGeom>
                <a:avLst/>
                <a:gdLst/>
                <a:ahLst/>
                <a:cxnLst/>
                <a:rect l="l" t="t" r="r" b="b"/>
                <a:pathLst>
                  <a:path w="266" h="310" extrusionOk="0">
                    <a:moveTo>
                      <a:pt x="1" y="1"/>
                    </a:moveTo>
                    <a:lnTo>
                      <a:pt x="1" y="309"/>
                    </a:lnTo>
                    <a:lnTo>
                      <a:pt x="265" y="309"/>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59"/>
              <p:cNvSpPr/>
              <p:nvPr/>
            </p:nvSpPr>
            <p:spPr>
              <a:xfrm>
                <a:off x="2228175" y="1905975"/>
                <a:ext cx="6650" cy="7750"/>
              </a:xfrm>
              <a:custGeom>
                <a:avLst/>
                <a:gdLst/>
                <a:ahLst/>
                <a:cxnLst/>
                <a:rect l="l" t="t" r="r" b="b"/>
                <a:pathLst>
                  <a:path w="266" h="310" fill="none" extrusionOk="0">
                    <a:moveTo>
                      <a:pt x="265" y="1"/>
                    </a:moveTo>
                    <a:lnTo>
                      <a:pt x="1" y="1"/>
                    </a:lnTo>
                    <a:lnTo>
                      <a:pt x="1" y="309"/>
                    </a:lnTo>
                    <a:lnTo>
                      <a:pt x="265" y="30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59"/>
              <p:cNvSpPr/>
              <p:nvPr/>
            </p:nvSpPr>
            <p:spPr>
              <a:xfrm>
                <a:off x="2362625" y="1905975"/>
                <a:ext cx="6625" cy="7750"/>
              </a:xfrm>
              <a:custGeom>
                <a:avLst/>
                <a:gdLst/>
                <a:ahLst/>
                <a:cxnLst/>
                <a:rect l="l" t="t" r="r" b="b"/>
                <a:pathLst>
                  <a:path w="265" h="310" extrusionOk="0">
                    <a:moveTo>
                      <a:pt x="0" y="1"/>
                    </a:moveTo>
                    <a:lnTo>
                      <a:pt x="0" y="309"/>
                    </a:lnTo>
                    <a:lnTo>
                      <a:pt x="265" y="309"/>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59"/>
              <p:cNvSpPr/>
              <p:nvPr/>
            </p:nvSpPr>
            <p:spPr>
              <a:xfrm>
                <a:off x="2362625" y="1905975"/>
                <a:ext cx="6625" cy="7750"/>
              </a:xfrm>
              <a:custGeom>
                <a:avLst/>
                <a:gdLst/>
                <a:ahLst/>
                <a:cxnLst/>
                <a:rect l="l" t="t" r="r" b="b"/>
                <a:pathLst>
                  <a:path w="265" h="310" fill="none" extrusionOk="0">
                    <a:moveTo>
                      <a:pt x="265" y="1"/>
                    </a:moveTo>
                    <a:lnTo>
                      <a:pt x="0" y="1"/>
                    </a:lnTo>
                    <a:lnTo>
                      <a:pt x="0" y="309"/>
                    </a:lnTo>
                    <a:lnTo>
                      <a:pt x="265" y="30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59"/>
              <p:cNvSpPr/>
              <p:nvPr/>
            </p:nvSpPr>
            <p:spPr>
              <a:xfrm>
                <a:off x="2497050" y="1905975"/>
                <a:ext cx="6625" cy="7750"/>
              </a:xfrm>
              <a:custGeom>
                <a:avLst/>
                <a:gdLst/>
                <a:ahLst/>
                <a:cxnLst/>
                <a:rect l="l" t="t" r="r" b="b"/>
                <a:pathLst>
                  <a:path w="265" h="310" extrusionOk="0">
                    <a:moveTo>
                      <a:pt x="0" y="1"/>
                    </a:moveTo>
                    <a:lnTo>
                      <a:pt x="0" y="309"/>
                    </a:lnTo>
                    <a:lnTo>
                      <a:pt x="265" y="309"/>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59"/>
              <p:cNvSpPr/>
              <p:nvPr/>
            </p:nvSpPr>
            <p:spPr>
              <a:xfrm>
                <a:off x="2497050" y="1905975"/>
                <a:ext cx="6625" cy="7750"/>
              </a:xfrm>
              <a:custGeom>
                <a:avLst/>
                <a:gdLst/>
                <a:ahLst/>
                <a:cxnLst/>
                <a:rect l="l" t="t" r="r" b="b"/>
                <a:pathLst>
                  <a:path w="265" h="310" fill="none" extrusionOk="0">
                    <a:moveTo>
                      <a:pt x="265" y="1"/>
                    </a:moveTo>
                    <a:lnTo>
                      <a:pt x="0" y="1"/>
                    </a:lnTo>
                    <a:lnTo>
                      <a:pt x="0" y="309"/>
                    </a:lnTo>
                    <a:lnTo>
                      <a:pt x="265" y="30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59"/>
              <p:cNvSpPr/>
              <p:nvPr/>
            </p:nvSpPr>
            <p:spPr>
              <a:xfrm>
                <a:off x="2631475" y="1905975"/>
                <a:ext cx="6650" cy="7750"/>
              </a:xfrm>
              <a:custGeom>
                <a:avLst/>
                <a:gdLst/>
                <a:ahLst/>
                <a:cxnLst/>
                <a:rect l="l" t="t" r="r" b="b"/>
                <a:pathLst>
                  <a:path w="266" h="310" extrusionOk="0">
                    <a:moveTo>
                      <a:pt x="1" y="1"/>
                    </a:moveTo>
                    <a:lnTo>
                      <a:pt x="1" y="309"/>
                    </a:lnTo>
                    <a:lnTo>
                      <a:pt x="265" y="309"/>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59"/>
              <p:cNvSpPr/>
              <p:nvPr/>
            </p:nvSpPr>
            <p:spPr>
              <a:xfrm>
                <a:off x="2631475" y="1905975"/>
                <a:ext cx="6650" cy="7750"/>
              </a:xfrm>
              <a:custGeom>
                <a:avLst/>
                <a:gdLst/>
                <a:ahLst/>
                <a:cxnLst/>
                <a:rect l="l" t="t" r="r" b="b"/>
                <a:pathLst>
                  <a:path w="266" h="310" fill="none" extrusionOk="0">
                    <a:moveTo>
                      <a:pt x="265" y="1"/>
                    </a:moveTo>
                    <a:lnTo>
                      <a:pt x="1" y="1"/>
                    </a:lnTo>
                    <a:lnTo>
                      <a:pt x="1" y="309"/>
                    </a:lnTo>
                    <a:lnTo>
                      <a:pt x="265" y="30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59"/>
              <p:cNvSpPr/>
              <p:nvPr/>
            </p:nvSpPr>
            <p:spPr>
              <a:xfrm>
                <a:off x="2761500" y="1905975"/>
                <a:ext cx="7750" cy="7750"/>
              </a:xfrm>
              <a:custGeom>
                <a:avLst/>
                <a:gdLst/>
                <a:ahLst/>
                <a:cxnLst/>
                <a:rect l="l" t="t" r="r" b="b"/>
                <a:pathLst>
                  <a:path w="310" h="310" extrusionOk="0">
                    <a:moveTo>
                      <a:pt x="1" y="1"/>
                    </a:moveTo>
                    <a:lnTo>
                      <a:pt x="1" y="309"/>
                    </a:lnTo>
                    <a:lnTo>
                      <a:pt x="309" y="309"/>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59"/>
              <p:cNvSpPr/>
              <p:nvPr/>
            </p:nvSpPr>
            <p:spPr>
              <a:xfrm>
                <a:off x="2761500" y="1905975"/>
                <a:ext cx="7750" cy="7750"/>
              </a:xfrm>
              <a:custGeom>
                <a:avLst/>
                <a:gdLst/>
                <a:ahLst/>
                <a:cxnLst/>
                <a:rect l="l" t="t" r="r" b="b"/>
                <a:pathLst>
                  <a:path w="310" h="310" fill="none" extrusionOk="0">
                    <a:moveTo>
                      <a:pt x="309" y="1"/>
                    </a:moveTo>
                    <a:lnTo>
                      <a:pt x="1" y="1"/>
                    </a:lnTo>
                    <a:lnTo>
                      <a:pt x="1" y="309"/>
                    </a:lnTo>
                    <a:lnTo>
                      <a:pt x="309" y="309"/>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59"/>
              <p:cNvSpPr/>
              <p:nvPr/>
            </p:nvSpPr>
            <p:spPr>
              <a:xfrm>
                <a:off x="2100350" y="2040425"/>
                <a:ext cx="661175" cy="6625"/>
              </a:xfrm>
              <a:custGeom>
                <a:avLst/>
                <a:gdLst/>
                <a:ahLst/>
                <a:cxnLst/>
                <a:rect l="l" t="t" r="r" b="b"/>
                <a:pathLst>
                  <a:path w="26447"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9"/>
              <p:cNvSpPr/>
              <p:nvPr/>
            </p:nvSpPr>
            <p:spPr>
              <a:xfrm>
                <a:off x="2100350" y="20404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9"/>
              <p:cNvSpPr/>
              <p:nvPr/>
            </p:nvSpPr>
            <p:spPr>
              <a:xfrm>
                <a:off x="2234800" y="2040425"/>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9"/>
              <p:cNvSpPr/>
              <p:nvPr/>
            </p:nvSpPr>
            <p:spPr>
              <a:xfrm>
                <a:off x="2369225" y="2040425"/>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59"/>
              <p:cNvSpPr/>
              <p:nvPr/>
            </p:nvSpPr>
            <p:spPr>
              <a:xfrm>
                <a:off x="2503650" y="20404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59"/>
              <p:cNvSpPr/>
              <p:nvPr/>
            </p:nvSpPr>
            <p:spPr>
              <a:xfrm>
                <a:off x="2638100" y="2040425"/>
                <a:ext cx="123425" cy="6625"/>
              </a:xfrm>
              <a:custGeom>
                <a:avLst/>
                <a:gdLst/>
                <a:ahLst/>
                <a:cxnLst/>
                <a:rect l="l" t="t" r="r" b="b"/>
                <a:pathLst>
                  <a:path w="4937" h="265" fill="none" extrusionOk="0">
                    <a:moveTo>
                      <a:pt x="4937" y="0"/>
                    </a:moveTo>
                    <a:lnTo>
                      <a:pt x="0" y="0"/>
                    </a:lnTo>
                    <a:lnTo>
                      <a:pt x="0" y="265"/>
                    </a:lnTo>
                    <a:lnTo>
                      <a:pt x="4937" y="265"/>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9"/>
              <p:cNvSpPr/>
              <p:nvPr/>
            </p:nvSpPr>
            <p:spPr>
              <a:xfrm>
                <a:off x="2093750" y="20404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9"/>
              <p:cNvSpPr/>
              <p:nvPr/>
            </p:nvSpPr>
            <p:spPr>
              <a:xfrm>
                <a:off x="2093750" y="20404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9"/>
              <p:cNvSpPr/>
              <p:nvPr/>
            </p:nvSpPr>
            <p:spPr>
              <a:xfrm>
                <a:off x="2228175" y="20404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59"/>
              <p:cNvSpPr/>
              <p:nvPr/>
            </p:nvSpPr>
            <p:spPr>
              <a:xfrm>
                <a:off x="2228175" y="20404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59"/>
              <p:cNvSpPr/>
              <p:nvPr/>
            </p:nvSpPr>
            <p:spPr>
              <a:xfrm>
                <a:off x="2362625" y="20404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59"/>
              <p:cNvSpPr/>
              <p:nvPr/>
            </p:nvSpPr>
            <p:spPr>
              <a:xfrm>
                <a:off x="2362625" y="20404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9"/>
              <p:cNvSpPr/>
              <p:nvPr/>
            </p:nvSpPr>
            <p:spPr>
              <a:xfrm>
                <a:off x="2497050" y="20404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59"/>
              <p:cNvSpPr/>
              <p:nvPr/>
            </p:nvSpPr>
            <p:spPr>
              <a:xfrm>
                <a:off x="2497050" y="20404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9"/>
              <p:cNvSpPr/>
              <p:nvPr/>
            </p:nvSpPr>
            <p:spPr>
              <a:xfrm>
                <a:off x="2631475" y="20404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9"/>
              <p:cNvSpPr/>
              <p:nvPr/>
            </p:nvSpPr>
            <p:spPr>
              <a:xfrm>
                <a:off x="2631475" y="20404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9"/>
              <p:cNvSpPr/>
              <p:nvPr/>
            </p:nvSpPr>
            <p:spPr>
              <a:xfrm>
                <a:off x="2761500" y="2040425"/>
                <a:ext cx="7750" cy="6625"/>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9"/>
              <p:cNvSpPr/>
              <p:nvPr/>
            </p:nvSpPr>
            <p:spPr>
              <a:xfrm>
                <a:off x="2761500" y="2040425"/>
                <a:ext cx="7750" cy="6625"/>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59"/>
              <p:cNvSpPr/>
              <p:nvPr/>
            </p:nvSpPr>
            <p:spPr>
              <a:xfrm>
                <a:off x="2100350" y="2174850"/>
                <a:ext cx="661175" cy="6625"/>
              </a:xfrm>
              <a:custGeom>
                <a:avLst/>
                <a:gdLst/>
                <a:ahLst/>
                <a:cxnLst/>
                <a:rect l="l" t="t" r="r" b="b"/>
                <a:pathLst>
                  <a:path w="26447"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59"/>
              <p:cNvSpPr/>
              <p:nvPr/>
            </p:nvSpPr>
            <p:spPr>
              <a:xfrm>
                <a:off x="2100350" y="21748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9"/>
              <p:cNvSpPr/>
              <p:nvPr/>
            </p:nvSpPr>
            <p:spPr>
              <a:xfrm>
                <a:off x="2234800" y="2174850"/>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59"/>
              <p:cNvSpPr/>
              <p:nvPr/>
            </p:nvSpPr>
            <p:spPr>
              <a:xfrm>
                <a:off x="2369225" y="2174850"/>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59"/>
              <p:cNvSpPr/>
              <p:nvPr/>
            </p:nvSpPr>
            <p:spPr>
              <a:xfrm>
                <a:off x="2503650" y="21748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59"/>
              <p:cNvSpPr/>
              <p:nvPr/>
            </p:nvSpPr>
            <p:spPr>
              <a:xfrm>
                <a:off x="2638100" y="2174850"/>
                <a:ext cx="123425" cy="6625"/>
              </a:xfrm>
              <a:custGeom>
                <a:avLst/>
                <a:gdLst/>
                <a:ahLst/>
                <a:cxnLst/>
                <a:rect l="l" t="t" r="r" b="b"/>
                <a:pathLst>
                  <a:path w="4937" h="265" fill="none" extrusionOk="0">
                    <a:moveTo>
                      <a:pt x="4937" y="0"/>
                    </a:moveTo>
                    <a:lnTo>
                      <a:pt x="0" y="0"/>
                    </a:lnTo>
                    <a:lnTo>
                      <a:pt x="0" y="265"/>
                    </a:lnTo>
                    <a:lnTo>
                      <a:pt x="4937" y="265"/>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59"/>
              <p:cNvSpPr/>
              <p:nvPr/>
            </p:nvSpPr>
            <p:spPr>
              <a:xfrm>
                <a:off x="2093750" y="21748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59"/>
              <p:cNvSpPr/>
              <p:nvPr/>
            </p:nvSpPr>
            <p:spPr>
              <a:xfrm>
                <a:off x="2093750" y="21748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59"/>
              <p:cNvSpPr/>
              <p:nvPr/>
            </p:nvSpPr>
            <p:spPr>
              <a:xfrm>
                <a:off x="2228175" y="21748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59"/>
              <p:cNvSpPr/>
              <p:nvPr/>
            </p:nvSpPr>
            <p:spPr>
              <a:xfrm>
                <a:off x="2228175" y="21748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59"/>
              <p:cNvSpPr/>
              <p:nvPr/>
            </p:nvSpPr>
            <p:spPr>
              <a:xfrm>
                <a:off x="2362625" y="21748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59"/>
              <p:cNvSpPr/>
              <p:nvPr/>
            </p:nvSpPr>
            <p:spPr>
              <a:xfrm>
                <a:off x="2362625" y="21748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59"/>
              <p:cNvSpPr/>
              <p:nvPr/>
            </p:nvSpPr>
            <p:spPr>
              <a:xfrm>
                <a:off x="2497050" y="21748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59"/>
              <p:cNvSpPr/>
              <p:nvPr/>
            </p:nvSpPr>
            <p:spPr>
              <a:xfrm>
                <a:off x="2497050" y="21748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59"/>
              <p:cNvSpPr/>
              <p:nvPr/>
            </p:nvSpPr>
            <p:spPr>
              <a:xfrm>
                <a:off x="2631475" y="21748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59"/>
              <p:cNvSpPr/>
              <p:nvPr/>
            </p:nvSpPr>
            <p:spPr>
              <a:xfrm>
                <a:off x="2631475" y="21748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59"/>
              <p:cNvSpPr/>
              <p:nvPr/>
            </p:nvSpPr>
            <p:spPr>
              <a:xfrm>
                <a:off x="2761500" y="2174850"/>
                <a:ext cx="7750" cy="6625"/>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59"/>
              <p:cNvSpPr/>
              <p:nvPr/>
            </p:nvSpPr>
            <p:spPr>
              <a:xfrm>
                <a:off x="2761500" y="2174850"/>
                <a:ext cx="7750" cy="6625"/>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59"/>
              <p:cNvSpPr/>
              <p:nvPr/>
            </p:nvSpPr>
            <p:spPr>
              <a:xfrm>
                <a:off x="2100350" y="2309275"/>
                <a:ext cx="661175" cy="6650"/>
              </a:xfrm>
              <a:custGeom>
                <a:avLst/>
                <a:gdLst/>
                <a:ahLst/>
                <a:cxnLst/>
                <a:rect l="l" t="t" r="r" b="b"/>
                <a:pathLst>
                  <a:path w="26447" h="266" extrusionOk="0">
                    <a:moveTo>
                      <a:pt x="1" y="1"/>
                    </a:moveTo>
                    <a:lnTo>
                      <a:pt x="1" y="265"/>
                    </a:lnTo>
                    <a:lnTo>
                      <a:pt x="5114" y="265"/>
                    </a:lnTo>
                    <a:lnTo>
                      <a:pt x="5114" y="1"/>
                    </a:lnTo>
                    <a:close/>
                    <a:moveTo>
                      <a:pt x="5378" y="1"/>
                    </a:moveTo>
                    <a:lnTo>
                      <a:pt x="5378" y="265"/>
                    </a:lnTo>
                    <a:lnTo>
                      <a:pt x="10491" y="265"/>
                    </a:lnTo>
                    <a:lnTo>
                      <a:pt x="10491" y="1"/>
                    </a:lnTo>
                    <a:close/>
                    <a:moveTo>
                      <a:pt x="10756" y="1"/>
                    </a:moveTo>
                    <a:lnTo>
                      <a:pt x="10756" y="265"/>
                    </a:lnTo>
                    <a:lnTo>
                      <a:pt x="15868" y="265"/>
                    </a:lnTo>
                    <a:lnTo>
                      <a:pt x="15868" y="1"/>
                    </a:lnTo>
                    <a:close/>
                    <a:moveTo>
                      <a:pt x="16133" y="1"/>
                    </a:moveTo>
                    <a:lnTo>
                      <a:pt x="16133" y="265"/>
                    </a:lnTo>
                    <a:lnTo>
                      <a:pt x="21246" y="265"/>
                    </a:lnTo>
                    <a:lnTo>
                      <a:pt x="21246" y="1"/>
                    </a:lnTo>
                    <a:close/>
                    <a:moveTo>
                      <a:pt x="21510" y="1"/>
                    </a:moveTo>
                    <a:lnTo>
                      <a:pt x="21510" y="265"/>
                    </a:lnTo>
                    <a:lnTo>
                      <a:pt x="26447" y="265"/>
                    </a:lnTo>
                    <a:lnTo>
                      <a:pt x="264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59"/>
              <p:cNvSpPr/>
              <p:nvPr/>
            </p:nvSpPr>
            <p:spPr>
              <a:xfrm>
                <a:off x="2100350" y="2309275"/>
                <a:ext cx="127850" cy="6650"/>
              </a:xfrm>
              <a:custGeom>
                <a:avLst/>
                <a:gdLst/>
                <a:ahLst/>
                <a:cxnLst/>
                <a:rect l="l" t="t" r="r" b="b"/>
                <a:pathLst>
                  <a:path w="5114" h="266"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59"/>
              <p:cNvSpPr/>
              <p:nvPr/>
            </p:nvSpPr>
            <p:spPr>
              <a:xfrm>
                <a:off x="2234800" y="2309275"/>
                <a:ext cx="127850" cy="6650"/>
              </a:xfrm>
              <a:custGeom>
                <a:avLst/>
                <a:gdLst/>
                <a:ahLst/>
                <a:cxnLst/>
                <a:rect l="l" t="t" r="r" b="b"/>
                <a:pathLst>
                  <a:path w="5114" h="266" fill="none" extrusionOk="0">
                    <a:moveTo>
                      <a:pt x="5113" y="1"/>
                    </a:moveTo>
                    <a:lnTo>
                      <a:pt x="0" y="1"/>
                    </a:lnTo>
                    <a:lnTo>
                      <a:pt x="0"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59"/>
              <p:cNvSpPr/>
              <p:nvPr/>
            </p:nvSpPr>
            <p:spPr>
              <a:xfrm>
                <a:off x="2369225" y="2309275"/>
                <a:ext cx="127850" cy="6650"/>
              </a:xfrm>
              <a:custGeom>
                <a:avLst/>
                <a:gdLst/>
                <a:ahLst/>
                <a:cxnLst/>
                <a:rect l="l" t="t" r="r" b="b"/>
                <a:pathLst>
                  <a:path w="5114" h="266" fill="none" extrusionOk="0">
                    <a:moveTo>
                      <a:pt x="5113" y="1"/>
                    </a:moveTo>
                    <a:lnTo>
                      <a:pt x="1" y="1"/>
                    </a:lnTo>
                    <a:lnTo>
                      <a:pt x="1"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59"/>
              <p:cNvSpPr/>
              <p:nvPr/>
            </p:nvSpPr>
            <p:spPr>
              <a:xfrm>
                <a:off x="2503650" y="2309275"/>
                <a:ext cx="127850" cy="6650"/>
              </a:xfrm>
              <a:custGeom>
                <a:avLst/>
                <a:gdLst/>
                <a:ahLst/>
                <a:cxnLst/>
                <a:rect l="l" t="t" r="r" b="b"/>
                <a:pathLst>
                  <a:path w="5114" h="266"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59"/>
              <p:cNvSpPr/>
              <p:nvPr/>
            </p:nvSpPr>
            <p:spPr>
              <a:xfrm>
                <a:off x="2638100" y="2309275"/>
                <a:ext cx="123425" cy="6650"/>
              </a:xfrm>
              <a:custGeom>
                <a:avLst/>
                <a:gdLst/>
                <a:ahLst/>
                <a:cxnLst/>
                <a:rect l="l" t="t" r="r" b="b"/>
                <a:pathLst>
                  <a:path w="4937" h="266" fill="none" extrusionOk="0">
                    <a:moveTo>
                      <a:pt x="4937" y="1"/>
                    </a:moveTo>
                    <a:lnTo>
                      <a:pt x="0" y="1"/>
                    </a:lnTo>
                    <a:lnTo>
                      <a:pt x="0" y="265"/>
                    </a:lnTo>
                    <a:lnTo>
                      <a:pt x="4937" y="265"/>
                    </a:lnTo>
                    <a:lnTo>
                      <a:pt x="4937"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59"/>
              <p:cNvSpPr/>
              <p:nvPr/>
            </p:nvSpPr>
            <p:spPr>
              <a:xfrm>
                <a:off x="2093750" y="23092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59"/>
              <p:cNvSpPr/>
              <p:nvPr/>
            </p:nvSpPr>
            <p:spPr>
              <a:xfrm>
                <a:off x="2093750" y="23092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59"/>
              <p:cNvSpPr/>
              <p:nvPr/>
            </p:nvSpPr>
            <p:spPr>
              <a:xfrm>
                <a:off x="2228175" y="2309275"/>
                <a:ext cx="6650" cy="6650"/>
              </a:xfrm>
              <a:custGeom>
                <a:avLst/>
                <a:gdLst/>
                <a:ahLst/>
                <a:cxnLst/>
                <a:rect l="l" t="t" r="r" b="b"/>
                <a:pathLst>
                  <a:path w="266" h="266"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59"/>
              <p:cNvSpPr/>
              <p:nvPr/>
            </p:nvSpPr>
            <p:spPr>
              <a:xfrm>
                <a:off x="2228175" y="2309275"/>
                <a:ext cx="6650" cy="6650"/>
              </a:xfrm>
              <a:custGeom>
                <a:avLst/>
                <a:gdLst/>
                <a:ahLst/>
                <a:cxnLst/>
                <a:rect l="l" t="t" r="r" b="b"/>
                <a:pathLst>
                  <a:path w="266" h="266"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59"/>
              <p:cNvSpPr/>
              <p:nvPr/>
            </p:nvSpPr>
            <p:spPr>
              <a:xfrm>
                <a:off x="2362625" y="23092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59"/>
              <p:cNvSpPr/>
              <p:nvPr/>
            </p:nvSpPr>
            <p:spPr>
              <a:xfrm>
                <a:off x="2362625" y="23092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59"/>
              <p:cNvSpPr/>
              <p:nvPr/>
            </p:nvSpPr>
            <p:spPr>
              <a:xfrm>
                <a:off x="2497050" y="23092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59"/>
              <p:cNvSpPr/>
              <p:nvPr/>
            </p:nvSpPr>
            <p:spPr>
              <a:xfrm>
                <a:off x="2497050" y="23092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59"/>
              <p:cNvSpPr/>
              <p:nvPr/>
            </p:nvSpPr>
            <p:spPr>
              <a:xfrm>
                <a:off x="2631475" y="2309275"/>
                <a:ext cx="6650" cy="6650"/>
              </a:xfrm>
              <a:custGeom>
                <a:avLst/>
                <a:gdLst/>
                <a:ahLst/>
                <a:cxnLst/>
                <a:rect l="l" t="t" r="r" b="b"/>
                <a:pathLst>
                  <a:path w="266" h="266"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59"/>
              <p:cNvSpPr/>
              <p:nvPr/>
            </p:nvSpPr>
            <p:spPr>
              <a:xfrm>
                <a:off x="2631475" y="2309275"/>
                <a:ext cx="6650" cy="6650"/>
              </a:xfrm>
              <a:custGeom>
                <a:avLst/>
                <a:gdLst/>
                <a:ahLst/>
                <a:cxnLst/>
                <a:rect l="l" t="t" r="r" b="b"/>
                <a:pathLst>
                  <a:path w="266" h="266"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59"/>
              <p:cNvSpPr/>
              <p:nvPr/>
            </p:nvSpPr>
            <p:spPr>
              <a:xfrm>
                <a:off x="2761500" y="2309275"/>
                <a:ext cx="7750" cy="6650"/>
              </a:xfrm>
              <a:custGeom>
                <a:avLst/>
                <a:gdLst/>
                <a:ahLst/>
                <a:cxnLst/>
                <a:rect l="l" t="t" r="r" b="b"/>
                <a:pathLst>
                  <a:path w="310" h="266" extrusionOk="0">
                    <a:moveTo>
                      <a:pt x="1" y="1"/>
                    </a:moveTo>
                    <a:lnTo>
                      <a:pt x="1" y="265"/>
                    </a:lnTo>
                    <a:lnTo>
                      <a:pt x="309" y="265"/>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59"/>
              <p:cNvSpPr/>
              <p:nvPr/>
            </p:nvSpPr>
            <p:spPr>
              <a:xfrm>
                <a:off x="2761500" y="2309275"/>
                <a:ext cx="7750" cy="6650"/>
              </a:xfrm>
              <a:custGeom>
                <a:avLst/>
                <a:gdLst/>
                <a:ahLst/>
                <a:cxnLst/>
                <a:rect l="l" t="t" r="r" b="b"/>
                <a:pathLst>
                  <a:path w="310" h="266" fill="none" extrusionOk="0">
                    <a:moveTo>
                      <a:pt x="309" y="1"/>
                    </a:moveTo>
                    <a:lnTo>
                      <a:pt x="1" y="1"/>
                    </a:lnTo>
                    <a:lnTo>
                      <a:pt x="1" y="265"/>
                    </a:lnTo>
                    <a:lnTo>
                      <a:pt x="309" y="265"/>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59"/>
              <p:cNvSpPr/>
              <p:nvPr/>
            </p:nvSpPr>
            <p:spPr>
              <a:xfrm>
                <a:off x="2100350" y="2443725"/>
                <a:ext cx="661175" cy="6625"/>
              </a:xfrm>
              <a:custGeom>
                <a:avLst/>
                <a:gdLst/>
                <a:ahLst/>
                <a:cxnLst/>
                <a:rect l="l" t="t" r="r" b="b"/>
                <a:pathLst>
                  <a:path w="26447"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59"/>
              <p:cNvSpPr/>
              <p:nvPr/>
            </p:nvSpPr>
            <p:spPr>
              <a:xfrm>
                <a:off x="2100350" y="24437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59"/>
              <p:cNvSpPr/>
              <p:nvPr/>
            </p:nvSpPr>
            <p:spPr>
              <a:xfrm>
                <a:off x="2234800" y="2443725"/>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59"/>
              <p:cNvSpPr/>
              <p:nvPr/>
            </p:nvSpPr>
            <p:spPr>
              <a:xfrm>
                <a:off x="2369225" y="2443725"/>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59"/>
              <p:cNvSpPr/>
              <p:nvPr/>
            </p:nvSpPr>
            <p:spPr>
              <a:xfrm>
                <a:off x="2503650" y="24437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59"/>
              <p:cNvSpPr/>
              <p:nvPr/>
            </p:nvSpPr>
            <p:spPr>
              <a:xfrm>
                <a:off x="2638100" y="2443725"/>
                <a:ext cx="123425" cy="6625"/>
              </a:xfrm>
              <a:custGeom>
                <a:avLst/>
                <a:gdLst/>
                <a:ahLst/>
                <a:cxnLst/>
                <a:rect l="l" t="t" r="r" b="b"/>
                <a:pathLst>
                  <a:path w="4937" h="265" fill="none" extrusionOk="0">
                    <a:moveTo>
                      <a:pt x="4937" y="0"/>
                    </a:moveTo>
                    <a:lnTo>
                      <a:pt x="0" y="0"/>
                    </a:lnTo>
                    <a:lnTo>
                      <a:pt x="0" y="265"/>
                    </a:lnTo>
                    <a:lnTo>
                      <a:pt x="4937" y="265"/>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59"/>
              <p:cNvSpPr/>
              <p:nvPr/>
            </p:nvSpPr>
            <p:spPr>
              <a:xfrm>
                <a:off x="2093750" y="24437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59"/>
              <p:cNvSpPr/>
              <p:nvPr/>
            </p:nvSpPr>
            <p:spPr>
              <a:xfrm>
                <a:off x="2093750" y="24437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59"/>
              <p:cNvSpPr/>
              <p:nvPr/>
            </p:nvSpPr>
            <p:spPr>
              <a:xfrm>
                <a:off x="2228175" y="24437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59"/>
              <p:cNvSpPr/>
              <p:nvPr/>
            </p:nvSpPr>
            <p:spPr>
              <a:xfrm>
                <a:off x="2228175" y="24437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59"/>
              <p:cNvSpPr/>
              <p:nvPr/>
            </p:nvSpPr>
            <p:spPr>
              <a:xfrm>
                <a:off x="2362625" y="24437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59"/>
              <p:cNvSpPr/>
              <p:nvPr/>
            </p:nvSpPr>
            <p:spPr>
              <a:xfrm>
                <a:off x="2362625" y="24437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59"/>
              <p:cNvSpPr/>
              <p:nvPr/>
            </p:nvSpPr>
            <p:spPr>
              <a:xfrm>
                <a:off x="2497050" y="24437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59"/>
              <p:cNvSpPr/>
              <p:nvPr/>
            </p:nvSpPr>
            <p:spPr>
              <a:xfrm>
                <a:off x="2497050" y="24437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59"/>
              <p:cNvSpPr/>
              <p:nvPr/>
            </p:nvSpPr>
            <p:spPr>
              <a:xfrm>
                <a:off x="2631475" y="24437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59"/>
              <p:cNvSpPr/>
              <p:nvPr/>
            </p:nvSpPr>
            <p:spPr>
              <a:xfrm>
                <a:off x="2631475" y="24437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59"/>
              <p:cNvSpPr/>
              <p:nvPr/>
            </p:nvSpPr>
            <p:spPr>
              <a:xfrm>
                <a:off x="2761500" y="2443725"/>
                <a:ext cx="7750" cy="6625"/>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59"/>
              <p:cNvSpPr/>
              <p:nvPr/>
            </p:nvSpPr>
            <p:spPr>
              <a:xfrm>
                <a:off x="2761500" y="2443725"/>
                <a:ext cx="7750" cy="6625"/>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59"/>
              <p:cNvSpPr/>
              <p:nvPr/>
            </p:nvSpPr>
            <p:spPr>
              <a:xfrm>
                <a:off x="2100350" y="2578150"/>
                <a:ext cx="661175" cy="6625"/>
              </a:xfrm>
              <a:custGeom>
                <a:avLst/>
                <a:gdLst/>
                <a:ahLst/>
                <a:cxnLst/>
                <a:rect l="l" t="t" r="r" b="b"/>
                <a:pathLst>
                  <a:path w="26447" h="265" extrusionOk="0">
                    <a:moveTo>
                      <a:pt x="1" y="1"/>
                    </a:moveTo>
                    <a:lnTo>
                      <a:pt x="1" y="265"/>
                    </a:lnTo>
                    <a:lnTo>
                      <a:pt x="5114" y="265"/>
                    </a:lnTo>
                    <a:lnTo>
                      <a:pt x="5114" y="1"/>
                    </a:lnTo>
                    <a:close/>
                    <a:moveTo>
                      <a:pt x="5378" y="1"/>
                    </a:moveTo>
                    <a:lnTo>
                      <a:pt x="5378" y="265"/>
                    </a:lnTo>
                    <a:lnTo>
                      <a:pt x="10491" y="265"/>
                    </a:lnTo>
                    <a:lnTo>
                      <a:pt x="10491" y="1"/>
                    </a:lnTo>
                    <a:close/>
                    <a:moveTo>
                      <a:pt x="10756" y="1"/>
                    </a:moveTo>
                    <a:lnTo>
                      <a:pt x="10756" y="265"/>
                    </a:lnTo>
                    <a:lnTo>
                      <a:pt x="15868" y="265"/>
                    </a:lnTo>
                    <a:lnTo>
                      <a:pt x="15868" y="1"/>
                    </a:lnTo>
                    <a:close/>
                    <a:moveTo>
                      <a:pt x="16133" y="1"/>
                    </a:moveTo>
                    <a:lnTo>
                      <a:pt x="16133" y="265"/>
                    </a:lnTo>
                    <a:lnTo>
                      <a:pt x="21246" y="265"/>
                    </a:lnTo>
                    <a:lnTo>
                      <a:pt x="21246" y="1"/>
                    </a:lnTo>
                    <a:close/>
                    <a:moveTo>
                      <a:pt x="21510" y="1"/>
                    </a:moveTo>
                    <a:lnTo>
                      <a:pt x="21510" y="265"/>
                    </a:lnTo>
                    <a:lnTo>
                      <a:pt x="26447" y="265"/>
                    </a:lnTo>
                    <a:lnTo>
                      <a:pt x="264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59"/>
              <p:cNvSpPr/>
              <p:nvPr/>
            </p:nvSpPr>
            <p:spPr>
              <a:xfrm>
                <a:off x="2100350" y="2578150"/>
                <a:ext cx="127850" cy="6625"/>
              </a:xfrm>
              <a:custGeom>
                <a:avLst/>
                <a:gdLst/>
                <a:ahLst/>
                <a:cxnLst/>
                <a:rect l="l" t="t" r="r" b="b"/>
                <a:pathLst>
                  <a:path w="5114" h="265"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59"/>
              <p:cNvSpPr/>
              <p:nvPr/>
            </p:nvSpPr>
            <p:spPr>
              <a:xfrm>
                <a:off x="2234800" y="2578150"/>
                <a:ext cx="127850" cy="6625"/>
              </a:xfrm>
              <a:custGeom>
                <a:avLst/>
                <a:gdLst/>
                <a:ahLst/>
                <a:cxnLst/>
                <a:rect l="l" t="t" r="r" b="b"/>
                <a:pathLst>
                  <a:path w="5114" h="265" fill="none" extrusionOk="0">
                    <a:moveTo>
                      <a:pt x="5113" y="1"/>
                    </a:moveTo>
                    <a:lnTo>
                      <a:pt x="0" y="1"/>
                    </a:lnTo>
                    <a:lnTo>
                      <a:pt x="0"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59"/>
              <p:cNvSpPr/>
              <p:nvPr/>
            </p:nvSpPr>
            <p:spPr>
              <a:xfrm>
                <a:off x="2369225" y="2578150"/>
                <a:ext cx="127850" cy="6625"/>
              </a:xfrm>
              <a:custGeom>
                <a:avLst/>
                <a:gdLst/>
                <a:ahLst/>
                <a:cxnLst/>
                <a:rect l="l" t="t" r="r" b="b"/>
                <a:pathLst>
                  <a:path w="5114" h="265" fill="none" extrusionOk="0">
                    <a:moveTo>
                      <a:pt x="5113" y="1"/>
                    </a:moveTo>
                    <a:lnTo>
                      <a:pt x="1" y="1"/>
                    </a:lnTo>
                    <a:lnTo>
                      <a:pt x="1"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59"/>
              <p:cNvSpPr/>
              <p:nvPr/>
            </p:nvSpPr>
            <p:spPr>
              <a:xfrm>
                <a:off x="2503650" y="2578150"/>
                <a:ext cx="127850" cy="6625"/>
              </a:xfrm>
              <a:custGeom>
                <a:avLst/>
                <a:gdLst/>
                <a:ahLst/>
                <a:cxnLst/>
                <a:rect l="l" t="t" r="r" b="b"/>
                <a:pathLst>
                  <a:path w="5114" h="265"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59"/>
              <p:cNvSpPr/>
              <p:nvPr/>
            </p:nvSpPr>
            <p:spPr>
              <a:xfrm>
                <a:off x="2638100" y="2578150"/>
                <a:ext cx="123425" cy="6625"/>
              </a:xfrm>
              <a:custGeom>
                <a:avLst/>
                <a:gdLst/>
                <a:ahLst/>
                <a:cxnLst/>
                <a:rect l="l" t="t" r="r" b="b"/>
                <a:pathLst>
                  <a:path w="4937" h="265" fill="none" extrusionOk="0">
                    <a:moveTo>
                      <a:pt x="4937" y="1"/>
                    </a:moveTo>
                    <a:lnTo>
                      <a:pt x="0" y="1"/>
                    </a:lnTo>
                    <a:lnTo>
                      <a:pt x="0" y="265"/>
                    </a:lnTo>
                    <a:lnTo>
                      <a:pt x="4937" y="265"/>
                    </a:lnTo>
                    <a:lnTo>
                      <a:pt x="4937"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59"/>
              <p:cNvSpPr/>
              <p:nvPr/>
            </p:nvSpPr>
            <p:spPr>
              <a:xfrm>
                <a:off x="2093750" y="2578150"/>
                <a:ext cx="6625" cy="6625"/>
              </a:xfrm>
              <a:custGeom>
                <a:avLst/>
                <a:gdLst/>
                <a:ahLst/>
                <a:cxnLst/>
                <a:rect l="l" t="t" r="r" b="b"/>
                <a:pathLst>
                  <a:path w="265" h="265"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59"/>
              <p:cNvSpPr/>
              <p:nvPr/>
            </p:nvSpPr>
            <p:spPr>
              <a:xfrm>
                <a:off x="2093750" y="2578150"/>
                <a:ext cx="6625" cy="6625"/>
              </a:xfrm>
              <a:custGeom>
                <a:avLst/>
                <a:gdLst/>
                <a:ahLst/>
                <a:cxnLst/>
                <a:rect l="l" t="t" r="r" b="b"/>
                <a:pathLst>
                  <a:path w="265" h="265"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59"/>
              <p:cNvSpPr/>
              <p:nvPr/>
            </p:nvSpPr>
            <p:spPr>
              <a:xfrm>
                <a:off x="2228175" y="2578150"/>
                <a:ext cx="6650" cy="6625"/>
              </a:xfrm>
              <a:custGeom>
                <a:avLst/>
                <a:gdLst/>
                <a:ahLst/>
                <a:cxnLst/>
                <a:rect l="l" t="t" r="r" b="b"/>
                <a:pathLst>
                  <a:path w="266" h="265"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59"/>
              <p:cNvSpPr/>
              <p:nvPr/>
            </p:nvSpPr>
            <p:spPr>
              <a:xfrm>
                <a:off x="2228175" y="2578150"/>
                <a:ext cx="6650" cy="6625"/>
              </a:xfrm>
              <a:custGeom>
                <a:avLst/>
                <a:gdLst/>
                <a:ahLst/>
                <a:cxnLst/>
                <a:rect l="l" t="t" r="r" b="b"/>
                <a:pathLst>
                  <a:path w="266" h="265"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59"/>
              <p:cNvSpPr/>
              <p:nvPr/>
            </p:nvSpPr>
            <p:spPr>
              <a:xfrm>
                <a:off x="2362625" y="2578150"/>
                <a:ext cx="6625" cy="6625"/>
              </a:xfrm>
              <a:custGeom>
                <a:avLst/>
                <a:gdLst/>
                <a:ahLst/>
                <a:cxnLst/>
                <a:rect l="l" t="t" r="r" b="b"/>
                <a:pathLst>
                  <a:path w="265" h="265"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59"/>
              <p:cNvSpPr/>
              <p:nvPr/>
            </p:nvSpPr>
            <p:spPr>
              <a:xfrm>
                <a:off x="2362625" y="2578150"/>
                <a:ext cx="6625" cy="6625"/>
              </a:xfrm>
              <a:custGeom>
                <a:avLst/>
                <a:gdLst/>
                <a:ahLst/>
                <a:cxnLst/>
                <a:rect l="l" t="t" r="r" b="b"/>
                <a:pathLst>
                  <a:path w="265" h="265"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59"/>
              <p:cNvSpPr/>
              <p:nvPr/>
            </p:nvSpPr>
            <p:spPr>
              <a:xfrm>
                <a:off x="2497050" y="2578150"/>
                <a:ext cx="6625" cy="6625"/>
              </a:xfrm>
              <a:custGeom>
                <a:avLst/>
                <a:gdLst/>
                <a:ahLst/>
                <a:cxnLst/>
                <a:rect l="l" t="t" r="r" b="b"/>
                <a:pathLst>
                  <a:path w="265" h="265"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59"/>
              <p:cNvSpPr/>
              <p:nvPr/>
            </p:nvSpPr>
            <p:spPr>
              <a:xfrm>
                <a:off x="2497050" y="2578150"/>
                <a:ext cx="6625" cy="6625"/>
              </a:xfrm>
              <a:custGeom>
                <a:avLst/>
                <a:gdLst/>
                <a:ahLst/>
                <a:cxnLst/>
                <a:rect l="l" t="t" r="r" b="b"/>
                <a:pathLst>
                  <a:path w="265" h="265"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59"/>
              <p:cNvSpPr/>
              <p:nvPr/>
            </p:nvSpPr>
            <p:spPr>
              <a:xfrm>
                <a:off x="2631475" y="2578150"/>
                <a:ext cx="6650" cy="6625"/>
              </a:xfrm>
              <a:custGeom>
                <a:avLst/>
                <a:gdLst/>
                <a:ahLst/>
                <a:cxnLst/>
                <a:rect l="l" t="t" r="r" b="b"/>
                <a:pathLst>
                  <a:path w="266" h="265"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59"/>
              <p:cNvSpPr/>
              <p:nvPr/>
            </p:nvSpPr>
            <p:spPr>
              <a:xfrm>
                <a:off x="2631475" y="2578150"/>
                <a:ext cx="6650" cy="6625"/>
              </a:xfrm>
              <a:custGeom>
                <a:avLst/>
                <a:gdLst/>
                <a:ahLst/>
                <a:cxnLst/>
                <a:rect l="l" t="t" r="r" b="b"/>
                <a:pathLst>
                  <a:path w="266" h="265"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59"/>
              <p:cNvSpPr/>
              <p:nvPr/>
            </p:nvSpPr>
            <p:spPr>
              <a:xfrm>
                <a:off x="2761500" y="2578150"/>
                <a:ext cx="7750" cy="6625"/>
              </a:xfrm>
              <a:custGeom>
                <a:avLst/>
                <a:gdLst/>
                <a:ahLst/>
                <a:cxnLst/>
                <a:rect l="l" t="t" r="r" b="b"/>
                <a:pathLst>
                  <a:path w="310" h="265" extrusionOk="0">
                    <a:moveTo>
                      <a:pt x="1" y="1"/>
                    </a:moveTo>
                    <a:lnTo>
                      <a:pt x="1" y="265"/>
                    </a:lnTo>
                    <a:lnTo>
                      <a:pt x="309" y="265"/>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59"/>
              <p:cNvSpPr/>
              <p:nvPr/>
            </p:nvSpPr>
            <p:spPr>
              <a:xfrm>
                <a:off x="2761500" y="2578150"/>
                <a:ext cx="7750" cy="6625"/>
              </a:xfrm>
              <a:custGeom>
                <a:avLst/>
                <a:gdLst/>
                <a:ahLst/>
                <a:cxnLst/>
                <a:rect l="l" t="t" r="r" b="b"/>
                <a:pathLst>
                  <a:path w="310" h="265" fill="none" extrusionOk="0">
                    <a:moveTo>
                      <a:pt x="309" y="1"/>
                    </a:moveTo>
                    <a:lnTo>
                      <a:pt x="1" y="1"/>
                    </a:lnTo>
                    <a:lnTo>
                      <a:pt x="1" y="265"/>
                    </a:lnTo>
                    <a:lnTo>
                      <a:pt x="309" y="265"/>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59"/>
              <p:cNvSpPr/>
              <p:nvPr/>
            </p:nvSpPr>
            <p:spPr>
              <a:xfrm>
                <a:off x="2100350" y="2712575"/>
                <a:ext cx="661175" cy="6650"/>
              </a:xfrm>
              <a:custGeom>
                <a:avLst/>
                <a:gdLst/>
                <a:ahLst/>
                <a:cxnLst/>
                <a:rect l="l" t="t" r="r" b="b"/>
                <a:pathLst>
                  <a:path w="26447" h="266" extrusionOk="0">
                    <a:moveTo>
                      <a:pt x="1" y="1"/>
                    </a:moveTo>
                    <a:lnTo>
                      <a:pt x="1" y="265"/>
                    </a:lnTo>
                    <a:lnTo>
                      <a:pt x="5114" y="265"/>
                    </a:lnTo>
                    <a:lnTo>
                      <a:pt x="5114" y="1"/>
                    </a:lnTo>
                    <a:close/>
                    <a:moveTo>
                      <a:pt x="5378" y="1"/>
                    </a:moveTo>
                    <a:lnTo>
                      <a:pt x="5378" y="265"/>
                    </a:lnTo>
                    <a:lnTo>
                      <a:pt x="10491" y="265"/>
                    </a:lnTo>
                    <a:lnTo>
                      <a:pt x="10491" y="1"/>
                    </a:lnTo>
                    <a:close/>
                    <a:moveTo>
                      <a:pt x="10756" y="1"/>
                    </a:moveTo>
                    <a:lnTo>
                      <a:pt x="10756" y="265"/>
                    </a:lnTo>
                    <a:lnTo>
                      <a:pt x="15868" y="265"/>
                    </a:lnTo>
                    <a:lnTo>
                      <a:pt x="15868" y="1"/>
                    </a:lnTo>
                    <a:close/>
                    <a:moveTo>
                      <a:pt x="16133" y="1"/>
                    </a:moveTo>
                    <a:lnTo>
                      <a:pt x="16133" y="265"/>
                    </a:lnTo>
                    <a:lnTo>
                      <a:pt x="21246" y="265"/>
                    </a:lnTo>
                    <a:lnTo>
                      <a:pt x="21246" y="1"/>
                    </a:lnTo>
                    <a:close/>
                    <a:moveTo>
                      <a:pt x="21510" y="1"/>
                    </a:moveTo>
                    <a:lnTo>
                      <a:pt x="21510" y="265"/>
                    </a:lnTo>
                    <a:lnTo>
                      <a:pt x="26447" y="265"/>
                    </a:lnTo>
                    <a:lnTo>
                      <a:pt x="264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59"/>
              <p:cNvSpPr/>
              <p:nvPr/>
            </p:nvSpPr>
            <p:spPr>
              <a:xfrm>
                <a:off x="2100350" y="2712575"/>
                <a:ext cx="127850" cy="6650"/>
              </a:xfrm>
              <a:custGeom>
                <a:avLst/>
                <a:gdLst/>
                <a:ahLst/>
                <a:cxnLst/>
                <a:rect l="l" t="t" r="r" b="b"/>
                <a:pathLst>
                  <a:path w="5114" h="266"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59"/>
              <p:cNvSpPr/>
              <p:nvPr/>
            </p:nvSpPr>
            <p:spPr>
              <a:xfrm>
                <a:off x="2234800" y="2712575"/>
                <a:ext cx="127850" cy="6650"/>
              </a:xfrm>
              <a:custGeom>
                <a:avLst/>
                <a:gdLst/>
                <a:ahLst/>
                <a:cxnLst/>
                <a:rect l="l" t="t" r="r" b="b"/>
                <a:pathLst>
                  <a:path w="5114" h="266" fill="none" extrusionOk="0">
                    <a:moveTo>
                      <a:pt x="5113" y="1"/>
                    </a:moveTo>
                    <a:lnTo>
                      <a:pt x="0" y="1"/>
                    </a:lnTo>
                    <a:lnTo>
                      <a:pt x="0"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59"/>
              <p:cNvSpPr/>
              <p:nvPr/>
            </p:nvSpPr>
            <p:spPr>
              <a:xfrm>
                <a:off x="2369225" y="2712575"/>
                <a:ext cx="127850" cy="6650"/>
              </a:xfrm>
              <a:custGeom>
                <a:avLst/>
                <a:gdLst/>
                <a:ahLst/>
                <a:cxnLst/>
                <a:rect l="l" t="t" r="r" b="b"/>
                <a:pathLst>
                  <a:path w="5114" h="266" fill="none" extrusionOk="0">
                    <a:moveTo>
                      <a:pt x="5113" y="1"/>
                    </a:moveTo>
                    <a:lnTo>
                      <a:pt x="1" y="1"/>
                    </a:lnTo>
                    <a:lnTo>
                      <a:pt x="1"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59"/>
              <p:cNvSpPr/>
              <p:nvPr/>
            </p:nvSpPr>
            <p:spPr>
              <a:xfrm>
                <a:off x="2503650" y="2712575"/>
                <a:ext cx="127850" cy="6650"/>
              </a:xfrm>
              <a:custGeom>
                <a:avLst/>
                <a:gdLst/>
                <a:ahLst/>
                <a:cxnLst/>
                <a:rect l="l" t="t" r="r" b="b"/>
                <a:pathLst>
                  <a:path w="5114" h="266"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59"/>
              <p:cNvSpPr/>
              <p:nvPr/>
            </p:nvSpPr>
            <p:spPr>
              <a:xfrm>
                <a:off x="2638100" y="2712575"/>
                <a:ext cx="123425" cy="6650"/>
              </a:xfrm>
              <a:custGeom>
                <a:avLst/>
                <a:gdLst/>
                <a:ahLst/>
                <a:cxnLst/>
                <a:rect l="l" t="t" r="r" b="b"/>
                <a:pathLst>
                  <a:path w="4937" h="266" fill="none" extrusionOk="0">
                    <a:moveTo>
                      <a:pt x="4937" y="1"/>
                    </a:moveTo>
                    <a:lnTo>
                      <a:pt x="0" y="1"/>
                    </a:lnTo>
                    <a:lnTo>
                      <a:pt x="0" y="265"/>
                    </a:lnTo>
                    <a:lnTo>
                      <a:pt x="4937" y="265"/>
                    </a:lnTo>
                    <a:lnTo>
                      <a:pt x="4937"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59"/>
              <p:cNvSpPr/>
              <p:nvPr/>
            </p:nvSpPr>
            <p:spPr>
              <a:xfrm>
                <a:off x="2093750" y="27125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59"/>
              <p:cNvSpPr/>
              <p:nvPr/>
            </p:nvSpPr>
            <p:spPr>
              <a:xfrm>
                <a:off x="2093750" y="27125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59"/>
              <p:cNvSpPr/>
              <p:nvPr/>
            </p:nvSpPr>
            <p:spPr>
              <a:xfrm>
                <a:off x="2228175" y="2712575"/>
                <a:ext cx="6650" cy="6650"/>
              </a:xfrm>
              <a:custGeom>
                <a:avLst/>
                <a:gdLst/>
                <a:ahLst/>
                <a:cxnLst/>
                <a:rect l="l" t="t" r="r" b="b"/>
                <a:pathLst>
                  <a:path w="266" h="266"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59"/>
              <p:cNvSpPr/>
              <p:nvPr/>
            </p:nvSpPr>
            <p:spPr>
              <a:xfrm>
                <a:off x="2228175" y="2712575"/>
                <a:ext cx="6650" cy="6650"/>
              </a:xfrm>
              <a:custGeom>
                <a:avLst/>
                <a:gdLst/>
                <a:ahLst/>
                <a:cxnLst/>
                <a:rect l="l" t="t" r="r" b="b"/>
                <a:pathLst>
                  <a:path w="266" h="266"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59"/>
              <p:cNvSpPr/>
              <p:nvPr/>
            </p:nvSpPr>
            <p:spPr>
              <a:xfrm>
                <a:off x="2362625" y="27125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59"/>
              <p:cNvSpPr/>
              <p:nvPr/>
            </p:nvSpPr>
            <p:spPr>
              <a:xfrm>
                <a:off x="2362625" y="27125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59"/>
              <p:cNvSpPr/>
              <p:nvPr/>
            </p:nvSpPr>
            <p:spPr>
              <a:xfrm>
                <a:off x="2497050" y="27125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59"/>
              <p:cNvSpPr/>
              <p:nvPr/>
            </p:nvSpPr>
            <p:spPr>
              <a:xfrm>
                <a:off x="2497050" y="27125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59"/>
              <p:cNvSpPr/>
              <p:nvPr/>
            </p:nvSpPr>
            <p:spPr>
              <a:xfrm>
                <a:off x="2631475" y="2712575"/>
                <a:ext cx="6650" cy="6650"/>
              </a:xfrm>
              <a:custGeom>
                <a:avLst/>
                <a:gdLst/>
                <a:ahLst/>
                <a:cxnLst/>
                <a:rect l="l" t="t" r="r" b="b"/>
                <a:pathLst>
                  <a:path w="266" h="266"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59"/>
              <p:cNvSpPr/>
              <p:nvPr/>
            </p:nvSpPr>
            <p:spPr>
              <a:xfrm>
                <a:off x="2631475" y="2712575"/>
                <a:ext cx="6650" cy="6650"/>
              </a:xfrm>
              <a:custGeom>
                <a:avLst/>
                <a:gdLst/>
                <a:ahLst/>
                <a:cxnLst/>
                <a:rect l="l" t="t" r="r" b="b"/>
                <a:pathLst>
                  <a:path w="266" h="266"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59"/>
              <p:cNvSpPr/>
              <p:nvPr/>
            </p:nvSpPr>
            <p:spPr>
              <a:xfrm>
                <a:off x="2761500" y="2712575"/>
                <a:ext cx="7750" cy="6650"/>
              </a:xfrm>
              <a:custGeom>
                <a:avLst/>
                <a:gdLst/>
                <a:ahLst/>
                <a:cxnLst/>
                <a:rect l="l" t="t" r="r" b="b"/>
                <a:pathLst>
                  <a:path w="310" h="266" extrusionOk="0">
                    <a:moveTo>
                      <a:pt x="1" y="1"/>
                    </a:moveTo>
                    <a:lnTo>
                      <a:pt x="1" y="265"/>
                    </a:lnTo>
                    <a:lnTo>
                      <a:pt x="309" y="265"/>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59"/>
              <p:cNvSpPr/>
              <p:nvPr/>
            </p:nvSpPr>
            <p:spPr>
              <a:xfrm>
                <a:off x="2761500" y="2712575"/>
                <a:ext cx="7750" cy="6650"/>
              </a:xfrm>
              <a:custGeom>
                <a:avLst/>
                <a:gdLst/>
                <a:ahLst/>
                <a:cxnLst/>
                <a:rect l="l" t="t" r="r" b="b"/>
                <a:pathLst>
                  <a:path w="310" h="266" fill="none" extrusionOk="0">
                    <a:moveTo>
                      <a:pt x="309" y="1"/>
                    </a:moveTo>
                    <a:lnTo>
                      <a:pt x="1" y="1"/>
                    </a:lnTo>
                    <a:lnTo>
                      <a:pt x="1" y="265"/>
                    </a:lnTo>
                    <a:lnTo>
                      <a:pt x="309" y="265"/>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59"/>
              <p:cNvSpPr/>
              <p:nvPr/>
            </p:nvSpPr>
            <p:spPr>
              <a:xfrm>
                <a:off x="2100350" y="2847025"/>
                <a:ext cx="661175" cy="6625"/>
              </a:xfrm>
              <a:custGeom>
                <a:avLst/>
                <a:gdLst/>
                <a:ahLst/>
                <a:cxnLst/>
                <a:rect l="l" t="t" r="r" b="b"/>
                <a:pathLst>
                  <a:path w="26447"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59"/>
              <p:cNvSpPr/>
              <p:nvPr/>
            </p:nvSpPr>
            <p:spPr>
              <a:xfrm>
                <a:off x="2100350" y="28470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59"/>
              <p:cNvSpPr/>
              <p:nvPr/>
            </p:nvSpPr>
            <p:spPr>
              <a:xfrm>
                <a:off x="2234800" y="2847025"/>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59"/>
              <p:cNvSpPr/>
              <p:nvPr/>
            </p:nvSpPr>
            <p:spPr>
              <a:xfrm>
                <a:off x="2369225" y="2847025"/>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59"/>
              <p:cNvSpPr/>
              <p:nvPr/>
            </p:nvSpPr>
            <p:spPr>
              <a:xfrm>
                <a:off x="2503650" y="28470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59"/>
              <p:cNvSpPr/>
              <p:nvPr/>
            </p:nvSpPr>
            <p:spPr>
              <a:xfrm>
                <a:off x="2638100" y="2847025"/>
                <a:ext cx="123425" cy="6625"/>
              </a:xfrm>
              <a:custGeom>
                <a:avLst/>
                <a:gdLst/>
                <a:ahLst/>
                <a:cxnLst/>
                <a:rect l="l" t="t" r="r" b="b"/>
                <a:pathLst>
                  <a:path w="4937" h="265" fill="none" extrusionOk="0">
                    <a:moveTo>
                      <a:pt x="4937" y="0"/>
                    </a:moveTo>
                    <a:lnTo>
                      <a:pt x="0" y="0"/>
                    </a:lnTo>
                    <a:lnTo>
                      <a:pt x="0" y="265"/>
                    </a:lnTo>
                    <a:lnTo>
                      <a:pt x="4937" y="265"/>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59"/>
              <p:cNvSpPr/>
              <p:nvPr/>
            </p:nvSpPr>
            <p:spPr>
              <a:xfrm>
                <a:off x="2093750" y="28470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59"/>
              <p:cNvSpPr/>
              <p:nvPr/>
            </p:nvSpPr>
            <p:spPr>
              <a:xfrm>
                <a:off x="2093750" y="28470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59"/>
              <p:cNvSpPr/>
              <p:nvPr/>
            </p:nvSpPr>
            <p:spPr>
              <a:xfrm>
                <a:off x="2228175" y="28470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59"/>
              <p:cNvSpPr/>
              <p:nvPr/>
            </p:nvSpPr>
            <p:spPr>
              <a:xfrm>
                <a:off x="2228175" y="28470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59"/>
              <p:cNvSpPr/>
              <p:nvPr/>
            </p:nvSpPr>
            <p:spPr>
              <a:xfrm>
                <a:off x="2362625" y="28470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59"/>
              <p:cNvSpPr/>
              <p:nvPr/>
            </p:nvSpPr>
            <p:spPr>
              <a:xfrm>
                <a:off x="2362625" y="28470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59"/>
              <p:cNvSpPr/>
              <p:nvPr/>
            </p:nvSpPr>
            <p:spPr>
              <a:xfrm>
                <a:off x="2497050" y="28470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59"/>
              <p:cNvSpPr/>
              <p:nvPr/>
            </p:nvSpPr>
            <p:spPr>
              <a:xfrm>
                <a:off x="2497050" y="28470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59"/>
              <p:cNvSpPr/>
              <p:nvPr/>
            </p:nvSpPr>
            <p:spPr>
              <a:xfrm>
                <a:off x="2631475" y="28470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59"/>
              <p:cNvSpPr/>
              <p:nvPr/>
            </p:nvSpPr>
            <p:spPr>
              <a:xfrm>
                <a:off x="2631475" y="28470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59"/>
              <p:cNvSpPr/>
              <p:nvPr/>
            </p:nvSpPr>
            <p:spPr>
              <a:xfrm>
                <a:off x="2761500" y="2847025"/>
                <a:ext cx="7750" cy="6625"/>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59"/>
              <p:cNvSpPr/>
              <p:nvPr/>
            </p:nvSpPr>
            <p:spPr>
              <a:xfrm>
                <a:off x="2761500" y="2847025"/>
                <a:ext cx="7750" cy="6625"/>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59"/>
              <p:cNvSpPr/>
              <p:nvPr/>
            </p:nvSpPr>
            <p:spPr>
              <a:xfrm>
                <a:off x="2100350" y="2978150"/>
                <a:ext cx="667800" cy="6625"/>
              </a:xfrm>
              <a:custGeom>
                <a:avLst/>
                <a:gdLst/>
                <a:ahLst/>
                <a:cxnLst/>
                <a:rect l="l" t="t" r="r" b="b"/>
                <a:pathLst>
                  <a:path w="26712"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711" y="265"/>
                    </a:lnTo>
                    <a:lnTo>
                      <a:pt x="26711" y="177"/>
                    </a:lnTo>
                    <a:lnTo>
                      <a:pt x="26447" y="177"/>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59"/>
              <p:cNvSpPr/>
              <p:nvPr/>
            </p:nvSpPr>
            <p:spPr>
              <a:xfrm>
                <a:off x="2100350" y="29781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59"/>
              <p:cNvSpPr/>
              <p:nvPr/>
            </p:nvSpPr>
            <p:spPr>
              <a:xfrm>
                <a:off x="2234800" y="2978150"/>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59"/>
              <p:cNvSpPr/>
              <p:nvPr/>
            </p:nvSpPr>
            <p:spPr>
              <a:xfrm>
                <a:off x="2369225" y="2978150"/>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59"/>
              <p:cNvSpPr/>
              <p:nvPr/>
            </p:nvSpPr>
            <p:spPr>
              <a:xfrm>
                <a:off x="2503650" y="29781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59"/>
              <p:cNvSpPr/>
              <p:nvPr/>
            </p:nvSpPr>
            <p:spPr>
              <a:xfrm>
                <a:off x="2638100" y="2978150"/>
                <a:ext cx="130050" cy="6625"/>
              </a:xfrm>
              <a:custGeom>
                <a:avLst/>
                <a:gdLst/>
                <a:ahLst/>
                <a:cxnLst/>
                <a:rect l="l" t="t" r="r" b="b"/>
                <a:pathLst>
                  <a:path w="5202" h="265" fill="none" extrusionOk="0">
                    <a:moveTo>
                      <a:pt x="4937" y="0"/>
                    </a:moveTo>
                    <a:lnTo>
                      <a:pt x="0" y="0"/>
                    </a:lnTo>
                    <a:lnTo>
                      <a:pt x="0" y="265"/>
                    </a:lnTo>
                    <a:lnTo>
                      <a:pt x="5201" y="265"/>
                    </a:lnTo>
                    <a:lnTo>
                      <a:pt x="5201" y="177"/>
                    </a:lnTo>
                    <a:lnTo>
                      <a:pt x="4937" y="177"/>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59"/>
              <p:cNvSpPr/>
              <p:nvPr/>
            </p:nvSpPr>
            <p:spPr>
              <a:xfrm>
                <a:off x="2094850" y="2978150"/>
                <a:ext cx="5525" cy="6625"/>
              </a:xfrm>
              <a:custGeom>
                <a:avLst/>
                <a:gdLst/>
                <a:ahLst/>
                <a:cxnLst/>
                <a:rect l="l" t="t" r="r" b="b"/>
                <a:pathLst>
                  <a:path w="221" h="265" extrusionOk="0">
                    <a:moveTo>
                      <a:pt x="0" y="0"/>
                    </a:moveTo>
                    <a:lnTo>
                      <a:pt x="0" y="265"/>
                    </a:lnTo>
                    <a:lnTo>
                      <a:pt x="221" y="265"/>
                    </a:lnTo>
                    <a:lnTo>
                      <a:pt x="22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59"/>
              <p:cNvSpPr/>
              <p:nvPr/>
            </p:nvSpPr>
            <p:spPr>
              <a:xfrm>
                <a:off x="2094850" y="2978150"/>
                <a:ext cx="5525" cy="6625"/>
              </a:xfrm>
              <a:custGeom>
                <a:avLst/>
                <a:gdLst/>
                <a:ahLst/>
                <a:cxnLst/>
                <a:rect l="l" t="t" r="r" b="b"/>
                <a:pathLst>
                  <a:path w="221" h="265" fill="none" extrusionOk="0">
                    <a:moveTo>
                      <a:pt x="221" y="0"/>
                    </a:moveTo>
                    <a:lnTo>
                      <a:pt x="0" y="0"/>
                    </a:lnTo>
                    <a:lnTo>
                      <a:pt x="0" y="265"/>
                    </a:lnTo>
                    <a:lnTo>
                      <a:pt x="221" y="265"/>
                    </a:lnTo>
                    <a:lnTo>
                      <a:pt x="221"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59"/>
              <p:cNvSpPr/>
              <p:nvPr/>
            </p:nvSpPr>
            <p:spPr>
              <a:xfrm>
                <a:off x="2228175" y="29781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59"/>
              <p:cNvSpPr/>
              <p:nvPr/>
            </p:nvSpPr>
            <p:spPr>
              <a:xfrm>
                <a:off x="2228175" y="29781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59"/>
              <p:cNvSpPr/>
              <p:nvPr/>
            </p:nvSpPr>
            <p:spPr>
              <a:xfrm>
                <a:off x="2362625" y="29781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59"/>
              <p:cNvSpPr/>
              <p:nvPr/>
            </p:nvSpPr>
            <p:spPr>
              <a:xfrm>
                <a:off x="2362625" y="29781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59"/>
              <p:cNvSpPr/>
              <p:nvPr/>
            </p:nvSpPr>
            <p:spPr>
              <a:xfrm>
                <a:off x="2497050" y="29781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59"/>
              <p:cNvSpPr/>
              <p:nvPr/>
            </p:nvSpPr>
            <p:spPr>
              <a:xfrm>
                <a:off x="2497050" y="29781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59"/>
              <p:cNvSpPr/>
              <p:nvPr/>
            </p:nvSpPr>
            <p:spPr>
              <a:xfrm>
                <a:off x="2631475" y="29781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59"/>
              <p:cNvSpPr/>
              <p:nvPr/>
            </p:nvSpPr>
            <p:spPr>
              <a:xfrm>
                <a:off x="2631475" y="29781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59"/>
              <p:cNvSpPr/>
              <p:nvPr/>
            </p:nvSpPr>
            <p:spPr>
              <a:xfrm>
                <a:off x="2761500" y="2978150"/>
                <a:ext cx="6650" cy="4425"/>
              </a:xfrm>
              <a:custGeom>
                <a:avLst/>
                <a:gdLst/>
                <a:ahLst/>
                <a:cxnLst/>
                <a:rect l="l" t="t" r="r" b="b"/>
                <a:pathLst>
                  <a:path w="266" h="177" extrusionOk="0">
                    <a:moveTo>
                      <a:pt x="1" y="0"/>
                    </a:moveTo>
                    <a:lnTo>
                      <a:pt x="1" y="177"/>
                    </a:lnTo>
                    <a:lnTo>
                      <a:pt x="265" y="177"/>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59"/>
              <p:cNvSpPr/>
              <p:nvPr/>
            </p:nvSpPr>
            <p:spPr>
              <a:xfrm>
                <a:off x="2761500" y="2978150"/>
                <a:ext cx="6650" cy="4425"/>
              </a:xfrm>
              <a:custGeom>
                <a:avLst/>
                <a:gdLst/>
                <a:ahLst/>
                <a:cxnLst/>
                <a:rect l="l" t="t" r="r" b="b"/>
                <a:pathLst>
                  <a:path w="266" h="177" fill="none" extrusionOk="0">
                    <a:moveTo>
                      <a:pt x="265" y="0"/>
                    </a:moveTo>
                    <a:lnTo>
                      <a:pt x="1" y="0"/>
                    </a:lnTo>
                    <a:lnTo>
                      <a:pt x="1" y="177"/>
                    </a:lnTo>
                    <a:lnTo>
                      <a:pt x="265" y="177"/>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59"/>
              <p:cNvSpPr/>
              <p:nvPr/>
            </p:nvSpPr>
            <p:spPr>
              <a:xfrm>
                <a:off x="2761500" y="1617275"/>
                <a:ext cx="7750" cy="47400"/>
              </a:xfrm>
              <a:custGeom>
                <a:avLst/>
                <a:gdLst/>
                <a:ahLst/>
                <a:cxnLst/>
                <a:rect l="l" t="t" r="r" b="b"/>
                <a:pathLst>
                  <a:path w="310" h="1896" extrusionOk="0">
                    <a:moveTo>
                      <a:pt x="1" y="1"/>
                    </a:moveTo>
                    <a:lnTo>
                      <a:pt x="1" y="1896"/>
                    </a:lnTo>
                    <a:lnTo>
                      <a:pt x="309" y="1896"/>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59"/>
              <p:cNvSpPr/>
              <p:nvPr/>
            </p:nvSpPr>
            <p:spPr>
              <a:xfrm>
                <a:off x="2741675" y="1638225"/>
                <a:ext cx="47400" cy="6625"/>
              </a:xfrm>
              <a:custGeom>
                <a:avLst/>
                <a:gdLst/>
                <a:ahLst/>
                <a:cxnLst/>
                <a:rect l="l" t="t" r="r" b="b"/>
                <a:pathLst>
                  <a:path w="1896" h="265" extrusionOk="0">
                    <a:moveTo>
                      <a:pt x="1" y="0"/>
                    </a:moveTo>
                    <a:lnTo>
                      <a:pt x="1" y="264"/>
                    </a:lnTo>
                    <a:lnTo>
                      <a:pt x="1896" y="264"/>
                    </a:ln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59"/>
              <p:cNvSpPr/>
              <p:nvPr/>
            </p:nvSpPr>
            <p:spPr>
              <a:xfrm>
                <a:off x="2761500" y="2288350"/>
                <a:ext cx="7750" cy="46300"/>
              </a:xfrm>
              <a:custGeom>
                <a:avLst/>
                <a:gdLst/>
                <a:ahLst/>
                <a:cxnLst/>
                <a:rect l="l" t="t" r="r" b="b"/>
                <a:pathLst>
                  <a:path w="310" h="1852" extrusionOk="0">
                    <a:moveTo>
                      <a:pt x="1" y="0"/>
                    </a:moveTo>
                    <a:lnTo>
                      <a:pt x="1" y="1852"/>
                    </a:lnTo>
                    <a:lnTo>
                      <a:pt x="309" y="1852"/>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59"/>
              <p:cNvSpPr/>
              <p:nvPr/>
            </p:nvSpPr>
            <p:spPr>
              <a:xfrm>
                <a:off x="2741675" y="2308175"/>
                <a:ext cx="47400" cy="6650"/>
              </a:xfrm>
              <a:custGeom>
                <a:avLst/>
                <a:gdLst/>
                <a:ahLst/>
                <a:cxnLst/>
                <a:rect l="l" t="t" r="r" b="b"/>
                <a:pathLst>
                  <a:path w="1896" h="266" extrusionOk="0">
                    <a:moveTo>
                      <a:pt x="1" y="1"/>
                    </a:moveTo>
                    <a:lnTo>
                      <a:pt x="1" y="265"/>
                    </a:lnTo>
                    <a:lnTo>
                      <a:pt x="1896" y="265"/>
                    </a:lnTo>
                    <a:lnTo>
                      <a:pt x="18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59"/>
              <p:cNvSpPr/>
              <p:nvPr/>
            </p:nvSpPr>
            <p:spPr>
              <a:xfrm>
                <a:off x="2091550" y="1617275"/>
                <a:ext cx="6625" cy="47400"/>
              </a:xfrm>
              <a:custGeom>
                <a:avLst/>
                <a:gdLst/>
                <a:ahLst/>
                <a:cxnLst/>
                <a:rect l="l" t="t" r="r" b="b"/>
                <a:pathLst>
                  <a:path w="265" h="1896" extrusionOk="0">
                    <a:moveTo>
                      <a:pt x="0" y="1"/>
                    </a:moveTo>
                    <a:lnTo>
                      <a:pt x="0" y="1896"/>
                    </a:lnTo>
                    <a:lnTo>
                      <a:pt x="265" y="1896"/>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59"/>
              <p:cNvSpPr/>
              <p:nvPr/>
            </p:nvSpPr>
            <p:spPr>
              <a:xfrm>
                <a:off x="2071700" y="1638225"/>
                <a:ext cx="47425" cy="6625"/>
              </a:xfrm>
              <a:custGeom>
                <a:avLst/>
                <a:gdLst/>
                <a:ahLst/>
                <a:cxnLst/>
                <a:rect l="l" t="t" r="r" b="b"/>
                <a:pathLst>
                  <a:path w="1897" h="265" extrusionOk="0">
                    <a:moveTo>
                      <a:pt x="1" y="0"/>
                    </a:moveTo>
                    <a:lnTo>
                      <a:pt x="1" y="264"/>
                    </a:lnTo>
                    <a:lnTo>
                      <a:pt x="1896" y="264"/>
                    </a:ln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59"/>
              <p:cNvSpPr/>
              <p:nvPr/>
            </p:nvSpPr>
            <p:spPr>
              <a:xfrm>
                <a:off x="2091550" y="2288350"/>
                <a:ext cx="6625" cy="46300"/>
              </a:xfrm>
              <a:custGeom>
                <a:avLst/>
                <a:gdLst/>
                <a:ahLst/>
                <a:cxnLst/>
                <a:rect l="l" t="t" r="r" b="b"/>
                <a:pathLst>
                  <a:path w="265" h="1852" extrusionOk="0">
                    <a:moveTo>
                      <a:pt x="0" y="0"/>
                    </a:moveTo>
                    <a:lnTo>
                      <a:pt x="0" y="1852"/>
                    </a:lnTo>
                    <a:lnTo>
                      <a:pt x="265" y="1852"/>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59"/>
              <p:cNvSpPr/>
              <p:nvPr/>
            </p:nvSpPr>
            <p:spPr>
              <a:xfrm>
                <a:off x="2071700" y="2308175"/>
                <a:ext cx="47425" cy="6650"/>
              </a:xfrm>
              <a:custGeom>
                <a:avLst/>
                <a:gdLst/>
                <a:ahLst/>
                <a:cxnLst/>
                <a:rect l="l" t="t" r="r" b="b"/>
                <a:pathLst>
                  <a:path w="1897" h="266" extrusionOk="0">
                    <a:moveTo>
                      <a:pt x="1" y="1"/>
                    </a:moveTo>
                    <a:lnTo>
                      <a:pt x="1" y="265"/>
                    </a:lnTo>
                    <a:lnTo>
                      <a:pt x="1896" y="265"/>
                    </a:lnTo>
                    <a:lnTo>
                      <a:pt x="18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59"/>
              <p:cNvSpPr/>
              <p:nvPr/>
            </p:nvSpPr>
            <p:spPr>
              <a:xfrm>
                <a:off x="2091550" y="2958325"/>
                <a:ext cx="6625" cy="46300"/>
              </a:xfrm>
              <a:custGeom>
                <a:avLst/>
                <a:gdLst/>
                <a:ahLst/>
                <a:cxnLst/>
                <a:rect l="l" t="t" r="r" b="b"/>
                <a:pathLst>
                  <a:path w="265" h="1852" extrusionOk="0">
                    <a:moveTo>
                      <a:pt x="0" y="0"/>
                    </a:moveTo>
                    <a:lnTo>
                      <a:pt x="0" y="1851"/>
                    </a:lnTo>
                    <a:lnTo>
                      <a:pt x="265" y="1851"/>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59"/>
              <p:cNvSpPr/>
              <p:nvPr/>
            </p:nvSpPr>
            <p:spPr>
              <a:xfrm>
                <a:off x="2071700" y="2978150"/>
                <a:ext cx="47425" cy="6625"/>
              </a:xfrm>
              <a:custGeom>
                <a:avLst/>
                <a:gdLst/>
                <a:ahLst/>
                <a:cxnLst/>
                <a:rect l="l" t="t" r="r" b="b"/>
                <a:pathLst>
                  <a:path w="1897" h="265" extrusionOk="0">
                    <a:moveTo>
                      <a:pt x="1" y="0"/>
                    </a:moveTo>
                    <a:lnTo>
                      <a:pt x="1" y="265"/>
                    </a:lnTo>
                    <a:lnTo>
                      <a:pt x="1896" y="265"/>
                    </a:ln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59"/>
              <p:cNvSpPr/>
              <p:nvPr/>
            </p:nvSpPr>
            <p:spPr>
              <a:xfrm>
                <a:off x="2761500" y="2958325"/>
                <a:ext cx="7750" cy="46300"/>
              </a:xfrm>
              <a:custGeom>
                <a:avLst/>
                <a:gdLst/>
                <a:ahLst/>
                <a:cxnLst/>
                <a:rect l="l" t="t" r="r" b="b"/>
                <a:pathLst>
                  <a:path w="310" h="1852" extrusionOk="0">
                    <a:moveTo>
                      <a:pt x="1" y="0"/>
                    </a:moveTo>
                    <a:lnTo>
                      <a:pt x="1" y="1851"/>
                    </a:lnTo>
                    <a:lnTo>
                      <a:pt x="309" y="1851"/>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59"/>
              <p:cNvSpPr/>
              <p:nvPr/>
            </p:nvSpPr>
            <p:spPr>
              <a:xfrm>
                <a:off x="2741675" y="2978150"/>
                <a:ext cx="47400" cy="6625"/>
              </a:xfrm>
              <a:custGeom>
                <a:avLst/>
                <a:gdLst/>
                <a:ahLst/>
                <a:cxnLst/>
                <a:rect l="l" t="t" r="r" b="b"/>
                <a:pathLst>
                  <a:path w="1896" h="265" extrusionOk="0">
                    <a:moveTo>
                      <a:pt x="1" y="0"/>
                    </a:moveTo>
                    <a:lnTo>
                      <a:pt x="1" y="265"/>
                    </a:lnTo>
                    <a:lnTo>
                      <a:pt x="1896" y="265"/>
                    </a:ln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46" name="Google Shape;2946;p59"/>
            <p:cNvGrpSpPr/>
            <p:nvPr/>
          </p:nvGrpSpPr>
          <p:grpSpPr>
            <a:xfrm>
              <a:off x="965147" y="444904"/>
              <a:ext cx="605939" cy="733425"/>
              <a:chOff x="854872" y="593529"/>
              <a:chExt cx="605939" cy="733425"/>
            </a:xfrm>
          </p:grpSpPr>
          <p:grpSp>
            <p:nvGrpSpPr>
              <p:cNvPr id="2947" name="Google Shape;2947;p59"/>
              <p:cNvGrpSpPr/>
              <p:nvPr/>
            </p:nvGrpSpPr>
            <p:grpSpPr>
              <a:xfrm>
                <a:off x="854872" y="749504"/>
                <a:ext cx="444014" cy="577450"/>
                <a:chOff x="2255047" y="690567"/>
                <a:chExt cx="444014" cy="577450"/>
              </a:xfrm>
            </p:grpSpPr>
            <p:sp>
              <p:nvSpPr>
                <p:cNvPr id="2948" name="Google Shape;2948;p59"/>
                <p:cNvSpPr/>
                <p:nvPr/>
              </p:nvSpPr>
              <p:spPr>
                <a:xfrm>
                  <a:off x="2255047" y="690567"/>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59"/>
                <p:cNvSpPr/>
                <p:nvPr/>
              </p:nvSpPr>
              <p:spPr>
                <a:xfrm>
                  <a:off x="2588630" y="690567"/>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50" name="Google Shape;2950;p59"/>
                <p:cNvCxnSpPr/>
                <p:nvPr/>
              </p:nvCxnSpPr>
              <p:spPr>
                <a:xfrm>
                  <a:off x="2320463" y="924475"/>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51" name="Google Shape;2951;p59"/>
                <p:cNvCxnSpPr/>
                <p:nvPr/>
              </p:nvCxnSpPr>
              <p:spPr>
                <a:xfrm>
                  <a:off x="2320463" y="979300"/>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52" name="Google Shape;2952;p59"/>
                <p:cNvCxnSpPr/>
                <p:nvPr/>
              </p:nvCxnSpPr>
              <p:spPr>
                <a:xfrm>
                  <a:off x="2320463" y="1031550"/>
                  <a:ext cx="313200" cy="0"/>
                </a:xfrm>
                <a:prstGeom prst="straightConnector1">
                  <a:avLst/>
                </a:prstGeom>
                <a:noFill/>
                <a:ln w="9525" cap="flat" cmpd="sng">
                  <a:solidFill>
                    <a:schemeClr val="dk1"/>
                  </a:solidFill>
                  <a:prstDash val="solid"/>
                  <a:round/>
                  <a:headEnd type="none" w="med" len="med"/>
                  <a:tailEnd type="none" w="med" len="med"/>
                </a:ln>
              </p:spPr>
            </p:cxnSp>
          </p:grpSp>
          <p:grpSp>
            <p:nvGrpSpPr>
              <p:cNvPr id="2953" name="Google Shape;2953;p59"/>
              <p:cNvGrpSpPr/>
              <p:nvPr/>
            </p:nvGrpSpPr>
            <p:grpSpPr>
              <a:xfrm>
                <a:off x="935835" y="671517"/>
                <a:ext cx="444014" cy="577450"/>
                <a:chOff x="2255047" y="690567"/>
                <a:chExt cx="444014" cy="577450"/>
              </a:xfrm>
            </p:grpSpPr>
            <p:sp>
              <p:nvSpPr>
                <p:cNvPr id="2954" name="Google Shape;2954;p59"/>
                <p:cNvSpPr/>
                <p:nvPr/>
              </p:nvSpPr>
              <p:spPr>
                <a:xfrm>
                  <a:off x="2255047" y="690567"/>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59"/>
                <p:cNvSpPr/>
                <p:nvPr/>
              </p:nvSpPr>
              <p:spPr>
                <a:xfrm>
                  <a:off x="2588630" y="690567"/>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56" name="Google Shape;2956;p59"/>
                <p:cNvCxnSpPr/>
                <p:nvPr/>
              </p:nvCxnSpPr>
              <p:spPr>
                <a:xfrm>
                  <a:off x="2320463" y="924475"/>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57" name="Google Shape;2957;p59"/>
                <p:cNvCxnSpPr/>
                <p:nvPr/>
              </p:nvCxnSpPr>
              <p:spPr>
                <a:xfrm>
                  <a:off x="2320463" y="979300"/>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58" name="Google Shape;2958;p59"/>
                <p:cNvCxnSpPr/>
                <p:nvPr/>
              </p:nvCxnSpPr>
              <p:spPr>
                <a:xfrm>
                  <a:off x="2320463" y="1031550"/>
                  <a:ext cx="313200" cy="0"/>
                </a:xfrm>
                <a:prstGeom prst="straightConnector1">
                  <a:avLst/>
                </a:prstGeom>
                <a:noFill/>
                <a:ln w="9525" cap="flat" cmpd="sng">
                  <a:solidFill>
                    <a:schemeClr val="dk1"/>
                  </a:solidFill>
                  <a:prstDash val="solid"/>
                  <a:round/>
                  <a:headEnd type="none" w="med" len="med"/>
                  <a:tailEnd type="none" w="med" len="med"/>
                </a:ln>
              </p:spPr>
            </p:cxnSp>
          </p:grpSp>
          <p:grpSp>
            <p:nvGrpSpPr>
              <p:cNvPr id="2959" name="Google Shape;2959;p59"/>
              <p:cNvGrpSpPr/>
              <p:nvPr/>
            </p:nvGrpSpPr>
            <p:grpSpPr>
              <a:xfrm>
                <a:off x="1016797" y="593529"/>
                <a:ext cx="444014" cy="577450"/>
                <a:chOff x="2255047" y="690567"/>
                <a:chExt cx="444014" cy="577450"/>
              </a:xfrm>
            </p:grpSpPr>
            <p:sp>
              <p:nvSpPr>
                <p:cNvPr id="2960" name="Google Shape;2960;p59"/>
                <p:cNvSpPr/>
                <p:nvPr/>
              </p:nvSpPr>
              <p:spPr>
                <a:xfrm>
                  <a:off x="2255047" y="690567"/>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59"/>
                <p:cNvSpPr/>
                <p:nvPr/>
              </p:nvSpPr>
              <p:spPr>
                <a:xfrm>
                  <a:off x="2588630" y="690567"/>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62" name="Google Shape;2962;p59"/>
                <p:cNvCxnSpPr/>
                <p:nvPr/>
              </p:nvCxnSpPr>
              <p:spPr>
                <a:xfrm>
                  <a:off x="2320463" y="924475"/>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63" name="Google Shape;2963;p59"/>
                <p:cNvCxnSpPr/>
                <p:nvPr/>
              </p:nvCxnSpPr>
              <p:spPr>
                <a:xfrm>
                  <a:off x="2320463" y="979300"/>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64" name="Google Shape;2964;p59"/>
                <p:cNvCxnSpPr/>
                <p:nvPr/>
              </p:nvCxnSpPr>
              <p:spPr>
                <a:xfrm>
                  <a:off x="2320463" y="1031550"/>
                  <a:ext cx="313200" cy="0"/>
                </a:xfrm>
                <a:prstGeom prst="straightConnector1">
                  <a:avLst/>
                </a:prstGeom>
                <a:noFill/>
                <a:ln w="9525" cap="flat" cmpd="sng">
                  <a:solidFill>
                    <a:schemeClr val="dk1"/>
                  </a:solidFill>
                  <a:prstDash val="solid"/>
                  <a:round/>
                  <a:headEnd type="none" w="med" len="med"/>
                  <a:tailEnd type="none" w="med" len="med"/>
                </a:ln>
              </p:spPr>
            </p:cxnSp>
          </p:grpSp>
        </p:grpSp>
      </p:grpSp>
      <p:sp>
        <p:nvSpPr>
          <p:cNvPr id="10" name="Google Shape;2622;p59">
            <a:extLst>
              <a:ext uri="{FF2B5EF4-FFF2-40B4-BE49-F238E27FC236}">
                <a16:creationId xmlns:a16="http://schemas.microsoft.com/office/drawing/2014/main" id="{76ED2ACC-6DD9-2FF5-F29B-D7486AD75256}"/>
              </a:ext>
            </a:extLst>
          </p:cNvPr>
          <p:cNvSpPr txBox="1">
            <a:spLocks/>
          </p:cNvSpPr>
          <p:nvPr/>
        </p:nvSpPr>
        <p:spPr>
          <a:xfrm>
            <a:off x="1087082" y="3989015"/>
            <a:ext cx="7160326" cy="762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9pPr>
          </a:lstStyle>
          <a:p>
            <a:pPr marL="0" indent="0" algn="just"/>
            <a:endParaRPr lang="en-US" sz="2200"/>
          </a:p>
        </p:txBody>
      </p:sp>
      <p:grpSp>
        <p:nvGrpSpPr>
          <p:cNvPr id="2" name="Google Shape;1829;p50">
            <a:extLst>
              <a:ext uri="{FF2B5EF4-FFF2-40B4-BE49-F238E27FC236}">
                <a16:creationId xmlns:a16="http://schemas.microsoft.com/office/drawing/2014/main" id="{A2E860FF-70C0-4ADC-31C3-C44C87BC9614}"/>
              </a:ext>
            </a:extLst>
          </p:cNvPr>
          <p:cNvGrpSpPr/>
          <p:nvPr/>
        </p:nvGrpSpPr>
        <p:grpSpPr>
          <a:xfrm>
            <a:off x="1668609" y="1428002"/>
            <a:ext cx="5819710" cy="3212350"/>
            <a:chOff x="1662150" y="965574"/>
            <a:chExt cx="5819710" cy="3212350"/>
          </a:xfrm>
        </p:grpSpPr>
        <p:sp>
          <p:nvSpPr>
            <p:cNvPr id="3" name="Google Shape;1830;p50">
              <a:extLst>
                <a:ext uri="{FF2B5EF4-FFF2-40B4-BE49-F238E27FC236}">
                  <a16:creationId xmlns:a16="http://schemas.microsoft.com/office/drawing/2014/main" id="{1277E6FB-0DF8-A528-FE53-D7356A241746}"/>
                </a:ext>
              </a:extLst>
            </p:cNvPr>
            <p:cNvSpPr/>
            <p:nvPr/>
          </p:nvSpPr>
          <p:spPr>
            <a:xfrm>
              <a:off x="1665638" y="1292501"/>
              <a:ext cx="5816222" cy="2885423"/>
            </a:xfrm>
            <a:custGeom>
              <a:avLst/>
              <a:gdLst/>
              <a:ahLst/>
              <a:cxnLst/>
              <a:rect l="l" t="t" r="r" b="b"/>
              <a:pathLst>
                <a:path w="58289" h="52980" extrusionOk="0">
                  <a:moveTo>
                    <a:pt x="1" y="0"/>
                  </a:moveTo>
                  <a:lnTo>
                    <a:pt x="1" y="52980"/>
                  </a:lnTo>
                  <a:lnTo>
                    <a:pt x="58289" y="52980"/>
                  </a:lnTo>
                  <a:lnTo>
                    <a:pt x="58289" y="0"/>
                  </a:lnTo>
                  <a:close/>
                </a:path>
              </a:pathLst>
            </a:custGeom>
            <a:solidFill>
              <a:schemeClr val="dk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 name="Google Shape;1831;p50">
              <a:extLst>
                <a:ext uri="{FF2B5EF4-FFF2-40B4-BE49-F238E27FC236}">
                  <a16:creationId xmlns:a16="http://schemas.microsoft.com/office/drawing/2014/main" id="{0746E57D-DA33-6CCE-C38F-6D72089FAEE2}"/>
                </a:ext>
              </a:extLst>
            </p:cNvPr>
            <p:cNvGrpSpPr/>
            <p:nvPr/>
          </p:nvGrpSpPr>
          <p:grpSpPr>
            <a:xfrm>
              <a:off x="1662150" y="965574"/>
              <a:ext cx="5819675" cy="326925"/>
              <a:chOff x="1662163" y="959424"/>
              <a:chExt cx="5819675" cy="326925"/>
            </a:xfrm>
          </p:grpSpPr>
          <p:sp>
            <p:nvSpPr>
              <p:cNvPr id="5" name="Google Shape;1832;p50">
                <a:extLst>
                  <a:ext uri="{FF2B5EF4-FFF2-40B4-BE49-F238E27FC236}">
                    <a16:creationId xmlns:a16="http://schemas.microsoft.com/office/drawing/2014/main" id="{93E1C9D3-47AD-B55E-5210-C04748C7B1BD}"/>
                  </a:ext>
                </a:extLst>
              </p:cNvPr>
              <p:cNvSpPr/>
              <p:nvPr/>
            </p:nvSpPr>
            <p:spPr>
              <a:xfrm>
                <a:off x="1662163" y="959425"/>
                <a:ext cx="5819675" cy="326923"/>
              </a:xfrm>
              <a:custGeom>
                <a:avLst/>
                <a:gdLst/>
                <a:ahLst/>
                <a:cxnLst/>
                <a:rect l="l" t="t" r="r" b="b"/>
                <a:pathLst>
                  <a:path w="58255" h="3991" extrusionOk="0">
                    <a:moveTo>
                      <a:pt x="1" y="0"/>
                    </a:moveTo>
                    <a:lnTo>
                      <a:pt x="1" y="3990"/>
                    </a:lnTo>
                    <a:lnTo>
                      <a:pt x="58254" y="3990"/>
                    </a:lnTo>
                    <a:lnTo>
                      <a:pt x="58254" y="0"/>
                    </a:ln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 name="Google Shape;1833;p50">
                <a:extLst>
                  <a:ext uri="{FF2B5EF4-FFF2-40B4-BE49-F238E27FC236}">
                    <a16:creationId xmlns:a16="http://schemas.microsoft.com/office/drawing/2014/main" id="{77ACED33-11E3-F73A-8614-BE469DD1EEF3}"/>
                  </a:ext>
                </a:extLst>
              </p:cNvPr>
              <p:cNvGrpSpPr/>
              <p:nvPr/>
            </p:nvGrpSpPr>
            <p:grpSpPr>
              <a:xfrm>
                <a:off x="1764526" y="959424"/>
                <a:ext cx="5589241" cy="326925"/>
                <a:chOff x="1764526" y="959424"/>
                <a:chExt cx="5589241" cy="326925"/>
              </a:xfrm>
            </p:grpSpPr>
            <p:sp>
              <p:nvSpPr>
                <p:cNvPr id="7" name="Google Shape;1834;p50">
                  <a:extLst>
                    <a:ext uri="{FF2B5EF4-FFF2-40B4-BE49-F238E27FC236}">
                      <a16:creationId xmlns:a16="http://schemas.microsoft.com/office/drawing/2014/main" id="{0D8D1FD7-220C-13B0-EC3A-AFBB3F066CD0}"/>
                    </a:ext>
                  </a:extLst>
                </p:cNvPr>
                <p:cNvSpPr/>
                <p:nvPr/>
              </p:nvSpPr>
              <p:spPr>
                <a:xfrm>
                  <a:off x="1980533" y="959424"/>
                  <a:ext cx="17119" cy="326925"/>
                </a:xfrm>
                <a:custGeom>
                  <a:avLst/>
                  <a:gdLst/>
                  <a:ahLst/>
                  <a:cxnLst/>
                  <a:rect l="l" t="t" r="r" b="b"/>
                  <a:pathLst>
                    <a:path w="209" h="3991" extrusionOk="0">
                      <a:moveTo>
                        <a:pt x="1" y="0"/>
                      </a:moveTo>
                      <a:lnTo>
                        <a:pt x="1" y="3990"/>
                      </a:lnTo>
                      <a:lnTo>
                        <a:pt x="209" y="3990"/>
                      </a:lnTo>
                      <a:lnTo>
                        <a:pt x="2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835;p50">
                  <a:extLst>
                    <a:ext uri="{FF2B5EF4-FFF2-40B4-BE49-F238E27FC236}">
                      <a16:creationId xmlns:a16="http://schemas.microsoft.com/office/drawing/2014/main" id="{2F0D76CF-9439-DBDF-E726-ABF6C0E39920}"/>
                    </a:ext>
                  </a:extLst>
                </p:cNvPr>
                <p:cNvSpPr/>
                <p:nvPr/>
              </p:nvSpPr>
              <p:spPr>
                <a:xfrm>
                  <a:off x="1764526" y="1030443"/>
                  <a:ext cx="105256" cy="184802"/>
                </a:xfrm>
                <a:custGeom>
                  <a:avLst/>
                  <a:gdLst/>
                  <a:ahLst/>
                  <a:cxnLst/>
                  <a:rect l="l" t="t" r="r" b="b"/>
                  <a:pathLst>
                    <a:path w="1285" h="2256" extrusionOk="0">
                      <a:moveTo>
                        <a:pt x="1285" y="1"/>
                      </a:moveTo>
                      <a:lnTo>
                        <a:pt x="1" y="1146"/>
                      </a:lnTo>
                      <a:lnTo>
                        <a:pt x="1285" y="2256"/>
                      </a:lnTo>
                      <a:lnTo>
                        <a:pt x="128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836;p50">
                  <a:extLst>
                    <a:ext uri="{FF2B5EF4-FFF2-40B4-BE49-F238E27FC236}">
                      <a16:creationId xmlns:a16="http://schemas.microsoft.com/office/drawing/2014/main" id="{C32E110A-7766-26B9-8673-CC966165C637}"/>
                    </a:ext>
                  </a:extLst>
                </p:cNvPr>
                <p:cNvSpPr/>
                <p:nvPr/>
              </p:nvSpPr>
              <p:spPr>
                <a:xfrm>
                  <a:off x="7117856" y="959424"/>
                  <a:ext cx="17120" cy="326923"/>
                </a:xfrm>
                <a:custGeom>
                  <a:avLst/>
                  <a:gdLst/>
                  <a:ahLst/>
                  <a:cxnLst/>
                  <a:rect l="l" t="t" r="r" b="b"/>
                  <a:pathLst>
                    <a:path w="209" h="3991" extrusionOk="0">
                      <a:moveTo>
                        <a:pt x="0" y="0"/>
                      </a:moveTo>
                      <a:lnTo>
                        <a:pt x="0" y="3990"/>
                      </a:lnTo>
                      <a:lnTo>
                        <a:pt x="208" y="3990"/>
                      </a:lnTo>
                      <a:lnTo>
                        <a:pt x="20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837;p50">
                  <a:extLst>
                    <a:ext uri="{FF2B5EF4-FFF2-40B4-BE49-F238E27FC236}">
                      <a16:creationId xmlns:a16="http://schemas.microsoft.com/office/drawing/2014/main" id="{FE7E2570-9FCE-A140-B6A4-F825B6F14A47}"/>
                    </a:ext>
                  </a:extLst>
                </p:cNvPr>
                <p:cNvSpPr/>
                <p:nvPr/>
              </p:nvSpPr>
              <p:spPr>
                <a:xfrm>
                  <a:off x="7245724" y="1030443"/>
                  <a:ext cx="108043" cy="184800"/>
                </a:xfrm>
                <a:custGeom>
                  <a:avLst/>
                  <a:gdLst/>
                  <a:ahLst/>
                  <a:cxnLst/>
                  <a:rect l="l" t="t" r="r" b="b"/>
                  <a:pathLst>
                    <a:path w="1319" h="2256" extrusionOk="0">
                      <a:moveTo>
                        <a:pt x="0" y="1"/>
                      </a:moveTo>
                      <a:lnTo>
                        <a:pt x="0" y="2256"/>
                      </a:lnTo>
                      <a:lnTo>
                        <a:pt x="1319" y="1146"/>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mc:AlternateContent xmlns:mc="http://schemas.openxmlformats.org/markup-compatibility/2006" xmlns:a14="http://schemas.microsoft.com/office/drawing/2010/main">
        <mc:Choice Requires="a14">
          <p:sp>
            <p:nvSpPr>
              <p:cNvPr id="2622" name="Google Shape;2622;p59"/>
              <p:cNvSpPr txBox="1">
                <a:spLocks noGrp="1"/>
              </p:cNvSpPr>
              <p:nvPr>
                <p:ph type="subTitle" idx="1"/>
              </p:nvPr>
            </p:nvSpPr>
            <p:spPr>
              <a:xfrm>
                <a:off x="2082753" y="2076495"/>
                <a:ext cx="4991386" cy="2242290"/>
              </a:xfrm>
              <a:prstGeom prst="rect">
                <a:avLst/>
              </a:prstGeom>
            </p:spPr>
            <p:txBody>
              <a:bodyPr spcFirstLastPara="1" wrap="square" lIns="91425" tIns="91425" rIns="91425" bIns="91425" anchor="ctr" anchorCtr="0">
                <a:noAutofit/>
              </a:bodyPr>
              <a:lstStyle/>
              <a:p>
                <a:pPr marL="0" indent="0" algn="just"/>
                <a:r>
                  <a:rPr lang="en-US" sz="2200"/>
                  <a:t>Given </a:t>
                </a:r>
                <a14:m>
                  <m:oMath xmlns:m="http://schemas.openxmlformats.org/officeDocument/2006/math">
                    <m:r>
                      <a:rPr lang="en-US" sz="2200" i="1" dirty="0" smtClean="0">
                        <a:latin typeface="Cambria Math" panose="02040503050406030204" pitchFamily="18" charset="0"/>
                      </a:rPr>
                      <m:t>𝑛</m:t>
                    </m:r>
                  </m:oMath>
                </a14:m>
                <a:r>
                  <a:rPr lang="en-US" sz="2200"/>
                  <a:t>, </a:t>
                </a:r>
                <a14:m>
                  <m:oMath xmlns:m="http://schemas.openxmlformats.org/officeDocument/2006/math">
                    <m:r>
                      <a:rPr lang="en-US" sz="2200" i="1" dirty="0">
                        <a:latin typeface="Cambria Math" panose="02040503050406030204" pitchFamily="18" charset="0"/>
                      </a:rPr>
                      <m:t>𝑊</m:t>
                    </m:r>
                  </m:oMath>
                </a14:m>
                <a:r>
                  <a:rPr lang="en-US" sz="2200"/>
                  <a:t>, </a:t>
                </a:r>
                <a14:m>
                  <m:oMath xmlns:m="http://schemas.openxmlformats.org/officeDocument/2006/math">
                    <m:sSub>
                      <m:sSubPr>
                        <m:ctrlPr>
                          <a:rPr lang="en-US" sz="2200" i="1" dirty="0" smtClean="0">
                            <a:latin typeface="Cambria Math" panose="02040503050406030204" pitchFamily="18" charset="0"/>
                          </a:rPr>
                        </m:ctrlPr>
                      </m:sSubPr>
                      <m:e>
                        <m:r>
                          <a:rPr lang="en-US" sz="2200" b="0" i="1" dirty="0" smtClean="0">
                            <a:latin typeface="Cambria Math" panose="02040503050406030204" pitchFamily="18" charset="0"/>
                          </a:rPr>
                          <m:t>[</m:t>
                        </m:r>
                        <m:r>
                          <a:rPr lang="en-US" sz="2200" i="1" dirty="0" smtClean="0">
                            <a:latin typeface="Cambria Math" panose="02040503050406030204" pitchFamily="18" charset="0"/>
                          </a:rPr>
                          <m:t>𝑤</m:t>
                        </m:r>
                      </m:e>
                      <m:sub>
                        <m:r>
                          <a:rPr lang="en-US" sz="2200" i="1" dirty="0" smtClean="0">
                            <a:latin typeface="Cambria Math" panose="02040503050406030204" pitchFamily="18" charset="0"/>
                          </a:rPr>
                          <m:t>1</m:t>
                        </m:r>
                      </m:sub>
                    </m:sSub>
                    <m:r>
                      <a:rPr lang="en-US" sz="2200" i="1" dirty="0" smtClean="0">
                        <a:latin typeface="Cambria Math" panose="02040503050406030204" pitchFamily="18" charset="0"/>
                      </a:rPr>
                      <m:t>, </m:t>
                    </m:r>
                    <m:sSub>
                      <m:sSubPr>
                        <m:ctrlPr>
                          <a:rPr lang="en-US" sz="2200" i="1" dirty="0" smtClean="0">
                            <a:latin typeface="Cambria Math" panose="02040503050406030204" pitchFamily="18" charset="0"/>
                          </a:rPr>
                        </m:ctrlPr>
                      </m:sSubPr>
                      <m:e>
                        <m:r>
                          <a:rPr lang="en-US" sz="2200" i="1" dirty="0" smtClean="0">
                            <a:latin typeface="Cambria Math" panose="02040503050406030204" pitchFamily="18" charset="0"/>
                          </a:rPr>
                          <m:t>𝑤</m:t>
                        </m:r>
                      </m:e>
                      <m:sub>
                        <m:r>
                          <a:rPr lang="en-US" sz="2200" i="1" dirty="0" smtClean="0">
                            <a:latin typeface="Cambria Math" panose="02040503050406030204" pitchFamily="18" charset="0"/>
                          </a:rPr>
                          <m:t>2</m:t>
                        </m:r>
                      </m:sub>
                    </m:sSub>
                    <m:r>
                      <a:rPr lang="en-US" sz="2200" i="1" dirty="0" smtClean="0">
                        <a:latin typeface="Cambria Math" panose="02040503050406030204" pitchFamily="18" charset="0"/>
                      </a:rPr>
                      <m:t>, . . . , </m:t>
                    </m:r>
                    <m:sSub>
                      <m:sSubPr>
                        <m:ctrlPr>
                          <a:rPr lang="en-US" sz="2200" i="1" dirty="0" err="1" smtClean="0">
                            <a:latin typeface="Cambria Math" panose="02040503050406030204" pitchFamily="18" charset="0"/>
                          </a:rPr>
                        </m:ctrlPr>
                      </m:sSubPr>
                      <m:e>
                        <m:r>
                          <a:rPr lang="en-US" sz="2200" i="1" dirty="0" err="1" smtClean="0">
                            <a:latin typeface="Cambria Math" panose="02040503050406030204" pitchFamily="18" charset="0"/>
                          </a:rPr>
                          <m:t>𝑤</m:t>
                        </m:r>
                      </m:e>
                      <m:sub>
                        <m:r>
                          <a:rPr lang="en-US" sz="2200" i="1" dirty="0" err="1" smtClean="0">
                            <a:latin typeface="Cambria Math" panose="02040503050406030204" pitchFamily="18" charset="0"/>
                          </a:rPr>
                          <m:t>𝑛</m:t>
                        </m:r>
                      </m:sub>
                    </m:sSub>
                    <m:r>
                      <a:rPr lang="en-US" sz="2200" b="0" i="1" dirty="0" smtClean="0">
                        <a:latin typeface="Cambria Math" panose="02040503050406030204" pitchFamily="18" charset="0"/>
                      </a:rPr>
                      <m:t>]</m:t>
                    </m:r>
                  </m:oMath>
                </a14:m>
                <a:r>
                  <a:rPr lang="en-US" sz="2200"/>
                  <a:t>and </a:t>
                </a:r>
                <a14:m>
                  <m:oMath xmlns:m="http://schemas.openxmlformats.org/officeDocument/2006/math">
                    <m:sSub>
                      <m:sSubPr>
                        <m:ctrlPr>
                          <a:rPr lang="en-US" sz="2200" i="1" dirty="0" smtClean="0">
                            <a:latin typeface="Cambria Math" panose="02040503050406030204" pitchFamily="18" charset="0"/>
                          </a:rPr>
                        </m:ctrlPr>
                      </m:sSubPr>
                      <m:e>
                        <m:r>
                          <a:rPr lang="en-US" sz="2200" b="0" i="1" dirty="0" smtClean="0">
                            <a:latin typeface="Cambria Math" panose="02040503050406030204" pitchFamily="18" charset="0"/>
                          </a:rPr>
                          <m:t>[</m:t>
                        </m:r>
                        <m:r>
                          <a:rPr lang="en-US" sz="2200" i="1" dirty="0" smtClean="0">
                            <a:latin typeface="Cambria Math" panose="02040503050406030204" pitchFamily="18" charset="0"/>
                          </a:rPr>
                          <m:t>𝑣</m:t>
                        </m:r>
                      </m:e>
                      <m:sub>
                        <m:r>
                          <a:rPr lang="en-US" sz="2200" i="1" dirty="0" smtClean="0">
                            <a:latin typeface="Cambria Math" panose="02040503050406030204" pitchFamily="18" charset="0"/>
                          </a:rPr>
                          <m:t>1</m:t>
                        </m:r>
                      </m:sub>
                    </m:sSub>
                    <m:r>
                      <a:rPr lang="en-US" sz="2200" i="1" dirty="0" smtClean="0">
                        <a:latin typeface="Cambria Math" panose="02040503050406030204" pitchFamily="18" charset="0"/>
                      </a:rPr>
                      <m:t>, </m:t>
                    </m:r>
                    <m:sSub>
                      <m:sSubPr>
                        <m:ctrlPr>
                          <a:rPr lang="en-US" sz="2200" i="1" dirty="0" smtClean="0">
                            <a:latin typeface="Cambria Math" panose="02040503050406030204" pitchFamily="18" charset="0"/>
                          </a:rPr>
                        </m:ctrlPr>
                      </m:sSubPr>
                      <m:e>
                        <m:r>
                          <a:rPr lang="en-US" sz="2200" i="1" dirty="0" smtClean="0">
                            <a:latin typeface="Cambria Math" panose="02040503050406030204" pitchFamily="18" charset="0"/>
                          </a:rPr>
                          <m:t>𝑣</m:t>
                        </m:r>
                      </m:e>
                      <m:sub>
                        <m:r>
                          <a:rPr lang="en-US" sz="2200" i="1" dirty="0" smtClean="0">
                            <a:latin typeface="Cambria Math" panose="02040503050406030204" pitchFamily="18" charset="0"/>
                          </a:rPr>
                          <m:t>2</m:t>
                        </m:r>
                      </m:sub>
                    </m:sSub>
                    <m:r>
                      <a:rPr lang="en-US" sz="2200" i="1" dirty="0" smtClean="0">
                        <a:latin typeface="Cambria Math" panose="02040503050406030204" pitchFamily="18" charset="0"/>
                      </a:rPr>
                      <m:t>, . . . , </m:t>
                    </m:r>
                    <m:sSub>
                      <m:sSubPr>
                        <m:ctrlPr>
                          <a:rPr lang="en-US" sz="2200" i="1" dirty="0" err="1" smtClean="0">
                            <a:latin typeface="Cambria Math" panose="02040503050406030204" pitchFamily="18" charset="0"/>
                          </a:rPr>
                        </m:ctrlPr>
                      </m:sSubPr>
                      <m:e>
                        <m:r>
                          <a:rPr lang="en-US" sz="2200" i="1" dirty="0" err="1" smtClean="0">
                            <a:latin typeface="Cambria Math" panose="02040503050406030204" pitchFamily="18" charset="0"/>
                          </a:rPr>
                          <m:t>𝑣</m:t>
                        </m:r>
                      </m:e>
                      <m:sub>
                        <m:r>
                          <a:rPr lang="en-US" sz="2200" i="1" dirty="0" err="1" smtClean="0">
                            <a:latin typeface="Cambria Math" panose="02040503050406030204" pitchFamily="18" charset="0"/>
                          </a:rPr>
                          <m:t>𝑛</m:t>
                        </m:r>
                      </m:sub>
                    </m:sSub>
                    <m:r>
                      <a:rPr lang="en-US" sz="2200" b="0" i="1" dirty="0" smtClean="0">
                        <a:latin typeface="Cambria Math" panose="02040503050406030204" pitchFamily="18" charset="0"/>
                      </a:rPr>
                      <m:t>]</m:t>
                    </m:r>
                  </m:oMath>
                </a14:m>
                <a:r>
                  <a:rPr lang="en-US" sz="2200"/>
                  <a:t> find                 </a:t>
                </a:r>
                <a:r>
                  <a:rPr lang="en-US" sz="2200">
                    <a:solidFill>
                      <a:srgbClr val="000000"/>
                    </a:solidFill>
                  </a:rPr>
                  <a:t>which satisfies </a:t>
                </a:r>
                <a14:m>
                  <m:oMath xmlns:m="http://schemas.openxmlformats.org/officeDocument/2006/math">
                    <m:sSub>
                      <m:sSubPr>
                        <m:ctrlPr>
                          <a:rPr lang="en-US" sz="2200" i="1" dirty="0" smtClean="0">
                            <a:solidFill>
                              <a:srgbClr val="000000"/>
                            </a:solidFill>
                            <a:latin typeface="Cambria Math" panose="02040503050406030204" pitchFamily="18" charset="0"/>
                          </a:rPr>
                        </m:ctrlPr>
                      </m:sSubPr>
                      <m:e>
                        <m:r>
                          <a:rPr lang="en-US" sz="2200" i="1" dirty="0" smtClean="0">
                            <a:solidFill>
                              <a:srgbClr val="000000"/>
                            </a:solidFill>
                            <a:latin typeface="Cambria Math" panose="02040503050406030204" pitchFamily="18" charset="0"/>
                          </a:rPr>
                          <m:t>𝑤</m:t>
                        </m:r>
                      </m:e>
                      <m:sub>
                        <m:sSub>
                          <m:sSubPr>
                            <m:ctrlPr>
                              <a:rPr lang="en-US" sz="2200" i="1" dirty="0" smtClean="0">
                                <a:solidFill>
                                  <a:srgbClr val="000000"/>
                                </a:solidFill>
                                <a:latin typeface="Cambria Math" panose="02040503050406030204" pitchFamily="18" charset="0"/>
                              </a:rPr>
                            </m:ctrlPr>
                          </m:sSubPr>
                          <m:e>
                            <m:r>
                              <a:rPr lang="en-US" sz="2200" i="1" dirty="0" smtClean="0">
                                <a:solidFill>
                                  <a:srgbClr val="000000"/>
                                </a:solidFill>
                                <a:latin typeface="Cambria Math" panose="02040503050406030204" pitchFamily="18" charset="0"/>
                              </a:rPr>
                              <m:t>𝑖</m:t>
                            </m:r>
                          </m:e>
                          <m:sub>
                            <m:r>
                              <a:rPr lang="en-US" sz="2200" i="1" dirty="0" smtClean="0">
                                <a:solidFill>
                                  <a:srgbClr val="000000"/>
                                </a:solidFill>
                                <a:latin typeface="Cambria Math" panose="02040503050406030204" pitchFamily="18" charset="0"/>
                              </a:rPr>
                              <m:t>1</m:t>
                            </m:r>
                          </m:sub>
                        </m:sSub>
                      </m:sub>
                    </m:sSub>
                    <m:r>
                      <a:rPr lang="en-US" sz="2200" i="1" dirty="0" smtClean="0">
                        <a:solidFill>
                          <a:srgbClr val="000000"/>
                        </a:solidFill>
                        <a:latin typeface="Cambria Math" panose="02040503050406030204" pitchFamily="18" charset="0"/>
                      </a:rPr>
                      <m:t>+ </m:t>
                    </m:r>
                    <m:sSub>
                      <m:sSubPr>
                        <m:ctrlPr>
                          <a:rPr lang="en-US" sz="2200" i="1" dirty="0" smtClean="0">
                            <a:solidFill>
                              <a:srgbClr val="000000"/>
                            </a:solidFill>
                            <a:latin typeface="Cambria Math" panose="02040503050406030204" pitchFamily="18" charset="0"/>
                          </a:rPr>
                        </m:ctrlPr>
                      </m:sSubPr>
                      <m:e>
                        <m:r>
                          <a:rPr lang="en-US" sz="2200" i="1" dirty="0" smtClean="0">
                            <a:solidFill>
                              <a:srgbClr val="000000"/>
                            </a:solidFill>
                            <a:latin typeface="Cambria Math" panose="02040503050406030204" pitchFamily="18" charset="0"/>
                          </a:rPr>
                          <m:t>𝑤</m:t>
                        </m:r>
                      </m:e>
                      <m:sub>
                        <m:sSub>
                          <m:sSubPr>
                            <m:ctrlPr>
                              <a:rPr lang="en-US" sz="2200" i="1" dirty="0" smtClean="0">
                                <a:solidFill>
                                  <a:srgbClr val="000000"/>
                                </a:solidFill>
                                <a:latin typeface="Cambria Math" panose="02040503050406030204" pitchFamily="18" charset="0"/>
                              </a:rPr>
                            </m:ctrlPr>
                          </m:sSubPr>
                          <m:e>
                            <m:r>
                              <a:rPr lang="en-US" sz="2200" i="1" dirty="0" smtClean="0">
                                <a:solidFill>
                                  <a:srgbClr val="000000"/>
                                </a:solidFill>
                                <a:latin typeface="Cambria Math" panose="02040503050406030204" pitchFamily="18" charset="0"/>
                              </a:rPr>
                              <m:t>𝑖</m:t>
                            </m:r>
                          </m:e>
                          <m:sub>
                            <m:r>
                              <a:rPr lang="en-US" sz="2200" i="1" dirty="0" smtClean="0">
                                <a:solidFill>
                                  <a:srgbClr val="000000"/>
                                </a:solidFill>
                                <a:latin typeface="Cambria Math" panose="02040503050406030204" pitchFamily="18" charset="0"/>
                              </a:rPr>
                              <m:t>2</m:t>
                            </m:r>
                          </m:sub>
                        </m:sSub>
                      </m:sub>
                    </m:sSub>
                    <m:r>
                      <a:rPr lang="en-US" sz="2200" i="1" dirty="0" smtClean="0">
                        <a:solidFill>
                          <a:srgbClr val="000000"/>
                        </a:solidFill>
                        <a:latin typeface="Cambria Math" panose="02040503050406030204" pitchFamily="18" charset="0"/>
                      </a:rPr>
                      <m:t>+ …+ </m:t>
                    </m:r>
                    <m:sSub>
                      <m:sSubPr>
                        <m:ctrlPr>
                          <a:rPr lang="en-US" sz="2200" i="1" dirty="0" err="1" smtClean="0">
                            <a:solidFill>
                              <a:srgbClr val="000000"/>
                            </a:solidFill>
                            <a:latin typeface="Cambria Math" panose="02040503050406030204" pitchFamily="18" charset="0"/>
                          </a:rPr>
                        </m:ctrlPr>
                      </m:sSubPr>
                      <m:e>
                        <m:r>
                          <a:rPr lang="en-US" sz="2200" i="1" dirty="0" err="1" smtClean="0">
                            <a:solidFill>
                              <a:srgbClr val="000000"/>
                            </a:solidFill>
                            <a:latin typeface="Cambria Math" panose="02040503050406030204" pitchFamily="18" charset="0"/>
                          </a:rPr>
                          <m:t>𝑤</m:t>
                        </m:r>
                      </m:e>
                      <m:sub>
                        <m:sSub>
                          <m:sSubPr>
                            <m:ctrlPr>
                              <a:rPr lang="en-US" sz="2200" i="1" dirty="0" err="1" smtClean="0">
                                <a:solidFill>
                                  <a:srgbClr val="000000"/>
                                </a:solidFill>
                                <a:latin typeface="Cambria Math" panose="02040503050406030204" pitchFamily="18" charset="0"/>
                              </a:rPr>
                            </m:ctrlPr>
                          </m:sSubPr>
                          <m:e>
                            <m:r>
                              <a:rPr lang="en-US" sz="2200" i="1" dirty="0" err="1" smtClean="0">
                                <a:solidFill>
                                  <a:srgbClr val="000000"/>
                                </a:solidFill>
                                <a:latin typeface="Cambria Math" panose="02040503050406030204" pitchFamily="18" charset="0"/>
                              </a:rPr>
                              <m:t>𝑖</m:t>
                            </m:r>
                          </m:e>
                          <m:sub>
                            <m:r>
                              <a:rPr lang="en-US" sz="2200" i="1" dirty="0" err="1" smtClean="0">
                                <a:solidFill>
                                  <a:srgbClr val="000000"/>
                                </a:solidFill>
                                <a:latin typeface="Cambria Math" panose="02040503050406030204" pitchFamily="18" charset="0"/>
                              </a:rPr>
                              <m:t>𝑘</m:t>
                            </m:r>
                          </m:sub>
                        </m:sSub>
                      </m:sub>
                    </m:sSub>
                    <m:r>
                      <a:rPr lang="en-US" sz="2200" i="1" dirty="0" smtClean="0">
                        <a:solidFill>
                          <a:srgbClr val="000000"/>
                        </a:solidFill>
                        <a:latin typeface="Cambria Math" panose="02040503050406030204" pitchFamily="18" charset="0"/>
                      </a:rPr>
                      <m:t>≤ </m:t>
                    </m:r>
                    <m:r>
                      <a:rPr lang="en-US" sz="2200" i="1" dirty="0" smtClean="0">
                        <a:solidFill>
                          <a:srgbClr val="000000"/>
                        </a:solidFill>
                        <a:latin typeface="Cambria Math" panose="02040503050406030204" pitchFamily="18" charset="0"/>
                      </a:rPr>
                      <m:t>𝑊</m:t>
                    </m:r>
                  </m:oMath>
                </a14:m>
                <a:r>
                  <a:rPr lang="en-US"/>
                  <a:t> </a:t>
                </a:r>
                <a:r>
                  <a:rPr lang="en-US" sz="2200">
                    <a:solidFill>
                      <a:srgbClr val="000000"/>
                    </a:solidFill>
                  </a:rPr>
                  <a:t>and maximizes </a:t>
                </a:r>
                <a14:m>
                  <m:oMath xmlns:m="http://schemas.openxmlformats.org/officeDocument/2006/math">
                    <m:sSub>
                      <m:sSubPr>
                        <m:ctrlPr>
                          <a:rPr lang="en-US" sz="2200" i="1" dirty="0">
                            <a:solidFill>
                              <a:srgbClr val="000000"/>
                            </a:solidFill>
                            <a:latin typeface="Cambria Math" panose="02040503050406030204" pitchFamily="18" charset="0"/>
                          </a:rPr>
                        </m:ctrlPr>
                      </m:sSubPr>
                      <m:e>
                        <m:r>
                          <a:rPr lang="en-US" sz="2200" b="0" i="1" dirty="0" smtClean="0">
                            <a:solidFill>
                              <a:srgbClr val="000000"/>
                            </a:solidFill>
                            <a:latin typeface="Cambria Math" panose="02040503050406030204" pitchFamily="18" charset="0"/>
                          </a:rPr>
                          <m:t>𝑣</m:t>
                        </m:r>
                      </m:e>
                      <m:sub>
                        <m:sSub>
                          <m:sSubPr>
                            <m:ctrlPr>
                              <a:rPr lang="en-US" sz="2200" i="1" dirty="0">
                                <a:solidFill>
                                  <a:srgbClr val="000000"/>
                                </a:solidFill>
                                <a:latin typeface="Cambria Math" panose="02040503050406030204" pitchFamily="18" charset="0"/>
                              </a:rPr>
                            </m:ctrlPr>
                          </m:sSubPr>
                          <m:e>
                            <m:r>
                              <a:rPr lang="en-US" sz="2200" i="1" dirty="0">
                                <a:solidFill>
                                  <a:srgbClr val="000000"/>
                                </a:solidFill>
                                <a:latin typeface="Cambria Math" panose="02040503050406030204" pitchFamily="18" charset="0"/>
                              </a:rPr>
                              <m:t>𝑖</m:t>
                            </m:r>
                          </m:e>
                          <m:sub>
                            <m:r>
                              <a:rPr lang="en-US" sz="2200" i="1" dirty="0">
                                <a:solidFill>
                                  <a:srgbClr val="000000"/>
                                </a:solidFill>
                                <a:latin typeface="Cambria Math" panose="02040503050406030204" pitchFamily="18" charset="0"/>
                              </a:rPr>
                              <m:t>1</m:t>
                            </m:r>
                          </m:sub>
                        </m:sSub>
                      </m:sub>
                    </m:sSub>
                    <m:r>
                      <a:rPr lang="en-US" sz="2200" i="1" dirty="0">
                        <a:solidFill>
                          <a:srgbClr val="000000"/>
                        </a:solidFill>
                        <a:latin typeface="Cambria Math" panose="02040503050406030204" pitchFamily="18" charset="0"/>
                      </a:rPr>
                      <m:t>+ </m:t>
                    </m:r>
                    <m:sSub>
                      <m:sSubPr>
                        <m:ctrlPr>
                          <a:rPr lang="en-US" sz="2200" i="1" dirty="0">
                            <a:solidFill>
                              <a:srgbClr val="000000"/>
                            </a:solidFill>
                            <a:latin typeface="Cambria Math" panose="02040503050406030204" pitchFamily="18" charset="0"/>
                          </a:rPr>
                        </m:ctrlPr>
                      </m:sSubPr>
                      <m:e>
                        <m:r>
                          <a:rPr lang="en-US" sz="2200" b="0" i="1" dirty="0" smtClean="0">
                            <a:solidFill>
                              <a:srgbClr val="000000"/>
                            </a:solidFill>
                            <a:latin typeface="Cambria Math" panose="02040503050406030204" pitchFamily="18" charset="0"/>
                          </a:rPr>
                          <m:t>𝑣</m:t>
                        </m:r>
                      </m:e>
                      <m:sub>
                        <m:sSub>
                          <m:sSubPr>
                            <m:ctrlPr>
                              <a:rPr lang="en-US" sz="2200" i="1" dirty="0">
                                <a:solidFill>
                                  <a:srgbClr val="000000"/>
                                </a:solidFill>
                                <a:latin typeface="Cambria Math" panose="02040503050406030204" pitchFamily="18" charset="0"/>
                              </a:rPr>
                            </m:ctrlPr>
                          </m:sSubPr>
                          <m:e>
                            <m:r>
                              <a:rPr lang="en-US" sz="2200" i="1" dirty="0">
                                <a:solidFill>
                                  <a:srgbClr val="000000"/>
                                </a:solidFill>
                                <a:latin typeface="Cambria Math" panose="02040503050406030204" pitchFamily="18" charset="0"/>
                              </a:rPr>
                              <m:t>𝑖</m:t>
                            </m:r>
                          </m:e>
                          <m:sub>
                            <m:r>
                              <a:rPr lang="en-US" sz="2200" i="1" dirty="0">
                                <a:solidFill>
                                  <a:srgbClr val="000000"/>
                                </a:solidFill>
                                <a:latin typeface="Cambria Math" panose="02040503050406030204" pitchFamily="18" charset="0"/>
                              </a:rPr>
                              <m:t>2</m:t>
                            </m:r>
                          </m:sub>
                        </m:sSub>
                      </m:sub>
                    </m:sSub>
                    <m:r>
                      <a:rPr lang="en-US" sz="2200" i="1" dirty="0">
                        <a:solidFill>
                          <a:srgbClr val="000000"/>
                        </a:solidFill>
                        <a:latin typeface="Cambria Math" panose="02040503050406030204" pitchFamily="18" charset="0"/>
                      </a:rPr>
                      <m:t>+ …+ </m:t>
                    </m:r>
                    <m:sSub>
                      <m:sSubPr>
                        <m:ctrlPr>
                          <a:rPr lang="en-US" sz="2200" i="1" dirty="0" err="1">
                            <a:solidFill>
                              <a:srgbClr val="000000"/>
                            </a:solidFill>
                            <a:latin typeface="Cambria Math" panose="02040503050406030204" pitchFamily="18" charset="0"/>
                          </a:rPr>
                        </m:ctrlPr>
                      </m:sSubPr>
                      <m:e>
                        <m:r>
                          <a:rPr lang="en-US" sz="2200" b="0" i="1" dirty="0" smtClean="0">
                            <a:solidFill>
                              <a:srgbClr val="000000"/>
                            </a:solidFill>
                            <a:latin typeface="Cambria Math" panose="02040503050406030204" pitchFamily="18" charset="0"/>
                          </a:rPr>
                          <m:t>𝑣</m:t>
                        </m:r>
                      </m:e>
                      <m:sub>
                        <m:sSub>
                          <m:sSubPr>
                            <m:ctrlPr>
                              <a:rPr lang="en-US" sz="2200" i="1" dirty="0" err="1">
                                <a:solidFill>
                                  <a:srgbClr val="000000"/>
                                </a:solidFill>
                                <a:latin typeface="Cambria Math" panose="02040503050406030204" pitchFamily="18" charset="0"/>
                              </a:rPr>
                            </m:ctrlPr>
                          </m:sSubPr>
                          <m:e>
                            <m:r>
                              <a:rPr lang="en-US" sz="2200" i="1" dirty="0" err="1">
                                <a:solidFill>
                                  <a:srgbClr val="000000"/>
                                </a:solidFill>
                                <a:latin typeface="Cambria Math" panose="02040503050406030204" pitchFamily="18" charset="0"/>
                              </a:rPr>
                              <m:t>𝑖</m:t>
                            </m:r>
                          </m:e>
                          <m:sub>
                            <m:r>
                              <a:rPr lang="en-US" sz="2200" i="1" dirty="0" err="1">
                                <a:solidFill>
                                  <a:srgbClr val="000000"/>
                                </a:solidFill>
                                <a:latin typeface="Cambria Math" panose="02040503050406030204" pitchFamily="18" charset="0"/>
                              </a:rPr>
                              <m:t>𝑘</m:t>
                            </m:r>
                          </m:sub>
                        </m:sSub>
                      </m:sub>
                    </m:sSub>
                  </m:oMath>
                </a14:m>
                <a:endParaRPr lang="vi-VN"/>
              </a:p>
            </p:txBody>
          </p:sp>
        </mc:Choice>
        <mc:Fallback xmlns="">
          <p:sp>
            <p:nvSpPr>
              <p:cNvPr id="2622" name="Google Shape;2622;p59"/>
              <p:cNvSpPr txBox="1">
                <a:spLocks noGrp="1" noRot="1" noChangeAspect="1" noMove="1" noResize="1" noEditPoints="1" noAdjustHandles="1" noChangeArrowheads="1" noChangeShapeType="1" noTextEdit="1"/>
              </p:cNvSpPr>
              <p:nvPr>
                <p:ph type="subTitle" idx="1"/>
              </p:nvPr>
            </p:nvSpPr>
            <p:spPr>
              <a:xfrm>
                <a:off x="2082753" y="2076495"/>
                <a:ext cx="4991386" cy="2242290"/>
              </a:xfrm>
              <a:prstGeom prst="rect">
                <a:avLst/>
              </a:prstGeom>
              <a:blipFill>
                <a:blip r:embed="rId3"/>
                <a:stretch>
                  <a:fillRect l="-1589" r="-1711"/>
                </a:stretch>
              </a:blipFill>
            </p:spPr>
            <p:txBody>
              <a:bodyPr/>
              <a:lstStyle/>
              <a:p>
                <a:r>
                  <a:rPr lang="en-US">
                    <a:noFill/>
                  </a:rPr>
                  <a:t> </a:t>
                </a:r>
              </a:p>
            </p:txBody>
          </p:sp>
        </mc:Fallback>
      </mc:AlternateContent>
      <p:sp>
        <p:nvSpPr>
          <p:cNvPr id="12" name="Google Shape;2622;p59">
            <a:extLst>
              <a:ext uri="{FF2B5EF4-FFF2-40B4-BE49-F238E27FC236}">
                <a16:creationId xmlns:a16="http://schemas.microsoft.com/office/drawing/2014/main" id="{44684954-CCB3-D4E4-D7DF-BA1B9B63B9BC}"/>
              </a:ext>
            </a:extLst>
          </p:cNvPr>
          <p:cNvSpPr txBox="1">
            <a:spLocks/>
          </p:cNvSpPr>
          <p:nvPr/>
        </p:nvSpPr>
        <p:spPr>
          <a:xfrm>
            <a:off x="2068507" y="1463861"/>
            <a:ext cx="4991386" cy="25512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9pPr>
          </a:lstStyle>
          <a:p>
            <a:pPr marL="0" indent="0"/>
            <a:r>
              <a:rPr lang="en-US" sz="2200" err="1"/>
              <a:t>Abtraction</a:t>
            </a:r>
            <a:endParaRPr lang="vi-VN"/>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41756E7C-F7B0-CB6A-7AB3-E754F67E6E9C}"/>
                  </a:ext>
                </a:extLst>
              </p:cNvPr>
              <p:cNvSpPr txBox="1"/>
              <p:nvPr/>
            </p:nvSpPr>
            <p:spPr>
              <a:xfrm>
                <a:off x="4496373" y="2766753"/>
                <a:ext cx="1540042" cy="43088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0" lang="en-US" sz="2200" b="0" i="1" u="none" strike="noStrike" kern="0" cap="none" spc="0" normalizeH="0" baseline="0" noProof="0" dirty="0" smtClean="0">
                              <a:ln>
                                <a:noFill/>
                              </a:ln>
                              <a:solidFill>
                                <a:srgbClr val="000000"/>
                              </a:solidFill>
                              <a:effectLst/>
                              <a:uLnTx/>
                              <a:uFillTx/>
                              <a:latin typeface="Cambria Math" panose="02040503050406030204" pitchFamily="18" charset="0"/>
                              <a:sym typeface="DM Sans"/>
                            </a:rPr>
                          </m:ctrlPr>
                        </m:sSubPr>
                        <m:e>
                          <m:r>
                            <a:rPr kumimoji="0" lang="en-US" sz="2200" b="0" i="1" u="none" strike="noStrike" kern="0" cap="none" spc="0" normalizeH="0" baseline="0" noProof="0" dirty="0" smtClean="0">
                              <a:ln>
                                <a:noFill/>
                              </a:ln>
                              <a:solidFill>
                                <a:srgbClr val="000000"/>
                              </a:solidFill>
                              <a:effectLst/>
                              <a:uLnTx/>
                              <a:uFillTx/>
                              <a:latin typeface="Cambria Math" panose="02040503050406030204" pitchFamily="18" charset="0"/>
                              <a:sym typeface="DM Sans"/>
                            </a:rPr>
                            <m:t>{</m:t>
                          </m:r>
                          <m:r>
                            <a:rPr kumimoji="0" lang="en-US" sz="2200" b="0" i="1" u="none" strike="noStrike" kern="0" cap="none" spc="0" normalizeH="0" baseline="0" noProof="0" dirty="0" smtClean="0">
                              <a:ln>
                                <a:noFill/>
                              </a:ln>
                              <a:solidFill>
                                <a:srgbClr val="000000"/>
                              </a:solidFill>
                              <a:effectLst/>
                              <a:uLnTx/>
                              <a:uFillTx/>
                              <a:latin typeface="Cambria Math" panose="02040503050406030204" pitchFamily="18" charset="0"/>
                              <a:sym typeface="DM Sans"/>
                            </a:rPr>
                            <m:t>𝑖</m:t>
                          </m:r>
                        </m:e>
                        <m:sub>
                          <m:r>
                            <a:rPr kumimoji="0" lang="en-US" sz="2200" b="0" i="1" u="none" strike="noStrike" kern="0" cap="none" spc="0" normalizeH="0" baseline="0" noProof="0" dirty="0">
                              <a:ln>
                                <a:noFill/>
                              </a:ln>
                              <a:solidFill>
                                <a:srgbClr val="000000"/>
                              </a:solidFill>
                              <a:effectLst/>
                              <a:uLnTx/>
                              <a:uFillTx/>
                              <a:latin typeface="Cambria Math" panose="02040503050406030204" pitchFamily="18" charset="0"/>
                              <a:sym typeface="DM Sans"/>
                            </a:rPr>
                            <m:t>1</m:t>
                          </m:r>
                        </m:sub>
                      </m:sSub>
                      <m:r>
                        <a:rPr kumimoji="0" lang="en-US" sz="2200" b="0" i="1" u="none" strike="noStrike" kern="0" cap="none" spc="0" normalizeH="0" baseline="0" noProof="0" dirty="0">
                          <a:ln>
                            <a:noFill/>
                          </a:ln>
                          <a:solidFill>
                            <a:srgbClr val="000000"/>
                          </a:solidFill>
                          <a:effectLst/>
                          <a:uLnTx/>
                          <a:uFillTx/>
                          <a:latin typeface="Cambria Math" panose="02040503050406030204" pitchFamily="18" charset="0"/>
                          <a:sym typeface="DM Sans"/>
                        </a:rPr>
                        <m:t>, </m:t>
                      </m:r>
                      <m:sSub>
                        <m:sSubPr>
                          <m:ctrlPr>
                            <a:rPr kumimoji="0" lang="en-US" sz="2200" b="0" i="1" u="none" strike="noStrike" kern="0" cap="none" spc="0" normalizeH="0" baseline="0" noProof="0" dirty="0">
                              <a:ln>
                                <a:noFill/>
                              </a:ln>
                              <a:solidFill>
                                <a:srgbClr val="000000"/>
                              </a:solidFill>
                              <a:effectLst/>
                              <a:uLnTx/>
                              <a:uFillTx/>
                              <a:latin typeface="Cambria Math" panose="02040503050406030204" pitchFamily="18" charset="0"/>
                              <a:sym typeface="DM Sans"/>
                            </a:rPr>
                          </m:ctrlPr>
                        </m:sSubPr>
                        <m:e>
                          <m:r>
                            <a:rPr kumimoji="0" lang="en-US" sz="2200" b="0" i="1" u="none" strike="noStrike" kern="0" cap="none" spc="0" normalizeH="0" baseline="0" noProof="0" dirty="0" smtClean="0">
                              <a:ln>
                                <a:noFill/>
                              </a:ln>
                              <a:solidFill>
                                <a:srgbClr val="000000"/>
                              </a:solidFill>
                              <a:effectLst/>
                              <a:uLnTx/>
                              <a:uFillTx/>
                              <a:latin typeface="Cambria Math" panose="02040503050406030204" pitchFamily="18" charset="0"/>
                              <a:sym typeface="DM Sans"/>
                            </a:rPr>
                            <m:t>𝑖</m:t>
                          </m:r>
                        </m:e>
                        <m:sub>
                          <m:r>
                            <a:rPr kumimoji="0" lang="en-US" sz="2200" b="0" i="1" u="none" strike="noStrike" kern="0" cap="none" spc="0" normalizeH="0" baseline="0" noProof="0" dirty="0">
                              <a:ln>
                                <a:noFill/>
                              </a:ln>
                              <a:solidFill>
                                <a:srgbClr val="000000"/>
                              </a:solidFill>
                              <a:effectLst/>
                              <a:uLnTx/>
                              <a:uFillTx/>
                              <a:latin typeface="Cambria Math" panose="02040503050406030204" pitchFamily="18" charset="0"/>
                              <a:sym typeface="DM Sans"/>
                            </a:rPr>
                            <m:t>2</m:t>
                          </m:r>
                        </m:sub>
                      </m:sSub>
                      <m:r>
                        <a:rPr kumimoji="0" lang="en-US" sz="2200" b="0" i="1" u="none" strike="noStrike" kern="0" cap="none" spc="0" normalizeH="0" baseline="0" noProof="0" dirty="0">
                          <a:ln>
                            <a:noFill/>
                          </a:ln>
                          <a:solidFill>
                            <a:srgbClr val="000000"/>
                          </a:solidFill>
                          <a:effectLst/>
                          <a:uLnTx/>
                          <a:uFillTx/>
                          <a:latin typeface="Cambria Math" panose="02040503050406030204" pitchFamily="18" charset="0"/>
                          <a:sym typeface="DM Sans"/>
                        </a:rPr>
                        <m:t>, . . . , </m:t>
                      </m:r>
                      <m:sSub>
                        <m:sSubPr>
                          <m:ctrlPr>
                            <a:rPr kumimoji="0" lang="en-US" sz="2200" b="0" i="1" u="none" strike="noStrike" kern="0" cap="none" spc="0" normalizeH="0" baseline="0" noProof="0" dirty="0" err="1">
                              <a:ln>
                                <a:noFill/>
                              </a:ln>
                              <a:solidFill>
                                <a:srgbClr val="000000"/>
                              </a:solidFill>
                              <a:effectLst/>
                              <a:uLnTx/>
                              <a:uFillTx/>
                              <a:latin typeface="Cambria Math" panose="02040503050406030204" pitchFamily="18" charset="0"/>
                              <a:sym typeface="DM Sans"/>
                            </a:rPr>
                          </m:ctrlPr>
                        </m:sSubPr>
                        <m:e>
                          <m:r>
                            <a:rPr kumimoji="0" lang="en-US" sz="2200" b="0" i="1" u="none" strike="noStrike" kern="0" cap="none" spc="0" normalizeH="0" baseline="0" noProof="0" dirty="0" smtClean="0">
                              <a:ln>
                                <a:noFill/>
                              </a:ln>
                              <a:solidFill>
                                <a:srgbClr val="000000"/>
                              </a:solidFill>
                              <a:effectLst/>
                              <a:uLnTx/>
                              <a:uFillTx/>
                              <a:latin typeface="Cambria Math" panose="02040503050406030204" pitchFamily="18" charset="0"/>
                              <a:sym typeface="DM Sans"/>
                            </a:rPr>
                            <m:t>𝑖</m:t>
                          </m:r>
                        </m:e>
                        <m:sub>
                          <m:r>
                            <a:rPr kumimoji="0" lang="en-US" sz="2200" b="0" i="1" u="none" strike="noStrike" kern="0" cap="none" spc="0" normalizeH="0" baseline="0" noProof="0" dirty="0" smtClean="0">
                              <a:ln>
                                <a:noFill/>
                              </a:ln>
                              <a:solidFill>
                                <a:srgbClr val="000000"/>
                              </a:solidFill>
                              <a:effectLst/>
                              <a:uLnTx/>
                              <a:uFillTx/>
                              <a:latin typeface="Cambria Math" panose="02040503050406030204" pitchFamily="18" charset="0"/>
                              <a:sym typeface="DM Sans"/>
                            </a:rPr>
                            <m:t>𝑘</m:t>
                          </m:r>
                        </m:sub>
                      </m:sSub>
                      <m:r>
                        <a:rPr kumimoji="0" lang="en-US" sz="2200" b="0" i="1" u="none" strike="noStrike" kern="0" cap="none" spc="0" normalizeH="0" baseline="0" noProof="0" dirty="0" smtClean="0">
                          <a:ln>
                            <a:noFill/>
                          </a:ln>
                          <a:solidFill>
                            <a:srgbClr val="000000"/>
                          </a:solidFill>
                          <a:effectLst/>
                          <a:uLnTx/>
                          <a:uFillTx/>
                          <a:latin typeface="Cambria Math" panose="02040503050406030204" pitchFamily="18" charset="0"/>
                          <a:sym typeface="DM Sans"/>
                        </a:rPr>
                        <m:t>}</m:t>
                      </m:r>
                    </m:oMath>
                  </m:oMathPara>
                </a14:m>
                <a:endParaRPr lang="en-US"/>
              </a:p>
            </p:txBody>
          </p:sp>
        </mc:Choice>
        <mc:Fallback xmlns="">
          <p:sp>
            <p:nvSpPr>
              <p:cNvPr id="13" name="TextBox 12">
                <a:extLst>
                  <a:ext uri="{FF2B5EF4-FFF2-40B4-BE49-F238E27FC236}">
                    <a16:creationId xmlns:a16="http://schemas.microsoft.com/office/drawing/2014/main" id="{41756E7C-F7B0-CB6A-7AB3-E754F67E6E9C}"/>
                  </a:ext>
                </a:extLst>
              </p:cNvPr>
              <p:cNvSpPr txBox="1">
                <a:spLocks noRot="1" noChangeAspect="1" noMove="1" noResize="1" noEditPoints="1" noAdjustHandles="1" noChangeArrowheads="1" noChangeShapeType="1" noTextEdit="1"/>
              </p:cNvSpPr>
              <p:nvPr/>
            </p:nvSpPr>
            <p:spPr>
              <a:xfrm>
                <a:off x="4496373" y="2766753"/>
                <a:ext cx="1540042" cy="430887"/>
              </a:xfrm>
              <a:prstGeom prst="rect">
                <a:avLst/>
              </a:prstGeom>
              <a:blipFill>
                <a:blip r:embed="rId4"/>
                <a:stretch>
                  <a:fillRect l="-2778" r="-12698" b="-18310"/>
                </a:stretch>
              </a:blipFill>
            </p:spPr>
            <p:txBody>
              <a:bodyPr/>
              <a:lstStyle/>
              <a:p>
                <a:r>
                  <a:rPr lang="vi-VN">
                    <a:noFill/>
                  </a:rPr>
                  <a:t> </a:t>
                </a:r>
              </a:p>
            </p:txBody>
          </p:sp>
        </mc:Fallback>
      </mc:AlternateContent>
    </p:spTree>
    <p:extLst>
      <p:ext uri="{BB962C8B-B14F-4D97-AF65-F5344CB8AC3E}">
        <p14:creationId xmlns:p14="http://schemas.microsoft.com/office/powerpoint/2010/main" val="21719731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09"/>
        <p:cNvGrpSpPr/>
        <p:nvPr/>
      </p:nvGrpSpPr>
      <p:grpSpPr>
        <a:xfrm>
          <a:off x="0" y="0"/>
          <a:ext cx="0" cy="0"/>
          <a:chOff x="0" y="0"/>
          <a:chExt cx="0" cy="0"/>
        </a:xfrm>
      </p:grpSpPr>
      <p:grpSp>
        <p:nvGrpSpPr>
          <p:cNvPr id="1810" name="Google Shape;1810;p50"/>
          <p:cNvGrpSpPr/>
          <p:nvPr/>
        </p:nvGrpSpPr>
        <p:grpSpPr>
          <a:xfrm>
            <a:off x="1768006" y="1060824"/>
            <a:ext cx="5916266" cy="3331424"/>
            <a:chOff x="1665631" y="965574"/>
            <a:chExt cx="5916266" cy="3331424"/>
          </a:xfrm>
        </p:grpSpPr>
        <p:grpSp>
          <p:nvGrpSpPr>
            <p:cNvPr id="1811" name="Google Shape;1811;p50"/>
            <p:cNvGrpSpPr/>
            <p:nvPr/>
          </p:nvGrpSpPr>
          <p:grpSpPr>
            <a:xfrm>
              <a:off x="1765675" y="1084649"/>
              <a:ext cx="5816222" cy="3212350"/>
              <a:chOff x="1770475" y="1079874"/>
              <a:chExt cx="5816222" cy="3212350"/>
            </a:xfrm>
          </p:grpSpPr>
          <p:grpSp>
            <p:nvGrpSpPr>
              <p:cNvPr id="1812" name="Google Shape;1812;p50"/>
              <p:cNvGrpSpPr/>
              <p:nvPr/>
            </p:nvGrpSpPr>
            <p:grpSpPr>
              <a:xfrm>
                <a:off x="1770488" y="1079874"/>
                <a:ext cx="5816179" cy="326924"/>
                <a:chOff x="1662150" y="959424"/>
                <a:chExt cx="5816179" cy="326924"/>
              </a:xfrm>
            </p:grpSpPr>
            <p:sp>
              <p:nvSpPr>
                <p:cNvPr id="1813" name="Google Shape;1813;p50"/>
                <p:cNvSpPr/>
                <p:nvPr/>
              </p:nvSpPr>
              <p:spPr>
                <a:xfrm>
                  <a:off x="1662150" y="959425"/>
                  <a:ext cx="5816179" cy="326923"/>
                </a:xfrm>
                <a:custGeom>
                  <a:avLst/>
                  <a:gdLst/>
                  <a:ahLst/>
                  <a:cxnLst/>
                  <a:rect l="l" t="t" r="r" b="b"/>
                  <a:pathLst>
                    <a:path w="58255" h="3991" extrusionOk="0">
                      <a:moveTo>
                        <a:pt x="1" y="0"/>
                      </a:moveTo>
                      <a:lnTo>
                        <a:pt x="1" y="3990"/>
                      </a:lnTo>
                      <a:lnTo>
                        <a:pt x="58254" y="3990"/>
                      </a:lnTo>
                      <a:lnTo>
                        <a:pt x="58254" y="0"/>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14" name="Google Shape;1814;p50"/>
                <p:cNvGrpSpPr/>
                <p:nvPr/>
              </p:nvGrpSpPr>
              <p:grpSpPr>
                <a:xfrm>
                  <a:off x="1764526" y="959424"/>
                  <a:ext cx="5589241" cy="326923"/>
                  <a:chOff x="1764526" y="959424"/>
                  <a:chExt cx="5589241" cy="326923"/>
                </a:xfrm>
              </p:grpSpPr>
              <p:sp>
                <p:nvSpPr>
                  <p:cNvPr id="1815" name="Google Shape;1815;p50"/>
                  <p:cNvSpPr/>
                  <p:nvPr/>
                </p:nvSpPr>
                <p:spPr>
                  <a:xfrm>
                    <a:off x="1980533" y="959424"/>
                    <a:ext cx="17120" cy="326923"/>
                  </a:xfrm>
                  <a:custGeom>
                    <a:avLst/>
                    <a:gdLst/>
                    <a:ahLst/>
                    <a:cxnLst/>
                    <a:rect l="l" t="t" r="r" b="b"/>
                    <a:pathLst>
                      <a:path w="209" h="3991" extrusionOk="0">
                        <a:moveTo>
                          <a:pt x="1" y="0"/>
                        </a:moveTo>
                        <a:lnTo>
                          <a:pt x="1" y="3990"/>
                        </a:lnTo>
                        <a:lnTo>
                          <a:pt x="209" y="3990"/>
                        </a:lnTo>
                        <a:lnTo>
                          <a:pt x="209" y="0"/>
                        </a:ln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50"/>
                  <p:cNvSpPr/>
                  <p:nvPr/>
                </p:nvSpPr>
                <p:spPr>
                  <a:xfrm>
                    <a:off x="1764526" y="1030443"/>
                    <a:ext cx="105258" cy="184800"/>
                  </a:xfrm>
                  <a:custGeom>
                    <a:avLst/>
                    <a:gdLst/>
                    <a:ahLst/>
                    <a:cxnLst/>
                    <a:rect l="l" t="t" r="r" b="b"/>
                    <a:pathLst>
                      <a:path w="1285" h="2256" extrusionOk="0">
                        <a:moveTo>
                          <a:pt x="1285" y="1"/>
                        </a:moveTo>
                        <a:lnTo>
                          <a:pt x="1" y="1146"/>
                        </a:lnTo>
                        <a:lnTo>
                          <a:pt x="1285" y="2256"/>
                        </a:lnTo>
                        <a:lnTo>
                          <a:pt x="1285" y="1"/>
                        </a:ln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50"/>
                  <p:cNvSpPr/>
                  <p:nvPr/>
                </p:nvSpPr>
                <p:spPr>
                  <a:xfrm>
                    <a:off x="7117856" y="959424"/>
                    <a:ext cx="17120" cy="326923"/>
                  </a:xfrm>
                  <a:custGeom>
                    <a:avLst/>
                    <a:gdLst/>
                    <a:ahLst/>
                    <a:cxnLst/>
                    <a:rect l="l" t="t" r="r" b="b"/>
                    <a:pathLst>
                      <a:path w="209" h="3991" extrusionOk="0">
                        <a:moveTo>
                          <a:pt x="0" y="0"/>
                        </a:moveTo>
                        <a:lnTo>
                          <a:pt x="0" y="3990"/>
                        </a:lnTo>
                        <a:lnTo>
                          <a:pt x="208" y="3990"/>
                        </a:lnTo>
                        <a:lnTo>
                          <a:pt x="208" y="0"/>
                        </a:ln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50"/>
                  <p:cNvSpPr/>
                  <p:nvPr/>
                </p:nvSpPr>
                <p:spPr>
                  <a:xfrm>
                    <a:off x="7245724" y="1030443"/>
                    <a:ext cx="108043" cy="184800"/>
                  </a:xfrm>
                  <a:custGeom>
                    <a:avLst/>
                    <a:gdLst/>
                    <a:ahLst/>
                    <a:cxnLst/>
                    <a:rect l="l" t="t" r="r" b="b"/>
                    <a:pathLst>
                      <a:path w="1319" h="2256" extrusionOk="0">
                        <a:moveTo>
                          <a:pt x="0" y="1"/>
                        </a:moveTo>
                        <a:lnTo>
                          <a:pt x="0" y="2256"/>
                        </a:lnTo>
                        <a:lnTo>
                          <a:pt x="1319" y="1146"/>
                        </a:lnTo>
                        <a:lnTo>
                          <a:pt x="0" y="1"/>
                        </a:ln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819" name="Google Shape;1819;p50"/>
              <p:cNvSpPr/>
              <p:nvPr/>
            </p:nvSpPr>
            <p:spPr>
              <a:xfrm>
                <a:off x="1770475" y="1406800"/>
                <a:ext cx="5816222" cy="2885423"/>
              </a:xfrm>
              <a:custGeom>
                <a:avLst/>
                <a:gdLst/>
                <a:ahLst/>
                <a:cxnLst/>
                <a:rect l="l" t="t" r="r" b="b"/>
                <a:pathLst>
                  <a:path w="58289" h="52980" extrusionOk="0">
                    <a:moveTo>
                      <a:pt x="1" y="0"/>
                    </a:moveTo>
                    <a:lnTo>
                      <a:pt x="1" y="52980"/>
                    </a:lnTo>
                    <a:lnTo>
                      <a:pt x="58289" y="52980"/>
                    </a:lnTo>
                    <a:lnTo>
                      <a:pt x="58289" y="0"/>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20" name="Google Shape;1820;p50"/>
            <p:cNvGrpSpPr/>
            <p:nvPr/>
          </p:nvGrpSpPr>
          <p:grpSpPr>
            <a:xfrm>
              <a:off x="1665631" y="965574"/>
              <a:ext cx="5816222" cy="3212350"/>
              <a:chOff x="1770475" y="1079874"/>
              <a:chExt cx="5816222" cy="3212350"/>
            </a:xfrm>
          </p:grpSpPr>
          <p:grpSp>
            <p:nvGrpSpPr>
              <p:cNvPr id="1821" name="Google Shape;1821;p50"/>
              <p:cNvGrpSpPr/>
              <p:nvPr/>
            </p:nvGrpSpPr>
            <p:grpSpPr>
              <a:xfrm>
                <a:off x="1770488" y="1079874"/>
                <a:ext cx="5816179" cy="326924"/>
                <a:chOff x="1662150" y="959424"/>
                <a:chExt cx="5816179" cy="326924"/>
              </a:xfrm>
            </p:grpSpPr>
            <p:sp>
              <p:nvSpPr>
                <p:cNvPr id="1822" name="Google Shape;1822;p50"/>
                <p:cNvSpPr/>
                <p:nvPr/>
              </p:nvSpPr>
              <p:spPr>
                <a:xfrm>
                  <a:off x="1662150" y="959425"/>
                  <a:ext cx="5816179" cy="326923"/>
                </a:xfrm>
                <a:custGeom>
                  <a:avLst/>
                  <a:gdLst/>
                  <a:ahLst/>
                  <a:cxnLst/>
                  <a:rect l="l" t="t" r="r" b="b"/>
                  <a:pathLst>
                    <a:path w="58255" h="3991" extrusionOk="0">
                      <a:moveTo>
                        <a:pt x="1" y="0"/>
                      </a:moveTo>
                      <a:lnTo>
                        <a:pt x="1" y="3990"/>
                      </a:lnTo>
                      <a:lnTo>
                        <a:pt x="58254" y="3990"/>
                      </a:lnTo>
                      <a:lnTo>
                        <a:pt x="58254"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23" name="Google Shape;1823;p50"/>
                <p:cNvGrpSpPr/>
                <p:nvPr/>
              </p:nvGrpSpPr>
              <p:grpSpPr>
                <a:xfrm>
                  <a:off x="1764526" y="959424"/>
                  <a:ext cx="5589241" cy="326923"/>
                  <a:chOff x="1764526" y="959424"/>
                  <a:chExt cx="5589241" cy="326923"/>
                </a:xfrm>
              </p:grpSpPr>
              <p:sp>
                <p:nvSpPr>
                  <p:cNvPr id="1824" name="Google Shape;1824;p50"/>
                  <p:cNvSpPr/>
                  <p:nvPr/>
                </p:nvSpPr>
                <p:spPr>
                  <a:xfrm>
                    <a:off x="1980533" y="959424"/>
                    <a:ext cx="17120" cy="326923"/>
                  </a:xfrm>
                  <a:custGeom>
                    <a:avLst/>
                    <a:gdLst/>
                    <a:ahLst/>
                    <a:cxnLst/>
                    <a:rect l="l" t="t" r="r" b="b"/>
                    <a:pathLst>
                      <a:path w="209" h="3991" extrusionOk="0">
                        <a:moveTo>
                          <a:pt x="1" y="0"/>
                        </a:moveTo>
                        <a:lnTo>
                          <a:pt x="1" y="3990"/>
                        </a:lnTo>
                        <a:lnTo>
                          <a:pt x="209" y="3990"/>
                        </a:lnTo>
                        <a:lnTo>
                          <a:pt x="20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50"/>
                  <p:cNvSpPr/>
                  <p:nvPr/>
                </p:nvSpPr>
                <p:spPr>
                  <a:xfrm>
                    <a:off x="1764526" y="1030443"/>
                    <a:ext cx="105258" cy="184800"/>
                  </a:xfrm>
                  <a:custGeom>
                    <a:avLst/>
                    <a:gdLst/>
                    <a:ahLst/>
                    <a:cxnLst/>
                    <a:rect l="l" t="t" r="r" b="b"/>
                    <a:pathLst>
                      <a:path w="1285" h="2256" extrusionOk="0">
                        <a:moveTo>
                          <a:pt x="1285" y="1"/>
                        </a:moveTo>
                        <a:lnTo>
                          <a:pt x="1" y="1146"/>
                        </a:lnTo>
                        <a:lnTo>
                          <a:pt x="1285" y="2256"/>
                        </a:lnTo>
                        <a:lnTo>
                          <a:pt x="128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50"/>
                  <p:cNvSpPr/>
                  <p:nvPr/>
                </p:nvSpPr>
                <p:spPr>
                  <a:xfrm>
                    <a:off x="7117856" y="959424"/>
                    <a:ext cx="17120" cy="326923"/>
                  </a:xfrm>
                  <a:custGeom>
                    <a:avLst/>
                    <a:gdLst/>
                    <a:ahLst/>
                    <a:cxnLst/>
                    <a:rect l="l" t="t" r="r" b="b"/>
                    <a:pathLst>
                      <a:path w="209" h="3991" extrusionOk="0">
                        <a:moveTo>
                          <a:pt x="0" y="0"/>
                        </a:moveTo>
                        <a:lnTo>
                          <a:pt x="0" y="3990"/>
                        </a:lnTo>
                        <a:lnTo>
                          <a:pt x="208" y="3990"/>
                        </a:lnTo>
                        <a:lnTo>
                          <a:pt x="20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50"/>
                  <p:cNvSpPr/>
                  <p:nvPr/>
                </p:nvSpPr>
                <p:spPr>
                  <a:xfrm>
                    <a:off x="7245724" y="1030443"/>
                    <a:ext cx="108043" cy="184800"/>
                  </a:xfrm>
                  <a:custGeom>
                    <a:avLst/>
                    <a:gdLst/>
                    <a:ahLst/>
                    <a:cxnLst/>
                    <a:rect l="l" t="t" r="r" b="b"/>
                    <a:pathLst>
                      <a:path w="1319" h="2256" extrusionOk="0">
                        <a:moveTo>
                          <a:pt x="0" y="1"/>
                        </a:moveTo>
                        <a:lnTo>
                          <a:pt x="0" y="2256"/>
                        </a:lnTo>
                        <a:lnTo>
                          <a:pt x="1319" y="1146"/>
                        </a:ln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828" name="Google Shape;1828;p50"/>
              <p:cNvSpPr/>
              <p:nvPr/>
            </p:nvSpPr>
            <p:spPr>
              <a:xfrm>
                <a:off x="1770475" y="1406800"/>
                <a:ext cx="5816222" cy="2885423"/>
              </a:xfrm>
              <a:custGeom>
                <a:avLst/>
                <a:gdLst/>
                <a:ahLst/>
                <a:cxnLst/>
                <a:rect l="l" t="t" r="r" b="b"/>
                <a:pathLst>
                  <a:path w="58289" h="52980" extrusionOk="0">
                    <a:moveTo>
                      <a:pt x="1" y="0"/>
                    </a:moveTo>
                    <a:lnTo>
                      <a:pt x="1" y="52980"/>
                    </a:lnTo>
                    <a:lnTo>
                      <a:pt x="58289" y="52980"/>
                    </a:lnTo>
                    <a:lnTo>
                      <a:pt x="58289"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829" name="Google Shape;1829;p50"/>
          <p:cNvGrpSpPr/>
          <p:nvPr/>
        </p:nvGrpSpPr>
        <p:grpSpPr>
          <a:xfrm>
            <a:off x="1662145" y="965575"/>
            <a:ext cx="5819710" cy="3212350"/>
            <a:chOff x="1662150" y="965574"/>
            <a:chExt cx="5819710" cy="3212350"/>
          </a:xfrm>
        </p:grpSpPr>
        <p:sp>
          <p:nvSpPr>
            <p:cNvPr id="1830" name="Google Shape;1830;p50"/>
            <p:cNvSpPr/>
            <p:nvPr/>
          </p:nvSpPr>
          <p:spPr>
            <a:xfrm>
              <a:off x="1665638" y="1292501"/>
              <a:ext cx="5816222" cy="2885423"/>
            </a:xfrm>
            <a:custGeom>
              <a:avLst/>
              <a:gdLst/>
              <a:ahLst/>
              <a:cxnLst/>
              <a:rect l="l" t="t" r="r" b="b"/>
              <a:pathLst>
                <a:path w="58289" h="52980" extrusionOk="0">
                  <a:moveTo>
                    <a:pt x="1" y="0"/>
                  </a:moveTo>
                  <a:lnTo>
                    <a:pt x="1" y="52980"/>
                  </a:lnTo>
                  <a:lnTo>
                    <a:pt x="58289" y="52980"/>
                  </a:lnTo>
                  <a:lnTo>
                    <a:pt x="58289" y="0"/>
                  </a:lnTo>
                  <a:close/>
                </a:path>
              </a:pathLst>
            </a:custGeom>
            <a:solidFill>
              <a:schemeClr val="dk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31" name="Google Shape;1831;p50"/>
            <p:cNvGrpSpPr/>
            <p:nvPr/>
          </p:nvGrpSpPr>
          <p:grpSpPr>
            <a:xfrm>
              <a:off x="1662150" y="965574"/>
              <a:ext cx="5819675" cy="326925"/>
              <a:chOff x="1662163" y="959424"/>
              <a:chExt cx="5819675" cy="326925"/>
            </a:xfrm>
          </p:grpSpPr>
          <p:sp>
            <p:nvSpPr>
              <p:cNvPr id="1832" name="Google Shape;1832;p50"/>
              <p:cNvSpPr/>
              <p:nvPr/>
            </p:nvSpPr>
            <p:spPr>
              <a:xfrm>
                <a:off x="1662163" y="959425"/>
                <a:ext cx="5819675" cy="326923"/>
              </a:xfrm>
              <a:custGeom>
                <a:avLst/>
                <a:gdLst/>
                <a:ahLst/>
                <a:cxnLst/>
                <a:rect l="l" t="t" r="r" b="b"/>
                <a:pathLst>
                  <a:path w="58255" h="3991" extrusionOk="0">
                    <a:moveTo>
                      <a:pt x="1" y="0"/>
                    </a:moveTo>
                    <a:lnTo>
                      <a:pt x="1" y="3990"/>
                    </a:lnTo>
                    <a:lnTo>
                      <a:pt x="58254" y="3990"/>
                    </a:lnTo>
                    <a:lnTo>
                      <a:pt x="58254" y="0"/>
                    </a:ln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dirty="0">
                    <a:latin typeface="Raleway Black" pitchFamily="2" charset="0"/>
                  </a:rPr>
                  <a:t>EXAMPLE</a:t>
                </a:r>
                <a:endParaRPr sz="1800" dirty="0">
                  <a:latin typeface="Raleway Black" pitchFamily="2" charset="0"/>
                </a:endParaRPr>
              </a:p>
            </p:txBody>
          </p:sp>
          <p:grpSp>
            <p:nvGrpSpPr>
              <p:cNvPr id="1833" name="Google Shape;1833;p50"/>
              <p:cNvGrpSpPr/>
              <p:nvPr/>
            </p:nvGrpSpPr>
            <p:grpSpPr>
              <a:xfrm>
                <a:off x="1764526" y="959424"/>
                <a:ext cx="5589241" cy="326925"/>
                <a:chOff x="1764526" y="959424"/>
                <a:chExt cx="5589241" cy="326925"/>
              </a:xfrm>
            </p:grpSpPr>
            <p:sp>
              <p:nvSpPr>
                <p:cNvPr id="1834" name="Google Shape;1834;p50"/>
                <p:cNvSpPr/>
                <p:nvPr/>
              </p:nvSpPr>
              <p:spPr>
                <a:xfrm>
                  <a:off x="1980533" y="959424"/>
                  <a:ext cx="17119" cy="326925"/>
                </a:xfrm>
                <a:custGeom>
                  <a:avLst/>
                  <a:gdLst/>
                  <a:ahLst/>
                  <a:cxnLst/>
                  <a:rect l="l" t="t" r="r" b="b"/>
                  <a:pathLst>
                    <a:path w="209" h="3991" extrusionOk="0">
                      <a:moveTo>
                        <a:pt x="1" y="0"/>
                      </a:moveTo>
                      <a:lnTo>
                        <a:pt x="1" y="3990"/>
                      </a:lnTo>
                      <a:lnTo>
                        <a:pt x="209" y="3990"/>
                      </a:lnTo>
                      <a:lnTo>
                        <a:pt x="2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50"/>
                <p:cNvSpPr/>
                <p:nvPr/>
              </p:nvSpPr>
              <p:spPr>
                <a:xfrm>
                  <a:off x="1764526" y="1030443"/>
                  <a:ext cx="105256" cy="184802"/>
                </a:xfrm>
                <a:custGeom>
                  <a:avLst/>
                  <a:gdLst/>
                  <a:ahLst/>
                  <a:cxnLst/>
                  <a:rect l="l" t="t" r="r" b="b"/>
                  <a:pathLst>
                    <a:path w="1285" h="2256" extrusionOk="0">
                      <a:moveTo>
                        <a:pt x="1285" y="1"/>
                      </a:moveTo>
                      <a:lnTo>
                        <a:pt x="1" y="1146"/>
                      </a:lnTo>
                      <a:lnTo>
                        <a:pt x="1285" y="2256"/>
                      </a:lnTo>
                      <a:lnTo>
                        <a:pt x="128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50"/>
                <p:cNvSpPr/>
                <p:nvPr/>
              </p:nvSpPr>
              <p:spPr>
                <a:xfrm>
                  <a:off x="7117856" y="959424"/>
                  <a:ext cx="17120" cy="326923"/>
                </a:xfrm>
                <a:custGeom>
                  <a:avLst/>
                  <a:gdLst/>
                  <a:ahLst/>
                  <a:cxnLst/>
                  <a:rect l="l" t="t" r="r" b="b"/>
                  <a:pathLst>
                    <a:path w="209" h="3991" extrusionOk="0">
                      <a:moveTo>
                        <a:pt x="0" y="0"/>
                      </a:moveTo>
                      <a:lnTo>
                        <a:pt x="0" y="3990"/>
                      </a:lnTo>
                      <a:lnTo>
                        <a:pt x="208" y="3990"/>
                      </a:lnTo>
                      <a:lnTo>
                        <a:pt x="20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50"/>
                <p:cNvSpPr/>
                <p:nvPr/>
              </p:nvSpPr>
              <p:spPr>
                <a:xfrm>
                  <a:off x="7245724" y="1030443"/>
                  <a:ext cx="108043" cy="184800"/>
                </a:xfrm>
                <a:custGeom>
                  <a:avLst/>
                  <a:gdLst/>
                  <a:ahLst/>
                  <a:cxnLst/>
                  <a:rect l="l" t="t" r="r" b="b"/>
                  <a:pathLst>
                    <a:path w="1319" h="2256" extrusionOk="0">
                      <a:moveTo>
                        <a:pt x="0" y="1"/>
                      </a:moveTo>
                      <a:lnTo>
                        <a:pt x="0" y="2256"/>
                      </a:lnTo>
                      <a:lnTo>
                        <a:pt x="1319" y="1146"/>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mc:AlternateContent xmlns:mc="http://schemas.openxmlformats.org/markup-compatibility/2006" xmlns:a14="http://schemas.microsoft.com/office/drawing/2010/main">
        <mc:Choice Requires="a14">
          <p:sp>
            <p:nvSpPr>
              <p:cNvPr id="1838" name="Google Shape;1838;p50"/>
              <p:cNvSpPr txBox="1">
                <a:spLocks noGrp="1"/>
              </p:cNvSpPr>
              <p:nvPr>
                <p:ph type="subTitle" idx="1"/>
              </p:nvPr>
            </p:nvSpPr>
            <p:spPr>
              <a:xfrm>
                <a:off x="1931400" y="1992587"/>
                <a:ext cx="5281200" cy="579163"/>
              </a:xfrm>
              <a:prstGeom prst="rect">
                <a:avLst/>
              </a:prstGeom>
            </p:spPr>
            <p:txBody>
              <a:bodyPr spcFirstLastPara="1" wrap="square" lIns="91425" tIns="91425" rIns="91425" bIns="91425" anchor="ctr" anchorCtr="0">
                <a:noAutofit/>
              </a:bodyPr>
              <a:lstStyle/>
              <a:p>
                <a:pPr marL="0" indent="0"/>
                <a14:m>
                  <m:oMathPara xmlns:m="http://schemas.openxmlformats.org/officeDocument/2006/math">
                    <m:oMathParaPr>
                      <m:jc m:val="centerGroup"/>
                    </m:oMathParaPr>
                    <m:oMath xmlns:m="http://schemas.openxmlformats.org/officeDocument/2006/math">
                      <m:sSup>
                        <m:sSupPr>
                          <m:ctrlPr>
                            <a:rPr lang="en-US" i="1" dirty="0" smtClean="0">
                              <a:latin typeface="Cambria Math" panose="02040503050406030204" pitchFamily="18" charset="0"/>
                            </a:rPr>
                          </m:ctrlPr>
                        </m:sSupPr>
                        <m:e>
                          <m:r>
                            <a:rPr lang="en-US" i="1" dirty="0" smtClean="0">
                              <a:latin typeface="Cambria Math" panose="02040503050406030204" pitchFamily="18" charset="0"/>
                            </a:rPr>
                            <m:t>𝑎</m:t>
                          </m:r>
                        </m:e>
                        <m:sup>
                          <m:r>
                            <a:rPr lang="en-US" i="1" dirty="0" err="1" smtClean="0">
                              <a:latin typeface="Cambria Math" panose="02040503050406030204" pitchFamily="18" charset="0"/>
                            </a:rPr>
                            <m:t>𝑛</m:t>
                          </m:r>
                        </m:sup>
                      </m:sSup>
                      <m:r>
                        <a:rPr lang="en-US" i="1" dirty="0" smtClean="0">
                          <a:latin typeface="Cambria Math" panose="02040503050406030204" pitchFamily="18" charset="0"/>
                        </a:rPr>
                        <m:t>= </m:t>
                      </m:r>
                      <m:r>
                        <a:rPr lang="en-US" i="1" dirty="0" smtClean="0">
                          <a:latin typeface="Cambria Math" panose="02040503050406030204" pitchFamily="18" charset="0"/>
                        </a:rPr>
                        <m:t>𝑎</m:t>
                      </m:r>
                      <m:r>
                        <a:rPr lang="en-US" i="1" dirty="0" smtClean="0">
                          <a:latin typeface="Cambria Math" panose="02040503050406030204" pitchFamily="18" charset="0"/>
                        </a:rPr>
                        <m:t> ∗ </m:t>
                      </m:r>
                      <m:r>
                        <a:rPr lang="en-US" i="1" dirty="0" smtClean="0">
                          <a:latin typeface="Cambria Math" panose="02040503050406030204" pitchFamily="18" charset="0"/>
                        </a:rPr>
                        <m:t>𝑎</m:t>
                      </m:r>
                      <m:r>
                        <a:rPr lang="en-US" i="1" dirty="0" smtClean="0">
                          <a:latin typeface="Cambria Math" panose="02040503050406030204" pitchFamily="18" charset="0"/>
                        </a:rPr>
                        <m:t> ∗ … ∗ </m:t>
                      </m:r>
                      <m:r>
                        <a:rPr lang="en-US" i="1" dirty="0" smtClean="0">
                          <a:latin typeface="Cambria Math" panose="02040503050406030204" pitchFamily="18" charset="0"/>
                        </a:rPr>
                        <m:t>𝑎</m:t>
                      </m:r>
                    </m:oMath>
                  </m:oMathPara>
                </a14:m>
                <a:endParaRPr lang="vi-VN" dirty="0"/>
              </a:p>
            </p:txBody>
          </p:sp>
        </mc:Choice>
        <mc:Fallback xmlns="">
          <p:sp>
            <p:nvSpPr>
              <p:cNvPr id="1838" name="Google Shape;1838;p50"/>
              <p:cNvSpPr txBox="1">
                <a:spLocks noGrp="1" noRot="1" noChangeAspect="1" noMove="1" noResize="1" noEditPoints="1" noAdjustHandles="1" noChangeArrowheads="1" noChangeShapeType="1" noTextEdit="1"/>
              </p:cNvSpPr>
              <p:nvPr>
                <p:ph type="subTitle" idx="1"/>
              </p:nvPr>
            </p:nvSpPr>
            <p:spPr>
              <a:xfrm>
                <a:off x="1931400" y="1992587"/>
                <a:ext cx="5281200" cy="579163"/>
              </a:xfrm>
              <a:prstGeom prst="rect">
                <a:avLst/>
              </a:prstGeom>
              <a:blipFill>
                <a:blip r:embed="rId3"/>
                <a:stretch>
                  <a:fillRect/>
                </a:stretch>
              </a:blipFill>
            </p:spPr>
            <p:txBody>
              <a:bodyPr/>
              <a:lstStyle/>
              <a:p>
                <a:r>
                  <a:rPr lang="en-US">
                    <a:noFill/>
                  </a:rPr>
                  <a:t> </a:t>
                </a:r>
              </a:p>
            </p:txBody>
          </p:sp>
        </mc:Fallback>
      </mc:AlternateContent>
      <p:grpSp>
        <p:nvGrpSpPr>
          <p:cNvPr id="1842" name="Google Shape;1842;p50"/>
          <p:cNvGrpSpPr/>
          <p:nvPr/>
        </p:nvGrpSpPr>
        <p:grpSpPr>
          <a:xfrm>
            <a:off x="792960" y="4041579"/>
            <a:ext cx="524976" cy="655438"/>
            <a:chOff x="792960" y="3993954"/>
            <a:chExt cx="524976" cy="655438"/>
          </a:xfrm>
        </p:grpSpPr>
        <p:grpSp>
          <p:nvGrpSpPr>
            <p:cNvPr id="1843" name="Google Shape;1843;p50"/>
            <p:cNvGrpSpPr/>
            <p:nvPr/>
          </p:nvGrpSpPr>
          <p:grpSpPr>
            <a:xfrm>
              <a:off x="792960" y="4071942"/>
              <a:ext cx="444014" cy="577450"/>
              <a:chOff x="2255047" y="690567"/>
              <a:chExt cx="444014" cy="577450"/>
            </a:xfrm>
          </p:grpSpPr>
          <p:sp>
            <p:nvSpPr>
              <p:cNvPr id="1844" name="Google Shape;1844;p50"/>
              <p:cNvSpPr/>
              <p:nvPr/>
            </p:nvSpPr>
            <p:spPr>
              <a:xfrm>
                <a:off x="2255047" y="690567"/>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50"/>
              <p:cNvSpPr/>
              <p:nvPr/>
            </p:nvSpPr>
            <p:spPr>
              <a:xfrm>
                <a:off x="2588630" y="690567"/>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46" name="Google Shape;1846;p50"/>
              <p:cNvCxnSpPr/>
              <p:nvPr/>
            </p:nvCxnSpPr>
            <p:spPr>
              <a:xfrm>
                <a:off x="2320463" y="924475"/>
                <a:ext cx="313200" cy="0"/>
              </a:xfrm>
              <a:prstGeom prst="straightConnector1">
                <a:avLst/>
              </a:prstGeom>
              <a:noFill/>
              <a:ln w="9525" cap="flat" cmpd="sng">
                <a:solidFill>
                  <a:schemeClr val="dk1"/>
                </a:solidFill>
                <a:prstDash val="solid"/>
                <a:round/>
                <a:headEnd type="none" w="med" len="med"/>
                <a:tailEnd type="none" w="med" len="med"/>
              </a:ln>
            </p:spPr>
          </p:cxnSp>
          <p:cxnSp>
            <p:nvCxnSpPr>
              <p:cNvPr id="1847" name="Google Shape;1847;p50"/>
              <p:cNvCxnSpPr/>
              <p:nvPr/>
            </p:nvCxnSpPr>
            <p:spPr>
              <a:xfrm>
                <a:off x="2320463" y="979300"/>
                <a:ext cx="313200" cy="0"/>
              </a:xfrm>
              <a:prstGeom prst="straightConnector1">
                <a:avLst/>
              </a:prstGeom>
              <a:noFill/>
              <a:ln w="9525" cap="flat" cmpd="sng">
                <a:solidFill>
                  <a:schemeClr val="dk1"/>
                </a:solidFill>
                <a:prstDash val="solid"/>
                <a:round/>
                <a:headEnd type="none" w="med" len="med"/>
                <a:tailEnd type="none" w="med" len="med"/>
              </a:ln>
            </p:spPr>
          </p:cxnSp>
          <p:cxnSp>
            <p:nvCxnSpPr>
              <p:cNvPr id="1848" name="Google Shape;1848;p50"/>
              <p:cNvCxnSpPr/>
              <p:nvPr/>
            </p:nvCxnSpPr>
            <p:spPr>
              <a:xfrm>
                <a:off x="2320463" y="1031550"/>
                <a:ext cx="313200" cy="0"/>
              </a:xfrm>
              <a:prstGeom prst="straightConnector1">
                <a:avLst/>
              </a:prstGeom>
              <a:noFill/>
              <a:ln w="9525" cap="flat" cmpd="sng">
                <a:solidFill>
                  <a:schemeClr val="dk1"/>
                </a:solidFill>
                <a:prstDash val="solid"/>
                <a:round/>
                <a:headEnd type="none" w="med" len="med"/>
                <a:tailEnd type="none" w="med" len="med"/>
              </a:ln>
            </p:spPr>
          </p:cxnSp>
        </p:grpSp>
        <p:grpSp>
          <p:nvGrpSpPr>
            <p:cNvPr id="1849" name="Google Shape;1849;p50"/>
            <p:cNvGrpSpPr/>
            <p:nvPr/>
          </p:nvGrpSpPr>
          <p:grpSpPr>
            <a:xfrm>
              <a:off x="873922" y="3993954"/>
              <a:ext cx="444014" cy="577450"/>
              <a:chOff x="873922" y="3993954"/>
              <a:chExt cx="444014" cy="577450"/>
            </a:xfrm>
          </p:grpSpPr>
          <p:sp>
            <p:nvSpPr>
              <p:cNvPr id="1850" name="Google Shape;1850;p50"/>
              <p:cNvSpPr/>
              <p:nvPr/>
            </p:nvSpPr>
            <p:spPr>
              <a:xfrm>
                <a:off x="873922" y="3993954"/>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50"/>
              <p:cNvSpPr/>
              <p:nvPr/>
            </p:nvSpPr>
            <p:spPr>
              <a:xfrm>
                <a:off x="1207505" y="3993954"/>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accen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52" name="Google Shape;1852;p50"/>
              <p:cNvCxnSpPr/>
              <p:nvPr/>
            </p:nvCxnSpPr>
            <p:spPr>
              <a:xfrm>
                <a:off x="939338" y="4227863"/>
                <a:ext cx="313200" cy="0"/>
              </a:xfrm>
              <a:prstGeom prst="straightConnector1">
                <a:avLst/>
              </a:prstGeom>
              <a:noFill/>
              <a:ln w="9525" cap="flat" cmpd="sng">
                <a:solidFill>
                  <a:schemeClr val="dk1"/>
                </a:solidFill>
                <a:prstDash val="solid"/>
                <a:round/>
                <a:headEnd type="none" w="med" len="med"/>
                <a:tailEnd type="none" w="med" len="med"/>
              </a:ln>
            </p:spPr>
          </p:cxnSp>
          <p:cxnSp>
            <p:nvCxnSpPr>
              <p:cNvPr id="1853" name="Google Shape;1853;p50"/>
              <p:cNvCxnSpPr/>
              <p:nvPr/>
            </p:nvCxnSpPr>
            <p:spPr>
              <a:xfrm>
                <a:off x="939338" y="4282688"/>
                <a:ext cx="313200" cy="0"/>
              </a:xfrm>
              <a:prstGeom prst="straightConnector1">
                <a:avLst/>
              </a:prstGeom>
              <a:noFill/>
              <a:ln w="9525" cap="flat" cmpd="sng">
                <a:solidFill>
                  <a:schemeClr val="dk1"/>
                </a:solidFill>
                <a:prstDash val="solid"/>
                <a:round/>
                <a:headEnd type="none" w="med" len="med"/>
                <a:tailEnd type="none" w="med" len="med"/>
              </a:ln>
            </p:spPr>
          </p:cxnSp>
          <p:cxnSp>
            <p:nvCxnSpPr>
              <p:cNvPr id="1854" name="Google Shape;1854;p50"/>
              <p:cNvCxnSpPr/>
              <p:nvPr/>
            </p:nvCxnSpPr>
            <p:spPr>
              <a:xfrm>
                <a:off x="939338" y="4334938"/>
                <a:ext cx="313200" cy="0"/>
              </a:xfrm>
              <a:prstGeom prst="straightConnector1">
                <a:avLst/>
              </a:prstGeom>
              <a:noFill/>
              <a:ln w="9525" cap="flat" cmpd="sng">
                <a:solidFill>
                  <a:schemeClr val="dk1"/>
                </a:solidFill>
                <a:prstDash val="solid"/>
                <a:round/>
                <a:headEnd type="none" w="med" len="med"/>
                <a:tailEnd type="none" w="med" len="med"/>
              </a:ln>
            </p:spPr>
          </p:cxnSp>
        </p:grpSp>
      </p:grpSp>
      <p:sp>
        <p:nvSpPr>
          <p:cNvPr id="2" name="Right Brace 1">
            <a:extLst>
              <a:ext uri="{FF2B5EF4-FFF2-40B4-BE49-F238E27FC236}">
                <a16:creationId xmlns:a16="http://schemas.microsoft.com/office/drawing/2014/main" id="{521CF91B-BE7F-7BFD-D6ED-6415A0B7C77F}"/>
              </a:ext>
            </a:extLst>
          </p:cNvPr>
          <p:cNvSpPr/>
          <p:nvPr/>
        </p:nvSpPr>
        <p:spPr>
          <a:xfrm rot="5400000">
            <a:off x="4755065" y="1869106"/>
            <a:ext cx="240632" cy="1500537"/>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 name="Google Shape;1838;p50">
                <a:extLst>
                  <a:ext uri="{FF2B5EF4-FFF2-40B4-BE49-F238E27FC236}">
                    <a16:creationId xmlns:a16="http://schemas.microsoft.com/office/drawing/2014/main" id="{5879647B-F83A-8234-3E6F-E26CEDFE5858}"/>
                  </a:ext>
                </a:extLst>
              </p:cNvPr>
              <p:cNvSpPr txBox="1">
                <a:spLocks/>
              </p:cNvSpPr>
              <p:nvPr/>
            </p:nvSpPr>
            <p:spPr>
              <a:xfrm>
                <a:off x="4214191" y="2697969"/>
                <a:ext cx="1322379" cy="38025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2500"/>
                  <a:buFont typeface="DM Sans"/>
                  <a:buNone/>
                  <a:defRPr sz="2000" b="0" i="0" u="none" strike="noStrike" cap="none">
                    <a:solidFill>
                      <a:schemeClr val="dk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dk1"/>
                  </a:buClr>
                  <a:buSzPts val="2500"/>
                  <a:buFont typeface="DM Sans"/>
                  <a:buNone/>
                  <a:defRPr sz="2500" b="0" i="0" u="none" strike="noStrike" cap="none">
                    <a:solidFill>
                      <a:schemeClr val="dk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dk1"/>
                  </a:buClr>
                  <a:buSzPts val="2500"/>
                  <a:buFont typeface="DM Sans"/>
                  <a:buNone/>
                  <a:defRPr sz="2500" b="0" i="0" u="none" strike="noStrike" cap="none">
                    <a:solidFill>
                      <a:schemeClr val="dk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dk1"/>
                  </a:buClr>
                  <a:buSzPts val="2500"/>
                  <a:buFont typeface="DM Sans"/>
                  <a:buNone/>
                  <a:defRPr sz="2500" b="0" i="0" u="none" strike="noStrike" cap="none">
                    <a:solidFill>
                      <a:schemeClr val="dk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dk1"/>
                  </a:buClr>
                  <a:buSzPts val="2500"/>
                  <a:buFont typeface="DM Sans"/>
                  <a:buNone/>
                  <a:defRPr sz="2500" b="0" i="0" u="none" strike="noStrike" cap="none">
                    <a:solidFill>
                      <a:schemeClr val="dk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dk1"/>
                  </a:buClr>
                  <a:buSzPts val="2500"/>
                  <a:buFont typeface="DM Sans"/>
                  <a:buNone/>
                  <a:defRPr sz="2500" b="0" i="0" u="none" strike="noStrike" cap="none">
                    <a:solidFill>
                      <a:schemeClr val="dk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dk1"/>
                  </a:buClr>
                  <a:buSzPts val="2500"/>
                  <a:buFont typeface="DM Sans"/>
                  <a:buNone/>
                  <a:defRPr sz="2500" b="0" i="0" u="none" strike="noStrike" cap="none">
                    <a:solidFill>
                      <a:schemeClr val="dk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dk1"/>
                  </a:buClr>
                  <a:buSzPts val="2500"/>
                  <a:buFont typeface="DM Sans"/>
                  <a:buNone/>
                  <a:defRPr sz="2500" b="0" i="0" u="none" strike="noStrike" cap="none">
                    <a:solidFill>
                      <a:schemeClr val="dk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dk1"/>
                  </a:buClr>
                  <a:buSzPts val="2500"/>
                  <a:buFont typeface="DM Sans"/>
                  <a:buNone/>
                  <a:defRPr sz="2500" b="0" i="0" u="none" strike="noStrike" cap="none">
                    <a:solidFill>
                      <a:schemeClr val="dk1"/>
                    </a:solidFill>
                    <a:latin typeface="DM Sans"/>
                    <a:ea typeface="DM Sans"/>
                    <a:cs typeface="DM Sans"/>
                    <a:sym typeface="DM Sans"/>
                  </a:defRPr>
                </a:lvl9pPr>
              </a:lstStyle>
              <a:p>
                <a:pPr marL="0" indent="0"/>
                <a14:m>
                  <m:oMath xmlns:m="http://schemas.openxmlformats.org/officeDocument/2006/math">
                    <m:r>
                      <a:rPr lang="en-US" b="0" i="1" dirty="0" smtClean="0">
                        <a:latin typeface="Cambria Math" panose="02040503050406030204" pitchFamily="18" charset="0"/>
                      </a:rPr>
                      <m:t>𝑛</m:t>
                    </m:r>
                  </m:oMath>
                </a14:m>
                <a:r>
                  <a:rPr lang="en-US" dirty="0"/>
                  <a:t> times</a:t>
                </a:r>
                <a:endParaRPr lang="vi-VN" dirty="0"/>
              </a:p>
            </p:txBody>
          </p:sp>
        </mc:Choice>
        <mc:Fallback xmlns="">
          <p:sp>
            <p:nvSpPr>
              <p:cNvPr id="3" name="Google Shape;1838;p50">
                <a:extLst>
                  <a:ext uri="{FF2B5EF4-FFF2-40B4-BE49-F238E27FC236}">
                    <a16:creationId xmlns:a16="http://schemas.microsoft.com/office/drawing/2014/main" id="{5879647B-F83A-8234-3E6F-E26CEDFE5858}"/>
                  </a:ext>
                </a:extLst>
              </p:cNvPr>
              <p:cNvSpPr txBox="1">
                <a:spLocks noRot="1" noChangeAspect="1" noMove="1" noResize="1" noEditPoints="1" noAdjustHandles="1" noChangeArrowheads="1" noChangeShapeType="1" noTextEdit="1"/>
              </p:cNvSpPr>
              <p:nvPr/>
            </p:nvSpPr>
            <p:spPr>
              <a:xfrm>
                <a:off x="4214191" y="2697969"/>
                <a:ext cx="1322379" cy="380252"/>
              </a:xfrm>
              <a:prstGeom prst="rect">
                <a:avLst/>
              </a:prstGeom>
              <a:blipFill>
                <a:blip r:embed="rId4"/>
                <a:stretch>
                  <a:fillRect t="-11290" b="-30645"/>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Google Shape;1838;p50">
                <a:extLst>
                  <a:ext uri="{FF2B5EF4-FFF2-40B4-BE49-F238E27FC236}">
                    <a16:creationId xmlns:a16="http://schemas.microsoft.com/office/drawing/2014/main" id="{E3C75A9A-1979-C142-A8B8-AC86D694509A}"/>
                  </a:ext>
                </a:extLst>
              </p:cNvPr>
              <p:cNvSpPr txBox="1">
                <a:spLocks/>
              </p:cNvSpPr>
              <p:nvPr/>
            </p:nvSpPr>
            <p:spPr>
              <a:xfrm>
                <a:off x="2086402" y="3440490"/>
                <a:ext cx="5048556" cy="38025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2500"/>
                  <a:buFont typeface="DM Sans"/>
                  <a:buNone/>
                  <a:defRPr sz="2000" b="0" i="0" u="none" strike="noStrike" cap="none">
                    <a:solidFill>
                      <a:schemeClr val="dk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dk1"/>
                  </a:buClr>
                  <a:buSzPts val="2500"/>
                  <a:buFont typeface="DM Sans"/>
                  <a:buNone/>
                  <a:defRPr sz="2500" b="0" i="0" u="none" strike="noStrike" cap="none">
                    <a:solidFill>
                      <a:schemeClr val="dk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dk1"/>
                  </a:buClr>
                  <a:buSzPts val="2500"/>
                  <a:buFont typeface="DM Sans"/>
                  <a:buNone/>
                  <a:defRPr sz="2500" b="0" i="0" u="none" strike="noStrike" cap="none">
                    <a:solidFill>
                      <a:schemeClr val="dk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dk1"/>
                  </a:buClr>
                  <a:buSzPts val="2500"/>
                  <a:buFont typeface="DM Sans"/>
                  <a:buNone/>
                  <a:defRPr sz="2500" b="0" i="0" u="none" strike="noStrike" cap="none">
                    <a:solidFill>
                      <a:schemeClr val="dk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dk1"/>
                  </a:buClr>
                  <a:buSzPts val="2500"/>
                  <a:buFont typeface="DM Sans"/>
                  <a:buNone/>
                  <a:defRPr sz="2500" b="0" i="0" u="none" strike="noStrike" cap="none">
                    <a:solidFill>
                      <a:schemeClr val="dk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dk1"/>
                  </a:buClr>
                  <a:buSzPts val="2500"/>
                  <a:buFont typeface="DM Sans"/>
                  <a:buNone/>
                  <a:defRPr sz="2500" b="0" i="0" u="none" strike="noStrike" cap="none">
                    <a:solidFill>
                      <a:schemeClr val="dk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dk1"/>
                  </a:buClr>
                  <a:buSzPts val="2500"/>
                  <a:buFont typeface="DM Sans"/>
                  <a:buNone/>
                  <a:defRPr sz="2500" b="0" i="0" u="none" strike="noStrike" cap="none">
                    <a:solidFill>
                      <a:schemeClr val="dk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dk1"/>
                  </a:buClr>
                  <a:buSzPts val="2500"/>
                  <a:buFont typeface="DM Sans"/>
                  <a:buNone/>
                  <a:defRPr sz="2500" b="0" i="0" u="none" strike="noStrike" cap="none">
                    <a:solidFill>
                      <a:schemeClr val="dk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dk1"/>
                  </a:buClr>
                  <a:buSzPts val="2500"/>
                  <a:buFont typeface="DM Sans"/>
                  <a:buNone/>
                  <a:defRPr sz="2500" b="0" i="0" u="none" strike="noStrike" cap="none">
                    <a:solidFill>
                      <a:schemeClr val="dk1"/>
                    </a:solidFill>
                    <a:latin typeface="DM Sans"/>
                    <a:ea typeface="DM Sans"/>
                    <a:cs typeface="DM Sans"/>
                    <a:sym typeface="DM Sans"/>
                  </a:defRPr>
                </a:lvl9pPr>
              </a:lstStyle>
              <a:p>
                <a:pPr marL="0" indent="0" algn="l"/>
                <a:r>
                  <a:rPr lang="en-US" dirty="0"/>
                  <a:t>Brute-force: computing </a:t>
                </a:r>
                <a14:m>
                  <m:oMath xmlns:m="http://schemas.openxmlformats.org/officeDocument/2006/math">
                    <m:sSup>
                      <m:sSupPr>
                        <m:ctrlPr>
                          <a:rPr lang="en-US" i="1" dirty="0" smtClean="0">
                            <a:latin typeface="Cambria Math" panose="02040503050406030204" pitchFamily="18" charset="0"/>
                          </a:rPr>
                        </m:ctrlPr>
                      </m:sSupPr>
                      <m:e>
                        <m:r>
                          <a:rPr lang="en-US" i="1" dirty="0" smtClean="0">
                            <a:latin typeface="Cambria Math" panose="02040503050406030204" pitchFamily="18" charset="0"/>
                          </a:rPr>
                          <m:t>𝑎</m:t>
                        </m:r>
                      </m:e>
                      <m:sup>
                        <m:r>
                          <a:rPr lang="en-US" i="1" dirty="0" smtClean="0">
                            <a:latin typeface="Cambria Math" panose="02040503050406030204" pitchFamily="18" charset="0"/>
                          </a:rPr>
                          <m:t>𝑛</m:t>
                        </m:r>
                      </m:sup>
                    </m:sSup>
                  </m:oMath>
                </a14:m>
                <a:r>
                  <a:rPr lang="en-US" dirty="0"/>
                  <a:t> by multiplying </a:t>
                </a:r>
                <a14:m>
                  <m:oMath xmlns:m="http://schemas.openxmlformats.org/officeDocument/2006/math">
                    <m:r>
                      <a:rPr lang="en-US" i="1" dirty="0" smtClean="0">
                        <a:latin typeface="Cambria Math" panose="02040503050406030204" pitchFamily="18" charset="0"/>
                      </a:rPr>
                      <m:t>1</m:t>
                    </m:r>
                  </m:oMath>
                </a14:m>
                <a:r>
                  <a:rPr lang="en-US" dirty="0"/>
                  <a:t> by </a:t>
                </a:r>
                <a14:m>
                  <m:oMath xmlns:m="http://schemas.openxmlformats.org/officeDocument/2006/math">
                    <m:r>
                      <a:rPr lang="en-US" i="1" dirty="0" smtClean="0">
                        <a:latin typeface="Cambria Math" panose="02040503050406030204" pitchFamily="18" charset="0"/>
                      </a:rPr>
                      <m:t>𝑎</m:t>
                    </m:r>
                  </m:oMath>
                </a14:m>
                <a:r>
                  <a:rPr lang="en-US" dirty="0"/>
                  <a:t> </a:t>
                </a:r>
                <a14:m>
                  <m:oMath xmlns:m="http://schemas.openxmlformats.org/officeDocument/2006/math">
                    <m:r>
                      <a:rPr lang="en-US" i="1" dirty="0" smtClean="0">
                        <a:latin typeface="Cambria Math" panose="02040503050406030204" pitchFamily="18" charset="0"/>
                      </a:rPr>
                      <m:t>𝑛</m:t>
                    </m:r>
                  </m:oMath>
                </a14:m>
                <a:r>
                  <a:rPr lang="en-US" dirty="0"/>
                  <a:t> times.</a:t>
                </a:r>
                <a:endParaRPr lang="vi-VN" dirty="0"/>
              </a:p>
            </p:txBody>
          </p:sp>
        </mc:Choice>
        <mc:Fallback xmlns="">
          <p:sp>
            <p:nvSpPr>
              <p:cNvPr id="4" name="Google Shape;1838;p50">
                <a:extLst>
                  <a:ext uri="{FF2B5EF4-FFF2-40B4-BE49-F238E27FC236}">
                    <a16:creationId xmlns:a16="http://schemas.microsoft.com/office/drawing/2014/main" id="{E3C75A9A-1979-C142-A8B8-AC86D694509A}"/>
                  </a:ext>
                </a:extLst>
              </p:cNvPr>
              <p:cNvSpPr txBox="1">
                <a:spLocks noRot="1" noChangeAspect="1" noMove="1" noResize="1" noEditPoints="1" noAdjustHandles="1" noChangeArrowheads="1" noChangeShapeType="1" noTextEdit="1"/>
              </p:cNvSpPr>
              <p:nvPr/>
            </p:nvSpPr>
            <p:spPr>
              <a:xfrm>
                <a:off x="2086402" y="3440490"/>
                <a:ext cx="5048556" cy="380252"/>
              </a:xfrm>
              <a:prstGeom prst="rect">
                <a:avLst/>
              </a:prstGeom>
              <a:blipFill>
                <a:blip r:embed="rId5"/>
                <a:stretch>
                  <a:fillRect l="-1208" t="-49206" r="-2174" b="-69841"/>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112915404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2620"/>
        <p:cNvGrpSpPr/>
        <p:nvPr/>
      </p:nvGrpSpPr>
      <p:grpSpPr>
        <a:xfrm>
          <a:off x="0" y="0"/>
          <a:ext cx="0" cy="0"/>
          <a:chOff x="0" y="0"/>
          <a:chExt cx="0" cy="0"/>
        </a:xfrm>
      </p:grpSpPr>
      <p:sp>
        <p:nvSpPr>
          <p:cNvPr id="2627" name="Google Shape;2627;p59"/>
          <p:cNvSpPr txBox="1">
            <a:spLocks noGrp="1"/>
          </p:cNvSpPr>
          <p:nvPr>
            <p:ph type="title" idx="6"/>
          </p:nvPr>
        </p:nvSpPr>
        <p:spPr>
          <a:xfrm>
            <a:off x="1494388" y="747585"/>
            <a:ext cx="63438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Knapsack Problem</a:t>
            </a:r>
            <a:endParaRPr/>
          </a:p>
        </p:txBody>
      </p:sp>
      <p:grpSp>
        <p:nvGrpSpPr>
          <p:cNvPr id="2670" name="Google Shape;2670;p59"/>
          <p:cNvGrpSpPr/>
          <p:nvPr/>
        </p:nvGrpSpPr>
        <p:grpSpPr>
          <a:xfrm>
            <a:off x="787370" y="4281505"/>
            <a:ext cx="369130" cy="405607"/>
            <a:chOff x="787370" y="4281505"/>
            <a:chExt cx="369130" cy="405607"/>
          </a:xfrm>
        </p:grpSpPr>
        <p:grpSp>
          <p:nvGrpSpPr>
            <p:cNvPr id="2671" name="Google Shape;2671;p59"/>
            <p:cNvGrpSpPr/>
            <p:nvPr/>
          </p:nvGrpSpPr>
          <p:grpSpPr>
            <a:xfrm>
              <a:off x="787370" y="4281505"/>
              <a:ext cx="225414" cy="405607"/>
              <a:chOff x="8063823" y="2506947"/>
              <a:chExt cx="198009" cy="356296"/>
            </a:xfrm>
          </p:grpSpPr>
          <p:sp>
            <p:nvSpPr>
              <p:cNvPr id="2672" name="Google Shape;2672;p59"/>
              <p:cNvSpPr/>
              <p:nvPr/>
            </p:nvSpPr>
            <p:spPr>
              <a:xfrm>
                <a:off x="8063823" y="2506947"/>
                <a:ext cx="198009" cy="39628"/>
              </a:xfrm>
              <a:custGeom>
                <a:avLst/>
                <a:gdLst/>
                <a:ahLst/>
                <a:cxnLst/>
                <a:rect l="l" t="t" r="r" b="b"/>
                <a:pathLst>
                  <a:path w="4512" h="903" extrusionOk="0">
                    <a:moveTo>
                      <a:pt x="1" y="0"/>
                    </a:moveTo>
                    <a:lnTo>
                      <a:pt x="1" y="902"/>
                    </a:lnTo>
                    <a:lnTo>
                      <a:pt x="4511" y="902"/>
                    </a:lnTo>
                    <a:lnTo>
                      <a:pt x="4511"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59"/>
              <p:cNvSpPr/>
              <p:nvPr/>
            </p:nvSpPr>
            <p:spPr>
              <a:xfrm>
                <a:off x="8063823" y="2823615"/>
                <a:ext cx="198009" cy="39628"/>
              </a:xfrm>
              <a:custGeom>
                <a:avLst/>
                <a:gdLst/>
                <a:ahLst/>
                <a:cxnLst/>
                <a:rect l="l" t="t" r="r" b="b"/>
                <a:pathLst>
                  <a:path w="4512" h="903" extrusionOk="0">
                    <a:moveTo>
                      <a:pt x="1" y="1"/>
                    </a:moveTo>
                    <a:lnTo>
                      <a:pt x="1" y="903"/>
                    </a:lnTo>
                    <a:lnTo>
                      <a:pt x="4511" y="903"/>
                    </a:lnTo>
                    <a:lnTo>
                      <a:pt x="4511" y="1"/>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59"/>
              <p:cNvSpPr/>
              <p:nvPr/>
            </p:nvSpPr>
            <p:spPr>
              <a:xfrm>
                <a:off x="8082122" y="2546531"/>
                <a:ext cx="159917" cy="275642"/>
              </a:xfrm>
              <a:custGeom>
                <a:avLst/>
                <a:gdLst/>
                <a:ahLst/>
                <a:cxnLst/>
                <a:rect l="l" t="t" r="r" b="b"/>
                <a:pathLst>
                  <a:path w="3644" h="6281" extrusionOk="0">
                    <a:moveTo>
                      <a:pt x="0" y="0"/>
                    </a:moveTo>
                    <a:lnTo>
                      <a:pt x="0" y="1735"/>
                    </a:lnTo>
                    <a:lnTo>
                      <a:pt x="1214" y="2915"/>
                    </a:lnTo>
                    <a:lnTo>
                      <a:pt x="1214" y="3366"/>
                    </a:lnTo>
                    <a:lnTo>
                      <a:pt x="0" y="4511"/>
                    </a:lnTo>
                    <a:lnTo>
                      <a:pt x="0" y="6280"/>
                    </a:lnTo>
                    <a:lnTo>
                      <a:pt x="3643" y="6280"/>
                    </a:lnTo>
                    <a:lnTo>
                      <a:pt x="3643" y="4511"/>
                    </a:lnTo>
                    <a:lnTo>
                      <a:pt x="2463" y="3366"/>
                    </a:lnTo>
                    <a:lnTo>
                      <a:pt x="2463" y="2915"/>
                    </a:lnTo>
                    <a:lnTo>
                      <a:pt x="3643" y="1735"/>
                    </a:lnTo>
                    <a:lnTo>
                      <a:pt x="3643"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59"/>
              <p:cNvSpPr/>
              <p:nvPr/>
            </p:nvSpPr>
            <p:spPr>
              <a:xfrm>
                <a:off x="8086686" y="2756648"/>
                <a:ext cx="152281" cy="65520"/>
              </a:xfrm>
              <a:custGeom>
                <a:avLst/>
                <a:gdLst/>
                <a:ahLst/>
                <a:cxnLst/>
                <a:rect l="l" t="t" r="r" b="b"/>
                <a:pathLst>
                  <a:path w="3470" h="1493" extrusionOk="0">
                    <a:moveTo>
                      <a:pt x="1527" y="0"/>
                    </a:moveTo>
                    <a:lnTo>
                      <a:pt x="0" y="1492"/>
                    </a:lnTo>
                    <a:lnTo>
                      <a:pt x="3470" y="1492"/>
                    </a:lnTo>
                    <a:lnTo>
                      <a:pt x="19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59"/>
              <p:cNvSpPr/>
              <p:nvPr/>
            </p:nvSpPr>
            <p:spPr>
              <a:xfrm>
                <a:off x="8086686" y="2756648"/>
                <a:ext cx="152281" cy="65520"/>
              </a:xfrm>
              <a:custGeom>
                <a:avLst/>
                <a:gdLst/>
                <a:ahLst/>
                <a:cxnLst/>
                <a:rect l="l" t="t" r="r" b="b"/>
                <a:pathLst>
                  <a:path w="3470" h="1493" fill="none" extrusionOk="0">
                    <a:moveTo>
                      <a:pt x="1527" y="0"/>
                    </a:moveTo>
                    <a:lnTo>
                      <a:pt x="0" y="1492"/>
                    </a:lnTo>
                    <a:lnTo>
                      <a:pt x="3470" y="1492"/>
                    </a:lnTo>
                    <a:lnTo>
                      <a:pt x="194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59"/>
              <p:cNvSpPr/>
              <p:nvPr/>
            </p:nvSpPr>
            <p:spPr>
              <a:xfrm>
                <a:off x="8153654" y="2726192"/>
                <a:ext cx="18344" cy="19836"/>
              </a:xfrm>
              <a:custGeom>
                <a:avLst/>
                <a:gdLst/>
                <a:ahLst/>
                <a:cxnLst/>
                <a:rect l="l" t="t" r="r" b="b"/>
                <a:pathLst>
                  <a:path w="418" h="452" extrusionOk="0">
                    <a:moveTo>
                      <a:pt x="1" y="0"/>
                    </a:moveTo>
                    <a:lnTo>
                      <a:pt x="1" y="451"/>
                    </a:lnTo>
                    <a:lnTo>
                      <a:pt x="417" y="451"/>
                    </a:lnTo>
                    <a:lnTo>
                      <a:pt x="41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59"/>
              <p:cNvSpPr/>
              <p:nvPr/>
            </p:nvSpPr>
            <p:spPr>
              <a:xfrm>
                <a:off x="8153654" y="2698765"/>
                <a:ext cx="18344" cy="19836"/>
              </a:xfrm>
              <a:custGeom>
                <a:avLst/>
                <a:gdLst/>
                <a:ahLst/>
                <a:cxnLst/>
                <a:rect l="l" t="t" r="r" b="b"/>
                <a:pathLst>
                  <a:path w="418" h="452" extrusionOk="0">
                    <a:moveTo>
                      <a:pt x="1" y="1"/>
                    </a:moveTo>
                    <a:lnTo>
                      <a:pt x="1" y="452"/>
                    </a:lnTo>
                    <a:lnTo>
                      <a:pt x="417" y="452"/>
                    </a:lnTo>
                    <a:lnTo>
                      <a:pt x="41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59"/>
              <p:cNvSpPr/>
              <p:nvPr/>
            </p:nvSpPr>
            <p:spPr>
              <a:xfrm>
                <a:off x="8124734" y="2628726"/>
                <a:ext cx="74648" cy="27472"/>
              </a:xfrm>
              <a:custGeom>
                <a:avLst/>
                <a:gdLst/>
                <a:ahLst/>
                <a:cxnLst/>
                <a:rect l="l" t="t" r="r" b="b"/>
                <a:pathLst>
                  <a:path w="1701" h="626" extrusionOk="0">
                    <a:moveTo>
                      <a:pt x="1" y="1"/>
                    </a:moveTo>
                    <a:lnTo>
                      <a:pt x="660" y="625"/>
                    </a:lnTo>
                    <a:lnTo>
                      <a:pt x="1076" y="625"/>
                    </a:lnTo>
                    <a:lnTo>
                      <a:pt x="17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80" name="Google Shape;2680;p59"/>
            <p:cNvSpPr/>
            <p:nvPr/>
          </p:nvSpPr>
          <p:spPr>
            <a:xfrm>
              <a:off x="1064550" y="4376213"/>
              <a:ext cx="91950" cy="91100"/>
            </a:xfrm>
            <a:custGeom>
              <a:avLst/>
              <a:gdLst/>
              <a:ahLst/>
              <a:cxnLst/>
              <a:rect l="l" t="t" r="r" b="b"/>
              <a:pathLst>
                <a:path w="3678" h="3644" fill="none" extrusionOk="0">
                  <a:moveTo>
                    <a:pt x="3157" y="0"/>
                  </a:moveTo>
                  <a:lnTo>
                    <a:pt x="1839" y="1319"/>
                  </a:lnTo>
                  <a:lnTo>
                    <a:pt x="486" y="0"/>
                  </a:lnTo>
                  <a:lnTo>
                    <a:pt x="0" y="486"/>
                  </a:lnTo>
                  <a:lnTo>
                    <a:pt x="1319" y="1805"/>
                  </a:lnTo>
                  <a:lnTo>
                    <a:pt x="0" y="3158"/>
                  </a:lnTo>
                  <a:lnTo>
                    <a:pt x="486" y="3643"/>
                  </a:lnTo>
                  <a:lnTo>
                    <a:pt x="1839" y="2325"/>
                  </a:lnTo>
                  <a:lnTo>
                    <a:pt x="3157" y="3643"/>
                  </a:lnTo>
                  <a:lnTo>
                    <a:pt x="3678" y="3158"/>
                  </a:lnTo>
                  <a:lnTo>
                    <a:pt x="2325" y="1805"/>
                  </a:lnTo>
                  <a:lnTo>
                    <a:pt x="3678" y="486"/>
                  </a:lnTo>
                  <a:lnTo>
                    <a:pt x="3157" y="0"/>
                  </a:lnTo>
                  <a:lnTo>
                    <a:pt x="3157" y="0"/>
                  </a:lnTo>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81" name="Google Shape;2681;p59"/>
          <p:cNvGrpSpPr/>
          <p:nvPr/>
        </p:nvGrpSpPr>
        <p:grpSpPr>
          <a:xfrm>
            <a:off x="8009738" y="444900"/>
            <a:ext cx="739738" cy="499927"/>
            <a:chOff x="8009738" y="444900"/>
            <a:chExt cx="739738" cy="499927"/>
          </a:xfrm>
        </p:grpSpPr>
        <p:grpSp>
          <p:nvGrpSpPr>
            <p:cNvPr id="2682" name="Google Shape;2682;p59"/>
            <p:cNvGrpSpPr/>
            <p:nvPr/>
          </p:nvGrpSpPr>
          <p:grpSpPr>
            <a:xfrm>
              <a:off x="8114513" y="444900"/>
              <a:ext cx="634963" cy="406652"/>
              <a:chOff x="8114513" y="444900"/>
              <a:chExt cx="634963" cy="406652"/>
            </a:xfrm>
          </p:grpSpPr>
          <p:sp>
            <p:nvSpPr>
              <p:cNvPr id="2683" name="Google Shape;2683;p59"/>
              <p:cNvSpPr/>
              <p:nvPr/>
            </p:nvSpPr>
            <p:spPr>
              <a:xfrm>
                <a:off x="8114513" y="444900"/>
                <a:ext cx="634950" cy="59000"/>
              </a:xfrm>
              <a:custGeom>
                <a:avLst/>
                <a:gdLst/>
                <a:ahLst/>
                <a:cxnLst/>
                <a:rect l="l" t="t" r="r" b="b"/>
                <a:pathLst>
                  <a:path w="25398" h="2360" extrusionOk="0">
                    <a:moveTo>
                      <a:pt x="1" y="0"/>
                    </a:moveTo>
                    <a:lnTo>
                      <a:pt x="1" y="2359"/>
                    </a:lnTo>
                    <a:lnTo>
                      <a:pt x="25398" y="2359"/>
                    </a:lnTo>
                    <a:lnTo>
                      <a:pt x="25398"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59"/>
              <p:cNvSpPr/>
              <p:nvPr/>
            </p:nvSpPr>
            <p:spPr>
              <a:xfrm>
                <a:off x="8706063" y="463100"/>
                <a:ext cx="21725" cy="20850"/>
              </a:xfrm>
              <a:custGeom>
                <a:avLst/>
                <a:gdLst/>
                <a:ahLst/>
                <a:cxnLst/>
                <a:rect l="l" t="t" r="r" b="b"/>
                <a:pathLst>
                  <a:path w="869" h="834" fill="none" extrusionOk="0">
                    <a:moveTo>
                      <a:pt x="1" y="1"/>
                    </a:moveTo>
                    <a:lnTo>
                      <a:pt x="868" y="833"/>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59"/>
              <p:cNvSpPr/>
              <p:nvPr/>
            </p:nvSpPr>
            <p:spPr>
              <a:xfrm>
                <a:off x="8706063" y="463100"/>
                <a:ext cx="21725" cy="20850"/>
              </a:xfrm>
              <a:custGeom>
                <a:avLst/>
                <a:gdLst/>
                <a:ahLst/>
                <a:cxnLst/>
                <a:rect l="l" t="t" r="r" b="b"/>
                <a:pathLst>
                  <a:path w="869" h="834" fill="none" extrusionOk="0">
                    <a:moveTo>
                      <a:pt x="868" y="1"/>
                    </a:moveTo>
                    <a:lnTo>
                      <a:pt x="1" y="833"/>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59"/>
              <p:cNvSpPr/>
              <p:nvPr/>
            </p:nvSpPr>
            <p:spPr>
              <a:xfrm>
                <a:off x="8114525" y="503900"/>
                <a:ext cx="634950" cy="347652"/>
              </a:xfrm>
              <a:custGeom>
                <a:avLst/>
                <a:gdLst/>
                <a:ahLst/>
                <a:cxnLst/>
                <a:rect l="l" t="t" r="r" b="b"/>
                <a:pathLst>
                  <a:path w="25398" h="2360" extrusionOk="0">
                    <a:moveTo>
                      <a:pt x="1" y="0"/>
                    </a:moveTo>
                    <a:lnTo>
                      <a:pt x="1" y="2359"/>
                    </a:lnTo>
                    <a:lnTo>
                      <a:pt x="25398" y="2359"/>
                    </a:lnTo>
                    <a:lnTo>
                      <a:pt x="25398"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87" name="Google Shape;2687;p59"/>
            <p:cNvGrpSpPr/>
            <p:nvPr/>
          </p:nvGrpSpPr>
          <p:grpSpPr>
            <a:xfrm>
              <a:off x="8009738" y="538175"/>
              <a:ext cx="634963" cy="406652"/>
              <a:chOff x="8009738" y="538175"/>
              <a:chExt cx="634963" cy="406652"/>
            </a:xfrm>
          </p:grpSpPr>
          <p:sp>
            <p:nvSpPr>
              <p:cNvPr id="2688" name="Google Shape;2688;p59"/>
              <p:cNvSpPr/>
              <p:nvPr/>
            </p:nvSpPr>
            <p:spPr>
              <a:xfrm>
                <a:off x="8009738" y="538175"/>
                <a:ext cx="634950" cy="59000"/>
              </a:xfrm>
              <a:custGeom>
                <a:avLst/>
                <a:gdLst/>
                <a:ahLst/>
                <a:cxnLst/>
                <a:rect l="l" t="t" r="r" b="b"/>
                <a:pathLst>
                  <a:path w="25398" h="2360" extrusionOk="0">
                    <a:moveTo>
                      <a:pt x="1" y="0"/>
                    </a:moveTo>
                    <a:lnTo>
                      <a:pt x="1" y="2359"/>
                    </a:lnTo>
                    <a:lnTo>
                      <a:pt x="25398" y="2359"/>
                    </a:lnTo>
                    <a:lnTo>
                      <a:pt x="25398"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59"/>
              <p:cNvSpPr/>
              <p:nvPr/>
            </p:nvSpPr>
            <p:spPr>
              <a:xfrm>
                <a:off x="8601288" y="556375"/>
                <a:ext cx="21725" cy="20850"/>
              </a:xfrm>
              <a:custGeom>
                <a:avLst/>
                <a:gdLst/>
                <a:ahLst/>
                <a:cxnLst/>
                <a:rect l="l" t="t" r="r" b="b"/>
                <a:pathLst>
                  <a:path w="869" h="834" fill="none" extrusionOk="0">
                    <a:moveTo>
                      <a:pt x="1" y="1"/>
                    </a:moveTo>
                    <a:lnTo>
                      <a:pt x="868" y="833"/>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59"/>
              <p:cNvSpPr/>
              <p:nvPr/>
            </p:nvSpPr>
            <p:spPr>
              <a:xfrm>
                <a:off x="8601288" y="556375"/>
                <a:ext cx="21725" cy="20850"/>
              </a:xfrm>
              <a:custGeom>
                <a:avLst/>
                <a:gdLst/>
                <a:ahLst/>
                <a:cxnLst/>
                <a:rect l="l" t="t" r="r" b="b"/>
                <a:pathLst>
                  <a:path w="869" h="834" fill="none" extrusionOk="0">
                    <a:moveTo>
                      <a:pt x="868" y="1"/>
                    </a:moveTo>
                    <a:lnTo>
                      <a:pt x="1" y="833"/>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59"/>
              <p:cNvSpPr/>
              <p:nvPr/>
            </p:nvSpPr>
            <p:spPr>
              <a:xfrm>
                <a:off x="8009750" y="597175"/>
                <a:ext cx="634950" cy="347652"/>
              </a:xfrm>
              <a:custGeom>
                <a:avLst/>
                <a:gdLst/>
                <a:ahLst/>
                <a:cxnLst/>
                <a:rect l="l" t="t" r="r" b="b"/>
                <a:pathLst>
                  <a:path w="25398" h="2360" extrusionOk="0">
                    <a:moveTo>
                      <a:pt x="1" y="0"/>
                    </a:moveTo>
                    <a:lnTo>
                      <a:pt x="1" y="2359"/>
                    </a:lnTo>
                    <a:lnTo>
                      <a:pt x="25398" y="2359"/>
                    </a:lnTo>
                    <a:lnTo>
                      <a:pt x="25398"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692" name="Google Shape;2692;p59"/>
          <p:cNvGrpSpPr/>
          <p:nvPr/>
        </p:nvGrpSpPr>
        <p:grpSpPr>
          <a:xfrm>
            <a:off x="706408" y="-1469152"/>
            <a:ext cx="1218677" cy="2647482"/>
            <a:chOff x="706408" y="-1469152"/>
            <a:chExt cx="1218677" cy="2647482"/>
          </a:xfrm>
        </p:grpSpPr>
        <p:grpSp>
          <p:nvGrpSpPr>
            <p:cNvPr id="2693" name="Google Shape;2693;p59"/>
            <p:cNvGrpSpPr/>
            <p:nvPr/>
          </p:nvGrpSpPr>
          <p:grpSpPr>
            <a:xfrm>
              <a:off x="706408" y="-1469152"/>
              <a:ext cx="1218677" cy="2356830"/>
              <a:chOff x="2071700" y="1617275"/>
              <a:chExt cx="717375" cy="1387350"/>
            </a:xfrm>
          </p:grpSpPr>
          <p:sp>
            <p:nvSpPr>
              <p:cNvPr id="2694" name="Google Shape;2694;p59"/>
              <p:cNvSpPr/>
              <p:nvPr/>
            </p:nvSpPr>
            <p:spPr>
              <a:xfrm>
                <a:off x="2093750" y="1644825"/>
                <a:ext cx="6625" cy="1339950"/>
              </a:xfrm>
              <a:custGeom>
                <a:avLst/>
                <a:gdLst/>
                <a:ahLst/>
                <a:cxnLst/>
                <a:rect l="l" t="t" r="r" b="b"/>
                <a:pathLst>
                  <a:path w="265" h="53598" extrusionOk="0">
                    <a:moveTo>
                      <a:pt x="0" y="0"/>
                    </a:moveTo>
                    <a:lnTo>
                      <a:pt x="0" y="5113"/>
                    </a:lnTo>
                    <a:lnTo>
                      <a:pt x="265" y="5113"/>
                    </a:lnTo>
                    <a:lnTo>
                      <a:pt x="265" y="0"/>
                    </a:lnTo>
                    <a:close/>
                    <a:moveTo>
                      <a:pt x="0" y="5378"/>
                    </a:moveTo>
                    <a:lnTo>
                      <a:pt x="0" y="10447"/>
                    </a:lnTo>
                    <a:lnTo>
                      <a:pt x="265" y="10447"/>
                    </a:lnTo>
                    <a:lnTo>
                      <a:pt x="265" y="5378"/>
                    </a:lnTo>
                    <a:close/>
                    <a:moveTo>
                      <a:pt x="0" y="10755"/>
                    </a:moveTo>
                    <a:lnTo>
                      <a:pt x="0" y="15824"/>
                    </a:lnTo>
                    <a:lnTo>
                      <a:pt x="265" y="15824"/>
                    </a:lnTo>
                    <a:lnTo>
                      <a:pt x="265" y="10755"/>
                    </a:lnTo>
                    <a:close/>
                    <a:moveTo>
                      <a:pt x="0" y="16089"/>
                    </a:moveTo>
                    <a:lnTo>
                      <a:pt x="0" y="21201"/>
                    </a:lnTo>
                    <a:lnTo>
                      <a:pt x="265" y="21201"/>
                    </a:lnTo>
                    <a:lnTo>
                      <a:pt x="265" y="16089"/>
                    </a:lnTo>
                    <a:close/>
                    <a:moveTo>
                      <a:pt x="0" y="21466"/>
                    </a:moveTo>
                    <a:lnTo>
                      <a:pt x="0" y="26579"/>
                    </a:lnTo>
                    <a:lnTo>
                      <a:pt x="265" y="26579"/>
                    </a:lnTo>
                    <a:lnTo>
                      <a:pt x="265" y="21466"/>
                    </a:lnTo>
                    <a:close/>
                    <a:moveTo>
                      <a:pt x="0" y="26843"/>
                    </a:moveTo>
                    <a:lnTo>
                      <a:pt x="0" y="31956"/>
                    </a:lnTo>
                    <a:lnTo>
                      <a:pt x="265" y="31956"/>
                    </a:lnTo>
                    <a:lnTo>
                      <a:pt x="265" y="26843"/>
                    </a:lnTo>
                    <a:close/>
                    <a:moveTo>
                      <a:pt x="0" y="32221"/>
                    </a:moveTo>
                    <a:lnTo>
                      <a:pt x="0" y="37334"/>
                    </a:lnTo>
                    <a:lnTo>
                      <a:pt x="265" y="37334"/>
                    </a:lnTo>
                    <a:lnTo>
                      <a:pt x="265" y="32221"/>
                    </a:lnTo>
                    <a:close/>
                    <a:moveTo>
                      <a:pt x="0" y="37598"/>
                    </a:moveTo>
                    <a:lnTo>
                      <a:pt x="0" y="42711"/>
                    </a:lnTo>
                    <a:lnTo>
                      <a:pt x="265" y="42711"/>
                    </a:lnTo>
                    <a:lnTo>
                      <a:pt x="265" y="37598"/>
                    </a:lnTo>
                    <a:close/>
                    <a:moveTo>
                      <a:pt x="0" y="42975"/>
                    </a:moveTo>
                    <a:lnTo>
                      <a:pt x="0" y="48088"/>
                    </a:lnTo>
                    <a:lnTo>
                      <a:pt x="265" y="48088"/>
                    </a:lnTo>
                    <a:lnTo>
                      <a:pt x="265" y="42975"/>
                    </a:lnTo>
                    <a:close/>
                    <a:moveTo>
                      <a:pt x="0" y="48353"/>
                    </a:moveTo>
                    <a:lnTo>
                      <a:pt x="0" y="53598"/>
                    </a:lnTo>
                    <a:lnTo>
                      <a:pt x="44" y="53598"/>
                    </a:lnTo>
                    <a:lnTo>
                      <a:pt x="44"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59"/>
              <p:cNvSpPr/>
              <p:nvPr/>
            </p:nvSpPr>
            <p:spPr>
              <a:xfrm>
                <a:off x="2093750" y="1643725"/>
                <a:ext cx="6625" cy="1341050"/>
              </a:xfrm>
              <a:custGeom>
                <a:avLst/>
                <a:gdLst/>
                <a:ahLst/>
                <a:cxnLst/>
                <a:rect l="l" t="t" r="r" b="b"/>
                <a:pathLst>
                  <a:path w="265" h="53642" fill="none" extrusionOk="0">
                    <a:moveTo>
                      <a:pt x="0" y="0"/>
                    </a:moveTo>
                    <a:lnTo>
                      <a:pt x="0" y="0"/>
                    </a:lnTo>
                    <a:lnTo>
                      <a:pt x="0" y="53642"/>
                    </a:lnTo>
                    <a:lnTo>
                      <a:pt x="265" y="53642"/>
                    </a:lnTo>
                    <a:lnTo>
                      <a:pt x="44" y="53642"/>
                    </a:lnTo>
                    <a:lnTo>
                      <a:pt x="44" y="53377"/>
                    </a:lnTo>
                    <a:lnTo>
                      <a:pt x="265" y="53377"/>
                    </a:lnTo>
                    <a:lnTo>
                      <a:pt x="265" y="48397"/>
                    </a:lnTo>
                    <a:lnTo>
                      <a:pt x="0" y="48397"/>
                    </a:lnTo>
                    <a:lnTo>
                      <a:pt x="0" y="48132"/>
                    </a:lnTo>
                    <a:lnTo>
                      <a:pt x="265" y="48132"/>
                    </a:lnTo>
                    <a:lnTo>
                      <a:pt x="265" y="43019"/>
                    </a:lnTo>
                    <a:lnTo>
                      <a:pt x="0" y="43019"/>
                    </a:lnTo>
                    <a:lnTo>
                      <a:pt x="0" y="42755"/>
                    </a:lnTo>
                    <a:lnTo>
                      <a:pt x="265" y="42755"/>
                    </a:lnTo>
                    <a:lnTo>
                      <a:pt x="265" y="37642"/>
                    </a:lnTo>
                    <a:lnTo>
                      <a:pt x="0" y="37642"/>
                    </a:lnTo>
                    <a:lnTo>
                      <a:pt x="0" y="37378"/>
                    </a:lnTo>
                    <a:lnTo>
                      <a:pt x="265" y="37378"/>
                    </a:lnTo>
                    <a:lnTo>
                      <a:pt x="265" y="32265"/>
                    </a:lnTo>
                    <a:lnTo>
                      <a:pt x="0" y="32265"/>
                    </a:lnTo>
                    <a:lnTo>
                      <a:pt x="0" y="32000"/>
                    </a:lnTo>
                    <a:lnTo>
                      <a:pt x="265" y="32000"/>
                    </a:lnTo>
                    <a:lnTo>
                      <a:pt x="265" y="26887"/>
                    </a:lnTo>
                    <a:lnTo>
                      <a:pt x="0" y="26887"/>
                    </a:lnTo>
                    <a:lnTo>
                      <a:pt x="0" y="26623"/>
                    </a:lnTo>
                    <a:lnTo>
                      <a:pt x="265" y="26623"/>
                    </a:lnTo>
                    <a:lnTo>
                      <a:pt x="265" y="21510"/>
                    </a:lnTo>
                    <a:lnTo>
                      <a:pt x="0" y="21510"/>
                    </a:lnTo>
                    <a:lnTo>
                      <a:pt x="0" y="21245"/>
                    </a:lnTo>
                    <a:lnTo>
                      <a:pt x="265" y="21245"/>
                    </a:lnTo>
                    <a:lnTo>
                      <a:pt x="265" y="16133"/>
                    </a:lnTo>
                    <a:lnTo>
                      <a:pt x="0" y="16133"/>
                    </a:lnTo>
                    <a:lnTo>
                      <a:pt x="0" y="15868"/>
                    </a:lnTo>
                    <a:lnTo>
                      <a:pt x="265" y="15868"/>
                    </a:lnTo>
                    <a:lnTo>
                      <a:pt x="265" y="10799"/>
                    </a:lnTo>
                    <a:lnTo>
                      <a:pt x="0" y="10799"/>
                    </a:lnTo>
                    <a:lnTo>
                      <a:pt x="0" y="10491"/>
                    </a:lnTo>
                    <a:lnTo>
                      <a:pt x="265" y="10491"/>
                    </a:lnTo>
                    <a:lnTo>
                      <a:pt x="265" y="5422"/>
                    </a:lnTo>
                    <a:lnTo>
                      <a:pt x="0" y="5422"/>
                    </a:lnTo>
                    <a:lnTo>
                      <a:pt x="0" y="5157"/>
                    </a:lnTo>
                    <a:lnTo>
                      <a:pt x="265" y="5157"/>
                    </a:lnTo>
                    <a:lnTo>
                      <a:pt x="265" y="44"/>
                    </a:lnTo>
                    <a:lnTo>
                      <a:pt x="0" y="44"/>
                    </a:lnTo>
                    <a:lnTo>
                      <a:pt x="0"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59"/>
              <p:cNvSpPr/>
              <p:nvPr/>
            </p:nvSpPr>
            <p:spPr>
              <a:xfrm>
                <a:off x="2228175" y="1644825"/>
                <a:ext cx="6650" cy="1333350"/>
              </a:xfrm>
              <a:custGeom>
                <a:avLst/>
                <a:gdLst/>
                <a:ahLst/>
                <a:cxnLst/>
                <a:rect l="l" t="t" r="r" b="b"/>
                <a:pathLst>
                  <a:path w="266" h="53334" extrusionOk="0">
                    <a:moveTo>
                      <a:pt x="1" y="0"/>
                    </a:moveTo>
                    <a:lnTo>
                      <a:pt x="1" y="5113"/>
                    </a:lnTo>
                    <a:lnTo>
                      <a:pt x="265" y="5113"/>
                    </a:lnTo>
                    <a:lnTo>
                      <a:pt x="265" y="0"/>
                    </a:lnTo>
                    <a:close/>
                    <a:moveTo>
                      <a:pt x="1" y="5378"/>
                    </a:moveTo>
                    <a:lnTo>
                      <a:pt x="1" y="10447"/>
                    </a:lnTo>
                    <a:lnTo>
                      <a:pt x="265" y="10447"/>
                    </a:lnTo>
                    <a:lnTo>
                      <a:pt x="265" y="5378"/>
                    </a:lnTo>
                    <a:close/>
                    <a:moveTo>
                      <a:pt x="1" y="10755"/>
                    </a:moveTo>
                    <a:lnTo>
                      <a:pt x="1" y="15824"/>
                    </a:lnTo>
                    <a:lnTo>
                      <a:pt x="265" y="15824"/>
                    </a:lnTo>
                    <a:lnTo>
                      <a:pt x="265" y="10755"/>
                    </a:lnTo>
                    <a:close/>
                    <a:moveTo>
                      <a:pt x="1" y="16089"/>
                    </a:moveTo>
                    <a:lnTo>
                      <a:pt x="1" y="21201"/>
                    </a:lnTo>
                    <a:lnTo>
                      <a:pt x="265" y="21201"/>
                    </a:lnTo>
                    <a:lnTo>
                      <a:pt x="265" y="16089"/>
                    </a:lnTo>
                    <a:close/>
                    <a:moveTo>
                      <a:pt x="1" y="21466"/>
                    </a:moveTo>
                    <a:lnTo>
                      <a:pt x="1" y="26579"/>
                    </a:lnTo>
                    <a:lnTo>
                      <a:pt x="265" y="26579"/>
                    </a:lnTo>
                    <a:lnTo>
                      <a:pt x="265" y="21466"/>
                    </a:lnTo>
                    <a:close/>
                    <a:moveTo>
                      <a:pt x="1" y="26843"/>
                    </a:moveTo>
                    <a:lnTo>
                      <a:pt x="1" y="31956"/>
                    </a:lnTo>
                    <a:lnTo>
                      <a:pt x="265" y="31956"/>
                    </a:lnTo>
                    <a:lnTo>
                      <a:pt x="265" y="26843"/>
                    </a:lnTo>
                    <a:close/>
                    <a:moveTo>
                      <a:pt x="1" y="32221"/>
                    </a:moveTo>
                    <a:lnTo>
                      <a:pt x="1" y="37334"/>
                    </a:lnTo>
                    <a:lnTo>
                      <a:pt x="265" y="37334"/>
                    </a:lnTo>
                    <a:lnTo>
                      <a:pt x="265" y="32221"/>
                    </a:lnTo>
                    <a:close/>
                    <a:moveTo>
                      <a:pt x="1" y="37598"/>
                    </a:moveTo>
                    <a:lnTo>
                      <a:pt x="1" y="42711"/>
                    </a:lnTo>
                    <a:lnTo>
                      <a:pt x="265" y="42711"/>
                    </a:lnTo>
                    <a:lnTo>
                      <a:pt x="265" y="37598"/>
                    </a:lnTo>
                    <a:close/>
                    <a:moveTo>
                      <a:pt x="1" y="42975"/>
                    </a:moveTo>
                    <a:lnTo>
                      <a:pt x="1" y="48088"/>
                    </a:lnTo>
                    <a:lnTo>
                      <a:pt x="265" y="48088"/>
                    </a:lnTo>
                    <a:lnTo>
                      <a:pt x="265" y="42975"/>
                    </a:lnTo>
                    <a:close/>
                    <a:moveTo>
                      <a:pt x="1" y="48353"/>
                    </a:moveTo>
                    <a:lnTo>
                      <a:pt x="1"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59"/>
              <p:cNvSpPr/>
              <p:nvPr/>
            </p:nvSpPr>
            <p:spPr>
              <a:xfrm>
                <a:off x="2228175" y="2853625"/>
                <a:ext cx="6650" cy="124550"/>
              </a:xfrm>
              <a:custGeom>
                <a:avLst/>
                <a:gdLst/>
                <a:ahLst/>
                <a:cxnLst/>
                <a:rect l="l" t="t" r="r" b="b"/>
                <a:pathLst>
                  <a:path w="266" h="4982" fill="none" extrusionOk="0">
                    <a:moveTo>
                      <a:pt x="265" y="1"/>
                    </a:moveTo>
                    <a:lnTo>
                      <a:pt x="1" y="1"/>
                    </a:lnTo>
                    <a:lnTo>
                      <a:pt x="1" y="4981"/>
                    </a:lnTo>
                    <a:lnTo>
                      <a:pt x="265" y="4981"/>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59"/>
              <p:cNvSpPr/>
              <p:nvPr/>
            </p:nvSpPr>
            <p:spPr>
              <a:xfrm>
                <a:off x="2228175" y="2719200"/>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59"/>
              <p:cNvSpPr/>
              <p:nvPr/>
            </p:nvSpPr>
            <p:spPr>
              <a:xfrm>
                <a:off x="2228175" y="2584750"/>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59"/>
              <p:cNvSpPr/>
              <p:nvPr/>
            </p:nvSpPr>
            <p:spPr>
              <a:xfrm>
                <a:off x="2228175" y="2450325"/>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59"/>
              <p:cNvSpPr/>
              <p:nvPr/>
            </p:nvSpPr>
            <p:spPr>
              <a:xfrm>
                <a:off x="2228175" y="2315900"/>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59"/>
              <p:cNvSpPr/>
              <p:nvPr/>
            </p:nvSpPr>
            <p:spPr>
              <a:xfrm>
                <a:off x="2228175" y="2181450"/>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59"/>
              <p:cNvSpPr/>
              <p:nvPr/>
            </p:nvSpPr>
            <p:spPr>
              <a:xfrm>
                <a:off x="2228175" y="2047025"/>
                <a:ext cx="6650" cy="127850"/>
              </a:xfrm>
              <a:custGeom>
                <a:avLst/>
                <a:gdLst/>
                <a:ahLst/>
                <a:cxnLst/>
                <a:rect l="l" t="t" r="r" b="b"/>
                <a:pathLst>
                  <a:path w="266" h="5114" fill="none" extrusionOk="0">
                    <a:moveTo>
                      <a:pt x="265" y="1"/>
                    </a:moveTo>
                    <a:lnTo>
                      <a:pt x="1" y="1"/>
                    </a:lnTo>
                    <a:lnTo>
                      <a:pt x="1" y="5113"/>
                    </a:lnTo>
                    <a:lnTo>
                      <a:pt x="265" y="5113"/>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59"/>
              <p:cNvSpPr/>
              <p:nvPr/>
            </p:nvSpPr>
            <p:spPr>
              <a:xfrm>
                <a:off x="2228175" y="1913700"/>
                <a:ext cx="6650" cy="126750"/>
              </a:xfrm>
              <a:custGeom>
                <a:avLst/>
                <a:gdLst/>
                <a:ahLst/>
                <a:cxnLst/>
                <a:rect l="l" t="t" r="r" b="b"/>
                <a:pathLst>
                  <a:path w="266" h="5070" fill="none" extrusionOk="0">
                    <a:moveTo>
                      <a:pt x="265" y="0"/>
                    </a:moveTo>
                    <a:lnTo>
                      <a:pt x="1" y="0"/>
                    </a:lnTo>
                    <a:lnTo>
                      <a:pt x="1" y="5069"/>
                    </a:lnTo>
                    <a:lnTo>
                      <a:pt x="265" y="5069"/>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59"/>
              <p:cNvSpPr/>
              <p:nvPr/>
            </p:nvSpPr>
            <p:spPr>
              <a:xfrm>
                <a:off x="2228175" y="1779250"/>
                <a:ext cx="6650" cy="126750"/>
              </a:xfrm>
              <a:custGeom>
                <a:avLst/>
                <a:gdLst/>
                <a:ahLst/>
                <a:cxnLst/>
                <a:rect l="l" t="t" r="r" b="b"/>
                <a:pathLst>
                  <a:path w="266" h="5070" fill="none" extrusionOk="0">
                    <a:moveTo>
                      <a:pt x="265" y="1"/>
                    </a:moveTo>
                    <a:lnTo>
                      <a:pt x="1" y="1"/>
                    </a:lnTo>
                    <a:lnTo>
                      <a:pt x="1" y="5070"/>
                    </a:lnTo>
                    <a:lnTo>
                      <a:pt x="265" y="5070"/>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59"/>
              <p:cNvSpPr/>
              <p:nvPr/>
            </p:nvSpPr>
            <p:spPr>
              <a:xfrm>
                <a:off x="2228175" y="1644825"/>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59"/>
              <p:cNvSpPr/>
              <p:nvPr/>
            </p:nvSpPr>
            <p:spPr>
              <a:xfrm>
                <a:off x="2362625" y="1644825"/>
                <a:ext cx="6625" cy="1333350"/>
              </a:xfrm>
              <a:custGeom>
                <a:avLst/>
                <a:gdLst/>
                <a:ahLst/>
                <a:cxnLst/>
                <a:rect l="l" t="t" r="r" b="b"/>
                <a:pathLst>
                  <a:path w="265" h="53334" extrusionOk="0">
                    <a:moveTo>
                      <a:pt x="0" y="0"/>
                    </a:moveTo>
                    <a:lnTo>
                      <a:pt x="0" y="5113"/>
                    </a:lnTo>
                    <a:lnTo>
                      <a:pt x="265" y="5113"/>
                    </a:lnTo>
                    <a:lnTo>
                      <a:pt x="265" y="0"/>
                    </a:lnTo>
                    <a:close/>
                    <a:moveTo>
                      <a:pt x="0" y="5378"/>
                    </a:moveTo>
                    <a:lnTo>
                      <a:pt x="0" y="10447"/>
                    </a:lnTo>
                    <a:lnTo>
                      <a:pt x="265" y="10447"/>
                    </a:lnTo>
                    <a:lnTo>
                      <a:pt x="265" y="5378"/>
                    </a:lnTo>
                    <a:close/>
                    <a:moveTo>
                      <a:pt x="0" y="10755"/>
                    </a:moveTo>
                    <a:lnTo>
                      <a:pt x="0" y="15824"/>
                    </a:lnTo>
                    <a:lnTo>
                      <a:pt x="265" y="15824"/>
                    </a:lnTo>
                    <a:lnTo>
                      <a:pt x="265" y="10755"/>
                    </a:lnTo>
                    <a:close/>
                    <a:moveTo>
                      <a:pt x="0" y="16089"/>
                    </a:moveTo>
                    <a:lnTo>
                      <a:pt x="0" y="21201"/>
                    </a:lnTo>
                    <a:lnTo>
                      <a:pt x="265" y="21201"/>
                    </a:lnTo>
                    <a:lnTo>
                      <a:pt x="265" y="16089"/>
                    </a:lnTo>
                    <a:close/>
                    <a:moveTo>
                      <a:pt x="0" y="21466"/>
                    </a:moveTo>
                    <a:lnTo>
                      <a:pt x="0" y="26579"/>
                    </a:lnTo>
                    <a:lnTo>
                      <a:pt x="265" y="26579"/>
                    </a:lnTo>
                    <a:lnTo>
                      <a:pt x="265" y="21466"/>
                    </a:lnTo>
                    <a:close/>
                    <a:moveTo>
                      <a:pt x="0" y="26843"/>
                    </a:moveTo>
                    <a:lnTo>
                      <a:pt x="0" y="31956"/>
                    </a:lnTo>
                    <a:lnTo>
                      <a:pt x="265" y="31956"/>
                    </a:lnTo>
                    <a:lnTo>
                      <a:pt x="265" y="26843"/>
                    </a:lnTo>
                    <a:close/>
                    <a:moveTo>
                      <a:pt x="0" y="32221"/>
                    </a:moveTo>
                    <a:lnTo>
                      <a:pt x="0" y="37334"/>
                    </a:lnTo>
                    <a:lnTo>
                      <a:pt x="265" y="37334"/>
                    </a:lnTo>
                    <a:lnTo>
                      <a:pt x="265" y="32221"/>
                    </a:lnTo>
                    <a:close/>
                    <a:moveTo>
                      <a:pt x="0" y="37598"/>
                    </a:moveTo>
                    <a:lnTo>
                      <a:pt x="0" y="42711"/>
                    </a:lnTo>
                    <a:lnTo>
                      <a:pt x="265" y="42711"/>
                    </a:lnTo>
                    <a:lnTo>
                      <a:pt x="265" y="37598"/>
                    </a:lnTo>
                    <a:close/>
                    <a:moveTo>
                      <a:pt x="0" y="42975"/>
                    </a:moveTo>
                    <a:lnTo>
                      <a:pt x="0" y="48088"/>
                    </a:lnTo>
                    <a:lnTo>
                      <a:pt x="265" y="48088"/>
                    </a:lnTo>
                    <a:lnTo>
                      <a:pt x="265" y="42975"/>
                    </a:lnTo>
                    <a:close/>
                    <a:moveTo>
                      <a:pt x="0" y="48353"/>
                    </a:moveTo>
                    <a:lnTo>
                      <a:pt x="0"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59"/>
              <p:cNvSpPr/>
              <p:nvPr/>
            </p:nvSpPr>
            <p:spPr>
              <a:xfrm>
                <a:off x="2362625" y="2853625"/>
                <a:ext cx="6625" cy="124550"/>
              </a:xfrm>
              <a:custGeom>
                <a:avLst/>
                <a:gdLst/>
                <a:ahLst/>
                <a:cxnLst/>
                <a:rect l="l" t="t" r="r" b="b"/>
                <a:pathLst>
                  <a:path w="265" h="4982" fill="none" extrusionOk="0">
                    <a:moveTo>
                      <a:pt x="265" y="1"/>
                    </a:moveTo>
                    <a:lnTo>
                      <a:pt x="0" y="1"/>
                    </a:lnTo>
                    <a:lnTo>
                      <a:pt x="0" y="4981"/>
                    </a:lnTo>
                    <a:lnTo>
                      <a:pt x="265" y="4981"/>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59"/>
              <p:cNvSpPr/>
              <p:nvPr/>
            </p:nvSpPr>
            <p:spPr>
              <a:xfrm>
                <a:off x="2362625" y="2719200"/>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59"/>
              <p:cNvSpPr/>
              <p:nvPr/>
            </p:nvSpPr>
            <p:spPr>
              <a:xfrm>
                <a:off x="2362625" y="2584750"/>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59"/>
              <p:cNvSpPr/>
              <p:nvPr/>
            </p:nvSpPr>
            <p:spPr>
              <a:xfrm>
                <a:off x="2362625" y="2450325"/>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59"/>
              <p:cNvSpPr/>
              <p:nvPr/>
            </p:nvSpPr>
            <p:spPr>
              <a:xfrm>
                <a:off x="2362625" y="2315900"/>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59"/>
              <p:cNvSpPr/>
              <p:nvPr/>
            </p:nvSpPr>
            <p:spPr>
              <a:xfrm>
                <a:off x="2362625" y="2181450"/>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59"/>
              <p:cNvSpPr/>
              <p:nvPr/>
            </p:nvSpPr>
            <p:spPr>
              <a:xfrm>
                <a:off x="2362625" y="2047025"/>
                <a:ext cx="6625" cy="127850"/>
              </a:xfrm>
              <a:custGeom>
                <a:avLst/>
                <a:gdLst/>
                <a:ahLst/>
                <a:cxnLst/>
                <a:rect l="l" t="t" r="r" b="b"/>
                <a:pathLst>
                  <a:path w="265" h="5114" fill="none" extrusionOk="0">
                    <a:moveTo>
                      <a:pt x="265" y="1"/>
                    </a:moveTo>
                    <a:lnTo>
                      <a:pt x="0" y="1"/>
                    </a:lnTo>
                    <a:lnTo>
                      <a:pt x="0" y="5113"/>
                    </a:lnTo>
                    <a:lnTo>
                      <a:pt x="265" y="5113"/>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59"/>
              <p:cNvSpPr/>
              <p:nvPr/>
            </p:nvSpPr>
            <p:spPr>
              <a:xfrm>
                <a:off x="2362625" y="1913700"/>
                <a:ext cx="6625" cy="126750"/>
              </a:xfrm>
              <a:custGeom>
                <a:avLst/>
                <a:gdLst/>
                <a:ahLst/>
                <a:cxnLst/>
                <a:rect l="l" t="t" r="r" b="b"/>
                <a:pathLst>
                  <a:path w="265" h="5070" fill="none" extrusionOk="0">
                    <a:moveTo>
                      <a:pt x="265" y="0"/>
                    </a:moveTo>
                    <a:lnTo>
                      <a:pt x="0" y="0"/>
                    </a:lnTo>
                    <a:lnTo>
                      <a:pt x="0" y="5069"/>
                    </a:lnTo>
                    <a:lnTo>
                      <a:pt x="265" y="5069"/>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59"/>
              <p:cNvSpPr/>
              <p:nvPr/>
            </p:nvSpPr>
            <p:spPr>
              <a:xfrm>
                <a:off x="2362625" y="1779250"/>
                <a:ext cx="6625" cy="126750"/>
              </a:xfrm>
              <a:custGeom>
                <a:avLst/>
                <a:gdLst/>
                <a:ahLst/>
                <a:cxnLst/>
                <a:rect l="l" t="t" r="r" b="b"/>
                <a:pathLst>
                  <a:path w="265" h="5070" fill="none" extrusionOk="0">
                    <a:moveTo>
                      <a:pt x="265" y="1"/>
                    </a:moveTo>
                    <a:lnTo>
                      <a:pt x="0" y="1"/>
                    </a:lnTo>
                    <a:lnTo>
                      <a:pt x="0" y="5070"/>
                    </a:lnTo>
                    <a:lnTo>
                      <a:pt x="265" y="5070"/>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59"/>
              <p:cNvSpPr/>
              <p:nvPr/>
            </p:nvSpPr>
            <p:spPr>
              <a:xfrm>
                <a:off x="2362625" y="1644825"/>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59"/>
              <p:cNvSpPr/>
              <p:nvPr/>
            </p:nvSpPr>
            <p:spPr>
              <a:xfrm>
                <a:off x="2497050" y="1644825"/>
                <a:ext cx="6625" cy="1333350"/>
              </a:xfrm>
              <a:custGeom>
                <a:avLst/>
                <a:gdLst/>
                <a:ahLst/>
                <a:cxnLst/>
                <a:rect l="l" t="t" r="r" b="b"/>
                <a:pathLst>
                  <a:path w="265" h="53334" extrusionOk="0">
                    <a:moveTo>
                      <a:pt x="0" y="0"/>
                    </a:moveTo>
                    <a:lnTo>
                      <a:pt x="0" y="5113"/>
                    </a:lnTo>
                    <a:lnTo>
                      <a:pt x="265" y="5113"/>
                    </a:lnTo>
                    <a:lnTo>
                      <a:pt x="265" y="0"/>
                    </a:lnTo>
                    <a:close/>
                    <a:moveTo>
                      <a:pt x="0" y="5378"/>
                    </a:moveTo>
                    <a:lnTo>
                      <a:pt x="0" y="10447"/>
                    </a:lnTo>
                    <a:lnTo>
                      <a:pt x="265" y="10447"/>
                    </a:lnTo>
                    <a:lnTo>
                      <a:pt x="265" y="5378"/>
                    </a:lnTo>
                    <a:close/>
                    <a:moveTo>
                      <a:pt x="0" y="10755"/>
                    </a:moveTo>
                    <a:lnTo>
                      <a:pt x="0" y="15824"/>
                    </a:lnTo>
                    <a:lnTo>
                      <a:pt x="265" y="15824"/>
                    </a:lnTo>
                    <a:lnTo>
                      <a:pt x="265" y="10755"/>
                    </a:lnTo>
                    <a:close/>
                    <a:moveTo>
                      <a:pt x="0" y="16089"/>
                    </a:moveTo>
                    <a:lnTo>
                      <a:pt x="0" y="21201"/>
                    </a:lnTo>
                    <a:lnTo>
                      <a:pt x="265" y="21201"/>
                    </a:lnTo>
                    <a:lnTo>
                      <a:pt x="265" y="16089"/>
                    </a:lnTo>
                    <a:close/>
                    <a:moveTo>
                      <a:pt x="0" y="21466"/>
                    </a:moveTo>
                    <a:lnTo>
                      <a:pt x="0" y="26579"/>
                    </a:lnTo>
                    <a:lnTo>
                      <a:pt x="265" y="26579"/>
                    </a:lnTo>
                    <a:lnTo>
                      <a:pt x="265" y="21466"/>
                    </a:lnTo>
                    <a:close/>
                    <a:moveTo>
                      <a:pt x="0" y="26843"/>
                    </a:moveTo>
                    <a:lnTo>
                      <a:pt x="0" y="31956"/>
                    </a:lnTo>
                    <a:lnTo>
                      <a:pt x="265" y="31956"/>
                    </a:lnTo>
                    <a:lnTo>
                      <a:pt x="265" y="26843"/>
                    </a:lnTo>
                    <a:close/>
                    <a:moveTo>
                      <a:pt x="0" y="32221"/>
                    </a:moveTo>
                    <a:lnTo>
                      <a:pt x="0" y="37334"/>
                    </a:lnTo>
                    <a:lnTo>
                      <a:pt x="265" y="37334"/>
                    </a:lnTo>
                    <a:lnTo>
                      <a:pt x="265" y="32221"/>
                    </a:lnTo>
                    <a:close/>
                    <a:moveTo>
                      <a:pt x="0" y="37598"/>
                    </a:moveTo>
                    <a:lnTo>
                      <a:pt x="0" y="42711"/>
                    </a:lnTo>
                    <a:lnTo>
                      <a:pt x="265" y="42711"/>
                    </a:lnTo>
                    <a:lnTo>
                      <a:pt x="265" y="37598"/>
                    </a:lnTo>
                    <a:close/>
                    <a:moveTo>
                      <a:pt x="0" y="42975"/>
                    </a:moveTo>
                    <a:lnTo>
                      <a:pt x="0" y="48088"/>
                    </a:lnTo>
                    <a:lnTo>
                      <a:pt x="265" y="48088"/>
                    </a:lnTo>
                    <a:lnTo>
                      <a:pt x="265" y="42975"/>
                    </a:lnTo>
                    <a:close/>
                    <a:moveTo>
                      <a:pt x="0" y="48353"/>
                    </a:moveTo>
                    <a:lnTo>
                      <a:pt x="0"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59"/>
              <p:cNvSpPr/>
              <p:nvPr/>
            </p:nvSpPr>
            <p:spPr>
              <a:xfrm>
                <a:off x="2497050" y="2853625"/>
                <a:ext cx="6625" cy="124550"/>
              </a:xfrm>
              <a:custGeom>
                <a:avLst/>
                <a:gdLst/>
                <a:ahLst/>
                <a:cxnLst/>
                <a:rect l="l" t="t" r="r" b="b"/>
                <a:pathLst>
                  <a:path w="265" h="4982" fill="none" extrusionOk="0">
                    <a:moveTo>
                      <a:pt x="265" y="1"/>
                    </a:moveTo>
                    <a:lnTo>
                      <a:pt x="0" y="1"/>
                    </a:lnTo>
                    <a:lnTo>
                      <a:pt x="0" y="4981"/>
                    </a:lnTo>
                    <a:lnTo>
                      <a:pt x="265" y="4981"/>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59"/>
              <p:cNvSpPr/>
              <p:nvPr/>
            </p:nvSpPr>
            <p:spPr>
              <a:xfrm>
                <a:off x="2497050" y="2719200"/>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59"/>
              <p:cNvSpPr/>
              <p:nvPr/>
            </p:nvSpPr>
            <p:spPr>
              <a:xfrm>
                <a:off x="2497050" y="2584750"/>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59"/>
              <p:cNvSpPr/>
              <p:nvPr/>
            </p:nvSpPr>
            <p:spPr>
              <a:xfrm>
                <a:off x="2497050" y="2450325"/>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59"/>
              <p:cNvSpPr/>
              <p:nvPr/>
            </p:nvSpPr>
            <p:spPr>
              <a:xfrm>
                <a:off x="2497050" y="2315900"/>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59"/>
              <p:cNvSpPr/>
              <p:nvPr/>
            </p:nvSpPr>
            <p:spPr>
              <a:xfrm>
                <a:off x="2497050" y="2181450"/>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59"/>
              <p:cNvSpPr/>
              <p:nvPr/>
            </p:nvSpPr>
            <p:spPr>
              <a:xfrm>
                <a:off x="2497050" y="2047025"/>
                <a:ext cx="6625" cy="127850"/>
              </a:xfrm>
              <a:custGeom>
                <a:avLst/>
                <a:gdLst/>
                <a:ahLst/>
                <a:cxnLst/>
                <a:rect l="l" t="t" r="r" b="b"/>
                <a:pathLst>
                  <a:path w="265" h="5114" fill="none" extrusionOk="0">
                    <a:moveTo>
                      <a:pt x="265" y="1"/>
                    </a:moveTo>
                    <a:lnTo>
                      <a:pt x="0" y="1"/>
                    </a:lnTo>
                    <a:lnTo>
                      <a:pt x="0" y="5113"/>
                    </a:lnTo>
                    <a:lnTo>
                      <a:pt x="265" y="5113"/>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59"/>
              <p:cNvSpPr/>
              <p:nvPr/>
            </p:nvSpPr>
            <p:spPr>
              <a:xfrm>
                <a:off x="2497050" y="1913700"/>
                <a:ext cx="6625" cy="126750"/>
              </a:xfrm>
              <a:custGeom>
                <a:avLst/>
                <a:gdLst/>
                <a:ahLst/>
                <a:cxnLst/>
                <a:rect l="l" t="t" r="r" b="b"/>
                <a:pathLst>
                  <a:path w="265" h="5070" fill="none" extrusionOk="0">
                    <a:moveTo>
                      <a:pt x="265" y="0"/>
                    </a:moveTo>
                    <a:lnTo>
                      <a:pt x="0" y="0"/>
                    </a:lnTo>
                    <a:lnTo>
                      <a:pt x="0" y="5069"/>
                    </a:lnTo>
                    <a:lnTo>
                      <a:pt x="265" y="5069"/>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59"/>
              <p:cNvSpPr/>
              <p:nvPr/>
            </p:nvSpPr>
            <p:spPr>
              <a:xfrm>
                <a:off x="2497050" y="1779250"/>
                <a:ext cx="6625" cy="126750"/>
              </a:xfrm>
              <a:custGeom>
                <a:avLst/>
                <a:gdLst/>
                <a:ahLst/>
                <a:cxnLst/>
                <a:rect l="l" t="t" r="r" b="b"/>
                <a:pathLst>
                  <a:path w="265" h="5070" fill="none" extrusionOk="0">
                    <a:moveTo>
                      <a:pt x="265" y="1"/>
                    </a:moveTo>
                    <a:lnTo>
                      <a:pt x="0" y="1"/>
                    </a:lnTo>
                    <a:lnTo>
                      <a:pt x="0" y="5070"/>
                    </a:lnTo>
                    <a:lnTo>
                      <a:pt x="265" y="5070"/>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59"/>
              <p:cNvSpPr/>
              <p:nvPr/>
            </p:nvSpPr>
            <p:spPr>
              <a:xfrm>
                <a:off x="2497050" y="1644825"/>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59"/>
              <p:cNvSpPr/>
              <p:nvPr/>
            </p:nvSpPr>
            <p:spPr>
              <a:xfrm>
                <a:off x="2631475" y="1644825"/>
                <a:ext cx="6650" cy="1333350"/>
              </a:xfrm>
              <a:custGeom>
                <a:avLst/>
                <a:gdLst/>
                <a:ahLst/>
                <a:cxnLst/>
                <a:rect l="l" t="t" r="r" b="b"/>
                <a:pathLst>
                  <a:path w="266" h="53334" extrusionOk="0">
                    <a:moveTo>
                      <a:pt x="1" y="0"/>
                    </a:moveTo>
                    <a:lnTo>
                      <a:pt x="1" y="5113"/>
                    </a:lnTo>
                    <a:lnTo>
                      <a:pt x="265" y="5113"/>
                    </a:lnTo>
                    <a:lnTo>
                      <a:pt x="265" y="0"/>
                    </a:lnTo>
                    <a:close/>
                    <a:moveTo>
                      <a:pt x="1" y="5378"/>
                    </a:moveTo>
                    <a:lnTo>
                      <a:pt x="1" y="10447"/>
                    </a:lnTo>
                    <a:lnTo>
                      <a:pt x="265" y="10447"/>
                    </a:lnTo>
                    <a:lnTo>
                      <a:pt x="265" y="5378"/>
                    </a:lnTo>
                    <a:close/>
                    <a:moveTo>
                      <a:pt x="1" y="10755"/>
                    </a:moveTo>
                    <a:lnTo>
                      <a:pt x="1" y="15824"/>
                    </a:lnTo>
                    <a:lnTo>
                      <a:pt x="265" y="15824"/>
                    </a:lnTo>
                    <a:lnTo>
                      <a:pt x="265" y="10755"/>
                    </a:lnTo>
                    <a:close/>
                    <a:moveTo>
                      <a:pt x="1" y="16089"/>
                    </a:moveTo>
                    <a:lnTo>
                      <a:pt x="1" y="21201"/>
                    </a:lnTo>
                    <a:lnTo>
                      <a:pt x="265" y="21201"/>
                    </a:lnTo>
                    <a:lnTo>
                      <a:pt x="265" y="16089"/>
                    </a:lnTo>
                    <a:close/>
                    <a:moveTo>
                      <a:pt x="1" y="21466"/>
                    </a:moveTo>
                    <a:lnTo>
                      <a:pt x="1" y="26579"/>
                    </a:lnTo>
                    <a:lnTo>
                      <a:pt x="265" y="26579"/>
                    </a:lnTo>
                    <a:lnTo>
                      <a:pt x="265" y="21466"/>
                    </a:lnTo>
                    <a:close/>
                    <a:moveTo>
                      <a:pt x="1" y="26843"/>
                    </a:moveTo>
                    <a:lnTo>
                      <a:pt x="1" y="31956"/>
                    </a:lnTo>
                    <a:lnTo>
                      <a:pt x="265" y="31956"/>
                    </a:lnTo>
                    <a:lnTo>
                      <a:pt x="265" y="26843"/>
                    </a:lnTo>
                    <a:close/>
                    <a:moveTo>
                      <a:pt x="1" y="32221"/>
                    </a:moveTo>
                    <a:lnTo>
                      <a:pt x="1" y="37334"/>
                    </a:lnTo>
                    <a:lnTo>
                      <a:pt x="265" y="37334"/>
                    </a:lnTo>
                    <a:lnTo>
                      <a:pt x="265" y="32221"/>
                    </a:lnTo>
                    <a:close/>
                    <a:moveTo>
                      <a:pt x="1" y="37598"/>
                    </a:moveTo>
                    <a:lnTo>
                      <a:pt x="1" y="42711"/>
                    </a:lnTo>
                    <a:lnTo>
                      <a:pt x="265" y="42711"/>
                    </a:lnTo>
                    <a:lnTo>
                      <a:pt x="265" y="37598"/>
                    </a:lnTo>
                    <a:close/>
                    <a:moveTo>
                      <a:pt x="1" y="42975"/>
                    </a:moveTo>
                    <a:lnTo>
                      <a:pt x="1" y="48088"/>
                    </a:lnTo>
                    <a:lnTo>
                      <a:pt x="265" y="48088"/>
                    </a:lnTo>
                    <a:lnTo>
                      <a:pt x="265" y="42975"/>
                    </a:lnTo>
                    <a:close/>
                    <a:moveTo>
                      <a:pt x="1" y="48353"/>
                    </a:moveTo>
                    <a:lnTo>
                      <a:pt x="1"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59"/>
              <p:cNvSpPr/>
              <p:nvPr/>
            </p:nvSpPr>
            <p:spPr>
              <a:xfrm>
                <a:off x="2631475" y="2853625"/>
                <a:ext cx="6650" cy="124550"/>
              </a:xfrm>
              <a:custGeom>
                <a:avLst/>
                <a:gdLst/>
                <a:ahLst/>
                <a:cxnLst/>
                <a:rect l="l" t="t" r="r" b="b"/>
                <a:pathLst>
                  <a:path w="266" h="4982" fill="none" extrusionOk="0">
                    <a:moveTo>
                      <a:pt x="265" y="1"/>
                    </a:moveTo>
                    <a:lnTo>
                      <a:pt x="1" y="1"/>
                    </a:lnTo>
                    <a:lnTo>
                      <a:pt x="1" y="4981"/>
                    </a:lnTo>
                    <a:lnTo>
                      <a:pt x="265" y="4981"/>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59"/>
              <p:cNvSpPr/>
              <p:nvPr/>
            </p:nvSpPr>
            <p:spPr>
              <a:xfrm>
                <a:off x="2631475" y="2719200"/>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59"/>
              <p:cNvSpPr/>
              <p:nvPr/>
            </p:nvSpPr>
            <p:spPr>
              <a:xfrm>
                <a:off x="2631475" y="2584750"/>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59"/>
              <p:cNvSpPr/>
              <p:nvPr/>
            </p:nvSpPr>
            <p:spPr>
              <a:xfrm>
                <a:off x="2631475" y="2450325"/>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59"/>
              <p:cNvSpPr/>
              <p:nvPr/>
            </p:nvSpPr>
            <p:spPr>
              <a:xfrm>
                <a:off x="2631475" y="2315900"/>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59"/>
              <p:cNvSpPr/>
              <p:nvPr/>
            </p:nvSpPr>
            <p:spPr>
              <a:xfrm>
                <a:off x="2631475" y="2181450"/>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59"/>
              <p:cNvSpPr/>
              <p:nvPr/>
            </p:nvSpPr>
            <p:spPr>
              <a:xfrm>
                <a:off x="2631475" y="2047025"/>
                <a:ext cx="6650" cy="127850"/>
              </a:xfrm>
              <a:custGeom>
                <a:avLst/>
                <a:gdLst/>
                <a:ahLst/>
                <a:cxnLst/>
                <a:rect l="l" t="t" r="r" b="b"/>
                <a:pathLst>
                  <a:path w="266" h="5114" fill="none" extrusionOk="0">
                    <a:moveTo>
                      <a:pt x="265" y="1"/>
                    </a:moveTo>
                    <a:lnTo>
                      <a:pt x="1" y="1"/>
                    </a:lnTo>
                    <a:lnTo>
                      <a:pt x="1" y="5113"/>
                    </a:lnTo>
                    <a:lnTo>
                      <a:pt x="265" y="5113"/>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59"/>
              <p:cNvSpPr/>
              <p:nvPr/>
            </p:nvSpPr>
            <p:spPr>
              <a:xfrm>
                <a:off x="2631475" y="1913700"/>
                <a:ext cx="6650" cy="126750"/>
              </a:xfrm>
              <a:custGeom>
                <a:avLst/>
                <a:gdLst/>
                <a:ahLst/>
                <a:cxnLst/>
                <a:rect l="l" t="t" r="r" b="b"/>
                <a:pathLst>
                  <a:path w="266" h="5070" fill="none" extrusionOk="0">
                    <a:moveTo>
                      <a:pt x="265" y="0"/>
                    </a:moveTo>
                    <a:lnTo>
                      <a:pt x="1" y="0"/>
                    </a:lnTo>
                    <a:lnTo>
                      <a:pt x="1" y="5069"/>
                    </a:lnTo>
                    <a:lnTo>
                      <a:pt x="265" y="5069"/>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59"/>
              <p:cNvSpPr/>
              <p:nvPr/>
            </p:nvSpPr>
            <p:spPr>
              <a:xfrm>
                <a:off x="2631475" y="1779250"/>
                <a:ext cx="6650" cy="126750"/>
              </a:xfrm>
              <a:custGeom>
                <a:avLst/>
                <a:gdLst/>
                <a:ahLst/>
                <a:cxnLst/>
                <a:rect l="l" t="t" r="r" b="b"/>
                <a:pathLst>
                  <a:path w="266" h="5070" fill="none" extrusionOk="0">
                    <a:moveTo>
                      <a:pt x="265" y="1"/>
                    </a:moveTo>
                    <a:lnTo>
                      <a:pt x="1" y="1"/>
                    </a:lnTo>
                    <a:lnTo>
                      <a:pt x="1" y="5070"/>
                    </a:lnTo>
                    <a:lnTo>
                      <a:pt x="265" y="5070"/>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59"/>
              <p:cNvSpPr/>
              <p:nvPr/>
            </p:nvSpPr>
            <p:spPr>
              <a:xfrm>
                <a:off x="2631475" y="1644825"/>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59"/>
              <p:cNvSpPr/>
              <p:nvPr/>
            </p:nvSpPr>
            <p:spPr>
              <a:xfrm>
                <a:off x="2761500" y="1645925"/>
                <a:ext cx="7750" cy="1336650"/>
              </a:xfrm>
              <a:custGeom>
                <a:avLst/>
                <a:gdLst/>
                <a:ahLst/>
                <a:cxnLst/>
                <a:rect l="l" t="t" r="r" b="b"/>
                <a:pathLst>
                  <a:path w="310" h="53466" extrusionOk="0">
                    <a:moveTo>
                      <a:pt x="1" y="1"/>
                    </a:moveTo>
                    <a:lnTo>
                      <a:pt x="1" y="5069"/>
                    </a:lnTo>
                    <a:lnTo>
                      <a:pt x="309" y="5069"/>
                    </a:lnTo>
                    <a:lnTo>
                      <a:pt x="309" y="1"/>
                    </a:lnTo>
                    <a:close/>
                    <a:moveTo>
                      <a:pt x="1" y="5334"/>
                    </a:moveTo>
                    <a:lnTo>
                      <a:pt x="1" y="10403"/>
                    </a:lnTo>
                    <a:lnTo>
                      <a:pt x="309" y="10403"/>
                    </a:lnTo>
                    <a:lnTo>
                      <a:pt x="309" y="5334"/>
                    </a:lnTo>
                    <a:close/>
                    <a:moveTo>
                      <a:pt x="1" y="10711"/>
                    </a:moveTo>
                    <a:lnTo>
                      <a:pt x="1" y="15780"/>
                    </a:lnTo>
                    <a:lnTo>
                      <a:pt x="309" y="15780"/>
                    </a:lnTo>
                    <a:lnTo>
                      <a:pt x="309" y="10711"/>
                    </a:lnTo>
                    <a:close/>
                    <a:moveTo>
                      <a:pt x="1" y="16045"/>
                    </a:moveTo>
                    <a:lnTo>
                      <a:pt x="1" y="21157"/>
                    </a:lnTo>
                    <a:lnTo>
                      <a:pt x="309" y="21157"/>
                    </a:lnTo>
                    <a:lnTo>
                      <a:pt x="309" y="16045"/>
                    </a:lnTo>
                    <a:close/>
                    <a:moveTo>
                      <a:pt x="1" y="21422"/>
                    </a:moveTo>
                    <a:lnTo>
                      <a:pt x="1" y="26535"/>
                    </a:lnTo>
                    <a:lnTo>
                      <a:pt x="309" y="26535"/>
                    </a:lnTo>
                    <a:lnTo>
                      <a:pt x="309" y="21422"/>
                    </a:lnTo>
                    <a:close/>
                    <a:moveTo>
                      <a:pt x="1" y="26799"/>
                    </a:moveTo>
                    <a:lnTo>
                      <a:pt x="1" y="31912"/>
                    </a:lnTo>
                    <a:lnTo>
                      <a:pt x="309" y="31912"/>
                    </a:lnTo>
                    <a:lnTo>
                      <a:pt x="309" y="26799"/>
                    </a:lnTo>
                    <a:close/>
                    <a:moveTo>
                      <a:pt x="1" y="32177"/>
                    </a:moveTo>
                    <a:lnTo>
                      <a:pt x="1" y="37290"/>
                    </a:lnTo>
                    <a:lnTo>
                      <a:pt x="309" y="37290"/>
                    </a:lnTo>
                    <a:lnTo>
                      <a:pt x="309" y="32177"/>
                    </a:lnTo>
                    <a:close/>
                    <a:moveTo>
                      <a:pt x="1" y="37554"/>
                    </a:moveTo>
                    <a:lnTo>
                      <a:pt x="1" y="42667"/>
                    </a:lnTo>
                    <a:lnTo>
                      <a:pt x="309" y="42667"/>
                    </a:lnTo>
                    <a:lnTo>
                      <a:pt x="309" y="37554"/>
                    </a:lnTo>
                    <a:close/>
                    <a:moveTo>
                      <a:pt x="1" y="42931"/>
                    </a:moveTo>
                    <a:lnTo>
                      <a:pt x="1" y="48044"/>
                    </a:lnTo>
                    <a:lnTo>
                      <a:pt x="309" y="48044"/>
                    </a:lnTo>
                    <a:lnTo>
                      <a:pt x="309" y="42931"/>
                    </a:lnTo>
                    <a:close/>
                    <a:moveTo>
                      <a:pt x="1" y="48309"/>
                    </a:moveTo>
                    <a:lnTo>
                      <a:pt x="1" y="53289"/>
                    </a:lnTo>
                    <a:lnTo>
                      <a:pt x="265" y="53289"/>
                    </a:lnTo>
                    <a:lnTo>
                      <a:pt x="265" y="53466"/>
                    </a:lnTo>
                    <a:lnTo>
                      <a:pt x="309" y="53466"/>
                    </a:lnTo>
                    <a:lnTo>
                      <a:pt x="309" y="48309"/>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59"/>
              <p:cNvSpPr/>
              <p:nvPr/>
            </p:nvSpPr>
            <p:spPr>
              <a:xfrm>
                <a:off x="2761500" y="1645925"/>
                <a:ext cx="7750" cy="1336650"/>
              </a:xfrm>
              <a:custGeom>
                <a:avLst/>
                <a:gdLst/>
                <a:ahLst/>
                <a:cxnLst/>
                <a:rect l="l" t="t" r="r" b="b"/>
                <a:pathLst>
                  <a:path w="310" h="53466" fill="none" extrusionOk="0">
                    <a:moveTo>
                      <a:pt x="309" y="1"/>
                    </a:moveTo>
                    <a:lnTo>
                      <a:pt x="1" y="1"/>
                    </a:lnTo>
                    <a:lnTo>
                      <a:pt x="1" y="5069"/>
                    </a:lnTo>
                    <a:lnTo>
                      <a:pt x="309" y="5069"/>
                    </a:lnTo>
                    <a:lnTo>
                      <a:pt x="309" y="5334"/>
                    </a:lnTo>
                    <a:lnTo>
                      <a:pt x="1" y="5334"/>
                    </a:lnTo>
                    <a:lnTo>
                      <a:pt x="1" y="10403"/>
                    </a:lnTo>
                    <a:lnTo>
                      <a:pt x="309" y="10403"/>
                    </a:lnTo>
                    <a:lnTo>
                      <a:pt x="309" y="10711"/>
                    </a:lnTo>
                    <a:lnTo>
                      <a:pt x="1" y="10711"/>
                    </a:lnTo>
                    <a:lnTo>
                      <a:pt x="1" y="15780"/>
                    </a:lnTo>
                    <a:lnTo>
                      <a:pt x="309" y="15780"/>
                    </a:lnTo>
                    <a:lnTo>
                      <a:pt x="309" y="16045"/>
                    </a:lnTo>
                    <a:lnTo>
                      <a:pt x="1" y="16045"/>
                    </a:lnTo>
                    <a:lnTo>
                      <a:pt x="1" y="21157"/>
                    </a:lnTo>
                    <a:lnTo>
                      <a:pt x="309" y="21157"/>
                    </a:lnTo>
                    <a:lnTo>
                      <a:pt x="309" y="21422"/>
                    </a:lnTo>
                    <a:lnTo>
                      <a:pt x="1" y="21422"/>
                    </a:lnTo>
                    <a:lnTo>
                      <a:pt x="1" y="26535"/>
                    </a:lnTo>
                    <a:lnTo>
                      <a:pt x="309" y="26535"/>
                    </a:lnTo>
                    <a:lnTo>
                      <a:pt x="309" y="26799"/>
                    </a:lnTo>
                    <a:lnTo>
                      <a:pt x="1" y="26799"/>
                    </a:lnTo>
                    <a:lnTo>
                      <a:pt x="1" y="31912"/>
                    </a:lnTo>
                    <a:lnTo>
                      <a:pt x="309" y="31912"/>
                    </a:lnTo>
                    <a:lnTo>
                      <a:pt x="309" y="32177"/>
                    </a:lnTo>
                    <a:lnTo>
                      <a:pt x="1" y="32177"/>
                    </a:lnTo>
                    <a:lnTo>
                      <a:pt x="1" y="37290"/>
                    </a:lnTo>
                    <a:lnTo>
                      <a:pt x="309" y="37290"/>
                    </a:lnTo>
                    <a:lnTo>
                      <a:pt x="309" y="37554"/>
                    </a:lnTo>
                    <a:lnTo>
                      <a:pt x="1" y="37554"/>
                    </a:lnTo>
                    <a:lnTo>
                      <a:pt x="1" y="42667"/>
                    </a:lnTo>
                    <a:lnTo>
                      <a:pt x="309" y="42667"/>
                    </a:lnTo>
                    <a:lnTo>
                      <a:pt x="309" y="42931"/>
                    </a:lnTo>
                    <a:lnTo>
                      <a:pt x="1" y="42931"/>
                    </a:lnTo>
                    <a:lnTo>
                      <a:pt x="1" y="48044"/>
                    </a:lnTo>
                    <a:lnTo>
                      <a:pt x="309" y="48044"/>
                    </a:lnTo>
                    <a:lnTo>
                      <a:pt x="309" y="48309"/>
                    </a:lnTo>
                    <a:lnTo>
                      <a:pt x="1" y="48309"/>
                    </a:lnTo>
                    <a:lnTo>
                      <a:pt x="1" y="53289"/>
                    </a:lnTo>
                    <a:lnTo>
                      <a:pt x="265" y="53289"/>
                    </a:lnTo>
                    <a:lnTo>
                      <a:pt x="265" y="53466"/>
                    </a:lnTo>
                    <a:lnTo>
                      <a:pt x="309" y="53466"/>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59"/>
              <p:cNvSpPr/>
              <p:nvPr/>
            </p:nvSpPr>
            <p:spPr>
              <a:xfrm>
                <a:off x="2093750" y="1638225"/>
                <a:ext cx="675500" cy="6625"/>
              </a:xfrm>
              <a:custGeom>
                <a:avLst/>
                <a:gdLst/>
                <a:ahLst/>
                <a:cxnLst/>
                <a:rect l="l" t="t" r="r" b="b"/>
                <a:pathLst>
                  <a:path w="27020" h="265" extrusionOk="0">
                    <a:moveTo>
                      <a:pt x="0" y="0"/>
                    </a:moveTo>
                    <a:lnTo>
                      <a:pt x="0" y="220"/>
                    </a:lnTo>
                    <a:lnTo>
                      <a:pt x="265" y="220"/>
                    </a:lnTo>
                    <a:lnTo>
                      <a:pt x="265" y="264"/>
                    </a:lnTo>
                    <a:lnTo>
                      <a:pt x="5378" y="264"/>
                    </a:lnTo>
                    <a:lnTo>
                      <a:pt x="5378" y="220"/>
                    </a:lnTo>
                    <a:lnTo>
                      <a:pt x="5642" y="220"/>
                    </a:lnTo>
                    <a:lnTo>
                      <a:pt x="5642" y="264"/>
                    </a:lnTo>
                    <a:lnTo>
                      <a:pt x="10755" y="264"/>
                    </a:lnTo>
                    <a:lnTo>
                      <a:pt x="10755" y="220"/>
                    </a:lnTo>
                    <a:lnTo>
                      <a:pt x="11020" y="220"/>
                    </a:lnTo>
                    <a:lnTo>
                      <a:pt x="11020" y="264"/>
                    </a:lnTo>
                    <a:lnTo>
                      <a:pt x="16132" y="264"/>
                    </a:lnTo>
                    <a:lnTo>
                      <a:pt x="16132" y="220"/>
                    </a:lnTo>
                    <a:lnTo>
                      <a:pt x="16397" y="220"/>
                    </a:lnTo>
                    <a:lnTo>
                      <a:pt x="16397" y="264"/>
                    </a:lnTo>
                    <a:lnTo>
                      <a:pt x="21510" y="264"/>
                    </a:lnTo>
                    <a:lnTo>
                      <a:pt x="21510" y="220"/>
                    </a:lnTo>
                    <a:lnTo>
                      <a:pt x="21774" y="220"/>
                    </a:lnTo>
                    <a:lnTo>
                      <a:pt x="21774" y="264"/>
                    </a:lnTo>
                    <a:lnTo>
                      <a:pt x="27019" y="264"/>
                    </a:lnTo>
                    <a:lnTo>
                      <a:pt x="2701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59"/>
              <p:cNvSpPr/>
              <p:nvPr/>
            </p:nvSpPr>
            <p:spPr>
              <a:xfrm>
                <a:off x="2093750" y="1638225"/>
                <a:ext cx="675500" cy="6625"/>
              </a:xfrm>
              <a:custGeom>
                <a:avLst/>
                <a:gdLst/>
                <a:ahLst/>
                <a:cxnLst/>
                <a:rect l="l" t="t" r="r" b="b"/>
                <a:pathLst>
                  <a:path w="27020" h="265" fill="none" extrusionOk="0">
                    <a:moveTo>
                      <a:pt x="27019" y="0"/>
                    </a:moveTo>
                    <a:lnTo>
                      <a:pt x="0" y="0"/>
                    </a:lnTo>
                    <a:lnTo>
                      <a:pt x="0" y="220"/>
                    </a:lnTo>
                    <a:lnTo>
                      <a:pt x="265" y="220"/>
                    </a:lnTo>
                    <a:lnTo>
                      <a:pt x="265" y="264"/>
                    </a:lnTo>
                    <a:lnTo>
                      <a:pt x="5378" y="264"/>
                    </a:lnTo>
                    <a:lnTo>
                      <a:pt x="5378" y="220"/>
                    </a:lnTo>
                    <a:lnTo>
                      <a:pt x="5642" y="220"/>
                    </a:lnTo>
                    <a:lnTo>
                      <a:pt x="5642" y="264"/>
                    </a:lnTo>
                    <a:lnTo>
                      <a:pt x="10755" y="264"/>
                    </a:lnTo>
                    <a:lnTo>
                      <a:pt x="10755" y="220"/>
                    </a:lnTo>
                    <a:lnTo>
                      <a:pt x="11020" y="220"/>
                    </a:lnTo>
                    <a:lnTo>
                      <a:pt x="11020" y="264"/>
                    </a:lnTo>
                    <a:lnTo>
                      <a:pt x="16132" y="264"/>
                    </a:lnTo>
                    <a:lnTo>
                      <a:pt x="16132" y="220"/>
                    </a:lnTo>
                    <a:lnTo>
                      <a:pt x="16397" y="220"/>
                    </a:lnTo>
                    <a:lnTo>
                      <a:pt x="16397" y="264"/>
                    </a:lnTo>
                    <a:lnTo>
                      <a:pt x="21510" y="264"/>
                    </a:lnTo>
                    <a:lnTo>
                      <a:pt x="21510" y="220"/>
                    </a:lnTo>
                    <a:lnTo>
                      <a:pt x="21774" y="220"/>
                    </a:lnTo>
                    <a:lnTo>
                      <a:pt x="21774" y="264"/>
                    </a:lnTo>
                    <a:lnTo>
                      <a:pt x="27019" y="264"/>
                    </a:lnTo>
                    <a:lnTo>
                      <a:pt x="2701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59"/>
              <p:cNvSpPr/>
              <p:nvPr/>
            </p:nvSpPr>
            <p:spPr>
              <a:xfrm>
                <a:off x="2093750" y="1643725"/>
                <a:ext cx="6625" cy="1125"/>
              </a:xfrm>
              <a:custGeom>
                <a:avLst/>
                <a:gdLst/>
                <a:ahLst/>
                <a:cxnLst/>
                <a:rect l="l" t="t" r="r" b="b"/>
                <a:pathLst>
                  <a:path w="265" h="45" extrusionOk="0">
                    <a:moveTo>
                      <a:pt x="0" y="0"/>
                    </a:moveTo>
                    <a:lnTo>
                      <a:pt x="0" y="44"/>
                    </a:lnTo>
                    <a:lnTo>
                      <a:pt x="265"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59"/>
              <p:cNvSpPr/>
              <p:nvPr/>
            </p:nvSpPr>
            <p:spPr>
              <a:xfrm>
                <a:off x="2093750" y="1643725"/>
                <a:ext cx="6625" cy="1125"/>
              </a:xfrm>
              <a:custGeom>
                <a:avLst/>
                <a:gdLst/>
                <a:ahLst/>
                <a:cxnLst/>
                <a:rect l="l" t="t" r="r" b="b"/>
                <a:pathLst>
                  <a:path w="265" h="45" fill="none" extrusionOk="0">
                    <a:moveTo>
                      <a:pt x="265" y="0"/>
                    </a:moveTo>
                    <a:lnTo>
                      <a:pt x="0" y="0"/>
                    </a:lnTo>
                    <a:lnTo>
                      <a:pt x="0" y="44"/>
                    </a:lnTo>
                    <a:lnTo>
                      <a:pt x="265" y="44"/>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59"/>
              <p:cNvSpPr/>
              <p:nvPr/>
            </p:nvSpPr>
            <p:spPr>
              <a:xfrm>
                <a:off x="2228175" y="1643725"/>
                <a:ext cx="6650" cy="1125"/>
              </a:xfrm>
              <a:custGeom>
                <a:avLst/>
                <a:gdLst/>
                <a:ahLst/>
                <a:cxnLst/>
                <a:rect l="l" t="t" r="r" b="b"/>
                <a:pathLst>
                  <a:path w="266" h="45" extrusionOk="0">
                    <a:moveTo>
                      <a:pt x="1" y="0"/>
                    </a:moveTo>
                    <a:lnTo>
                      <a:pt x="1" y="44"/>
                    </a:lnTo>
                    <a:lnTo>
                      <a:pt x="265"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59"/>
              <p:cNvSpPr/>
              <p:nvPr/>
            </p:nvSpPr>
            <p:spPr>
              <a:xfrm>
                <a:off x="2228175" y="1643725"/>
                <a:ext cx="6650" cy="1125"/>
              </a:xfrm>
              <a:custGeom>
                <a:avLst/>
                <a:gdLst/>
                <a:ahLst/>
                <a:cxnLst/>
                <a:rect l="l" t="t" r="r" b="b"/>
                <a:pathLst>
                  <a:path w="266" h="45" fill="none" extrusionOk="0">
                    <a:moveTo>
                      <a:pt x="265" y="0"/>
                    </a:moveTo>
                    <a:lnTo>
                      <a:pt x="1" y="0"/>
                    </a:lnTo>
                    <a:lnTo>
                      <a:pt x="1" y="44"/>
                    </a:lnTo>
                    <a:lnTo>
                      <a:pt x="265" y="44"/>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59"/>
              <p:cNvSpPr/>
              <p:nvPr/>
            </p:nvSpPr>
            <p:spPr>
              <a:xfrm>
                <a:off x="2362625" y="1643725"/>
                <a:ext cx="6625" cy="1125"/>
              </a:xfrm>
              <a:custGeom>
                <a:avLst/>
                <a:gdLst/>
                <a:ahLst/>
                <a:cxnLst/>
                <a:rect l="l" t="t" r="r" b="b"/>
                <a:pathLst>
                  <a:path w="265" h="45" extrusionOk="0">
                    <a:moveTo>
                      <a:pt x="0" y="0"/>
                    </a:moveTo>
                    <a:lnTo>
                      <a:pt x="0" y="44"/>
                    </a:lnTo>
                    <a:lnTo>
                      <a:pt x="265"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59"/>
              <p:cNvSpPr/>
              <p:nvPr/>
            </p:nvSpPr>
            <p:spPr>
              <a:xfrm>
                <a:off x="2362625" y="1643725"/>
                <a:ext cx="6625" cy="1125"/>
              </a:xfrm>
              <a:custGeom>
                <a:avLst/>
                <a:gdLst/>
                <a:ahLst/>
                <a:cxnLst/>
                <a:rect l="l" t="t" r="r" b="b"/>
                <a:pathLst>
                  <a:path w="265" h="45" fill="none" extrusionOk="0">
                    <a:moveTo>
                      <a:pt x="265" y="0"/>
                    </a:moveTo>
                    <a:lnTo>
                      <a:pt x="0" y="0"/>
                    </a:lnTo>
                    <a:lnTo>
                      <a:pt x="0" y="44"/>
                    </a:lnTo>
                    <a:lnTo>
                      <a:pt x="265" y="44"/>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59"/>
              <p:cNvSpPr/>
              <p:nvPr/>
            </p:nvSpPr>
            <p:spPr>
              <a:xfrm>
                <a:off x="2497050" y="1643725"/>
                <a:ext cx="6625" cy="1125"/>
              </a:xfrm>
              <a:custGeom>
                <a:avLst/>
                <a:gdLst/>
                <a:ahLst/>
                <a:cxnLst/>
                <a:rect l="l" t="t" r="r" b="b"/>
                <a:pathLst>
                  <a:path w="265" h="45" extrusionOk="0">
                    <a:moveTo>
                      <a:pt x="0" y="0"/>
                    </a:moveTo>
                    <a:lnTo>
                      <a:pt x="0" y="44"/>
                    </a:lnTo>
                    <a:lnTo>
                      <a:pt x="265"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59"/>
              <p:cNvSpPr/>
              <p:nvPr/>
            </p:nvSpPr>
            <p:spPr>
              <a:xfrm>
                <a:off x="2497050" y="1643725"/>
                <a:ext cx="6625" cy="1125"/>
              </a:xfrm>
              <a:custGeom>
                <a:avLst/>
                <a:gdLst/>
                <a:ahLst/>
                <a:cxnLst/>
                <a:rect l="l" t="t" r="r" b="b"/>
                <a:pathLst>
                  <a:path w="265" h="45" fill="none" extrusionOk="0">
                    <a:moveTo>
                      <a:pt x="265" y="0"/>
                    </a:moveTo>
                    <a:lnTo>
                      <a:pt x="0" y="0"/>
                    </a:lnTo>
                    <a:lnTo>
                      <a:pt x="0" y="44"/>
                    </a:lnTo>
                    <a:lnTo>
                      <a:pt x="265" y="44"/>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59"/>
              <p:cNvSpPr/>
              <p:nvPr/>
            </p:nvSpPr>
            <p:spPr>
              <a:xfrm>
                <a:off x="2631475" y="1643725"/>
                <a:ext cx="6650" cy="1125"/>
              </a:xfrm>
              <a:custGeom>
                <a:avLst/>
                <a:gdLst/>
                <a:ahLst/>
                <a:cxnLst/>
                <a:rect l="l" t="t" r="r" b="b"/>
                <a:pathLst>
                  <a:path w="266" h="45" extrusionOk="0">
                    <a:moveTo>
                      <a:pt x="1" y="0"/>
                    </a:moveTo>
                    <a:lnTo>
                      <a:pt x="1" y="44"/>
                    </a:lnTo>
                    <a:lnTo>
                      <a:pt x="265"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59"/>
              <p:cNvSpPr/>
              <p:nvPr/>
            </p:nvSpPr>
            <p:spPr>
              <a:xfrm>
                <a:off x="2631475" y="1643725"/>
                <a:ext cx="6650" cy="1125"/>
              </a:xfrm>
              <a:custGeom>
                <a:avLst/>
                <a:gdLst/>
                <a:ahLst/>
                <a:cxnLst/>
                <a:rect l="l" t="t" r="r" b="b"/>
                <a:pathLst>
                  <a:path w="266" h="45" fill="none" extrusionOk="0">
                    <a:moveTo>
                      <a:pt x="265" y="0"/>
                    </a:moveTo>
                    <a:lnTo>
                      <a:pt x="1" y="0"/>
                    </a:lnTo>
                    <a:lnTo>
                      <a:pt x="1" y="44"/>
                    </a:lnTo>
                    <a:lnTo>
                      <a:pt x="265" y="44"/>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59"/>
              <p:cNvSpPr/>
              <p:nvPr/>
            </p:nvSpPr>
            <p:spPr>
              <a:xfrm>
                <a:off x="2100350" y="1772650"/>
                <a:ext cx="661175" cy="6625"/>
              </a:xfrm>
              <a:custGeom>
                <a:avLst/>
                <a:gdLst/>
                <a:ahLst/>
                <a:cxnLst/>
                <a:rect l="l" t="t" r="r" b="b"/>
                <a:pathLst>
                  <a:path w="26447"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59"/>
              <p:cNvSpPr/>
              <p:nvPr/>
            </p:nvSpPr>
            <p:spPr>
              <a:xfrm>
                <a:off x="2100350" y="17726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59"/>
              <p:cNvSpPr/>
              <p:nvPr/>
            </p:nvSpPr>
            <p:spPr>
              <a:xfrm>
                <a:off x="2234800" y="1772650"/>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59"/>
              <p:cNvSpPr/>
              <p:nvPr/>
            </p:nvSpPr>
            <p:spPr>
              <a:xfrm>
                <a:off x="2369225" y="1772650"/>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59"/>
              <p:cNvSpPr/>
              <p:nvPr/>
            </p:nvSpPr>
            <p:spPr>
              <a:xfrm>
                <a:off x="2503650" y="17726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59"/>
              <p:cNvSpPr/>
              <p:nvPr/>
            </p:nvSpPr>
            <p:spPr>
              <a:xfrm>
                <a:off x="2638100" y="1772650"/>
                <a:ext cx="123425" cy="6625"/>
              </a:xfrm>
              <a:custGeom>
                <a:avLst/>
                <a:gdLst/>
                <a:ahLst/>
                <a:cxnLst/>
                <a:rect l="l" t="t" r="r" b="b"/>
                <a:pathLst>
                  <a:path w="4937" h="265" fill="none" extrusionOk="0">
                    <a:moveTo>
                      <a:pt x="4937" y="0"/>
                    </a:moveTo>
                    <a:lnTo>
                      <a:pt x="0" y="0"/>
                    </a:lnTo>
                    <a:lnTo>
                      <a:pt x="0" y="265"/>
                    </a:lnTo>
                    <a:lnTo>
                      <a:pt x="4937" y="265"/>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59"/>
              <p:cNvSpPr/>
              <p:nvPr/>
            </p:nvSpPr>
            <p:spPr>
              <a:xfrm>
                <a:off x="2093750" y="17726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59"/>
              <p:cNvSpPr/>
              <p:nvPr/>
            </p:nvSpPr>
            <p:spPr>
              <a:xfrm>
                <a:off x="2093750" y="17726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59"/>
              <p:cNvSpPr/>
              <p:nvPr/>
            </p:nvSpPr>
            <p:spPr>
              <a:xfrm>
                <a:off x="2228175" y="17726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59"/>
              <p:cNvSpPr/>
              <p:nvPr/>
            </p:nvSpPr>
            <p:spPr>
              <a:xfrm>
                <a:off x="2228175" y="17726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59"/>
              <p:cNvSpPr/>
              <p:nvPr/>
            </p:nvSpPr>
            <p:spPr>
              <a:xfrm>
                <a:off x="2362625" y="17726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59"/>
              <p:cNvSpPr/>
              <p:nvPr/>
            </p:nvSpPr>
            <p:spPr>
              <a:xfrm>
                <a:off x="2362625" y="17726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59"/>
              <p:cNvSpPr/>
              <p:nvPr/>
            </p:nvSpPr>
            <p:spPr>
              <a:xfrm>
                <a:off x="2497050" y="17726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59"/>
              <p:cNvSpPr/>
              <p:nvPr/>
            </p:nvSpPr>
            <p:spPr>
              <a:xfrm>
                <a:off x="2497050" y="17726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59"/>
              <p:cNvSpPr/>
              <p:nvPr/>
            </p:nvSpPr>
            <p:spPr>
              <a:xfrm>
                <a:off x="2631475" y="17726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59"/>
              <p:cNvSpPr/>
              <p:nvPr/>
            </p:nvSpPr>
            <p:spPr>
              <a:xfrm>
                <a:off x="2631475" y="17726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59"/>
              <p:cNvSpPr/>
              <p:nvPr/>
            </p:nvSpPr>
            <p:spPr>
              <a:xfrm>
                <a:off x="2761500" y="1772650"/>
                <a:ext cx="7750" cy="6625"/>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59"/>
              <p:cNvSpPr/>
              <p:nvPr/>
            </p:nvSpPr>
            <p:spPr>
              <a:xfrm>
                <a:off x="2761500" y="1772650"/>
                <a:ext cx="7750" cy="6625"/>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59"/>
              <p:cNvSpPr/>
              <p:nvPr/>
            </p:nvSpPr>
            <p:spPr>
              <a:xfrm>
                <a:off x="2100350" y="1905975"/>
                <a:ext cx="661175" cy="7750"/>
              </a:xfrm>
              <a:custGeom>
                <a:avLst/>
                <a:gdLst/>
                <a:ahLst/>
                <a:cxnLst/>
                <a:rect l="l" t="t" r="r" b="b"/>
                <a:pathLst>
                  <a:path w="26447" h="310" extrusionOk="0">
                    <a:moveTo>
                      <a:pt x="1" y="1"/>
                    </a:moveTo>
                    <a:lnTo>
                      <a:pt x="1" y="309"/>
                    </a:lnTo>
                    <a:lnTo>
                      <a:pt x="5114" y="309"/>
                    </a:lnTo>
                    <a:lnTo>
                      <a:pt x="5114" y="1"/>
                    </a:lnTo>
                    <a:close/>
                    <a:moveTo>
                      <a:pt x="5378" y="1"/>
                    </a:moveTo>
                    <a:lnTo>
                      <a:pt x="5378" y="309"/>
                    </a:lnTo>
                    <a:lnTo>
                      <a:pt x="10491" y="309"/>
                    </a:lnTo>
                    <a:lnTo>
                      <a:pt x="10491" y="1"/>
                    </a:lnTo>
                    <a:close/>
                    <a:moveTo>
                      <a:pt x="10756" y="1"/>
                    </a:moveTo>
                    <a:lnTo>
                      <a:pt x="10756" y="309"/>
                    </a:lnTo>
                    <a:lnTo>
                      <a:pt x="15868" y="309"/>
                    </a:lnTo>
                    <a:lnTo>
                      <a:pt x="15868" y="1"/>
                    </a:lnTo>
                    <a:close/>
                    <a:moveTo>
                      <a:pt x="16133" y="1"/>
                    </a:moveTo>
                    <a:lnTo>
                      <a:pt x="16133" y="309"/>
                    </a:lnTo>
                    <a:lnTo>
                      <a:pt x="21246" y="309"/>
                    </a:lnTo>
                    <a:lnTo>
                      <a:pt x="21246" y="1"/>
                    </a:lnTo>
                    <a:close/>
                    <a:moveTo>
                      <a:pt x="21510" y="1"/>
                    </a:moveTo>
                    <a:lnTo>
                      <a:pt x="21510" y="309"/>
                    </a:lnTo>
                    <a:lnTo>
                      <a:pt x="26447" y="309"/>
                    </a:lnTo>
                    <a:lnTo>
                      <a:pt x="264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59"/>
              <p:cNvSpPr/>
              <p:nvPr/>
            </p:nvSpPr>
            <p:spPr>
              <a:xfrm>
                <a:off x="2100350" y="1905975"/>
                <a:ext cx="127850" cy="7750"/>
              </a:xfrm>
              <a:custGeom>
                <a:avLst/>
                <a:gdLst/>
                <a:ahLst/>
                <a:cxnLst/>
                <a:rect l="l" t="t" r="r" b="b"/>
                <a:pathLst>
                  <a:path w="5114" h="310" fill="none" extrusionOk="0">
                    <a:moveTo>
                      <a:pt x="5114" y="1"/>
                    </a:moveTo>
                    <a:lnTo>
                      <a:pt x="1" y="1"/>
                    </a:lnTo>
                    <a:lnTo>
                      <a:pt x="1" y="309"/>
                    </a:lnTo>
                    <a:lnTo>
                      <a:pt x="5114" y="309"/>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59"/>
              <p:cNvSpPr/>
              <p:nvPr/>
            </p:nvSpPr>
            <p:spPr>
              <a:xfrm>
                <a:off x="2234800" y="1905975"/>
                <a:ext cx="127850" cy="7750"/>
              </a:xfrm>
              <a:custGeom>
                <a:avLst/>
                <a:gdLst/>
                <a:ahLst/>
                <a:cxnLst/>
                <a:rect l="l" t="t" r="r" b="b"/>
                <a:pathLst>
                  <a:path w="5114" h="310" fill="none" extrusionOk="0">
                    <a:moveTo>
                      <a:pt x="5113" y="1"/>
                    </a:moveTo>
                    <a:lnTo>
                      <a:pt x="0" y="1"/>
                    </a:lnTo>
                    <a:lnTo>
                      <a:pt x="0" y="309"/>
                    </a:lnTo>
                    <a:lnTo>
                      <a:pt x="5113" y="309"/>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59"/>
              <p:cNvSpPr/>
              <p:nvPr/>
            </p:nvSpPr>
            <p:spPr>
              <a:xfrm>
                <a:off x="2369225" y="1905975"/>
                <a:ext cx="127850" cy="7750"/>
              </a:xfrm>
              <a:custGeom>
                <a:avLst/>
                <a:gdLst/>
                <a:ahLst/>
                <a:cxnLst/>
                <a:rect l="l" t="t" r="r" b="b"/>
                <a:pathLst>
                  <a:path w="5114" h="310" fill="none" extrusionOk="0">
                    <a:moveTo>
                      <a:pt x="5113" y="1"/>
                    </a:moveTo>
                    <a:lnTo>
                      <a:pt x="1" y="1"/>
                    </a:lnTo>
                    <a:lnTo>
                      <a:pt x="1" y="309"/>
                    </a:lnTo>
                    <a:lnTo>
                      <a:pt x="5113" y="309"/>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59"/>
              <p:cNvSpPr/>
              <p:nvPr/>
            </p:nvSpPr>
            <p:spPr>
              <a:xfrm>
                <a:off x="2503650" y="1905975"/>
                <a:ext cx="127850" cy="7750"/>
              </a:xfrm>
              <a:custGeom>
                <a:avLst/>
                <a:gdLst/>
                <a:ahLst/>
                <a:cxnLst/>
                <a:rect l="l" t="t" r="r" b="b"/>
                <a:pathLst>
                  <a:path w="5114" h="310" fill="none" extrusionOk="0">
                    <a:moveTo>
                      <a:pt x="5114" y="1"/>
                    </a:moveTo>
                    <a:lnTo>
                      <a:pt x="1" y="1"/>
                    </a:lnTo>
                    <a:lnTo>
                      <a:pt x="1" y="309"/>
                    </a:lnTo>
                    <a:lnTo>
                      <a:pt x="5114" y="309"/>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59"/>
              <p:cNvSpPr/>
              <p:nvPr/>
            </p:nvSpPr>
            <p:spPr>
              <a:xfrm>
                <a:off x="2638100" y="1905975"/>
                <a:ext cx="123425" cy="7750"/>
              </a:xfrm>
              <a:custGeom>
                <a:avLst/>
                <a:gdLst/>
                <a:ahLst/>
                <a:cxnLst/>
                <a:rect l="l" t="t" r="r" b="b"/>
                <a:pathLst>
                  <a:path w="4937" h="310" fill="none" extrusionOk="0">
                    <a:moveTo>
                      <a:pt x="4937" y="1"/>
                    </a:moveTo>
                    <a:lnTo>
                      <a:pt x="0" y="1"/>
                    </a:lnTo>
                    <a:lnTo>
                      <a:pt x="0" y="309"/>
                    </a:lnTo>
                    <a:lnTo>
                      <a:pt x="4937" y="309"/>
                    </a:lnTo>
                    <a:lnTo>
                      <a:pt x="4937"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59"/>
              <p:cNvSpPr/>
              <p:nvPr/>
            </p:nvSpPr>
            <p:spPr>
              <a:xfrm>
                <a:off x="2093750" y="1905975"/>
                <a:ext cx="6625" cy="7750"/>
              </a:xfrm>
              <a:custGeom>
                <a:avLst/>
                <a:gdLst/>
                <a:ahLst/>
                <a:cxnLst/>
                <a:rect l="l" t="t" r="r" b="b"/>
                <a:pathLst>
                  <a:path w="265" h="310" extrusionOk="0">
                    <a:moveTo>
                      <a:pt x="0" y="1"/>
                    </a:moveTo>
                    <a:lnTo>
                      <a:pt x="0" y="309"/>
                    </a:lnTo>
                    <a:lnTo>
                      <a:pt x="265" y="309"/>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59"/>
              <p:cNvSpPr/>
              <p:nvPr/>
            </p:nvSpPr>
            <p:spPr>
              <a:xfrm>
                <a:off x="2093750" y="1905975"/>
                <a:ext cx="6625" cy="7750"/>
              </a:xfrm>
              <a:custGeom>
                <a:avLst/>
                <a:gdLst/>
                <a:ahLst/>
                <a:cxnLst/>
                <a:rect l="l" t="t" r="r" b="b"/>
                <a:pathLst>
                  <a:path w="265" h="310" fill="none" extrusionOk="0">
                    <a:moveTo>
                      <a:pt x="265" y="1"/>
                    </a:moveTo>
                    <a:lnTo>
                      <a:pt x="0" y="1"/>
                    </a:lnTo>
                    <a:lnTo>
                      <a:pt x="0" y="309"/>
                    </a:lnTo>
                    <a:lnTo>
                      <a:pt x="265" y="30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59"/>
              <p:cNvSpPr/>
              <p:nvPr/>
            </p:nvSpPr>
            <p:spPr>
              <a:xfrm>
                <a:off x="2228175" y="1905975"/>
                <a:ext cx="6650" cy="7750"/>
              </a:xfrm>
              <a:custGeom>
                <a:avLst/>
                <a:gdLst/>
                <a:ahLst/>
                <a:cxnLst/>
                <a:rect l="l" t="t" r="r" b="b"/>
                <a:pathLst>
                  <a:path w="266" h="310" extrusionOk="0">
                    <a:moveTo>
                      <a:pt x="1" y="1"/>
                    </a:moveTo>
                    <a:lnTo>
                      <a:pt x="1" y="309"/>
                    </a:lnTo>
                    <a:lnTo>
                      <a:pt x="265" y="309"/>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59"/>
              <p:cNvSpPr/>
              <p:nvPr/>
            </p:nvSpPr>
            <p:spPr>
              <a:xfrm>
                <a:off x="2228175" y="1905975"/>
                <a:ext cx="6650" cy="7750"/>
              </a:xfrm>
              <a:custGeom>
                <a:avLst/>
                <a:gdLst/>
                <a:ahLst/>
                <a:cxnLst/>
                <a:rect l="l" t="t" r="r" b="b"/>
                <a:pathLst>
                  <a:path w="266" h="310" fill="none" extrusionOk="0">
                    <a:moveTo>
                      <a:pt x="265" y="1"/>
                    </a:moveTo>
                    <a:lnTo>
                      <a:pt x="1" y="1"/>
                    </a:lnTo>
                    <a:lnTo>
                      <a:pt x="1" y="309"/>
                    </a:lnTo>
                    <a:lnTo>
                      <a:pt x="265" y="30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59"/>
              <p:cNvSpPr/>
              <p:nvPr/>
            </p:nvSpPr>
            <p:spPr>
              <a:xfrm>
                <a:off x="2362625" y="1905975"/>
                <a:ext cx="6625" cy="7750"/>
              </a:xfrm>
              <a:custGeom>
                <a:avLst/>
                <a:gdLst/>
                <a:ahLst/>
                <a:cxnLst/>
                <a:rect l="l" t="t" r="r" b="b"/>
                <a:pathLst>
                  <a:path w="265" h="310" extrusionOk="0">
                    <a:moveTo>
                      <a:pt x="0" y="1"/>
                    </a:moveTo>
                    <a:lnTo>
                      <a:pt x="0" y="309"/>
                    </a:lnTo>
                    <a:lnTo>
                      <a:pt x="265" y="309"/>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59"/>
              <p:cNvSpPr/>
              <p:nvPr/>
            </p:nvSpPr>
            <p:spPr>
              <a:xfrm>
                <a:off x="2362625" y="1905975"/>
                <a:ext cx="6625" cy="7750"/>
              </a:xfrm>
              <a:custGeom>
                <a:avLst/>
                <a:gdLst/>
                <a:ahLst/>
                <a:cxnLst/>
                <a:rect l="l" t="t" r="r" b="b"/>
                <a:pathLst>
                  <a:path w="265" h="310" fill="none" extrusionOk="0">
                    <a:moveTo>
                      <a:pt x="265" y="1"/>
                    </a:moveTo>
                    <a:lnTo>
                      <a:pt x="0" y="1"/>
                    </a:lnTo>
                    <a:lnTo>
                      <a:pt x="0" y="309"/>
                    </a:lnTo>
                    <a:lnTo>
                      <a:pt x="265" y="30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59"/>
              <p:cNvSpPr/>
              <p:nvPr/>
            </p:nvSpPr>
            <p:spPr>
              <a:xfrm>
                <a:off x="2497050" y="1905975"/>
                <a:ext cx="6625" cy="7750"/>
              </a:xfrm>
              <a:custGeom>
                <a:avLst/>
                <a:gdLst/>
                <a:ahLst/>
                <a:cxnLst/>
                <a:rect l="l" t="t" r="r" b="b"/>
                <a:pathLst>
                  <a:path w="265" h="310" extrusionOk="0">
                    <a:moveTo>
                      <a:pt x="0" y="1"/>
                    </a:moveTo>
                    <a:lnTo>
                      <a:pt x="0" y="309"/>
                    </a:lnTo>
                    <a:lnTo>
                      <a:pt x="265" y="309"/>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59"/>
              <p:cNvSpPr/>
              <p:nvPr/>
            </p:nvSpPr>
            <p:spPr>
              <a:xfrm>
                <a:off x="2497050" y="1905975"/>
                <a:ext cx="6625" cy="7750"/>
              </a:xfrm>
              <a:custGeom>
                <a:avLst/>
                <a:gdLst/>
                <a:ahLst/>
                <a:cxnLst/>
                <a:rect l="l" t="t" r="r" b="b"/>
                <a:pathLst>
                  <a:path w="265" h="310" fill="none" extrusionOk="0">
                    <a:moveTo>
                      <a:pt x="265" y="1"/>
                    </a:moveTo>
                    <a:lnTo>
                      <a:pt x="0" y="1"/>
                    </a:lnTo>
                    <a:lnTo>
                      <a:pt x="0" y="309"/>
                    </a:lnTo>
                    <a:lnTo>
                      <a:pt x="265" y="30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59"/>
              <p:cNvSpPr/>
              <p:nvPr/>
            </p:nvSpPr>
            <p:spPr>
              <a:xfrm>
                <a:off x="2631475" y="1905975"/>
                <a:ext cx="6650" cy="7750"/>
              </a:xfrm>
              <a:custGeom>
                <a:avLst/>
                <a:gdLst/>
                <a:ahLst/>
                <a:cxnLst/>
                <a:rect l="l" t="t" r="r" b="b"/>
                <a:pathLst>
                  <a:path w="266" h="310" extrusionOk="0">
                    <a:moveTo>
                      <a:pt x="1" y="1"/>
                    </a:moveTo>
                    <a:lnTo>
                      <a:pt x="1" y="309"/>
                    </a:lnTo>
                    <a:lnTo>
                      <a:pt x="265" y="309"/>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59"/>
              <p:cNvSpPr/>
              <p:nvPr/>
            </p:nvSpPr>
            <p:spPr>
              <a:xfrm>
                <a:off x="2631475" y="1905975"/>
                <a:ext cx="6650" cy="7750"/>
              </a:xfrm>
              <a:custGeom>
                <a:avLst/>
                <a:gdLst/>
                <a:ahLst/>
                <a:cxnLst/>
                <a:rect l="l" t="t" r="r" b="b"/>
                <a:pathLst>
                  <a:path w="266" h="310" fill="none" extrusionOk="0">
                    <a:moveTo>
                      <a:pt x="265" y="1"/>
                    </a:moveTo>
                    <a:lnTo>
                      <a:pt x="1" y="1"/>
                    </a:lnTo>
                    <a:lnTo>
                      <a:pt x="1" y="309"/>
                    </a:lnTo>
                    <a:lnTo>
                      <a:pt x="265" y="30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59"/>
              <p:cNvSpPr/>
              <p:nvPr/>
            </p:nvSpPr>
            <p:spPr>
              <a:xfrm>
                <a:off x="2761500" y="1905975"/>
                <a:ext cx="7750" cy="7750"/>
              </a:xfrm>
              <a:custGeom>
                <a:avLst/>
                <a:gdLst/>
                <a:ahLst/>
                <a:cxnLst/>
                <a:rect l="l" t="t" r="r" b="b"/>
                <a:pathLst>
                  <a:path w="310" h="310" extrusionOk="0">
                    <a:moveTo>
                      <a:pt x="1" y="1"/>
                    </a:moveTo>
                    <a:lnTo>
                      <a:pt x="1" y="309"/>
                    </a:lnTo>
                    <a:lnTo>
                      <a:pt x="309" y="309"/>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59"/>
              <p:cNvSpPr/>
              <p:nvPr/>
            </p:nvSpPr>
            <p:spPr>
              <a:xfrm>
                <a:off x="2761500" y="1905975"/>
                <a:ext cx="7750" cy="7750"/>
              </a:xfrm>
              <a:custGeom>
                <a:avLst/>
                <a:gdLst/>
                <a:ahLst/>
                <a:cxnLst/>
                <a:rect l="l" t="t" r="r" b="b"/>
                <a:pathLst>
                  <a:path w="310" h="310" fill="none" extrusionOk="0">
                    <a:moveTo>
                      <a:pt x="309" y="1"/>
                    </a:moveTo>
                    <a:lnTo>
                      <a:pt x="1" y="1"/>
                    </a:lnTo>
                    <a:lnTo>
                      <a:pt x="1" y="309"/>
                    </a:lnTo>
                    <a:lnTo>
                      <a:pt x="309" y="309"/>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59"/>
              <p:cNvSpPr/>
              <p:nvPr/>
            </p:nvSpPr>
            <p:spPr>
              <a:xfrm>
                <a:off x="2100350" y="2040425"/>
                <a:ext cx="661175" cy="6625"/>
              </a:xfrm>
              <a:custGeom>
                <a:avLst/>
                <a:gdLst/>
                <a:ahLst/>
                <a:cxnLst/>
                <a:rect l="l" t="t" r="r" b="b"/>
                <a:pathLst>
                  <a:path w="26447"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9"/>
              <p:cNvSpPr/>
              <p:nvPr/>
            </p:nvSpPr>
            <p:spPr>
              <a:xfrm>
                <a:off x="2100350" y="20404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9"/>
              <p:cNvSpPr/>
              <p:nvPr/>
            </p:nvSpPr>
            <p:spPr>
              <a:xfrm>
                <a:off x="2234800" y="2040425"/>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9"/>
              <p:cNvSpPr/>
              <p:nvPr/>
            </p:nvSpPr>
            <p:spPr>
              <a:xfrm>
                <a:off x="2369225" y="2040425"/>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59"/>
              <p:cNvSpPr/>
              <p:nvPr/>
            </p:nvSpPr>
            <p:spPr>
              <a:xfrm>
                <a:off x="2503650" y="20404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59"/>
              <p:cNvSpPr/>
              <p:nvPr/>
            </p:nvSpPr>
            <p:spPr>
              <a:xfrm>
                <a:off x="2638100" y="2040425"/>
                <a:ext cx="123425" cy="6625"/>
              </a:xfrm>
              <a:custGeom>
                <a:avLst/>
                <a:gdLst/>
                <a:ahLst/>
                <a:cxnLst/>
                <a:rect l="l" t="t" r="r" b="b"/>
                <a:pathLst>
                  <a:path w="4937" h="265" fill="none" extrusionOk="0">
                    <a:moveTo>
                      <a:pt x="4937" y="0"/>
                    </a:moveTo>
                    <a:lnTo>
                      <a:pt x="0" y="0"/>
                    </a:lnTo>
                    <a:lnTo>
                      <a:pt x="0" y="265"/>
                    </a:lnTo>
                    <a:lnTo>
                      <a:pt x="4937" y="265"/>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9"/>
              <p:cNvSpPr/>
              <p:nvPr/>
            </p:nvSpPr>
            <p:spPr>
              <a:xfrm>
                <a:off x="2093750" y="20404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9"/>
              <p:cNvSpPr/>
              <p:nvPr/>
            </p:nvSpPr>
            <p:spPr>
              <a:xfrm>
                <a:off x="2093750" y="20404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9"/>
              <p:cNvSpPr/>
              <p:nvPr/>
            </p:nvSpPr>
            <p:spPr>
              <a:xfrm>
                <a:off x="2228175" y="20404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59"/>
              <p:cNvSpPr/>
              <p:nvPr/>
            </p:nvSpPr>
            <p:spPr>
              <a:xfrm>
                <a:off x="2228175" y="20404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59"/>
              <p:cNvSpPr/>
              <p:nvPr/>
            </p:nvSpPr>
            <p:spPr>
              <a:xfrm>
                <a:off x="2362625" y="20404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59"/>
              <p:cNvSpPr/>
              <p:nvPr/>
            </p:nvSpPr>
            <p:spPr>
              <a:xfrm>
                <a:off x="2362625" y="20404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9"/>
              <p:cNvSpPr/>
              <p:nvPr/>
            </p:nvSpPr>
            <p:spPr>
              <a:xfrm>
                <a:off x="2497050" y="20404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59"/>
              <p:cNvSpPr/>
              <p:nvPr/>
            </p:nvSpPr>
            <p:spPr>
              <a:xfrm>
                <a:off x="2497050" y="20404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9"/>
              <p:cNvSpPr/>
              <p:nvPr/>
            </p:nvSpPr>
            <p:spPr>
              <a:xfrm>
                <a:off x="2631475" y="20404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9"/>
              <p:cNvSpPr/>
              <p:nvPr/>
            </p:nvSpPr>
            <p:spPr>
              <a:xfrm>
                <a:off x="2631475" y="20404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9"/>
              <p:cNvSpPr/>
              <p:nvPr/>
            </p:nvSpPr>
            <p:spPr>
              <a:xfrm>
                <a:off x="2761500" y="2040425"/>
                <a:ext cx="7750" cy="6625"/>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9"/>
              <p:cNvSpPr/>
              <p:nvPr/>
            </p:nvSpPr>
            <p:spPr>
              <a:xfrm>
                <a:off x="2761500" y="2040425"/>
                <a:ext cx="7750" cy="6625"/>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59"/>
              <p:cNvSpPr/>
              <p:nvPr/>
            </p:nvSpPr>
            <p:spPr>
              <a:xfrm>
                <a:off x="2100350" y="2174850"/>
                <a:ext cx="661175" cy="6625"/>
              </a:xfrm>
              <a:custGeom>
                <a:avLst/>
                <a:gdLst/>
                <a:ahLst/>
                <a:cxnLst/>
                <a:rect l="l" t="t" r="r" b="b"/>
                <a:pathLst>
                  <a:path w="26447"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59"/>
              <p:cNvSpPr/>
              <p:nvPr/>
            </p:nvSpPr>
            <p:spPr>
              <a:xfrm>
                <a:off x="2100350" y="21748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9"/>
              <p:cNvSpPr/>
              <p:nvPr/>
            </p:nvSpPr>
            <p:spPr>
              <a:xfrm>
                <a:off x="2234800" y="2174850"/>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59"/>
              <p:cNvSpPr/>
              <p:nvPr/>
            </p:nvSpPr>
            <p:spPr>
              <a:xfrm>
                <a:off x="2369225" y="2174850"/>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59"/>
              <p:cNvSpPr/>
              <p:nvPr/>
            </p:nvSpPr>
            <p:spPr>
              <a:xfrm>
                <a:off x="2503650" y="21748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59"/>
              <p:cNvSpPr/>
              <p:nvPr/>
            </p:nvSpPr>
            <p:spPr>
              <a:xfrm>
                <a:off x="2638100" y="2174850"/>
                <a:ext cx="123425" cy="6625"/>
              </a:xfrm>
              <a:custGeom>
                <a:avLst/>
                <a:gdLst/>
                <a:ahLst/>
                <a:cxnLst/>
                <a:rect l="l" t="t" r="r" b="b"/>
                <a:pathLst>
                  <a:path w="4937" h="265" fill="none" extrusionOk="0">
                    <a:moveTo>
                      <a:pt x="4937" y="0"/>
                    </a:moveTo>
                    <a:lnTo>
                      <a:pt x="0" y="0"/>
                    </a:lnTo>
                    <a:lnTo>
                      <a:pt x="0" y="265"/>
                    </a:lnTo>
                    <a:lnTo>
                      <a:pt x="4937" y="265"/>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59"/>
              <p:cNvSpPr/>
              <p:nvPr/>
            </p:nvSpPr>
            <p:spPr>
              <a:xfrm>
                <a:off x="2093750" y="21748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59"/>
              <p:cNvSpPr/>
              <p:nvPr/>
            </p:nvSpPr>
            <p:spPr>
              <a:xfrm>
                <a:off x="2093750" y="21748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59"/>
              <p:cNvSpPr/>
              <p:nvPr/>
            </p:nvSpPr>
            <p:spPr>
              <a:xfrm>
                <a:off x="2228175" y="21748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59"/>
              <p:cNvSpPr/>
              <p:nvPr/>
            </p:nvSpPr>
            <p:spPr>
              <a:xfrm>
                <a:off x="2228175" y="21748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59"/>
              <p:cNvSpPr/>
              <p:nvPr/>
            </p:nvSpPr>
            <p:spPr>
              <a:xfrm>
                <a:off x="2362625" y="21748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59"/>
              <p:cNvSpPr/>
              <p:nvPr/>
            </p:nvSpPr>
            <p:spPr>
              <a:xfrm>
                <a:off x="2362625" y="21748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59"/>
              <p:cNvSpPr/>
              <p:nvPr/>
            </p:nvSpPr>
            <p:spPr>
              <a:xfrm>
                <a:off x="2497050" y="21748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59"/>
              <p:cNvSpPr/>
              <p:nvPr/>
            </p:nvSpPr>
            <p:spPr>
              <a:xfrm>
                <a:off x="2497050" y="21748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59"/>
              <p:cNvSpPr/>
              <p:nvPr/>
            </p:nvSpPr>
            <p:spPr>
              <a:xfrm>
                <a:off x="2631475" y="21748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59"/>
              <p:cNvSpPr/>
              <p:nvPr/>
            </p:nvSpPr>
            <p:spPr>
              <a:xfrm>
                <a:off x="2631475" y="21748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59"/>
              <p:cNvSpPr/>
              <p:nvPr/>
            </p:nvSpPr>
            <p:spPr>
              <a:xfrm>
                <a:off x="2761500" y="2174850"/>
                <a:ext cx="7750" cy="6625"/>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59"/>
              <p:cNvSpPr/>
              <p:nvPr/>
            </p:nvSpPr>
            <p:spPr>
              <a:xfrm>
                <a:off x="2761500" y="2174850"/>
                <a:ext cx="7750" cy="6625"/>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59"/>
              <p:cNvSpPr/>
              <p:nvPr/>
            </p:nvSpPr>
            <p:spPr>
              <a:xfrm>
                <a:off x="2100350" y="2309275"/>
                <a:ext cx="661175" cy="6650"/>
              </a:xfrm>
              <a:custGeom>
                <a:avLst/>
                <a:gdLst/>
                <a:ahLst/>
                <a:cxnLst/>
                <a:rect l="l" t="t" r="r" b="b"/>
                <a:pathLst>
                  <a:path w="26447" h="266" extrusionOk="0">
                    <a:moveTo>
                      <a:pt x="1" y="1"/>
                    </a:moveTo>
                    <a:lnTo>
                      <a:pt x="1" y="265"/>
                    </a:lnTo>
                    <a:lnTo>
                      <a:pt x="5114" y="265"/>
                    </a:lnTo>
                    <a:lnTo>
                      <a:pt x="5114" y="1"/>
                    </a:lnTo>
                    <a:close/>
                    <a:moveTo>
                      <a:pt x="5378" y="1"/>
                    </a:moveTo>
                    <a:lnTo>
                      <a:pt x="5378" y="265"/>
                    </a:lnTo>
                    <a:lnTo>
                      <a:pt x="10491" y="265"/>
                    </a:lnTo>
                    <a:lnTo>
                      <a:pt x="10491" y="1"/>
                    </a:lnTo>
                    <a:close/>
                    <a:moveTo>
                      <a:pt x="10756" y="1"/>
                    </a:moveTo>
                    <a:lnTo>
                      <a:pt x="10756" y="265"/>
                    </a:lnTo>
                    <a:lnTo>
                      <a:pt x="15868" y="265"/>
                    </a:lnTo>
                    <a:lnTo>
                      <a:pt x="15868" y="1"/>
                    </a:lnTo>
                    <a:close/>
                    <a:moveTo>
                      <a:pt x="16133" y="1"/>
                    </a:moveTo>
                    <a:lnTo>
                      <a:pt x="16133" y="265"/>
                    </a:lnTo>
                    <a:lnTo>
                      <a:pt x="21246" y="265"/>
                    </a:lnTo>
                    <a:lnTo>
                      <a:pt x="21246" y="1"/>
                    </a:lnTo>
                    <a:close/>
                    <a:moveTo>
                      <a:pt x="21510" y="1"/>
                    </a:moveTo>
                    <a:lnTo>
                      <a:pt x="21510" y="265"/>
                    </a:lnTo>
                    <a:lnTo>
                      <a:pt x="26447" y="265"/>
                    </a:lnTo>
                    <a:lnTo>
                      <a:pt x="264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59"/>
              <p:cNvSpPr/>
              <p:nvPr/>
            </p:nvSpPr>
            <p:spPr>
              <a:xfrm>
                <a:off x="2100350" y="2309275"/>
                <a:ext cx="127850" cy="6650"/>
              </a:xfrm>
              <a:custGeom>
                <a:avLst/>
                <a:gdLst/>
                <a:ahLst/>
                <a:cxnLst/>
                <a:rect l="l" t="t" r="r" b="b"/>
                <a:pathLst>
                  <a:path w="5114" h="266"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59"/>
              <p:cNvSpPr/>
              <p:nvPr/>
            </p:nvSpPr>
            <p:spPr>
              <a:xfrm>
                <a:off x="2234800" y="2309275"/>
                <a:ext cx="127850" cy="6650"/>
              </a:xfrm>
              <a:custGeom>
                <a:avLst/>
                <a:gdLst/>
                <a:ahLst/>
                <a:cxnLst/>
                <a:rect l="l" t="t" r="r" b="b"/>
                <a:pathLst>
                  <a:path w="5114" h="266" fill="none" extrusionOk="0">
                    <a:moveTo>
                      <a:pt x="5113" y="1"/>
                    </a:moveTo>
                    <a:lnTo>
                      <a:pt x="0" y="1"/>
                    </a:lnTo>
                    <a:lnTo>
                      <a:pt x="0"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59"/>
              <p:cNvSpPr/>
              <p:nvPr/>
            </p:nvSpPr>
            <p:spPr>
              <a:xfrm>
                <a:off x="2369225" y="2309275"/>
                <a:ext cx="127850" cy="6650"/>
              </a:xfrm>
              <a:custGeom>
                <a:avLst/>
                <a:gdLst/>
                <a:ahLst/>
                <a:cxnLst/>
                <a:rect l="l" t="t" r="r" b="b"/>
                <a:pathLst>
                  <a:path w="5114" h="266" fill="none" extrusionOk="0">
                    <a:moveTo>
                      <a:pt x="5113" y="1"/>
                    </a:moveTo>
                    <a:lnTo>
                      <a:pt x="1" y="1"/>
                    </a:lnTo>
                    <a:lnTo>
                      <a:pt x="1"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59"/>
              <p:cNvSpPr/>
              <p:nvPr/>
            </p:nvSpPr>
            <p:spPr>
              <a:xfrm>
                <a:off x="2503650" y="2309275"/>
                <a:ext cx="127850" cy="6650"/>
              </a:xfrm>
              <a:custGeom>
                <a:avLst/>
                <a:gdLst/>
                <a:ahLst/>
                <a:cxnLst/>
                <a:rect l="l" t="t" r="r" b="b"/>
                <a:pathLst>
                  <a:path w="5114" h="266"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59"/>
              <p:cNvSpPr/>
              <p:nvPr/>
            </p:nvSpPr>
            <p:spPr>
              <a:xfrm>
                <a:off x="2638100" y="2309275"/>
                <a:ext cx="123425" cy="6650"/>
              </a:xfrm>
              <a:custGeom>
                <a:avLst/>
                <a:gdLst/>
                <a:ahLst/>
                <a:cxnLst/>
                <a:rect l="l" t="t" r="r" b="b"/>
                <a:pathLst>
                  <a:path w="4937" h="266" fill="none" extrusionOk="0">
                    <a:moveTo>
                      <a:pt x="4937" y="1"/>
                    </a:moveTo>
                    <a:lnTo>
                      <a:pt x="0" y="1"/>
                    </a:lnTo>
                    <a:lnTo>
                      <a:pt x="0" y="265"/>
                    </a:lnTo>
                    <a:lnTo>
                      <a:pt x="4937" y="265"/>
                    </a:lnTo>
                    <a:lnTo>
                      <a:pt x="4937"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59"/>
              <p:cNvSpPr/>
              <p:nvPr/>
            </p:nvSpPr>
            <p:spPr>
              <a:xfrm>
                <a:off x="2093750" y="23092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59"/>
              <p:cNvSpPr/>
              <p:nvPr/>
            </p:nvSpPr>
            <p:spPr>
              <a:xfrm>
                <a:off x="2093750" y="23092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59"/>
              <p:cNvSpPr/>
              <p:nvPr/>
            </p:nvSpPr>
            <p:spPr>
              <a:xfrm>
                <a:off x="2228175" y="2309275"/>
                <a:ext cx="6650" cy="6650"/>
              </a:xfrm>
              <a:custGeom>
                <a:avLst/>
                <a:gdLst/>
                <a:ahLst/>
                <a:cxnLst/>
                <a:rect l="l" t="t" r="r" b="b"/>
                <a:pathLst>
                  <a:path w="266" h="266"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59"/>
              <p:cNvSpPr/>
              <p:nvPr/>
            </p:nvSpPr>
            <p:spPr>
              <a:xfrm>
                <a:off x="2228175" y="2309275"/>
                <a:ext cx="6650" cy="6650"/>
              </a:xfrm>
              <a:custGeom>
                <a:avLst/>
                <a:gdLst/>
                <a:ahLst/>
                <a:cxnLst/>
                <a:rect l="l" t="t" r="r" b="b"/>
                <a:pathLst>
                  <a:path w="266" h="266"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59"/>
              <p:cNvSpPr/>
              <p:nvPr/>
            </p:nvSpPr>
            <p:spPr>
              <a:xfrm>
                <a:off x="2362625" y="23092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59"/>
              <p:cNvSpPr/>
              <p:nvPr/>
            </p:nvSpPr>
            <p:spPr>
              <a:xfrm>
                <a:off x="2362625" y="23092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59"/>
              <p:cNvSpPr/>
              <p:nvPr/>
            </p:nvSpPr>
            <p:spPr>
              <a:xfrm>
                <a:off x="2497050" y="23092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59"/>
              <p:cNvSpPr/>
              <p:nvPr/>
            </p:nvSpPr>
            <p:spPr>
              <a:xfrm>
                <a:off x="2497050" y="23092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59"/>
              <p:cNvSpPr/>
              <p:nvPr/>
            </p:nvSpPr>
            <p:spPr>
              <a:xfrm>
                <a:off x="2631475" y="2309275"/>
                <a:ext cx="6650" cy="6650"/>
              </a:xfrm>
              <a:custGeom>
                <a:avLst/>
                <a:gdLst/>
                <a:ahLst/>
                <a:cxnLst/>
                <a:rect l="l" t="t" r="r" b="b"/>
                <a:pathLst>
                  <a:path w="266" h="266"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59"/>
              <p:cNvSpPr/>
              <p:nvPr/>
            </p:nvSpPr>
            <p:spPr>
              <a:xfrm>
                <a:off x="2631475" y="2309275"/>
                <a:ext cx="6650" cy="6650"/>
              </a:xfrm>
              <a:custGeom>
                <a:avLst/>
                <a:gdLst/>
                <a:ahLst/>
                <a:cxnLst/>
                <a:rect l="l" t="t" r="r" b="b"/>
                <a:pathLst>
                  <a:path w="266" h="266"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59"/>
              <p:cNvSpPr/>
              <p:nvPr/>
            </p:nvSpPr>
            <p:spPr>
              <a:xfrm>
                <a:off x="2761500" y="2309275"/>
                <a:ext cx="7750" cy="6650"/>
              </a:xfrm>
              <a:custGeom>
                <a:avLst/>
                <a:gdLst/>
                <a:ahLst/>
                <a:cxnLst/>
                <a:rect l="l" t="t" r="r" b="b"/>
                <a:pathLst>
                  <a:path w="310" h="266" extrusionOk="0">
                    <a:moveTo>
                      <a:pt x="1" y="1"/>
                    </a:moveTo>
                    <a:lnTo>
                      <a:pt x="1" y="265"/>
                    </a:lnTo>
                    <a:lnTo>
                      <a:pt x="309" y="265"/>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59"/>
              <p:cNvSpPr/>
              <p:nvPr/>
            </p:nvSpPr>
            <p:spPr>
              <a:xfrm>
                <a:off x="2761500" y="2309275"/>
                <a:ext cx="7750" cy="6650"/>
              </a:xfrm>
              <a:custGeom>
                <a:avLst/>
                <a:gdLst/>
                <a:ahLst/>
                <a:cxnLst/>
                <a:rect l="l" t="t" r="r" b="b"/>
                <a:pathLst>
                  <a:path w="310" h="266" fill="none" extrusionOk="0">
                    <a:moveTo>
                      <a:pt x="309" y="1"/>
                    </a:moveTo>
                    <a:lnTo>
                      <a:pt x="1" y="1"/>
                    </a:lnTo>
                    <a:lnTo>
                      <a:pt x="1" y="265"/>
                    </a:lnTo>
                    <a:lnTo>
                      <a:pt x="309" y="265"/>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59"/>
              <p:cNvSpPr/>
              <p:nvPr/>
            </p:nvSpPr>
            <p:spPr>
              <a:xfrm>
                <a:off x="2100350" y="2443725"/>
                <a:ext cx="661175" cy="6625"/>
              </a:xfrm>
              <a:custGeom>
                <a:avLst/>
                <a:gdLst/>
                <a:ahLst/>
                <a:cxnLst/>
                <a:rect l="l" t="t" r="r" b="b"/>
                <a:pathLst>
                  <a:path w="26447"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59"/>
              <p:cNvSpPr/>
              <p:nvPr/>
            </p:nvSpPr>
            <p:spPr>
              <a:xfrm>
                <a:off x="2100350" y="24437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59"/>
              <p:cNvSpPr/>
              <p:nvPr/>
            </p:nvSpPr>
            <p:spPr>
              <a:xfrm>
                <a:off x="2234800" y="2443725"/>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59"/>
              <p:cNvSpPr/>
              <p:nvPr/>
            </p:nvSpPr>
            <p:spPr>
              <a:xfrm>
                <a:off x="2369225" y="2443725"/>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59"/>
              <p:cNvSpPr/>
              <p:nvPr/>
            </p:nvSpPr>
            <p:spPr>
              <a:xfrm>
                <a:off x="2503650" y="24437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59"/>
              <p:cNvSpPr/>
              <p:nvPr/>
            </p:nvSpPr>
            <p:spPr>
              <a:xfrm>
                <a:off x="2638100" y="2443725"/>
                <a:ext cx="123425" cy="6625"/>
              </a:xfrm>
              <a:custGeom>
                <a:avLst/>
                <a:gdLst/>
                <a:ahLst/>
                <a:cxnLst/>
                <a:rect l="l" t="t" r="r" b="b"/>
                <a:pathLst>
                  <a:path w="4937" h="265" fill="none" extrusionOk="0">
                    <a:moveTo>
                      <a:pt x="4937" y="0"/>
                    </a:moveTo>
                    <a:lnTo>
                      <a:pt x="0" y="0"/>
                    </a:lnTo>
                    <a:lnTo>
                      <a:pt x="0" y="265"/>
                    </a:lnTo>
                    <a:lnTo>
                      <a:pt x="4937" y="265"/>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59"/>
              <p:cNvSpPr/>
              <p:nvPr/>
            </p:nvSpPr>
            <p:spPr>
              <a:xfrm>
                <a:off x="2093750" y="24437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59"/>
              <p:cNvSpPr/>
              <p:nvPr/>
            </p:nvSpPr>
            <p:spPr>
              <a:xfrm>
                <a:off x="2093750" y="24437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59"/>
              <p:cNvSpPr/>
              <p:nvPr/>
            </p:nvSpPr>
            <p:spPr>
              <a:xfrm>
                <a:off x="2228175" y="24437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59"/>
              <p:cNvSpPr/>
              <p:nvPr/>
            </p:nvSpPr>
            <p:spPr>
              <a:xfrm>
                <a:off x="2228175" y="24437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59"/>
              <p:cNvSpPr/>
              <p:nvPr/>
            </p:nvSpPr>
            <p:spPr>
              <a:xfrm>
                <a:off x="2362625" y="24437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59"/>
              <p:cNvSpPr/>
              <p:nvPr/>
            </p:nvSpPr>
            <p:spPr>
              <a:xfrm>
                <a:off x="2362625" y="24437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59"/>
              <p:cNvSpPr/>
              <p:nvPr/>
            </p:nvSpPr>
            <p:spPr>
              <a:xfrm>
                <a:off x="2497050" y="24437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59"/>
              <p:cNvSpPr/>
              <p:nvPr/>
            </p:nvSpPr>
            <p:spPr>
              <a:xfrm>
                <a:off x="2497050" y="24437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59"/>
              <p:cNvSpPr/>
              <p:nvPr/>
            </p:nvSpPr>
            <p:spPr>
              <a:xfrm>
                <a:off x="2631475" y="24437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59"/>
              <p:cNvSpPr/>
              <p:nvPr/>
            </p:nvSpPr>
            <p:spPr>
              <a:xfrm>
                <a:off x="2631475" y="24437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59"/>
              <p:cNvSpPr/>
              <p:nvPr/>
            </p:nvSpPr>
            <p:spPr>
              <a:xfrm>
                <a:off x="2761500" y="2443725"/>
                <a:ext cx="7750" cy="6625"/>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59"/>
              <p:cNvSpPr/>
              <p:nvPr/>
            </p:nvSpPr>
            <p:spPr>
              <a:xfrm>
                <a:off x="2761500" y="2443725"/>
                <a:ext cx="7750" cy="6625"/>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59"/>
              <p:cNvSpPr/>
              <p:nvPr/>
            </p:nvSpPr>
            <p:spPr>
              <a:xfrm>
                <a:off x="2100350" y="2578150"/>
                <a:ext cx="661175" cy="6625"/>
              </a:xfrm>
              <a:custGeom>
                <a:avLst/>
                <a:gdLst/>
                <a:ahLst/>
                <a:cxnLst/>
                <a:rect l="l" t="t" r="r" b="b"/>
                <a:pathLst>
                  <a:path w="26447" h="265" extrusionOk="0">
                    <a:moveTo>
                      <a:pt x="1" y="1"/>
                    </a:moveTo>
                    <a:lnTo>
                      <a:pt x="1" y="265"/>
                    </a:lnTo>
                    <a:lnTo>
                      <a:pt x="5114" y="265"/>
                    </a:lnTo>
                    <a:lnTo>
                      <a:pt x="5114" y="1"/>
                    </a:lnTo>
                    <a:close/>
                    <a:moveTo>
                      <a:pt x="5378" y="1"/>
                    </a:moveTo>
                    <a:lnTo>
                      <a:pt x="5378" y="265"/>
                    </a:lnTo>
                    <a:lnTo>
                      <a:pt x="10491" y="265"/>
                    </a:lnTo>
                    <a:lnTo>
                      <a:pt x="10491" y="1"/>
                    </a:lnTo>
                    <a:close/>
                    <a:moveTo>
                      <a:pt x="10756" y="1"/>
                    </a:moveTo>
                    <a:lnTo>
                      <a:pt x="10756" y="265"/>
                    </a:lnTo>
                    <a:lnTo>
                      <a:pt x="15868" y="265"/>
                    </a:lnTo>
                    <a:lnTo>
                      <a:pt x="15868" y="1"/>
                    </a:lnTo>
                    <a:close/>
                    <a:moveTo>
                      <a:pt x="16133" y="1"/>
                    </a:moveTo>
                    <a:lnTo>
                      <a:pt x="16133" y="265"/>
                    </a:lnTo>
                    <a:lnTo>
                      <a:pt x="21246" y="265"/>
                    </a:lnTo>
                    <a:lnTo>
                      <a:pt x="21246" y="1"/>
                    </a:lnTo>
                    <a:close/>
                    <a:moveTo>
                      <a:pt x="21510" y="1"/>
                    </a:moveTo>
                    <a:lnTo>
                      <a:pt x="21510" y="265"/>
                    </a:lnTo>
                    <a:lnTo>
                      <a:pt x="26447" y="265"/>
                    </a:lnTo>
                    <a:lnTo>
                      <a:pt x="264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59"/>
              <p:cNvSpPr/>
              <p:nvPr/>
            </p:nvSpPr>
            <p:spPr>
              <a:xfrm>
                <a:off x="2100350" y="2578150"/>
                <a:ext cx="127850" cy="6625"/>
              </a:xfrm>
              <a:custGeom>
                <a:avLst/>
                <a:gdLst/>
                <a:ahLst/>
                <a:cxnLst/>
                <a:rect l="l" t="t" r="r" b="b"/>
                <a:pathLst>
                  <a:path w="5114" h="265"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59"/>
              <p:cNvSpPr/>
              <p:nvPr/>
            </p:nvSpPr>
            <p:spPr>
              <a:xfrm>
                <a:off x="2234800" y="2578150"/>
                <a:ext cx="127850" cy="6625"/>
              </a:xfrm>
              <a:custGeom>
                <a:avLst/>
                <a:gdLst/>
                <a:ahLst/>
                <a:cxnLst/>
                <a:rect l="l" t="t" r="r" b="b"/>
                <a:pathLst>
                  <a:path w="5114" h="265" fill="none" extrusionOk="0">
                    <a:moveTo>
                      <a:pt x="5113" y="1"/>
                    </a:moveTo>
                    <a:lnTo>
                      <a:pt x="0" y="1"/>
                    </a:lnTo>
                    <a:lnTo>
                      <a:pt x="0"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59"/>
              <p:cNvSpPr/>
              <p:nvPr/>
            </p:nvSpPr>
            <p:spPr>
              <a:xfrm>
                <a:off x="2369225" y="2578150"/>
                <a:ext cx="127850" cy="6625"/>
              </a:xfrm>
              <a:custGeom>
                <a:avLst/>
                <a:gdLst/>
                <a:ahLst/>
                <a:cxnLst/>
                <a:rect l="l" t="t" r="r" b="b"/>
                <a:pathLst>
                  <a:path w="5114" h="265" fill="none" extrusionOk="0">
                    <a:moveTo>
                      <a:pt x="5113" y="1"/>
                    </a:moveTo>
                    <a:lnTo>
                      <a:pt x="1" y="1"/>
                    </a:lnTo>
                    <a:lnTo>
                      <a:pt x="1"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59"/>
              <p:cNvSpPr/>
              <p:nvPr/>
            </p:nvSpPr>
            <p:spPr>
              <a:xfrm>
                <a:off x="2503650" y="2578150"/>
                <a:ext cx="127850" cy="6625"/>
              </a:xfrm>
              <a:custGeom>
                <a:avLst/>
                <a:gdLst/>
                <a:ahLst/>
                <a:cxnLst/>
                <a:rect l="l" t="t" r="r" b="b"/>
                <a:pathLst>
                  <a:path w="5114" h="265"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59"/>
              <p:cNvSpPr/>
              <p:nvPr/>
            </p:nvSpPr>
            <p:spPr>
              <a:xfrm>
                <a:off x="2638100" y="2578150"/>
                <a:ext cx="123425" cy="6625"/>
              </a:xfrm>
              <a:custGeom>
                <a:avLst/>
                <a:gdLst/>
                <a:ahLst/>
                <a:cxnLst/>
                <a:rect l="l" t="t" r="r" b="b"/>
                <a:pathLst>
                  <a:path w="4937" h="265" fill="none" extrusionOk="0">
                    <a:moveTo>
                      <a:pt x="4937" y="1"/>
                    </a:moveTo>
                    <a:lnTo>
                      <a:pt x="0" y="1"/>
                    </a:lnTo>
                    <a:lnTo>
                      <a:pt x="0" y="265"/>
                    </a:lnTo>
                    <a:lnTo>
                      <a:pt x="4937" y="265"/>
                    </a:lnTo>
                    <a:lnTo>
                      <a:pt x="4937"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59"/>
              <p:cNvSpPr/>
              <p:nvPr/>
            </p:nvSpPr>
            <p:spPr>
              <a:xfrm>
                <a:off x="2093750" y="2578150"/>
                <a:ext cx="6625" cy="6625"/>
              </a:xfrm>
              <a:custGeom>
                <a:avLst/>
                <a:gdLst/>
                <a:ahLst/>
                <a:cxnLst/>
                <a:rect l="l" t="t" r="r" b="b"/>
                <a:pathLst>
                  <a:path w="265" h="265"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59"/>
              <p:cNvSpPr/>
              <p:nvPr/>
            </p:nvSpPr>
            <p:spPr>
              <a:xfrm>
                <a:off x="2093750" y="2578150"/>
                <a:ext cx="6625" cy="6625"/>
              </a:xfrm>
              <a:custGeom>
                <a:avLst/>
                <a:gdLst/>
                <a:ahLst/>
                <a:cxnLst/>
                <a:rect l="l" t="t" r="r" b="b"/>
                <a:pathLst>
                  <a:path w="265" h="265"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59"/>
              <p:cNvSpPr/>
              <p:nvPr/>
            </p:nvSpPr>
            <p:spPr>
              <a:xfrm>
                <a:off x="2228175" y="2578150"/>
                <a:ext cx="6650" cy="6625"/>
              </a:xfrm>
              <a:custGeom>
                <a:avLst/>
                <a:gdLst/>
                <a:ahLst/>
                <a:cxnLst/>
                <a:rect l="l" t="t" r="r" b="b"/>
                <a:pathLst>
                  <a:path w="266" h="265"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59"/>
              <p:cNvSpPr/>
              <p:nvPr/>
            </p:nvSpPr>
            <p:spPr>
              <a:xfrm>
                <a:off x="2228175" y="2578150"/>
                <a:ext cx="6650" cy="6625"/>
              </a:xfrm>
              <a:custGeom>
                <a:avLst/>
                <a:gdLst/>
                <a:ahLst/>
                <a:cxnLst/>
                <a:rect l="l" t="t" r="r" b="b"/>
                <a:pathLst>
                  <a:path w="266" h="265"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59"/>
              <p:cNvSpPr/>
              <p:nvPr/>
            </p:nvSpPr>
            <p:spPr>
              <a:xfrm>
                <a:off x="2362625" y="2578150"/>
                <a:ext cx="6625" cy="6625"/>
              </a:xfrm>
              <a:custGeom>
                <a:avLst/>
                <a:gdLst/>
                <a:ahLst/>
                <a:cxnLst/>
                <a:rect l="l" t="t" r="r" b="b"/>
                <a:pathLst>
                  <a:path w="265" h="265"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59"/>
              <p:cNvSpPr/>
              <p:nvPr/>
            </p:nvSpPr>
            <p:spPr>
              <a:xfrm>
                <a:off x="2362625" y="2578150"/>
                <a:ext cx="6625" cy="6625"/>
              </a:xfrm>
              <a:custGeom>
                <a:avLst/>
                <a:gdLst/>
                <a:ahLst/>
                <a:cxnLst/>
                <a:rect l="l" t="t" r="r" b="b"/>
                <a:pathLst>
                  <a:path w="265" h="265"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59"/>
              <p:cNvSpPr/>
              <p:nvPr/>
            </p:nvSpPr>
            <p:spPr>
              <a:xfrm>
                <a:off x="2497050" y="2578150"/>
                <a:ext cx="6625" cy="6625"/>
              </a:xfrm>
              <a:custGeom>
                <a:avLst/>
                <a:gdLst/>
                <a:ahLst/>
                <a:cxnLst/>
                <a:rect l="l" t="t" r="r" b="b"/>
                <a:pathLst>
                  <a:path w="265" h="265"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59"/>
              <p:cNvSpPr/>
              <p:nvPr/>
            </p:nvSpPr>
            <p:spPr>
              <a:xfrm>
                <a:off x="2497050" y="2578150"/>
                <a:ext cx="6625" cy="6625"/>
              </a:xfrm>
              <a:custGeom>
                <a:avLst/>
                <a:gdLst/>
                <a:ahLst/>
                <a:cxnLst/>
                <a:rect l="l" t="t" r="r" b="b"/>
                <a:pathLst>
                  <a:path w="265" h="265"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59"/>
              <p:cNvSpPr/>
              <p:nvPr/>
            </p:nvSpPr>
            <p:spPr>
              <a:xfrm>
                <a:off x="2631475" y="2578150"/>
                <a:ext cx="6650" cy="6625"/>
              </a:xfrm>
              <a:custGeom>
                <a:avLst/>
                <a:gdLst/>
                <a:ahLst/>
                <a:cxnLst/>
                <a:rect l="l" t="t" r="r" b="b"/>
                <a:pathLst>
                  <a:path w="266" h="265"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59"/>
              <p:cNvSpPr/>
              <p:nvPr/>
            </p:nvSpPr>
            <p:spPr>
              <a:xfrm>
                <a:off x="2631475" y="2578150"/>
                <a:ext cx="6650" cy="6625"/>
              </a:xfrm>
              <a:custGeom>
                <a:avLst/>
                <a:gdLst/>
                <a:ahLst/>
                <a:cxnLst/>
                <a:rect l="l" t="t" r="r" b="b"/>
                <a:pathLst>
                  <a:path w="266" h="265"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59"/>
              <p:cNvSpPr/>
              <p:nvPr/>
            </p:nvSpPr>
            <p:spPr>
              <a:xfrm>
                <a:off x="2761500" y="2578150"/>
                <a:ext cx="7750" cy="6625"/>
              </a:xfrm>
              <a:custGeom>
                <a:avLst/>
                <a:gdLst/>
                <a:ahLst/>
                <a:cxnLst/>
                <a:rect l="l" t="t" r="r" b="b"/>
                <a:pathLst>
                  <a:path w="310" h="265" extrusionOk="0">
                    <a:moveTo>
                      <a:pt x="1" y="1"/>
                    </a:moveTo>
                    <a:lnTo>
                      <a:pt x="1" y="265"/>
                    </a:lnTo>
                    <a:lnTo>
                      <a:pt x="309" y="265"/>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59"/>
              <p:cNvSpPr/>
              <p:nvPr/>
            </p:nvSpPr>
            <p:spPr>
              <a:xfrm>
                <a:off x="2761500" y="2578150"/>
                <a:ext cx="7750" cy="6625"/>
              </a:xfrm>
              <a:custGeom>
                <a:avLst/>
                <a:gdLst/>
                <a:ahLst/>
                <a:cxnLst/>
                <a:rect l="l" t="t" r="r" b="b"/>
                <a:pathLst>
                  <a:path w="310" h="265" fill="none" extrusionOk="0">
                    <a:moveTo>
                      <a:pt x="309" y="1"/>
                    </a:moveTo>
                    <a:lnTo>
                      <a:pt x="1" y="1"/>
                    </a:lnTo>
                    <a:lnTo>
                      <a:pt x="1" y="265"/>
                    </a:lnTo>
                    <a:lnTo>
                      <a:pt x="309" y="265"/>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59"/>
              <p:cNvSpPr/>
              <p:nvPr/>
            </p:nvSpPr>
            <p:spPr>
              <a:xfrm>
                <a:off x="2100350" y="2712575"/>
                <a:ext cx="661175" cy="6650"/>
              </a:xfrm>
              <a:custGeom>
                <a:avLst/>
                <a:gdLst/>
                <a:ahLst/>
                <a:cxnLst/>
                <a:rect l="l" t="t" r="r" b="b"/>
                <a:pathLst>
                  <a:path w="26447" h="266" extrusionOk="0">
                    <a:moveTo>
                      <a:pt x="1" y="1"/>
                    </a:moveTo>
                    <a:lnTo>
                      <a:pt x="1" y="265"/>
                    </a:lnTo>
                    <a:lnTo>
                      <a:pt x="5114" y="265"/>
                    </a:lnTo>
                    <a:lnTo>
                      <a:pt x="5114" y="1"/>
                    </a:lnTo>
                    <a:close/>
                    <a:moveTo>
                      <a:pt x="5378" y="1"/>
                    </a:moveTo>
                    <a:lnTo>
                      <a:pt x="5378" y="265"/>
                    </a:lnTo>
                    <a:lnTo>
                      <a:pt x="10491" y="265"/>
                    </a:lnTo>
                    <a:lnTo>
                      <a:pt x="10491" y="1"/>
                    </a:lnTo>
                    <a:close/>
                    <a:moveTo>
                      <a:pt x="10756" y="1"/>
                    </a:moveTo>
                    <a:lnTo>
                      <a:pt x="10756" y="265"/>
                    </a:lnTo>
                    <a:lnTo>
                      <a:pt x="15868" y="265"/>
                    </a:lnTo>
                    <a:lnTo>
                      <a:pt x="15868" y="1"/>
                    </a:lnTo>
                    <a:close/>
                    <a:moveTo>
                      <a:pt x="16133" y="1"/>
                    </a:moveTo>
                    <a:lnTo>
                      <a:pt x="16133" y="265"/>
                    </a:lnTo>
                    <a:lnTo>
                      <a:pt x="21246" y="265"/>
                    </a:lnTo>
                    <a:lnTo>
                      <a:pt x="21246" y="1"/>
                    </a:lnTo>
                    <a:close/>
                    <a:moveTo>
                      <a:pt x="21510" y="1"/>
                    </a:moveTo>
                    <a:lnTo>
                      <a:pt x="21510" y="265"/>
                    </a:lnTo>
                    <a:lnTo>
                      <a:pt x="26447" y="265"/>
                    </a:lnTo>
                    <a:lnTo>
                      <a:pt x="264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59"/>
              <p:cNvSpPr/>
              <p:nvPr/>
            </p:nvSpPr>
            <p:spPr>
              <a:xfrm>
                <a:off x="2100350" y="2712575"/>
                <a:ext cx="127850" cy="6650"/>
              </a:xfrm>
              <a:custGeom>
                <a:avLst/>
                <a:gdLst/>
                <a:ahLst/>
                <a:cxnLst/>
                <a:rect l="l" t="t" r="r" b="b"/>
                <a:pathLst>
                  <a:path w="5114" h="266"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59"/>
              <p:cNvSpPr/>
              <p:nvPr/>
            </p:nvSpPr>
            <p:spPr>
              <a:xfrm>
                <a:off x="2234800" y="2712575"/>
                <a:ext cx="127850" cy="6650"/>
              </a:xfrm>
              <a:custGeom>
                <a:avLst/>
                <a:gdLst/>
                <a:ahLst/>
                <a:cxnLst/>
                <a:rect l="l" t="t" r="r" b="b"/>
                <a:pathLst>
                  <a:path w="5114" h="266" fill="none" extrusionOk="0">
                    <a:moveTo>
                      <a:pt x="5113" y="1"/>
                    </a:moveTo>
                    <a:lnTo>
                      <a:pt x="0" y="1"/>
                    </a:lnTo>
                    <a:lnTo>
                      <a:pt x="0"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59"/>
              <p:cNvSpPr/>
              <p:nvPr/>
            </p:nvSpPr>
            <p:spPr>
              <a:xfrm>
                <a:off x="2369225" y="2712575"/>
                <a:ext cx="127850" cy="6650"/>
              </a:xfrm>
              <a:custGeom>
                <a:avLst/>
                <a:gdLst/>
                <a:ahLst/>
                <a:cxnLst/>
                <a:rect l="l" t="t" r="r" b="b"/>
                <a:pathLst>
                  <a:path w="5114" h="266" fill="none" extrusionOk="0">
                    <a:moveTo>
                      <a:pt x="5113" y="1"/>
                    </a:moveTo>
                    <a:lnTo>
                      <a:pt x="1" y="1"/>
                    </a:lnTo>
                    <a:lnTo>
                      <a:pt x="1"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59"/>
              <p:cNvSpPr/>
              <p:nvPr/>
            </p:nvSpPr>
            <p:spPr>
              <a:xfrm>
                <a:off x="2503650" y="2712575"/>
                <a:ext cx="127850" cy="6650"/>
              </a:xfrm>
              <a:custGeom>
                <a:avLst/>
                <a:gdLst/>
                <a:ahLst/>
                <a:cxnLst/>
                <a:rect l="l" t="t" r="r" b="b"/>
                <a:pathLst>
                  <a:path w="5114" h="266"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59"/>
              <p:cNvSpPr/>
              <p:nvPr/>
            </p:nvSpPr>
            <p:spPr>
              <a:xfrm>
                <a:off x="2638100" y="2712575"/>
                <a:ext cx="123425" cy="6650"/>
              </a:xfrm>
              <a:custGeom>
                <a:avLst/>
                <a:gdLst/>
                <a:ahLst/>
                <a:cxnLst/>
                <a:rect l="l" t="t" r="r" b="b"/>
                <a:pathLst>
                  <a:path w="4937" h="266" fill="none" extrusionOk="0">
                    <a:moveTo>
                      <a:pt x="4937" y="1"/>
                    </a:moveTo>
                    <a:lnTo>
                      <a:pt x="0" y="1"/>
                    </a:lnTo>
                    <a:lnTo>
                      <a:pt x="0" y="265"/>
                    </a:lnTo>
                    <a:lnTo>
                      <a:pt x="4937" y="265"/>
                    </a:lnTo>
                    <a:lnTo>
                      <a:pt x="4937"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59"/>
              <p:cNvSpPr/>
              <p:nvPr/>
            </p:nvSpPr>
            <p:spPr>
              <a:xfrm>
                <a:off x="2093750" y="27125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59"/>
              <p:cNvSpPr/>
              <p:nvPr/>
            </p:nvSpPr>
            <p:spPr>
              <a:xfrm>
                <a:off x="2093750" y="27125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59"/>
              <p:cNvSpPr/>
              <p:nvPr/>
            </p:nvSpPr>
            <p:spPr>
              <a:xfrm>
                <a:off x="2228175" y="2712575"/>
                <a:ext cx="6650" cy="6650"/>
              </a:xfrm>
              <a:custGeom>
                <a:avLst/>
                <a:gdLst/>
                <a:ahLst/>
                <a:cxnLst/>
                <a:rect l="l" t="t" r="r" b="b"/>
                <a:pathLst>
                  <a:path w="266" h="266"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59"/>
              <p:cNvSpPr/>
              <p:nvPr/>
            </p:nvSpPr>
            <p:spPr>
              <a:xfrm>
                <a:off x="2228175" y="2712575"/>
                <a:ext cx="6650" cy="6650"/>
              </a:xfrm>
              <a:custGeom>
                <a:avLst/>
                <a:gdLst/>
                <a:ahLst/>
                <a:cxnLst/>
                <a:rect l="l" t="t" r="r" b="b"/>
                <a:pathLst>
                  <a:path w="266" h="266"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59"/>
              <p:cNvSpPr/>
              <p:nvPr/>
            </p:nvSpPr>
            <p:spPr>
              <a:xfrm>
                <a:off x="2362625" y="27125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59"/>
              <p:cNvSpPr/>
              <p:nvPr/>
            </p:nvSpPr>
            <p:spPr>
              <a:xfrm>
                <a:off x="2362625" y="27125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59"/>
              <p:cNvSpPr/>
              <p:nvPr/>
            </p:nvSpPr>
            <p:spPr>
              <a:xfrm>
                <a:off x="2497050" y="27125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59"/>
              <p:cNvSpPr/>
              <p:nvPr/>
            </p:nvSpPr>
            <p:spPr>
              <a:xfrm>
                <a:off x="2497050" y="27125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59"/>
              <p:cNvSpPr/>
              <p:nvPr/>
            </p:nvSpPr>
            <p:spPr>
              <a:xfrm>
                <a:off x="2631475" y="2712575"/>
                <a:ext cx="6650" cy="6650"/>
              </a:xfrm>
              <a:custGeom>
                <a:avLst/>
                <a:gdLst/>
                <a:ahLst/>
                <a:cxnLst/>
                <a:rect l="l" t="t" r="r" b="b"/>
                <a:pathLst>
                  <a:path w="266" h="266"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59"/>
              <p:cNvSpPr/>
              <p:nvPr/>
            </p:nvSpPr>
            <p:spPr>
              <a:xfrm>
                <a:off x="2631475" y="2712575"/>
                <a:ext cx="6650" cy="6650"/>
              </a:xfrm>
              <a:custGeom>
                <a:avLst/>
                <a:gdLst/>
                <a:ahLst/>
                <a:cxnLst/>
                <a:rect l="l" t="t" r="r" b="b"/>
                <a:pathLst>
                  <a:path w="266" h="266"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59"/>
              <p:cNvSpPr/>
              <p:nvPr/>
            </p:nvSpPr>
            <p:spPr>
              <a:xfrm>
                <a:off x="2761500" y="2712575"/>
                <a:ext cx="7750" cy="6650"/>
              </a:xfrm>
              <a:custGeom>
                <a:avLst/>
                <a:gdLst/>
                <a:ahLst/>
                <a:cxnLst/>
                <a:rect l="l" t="t" r="r" b="b"/>
                <a:pathLst>
                  <a:path w="310" h="266" extrusionOk="0">
                    <a:moveTo>
                      <a:pt x="1" y="1"/>
                    </a:moveTo>
                    <a:lnTo>
                      <a:pt x="1" y="265"/>
                    </a:lnTo>
                    <a:lnTo>
                      <a:pt x="309" y="265"/>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59"/>
              <p:cNvSpPr/>
              <p:nvPr/>
            </p:nvSpPr>
            <p:spPr>
              <a:xfrm>
                <a:off x="2761500" y="2712575"/>
                <a:ext cx="7750" cy="6650"/>
              </a:xfrm>
              <a:custGeom>
                <a:avLst/>
                <a:gdLst/>
                <a:ahLst/>
                <a:cxnLst/>
                <a:rect l="l" t="t" r="r" b="b"/>
                <a:pathLst>
                  <a:path w="310" h="266" fill="none" extrusionOk="0">
                    <a:moveTo>
                      <a:pt x="309" y="1"/>
                    </a:moveTo>
                    <a:lnTo>
                      <a:pt x="1" y="1"/>
                    </a:lnTo>
                    <a:lnTo>
                      <a:pt x="1" y="265"/>
                    </a:lnTo>
                    <a:lnTo>
                      <a:pt x="309" y="265"/>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59"/>
              <p:cNvSpPr/>
              <p:nvPr/>
            </p:nvSpPr>
            <p:spPr>
              <a:xfrm>
                <a:off x="2100350" y="2847025"/>
                <a:ext cx="661175" cy="6625"/>
              </a:xfrm>
              <a:custGeom>
                <a:avLst/>
                <a:gdLst/>
                <a:ahLst/>
                <a:cxnLst/>
                <a:rect l="l" t="t" r="r" b="b"/>
                <a:pathLst>
                  <a:path w="26447"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59"/>
              <p:cNvSpPr/>
              <p:nvPr/>
            </p:nvSpPr>
            <p:spPr>
              <a:xfrm>
                <a:off x="2100350" y="28470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59"/>
              <p:cNvSpPr/>
              <p:nvPr/>
            </p:nvSpPr>
            <p:spPr>
              <a:xfrm>
                <a:off x="2234800" y="2847025"/>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59"/>
              <p:cNvSpPr/>
              <p:nvPr/>
            </p:nvSpPr>
            <p:spPr>
              <a:xfrm>
                <a:off x="2369225" y="2847025"/>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59"/>
              <p:cNvSpPr/>
              <p:nvPr/>
            </p:nvSpPr>
            <p:spPr>
              <a:xfrm>
                <a:off x="2503650" y="28470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59"/>
              <p:cNvSpPr/>
              <p:nvPr/>
            </p:nvSpPr>
            <p:spPr>
              <a:xfrm>
                <a:off x="2638100" y="2847025"/>
                <a:ext cx="123425" cy="6625"/>
              </a:xfrm>
              <a:custGeom>
                <a:avLst/>
                <a:gdLst/>
                <a:ahLst/>
                <a:cxnLst/>
                <a:rect l="l" t="t" r="r" b="b"/>
                <a:pathLst>
                  <a:path w="4937" h="265" fill="none" extrusionOk="0">
                    <a:moveTo>
                      <a:pt x="4937" y="0"/>
                    </a:moveTo>
                    <a:lnTo>
                      <a:pt x="0" y="0"/>
                    </a:lnTo>
                    <a:lnTo>
                      <a:pt x="0" y="265"/>
                    </a:lnTo>
                    <a:lnTo>
                      <a:pt x="4937" y="265"/>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59"/>
              <p:cNvSpPr/>
              <p:nvPr/>
            </p:nvSpPr>
            <p:spPr>
              <a:xfrm>
                <a:off x="2093750" y="28470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59"/>
              <p:cNvSpPr/>
              <p:nvPr/>
            </p:nvSpPr>
            <p:spPr>
              <a:xfrm>
                <a:off x="2093750" y="28470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59"/>
              <p:cNvSpPr/>
              <p:nvPr/>
            </p:nvSpPr>
            <p:spPr>
              <a:xfrm>
                <a:off x="2228175" y="28470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59"/>
              <p:cNvSpPr/>
              <p:nvPr/>
            </p:nvSpPr>
            <p:spPr>
              <a:xfrm>
                <a:off x="2228175" y="28470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59"/>
              <p:cNvSpPr/>
              <p:nvPr/>
            </p:nvSpPr>
            <p:spPr>
              <a:xfrm>
                <a:off x="2362625" y="28470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59"/>
              <p:cNvSpPr/>
              <p:nvPr/>
            </p:nvSpPr>
            <p:spPr>
              <a:xfrm>
                <a:off x="2362625" y="28470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59"/>
              <p:cNvSpPr/>
              <p:nvPr/>
            </p:nvSpPr>
            <p:spPr>
              <a:xfrm>
                <a:off x="2497050" y="28470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59"/>
              <p:cNvSpPr/>
              <p:nvPr/>
            </p:nvSpPr>
            <p:spPr>
              <a:xfrm>
                <a:off x="2497050" y="28470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59"/>
              <p:cNvSpPr/>
              <p:nvPr/>
            </p:nvSpPr>
            <p:spPr>
              <a:xfrm>
                <a:off x="2631475" y="28470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59"/>
              <p:cNvSpPr/>
              <p:nvPr/>
            </p:nvSpPr>
            <p:spPr>
              <a:xfrm>
                <a:off x="2631475" y="28470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59"/>
              <p:cNvSpPr/>
              <p:nvPr/>
            </p:nvSpPr>
            <p:spPr>
              <a:xfrm>
                <a:off x="2761500" y="2847025"/>
                <a:ext cx="7750" cy="6625"/>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59"/>
              <p:cNvSpPr/>
              <p:nvPr/>
            </p:nvSpPr>
            <p:spPr>
              <a:xfrm>
                <a:off x="2761500" y="2847025"/>
                <a:ext cx="7750" cy="6625"/>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59"/>
              <p:cNvSpPr/>
              <p:nvPr/>
            </p:nvSpPr>
            <p:spPr>
              <a:xfrm>
                <a:off x="2100350" y="2978150"/>
                <a:ext cx="667800" cy="6625"/>
              </a:xfrm>
              <a:custGeom>
                <a:avLst/>
                <a:gdLst/>
                <a:ahLst/>
                <a:cxnLst/>
                <a:rect l="l" t="t" r="r" b="b"/>
                <a:pathLst>
                  <a:path w="26712"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711" y="265"/>
                    </a:lnTo>
                    <a:lnTo>
                      <a:pt x="26711" y="177"/>
                    </a:lnTo>
                    <a:lnTo>
                      <a:pt x="26447" y="177"/>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59"/>
              <p:cNvSpPr/>
              <p:nvPr/>
            </p:nvSpPr>
            <p:spPr>
              <a:xfrm>
                <a:off x="2100350" y="29781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59"/>
              <p:cNvSpPr/>
              <p:nvPr/>
            </p:nvSpPr>
            <p:spPr>
              <a:xfrm>
                <a:off x="2234800" y="2978150"/>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59"/>
              <p:cNvSpPr/>
              <p:nvPr/>
            </p:nvSpPr>
            <p:spPr>
              <a:xfrm>
                <a:off x="2369225" y="2978150"/>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59"/>
              <p:cNvSpPr/>
              <p:nvPr/>
            </p:nvSpPr>
            <p:spPr>
              <a:xfrm>
                <a:off x="2503650" y="29781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59"/>
              <p:cNvSpPr/>
              <p:nvPr/>
            </p:nvSpPr>
            <p:spPr>
              <a:xfrm>
                <a:off x="2638100" y="2978150"/>
                <a:ext cx="130050" cy="6625"/>
              </a:xfrm>
              <a:custGeom>
                <a:avLst/>
                <a:gdLst/>
                <a:ahLst/>
                <a:cxnLst/>
                <a:rect l="l" t="t" r="r" b="b"/>
                <a:pathLst>
                  <a:path w="5202" h="265" fill="none" extrusionOk="0">
                    <a:moveTo>
                      <a:pt x="4937" y="0"/>
                    </a:moveTo>
                    <a:lnTo>
                      <a:pt x="0" y="0"/>
                    </a:lnTo>
                    <a:lnTo>
                      <a:pt x="0" y="265"/>
                    </a:lnTo>
                    <a:lnTo>
                      <a:pt x="5201" y="265"/>
                    </a:lnTo>
                    <a:lnTo>
                      <a:pt x="5201" y="177"/>
                    </a:lnTo>
                    <a:lnTo>
                      <a:pt x="4937" y="177"/>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59"/>
              <p:cNvSpPr/>
              <p:nvPr/>
            </p:nvSpPr>
            <p:spPr>
              <a:xfrm>
                <a:off x="2094850" y="2978150"/>
                <a:ext cx="5525" cy="6625"/>
              </a:xfrm>
              <a:custGeom>
                <a:avLst/>
                <a:gdLst/>
                <a:ahLst/>
                <a:cxnLst/>
                <a:rect l="l" t="t" r="r" b="b"/>
                <a:pathLst>
                  <a:path w="221" h="265" extrusionOk="0">
                    <a:moveTo>
                      <a:pt x="0" y="0"/>
                    </a:moveTo>
                    <a:lnTo>
                      <a:pt x="0" y="265"/>
                    </a:lnTo>
                    <a:lnTo>
                      <a:pt x="221" y="265"/>
                    </a:lnTo>
                    <a:lnTo>
                      <a:pt x="22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59"/>
              <p:cNvSpPr/>
              <p:nvPr/>
            </p:nvSpPr>
            <p:spPr>
              <a:xfrm>
                <a:off x="2094850" y="2978150"/>
                <a:ext cx="5525" cy="6625"/>
              </a:xfrm>
              <a:custGeom>
                <a:avLst/>
                <a:gdLst/>
                <a:ahLst/>
                <a:cxnLst/>
                <a:rect l="l" t="t" r="r" b="b"/>
                <a:pathLst>
                  <a:path w="221" h="265" fill="none" extrusionOk="0">
                    <a:moveTo>
                      <a:pt x="221" y="0"/>
                    </a:moveTo>
                    <a:lnTo>
                      <a:pt x="0" y="0"/>
                    </a:lnTo>
                    <a:lnTo>
                      <a:pt x="0" y="265"/>
                    </a:lnTo>
                    <a:lnTo>
                      <a:pt x="221" y="265"/>
                    </a:lnTo>
                    <a:lnTo>
                      <a:pt x="221"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59"/>
              <p:cNvSpPr/>
              <p:nvPr/>
            </p:nvSpPr>
            <p:spPr>
              <a:xfrm>
                <a:off x="2228175" y="29781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59"/>
              <p:cNvSpPr/>
              <p:nvPr/>
            </p:nvSpPr>
            <p:spPr>
              <a:xfrm>
                <a:off x="2228175" y="29781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59"/>
              <p:cNvSpPr/>
              <p:nvPr/>
            </p:nvSpPr>
            <p:spPr>
              <a:xfrm>
                <a:off x="2362625" y="29781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59"/>
              <p:cNvSpPr/>
              <p:nvPr/>
            </p:nvSpPr>
            <p:spPr>
              <a:xfrm>
                <a:off x="2362625" y="29781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59"/>
              <p:cNvSpPr/>
              <p:nvPr/>
            </p:nvSpPr>
            <p:spPr>
              <a:xfrm>
                <a:off x="2497050" y="29781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59"/>
              <p:cNvSpPr/>
              <p:nvPr/>
            </p:nvSpPr>
            <p:spPr>
              <a:xfrm>
                <a:off x="2497050" y="29781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59"/>
              <p:cNvSpPr/>
              <p:nvPr/>
            </p:nvSpPr>
            <p:spPr>
              <a:xfrm>
                <a:off x="2631475" y="29781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59"/>
              <p:cNvSpPr/>
              <p:nvPr/>
            </p:nvSpPr>
            <p:spPr>
              <a:xfrm>
                <a:off x="2631475" y="29781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59"/>
              <p:cNvSpPr/>
              <p:nvPr/>
            </p:nvSpPr>
            <p:spPr>
              <a:xfrm>
                <a:off x="2761500" y="2978150"/>
                <a:ext cx="6650" cy="4425"/>
              </a:xfrm>
              <a:custGeom>
                <a:avLst/>
                <a:gdLst/>
                <a:ahLst/>
                <a:cxnLst/>
                <a:rect l="l" t="t" r="r" b="b"/>
                <a:pathLst>
                  <a:path w="266" h="177" extrusionOk="0">
                    <a:moveTo>
                      <a:pt x="1" y="0"/>
                    </a:moveTo>
                    <a:lnTo>
                      <a:pt x="1" y="177"/>
                    </a:lnTo>
                    <a:lnTo>
                      <a:pt x="265" y="177"/>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59"/>
              <p:cNvSpPr/>
              <p:nvPr/>
            </p:nvSpPr>
            <p:spPr>
              <a:xfrm>
                <a:off x="2761500" y="2978150"/>
                <a:ext cx="6650" cy="4425"/>
              </a:xfrm>
              <a:custGeom>
                <a:avLst/>
                <a:gdLst/>
                <a:ahLst/>
                <a:cxnLst/>
                <a:rect l="l" t="t" r="r" b="b"/>
                <a:pathLst>
                  <a:path w="266" h="177" fill="none" extrusionOk="0">
                    <a:moveTo>
                      <a:pt x="265" y="0"/>
                    </a:moveTo>
                    <a:lnTo>
                      <a:pt x="1" y="0"/>
                    </a:lnTo>
                    <a:lnTo>
                      <a:pt x="1" y="177"/>
                    </a:lnTo>
                    <a:lnTo>
                      <a:pt x="265" y="177"/>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59"/>
              <p:cNvSpPr/>
              <p:nvPr/>
            </p:nvSpPr>
            <p:spPr>
              <a:xfrm>
                <a:off x="2761500" y="1617275"/>
                <a:ext cx="7750" cy="47400"/>
              </a:xfrm>
              <a:custGeom>
                <a:avLst/>
                <a:gdLst/>
                <a:ahLst/>
                <a:cxnLst/>
                <a:rect l="l" t="t" r="r" b="b"/>
                <a:pathLst>
                  <a:path w="310" h="1896" extrusionOk="0">
                    <a:moveTo>
                      <a:pt x="1" y="1"/>
                    </a:moveTo>
                    <a:lnTo>
                      <a:pt x="1" y="1896"/>
                    </a:lnTo>
                    <a:lnTo>
                      <a:pt x="309" y="1896"/>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59"/>
              <p:cNvSpPr/>
              <p:nvPr/>
            </p:nvSpPr>
            <p:spPr>
              <a:xfrm>
                <a:off x="2741675" y="1638225"/>
                <a:ext cx="47400" cy="6625"/>
              </a:xfrm>
              <a:custGeom>
                <a:avLst/>
                <a:gdLst/>
                <a:ahLst/>
                <a:cxnLst/>
                <a:rect l="l" t="t" r="r" b="b"/>
                <a:pathLst>
                  <a:path w="1896" h="265" extrusionOk="0">
                    <a:moveTo>
                      <a:pt x="1" y="0"/>
                    </a:moveTo>
                    <a:lnTo>
                      <a:pt x="1" y="264"/>
                    </a:lnTo>
                    <a:lnTo>
                      <a:pt x="1896" y="264"/>
                    </a:ln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59"/>
              <p:cNvSpPr/>
              <p:nvPr/>
            </p:nvSpPr>
            <p:spPr>
              <a:xfrm>
                <a:off x="2761500" y="2288350"/>
                <a:ext cx="7750" cy="46300"/>
              </a:xfrm>
              <a:custGeom>
                <a:avLst/>
                <a:gdLst/>
                <a:ahLst/>
                <a:cxnLst/>
                <a:rect l="l" t="t" r="r" b="b"/>
                <a:pathLst>
                  <a:path w="310" h="1852" extrusionOk="0">
                    <a:moveTo>
                      <a:pt x="1" y="0"/>
                    </a:moveTo>
                    <a:lnTo>
                      <a:pt x="1" y="1852"/>
                    </a:lnTo>
                    <a:lnTo>
                      <a:pt x="309" y="1852"/>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59"/>
              <p:cNvSpPr/>
              <p:nvPr/>
            </p:nvSpPr>
            <p:spPr>
              <a:xfrm>
                <a:off x="2741675" y="2308175"/>
                <a:ext cx="47400" cy="6650"/>
              </a:xfrm>
              <a:custGeom>
                <a:avLst/>
                <a:gdLst/>
                <a:ahLst/>
                <a:cxnLst/>
                <a:rect l="l" t="t" r="r" b="b"/>
                <a:pathLst>
                  <a:path w="1896" h="266" extrusionOk="0">
                    <a:moveTo>
                      <a:pt x="1" y="1"/>
                    </a:moveTo>
                    <a:lnTo>
                      <a:pt x="1" y="265"/>
                    </a:lnTo>
                    <a:lnTo>
                      <a:pt x="1896" y="265"/>
                    </a:lnTo>
                    <a:lnTo>
                      <a:pt x="18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59"/>
              <p:cNvSpPr/>
              <p:nvPr/>
            </p:nvSpPr>
            <p:spPr>
              <a:xfrm>
                <a:off x="2091550" y="1617275"/>
                <a:ext cx="6625" cy="47400"/>
              </a:xfrm>
              <a:custGeom>
                <a:avLst/>
                <a:gdLst/>
                <a:ahLst/>
                <a:cxnLst/>
                <a:rect l="l" t="t" r="r" b="b"/>
                <a:pathLst>
                  <a:path w="265" h="1896" extrusionOk="0">
                    <a:moveTo>
                      <a:pt x="0" y="1"/>
                    </a:moveTo>
                    <a:lnTo>
                      <a:pt x="0" y="1896"/>
                    </a:lnTo>
                    <a:lnTo>
                      <a:pt x="265" y="1896"/>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59"/>
              <p:cNvSpPr/>
              <p:nvPr/>
            </p:nvSpPr>
            <p:spPr>
              <a:xfrm>
                <a:off x="2071700" y="1638225"/>
                <a:ext cx="47425" cy="6625"/>
              </a:xfrm>
              <a:custGeom>
                <a:avLst/>
                <a:gdLst/>
                <a:ahLst/>
                <a:cxnLst/>
                <a:rect l="l" t="t" r="r" b="b"/>
                <a:pathLst>
                  <a:path w="1897" h="265" extrusionOk="0">
                    <a:moveTo>
                      <a:pt x="1" y="0"/>
                    </a:moveTo>
                    <a:lnTo>
                      <a:pt x="1" y="264"/>
                    </a:lnTo>
                    <a:lnTo>
                      <a:pt x="1896" y="264"/>
                    </a:ln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59"/>
              <p:cNvSpPr/>
              <p:nvPr/>
            </p:nvSpPr>
            <p:spPr>
              <a:xfrm>
                <a:off x="2091550" y="2288350"/>
                <a:ext cx="6625" cy="46300"/>
              </a:xfrm>
              <a:custGeom>
                <a:avLst/>
                <a:gdLst/>
                <a:ahLst/>
                <a:cxnLst/>
                <a:rect l="l" t="t" r="r" b="b"/>
                <a:pathLst>
                  <a:path w="265" h="1852" extrusionOk="0">
                    <a:moveTo>
                      <a:pt x="0" y="0"/>
                    </a:moveTo>
                    <a:lnTo>
                      <a:pt x="0" y="1852"/>
                    </a:lnTo>
                    <a:lnTo>
                      <a:pt x="265" y="1852"/>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59"/>
              <p:cNvSpPr/>
              <p:nvPr/>
            </p:nvSpPr>
            <p:spPr>
              <a:xfrm>
                <a:off x="2071700" y="2308175"/>
                <a:ext cx="47425" cy="6650"/>
              </a:xfrm>
              <a:custGeom>
                <a:avLst/>
                <a:gdLst/>
                <a:ahLst/>
                <a:cxnLst/>
                <a:rect l="l" t="t" r="r" b="b"/>
                <a:pathLst>
                  <a:path w="1897" h="266" extrusionOk="0">
                    <a:moveTo>
                      <a:pt x="1" y="1"/>
                    </a:moveTo>
                    <a:lnTo>
                      <a:pt x="1" y="265"/>
                    </a:lnTo>
                    <a:lnTo>
                      <a:pt x="1896" y="265"/>
                    </a:lnTo>
                    <a:lnTo>
                      <a:pt x="18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59"/>
              <p:cNvSpPr/>
              <p:nvPr/>
            </p:nvSpPr>
            <p:spPr>
              <a:xfrm>
                <a:off x="2091550" y="2958325"/>
                <a:ext cx="6625" cy="46300"/>
              </a:xfrm>
              <a:custGeom>
                <a:avLst/>
                <a:gdLst/>
                <a:ahLst/>
                <a:cxnLst/>
                <a:rect l="l" t="t" r="r" b="b"/>
                <a:pathLst>
                  <a:path w="265" h="1852" extrusionOk="0">
                    <a:moveTo>
                      <a:pt x="0" y="0"/>
                    </a:moveTo>
                    <a:lnTo>
                      <a:pt x="0" y="1851"/>
                    </a:lnTo>
                    <a:lnTo>
                      <a:pt x="265" y="1851"/>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59"/>
              <p:cNvSpPr/>
              <p:nvPr/>
            </p:nvSpPr>
            <p:spPr>
              <a:xfrm>
                <a:off x="2071700" y="2978150"/>
                <a:ext cx="47425" cy="6625"/>
              </a:xfrm>
              <a:custGeom>
                <a:avLst/>
                <a:gdLst/>
                <a:ahLst/>
                <a:cxnLst/>
                <a:rect l="l" t="t" r="r" b="b"/>
                <a:pathLst>
                  <a:path w="1897" h="265" extrusionOk="0">
                    <a:moveTo>
                      <a:pt x="1" y="0"/>
                    </a:moveTo>
                    <a:lnTo>
                      <a:pt x="1" y="265"/>
                    </a:lnTo>
                    <a:lnTo>
                      <a:pt x="1896" y="265"/>
                    </a:ln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59"/>
              <p:cNvSpPr/>
              <p:nvPr/>
            </p:nvSpPr>
            <p:spPr>
              <a:xfrm>
                <a:off x="2761500" y="2958325"/>
                <a:ext cx="7750" cy="46300"/>
              </a:xfrm>
              <a:custGeom>
                <a:avLst/>
                <a:gdLst/>
                <a:ahLst/>
                <a:cxnLst/>
                <a:rect l="l" t="t" r="r" b="b"/>
                <a:pathLst>
                  <a:path w="310" h="1852" extrusionOk="0">
                    <a:moveTo>
                      <a:pt x="1" y="0"/>
                    </a:moveTo>
                    <a:lnTo>
                      <a:pt x="1" y="1851"/>
                    </a:lnTo>
                    <a:lnTo>
                      <a:pt x="309" y="1851"/>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59"/>
              <p:cNvSpPr/>
              <p:nvPr/>
            </p:nvSpPr>
            <p:spPr>
              <a:xfrm>
                <a:off x="2741675" y="2978150"/>
                <a:ext cx="47400" cy="6625"/>
              </a:xfrm>
              <a:custGeom>
                <a:avLst/>
                <a:gdLst/>
                <a:ahLst/>
                <a:cxnLst/>
                <a:rect l="l" t="t" r="r" b="b"/>
                <a:pathLst>
                  <a:path w="1896" h="265" extrusionOk="0">
                    <a:moveTo>
                      <a:pt x="1" y="0"/>
                    </a:moveTo>
                    <a:lnTo>
                      <a:pt x="1" y="265"/>
                    </a:lnTo>
                    <a:lnTo>
                      <a:pt x="1896" y="265"/>
                    </a:ln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46" name="Google Shape;2946;p59"/>
            <p:cNvGrpSpPr/>
            <p:nvPr/>
          </p:nvGrpSpPr>
          <p:grpSpPr>
            <a:xfrm>
              <a:off x="965147" y="444904"/>
              <a:ext cx="605939" cy="733425"/>
              <a:chOff x="854872" y="593529"/>
              <a:chExt cx="605939" cy="733425"/>
            </a:xfrm>
          </p:grpSpPr>
          <p:grpSp>
            <p:nvGrpSpPr>
              <p:cNvPr id="2947" name="Google Shape;2947;p59"/>
              <p:cNvGrpSpPr/>
              <p:nvPr/>
            </p:nvGrpSpPr>
            <p:grpSpPr>
              <a:xfrm>
                <a:off x="854872" y="749504"/>
                <a:ext cx="444014" cy="577450"/>
                <a:chOff x="2255047" y="690567"/>
                <a:chExt cx="444014" cy="577450"/>
              </a:xfrm>
            </p:grpSpPr>
            <p:sp>
              <p:nvSpPr>
                <p:cNvPr id="2948" name="Google Shape;2948;p59"/>
                <p:cNvSpPr/>
                <p:nvPr/>
              </p:nvSpPr>
              <p:spPr>
                <a:xfrm>
                  <a:off x="2255047" y="690567"/>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59"/>
                <p:cNvSpPr/>
                <p:nvPr/>
              </p:nvSpPr>
              <p:spPr>
                <a:xfrm>
                  <a:off x="2588630" y="690567"/>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50" name="Google Shape;2950;p59"/>
                <p:cNvCxnSpPr/>
                <p:nvPr/>
              </p:nvCxnSpPr>
              <p:spPr>
                <a:xfrm>
                  <a:off x="2320463" y="924475"/>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51" name="Google Shape;2951;p59"/>
                <p:cNvCxnSpPr/>
                <p:nvPr/>
              </p:nvCxnSpPr>
              <p:spPr>
                <a:xfrm>
                  <a:off x="2320463" y="979300"/>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52" name="Google Shape;2952;p59"/>
                <p:cNvCxnSpPr/>
                <p:nvPr/>
              </p:nvCxnSpPr>
              <p:spPr>
                <a:xfrm>
                  <a:off x="2320463" y="1031550"/>
                  <a:ext cx="313200" cy="0"/>
                </a:xfrm>
                <a:prstGeom prst="straightConnector1">
                  <a:avLst/>
                </a:prstGeom>
                <a:noFill/>
                <a:ln w="9525" cap="flat" cmpd="sng">
                  <a:solidFill>
                    <a:schemeClr val="dk1"/>
                  </a:solidFill>
                  <a:prstDash val="solid"/>
                  <a:round/>
                  <a:headEnd type="none" w="med" len="med"/>
                  <a:tailEnd type="none" w="med" len="med"/>
                </a:ln>
              </p:spPr>
            </p:cxnSp>
          </p:grpSp>
          <p:grpSp>
            <p:nvGrpSpPr>
              <p:cNvPr id="2953" name="Google Shape;2953;p59"/>
              <p:cNvGrpSpPr/>
              <p:nvPr/>
            </p:nvGrpSpPr>
            <p:grpSpPr>
              <a:xfrm>
                <a:off x="935835" y="671517"/>
                <a:ext cx="444014" cy="577450"/>
                <a:chOff x="2255047" y="690567"/>
                <a:chExt cx="444014" cy="577450"/>
              </a:xfrm>
            </p:grpSpPr>
            <p:sp>
              <p:nvSpPr>
                <p:cNvPr id="2954" name="Google Shape;2954;p59"/>
                <p:cNvSpPr/>
                <p:nvPr/>
              </p:nvSpPr>
              <p:spPr>
                <a:xfrm>
                  <a:off x="2255047" y="690567"/>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59"/>
                <p:cNvSpPr/>
                <p:nvPr/>
              </p:nvSpPr>
              <p:spPr>
                <a:xfrm>
                  <a:off x="2588630" y="690567"/>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56" name="Google Shape;2956;p59"/>
                <p:cNvCxnSpPr/>
                <p:nvPr/>
              </p:nvCxnSpPr>
              <p:spPr>
                <a:xfrm>
                  <a:off x="2320463" y="924475"/>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57" name="Google Shape;2957;p59"/>
                <p:cNvCxnSpPr/>
                <p:nvPr/>
              </p:nvCxnSpPr>
              <p:spPr>
                <a:xfrm>
                  <a:off x="2320463" y="979300"/>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58" name="Google Shape;2958;p59"/>
                <p:cNvCxnSpPr/>
                <p:nvPr/>
              </p:nvCxnSpPr>
              <p:spPr>
                <a:xfrm>
                  <a:off x="2320463" y="1031550"/>
                  <a:ext cx="313200" cy="0"/>
                </a:xfrm>
                <a:prstGeom prst="straightConnector1">
                  <a:avLst/>
                </a:prstGeom>
                <a:noFill/>
                <a:ln w="9525" cap="flat" cmpd="sng">
                  <a:solidFill>
                    <a:schemeClr val="dk1"/>
                  </a:solidFill>
                  <a:prstDash val="solid"/>
                  <a:round/>
                  <a:headEnd type="none" w="med" len="med"/>
                  <a:tailEnd type="none" w="med" len="med"/>
                </a:ln>
              </p:spPr>
            </p:cxnSp>
          </p:grpSp>
          <p:grpSp>
            <p:nvGrpSpPr>
              <p:cNvPr id="2959" name="Google Shape;2959;p59"/>
              <p:cNvGrpSpPr/>
              <p:nvPr/>
            </p:nvGrpSpPr>
            <p:grpSpPr>
              <a:xfrm>
                <a:off x="1016797" y="593529"/>
                <a:ext cx="444014" cy="577450"/>
                <a:chOff x="2255047" y="690567"/>
                <a:chExt cx="444014" cy="577450"/>
              </a:xfrm>
            </p:grpSpPr>
            <p:sp>
              <p:nvSpPr>
                <p:cNvPr id="2960" name="Google Shape;2960;p59"/>
                <p:cNvSpPr/>
                <p:nvPr/>
              </p:nvSpPr>
              <p:spPr>
                <a:xfrm>
                  <a:off x="2255047" y="690567"/>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59"/>
                <p:cNvSpPr/>
                <p:nvPr/>
              </p:nvSpPr>
              <p:spPr>
                <a:xfrm>
                  <a:off x="2588630" y="690567"/>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62" name="Google Shape;2962;p59"/>
                <p:cNvCxnSpPr/>
                <p:nvPr/>
              </p:nvCxnSpPr>
              <p:spPr>
                <a:xfrm>
                  <a:off x="2320463" y="924475"/>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63" name="Google Shape;2963;p59"/>
                <p:cNvCxnSpPr/>
                <p:nvPr/>
              </p:nvCxnSpPr>
              <p:spPr>
                <a:xfrm>
                  <a:off x="2320463" y="979300"/>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64" name="Google Shape;2964;p59"/>
                <p:cNvCxnSpPr/>
                <p:nvPr/>
              </p:nvCxnSpPr>
              <p:spPr>
                <a:xfrm>
                  <a:off x="2320463" y="1031550"/>
                  <a:ext cx="313200" cy="0"/>
                </a:xfrm>
                <a:prstGeom prst="straightConnector1">
                  <a:avLst/>
                </a:prstGeom>
                <a:noFill/>
                <a:ln w="9525" cap="flat" cmpd="sng">
                  <a:solidFill>
                    <a:schemeClr val="dk1"/>
                  </a:solidFill>
                  <a:prstDash val="solid"/>
                  <a:round/>
                  <a:headEnd type="none" w="med" len="med"/>
                  <a:tailEnd type="none" w="med" len="med"/>
                </a:ln>
              </p:spPr>
            </p:cxnSp>
          </p:grpSp>
        </p:grpSp>
      </p:grpSp>
      <p:sp>
        <p:nvSpPr>
          <p:cNvPr id="10" name="Google Shape;2622;p59">
            <a:extLst>
              <a:ext uri="{FF2B5EF4-FFF2-40B4-BE49-F238E27FC236}">
                <a16:creationId xmlns:a16="http://schemas.microsoft.com/office/drawing/2014/main" id="{76ED2ACC-6DD9-2FF5-F29B-D7486AD75256}"/>
              </a:ext>
            </a:extLst>
          </p:cNvPr>
          <p:cNvSpPr txBox="1">
            <a:spLocks/>
          </p:cNvSpPr>
          <p:nvPr/>
        </p:nvSpPr>
        <p:spPr>
          <a:xfrm>
            <a:off x="1087082" y="3989015"/>
            <a:ext cx="7160326" cy="762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9pPr>
          </a:lstStyle>
          <a:p>
            <a:pPr marL="0" indent="0" algn="just"/>
            <a:endParaRPr lang="en-US" sz="2200"/>
          </a:p>
        </p:txBody>
      </p:sp>
      <p:grpSp>
        <p:nvGrpSpPr>
          <p:cNvPr id="2" name="Google Shape;1829;p50">
            <a:extLst>
              <a:ext uri="{FF2B5EF4-FFF2-40B4-BE49-F238E27FC236}">
                <a16:creationId xmlns:a16="http://schemas.microsoft.com/office/drawing/2014/main" id="{A2E860FF-70C0-4ADC-31C3-C44C87BC9614}"/>
              </a:ext>
            </a:extLst>
          </p:cNvPr>
          <p:cNvGrpSpPr/>
          <p:nvPr/>
        </p:nvGrpSpPr>
        <p:grpSpPr>
          <a:xfrm>
            <a:off x="1668609" y="1428002"/>
            <a:ext cx="5819710" cy="3212350"/>
            <a:chOff x="1662150" y="965574"/>
            <a:chExt cx="5819710" cy="3212350"/>
          </a:xfrm>
        </p:grpSpPr>
        <p:sp>
          <p:nvSpPr>
            <p:cNvPr id="3" name="Google Shape;1830;p50">
              <a:extLst>
                <a:ext uri="{FF2B5EF4-FFF2-40B4-BE49-F238E27FC236}">
                  <a16:creationId xmlns:a16="http://schemas.microsoft.com/office/drawing/2014/main" id="{1277E6FB-0DF8-A528-FE53-D7356A241746}"/>
                </a:ext>
              </a:extLst>
            </p:cNvPr>
            <p:cNvSpPr/>
            <p:nvPr/>
          </p:nvSpPr>
          <p:spPr>
            <a:xfrm>
              <a:off x="1665638" y="1292501"/>
              <a:ext cx="5816222" cy="2885423"/>
            </a:xfrm>
            <a:custGeom>
              <a:avLst/>
              <a:gdLst/>
              <a:ahLst/>
              <a:cxnLst/>
              <a:rect l="l" t="t" r="r" b="b"/>
              <a:pathLst>
                <a:path w="58289" h="52980" extrusionOk="0">
                  <a:moveTo>
                    <a:pt x="1" y="0"/>
                  </a:moveTo>
                  <a:lnTo>
                    <a:pt x="1" y="52980"/>
                  </a:lnTo>
                  <a:lnTo>
                    <a:pt x="58289" y="52980"/>
                  </a:lnTo>
                  <a:lnTo>
                    <a:pt x="58289" y="0"/>
                  </a:lnTo>
                  <a:close/>
                </a:path>
              </a:pathLst>
            </a:custGeom>
            <a:solidFill>
              <a:schemeClr val="dk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 name="Google Shape;1831;p50">
              <a:extLst>
                <a:ext uri="{FF2B5EF4-FFF2-40B4-BE49-F238E27FC236}">
                  <a16:creationId xmlns:a16="http://schemas.microsoft.com/office/drawing/2014/main" id="{0746E57D-DA33-6CCE-C38F-6D72089FAEE2}"/>
                </a:ext>
              </a:extLst>
            </p:cNvPr>
            <p:cNvGrpSpPr/>
            <p:nvPr/>
          </p:nvGrpSpPr>
          <p:grpSpPr>
            <a:xfrm>
              <a:off x="1662150" y="965574"/>
              <a:ext cx="5819675" cy="326925"/>
              <a:chOff x="1662163" y="959424"/>
              <a:chExt cx="5819675" cy="326925"/>
            </a:xfrm>
          </p:grpSpPr>
          <p:sp>
            <p:nvSpPr>
              <p:cNvPr id="5" name="Google Shape;1832;p50">
                <a:extLst>
                  <a:ext uri="{FF2B5EF4-FFF2-40B4-BE49-F238E27FC236}">
                    <a16:creationId xmlns:a16="http://schemas.microsoft.com/office/drawing/2014/main" id="{93E1C9D3-47AD-B55E-5210-C04748C7B1BD}"/>
                  </a:ext>
                </a:extLst>
              </p:cNvPr>
              <p:cNvSpPr/>
              <p:nvPr/>
            </p:nvSpPr>
            <p:spPr>
              <a:xfrm>
                <a:off x="1662163" y="959425"/>
                <a:ext cx="5819675" cy="326923"/>
              </a:xfrm>
              <a:custGeom>
                <a:avLst/>
                <a:gdLst/>
                <a:ahLst/>
                <a:cxnLst/>
                <a:rect l="l" t="t" r="r" b="b"/>
                <a:pathLst>
                  <a:path w="58255" h="3991" extrusionOk="0">
                    <a:moveTo>
                      <a:pt x="1" y="0"/>
                    </a:moveTo>
                    <a:lnTo>
                      <a:pt x="1" y="3990"/>
                    </a:lnTo>
                    <a:lnTo>
                      <a:pt x="58254" y="3990"/>
                    </a:lnTo>
                    <a:lnTo>
                      <a:pt x="58254" y="0"/>
                    </a:ln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 name="Google Shape;1833;p50">
                <a:extLst>
                  <a:ext uri="{FF2B5EF4-FFF2-40B4-BE49-F238E27FC236}">
                    <a16:creationId xmlns:a16="http://schemas.microsoft.com/office/drawing/2014/main" id="{77ACED33-11E3-F73A-8614-BE469DD1EEF3}"/>
                  </a:ext>
                </a:extLst>
              </p:cNvPr>
              <p:cNvGrpSpPr/>
              <p:nvPr/>
            </p:nvGrpSpPr>
            <p:grpSpPr>
              <a:xfrm>
                <a:off x="1764526" y="959424"/>
                <a:ext cx="5589241" cy="326925"/>
                <a:chOff x="1764526" y="959424"/>
                <a:chExt cx="5589241" cy="326925"/>
              </a:xfrm>
            </p:grpSpPr>
            <p:sp>
              <p:nvSpPr>
                <p:cNvPr id="7" name="Google Shape;1834;p50">
                  <a:extLst>
                    <a:ext uri="{FF2B5EF4-FFF2-40B4-BE49-F238E27FC236}">
                      <a16:creationId xmlns:a16="http://schemas.microsoft.com/office/drawing/2014/main" id="{0D8D1FD7-220C-13B0-EC3A-AFBB3F066CD0}"/>
                    </a:ext>
                  </a:extLst>
                </p:cNvPr>
                <p:cNvSpPr/>
                <p:nvPr/>
              </p:nvSpPr>
              <p:spPr>
                <a:xfrm>
                  <a:off x="1980533" y="959424"/>
                  <a:ext cx="17119" cy="326925"/>
                </a:xfrm>
                <a:custGeom>
                  <a:avLst/>
                  <a:gdLst/>
                  <a:ahLst/>
                  <a:cxnLst/>
                  <a:rect l="l" t="t" r="r" b="b"/>
                  <a:pathLst>
                    <a:path w="209" h="3991" extrusionOk="0">
                      <a:moveTo>
                        <a:pt x="1" y="0"/>
                      </a:moveTo>
                      <a:lnTo>
                        <a:pt x="1" y="3990"/>
                      </a:lnTo>
                      <a:lnTo>
                        <a:pt x="209" y="3990"/>
                      </a:lnTo>
                      <a:lnTo>
                        <a:pt x="2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835;p50">
                  <a:extLst>
                    <a:ext uri="{FF2B5EF4-FFF2-40B4-BE49-F238E27FC236}">
                      <a16:creationId xmlns:a16="http://schemas.microsoft.com/office/drawing/2014/main" id="{2F0D76CF-9439-DBDF-E726-ABF6C0E39920}"/>
                    </a:ext>
                  </a:extLst>
                </p:cNvPr>
                <p:cNvSpPr/>
                <p:nvPr/>
              </p:nvSpPr>
              <p:spPr>
                <a:xfrm>
                  <a:off x="1764526" y="1030443"/>
                  <a:ext cx="105256" cy="184802"/>
                </a:xfrm>
                <a:custGeom>
                  <a:avLst/>
                  <a:gdLst/>
                  <a:ahLst/>
                  <a:cxnLst/>
                  <a:rect l="l" t="t" r="r" b="b"/>
                  <a:pathLst>
                    <a:path w="1285" h="2256" extrusionOk="0">
                      <a:moveTo>
                        <a:pt x="1285" y="1"/>
                      </a:moveTo>
                      <a:lnTo>
                        <a:pt x="1" y="1146"/>
                      </a:lnTo>
                      <a:lnTo>
                        <a:pt x="1285" y="2256"/>
                      </a:lnTo>
                      <a:lnTo>
                        <a:pt x="128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836;p50">
                  <a:extLst>
                    <a:ext uri="{FF2B5EF4-FFF2-40B4-BE49-F238E27FC236}">
                      <a16:creationId xmlns:a16="http://schemas.microsoft.com/office/drawing/2014/main" id="{C32E110A-7766-26B9-8673-CC966165C637}"/>
                    </a:ext>
                  </a:extLst>
                </p:cNvPr>
                <p:cNvSpPr/>
                <p:nvPr/>
              </p:nvSpPr>
              <p:spPr>
                <a:xfrm>
                  <a:off x="7117856" y="959424"/>
                  <a:ext cx="17120" cy="326923"/>
                </a:xfrm>
                <a:custGeom>
                  <a:avLst/>
                  <a:gdLst/>
                  <a:ahLst/>
                  <a:cxnLst/>
                  <a:rect l="l" t="t" r="r" b="b"/>
                  <a:pathLst>
                    <a:path w="209" h="3991" extrusionOk="0">
                      <a:moveTo>
                        <a:pt x="0" y="0"/>
                      </a:moveTo>
                      <a:lnTo>
                        <a:pt x="0" y="3990"/>
                      </a:lnTo>
                      <a:lnTo>
                        <a:pt x="208" y="3990"/>
                      </a:lnTo>
                      <a:lnTo>
                        <a:pt x="20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837;p50">
                  <a:extLst>
                    <a:ext uri="{FF2B5EF4-FFF2-40B4-BE49-F238E27FC236}">
                      <a16:creationId xmlns:a16="http://schemas.microsoft.com/office/drawing/2014/main" id="{FE7E2570-9FCE-A140-B6A4-F825B6F14A47}"/>
                    </a:ext>
                  </a:extLst>
                </p:cNvPr>
                <p:cNvSpPr/>
                <p:nvPr/>
              </p:nvSpPr>
              <p:spPr>
                <a:xfrm>
                  <a:off x="7245724" y="1030443"/>
                  <a:ext cx="108043" cy="184800"/>
                </a:xfrm>
                <a:custGeom>
                  <a:avLst/>
                  <a:gdLst/>
                  <a:ahLst/>
                  <a:cxnLst/>
                  <a:rect l="l" t="t" r="r" b="b"/>
                  <a:pathLst>
                    <a:path w="1319" h="2256" extrusionOk="0">
                      <a:moveTo>
                        <a:pt x="0" y="1"/>
                      </a:moveTo>
                      <a:lnTo>
                        <a:pt x="0" y="2256"/>
                      </a:lnTo>
                      <a:lnTo>
                        <a:pt x="1319" y="1146"/>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mc:AlternateContent xmlns:mc="http://schemas.openxmlformats.org/markup-compatibility/2006" xmlns:a14="http://schemas.microsoft.com/office/drawing/2010/main">
        <mc:Choice Requires="a14">
          <p:sp>
            <p:nvSpPr>
              <p:cNvPr id="2622" name="Google Shape;2622;p59"/>
              <p:cNvSpPr txBox="1">
                <a:spLocks noGrp="1"/>
              </p:cNvSpPr>
              <p:nvPr>
                <p:ph type="subTitle" idx="1"/>
              </p:nvPr>
            </p:nvSpPr>
            <p:spPr>
              <a:xfrm>
                <a:off x="2082753" y="2350155"/>
                <a:ext cx="4991386" cy="2290196"/>
              </a:xfrm>
              <a:prstGeom prst="rect">
                <a:avLst/>
              </a:prstGeom>
            </p:spPr>
            <p:txBody>
              <a:bodyPr spcFirstLastPara="1" wrap="square" lIns="91425" tIns="91425" rIns="91425" bIns="91425" anchor="ctr" anchorCtr="0">
                <a:noAutofit/>
              </a:bodyPr>
              <a:lstStyle/>
              <a:p>
                <a:pPr marL="285750" indent="-285750" algn="just">
                  <a:buFont typeface="Arial" panose="020B0604020202020204" pitchFamily="34" charset="0"/>
                  <a:buChar char="•"/>
                </a:pPr>
                <a:r>
                  <a:rPr lang="en-US" err="1">
                    <a:latin typeface="Raleway" pitchFamily="2" charset="0"/>
                  </a:rPr>
                  <a:t>Lưu</a:t>
                </a:r>
                <a:r>
                  <a:rPr lang="en-US">
                    <a:latin typeface="Raleway" pitchFamily="2" charset="0"/>
                  </a:rPr>
                  <a:t> </a:t>
                </a:r>
                <a:r>
                  <a:rPr lang="en-US" err="1">
                    <a:latin typeface="Raleway" pitchFamily="2" charset="0"/>
                  </a:rPr>
                  <a:t>cấu</a:t>
                </a:r>
                <a:r>
                  <a:rPr lang="en-US">
                    <a:latin typeface="Raleway" pitchFamily="2" charset="0"/>
                  </a:rPr>
                  <a:t> </a:t>
                </a:r>
                <a:r>
                  <a:rPr lang="en-US" err="1">
                    <a:latin typeface="Raleway" pitchFamily="2" charset="0"/>
                  </a:rPr>
                  <a:t>hình</a:t>
                </a:r>
                <a:r>
                  <a:rPr lang="en-US">
                    <a:latin typeface="Raleway" pitchFamily="2" charset="0"/>
                  </a:rPr>
                  <a:t> </a:t>
                </a:r>
                <a:r>
                  <a:rPr lang="en-US" err="1">
                    <a:latin typeface="Raleway" pitchFamily="2" charset="0"/>
                  </a:rPr>
                  <a:t>bằng</a:t>
                </a:r>
                <a:r>
                  <a:rPr lang="en-US">
                    <a:latin typeface="Raleway" pitchFamily="2" charset="0"/>
                  </a:rPr>
                  <a:t> </a:t>
                </a:r>
                <a:r>
                  <a:rPr lang="en-US" err="1">
                    <a:latin typeface="Raleway" pitchFamily="2" charset="0"/>
                  </a:rPr>
                  <a:t>số</a:t>
                </a:r>
                <a:r>
                  <a:rPr lang="en-US">
                    <a:latin typeface="Raleway" pitchFamily="2" charset="0"/>
                  </a:rPr>
                  <a:t> </a:t>
                </a:r>
                <a:r>
                  <a:rPr lang="en-US" err="1">
                    <a:latin typeface="Raleway" pitchFamily="2" charset="0"/>
                  </a:rPr>
                  <a:t>nguyên</a:t>
                </a:r>
                <a:endParaRPr lang="en-US">
                  <a:latin typeface="Raleway" pitchFamily="2" charset="0"/>
                </a:endParaRPr>
              </a:p>
              <a:p>
                <a:pPr marL="0" indent="0" algn="just"/>
                <a14:m>
                  <m:oMathPara xmlns:m="http://schemas.openxmlformats.org/officeDocument/2006/math">
                    <m:oMathParaPr>
                      <m:jc m:val="centerGroup"/>
                    </m:oMathParaPr>
                    <m:oMath xmlns:m="http://schemas.openxmlformats.org/officeDocument/2006/math">
                      <m:sSub>
                        <m:sSubPr>
                          <m:ctrlPr>
                            <a:rPr kumimoji="0" lang="en-US" sz="2000" b="0" i="1" u="none" strike="noStrike" kern="0" cap="none" spc="0" normalizeH="0" baseline="0" noProof="0" smtClean="0">
                              <a:ln>
                                <a:noFill/>
                              </a:ln>
                              <a:solidFill>
                                <a:srgbClr val="000000"/>
                              </a:solidFill>
                              <a:effectLst/>
                              <a:uLnTx/>
                              <a:uFillTx/>
                              <a:latin typeface="Cambria Math" panose="02040503050406030204" pitchFamily="18" charset="0"/>
                              <a:sym typeface="DM Sans"/>
                            </a:rPr>
                          </m:ctrlPr>
                        </m:sSubPr>
                        <m:e>
                          <m:r>
                            <a:rPr kumimoji="0" lang="en-US" sz="2000" b="0" i="0" u="none" strike="noStrike" kern="0" cap="none" spc="0" normalizeH="0" baseline="0" noProof="0" smtClean="0">
                              <a:ln>
                                <a:noFill/>
                              </a:ln>
                              <a:solidFill>
                                <a:srgbClr val="000000"/>
                              </a:solidFill>
                              <a:effectLst/>
                              <a:uLnTx/>
                              <a:uFillTx/>
                              <a:latin typeface="Cambria Math" panose="02040503050406030204" pitchFamily="18" charset="0"/>
                              <a:sym typeface="DM Sans"/>
                            </a:rPr>
                            <m:t>9</m:t>
                          </m:r>
                        </m:e>
                        <m:sub>
                          <m:r>
                            <a:rPr kumimoji="0" lang="en-US" sz="2000" b="0" i="1" u="none" strike="noStrike" kern="0" cap="none" spc="0" normalizeH="0" baseline="0" noProof="0" smtClean="0">
                              <a:ln>
                                <a:noFill/>
                              </a:ln>
                              <a:solidFill>
                                <a:srgbClr val="000000"/>
                              </a:solidFill>
                              <a:effectLst/>
                              <a:uLnTx/>
                              <a:uFillTx/>
                              <a:latin typeface="Cambria Math" panose="02040503050406030204" pitchFamily="18" charset="0"/>
                              <a:sym typeface="DM Sans"/>
                            </a:rPr>
                            <m:t>10</m:t>
                          </m:r>
                        </m:sub>
                      </m:sSub>
                      <m:r>
                        <a:rPr kumimoji="0" lang="en-US" sz="2000" b="0" i="0" u="none" strike="noStrike" kern="0" cap="none" spc="0" normalizeH="0" baseline="0" noProof="0" smtClean="0">
                          <a:ln>
                            <a:noFill/>
                          </a:ln>
                          <a:solidFill>
                            <a:srgbClr val="000000"/>
                          </a:solidFill>
                          <a:effectLst/>
                          <a:uLnTx/>
                          <a:uFillTx/>
                          <a:latin typeface="Cambria Math" panose="02040503050406030204" pitchFamily="18" charset="0"/>
                          <a:sym typeface="DM Sans"/>
                        </a:rPr>
                        <m:t>= </m:t>
                      </m:r>
                      <m:sSub>
                        <m:sSubPr>
                          <m:ctrlPr>
                            <a:rPr kumimoji="0" lang="en-US" sz="2000" b="0" i="1" u="none" strike="noStrike" kern="0" cap="none" spc="0" normalizeH="0" baseline="0" noProof="0" smtClean="0">
                              <a:ln>
                                <a:noFill/>
                              </a:ln>
                              <a:solidFill>
                                <a:srgbClr val="000000"/>
                              </a:solidFill>
                              <a:effectLst/>
                              <a:uLnTx/>
                              <a:uFillTx/>
                              <a:latin typeface="Cambria Math" panose="02040503050406030204" pitchFamily="18" charset="0"/>
                              <a:sym typeface="DM Sans"/>
                            </a:rPr>
                          </m:ctrlPr>
                        </m:sSubPr>
                        <m:e>
                          <m:r>
                            <a:rPr kumimoji="0" lang="en-US" sz="2000" b="0" i="1" u="none" strike="noStrike" kern="0" cap="none" spc="0" normalizeH="0" baseline="0" noProof="0" smtClean="0">
                              <a:ln>
                                <a:noFill/>
                              </a:ln>
                              <a:solidFill>
                                <a:srgbClr val="000000"/>
                              </a:solidFill>
                              <a:effectLst/>
                              <a:uLnTx/>
                              <a:uFillTx/>
                              <a:latin typeface="Cambria Math" panose="02040503050406030204" pitchFamily="18" charset="0"/>
                              <a:sym typeface="DM Sans"/>
                            </a:rPr>
                            <m:t>01001</m:t>
                          </m:r>
                        </m:e>
                        <m:sub>
                          <m:r>
                            <a:rPr kumimoji="0" lang="en-US" sz="2000" b="0" i="1" u="none" strike="noStrike" kern="0" cap="none" spc="0" normalizeH="0" baseline="0" noProof="0" smtClean="0">
                              <a:ln>
                                <a:noFill/>
                              </a:ln>
                              <a:solidFill>
                                <a:srgbClr val="000000"/>
                              </a:solidFill>
                              <a:effectLst/>
                              <a:uLnTx/>
                              <a:uFillTx/>
                              <a:latin typeface="Cambria Math" panose="02040503050406030204" pitchFamily="18" charset="0"/>
                              <a:sym typeface="DM Sans"/>
                            </a:rPr>
                            <m:t>2</m:t>
                          </m:r>
                        </m:sub>
                      </m:sSub>
                    </m:oMath>
                  </m:oMathPara>
                </a14:m>
                <a:endParaRPr lang="en-US">
                  <a:latin typeface="Raleway" pitchFamily="2" charset="0"/>
                </a:endParaRPr>
              </a:p>
              <a:p>
                <a:pPr marL="285750" indent="-285750" algn="just">
                  <a:buFont typeface="Arial" panose="020B0604020202020204" pitchFamily="34" charset="0"/>
                  <a:buChar char="•"/>
                </a:pPr>
                <a:r>
                  <a:rPr lang="en-US" err="1">
                    <a:latin typeface="Raleway" pitchFamily="2" charset="0"/>
                  </a:rPr>
                  <a:t>Lưu</a:t>
                </a:r>
                <a:r>
                  <a:rPr lang="en-US">
                    <a:latin typeface="Raleway" pitchFamily="2" charset="0"/>
                  </a:rPr>
                  <a:t> </a:t>
                </a:r>
                <a:r>
                  <a:rPr lang="en-US" err="1">
                    <a:latin typeface="Raleway" pitchFamily="2" charset="0"/>
                  </a:rPr>
                  <a:t>cấu</a:t>
                </a:r>
                <a:r>
                  <a:rPr lang="en-US">
                    <a:latin typeface="Raleway" pitchFamily="2" charset="0"/>
                  </a:rPr>
                  <a:t> </a:t>
                </a:r>
                <a:r>
                  <a:rPr lang="en-US" err="1">
                    <a:latin typeface="Raleway" pitchFamily="2" charset="0"/>
                  </a:rPr>
                  <a:t>hình</a:t>
                </a:r>
                <a:r>
                  <a:rPr lang="en-US">
                    <a:latin typeface="Raleway" pitchFamily="2" charset="0"/>
                  </a:rPr>
                  <a:t> </a:t>
                </a:r>
                <a:r>
                  <a:rPr lang="en-US" err="1">
                    <a:latin typeface="Raleway" pitchFamily="2" charset="0"/>
                  </a:rPr>
                  <a:t>bằng</a:t>
                </a:r>
                <a:r>
                  <a:rPr lang="en-US">
                    <a:latin typeface="Raleway" pitchFamily="2" charset="0"/>
                  </a:rPr>
                  <a:t> </a:t>
                </a:r>
                <a:r>
                  <a:rPr lang="en-US" err="1">
                    <a:latin typeface="Raleway" pitchFamily="2" charset="0"/>
                  </a:rPr>
                  <a:t>mảng</a:t>
                </a:r>
                <a:r>
                  <a:rPr lang="en-US">
                    <a:latin typeface="Raleway" pitchFamily="2" charset="0"/>
                  </a:rPr>
                  <a:t> bool</a:t>
                </a:r>
              </a:p>
              <a:p>
                <a:pPr marL="0" marR="0" lvl="0" indent="0" algn="ctr" defTabSz="914400" rtl="0" eaLnBrk="1" fontAlgn="auto" latinLnBrk="0" hangingPunct="1">
                  <a:lnSpc>
                    <a:spcPct val="100000"/>
                  </a:lnSpc>
                  <a:spcBef>
                    <a:spcPts val="0"/>
                  </a:spcBef>
                  <a:spcAft>
                    <a:spcPts val="0"/>
                  </a:spcAft>
                  <a:buClr>
                    <a:srgbClr val="000000"/>
                  </a:buClr>
                  <a:buSzPts val="1400"/>
                  <a:buFont typeface="DM Sans"/>
                  <a:buNone/>
                  <a:tabLst/>
                  <a:defRPr/>
                </a:pPr>
                <a14:m>
                  <m:oMathPara xmlns:m="http://schemas.openxmlformats.org/officeDocument/2006/math">
                    <m:oMathParaPr>
                      <m:jc m:val="centerGroup"/>
                    </m:oMathParaPr>
                    <m:oMath xmlns:m="http://schemas.openxmlformats.org/officeDocument/2006/math">
                      <m:r>
                        <a:rPr kumimoji="0" lang="en-US" sz="2000" b="0" i="1" u="none" strike="noStrike" kern="0" cap="none" spc="0" normalizeH="0" baseline="0" noProof="0" smtClean="0">
                          <a:ln>
                            <a:noFill/>
                          </a:ln>
                          <a:solidFill>
                            <a:srgbClr val="000000"/>
                          </a:solidFill>
                          <a:effectLst/>
                          <a:uLnTx/>
                          <a:uFillTx/>
                          <a:latin typeface="Cambria Math" panose="02040503050406030204" pitchFamily="18" charset="0"/>
                          <a:sym typeface="DM Sans"/>
                        </a:rPr>
                        <m:t>{1, 0, 0,1,0}</m:t>
                      </m:r>
                    </m:oMath>
                  </m:oMathPara>
                </a14:m>
                <a:endParaRPr lang="en-US">
                  <a:latin typeface="Raleway" pitchFamily="2" charset="0"/>
                </a:endParaRPr>
              </a:p>
              <a:p>
                <a:pPr marL="285750" indent="-285750" algn="just">
                  <a:buFont typeface="Arial" panose="020B0604020202020204" pitchFamily="34" charset="0"/>
                  <a:buChar char="•"/>
                </a:pPr>
                <a:r>
                  <a:rPr lang="en-US" err="1">
                    <a:latin typeface="Raleway" pitchFamily="2" charset="0"/>
                  </a:rPr>
                  <a:t>Lưu</a:t>
                </a:r>
                <a:r>
                  <a:rPr lang="en-US">
                    <a:latin typeface="Raleway" pitchFamily="2" charset="0"/>
                  </a:rPr>
                  <a:t> </a:t>
                </a:r>
                <a:r>
                  <a:rPr lang="en-US" err="1">
                    <a:latin typeface="Raleway" pitchFamily="2" charset="0"/>
                  </a:rPr>
                  <a:t>cấu</a:t>
                </a:r>
                <a:r>
                  <a:rPr lang="en-US">
                    <a:latin typeface="Raleway" pitchFamily="2" charset="0"/>
                  </a:rPr>
                  <a:t> </a:t>
                </a:r>
                <a:r>
                  <a:rPr lang="en-US" err="1">
                    <a:latin typeface="Raleway" pitchFamily="2" charset="0"/>
                  </a:rPr>
                  <a:t>hình</a:t>
                </a:r>
                <a:r>
                  <a:rPr lang="en-US">
                    <a:latin typeface="Raleway" pitchFamily="2" charset="0"/>
                  </a:rPr>
                  <a:t> </a:t>
                </a:r>
                <a:r>
                  <a:rPr lang="en-US" err="1">
                    <a:latin typeface="Raleway" pitchFamily="2" charset="0"/>
                  </a:rPr>
                  <a:t>bằng</a:t>
                </a:r>
                <a:r>
                  <a:rPr lang="en-US">
                    <a:latin typeface="Raleway" pitchFamily="2" charset="0"/>
                  </a:rPr>
                  <a:t> vector </a:t>
                </a:r>
                <a:r>
                  <a:rPr lang="en-US" err="1">
                    <a:latin typeface="Raleway" pitchFamily="2" charset="0"/>
                  </a:rPr>
                  <a:t>các</a:t>
                </a:r>
                <a:r>
                  <a:rPr lang="en-US">
                    <a:latin typeface="Raleway" pitchFamily="2" charset="0"/>
                  </a:rPr>
                  <a:t> </a:t>
                </a:r>
                <a:r>
                  <a:rPr lang="en-US" err="1">
                    <a:latin typeface="Raleway" pitchFamily="2" charset="0"/>
                  </a:rPr>
                  <a:t>chỉ</a:t>
                </a:r>
                <a:r>
                  <a:rPr lang="en-US">
                    <a:latin typeface="Raleway" pitchFamily="2" charset="0"/>
                  </a:rPr>
                  <a:t> </a:t>
                </a:r>
                <a:r>
                  <a:rPr lang="en-US" err="1">
                    <a:latin typeface="Raleway" pitchFamily="2" charset="0"/>
                  </a:rPr>
                  <a:t>số</a:t>
                </a:r>
                <a:r>
                  <a:rPr lang="en-US">
                    <a:latin typeface="Raleway" pitchFamily="2" charset="0"/>
                  </a:rPr>
                  <a:t> </a:t>
                </a:r>
                <a:r>
                  <a:rPr lang="en-US" err="1">
                    <a:latin typeface="Raleway" pitchFamily="2" charset="0"/>
                  </a:rPr>
                  <a:t>được</a:t>
                </a:r>
                <a:r>
                  <a:rPr lang="en-US">
                    <a:latin typeface="Raleway" pitchFamily="2" charset="0"/>
                  </a:rPr>
                  <a:t> </a:t>
                </a:r>
                <a:r>
                  <a:rPr lang="en-US" err="1">
                    <a:latin typeface="Raleway" pitchFamily="2" charset="0"/>
                  </a:rPr>
                  <a:t>chọn</a:t>
                </a:r>
                <a:endParaRPr lang="en-US">
                  <a:latin typeface="Raleway" pitchFamily="2" charset="0"/>
                </a:endParaRPr>
              </a:p>
              <a:p>
                <a:pPr marL="0" marR="0" lvl="0" indent="0" algn="ctr" defTabSz="914400" rtl="0" eaLnBrk="1" fontAlgn="auto" latinLnBrk="0" hangingPunct="1">
                  <a:lnSpc>
                    <a:spcPct val="100000"/>
                  </a:lnSpc>
                  <a:spcBef>
                    <a:spcPts val="0"/>
                  </a:spcBef>
                  <a:spcAft>
                    <a:spcPts val="0"/>
                  </a:spcAft>
                  <a:buClr>
                    <a:srgbClr val="000000"/>
                  </a:buClr>
                  <a:buSzPts val="1400"/>
                  <a:buFont typeface="DM Sans"/>
                  <a:buNone/>
                  <a:tabLst/>
                  <a:defRPr/>
                </a:pPr>
                <a14:m>
                  <m:oMathPara xmlns:m="http://schemas.openxmlformats.org/officeDocument/2006/math">
                    <m:oMathParaPr>
                      <m:jc m:val="centerGroup"/>
                    </m:oMathParaPr>
                    <m:oMath xmlns:m="http://schemas.openxmlformats.org/officeDocument/2006/math">
                      <m:r>
                        <a:rPr kumimoji="0" lang="en-US" sz="2000" b="0" i="1" u="none" strike="noStrike" kern="0" cap="none" spc="0" normalizeH="0" baseline="0" noProof="0" smtClean="0">
                          <a:ln>
                            <a:noFill/>
                          </a:ln>
                          <a:solidFill>
                            <a:srgbClr val="000000"/>
                          </a:solidFill>
                          <a:effectLst/>
                          <a:uLnTx/>
                          <a:uFillTx/>
                          <a:latin typeface="Cambria Math" panose="02040503050406030204" pitchFamily="18" charset="0"/>
                          <a:sym typeface="DM Sans"/>
                        </a:rPr>
                        <m:t>{1, 4}</m:t>
                      </m:r>
                    </m:oMath>
                  </m:oMathPara>
                </a14:m>
                <a:endParaRPr kumimoji="0" lang="vi-VN" sz="2000" b="0" i="0" u="none" strike="noStrike" kern="0" cap="none" spc="0" normalizeH="0" baseline="0" noProof="0">
                  <a:ln>
                    <a:noFill/>
                  </a:ln>
                  <a:solidFill>
                    <a:srgbClr val="000000"/>
                  </a:solidFill>
                  <a:effectLst/>
                  <a:uLnTx/>
                  <a:uFillTx/>
                  <a:sym typeface="DM Sans"/>
                </a:endParaRPr>
              </a:p>
              <a:p>
                <a:pPr marL="0" indent="0" algn="just"/>
                <a:endParaRPr lang="en-US">
                  <a:latin typeface="Raleway" pitchFamily="2" charset="0"/>
                </a:endParaRPr>
              </a:p>
              <a:p>
                <a:pPr marL="0" indent="0" algn="just"/>
                <a:endParaRPr lang="en-US" sz="2000"/>
              </a:p>
            </p:txBody>
          </p:sp>
        </mc:Choice>
        <mc:Fallback xmlns="">
          <p:sp>
            <p:nvSpPr>
              <p:cNvPr id="2622" name="Google Shape;2622;p59"/>
              <p:cNvSpPr txBox="1">
                <a:spLocks noGrp="1" noRot="1" noChangeAspect="1" noMove="1" noResize="1" noEditPoints="1" noAdjustHandles="1" noChangeArrowheads="1" noChangeShapeType="1" noTextEdit="1"/>
              </p:cNvSpPr>
              <p:nvPr>
                <p:ph type="subTitle" idx="1"/>
              </p:nvPr>
            </p:nvSpPr>
            <p:spPr>
              <a:xfrm>
                <a:off x="2082753" y="2350155"/>
                <a:ext cx="4991386" cy="2290196"/>
              </a:xfrm>
              <a:prstGeom prst="rect">
                <a:avLst/>
              </a:prstGeom>
              <a:blipFill>
                <a:blip r:embed="rId3"/>
                <a:stretch>
                  <a:fillRect l="-244"/>
                </a:stretch>
              </a:blipFill>
            </p:spPr>
            <p:txBody>
              <a:bodyPr/>
              <a:lstStyle/>
              <a:p>
                <a:r>
                  <a:rPr lang="vi-VN">
                    <a:noFill/>
                  </a:rPr>
                  <a:t> </a:t>
                </a:r>
              </a:p>
            </p:txBody>
          </p:sp>
        </mc:Fallback>
      </mc:AlternateContent>
      <p:sp>
        <p:nvSpPr>
          <p:cNvPr id="12" name="Google Shape;2622;p59">
            <a:extLst>
              <a:ext uri="{FF2B5EF4-FFF2-40B4-BE49-F238E27FC236}">
                <a16:creationId xmlns:a16="http://schemas.microsoft.com/office/drawing/2014/main" id="{44684954-CCB3-D4E4-D7DF-BA1B9B63B9BC}"/>
              </a:ext>
            </a:extLst>
          </p:cNvPr>
          <p:cNvSpPr txBox="1">
            <a:spLocks/>
          </p:cNvSpPr>
          <p:nvPr/>
        </p:nvSpPr>
        <p:spPr>
          <a:xfrm>
            <a:off x="2068507" y="1463861"/>
            <a:ext cx="4991386" cy="25512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9pPr>
          </a:lstStyle>
          <a:p>
            <a:pPr marL="0" indent="0"/>
            <a:r>
              <a:rPr lang="en-US" sz="2200" err="1"/>
              <a:t>Abtraction</a:t>
            </a:r>
            <a:endParaRPr lang="vi-VN"/>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EA025A67-26D5-5C69-51BB-3C2FEA7A6F17}"/>
                  </a:ext>
                </a:extLst>
              </p:cNvPr>
              <p:cNvSpPr txBox="1"/>
              <p:nvPr/>
            </p:nvSpPr>
            <p:spPr>
              <a:xfrm>
                <a:off x="3794179" y="1859354"/>
                <a:ext cx="1540042" cy="43088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0" lang="en-US" sz="2200" b="0" i="1" u="none" strike="noStrike" kern="0" cap="none" spc="0" normalizeH="0" baseline="0" noProof="0" dirty="0" smtClean="0">
                              <a:ln>
                                <a:noFill/>
                              </a:ln>
                              <a:solidFill>
                                <a:srgbClr val="000000"/>
                              </a:solidFill>
                              <a:effectLst/>
                              <a:uLnTx/>
                              <a:uFillTx/>
                              <a:latin typeface="Cambria Math" panose="02040503050406030204" pitchFamily="18" charset="0"/>
                              <a:sym typeface="DM Sans"/>
                            </a:rPr>
                          </m:ctrlPr>
                        </m:sSubPr>
                        <m:e>
                          <m:r>
                            <a:rPr kumimoji="0" lang="en-US" sz="2200" b="0" i="1" u="none" strike="noStrike" kern="0" cap="none" spc="0" normalizeH="0" baseline="0" noProof="0" dirty="0" smtClean="0">
                              <a:ln>
                                <a:noFill/>
                              </a:ln>
                              <a:solidFill>
                                <a:srgbClr val="000000"/>
                              </a:solidFill>
                              <a:effectLst/>
                              <a:uLnTx/>
                              <a:uFillTx/>
                              <a:latin typeface="Cambria Math" panose="02040503050406030204" pitchFamily="18" charset="0"/>
                              <a:sym typeface="DM Sans"/>
                            </a:rPr>
                            <m:t>{</m:t>
                          </m:r>
                          <m:r>
                            <a:rPr kumimoji="0" lang="en-US" sz="2200" b="0" i="1" u="none" strike="noStrike" kern="0" cap="none" spc="0" normalizeH="0" baseline="0" noProof="0" dirty="0" smtClean="0">
                              <a:ln>
                                <a:noFill/>
                              </a:ln>
                              <a:solidFill>
                                <a:srgbClr val="000000"/>
                              </a:solidFill>
                              <a:effectLst/>
                              <a:uLnTx/>
                              <a:uFillTx/>
                              <a:latin typeface="Cambria Math" panose="02040503050406030204" pitchFamily="18" charset="0"/>
                              <a:sym typeface="DM Sans"/>
                            </a:rPr>
                            <m:t>𝑖</m:t>
                          </m:r>
                        </m:e>
                        <m:sub>
                          <m:r>
                            <a:rPr kumimoji="0" lang="en-US" sz="2200" b="0" i="1" u="none" strike="noStrike" kern="0" cap="none" spc="0" normalizeH="0" baseline="0" noProof="0" dirty="0">
                              <a:ln>
                                <a:noFill/>
                              </a:ln>
                              <a:solidFill>
                                <a:srgbClr val="000000"/>
                              </a:solidFill>
                              <a:effectLst/>
                              <a:uLnTx/>
                              <a:uFillTx/>
                              <a:latin typeface="Cambria Math" panose="02040503050406030204" pitchFamily="18" charset="0"/>
                              <a:sym typeface="DM Sans"/>
                            </a:rPr>
                            <m:t>1</m:t>
                          </m:r>
                        </m:sub>
                      </m:sSub>
                      <m:r>
                        <a:rPr kumimoji="0" lang="en-US" sz="2200" b="0" i="1" u="none" strike="noStrike" kern="0" cap="none" spc="0" normalizeH="0" baseline="0" noProof="0" dirty="0">
                          <a:ln>
                            <a:noFill/>
                          </a:ln>
                          <a:solidFill>
                            <a:srgbClr val="000000"/>
                          </a:solidFill>
                          <a:effectLst/>
                          <a:uLnTx/>
                          <a:uFillTx/>
                          <a:latin typeface="Cambria Math" panose="02040503050406030204" pitchFamily="18" charset="0"/>
                          <a:sym typeface="DM Sans"/>
                        </a:rPr>
                        <m:t>, </m:t>
                      </m:r>
                      <m:sSub>
                        <m:sSubPr>
                          <m:ctrlPr>
                            <a:rPr kumimoji="0" lang="en-US" sz="2200" b="0" i="1" u="none" strike="noStrike" kern="0" cap="none" spc="0" normalizeH="0" baseline="0" noProof="0" dirty="0">
                              <a:ln>
                                <a:noFill/>
                              </a:ln>
                              <a:solidFill>
                                <a:srgbClr val="000000"/>
                              </a:solidFill>
                              <a:effectLst/>
                              <a:uLnTx/>
                              <a:uFillTx/>
                              <a:latin typeface="Cambria Math" panose="02040503050406030204" pitchFamily="18" charset="0"/>
                              <a:sym typeface="DM Sans"/>
                            </a:rPr>
                          </m:ctrlPr>
                        </m:sSubPr>
                        <m:e>
                          <m:r>
                            <a:rPr kumimoji="0" lang="en-US" sz="2200" b="0" i="1" u="none" strike="noStrike" kern="0" cap="none" spc="0" normalizeH="0" baseline="0" noProof="0" dirty="0" smtClean="0">
                              <a:ln>
                                <a:noFill/>
                              </a:ln>
                              <a:solidFill>
                                <a:srgbClr val="000000"/>
                              </a:solidFill>
                              <a:effectLst/>
                              <a:uLnTx/>
                              <a:uFillTx/>
                              <a:latin typeface="Cambria Math" panose="02040503050406030204" pitchFamily="18" charset="0"/>
                              <a:sym typeface="DM Sans"/>
                            </a:rPr>
                            <m:t>𝑖</m:t>
                          </m:r>
                        </m:e>
                        <m:sub>
                          <m:r>
                            <a:rPr kumimoji="0" lang="en-US" sz="2200" b="0" i="1" u="none" strike="noStrike" kern="0" cap="none" spc="0" normalizeH="0" baseline="0" noProof="0" dirty="0">
                              <a:ln>
                                <a:noFill/>
                              </a:ln>
                              <a:solidFill>
                                <a:srgbClr val="000000"/>
                              </a:solidFill>
                              <a:effectLst/>
                              <a:uLnTx/>
                              <a:uFillTx/>
                              <a:latin typeface="Cambria Math" panose="02040503050406030204" pitchFamily="18" charset="0"/>
                              <a:sym typeface="DM Sans"/>
                            </a:rPr>
                            <m:t>2</m:t>
                          </m:r>
                        </m:sub>
                      </m:sSub>
                      <m:r>
                        <a:rPr kumimoji="0" lang="en-US" sz="2200" b="0" i="1" u="none" strike="noStrike" kern="0" cap="none" spc="0" normalizeH="0" baseline="0" noProof="0" dirty="0">
                          <a:ln>
                            <a:noFill/>
                          </a:ln>
                          <a:solidFill>
                            <a:srgbClr val="000000"/>
                          </a:solidFill>
                          <a:effectLst/>
                          <a:uLnTx/>
                          <a:uFillTx/>
                          <a:latin typeface="Cambria Math" panose="02040503050406030204" pitchFamily="18" charset="0"/>
                          <a:sym typeface="DM Sans"/>
                        </a:rPr>
                        <m:t>, . . . , </m:t>
                      </m:r>
                      <m:sSub>
                        <m:sSubPr>
                          <m:ctrlPr>
                            <a:rPr kumimoji="0" lang="en-US" sz="2200" b="0" i="1" u="none" strike="noStrike" kern="0" cap="none" spc="0" normalizeH="0" baseline="0" noProof="0" dirty="0" err="1">
                              <a:ln>
                                <a:noFill/>
                              </a:ln>
                              <a:solidFill>
                                <a:srgbClr val="000000"/>
                              </a:solidFill>
                              <a:effectLst/>
                              <a:uLnTx/>
                              <a:uFillTx/>
                              <a:latin typeface="Cambria Math" panose="02040503050406030204" pitchFamily="18" charset="0"/>
                              <a:sym typeface="DM Sans"/>
                            </a:rPr>
                          </m:ctrlPr>
                        </m:sSubPr>
                        <m:e>
                          <m:r>
                            <a:rPr kumimoji="0" lang="en-US" sz="2200" b="0" i="1" u="none" strike="noStrike" kern="0" cap="none" spc="0" normalizeH="0" baseline="0" noProof="0" dirty="0" smtClean="0">
                              <a:ln>
                                <a:noFill/>
                              </a:ln>
                              <a:solidFill>
                                <a:srgbClr val="000000"/>
                              </a:solidFill>
                              <a:effectLst/>
                              <a:uLnTx/>
                              <a:uFillTx/>
                              <a:latin typeface="Cambria Math" panose="02040503050406030204" pitchFamily="18" charset="0"/>
                              <a:sym typeface="DM Sans"/>
                            </a:rPr>
                            <m:t>𝑖</m:t>
                          </m:r>
                        </m:e>
                        <m:sub>
                          <m:r>
                            <a:rPr kumimoji="0" lang="en-US" sz="2200" b="0" i="1" u="none" strike="noStrike" kern="0" cap="none" spc="0" normalizeH="0" baseline="0" noProof="0" dirty="0" smtClean="0">
                              <a:ln>
                                <a:noFill/>
                              </a:ln>
                              <a:solidFill>
                                <a:srgbClr val="000000"/>
                              </a:solidFill>
                              <a:effectLst/>
                              <a:uLnTx/>
                              <a:uFillTx/>
                              <a:latin typeface="Cambria Math" panose="02040503050406030204" pitchFamily="18" charset="0"/>
                              <a:sym typeface="DM Sans"/>
                            </a:rPr>
                            <m:t>𝑘</m:t>
                          </m:r>
                        </m:sub>
                      </m:sSub>
                      <m:r>
                        <a:rPr kumimoji="0" lang="en-US" sz="2200" b="0" i="1" u="none" strike="noStrike" kern="0" cap="none" spc="0" normalizeH="0" baseline="0" noProof="0" dirty="0" smtClean="0">
                          <a:ln>
                            <a:noFill/>
                          </a:ln>
                          <a:solidFill>
                            <a:srgbClr val="000000"/>
                          </a:solidFill>
                          <a:effectLst/>
                          <a:uLnTx/>
                          <a:uFillTx/>
                          <a:latin typeface="Cambria Math" panose="02040503050406030204" pitchFamily="18" charset="0"/>
                          <a:sym typeface="DM Sans"/>
                        </a:rPr>
                        <m:t>}</m:t>
                      </m:r>
                    </m:oMath>
                  </m:oMathPara>
                </a14:m>
                <a:endParaRPr lang="en-US"/>
              </a:p>
            </p:txBody>
          </p:sp>
        </mc:Choice>
        <mc:Fallback xmlns="">
          <p:sp>
            <p:nvSpPr>
              <p:cNvPr id="13" name="TextBox 12">
                <a:extLst>
                  <a:ext uri="{FF2B5EF4-FFF2-40B4-BE49-F238E27FC236}">
                    <a16:creationId xmlns:a16="http://schemas.microsoft.com/office/drawing/2014/main" id="{EA025A67-26D5-5C69-51BB-3C2FEA7A6F17}"/>
                  </a:ext>
                </a:extLst>
              </p:cNvPr>
              <p:cNvSpPr txBox="1">
                <a:spLocks noRot="1" noChangeAspect="1" noMove="1" noResize="1" noEditPoints="1" noAdjustHandles="1" noChangeArrowheads="1" noChangeShapeType="1" noTextEdit="1"/>
              </p:cNvSpPr>
              <p:nvPr/>
            </p:nvSpPr>
            <p:spPr>
              <a:xfrm>
                <a:off x="3794179" y="1859354"/>
                <a:ext cx="1540042" cy="430887"/>
              </a:xfrm>
              <a:prstGeom prst="rect">
                <a:avLst/>
              </a:prstGeom>
              <a:blipFill>
                <a:blip r:embed="rId4"/>
                <a:stretch>
                  <a:fillRect l="-2767" r="-12253" b="-19718"/>
                </a:stretch>
              </a:blipFill>
            </p:spPr>
            <p:txBody>
              <a:bodyPr/>
              <a:lstStyle/>
              <a:p>
                <a:r>
                  <a:rPr lang="vi-VN">
                    <a:noFill/>
                  </a:rPr>
                  <a:t> </a:t>
                </a:r>
              </a:p>
            </p:txBody>
          </p:sp>
        </mc:Fallback>
      </mc:AlternateContent>
    </p:spTree>
    <p:extLst>
      <p:ext uri="{BB962C8B-B14F-4D97-AF65-F5344CB8AC3E}">
        <p14:creationId xmlns:p14="http://schemas.microsoft.com/office/powerpoint/2010/main" val="26466790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622">
                                            <p:txEl>
                                              <p:pRg st="0" end="0"/>
                                            </p:txEl>
                                          </p:spTgt>
                                        </p:tgtEl>
                                        <p:attrNameLst>
                                          <p:attrName>style.visibility</p:attrName>
                                        </p:attrNameLst>
                                      </p:cBhvr>
                                      <p:to>
                                        <p:strVal val="visible"/>
                                      </p:to>
                                    </p:set>
                                    <p:animEffect transition="in" filter="barn(inVertical)">
                                      <p:cBhvr>
                                        <p:cTn id="7" dur="500"/>
                                        <p:tgtEl>
                                          <p:spTgt spid="262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2622">
                                            <p:txEl>
                                              <p:pRg st="1" end="1"/>
                                            </p:txEl>
                                          </p:spTgt>
                                        </p:tgtEl>
                                        <p:attrNameLst>
                                          <p:attrName>style.visibility</p:attrName>
                                        </p:attrNameLst>
                                      </p:cBhvr>
                                      <p:to>
                                        <p:strVal val="visible"/>
                                      </p:to>
                                    </p:set>
                                    <p:animEffect transition="in" filter="barn(inVertical)">
                                      <p:cBhvr>
                                        <p:cTn id="12" dur="500"/>
                                        <p:tgtEl>
                                          <p:spTgt spid="262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2622">
                                            <p:txEl>
                                              <p:pRg st="2" end="2"/>
                                            </p:txEl>
                                          </p:spTgt>
                                        </p:tgtEl>
                                        <p:attrNameLst>
                                          <p:attrName>style.visibility</p:attrName>
                                        </p:attrNameLst>
                                      </p:cBhvr>
                                      <p:to>
                                        <p:strVal val="visible"/>
                                      </p:to>
                                    </p:set>
                                    <p:animEffect transition="in" filter="barn(inVertical)">
                                      <p:cBhvr>
                                        <p:cTn id="17" dur="500"/>
                                        <p:tgtEl>
                                          <p:spTgt spid="2622">
                                            <p:txEl>
                                              <p:pRg st="2" end="2"/>
                                            </p:txEl>
                                          </p:spTgt>
                                        </p:tgtEl>
                                      </p:cBhvr>
                                    </p:animEffect>
                                  </p:childTnLst>
                                </p:cTn>
                              </p:par>
                              <p:par>
                                <p:cTn id="18" presetID="16" presetClass="entr" presetSubtype="21" fill="hold" nodeType="withEffect">
                                  <p:stCondLst>
                                    <p:cond delay="0"/>
                                  </p:stCondLst>
                                  <p:childTnLst>
                                    <p:set>
                                      <p:cBhvr>
                                        <p:cTn id="19" dur="1" fill="hold">
                                          <p:stCondLst>
                                            <p:cond delay="0"/>
                                          </p:stCondLst>
                                        </p:cTn>
                                        <p:tgtEl>
                                          <p:spTgt spid="2622">
                                            <p:txEl>
                                              <p:pRg st="3" end="3"/>
                                            </p:txEl>
                                          </p:spTgt>
                                        </p:tgtEl>
                                        <p:attrNameLst>
                                          <p:attrName>style.visibility</p:attrName>
                                        </p:attrNameLst>
                                      </p:cBhvr>
                                      <p:to>
                                        <p:strVal val="visible"/>
                                      </p:to>
                                    </p:set>
                                    <p:animEffect transition="in" filter="barn(inVertical)">
                                      <p:cBhvr>
                                        <p:cTn id="20" dur="500"/>
                                        <p:tgtEl>
                                          <p:spTgt spid="2622">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6" presetClass="entr" presetSubtype="21" fill="hold" nodeType="clickEffect">
                                  <p:stCondLst>
                                    <p:cond delay="0"/>
                                  </p:stCondLst>
                                  <p:childTnLst>
                                    <p:set>
                                      <p:cBhvr>
                                        <p:cTn id="24" dur="1" fill="hold">
                                          <p:stCondLst>
                                            <p:cond delay="0"/>
                                          </p:stCondLst>
                                        </p:cTn>
                                        <p:tgtEl>
                                          <p:spTgt spid="2622">
                                            <p:txEl>
                                              <p:pRg st="4" end="4"/>
                                            </p:txEl>
                                          </p:spTgt>
                                        </p:tgtEl>
                                        <p:attrNameLst>
                                          <p:attrName>style.visibility</p:attrName>
                                        </p:attrNameLst>
                                      </p:cBhvr>
                                      <p:to>
                                        <p:strVal val="visible"/>
                                      </p:to>
                                    </p:set>
                                    <p:animEffect transition="in" filter="barn(inVertical)">
                                      <p:cBhvr>
                                        <p:cTn id="25" dur="500"/>
                                        <p:tgtEl>
                                          <p:spTgt spid="2622">
                                            <p:txEl>
                                              <p:pRg st="4" end="4"/>
                                            </p:txEl>
                                          </p:spTgt>
                                        </p:tgtEl>
                                      </p:cBhvr>
                                    </p:animEffect>
                                  </p:childTnLst>
                                </p:cTn>
                              </p:par>
                              <p:par>
                                <p:cTn id="26" presetID="16" presetClass="entr" presetSubtype="21" fill="hold" nodeType="withEffect">
                                  <p:stCondLst>
                                    <p:cond delay="0"/>
                                  </p:stCondLst>
                                  <p:childTnLst>
                                    <p:set>
                                      <p:cBhvr>
                                        <p:cTn id="27" dur="1" fill="hold">
                                          <p:stCondLst>
                                            <p:cond delay="0"/>
                                          </p:stCondLst>
                                        </p:cTn>
                                        <p:tgtEl>
                                          <p:spTgt spid="2622">
                                            <p:txEl>
                                              <p:pRg st="5" end="5"/>
                                            </p:txEl>
                                          </p:spTgt>
                                        </p:tgtEl>
                                        <p:attrNameLst>
                                          <p:attrName>style.visibility</p:attrName>
                                        </p:attrNameLst>
                                      </p:cBhvr>
                                      <p:to>
                                        <p:strVal val="visible"/>
                                      </p:to>
                                    </p:set>
                                    <p:animEffect transition="in" filter="barn(inVertical)">
                                      <p:cBhvr>
                                        <p:cTn id="28" dur="500"/>
                                        <p:tgtEl>
                                          <p:spTgt spid="262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2620"/>
        <p:cNvGrpSpPr/>
        <p:nvPr/>
      </p:nvGrpSpPr>
      <p:grpSpPr>
        <a:xfrm>
          <a:off x="0" y="0"/>
          <a:ext cx="0" cy="0"/>
          <a:chOff x="0" y="0"/>
          <a:chExt cx="0" cy="0"/>
        </a:xfrm>
      </p:grpSpPr>
      <p:sp>
        <p:nvSpPr>
          <p:cNvPr id="2627" name="Google Shape;2627;p59"/>
          <p:cNvSpPr txBox="1">
            <a:spLocks noGrp="1"/>
          </p:cNvSpPr>
          <p:nvPr>
            <p:ph type="title" idx="6"/>
          </p:nvPr>
        </p:nvSpPr>
        <p:spPr>
          <a:xfrm>
            <a:off x="1494388" y="747585"/>
            <a:ext cx="63438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Knapsack Problem</a:t>
            </a:r>
            <a:endParaRPr/>
          </a:p>
        </p:txBody>
      </p:sp>
      <p:grpSp>
        <p:nvGrpSpPr>
          <p:cNvPr id="2670" name="Google Shape;2670;p59"/>
          <p:cNvGrpSpPr/>
          <p:nvPr/>
        </p:nvGrpSpPr>
        <p:grpSpPr>
          <a:xfrm>
            <a:off x="787370" y="4281505"/>
            <a:ext cx="369130" cy="405607"/>
            <a:chOff x="787370" y="4281505"/>
            <a:chExt cx="369130" cy="405607"/>
          </a:xfrm>
        </p:grpSpPr>
        <p:grpSp>
          <p:nvGrpSpPr>
            <p:cNvPr id="2671" name="Google Shape;2671;p59"/>
            <p:cNvGrpSpPr/>
            <p:nvPr/>
          </p:nvGrpSpPr>
          <p:grpSpPr>
            <a:xfrm>
              <a:off x="787370" y="4281505"/>
              <a:ext cx="225414" cy="405607"/>
              <a:chOff x="8063823" y="2506947"/>
              <a:chExt cx="198009" cy="356296"/>
            </a:xfrm>
          </p:grpSpPr>
          <p:sp>
            <p:nvSpPr>
              <p:cNvPr id="2672" name="Google Shape;2672;p59"/>
              <p:cNvSpPr/>
              <p:nvPr/>
            </p:nvSpPr>
            <p:spPr>
              <a:xfrm>
                <a:off x="8063823" y="2506947"/>
                <a:ext cx="198009" cy="39628"/>
              </a:xfrm>
              <a:custGeom>
                <a:avLst/>
                <a:gdLst/>
                <a:ahLst/>
                <a:cxnLst/>
                <a:rect l="l" t="t" r="r" b="b"/>
                <a:pathLst>
                  <a:path w="4512" h="903" extrusionOk="0">
                    <a:moveTo>
                      <a:pt x="1" y="0"/>
                    </a:moveTo>
                    <a:lnTo>
                      <a:pt x="1" y="902"/>
                    </a:lnTo>
                    <a:lnTo>
                      <a:pt x="4511" y="902"/>
                    </a:lnTo>
                    <a:lnTo>
                      <a:pt x="4511"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59"/>
              <p:cNvSpPr/>
              <p:nvPr/>
            </p:nvSpPr>
            <p:spPr>
              <a:xfrm>
                <a:off x="8063823" y="2823615"/>
                <a:ext cx="198009" cy="39628"/>
              </a:xfrm>
              <a:custGeom>
                <a:avLst/>
                <a:gdLst/>
                <a:ahLst/>
                <a:cxnLst/>
                <a:rect l="l" t="t" r="r" b="b"/>
                <a:pathLst>
                  <a:path w="4512" h="903" extrusionOk="0">
                    <a:moveTo>
                      <a:pt x="1" y="1"/>
                    </a:moveTo>
                    <a:lnTo>
                      <a:pt x="1" y="903"/>
                    </a:lnTo>
                    <a:lnTo>
                      <a:pt x="4511" y="903"/>
                    </a:lnTo>
                    <a:lnTo>
                      <a:pt x="4511" y="1"/>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59"/>
              <p:cNvSpPr/>
              <p:nvPr/>
            </p:nvSpPr>
            <p:spPr>
              <a:xfrm>
                <a:off x="8082122" y="2546531"/>
                <a:ext cx="159917" cy="275642"/>
              </a:xfrm>
              <a:custGeom>
                <a:avLst/>
                <a:gdLst/>
                <a:ahLst/>
                <a:cxnLst/>
                <a:rect l="l" t="t" r="r" b="b"/>
                <a:pathLst>
                  <a:path w="3644" h="6281" extrusionOk="0">
                    <a:moveTo>
                      <a:pt x="0" y="0"/>
                    </a:moveTo>
                    <a:lnTo>
                      <a:pt x="0" y="1735"/>
                    </a:lnTo>
                    <a:lnTo>
                      <a:pt x="1214" y="2915"/>
                    </a:lnTo>
                    <a:lnTo>
                      <a:pt x="1214" y="3366"/>
                    </a:lnTo>
                    <a:lnTo>
                      <a:pt x="0" y="4511"/>
                    </a:lnTo>
                    <a:lnTo>
                      <a:pt x="0" y="6280"/>
                    </a:lnTo>
                    <a:lnTo>
                      <a:pt x="3643" y="6280"/>
                    </a:lnTo>
                    <a:lnTo>
                      <a:pt x="3643" y="4511"/>
                    </a:lnTo>
                    <a:lnTo>
                      <a:pt x="2463" y="3366"/>
                    </a:lnTo>
                    <a:lnTo>
                      <a:pt x="2463" y="2915"/>
                    </a:lnTo>
                    <a:lnTo>
                      <a:pt x="3643" y="1735"/>
                    </a:lnTo>
                    <a:lnTo>
                      <a:pt x="3643"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59"/>
              <p:cNvSpPr/>
              <p:nvPr/>
            </p:nvSpPr>
            <p:spPr>
              <a:xfrm>
                <a:off x="8086686" y="2756648"/>
                <a:ext cx="152281" cy="65520"/>
              </a:xfrm>
              <a:custGeom>
                <a:avLst/>
                <a:gdLst/>
                <a:ahLst/>
                <a:cxnLst/>
                <a:rect l="l" t="t" r="r" b="b"/>
                <a:pathLst>
                  <a:path w="3470" h="1493" extrusionOk="0">
                    <a:moveTo>
                      <a:pt x="1527" y="0"/>
                    </a:moveTo>
                    <a:lnTo>
                      <a:pt x="0" y="1492"/>
                    </a:lnTo>
                    <a:lnTo>
                      <a:pt x="3470" y="1492"/>
                    </a:lnTo>
                    <a:lnTo>
                      <a:pt x="19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59"/>
              <p:cNvSpPr/>
              <p:nvPr/>
            </p:nvSpPr>
            <p:spPr>
              <a:xfrm>
                <a:off x="8086686" y="2756648"/>
                <a:ext cx="152281" cy="65520"/>
              </a:xfrm>
              <a:custGeom>
                <a:avLst/>
                <a:gdLst/>
                <a:ahLst/>
                <a:cxnLst/>
                <a:rect l="l" t="t" r="r" b="b"/>
                <a:pathLst>
                  <a:path w="3470" h="1493" fill="none" extrusionOk="0">
                    <a:moveTo>
                      <a:pt x="1527" y="0"/>
                    </a:moveTo>
                    <a:lnTo>
                      <a:pt x="0" y="1492"/>
                    </a:lnTo>
                    <a:lnTo>
                      <a:pt x="3470" y="1492"/>
                    </a:lnTo>
                    <a:lnTo>
                      <a:pt x="194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59"/>
              <p:cNvSpPr/>
              <p:nvPr/>
            </p:nvSpPr>
            <p:spPr>
              <a:xfrm>
                <a:off x="8153654" y="2726192"/>
                <a:ext cx="18344" cy="19836"/>
              </a:xfrm>
              <a:custGeom>
                <a:avLst/>
                <a:gdLst/>
                <a:ahLst/>
                <a:cxnLst/>
                <a:rect l="l" t="t" r="r" b="b"/>
                <a:pathLst>
                  <a:path w="418" h="452" extrusionOk="0">
                    <a:moveTo>
                      <a:pt x="1" y="0"/>
                    </a:moveTo>
                    <a:lnTo>
                      <a:pt x="1" y="451"/>
                    </a:lnTo>
                    <a:lnTo>
                      <a:pt x="417" y="451"/>
                    </a:lnTo>
                    <a:lnTo>
                      <a:pt x="41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59"/>
              <p:cNvSpPr/>
              <p:nvPr/>
            </p:nvSpPr>
            <p:spPr>
              <a:xfrm>
                <a:off x="8153654" y="2698765"/>
                <a:ext cx="18344" cy="19836"/>
              </a:xfrm>
              <a:custGeom>
                <a:avLst/>
                <a:gdLst/>
                <a:ahLst/>
                <a:cxnLst/>
                <a:rect l="l" t="t" r="r" b="b"/>
                <a:pathLst>
                  <a:path w="418" h="452" extrusionOk="0">
                    <a:moveTo>
                      <a:pt x="1" y="1"/>
                    </a:moveTo>
                    <a:lnTo>
                      <a:pt x="1" y="452"/>
                    </a:lnTo>
                    <a:lnTo>
                      <a:pt x="417" y="452"/>
                    </a:lnTo>
                    <a:lnTo>
                      <a:pt x="41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59"/>
              <p:cNvSpPr/>
              <p:nvPr/>
            </p:nvSpPr>
            <p:spPr>
              <a:xfrm>
                <a:off x="8124734" y="2628726"/>
                <a:ext cx="74648" cy="27472"/>
              </a:xfrm>
              <a:custGeom>
                <a:avLst/>
                <a:gdLst/>
                <a:ahLst/>
                <a:cxnLst/>
                <a:rect l="l" t="t" r="r" b="b"/>
                <a:pathLst>
                  <a:path w="1701" h="626" extrusionOk="0">
                    <a:moveTo>
                      <a:pt x="1" y="1"/>
                    </a:moveTo>
                    <a:lnTo>
                      <a:pt x="660" y="625"/>
                    </a:lnTo>
                    <a:lnTo>
                      <a:pt x="1076" y="625"/>
                    </a:lnTo>
                    <a:lnTo>
                      <a:pt x="17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80" name="Google Shape;2680;p59"/>
            <p:cNvSpPr/>
            <p:nvPr/>
          </p:nvSpPr>
          <p:spPr>
            <a:xfrm>
              <a:off x="1064550" y="4376213"/>
              <a:ext cx="91950" cy="91100"/>
            </a:xfrm>
            <a:custGeom>
              <a:avLst/>
              <a:gdLst/>
              <a:ahLst/>
              <a:cxnLst/>
              <a:rect l="l" t="t" r="r" b="b"/>
              <a:pathLst>
                <a:path w="3678" h="3644" fill="none" extrusionOk="0">
                  <a:moveTo>
                    <a:pt x="3157" y="0"/>
                  </a:moveTo>
                  <a:lnTo>
                    <a:pt x="1839" y="1319"/>
                  </a:lnTo>
                  <a:lnTo>
                    <a:pt x="486" y="0"/>
                  </a:lnTo>
                  <a:lnTo>
                    <a:pt x="0" y="486"/>
                  </a:lnTo>
                  <a:lnTo>
                    <a:pt x="1319" y="1805"/>
                  </a:lnTo>
                  <a:lnTo>
                    <a:pt x="0" y="3158"/>
                  </a:lnTo>
                  <a:lnTo>
                    <a:pt x="486" y="3643"/>
                  </a:lnTo>
                  <a:lnTo>
                    <a:pt x="1839" y="2325"/>
                  </a:lnTo>
                  <a:lnTo>
                    <a:pt x="3157" y="3643"/>
                  </a:lnTo>
                  <a:lnTo>
                    <a:pt x="3678" y="3158"/>
                  </a:lnTo>
                  <a:lnTo>
                    <a:pt x="2325" y="1805"/>
                  </a:lnTo>
                  <a:lnTo>
                    <a:pt x="3678" y="486"/>
                  </a:lnTo>
                  <a:lnTo>
                    <a:pt x="3157" y="0"/>
                  </a:lnTo>
                  <a:lnTo>
                    <a:pt x="3157" y="0"/>
                  </a:lnTo>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81" name="Google Shape;2681;p59"/>
          <p:cNvGrpSpPr/>
          <p:nvPr/>
        </p:nvGrpSpPr>
        <p:grpSpPr>
          <a:xfrm>
            <a:off x="8009738" y="444900"/>
            <a:ext cx="739738" cy="499927"/>
            <a:chOff x="8009738" y="444900"/>
            <a:chExt cx="739738" cy="499927"/>
          </a:xfrm>
        </p:grpSpPr>
        <p:grpSp>
          <p:nvGrpSpPr>
            <p:cNvPr id="2682" name="Google Shape;2682;p59"/>
            <p:cNvGrpSpPr/>
            <p:nvPr/>
          </p:nvGrpSpPr>
          <p:grpSpPr>
            <a:xfrm>
              <a:off x="8114513" y="444900"/>
              <a:ext cx="634963" cy="406652"/>
              <a:chOff x="8114513" y="444900"/>
              <a:chExt cx="634963" cy="406652"/>
            </a:xfrm>
          </p:grpSpPr>
          <p:sp>
            <p:nvSpPr>
              <p:cNvPr id="2683" name="Google Shape;2683;p59"/>
              <p:cNvSpPr/>
              <p:nvPr/>
            </p:nvSpPr>
            <p:spPr>
              <a:xfrm>
                <a:off x="8114513" y="444900"/>
                <a:ext cx="634950" cy="59000"/>
              </a:xfrm>
              <a:custGeom>
                <a:avLst/>
                <a:gdLst/>
                <a:ahLst/>
                <a:cxnLst/>
                <a:rect l="l" t="t" r="r" b="b"/>
                <a:pathLst>
                  <a:path w="25398" h="2360" extrusionOk="0">
                    <a:moveTo>
                      <a:pt x="1" y="0"/>
                    </a:moveTo>
                    <a:lnTo>
                      <a:pt x="1" y="2359"/>
                    </a:lnTo>
                    <a:lnTo>
                      <a:pt x="25398" y="2359"/>
                    </a:lnTo>
                    <a:lnTo>
                      <a:pt x="25398"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59"/>
              <p:cNvSpPr/>
              <p:nvPr/>
            </p:nvSpPr>
            <p:spPr>
              <a:xfrm>
                <a:off x="8706063" y="463100"/>
                <a:ext cx="21725" cy="20850"/>
              </a:xfrm>
              <a:custGeom>
                <a:avLst/>
                <a:gdLst/>
                <a:ahLst/>
                <a:cxnLst/>
                <a:rect l="l" t="t" r="r" b="b"/>
                <a:pathLst>
                  <a:path w="869" h="834" fill="none" extrusionOk="0">
                    <a:moveTo>
                      <a:pt x="1" y="1"/>
                    </a:moveTo>
                    <a:lnTo>
                      <a:pt x="868" y="833"/>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59"/>
              <p:cNvSpPr/>
              <p:nvPr/>
            </p:nvSpPr>
            <p:spPr>
              <a:xfrm>
                <a:off x="8706063" y="463100"/>
                <a:ext cx="21725" cy="20850"/>
              </a:xfrm>
              <a:custGeom>
                <a:avLst/>
                <a:gdLst/>
                <a:ahLst/>
                <a:cxnLst/>
                <a:rect l="l" t="t" r="r" b="b"/>
                <a:pathLst>
                  <a:path w="869" h="834" fill="none" extrusionOk="0">
                    <a:moveTo>
                      <a:pt x="868" y="1"/>
                    </a:moveTo>
                    <a:lnTo>
                      <a:pt x="1" y="833"/>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59"/>
              <p:cNvSpPr/>
              <p:nvPr/>
            </p:nvSpPr>
            <p:spPr>
              <a:xfrm>
                <a:off x="8114525" y="503900"/>
                <a:ext cx="634950" cy="347652"/>
              </a:xfrm>
              <a:custGeom>
                <a:avLst/>
                <a:gdLst/>
                <a:ahLst/>
                <a:cxnLst/>
                <a:rect l="l" t="t" r="r" b="b"/>
                <a:pathLst>
                  <a:path w="25398" h="2360" extrusionOk="0">
                    <a:moveTo>
                      <a:pt x="1" y="0"/>
                    </a:moveTo>
                    <a:lnTo>
                      <a:pt x="1" y="2359"/>
                    </a:lnTo>
                    <a:lnTo>
                      <a:pt x="25398" y="2359"/>
                    </a:lnTo>
                    <a:lnTo>
                      <a:pt x="25398"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87" name="Google Shape;2687;p59"/>
            <p:cNvGrpSpPr/>
            <p:nvPr/>
          </p:nvGrpSpPr>
          <p:grpSpPr>
            <a:xfrm>
              <a:off x="8009738" y="538175"/>
              <a:ext cx="634963" cy="406652"/>
              <a:chOff x="8009738" y="538175"/>
              <a:chExt cx="634963" cy="406652"/>
            </a:xfrm>
          </p:grpSpPr>
          <p:sp>
            <p:nvSpPr>
              <p:cNvPr id="2688" name="Google Shape;2688;p59"/>
              <p:cNvSpPr/>
              <p:nvPr/>
            </p:nvSpPr>
            <p:spPr>
              <a:xfrm>
                <a:off x="8009738" y="538175"/>
                <a:ext cx="634950" cy="59000"/>
              </a:xfrm>
              <a:custGeom>
                <a:avLst/>
                <a:gdLst/>
                <a:ahLst/>
                <a:cxnLst/>
                <a:rect l="l" t="t" r="r" b="b"/>
                <a:pathLst>
                  <a:path w="25398" h="2360" extrusionOk="0">
                    <a:moveTo>
                      <a:pt x="1" y="0"/>
                    </a:moveTo>
                    <a:lnTo>
                      <a:pt x="1" y="2359"/>
                    </a:lnTo>
                    <a:lnTo>
                      <a:pt x="25398" y="2359"/>
                    </a:lnTo>
                    <a:lnTo>
                      <a:pt x="25398"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59"/>
              <p:cNvSpPr/>
              <p:nvPr/>
            </p:nvSpPr>
            <p:spPr>
              <a:xfrm>
                <a:off x="8601288" y="556375"/>
                <a:ext cx="21725" cy="20850"/>
              </a:xfrm>
              <a:custGeom>
                <a:avLst/>
                <a:gdLst/>
                <a:ahLst/>
                <a:cxnLst/>
                <a:rect l="l" t="t" r="r" b="b"/>
                <a:pathLst>
                  <a:path w="869" h="834" fill="none" extrusionOk="0">
                    <a:moveTo>
                      <a:pt x="1" y="1"/>
                    </a:moveTo>
                    <a:lnTo>
                      <a:pt x="868" y="833"/>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59"/>
              <p:cNvSpPr/>
              <p:nvPr/>
            </p:nvSpPr>
            <p:spPr>
              <a:xfrm>
                <a:off x="8601288" y="556375"/>
                <a:ext cx="21725" cy="20850"/>
              </a:xfrm>
              <a:custGeom>
                <a:avLst/>
                <a:gdLst/>
                <a:ahLst/>
                <a:cxnLst/>
                <a:rect l="l" t="t" r="r" b="b"/>
                <a:pathLst>
                  <a:path w="869" h="834" fill="none" extrusionOk="0">
                    <a:moveTo>
                      <a:pt x="868" y="1"/>
                    </a:moveTo>
                    <a:lnTo>
                      <a:pt x="1" y="833"/>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59"/>
              <p:cNvSpPr/>
              <p:nvPr/>
            </p:nvSpPr>
            <p:spPr>
              <a:xfrm>
                <a:off x="8009750" y="597175"/>
                <a:ext cx="634950" cy="347652"/>
              </a:xfrm>
              <a:custGeom>
                <a:avLst/>
                <a:gdLst/>
                <a:ahLst/>
                <a:cxnLst/>
                <a:rect l="l" t="t" r="r" b="b"/>
                <a:pathLst>
                  <a:path w="25398" h="2360" extrusionOk="0">
                    <a:moveTo>
                      <a:pt x="1" y="0"/>
                    </a:moveTo>
                    <a:lnTo>
                      <a:pt x="1" y="2359"/>
                    </a:lnTo>
                    <a:lnTo>
                      <a:pt x="25398" y="2359"/>
                    </a:lnTo>
                    <a:lnTo>
                      <a:pt x="25398"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692" name="Google Shape;2692;p59"/>
          <p:cNvGrpSpPr/>
          <p:nvPr/>
        </p:nvGrpSpPr>
        <p:grpSpPr>
          <a:xfrm>
            <a:off x="706408" y="-1469152"/>
            <a:ext cx="1218677" cy="2647482"/>
            <a:chOff x="706408" y="-1469152"/>
            <a:chExt cx="1218677" cy="2647482"/>
          </a:xfrm>
        </p:grpSpPr>
        <p:grpSp>
          <p:nvGrpSpPr>
            <p:cNvPr id="2693" name="Google Shape;2693;p59"/>
            <p:cNvGrpSpPr/>
            <p:nvPr/>
          </p:nvGrpSpPr>
          <p:grpSpPr>
            <a:xfrm>
              <a:off x="706408" y="-1469152"/>
              <a:ext cx="1218677" cy="2356830"/>
              <a:chOff x="2071700" y="1617275"/>
              <a:chExt cx="717375" cy="1387350"/>
            </a:xfrm>
          </p:grpSpPr>
          <p:sp>
            <p:nvSpPr>
              <p:cNvPr id="2694" name="Google Shape;2694;p59"/>
              <p:cNvSpPr/>
              <p:nvPr/>
            </p:nvSpPr>
            <p:spPr>
              <a:xfrm>
                <a:off x="2093750" y="1644825"/>
                <a:ext cx="6625" cy="1339950"/>
              </a:xfrm>
              <a:custGeom>
                <a:avLst/>
                <a:gdLst/>
                <a:ahLst/>
                <a:cxnLst/>
                <a:rect l="l" t="t" r="r" b="b"/>
                <a:pathLst>
                  <a:path w="265" h="53598" extrusionOk="0">
                    <a:moveTo>
                      <a:pt x="0" y="0"/>
                    </a:moveTo>
                    <a:lnTo>
                      <a:pt x="0" y="5113"/>
                    </a:lnTo>
                    <a:lnTo>
                      <a:pt x="265" y="5113"/>
                    </a:lnTo>
                    <a:lnTo>
                      <a:pt x="265" y="0"/>
                    </a:lnTo>
                    <a:close/>
                    <a:moveTo>
                      <a:pt x="0" y="5378"/>
                    </a:moveTo>
                    <a:lnTo>
                      <a:pt x="0" y="10447"/>
                    </a:lnTo>
                    <a:lnTo>
                      <a:pt x="265" y="10447"/>
                    </a:lnTo>
                    <a:lnTo>
                      <a:pt x="265" y="5378"/>
                    </a:lnTo>
                    <a:close/>
                    <a:moveTo>
                      <a:pt x="0" y="10755"/>
                    </a:moveTo>
                    <a:lnTo>
                      <a:pt x="0" y="15824"/>
                    </a:lnTo>
                    <a:lnTo>
                      <a:pt x="265" y="15824"/>
                    </a:lnTo>
                    <a:lnTo>
                      <a:pt x="265" y="10755"/>
                    </a:lnTo>
                    <a:close/>
                    <a:moveTo>
                      <a:pt x="0" y="16089"/>
                    </a:moveTo>
                    <a:lnTo>
                      <a:pt x="0" y="21201"/>
                    </a:lnTo>
                    <a:lnTo>
                      <a:pt x="265" y="21201"/>
                    </a:lnTo>
                    <a:lnTo>
                      <a:pt x="265" y="16089"/>
                    </a:lnTo>
                    <a:close/>
                    <a:moveTo>
                      <a:pt x="0" y="21466"/>
                    </a:moveTo>
                    <a:lnTo>
                      <a:pt x="0" y="26579"/>
                    </a:lnTo>
                    <a:lnTo>
                      <a:pt x="265" y="26579"/>
                    </a:lnTo>
                    <a:lnTo>
                      <a:pt x="265" y="21466"/>
                    </a:lnTo>
                    <a:close/>
                    <a:moveTo>
                      <a:pt x="0" y="26843"/>
                    </a:moveTo>
                    <a:lnTo>
                      <a:pt x="0" y="31956"/>
                    </a:lnTo>
                    <a:lnTo>
                      <a:pt x="265" y="31956"/>
                    </a:lnTo>
                    <a:lnTo>
                      <a:pt x="265" y="26843"/>
                    </a:lnTo>
                    <a:close/>
                    <a:moveTo>
                      <a:pt x="0" y="32221"/>
                    </a:moveTo>
                    <a:lnTo>
                      <a:pt x="0" y="37334"/>
                    </a:lnTo>
                    <a:lnTo>
                      <a:pt x="265" y="37334"/>
                    </a:lnTo>
                    <a:lnTo>
                      <a:pt x="265" y="32221"/>
                    </a:lnTo>
                    <a:close/>
                    <a:moveTo>
                      <a:pt x="0" y="37598"/>
                    </a:moveTo>
                    <a:lnTo>
                      <a:pt x="0" y="42711"/>
                    </a:lnTo>
                    <a:lnTo>
                      <a:pt x="265" y="42711"/>
                    </a:lnTo>
                    <a:lnTo>
                      <a:pt x="265" y="37598"/>
                    </a:lnTo>
                    <a:close/>
                    <a:moveTo>
                      <a:pt x="0" y="42975"/>
                    </a:moveTo>
                    <a:lnTo>
                      <a:pt x="0" y="48088"/>
                    </a:lnTo>
                    <a:lnTo>
                      <a:pt x="265" y="48088"/>
                    </a:lnTo>
                    <a:lnTo>
                      <a:pt x="265" y="42975"/>
                    </a:lnTo>
                    <a:close/>
                    <a:moveTo>
                      <a:pt x="0" y="48353"/>
                    </a:moveTo>
                    <a:lnTo>
                      <a:pt x="0" y="53598"/>
                    </a:lnTo>
                    <a:lnTo>
                      <a:pt x="44" y="53598"/>
                    </a:lnTo>
                    <a:lnTo>
                      <a:pt x="44"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59"/>
              <p:cNvSpPr/>
              <p:nvPr/>
            </p:nvSpPr>
            <p:spPr>
              <a:xfrm>
                <a:off x="2093750" y="1643725"/>
                <a:ext cx="6625" cy="1341050"/>
              </a:xfrm>
              <a:custGeom>
                <a:avLst/>
                <a:gdLst/>
                <a:ahLst/>
                <a:cxnLst/>
                <a:rect l="l" t="t" r="r" b="b"/>
                <a:pathLst>
                  <a:path w="265" h="53642" fill="none" extrusionOk="0">
                    <a:moveTo>
                      <a:pt x="0" y="0"/>
                    </a:moveTo>
                    <a:lnTo>
                      <a:pt x="0" y="0"/>
                    </a:lnTo>
                    <a:lnTo>
                      <a:pt x="0" y="53642"/>
                    </a:lnTo>
                    <a:lnTo>
                      <a:pt x="265" y="53642"/>
                    </a:lnTo>
                    <a:lnTo>
                      <a:pt x="44" y="53642"/>
                    </a:lnTo>
                    <a:lnTo>
                      <a:pt x="44" y="53377"/>
                    </a:lnTo>
                    <a:lnTo>
                      <a:pt x="265" y="53377"/>
                    </a:lnTo>
                    <a:lnTo>
                      <a:pt x="265" y="48397"/>
                    </a:lnTo>
                    <a:lnTo>
                      <a:pt x="0" y="48397"/>
                    </a:lnTo>
                    <a:lnTo>
                      <a:pt x="0" y="48132"/>
                    </a:lnTo>
                    <a:lnTo>
                      <a:pt x="265" y="48132"/>
                    </a:lnTo>
                    <a:lnTo>
                      <a:pt x="265" y="43019"/>
                    </a:lnTo>
                    <a:lnTo>
                      <a:pt x="0" y="43019"/>
                    </a:lnTo>
                    <a:lnTo>
                      <a:pt x="0" y="42755"/>
                    </a:lnTo>
                    <a:lnTo>
                      <a:pt x="265" y="42755"/>
                    </a:lnTo>
                    <a:lnTo>
                      <a:pt x="265" y="37642"/>
                    </a:lnTo>
                    <a:lnTo>
                      <a:pt x="0" y="37642"/>
                    </a:lnTo>
                    <a:lnTo>
                      <a:pt x="0" y="37378"/>
                    </a:lnTo>
                    <a:lnTo>
                      <a:pt x="265" y="37378"/>
                    </a:lnTo>
                    <a:lnTo>
                      <a:pt x="265" y="32265"/>
                    </a:lnTo>
                    <a:lnTo>
                      <a:pt x="0" y="32265"/>
                    </a:lnTo>
                    <a:lnTo>
                      <a:pt x="0" y="32000"/>
                    </a:lnTo>
                    <a:lnTo>
                      <a:pt x="265" y="32000"/>
                    </a:lnTo>
                    <a:lnTo>
                      <a:pt x="265" y="26887"/>
                    </a:lnTo>
                    <a:lnTo>
                      <a:pt x="0" y="26887"/>
                    </a:lnTo>
                    <a:lnTo>
                      <a:pt x="0" y="26623"/>
                    </a:lnTo>
                    <a:lnTo>
                      <a:pt x="265" y="26623"/>
                    </a:lnTo>
                    <a:lnTo>
                      <a:pt x="265" y="21510"/>
                    </a:lnTo>
                    <a:lnTo>
                      <a:pt x="0" y="21510"/>
                    </a:lnTo>
                    <a:lnTo>
                      <a:pt x="0" y="21245"/>
                    </a:lnTo>
                    <a:lnTo>
                      <a:pt x="265" y="21245"/>
                    </a:lnTo>
                    <a:lnTo>
                      <a:pt x="265" y="16133"/>
                    </a:lnTo>
                    <a:lnTo>
                      <a:pt x="0" y="16133"/>
                    </a:lnTo>
                    <a:lnTo>
                      <a:pt x="0" y="15868"/>
                    </a:lnTo>
                    <a:lnTo>
                      <a:pt x="265" y="15868"/>
                    </a:lnTo>
                    <a:lnTo>
                      <a:pt x="265" y="10799"/>
                    </a:lnTo>
                    <a:lnTo>
                      <a:pt x="0" y="10799"/>
                    </a:lnTo>
                    <a:lnTo>
                      <a:pt x="0" y="10491"/>
                    </a:lnTo>
                    <a:lnTo>
                      <a:pt x="265" y="10491"/>
                    </a:lnTo>
                    <a:lnTo>
                      <a:pt x="265" y="5422"/>
                    </a:lnTo>
                    <a:lnTo>
                      <a:pt x="0" y="5422"/>
                    </a:lnTo>
                    <a:lnTo>
                      <a:pt x="0" y="5157"/>
                    </a:lnTo>
                    <a:lnTo>
                      <a:pt x="265" y="5157"/>
                    </a:lnTo>
                    <a:lnTo>
                      <a:pt x="265" y="44"/>
                    </a:lnTo>
                    <a:lnTo>
                      <a:pt x="0" y="44"/>
                    </a:lnTo>
                    <a:lnTo>
                      <a:pt x="0"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59"/>
              <p:cNvSpPr/>
              <p:nvPr/>
            </p:nvSpPr>
            <p:spPr>
              <a:xfrm>
                <a:off x="2228175" y="1644825"/>
                <a:ext cx="6650" cy="1333350"/>
              </a:xfrm>
              <a:custGeom>
                <a:avLst/>
                <a:gdLst/>
                <a:ahLst/>
                <a:cxnLst/>
                <a:rect l="l" t="t" r="r" b="b"/>
                <a:pathLst>
                  <a:path w="266" h="53334" extrusionOk="0">
                    <a:moveTo>
                      <a:pt x="1" y="0"/>
                    </a:moveTo>
                    <a:lnTo>
                      <a:pt x="1" y="5113"/>
                    </a:lnTo>
                    <a:lnTo>
                      <a:pt x="265" y="5113"/>
                    </a:lnTo>
                    <a:lnTo>
                      <a:pt x="265" y="0"/>
                    </a:lnTo>
                    <a:close/>
                    <a:moveTo>
                      <a:pt x="1" y="5378"/>
                    </a:moveTo>
                    <a:lnTo>
                      <a:pt x="1" y="10447"/>
                    </a:lnTo>
                    <a:lnTo>
                      <a:pt x="265" y="10447"/>
                    </a:lnTo>
                    <a:lnTo>
                      <a:pt x="265" y="5378"/>
                    </a:lnTo>
                    <a:close/>
                    <a:moveTo>
                      <a:pt x="1" y="10755"/>
                    </a:moveTo>
                    <a:lnTo>
                      <a:pt x="1" y="15824"/>
                    </a:lnTo>
                    <a:lnTo>
                      <a:pt x="265" y="15824"/>
                    </a:lnTo>
                    <a:lnTo>
                      <a:pt x="265" y="10755"/>
                    </a:lnTo>
                    <a:close/>
                    <a:moveTo>
                      <a:pt x="1" y="16089"/>
                    </a:moveTo>
                    <a:lnTo>
                      <a:pt x="1" y="21201"/>
                    </a:lnTo>
                    <a:lnTo>
                      <a:pt x="265" y="21201"/>
                    </a:lnTo>
                    <a:lnTo>
                      <a:pt x="265" y="16089"/>
                    </a:lnTo>
                    <a:close/>
                    <a:moveTo>
                      <a:pt x="1" y="21466"/>
                    </a:moveTo>
                    <a:lnTo>
                      <a:pt x="1" y="26579"/>
                    </a:lnTo>
                    <a:lnTo>
                      <a:pt x="265" y="26579"/>
                    </a:lnTo>
                    <a:lnTo>
                      <a:pt x="265" y="21466"/>
                    </a:lnTo>
                    <a:close/>
                    <a:moveTo>
                      <a:pt x="1" y="26843"/>
                    </a:moveTo>
                    <a:lnTo>
                      <a:pt x="1" y="31956"/>
                    </a:lnTo>
                    <a:lnTo>
                      <a:pt x="265" y="31956"/>
                    </a:lnTo>
                    <a:lnTo>
                      <a:pt x="265" y="26843"/>
                    </a:lnTo>
                    <a:close/>
                    <a:moveTo>
                      <a:pt x="1" y="32221"/>
                    </a:moveTo>
                    <a:lnTo>
                      <a:pt x="1" y="37334"/>
                    </a:lnTo>
                    <a:lnTo>
                      <a:pt x="265" y="37334"/>
                    </a:lnTo>
                    <a:lnTo>
                      <a:pt x="265" y="32221"/>
                    </a:lnTo>
                    <a:close/>
                    <a:moveTo>
                      <a:pt x="1" y="37598"/>
                    </a:moveTo>
                    <a:lnTo>
                      <a:pt x="1" y="42711"/>
                    </a:lnTo>
                    <a:lnTo>
                      <a:pt x="265" y="42711"/>
                    </a:lnTo>
                    <a:lnTo>
                      <a:pt x="265" y="37598"/>
                    </a:lnTo>
                    <a:close/>
                    <a:moveTo>
                      <a:pt x="1" y="42975"/>
                    </a:moveTo>
                    <a:lnTo>
                      <a:pt x="1" y="48088"/>
                    </a:lnTo>
                    <a:lnTo>
                      <a:pt x="265" y="48088"/>
                    </a:lnTo>
                    <a:lnTo>
                      <a:pt x="265" y="42975"/>
                    </a:lnTo>
                    <a:close/>
                    <a:moveTo>
                      <a:pt x="1" y="48353"/>
                    </a:moveTo>
                    <a:lnTo>
                      <a:pt x="1"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59"/>
              <p:cNvSpPr/>
              <p:nvPr/>
            </p:nvSpPr>
            <p:spPr>
              <a:xfrm>
                <a:off x="2228175" y="2853625"/>
                <a:ext cx="6650" cy="124550"/>
              </a:xfrm>
              <a:custGeom>
                <a:avLst/>
                <a:gdLst/>
                <a:ahLst/>
                <a:cxnLst/>
                <a:rect l="l" t="t" r="r" b="b"/>
                <a:pathLst>
                  <a:path w="266" h="4982" fill="none" extrusionOk="0">
                    <a:moveTo>
                      <a:pt x="265" y="1"/>
                    </a:moveTo>
                    <a:lnTo>
                      <a:pt x="1" y="1"/>
                    </a:lnTo>
                    <a:lnTo>
                      <a:pt x="1" y="4981"/>
                    </a:lnTo>
                    <a:lnTo>
                      <a:pt x="265" y="4981"/>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59"/>
              <p:cNvSpPr/>
              <p:nvPr/>
            </p:nvSpPr>
            <p:spPr>
              <a:xfrm>
                <a:off x="2228175" y="2719200"/>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59"/>
              <p:cNvSpPr/>
              <p:nvPr/>
            </p:nvSpPr>
            <p:spPr>
              <a:xfrm>
                <a:off x="2228175" y="2584750"/>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59"/>
              <p:cNvSpPr/>
              <p:nvPr/>
            </p:nvSpPr>
            <p:spPr>
              <a:xfrm>
                <a:off x="2228175" y="2450325"/>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59"/>
              <p:cNvSpPr/>
              <p:nvPr/>
            </p:nvSpPr>
            <p:spPr>
              <a:xfrm>
                <a:off x="2228175" y="2315900"/>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59"/>
              <p:cNvSpPr/>
              <p:nvPr/>
            </p:nvSpPr>
            <p:spPr>
              <a:xfrm>
                <a:off x="2228175" y="2181450"/>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59"/>
              <p:cNvSpPr/>
              <p:nvPr/>
            </p:nvSpPr>
            <p:spPr>
              <a:xfrm>
                <a:off x="2228175" y="2047025"/>
                <a:ext cx="6650" cy="127850"/>
              </a:xfrm>
              <a:custGeom>
                <a:avLst/>
                <a:gdLst/>
                <a:ahLst/>
                <a:cxnLst/>
                <a:rect l="l" t="t" r="r" b="b"/>
                <a:pathLst>
                  <a:path w="266" h="5114" fill="none" extrusionOk="0">
                    <a:moveTo>
                      <a:pt x="265" y="1"/>
                    </a:moveTo>
                    <a:lnTo>
                      <a:pt x="1" y="1"/>
                    </a:lnTo>
                    <a:lnTo>
                      <a:pt x="1" y="5113"/>
                    </a:lnTo>
                    <a:lnTo>
                      <a:pt x="265" y="5113"/>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59"/>
              <p:cNvSpPr/>
              <p:nvPr/>
            </p:nvSpPr>
            <p:spPr>
              <a:xfrm>
                <a:off x="2228175" y="1913700"/>
                <a:ext cx="6650" cy="126750"/>
              </a:xfrm>
              <a:custGeom>
                <a:avLst/>
                <a:gdLst/>
                <a:ahLst/>
                <a:cxnLst/>
                <a:rect l="l" t="t" r="r" b="b"/>
                <a:pathLst>
                  <a:path w="266" h="5070" fill="none" extrusionOk="0">
                    <a:moveTo>
                      <a:pt x="265" y="0"/>
                    </a:moveTo>
                    <a:lnTo>
                      <a:pt x="1" y="0"/>
                    </a:lnTo>
                    <a:lnTo>
                      <a:pt x="1" y="5069"/>
                    </a:lnTo>
                    <a:lnTo>
                      <a:pt x="265" y="5069"/>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59"/>
              <p:cNvSpPr/>
              <p:nvPr/>
            </p:nvSpPr>
            <p:spPr>
              <a:xfrm>
                <a:off x="2228175" y="1779250"/>
                <a:ext cx="6650" cy="126750"/>
              </a:xfrm>
              <a:custGeom>
                <a:avLst/>
                <a:gdLst/>
                <a:ahLst/>
                <a:cxnLst/>
                <a:rect l="l" t="t" r="r" b="b"/>
                <a:pathLst>
                  <a:path w="266" h="5070" fill="none" extrusionOk="0">
                    <a:moveTo>
                      <a:pt x="265" y="1"/>
                    </a:moveTo>
                    <a:lnTo>
                      <a:pt x="1" y="1"/>
                    </a:lnTo>
                    <a:lnTo>
                      <a:pt x="1" y="5070"/>
                    </a:lnTo>
                    <a:lnTo>
                      <a:pt x="265" y="5070"/>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59"/>
              <p:cNvSpPr/>
              <p:nvPr/>
            </p:nvSpPr>
            <p:spPr>
              <a:xfrm>
                <a:off x="2228175" y="1644825"/>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59"/>
              <p:cNvSpPr/>
              <p:nvPr/>
            </p:nvSpPr>
            <p:spPr>
              <a:xfrm>
                <a:off x="2362625" y="1644825"/>
                <a:ext cx="6625" cy="1333350"/>
              </a:xfrm>
              <a:custGeom>
                <a:avLst/>
                <a:gdLst/>
                <a:ahLst/>
                <a:cxnLst/>
                <a:rect l="l" t="t" r="r" b="b"/>
                <a:pathLst>
                  <a:path w="265" h="53334" extrusionOk="0">
                    <a:moveTo>
                      <a:pt x="0" y="0"/>
                    </a:moveTo>
                    <a:lnTo>
                      <a:pt x="0" y="5113"/>
                    </a:lnTo>
                    <a:lnTo>
                      <a:pt x="265" y="5113"/>
                    </a:lnTo>
                    <a:lnTo>
                      <a:pt x="265" y="0"/>
                    </a:lnTo>
                    <a:close/>
                    <a:moveTo>
                      <a:pt x="0" y="5378"/>
                    </a:moveTo>
                    <a:lnTo>
                      <a:pt x="0" y="10447"/>
                    </a:lnTo>
                    <a:lnTo>
                      <a:pt x="265" y="10447"/>
                    </a:lnTo>
                    <a:lnTo>
                      <a:pt x="265" y="5378"/>
                    </a:lnTo>
                    <a:close/>
                    <a:moveTo>
                      <a:pt x="0" y="10755"/>
                    </a:moveTo>
                    <a:lnTo>
                      <a:pt x="0" y="15824"/>
                    </a:lnTo>
                    <a:lnTo>
                      <a:pt x="265" y="15824"/>
                    </a:lnTo>
                    <a:lnTo>
                      <a:pt x="265" y="10755"/>
                    </a:lnTo>
                    <a:close/>
                    <a:moveTo>
                      <a:pt x="0" y="16089"/>
                    </a:moveTo>
                    <a:lnTo>
                      <a:pt x="0" y="21201"/>
                    </a:lnTo>
                    <a:lnTo>
                      <a:pt x="265" y="21201"/>
                    </a:lnTo>
                    <a:lnTo>
                      <a:pt x="265" y="16089"/>
                    </a:lnTo>
                    <a:close/>
                    <a:moveTo>
                      <a:pt x="0" y="21466"/>
                    </a:moveTo>
                    <a:lnTo>
                      <a:pt x="0" y="26579"/>
                    </a:lnTo>
                    <a:lnTo>
                      <a:pt x="265" y="26579"/>
                    </a:lnTo>
                    <a:lnTo>
                      <a:pt x="265" y="21466"/>
                    </a:lnTo>
                    <a:close/>
                    <a:moveTo>
                      <a:pt x="0" y="26843"/>
                    </a:moveTo>
                    <a:lnTo>
                      <a:pt x="0" y="31956"/>
                    </a:lnTo>
                    <a:lnTo>
                      <a:pt x="265" y="31956"/>
                    </a:lnTo>
                    <a:lnTo>
                      <a:pt x="265" y="26843"/>
                    </a:lnTo>
                    <a:close/>
                    <a:moveTo>
                      <a:pt x="0" y="32221"/>
                    </a:moveTo>
                    <a:lnTo>
                      <a:pt x="0" y="37334"/>
                    </a:lnTo>
                    <a:lnTo>
                      <a:pt x="265" y="37334"/>
                    </a:lnTo>
                    <a:lnTo>
                      <a:pt x="265" y="32221"/>
                    </a:lnTo>
                    <a:close/>
                    <a:moveTo>
                      <a:pt x="0" y="37598"/>
                    </a:moveTo>
                    <a:lnTo>
                      <a:pt x="0" y="42711"/>
                    </a:lnTo>
                    <a:lnTo>
                      <a:pt x="265" y="42711"/>
                    </a:lnTo>
                    <a:lnTo>
                      <a:pt x="265" y="37598"/>
                    </a:lnTo>
                    <a:close/>
                    <a:moveTo>
                      <a:pt x="0" y="42975"/>
                    </a:moveTo>
                    <a:lnTo>
                      <a:pt x="0" y="48088"/>
                    </a:lnTo>
                    <a:lnTo>
                      <a:pt x="265" y="48088"/>
                    </a:lnTo>
                    <a:lnTo>
                      <a:pt x="265" y="42975"/>
                    </a:lnTo>
                    <a:close/>
                    <a:moveTo>
                      <a:pt x="0" y="48353"/>
                    </a:moveTo>
                    <a:lnTo>
                      <a:pt x="0"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59"/>
              <p:cNvSpPr/>
              <p:nvPr/>
            </p:nvSpPr>
            <p:spPr>
              <a:xfrm>
                <a:off x="2362625" y="2853625"/>
                <a:ext cx="6625" cy="124550"/>
              </a:xfrm>
              <a:custGeom>
                <a:avLst/>
                <a:gdLst/>
                <a:ahLst/>
                <a:cxnLst/>
                <a:rect l="l" t="t" r="r" b="b"/>
                <a:pathLst>
                  <a:path w="265" h="4982" fill="none" extrusionOk="0">
                    <a:moveTo>
                      <a:pt x="265" y="1"/>
                    </a:moveTo>
                    <a:lnTo>
                      <a:pt x="0" y="1"/>
                    </a:lnTo>
                    <a:lnTo>
                      <a:pt x="0" y="4981"/>
                    </a:lnTo>
                    <a:lnTo>
                      <a:pt x="265" y="4981"/>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59"/>
              <p:cNvSpPr/>
              <p:nvPr/>
            </p:nvSpPr>
            <p:spPr>
              <a:xfrm>
                <a:off x="2362625" y="2719200"/>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59"/>
              <p:cNvSpPr/>
              <p:nvPr/>
            </p:nvSpPr>
            <p:spPr>
              <a:xfrm>
                <a:off x="2362625" y="2584750"/>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59"/>
              <p:cNvSpPr/>
              <p:nvPr/>
            </p:nvSpPr>
            <p:spPr>
              <a:xfrm>
                <a:off x="2362625" y="2450325"/>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59"/>
              <p:cNvSpPr/>
              <p:nvPr/>
            </p:nvSpPr>
            <p:spPr>
              <a:xfrm>
                <a:off x="2362625" y="2315900"/>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59"/>
              <p:cNvSpPr/>
              <p:nvPr/>
            </p:nvSpPr>
            <p:spPr>
              <a:xfrm>
                <a:off x="2362625" y="2181450"/>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59"/>
              <p:cNvSpPr/>
              <p:nvPr/>
            </p:nvSpPr>
            <p:spPr>
              <a:xfrm>
                <a:off x="2362625" y="2047025"/>
                <a:ext cx="6625" cy="127850"/>
              </a:xfrm>
              <a:custGeom>
                <a:avLst/>
                <a:gdLst/>
                <a:ahLst/>
                <a:cxnLst/>
                <a:rect l="l" t="t" r="r" b="b"/>
                <a:pathLst>
                  <a:path w="265" h="5114" fill="none" extrusionOk="0">
                    <a:moveTo>
                      <a:pt x="265" y="1"/>
                    </a:moveTo>
                    <a:lnTo>
                      <a:pt x="0" y="1"/>
                    </a:lnTo>
                    <a:lnTo>
                      <a:pt x="0" y="5113"/>
                    </a:lnTo>
                    <a:lnTo>
                      <a:pt x="265" y="5113"/>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59"/>
              <p:cNvSpPr/>
              <p:nvPr/>
            </p:nvSpPr>
            <p:spPr>
              <a:xfrm>
                <a:off x="2362625" y="1913700"/>
                <a:ext cx="6625" cy="126750"/>
              </a:xfrm>
              <a:custGeom>
                <a:avLst/>
                <a:gdLst/>
                <a:ahLst/>
                <a:cxnLst/>
                <a:rect l="l" t="t" r="r" b="b"/>
                <a:pathLst>
                  <a:path w="265" h="5070" fill="none" extrusionOk="0">
                    <a:moveTo>
                      <a:pt x="265" y="0"/>
                    </a:moveTo>
                    <a:lnTo>
                      <a:pt x="0" y="0"/>
                    </a:lnTo>
                    <a:lnTo>
                      <a:pt x="0" y="5069"/>
                    </a:lnTo>
                    <a:lnTo>
                      <a:pt x="265" y="5069"/>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59"/>
              <p:cNvSpPr/>
              <p:nvPr/>
            </p:nvSpPr>
            <p:spPr>
              <a:xfrm>
                <a:off x="2362625" y="1779250"/>
                <a:ext cx="6625" cy="126750"/>
              </a:xfrm>
              <a:custGeom>
                <a:avLst/>
                <a:gdLst/>
                <a:ahLst/>
                <a:cxnLst/>
                <a:rect l="l" t="t" r="r" b="b"/>
                <a:pathLst>
                  <a:path w="265" h="5070" fill="none" extrusionOk="0">
                    <a:moveTo>
                      <a:pt x="265" y="1"/>
                    </a:moveTo>
                    <a:lnTo>
                      <a:pt x="0" y="1"/>
                    </a:lnTo>
                    <a:lnTo>
                      <a:pt x="0" y="5070"/>
                    </a:lnTo>
                    <a:lnTo>
                      <a:pt x="265" y="5070"/>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59"/>
              <p:cNvSpPr/>
              <p:nvPr/>
            </p:nvSpPr>
            <p:spPr>
              <a:xfrm>
                <a:off x="2362625" y="1644825"/>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59"/>
              <p:cNvSpPr/>
              <p:nvPr/>
            </p:nvSpPr>
            <p:spPr>
              <a:xfrm>
                <a:off x="2497050" y="1644825"/>
                <a:ext cx="6625" cy="1333350"/>
              </a:xfrm>
              <a:custGeom>
                <a:avLst/>
                <a:gdLst/>
                <a:ahLst/>
                <a:cxnLst/>
                <a:rect l="l" t="t" r="r" b="b"/>
                <a:pathLst>
                  <a:path w="265" h="53334" extrusionOk="0">
                    <a:moveTo>
                      <a:pt x="0" y="0"/>
                    </a:moveTo>
                    <a:lnTo>
                      <a:pt x="0" y="5113"/>
                    </a:lnTo>
                    <a:lnTo>
                      <a:pt x="265" y="5113"/>
                    </a:lnTo>
                    <a:lnTo>
                      <a:pt x="265" y="0"/>
                    </a:lnTo>
                    <a:close/>
                    <a:moveTo>
                      <a:pt x="0" y="5378"/>
                    </a:moveTo>
                    <a:lnTo>
                      <a:pt x="0" y="10447"/>
                    </a:lnTo>
                    <a:lnTo>
                      <a:pt x="265" y="10447"/>
                    </a:lnTo>
                    <a:lnTo>
                      <a:pt x="265" y="5378"/>
                    </a:lnTo>
                    <a:close/>
                    <a:moveTo>
                      <a:pt x="0" y="10755"/>
                    </a:moveTo>
                    <a:lnTo>
                      <a:pt x="0" y="15824"/>
                    </a:lnTo>
                    <a:lnTo>
                      <a:pt x="265" y="15824"/>
                    </a:lnTo>
                    <a:lnTo>
                      <a:pt x="265" y="10755"/>
                    </a:lnTo>
                    <a:close/>
                    <a:moveTo>
                      <a:pt x="0" y="16089"/>
                    </a:moveTo>
                    <a:lnTo>
                      <a:pt x="0" y="21201"/>
                    </a:lnTo>
                    <a:lnTo>
                      <a:pt x="265" y="21201"/>
                    </a:lnTo>
                    <a:lnTo>
                      <a:pt x="265" y="16089"/>
                    </a:lnTo>
                    <a:close/>
                    <a:moveTo>
                      <a:pt x="0" y="21466"/>
                    </a:moveTo>
                    <a:lnTo>
                      <a:pt x="0" y="26579"/>
                    </a:lnTo>
                    <a:lnTo>
                      <a:pt x="265" y="26579"/>
                    </a:lnTo>
                    <a:lnTo>
                      <a:pt x="265" y="21466"/>
                    </a:lnTo>
                    <a:close/>
                    <a:moveTo>
                      <a:pt x="0" y="26843"/>
                    </a:moveTo>
                    <a:lnTo>
                      <a:pt x="0" y="31956"/>
                    </a:lnTo>
                    <a:lnTo>
                      <a:pt x="265" y="31956"/>
                    </a:lnTo>
                    <a:lnTo>
                      <a:pt x="265" y="26843"/>
                    </a:lnTo>
                    <a:close/>
                    <a:moveTo>
                      <a:pt x="0" y="32221"/>
                    </a:moveTo>
                    <a:lnTo>
                      <a:pt x="0" y="37334"/>
                    </a:lnTo>
                    <a:lnTo>
                      <a:pt x="265" y="37334"/>
                    </a:lnTo>
                    <a:lnTo>
                      <a:pt x="265" y="32221"/>
                    </a:lnTo>
                    <a:close/>
                    <a:moveTo>
                      <a:pt x="0" y="37598"/>
                    </a:moveTo>
                    <a:lnTo>
                      <a:pt x="0" y="42711"/>
                    </a:lnTo>
                    <a:lnTo>
                      <a:pt x="265" y="42711"/>
                    </a:lnTo>
                    <a:lnTo>
                      <a:pt x="265" y="37598"/>
                    </a:lnTo>
                    <a:close/>
                    <a:moveTo>
                      <a:pt x="0" y="42975"/>
                    </a:moveTo>
                    <a:lnTo>
                      <a:pt x="0" y="48088"/>
                    </a:lnTo>
                    <a:lnTo>
                      <a:pt x="265" y="48088"/>
                    </a:lnTo>
                    <a:lnTo>
                      <a:pt x="265" y="42975"/>
                    </a:lnTo>
                    <a:close/>
                    <a:moveTo>
                      <a:pt x="0" y="48353"/>
                    </a:moveTo>
                    <a:lnTo>
                      <a:pt x="0"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59"/>
              <p:cNvSpPr/>
              <p:nvPr/>
            </p:nvSpPr>
            <p:spPr>
              <a:xfrm>
                <a:off x="2497050" y="2853625"/>
                <a:ext cx="6625" cy="124550"/>
              </a:xfrm>
              <a:custGeom>
                <a:avLst/>
                <a:gdLst/>
                <a:ahLst/>
                <a:cxnLst/>
                <a:rect l="l" t="t" r="r" b="b"/>
                <a:pathLst>
                  <a:path w="265" h="4982" fill="none" extrusionOk="0">
                    <a:moveTo>
                      <a:pt x="265" y="1"/>
                    </a:moveTo>
                    <a:lnTo>
                      <a:pt x="0" y="1"/>
                    </a:lnTo>
                    <a:lnTo>
                      <a:pt x="0" y="4981"/>
                    </a:lnTo>
                    <a:lnTo>
                      <a:pt x="265" y="4981"/>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59"/>
              <p:cNvSpPr/>
              <p:nvPr/>
            </p:nvSpPr>
            <p:spPr>
              <a:xfrm>
                <a:off x="2497050" y="2719200"/>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59"/>
              <p:cNvSpPr/>
              <p:nvPr/>
            </p:nvSpPr>
            <p:spPr>
              <a:xfrm>
                <a:off x="2497050" y="2584750"/>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59"/>
              <p:cNvSpPr/>
              <p:nvPr/>
            </p:nvSpPr>
            <p:spPr>
              <a:xfrm>
                <a:off x="2497050" y="2450325"/>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59"/>
              <p:cNvSpPr/>
              <p:nvPr/>
            </p:nvSpPr>
            <p:spPr>
              <a:xfrm>
                <a:off x="2497050" y="2315900"/>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59"/>
              <p:cNvSpPr/>
              <p:nvPr/>
            </p:nvSpPr>
            <p:spPr>
              <a:xfrm>
                <a:off x="2497050" y="2181450"/>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59"/>
              <p:cNvSpPr/>
              <p:nvPr/>
            </p:nvSpPr>
            <p:spPr>
              <a:xfrm>
                <a:off x="2497050" y="2047025"/>
                <a:ext cx="6625" cy="127850"/>
              </a:xfrm>
              <a:custGeom>
                <a:avLst/>
                <a:gdLst/>
                <a:ahLst/>
                <a:cxnLst/>
                <a:rect l="l" t="t" r="r" b="b"/>
                <a:pathLst>
                  <a:path w="265" h="5114" fill="none" extrusionOk="0">
                    <a:moveTo>
                      <a:pt x="265" y="1"/>
                    </a:moveTo>
                    <a:lnTo>
                      <a:pt x="0" y="1"/>
                    </a:lnTo>
                    <a:lnTo>
                      <a:pt x="0" y="5113"/>
                    </a:lnTo>
                    <a:lnTo>
                      <a:pt x="265" y="5113"/>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59"/>
              <p:cNvSpPr/>
              <p:nvPr/>
            </p:nvSpPr>
            <p:spPr>
              <a:xfrm>
                <a:off x="2497050" y="1913700"/>
                <a:ext cx="6625" cy="126750"/>
              </a:xfrm>
              <a:custGeom>
                <a:avLst/>
                <a:gdLst/>
                <a:ahLst/>
                <a:cxnLst/>
                <a:rect l="l" t="t" r="r" b="b"/>
                <a:pathLst>
                  <a:path w="265" h="5070" fill="none" extrusionOk="0">
                    <a:moveTo>
                      <a:pt x="265" y="0"/>
                    </a:moveTo>
                    <a:lnTo>
                      <a:pt x="0" y="0"/>
                    </a:lnTo>
                    <a:lnTo>
                      <a:pt x="0" y="5069"/>
                    </a:lnTo>
                    <a:lnTo>
                      <a:pt x="265" y="5069"/>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59"/>
              <p:cNvSpPr/>
              <p:nvPr/>
            </p:nvSpPr>
            <p:spPr>
              <a:xfrm>
                <a:off x="2497050" y="1779250"/>
                <a:ext cx="6625" cy="126750"/>
              </a:xfrm>
              <a:custGeom>
                <a:avLst/>
                <a:gdLst/>
                <a:ahLst/>
                <a:cxnLst/>
                <a:rect l="l" t="t" r="r" b="b"/>
                <a:pathLst>
                  <a:path w="265" h="5070" fill="none" extrusionOk="0">
                    <a:moveTo>
                      <a:pt x="265" y="1"/>
                    </a:moveTo>
                    <a:lnTo>
                      <a:pt x="0" y="1"/>
                    </a:lnTo>
                    <a:lnTo>
                      <a:pt x="0" y="5070"/>
                    </a:lnTo>
                    <a:lnTo>
                      <a:pt x="265" y="5070"/>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59"/>
              <p:cNvSpPr/>
              <p:nvPr/>
            </p:nvSpPr>
            <p:spPr>
              <a:xfrm>
                <a:off x="2497050" y="1644825"/>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59"/>
              <p:cNvSpPr/>
              <p:nvPr/>
            </p:nvSpPr>
            <p:spPr>
              <a:xfrm>
                <a:off x="2631475" y="1644825"/>
                <a:ext cx="6650" cy="1333350"/>
              </a:xfrm>
              <a:custGeom>
                <a:avLst/>
                <a:gdLst/>
                <a:ahLst/>
                <a:cxnLst/>
                <a:rect l="l" t="t" r="r" b="b"/>
                <a:pathLst>
                  <a:path w="266" h="53334" extrusionOk="0">
                    <a:moveTo>
                      <a:pt x="1" y="0"/>
                    </a:moveTo>
                    <a:lnTo>
                      <a:pt x="1" y="5113"/>
                    </a:lnTo>
                    <a:lnTo>
                      <a:pt x="265" y="5113"/>
                    </a:lnTo>
                    <a:lnTo>
                      <a:pt x="265" y="0"/>
                    </a:lnTo>
                    <a:close/>
                    <a:moveTo>
                      <a:pt x="1" y="5378"/>
                    </a:moveTo>
                    <a:lnTo>
                      <a:pt x="1" y="10447"/>
                    </a:lnTo>
                    <a:lnTo>
                      <a:pt x="265" y="10447"/>
                    </a:lnTo>
                    <a:lnTo>
                      <a:pt x="265" y="5378"/>
                    </a:lnTo>
                    <a:close/>
                    <a:moveTo>
                      <a:pt x="1" y="10755"/>
                    </a:moveTo>
                    <a:lnTo>
                      <a:pt x="1" y="15824"/>
                    </a:lnTo>
                    <a:lnTo>
                      <a:pt x="265" y="15824"/>
                    </a:lnTo>
                    <a:lnTo>
                      <a:pt x="265" y="10755"/>
                    </a:lnTo>
                    <a:close/>
                    <a:moveTo>
                      <a:pt x="1" y="16089"/>
                    </a:moveTo>
                    <a:lnTo>
                      <a:pt x="1" y="21201"/>
                    </a:lnTo>
                    <a:lnTo>
                      <a:pt x="265" y="21201"/>
                    </a:lnTo>
                    <a:lnTo>
                      <a:pt x="265" y="16089"/>
                    </a:lnTo>
                    <a:close/>
                    <a:moveTo>
                      <a:pt x="1" y="21466"/>
                    </a:moveTo>
                    <a:lnTo>
                      <a:pt x="1" y="26579"/>
                    </a:lnTo>
                    <a:lnTo>
                      <a:pt x="265" y="26579"/>
                    </a:lnTo>
                    <a:lnTo>
                      <a:pt x="265" y="21466"/>
                    </a:lnTo>
                    <a:close/>
                    <a:moveTo>
                      <a:pt x="1" y="26843"/>
                    </a:moveTo>
                    <a:lnTo>
                      <a:pt x="1" y="31956"/>
                    </a:lnTo>
                    <a:lnTo>
                      <a:pt x="265" y="31956"/>
                    </a:lnTo>
                    <a:lnTo>
                      <a:pt x="265" y="26843"/>
                    </a:lnTo>
                    <a:close/>
                    <a:moveTo>
                      <a:pt x="1" y="32221"/>
                    </a:moveTo>
                    <a:lnTo>
                      <a:pt x="1" y="37334"/>
                    </a:lnTo>
                    <a:lnTo>
                      <a:pt x="265" y="37334"/>
                    </a:lnTo>
                    <a:lnTo>
                      <a:pt x="265" y="32221"/>
                    </a:lnTo>
                    <a:close/>
                    <a:moveTo>
                      <a:pt x="1" y="37598"/>
                    </a:moveTo>
                    <a:lnTo>
                      <a:pt x="1" y="42711"/>
                    </a:lnTo>
                    <a:lnTo>
                      <a:pt x="265" y="42711"/>
                    </a:lnTo>
                    <a:lnTo>
                      <a:pt x="265" y="37598"/>
                    </a:lnTo>
                    <a:close/>
                    <a:moveTo>
                      <a:pt x="1" y="42975"/>
                    </a:moveTo>
                    <a:lnTo>
                      <a:pt x="1" y="48088"/>
                    </a:lnTo>
                    <a:lnTo>
                      <a:pt x="265" y="48088"/>
                    </a:lnTo>
                    <a:lnTo>
                      <a:pt x="265" y="42975"/>
                    </a:lnTo>
                    <a:close/>
                    <a:moveTo>
                      <a:pt x="1" y="48353"/>
                    </a:moveTo>
                    <a:lnTo>
                      <a:pt x="1"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59"/>
              <p:cNvSpPr/>
              <p:nvPr/>
            </p:nvSpPr>
            <p:spPr>
              <a:xfrm>
                <a:off x="2631475" y="2853625"/>
                <a:ext cx="6650" cy="124550"/>
              </a:xfrm>
              <a:custGeom>
                <a:avLst/>
                <a:gdLst/>
                <a:ahLst/>
                <a:cxnLst/>
                <a:rect l="l" t="t" r="r" b="b"/>
                <a:pathLst>
                  <a:path w="266" h="4982" fill="none" extrusionOk="0">
                    <a:moveTo>
                      <a:pt x="265" y="1"/>
                    </a:moveTo>
                    <a:lnTo>
                      <a:pt x="1" y="1"/>
                    </a:lnTo>
                    <a:lnTo>
                      <a:pt x="1" y="4981"/>
                    </a:lnTo>
                    <a:lnTo>
                      <a:pt x="265" y="4981"/>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59"/>
              <p:cNvSpPr/>
              <p:nvPr/>
            </p:nvSpPr>
            <p:spPr>
              <a:xfrm>
                <a:off x="2631475" y="2719200"/>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59"/>
              <p:cNvSpPr/>
              <p:nvPr/>
            </p:nvSpPr>
            <p:spPr>
              <a:xfrm>
                <a:off x="2631475" y="2584750"/>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59"/>
              <p:cNvSpPr/>
              <p:nvPr/>
            </p:nvSpPr>
            <p:spPr>
              <a:xfrm>
                <a:off x="2631475" y="2450325"/>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59"/>
              <p:cNvSpPr/>
              <p:nvPr/>
            </p:nvSpPr>
            <p:spPr>
              <a:xfrm>
                <a:off x="2631475" y="2315900"/>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59"/>
              <p:cNvSpPr/>
              <p:nvPr/>
            </p:nvSpPr>
            <p:spPr>
              <a:xfrm>
                <a:off x="2631475" y="2181450"/>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59"/>
              <p:cNvSpPr/>
              <p:nvPr/>
            </p:nvSpPr>
            <p:spPr>
              <a:xfrm>
                <a:off x="2631475" y="2047025"/>
                <a:ext cx="6650" cy="127850"/>
              </a:xfrm>
              <a:custGeom>
                <a:avLst/>
                <a:gdLst/>
                <a:ahLst/>
                <a:cxnLst/>
                <a:rect l="l" t="t" r="r" b="b"/>
                <a:pathLst>
                  <a:path w="266" h="5114" fill="none" extrusionOk="0">
                    <a:moveTo>
                      <a:pt x="265" y="1"/>
                    </a:moveTo>
                    <a:lnTo>
                      <a:pt x="1" y="1"/>
                    </a:lnTo>
                    <a:lnTo>
                      <a:pt x="1" y="5113"/>
                    </a:lnTo>
                    <a:lnTo>
                      <a:pt x="265" y="5113"/>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59"/>
              <p:cNvSpPr/>
              <p:nvPr/>
            </p:nvSpPr>
            <p:spPr>
              <a:xfrm>
                <a:off x="2631475" y="1913700"/>
                <a:ext cx="6650" cy="126750"/>
              </a:xfrm>
              <a:custGeom>
                <a:avLst/>
                <a:gdLst/>
                <a:ahLst/>
                <a:cxnLst/>
                <a:rect l="l" t="t" r="r" b="b"/>
                <a:pathLst>
                  <a:path w="266" h="5070" fill="none" extrusionOk="0">
                    <a:moveTo>
                      <a:pt x="265" y="0"/>
                    </a:moveTo>
                    <a:lnTo>
                      <a:pt x="1" y="0"/>
                    </a:lnTo>
                    <a:lnTo>
                      <a:pt x="1" y="5069"/>
                    </a:lnTo>
                    <a:lnTo>
                      <a:pt x="265" y="5069"/>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59"/>
              <p:cNvSpPr/>
              <p:nvPr/>
            </p:nvSpPr>
            <p:spPr>
              <a:xfrm>
                <a:off x="2631475" y="1779250"/>
                <a:ext cx="6650" cy="126750"/>
              </a:xfrm>
              <a:custGeom>
                <a:avLst/>
                <a:gdLst/>
                <a:ahLst/>
                <a:cxnLst/>
                <a:rect l="l" t="t" r="r" b="b"/>
                <a:pathLst>
                  <a:path w="266" h="5070" fill="none" extrusionOk="0">
                    <a:moveTo>
                      <a:pt x="265" y="1"/>
                    </a:moveTo>
                    <a:lnTo>
                      <a:pt x="1" y="1"/>
                    </a:lnTo>
                    <a:lnTo>
                      <a:pt x="1" y="5070"/>
                    </a:lnTo>
                    <a:lnTo>
                      <a:pt x="265" y="5070"/>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59"/>
              <p:cNvSpPr/>
              <p:nvPr/>
            </p:nvSpPr>
            <p:spPr>
              <a:xfrm>
                <a:off x="2631475" y="1644825"/>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59"/>
              <p:cNvSpPr/>
              <p:nvPr/>
            </p:nvSpPr>
            <p:spPr>
              <a:xfrm>
                <a:off x="2761500" y="1645925"/>
                <a:ext cx="7750" cy="1336650"/>
              </a:xfrm>
              <a:custGeom>
                <a:avLst/>
                <a:gdLst/>
                <a:ahLst/>
                <a:cxnLst/>
                <a:rect l="l" t="t" r="r" b="b"/>
                <a:pathLst>
                  <a:path w="310" h="53466" extrusionOk="0">
                    <a:moveTo>
                      <a:pt x="1" y="1"/>
                    </a:moveTo>
                    <a:lnTo>
                      <a:pt x="1" y="5069"/>
                    </a:lnTo>
                    <a:lnTo>
                      <a:pt x="309" y="5069"/>
                    </a:lnTo>
                    <a:lnTo>
                      <a:pt x="309" y="1"/>
                    </a:lnTo>
                    <a:close/>
                    <a:moveTo>
                      <a:pt x="1" y="5334"/>
                    </a:moveTo>
                    <a:lnTo>
                      <a:pt x="1" y="10403"/>
                    </a:lnTo>
                    <a:lnTo>
                      <a:pt x="309" y="10403"/>
                    </a:lnTo>
                    <a:lnTo>
                      <a:pt x="309" y="5334"/>
                    </a:lnTo>
                    <a:close/>
                    <a:moveTo>
                      <a:pt x="1" y="10711"/>
                    </a:moveTo>
                    <a:lnTo>
                      <a:pt x="1" y="15780"/>
                    </a:lnTo>
                    <a:lnTo>
                      <a:pt x="309" y="15780"/>
                    </a:lnTo>
                    <a:lnTo>
                      <a:pt x="309" y="10711"/>
                    </a:lnTo>
                    <a:close/>
                    <a:moveTo>
                      <a:pt x="1" y="16045"/>
                    </a:moveTo>
                    <a:lnTo>
                      <a:pt x="1" y="21157"/>
                    </a:lnTo>
                    <a:lnTo>
                      <a:pt x="309" y="21157"/>
                    </a:lnTo>
                    <a:lnTo>
                      <a:pt x="309" y="16045"/>
                    </a:lnTo>
                    <a:close/>
                    <a:moveTo>
                      <a:pt x="1" y="21422"/>
                    </a:moveTo>
                    <a:lnTo>
                      <a:pt x="1" y="26535"/>
                    </a:lnTo>
                    <a:lnTo>
                      <a:pt x="309" y="26535"/>
                    </a:lnTo>
                    <a:lnTo>
                      <a:pt x="309" y="21422"/>
                    </a:lnTo>
                    <a:close/>
                    <a:moveTo>
                      <a:pt x="1" y="26799"/>
                    </a:moveTo>
                    <a:lnTo>
                      <a:pt x="1" y="31912"/>
                    </a:lnTo>
                    <a:lnTo>
                      <a:pt x="309" y="31912"/>
                    </a:lnTo>
                    <a:lnTo>
                      <a:pt x="309" y="26799"/>
                    </a:lnTo>
                    <a:close/>
                    <a:moveTo>
                      <a:pt x="1" y="32177"/>
                    </a:moveTo>
                    <a:lnTo>
                      <a:pt x="1" y="37290"/>
                    </a:lnTo>
                    <a:lnTo>
                      <a:pt x="309" y="37290"/>
                    </a:lnTo>
                    <a:lnTo>
                      <a:pt x="309" y="32177"/>
                    </a:lnTo>
                    <a:close/>
                    <a:moveTo>
                      <a:pt x="1" y="37554"/>
                    </a:moveTo>
                    <a:lnTo>
                      <a:pt x="1" y="42667"/>
                    </a:lnTo>
                    <a:lnTo>
                      <a:pt x="309" y="42667"/>
                    </a:lnTo>
                    <a:lnTo>
                      <a:pt x="309" y="37554"/>
                    </a:lnTo>
                    <a:close/>
                    <a:moveTo>
                      <a:pt x="1" y="42931"/>
                    </a:moveTo>
                    <a:lnTo>
                      <a:pt x="1" y="48044"/>
                    </a:lnTo>
                    <a:lnTo>
                      <a:pt x="309" y="48044"/>
                    </a:lnTo>
                    <a:lnTo>
                      <a:pt x="309" y="42931"/>
                    </a:lnTo>
                    <a:close/>
                    <a:moveTo>
                      <a:pt x="1" y="48309"/>
                    </a:moveTo>
                    <a:lnTo>
                      <a:pt x="1" y="53289"/>
                    </a:lnTo>
                    <a:lnTo>
                      <a:pt x="265" y="53289"/>
                    </a:lnTo>
                    <a:lnTo>
                      <a:pt x="265" y="53466"/>
                    </a:lnTo>
                    <a:lnTo>
                      <a:pt x="309" y="53466"/>
                    </a:lnTo>
                    <a:lnTo>
                      <a:pt x="309" y="48309"/>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59"/>
              <p:cNvSpPr/>
              <p:nvPr/>
            </p:nvSpPr>
            <p:spPr>
              <a:xfrm>
                <a:off x="2761500" y="1645925"/>
                <a:ext cx="7750" cy="1336650"/>
              </a:xfrm>
              <a:custGeom>
                <a:avLst/>
                <a:gdLst/>
                <a:ahLst/>
                <a:cxnLst/>
                <a:rect l="l" t="t" r="r" b="b"/>
                <a:pathLst>
                  <a:path w="310" h="53466" fill="none" extrusionOk="0">
                    <a:moveTo>
                      <a:pt x="309" y="1"/>
                    </a:moveTo>
                    <a:lnTo>
                      <a:pt x="1" y="1"/>
                    </a:lnTo>
                    <a:lnTo>
                      <a:pt x="1" y="5069"/>
                    </a:lnTo>
                    <a:lnTo>
                      <a:pt x="309" y="5069"/>
                    </a:lnTo>
                    <a:lnTo>
                      <a:pt x="309" y="5334"/>
                    </a:lnTo>
                    <a:lnTo>
                      <a:pt x="1" y="5334"/>
                    </a:lnTo>
                    <a:lnTo>
                      <a:pt x="1" y="10403"/>
                    </a:lnTo>
                    <a:lnTo>
                      <a:pt x="309" y="10403"/>
                    </a:lnTo>
                    <a:lnTo>
                      <a:pt x="309" y="10711"/>
                    </a:lnTo>
                    <a:lnTo>
                      <a:pt x="1" y="10711"/>
                    </a:lnTo>
                    <a:lnTo>
                      <a:pt x="1" y="15780"/>
                    </a:lnTo>
                    <a:lnTo>
                      <a:pt x="309" y="15780"/>
                    </a:lnTo>
                    <a:lnTo>
                      <a:pt x="309" y="16045"/>
                    </a:lnTo>
                    <a:lnTo>
                      <a:pt x="1" y="16045"/>
                    </a:lnTo>
                    <a:lnTo>
                      <a:pt x="1" y="21157"/>
                    </a:lnTo>
                    <a:lnTo>
                      <a:pt x="309" y="21157"/>
                    </a:lnTo>
                    <a:lnTo>
                      <a:pt x="309" y="21422"/>
                    </a:lnTo>
                    <a:lnTo>
                      <a:pt x="1" y="21422"/>
                    </a:lnTo>
                    <a:lnTo>
                      <a:pt x="1" y="26535"/>
                    </a:lnTo>
                    <a:lnTo>
                      <a:pt x="309" y="26535"/>
                    </a:lnTo>
                    <a:lnTo>
                      <a:pt x="309" y="26799"/>
                    </a:lnTo>
                    <a:lnTo>
                      <a:pt x="1" y="26799"/>
                    </a:lnTo>
                    <a:lnTo>
                      <a:pt x="1" y="31912"/>
                    </a:lnTo>
                    <a:lnTo>
                      <a:pt x="309" y="31912"/>
                    </a:lnTo>
                    <a:lnTo>
                      <a:pt x="309" y="32177"/>
                    </a:lnTo>
                    <a:lnTo>
                      <a:pt x="1" y="32177"/>
                    </a:lnTo>
                    <a:lnTo>
                      <a:pt x="1" y="37290"/>
                    </a:lnTo>
                    <a:lnTo>
                      <a:pt x="309" y="37290"/>
                    </a:lnTo>
                    <a:lnTo>
                      <a:pt x="309" y="37554"/>
                    </a:lnTo>
                    <a:lnTo>
                      <a:pt x="1" y="37554"/>
                    </a:lnTo>
                    <a:lnTo>
                      <a:pt x="1" y="42667"/>
                    </a:lnTo>
                    <a:lnTo>
                      <a:pt x="309" y="42667"/>
                    </a:lnTo>
                    <a:lnTo>
                      <a:pt x="309" y="42931"/>
                    </a:lnTo>
                    <a:lnTo>
                      <a:pt x="1" y="42931"/>
                    </a:lnTo>
                    <a:lnTo>
                      <a:pt x="1" y="48044"/>
                    </a:lnTo>
                    <a:lnTo>
                      <a:pt x="309" y="48044"/>
                    </a:lnTo>
                    <a:lnTo>
                      <a:pt x="309" y="48309"/>
                    </a:lnTo>
                    <a:lnTo>
                      <a:pt x="1" y="48309"/>
                    </a:lnTo>
                    <a:lnTo>
                      <a:pt x="1" y="53289"/>
                    </a:lnTo>
                    <a:lnTo>
                      <a:pt x="265" y="53289"/>
                    </a:lnTo>
                    <a:lnTo>
                      <a:pt x="265" y="53466"/>
                    </a:lnTo>
                    <a:lnTo>
                      <a:pt x="309" y="53466"/>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59"/>
              <p:cNvSpPr/>
              <p:nvPr/>
            </p:nvSpPr>
            <p:spPr>
              <a:xfrm>
                <a:off x="2093750" y="1638225"/>
                <a:ext cx="675500" cy="6625"/>
              </a:xfrm>
              <a:custGeom>
                <a:avLst/>
                <a:gdLst/>
                <a:ahLst/>
                <a:cxnLst/>
                <a:rect l="l" t="t" r="r" b="b"/>
                <a:pathLst>
                  <a:path w="27020" h="265" extrusionOk="0">
                    <a:moveTo>
                      <a:pt x="0" y="0"/>
                    </a:moveTo>
                    <a:lnTo>
                      <a:pt x="0" y="220"/>
                    </a:lnTo>
                    <a:lnTo>
                      <a:pt x="265" y="220"/>
                    </a:lnTo>
                    <a:lnTo>
                      <a:pt x="265" y="264"/>
                    </a:lnTo>
                    <a:lnTo>
                      <a:pt x="5378" y="264"/>
                    </a:lnTo>
                    <a:lnTo>
                      <a:pt x="5378" y="220"/>
                    </a:lnTo>
                    <a:lnTo>
                      <a:pt x="5642" y="220"/>
                    </a:lnTo>
                    <a:lnTo>
                      <a:pt x="5642" y="264"/>
                    </a:lnTo>
                    <a:lnTo>
                      <a:pt x="10755" y="264"/>
                    </a:lnTo>
                    <a:lnTo>
                      <a:pt x="10755" y="220"/>
                    </a:lnTo>
                    <a:lnTo>
                      <a:pt x="11020" y="220"/>
                    </a:lnTo>
                    <a:lnTo>
                      <a:pt x="11020" y="264"/>
                    </a:lnTo>
                    <a:lnTo>
                      <a:pt x="16132" y="264"/>
                    </a:lnTo>
                    <a:lnTo>
                      <a:pt x="16132" y="220"/>
                    </a:lnTo>
                    <a:lnTo>
                      <a:pt x="16397" y="220"/>
                    </a:lnTo>
                    <a:lnTo>
                      <a:pt x="16397" y="264"/>
                    </a:lnTo>
                    <a:lnTo>
                      <a:pt x="21510" y="264"/>
                    </a:lnTo>
                    <a:lnTo>
                      <a:pt x="21510" y="220"/>
                    </a:lnTo>
                    <a:lnTo>
                      <a:pt x="21774" y="220"/>
                    </a:lnTo>
                    <a:lnTo>
                      <a:pt x="21774" y="264"/>
                    </a:lnTo>
                    <a:lnTo>
                      <a:pt x="27019" y="264"/>
                    </a:lnTo>
                    <a:lnTo>
                      <a:pt x="2701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59"/>
              <p:cNvSpPr/>
              <p:nvPr/>
            </p:nvSpPr>
            <p:spPr>
              <a:xfrm>
                <a:off x="2093750" y="1638225"/>
                <a:ext cx="675500" cy="6625"/>
              </a:xfrm>
              <a:custGeom>
                <a:avLst/>
                <a:gdLst/>
                <a:ahLst/>
                <a:cxnLst/>
                <a:rect l="l" t="t" r="r" b="b"/>
                <a:pathLst>
                  <a:path w="27020" h="265" fill="none" extrusionOk="0">
                    <a:moveTo>
                      <a:pt x="27019" y="0"/>
                    </a:moveTo>
                    <a:lnTo>
                      <a:pt x="0" y="0"/>
                    </a:lnTo>
                    <a:lnTo>
                      <a:pt x="0" y="220"/>
                    </a:lnTo>
                    <a:lnTo>
                      <a:pt x="265" y="220"/>
                    </a:lnTo>
                    <a:lnTo>
                      <a:pt x="265" y="264"/>
                    </a:lnTo>
                    <a:lnTo>
                      <a:pt x="5378" y="264"/>
                    </a:lnTo>
                    <a:lnTo>
                      <a:pt x="5378" y="220"/>
                    </a:lnTo>
                    <a:lnTo>
                      <a:pt x="5642" y="220"/>
                    </a:lnTo>
                    <a:lnTo>
                      <a:pt x="5642" y="264"/>
                    </a:lnTo>
                    <a:lnTo>
                      <a:pt x="10755" y="264"/>
                    </a:lnTo>
                    <a:lnTo>
                      <a:pt x="10755" y="220"/>
                    </a:lnTo>
                    <a:lnTo>
                      <a:pt x="11020" y="220"/>
                    </a:lnTo>
                    <a:lnTo>
                      <a:pt x="11020" y="264"/>
                    </a:lnTo>
                    <a:lnTo>
                      <a:pt x="16132" y="264"/>
                    </a:lnTo>
                    <a:lnTo>
                      <a:pt x="16132" y="220"/>
                    </a:lnTo>
                    <a:lnTo>
                      <a:pt x="16397" y="220"/>
                    </a:lnTo>
                    <a:lnTo>
                      <a:pt x="16397" y="264"/>
                    </a:lnTo>
                    <a:lnTo>
                      <a:pt x="21510" y="264"/>
                    </a:lnTo>
                    <a:lnTo>
                      <a:pt x="21510" y="220"/>
                    </a:lnTo>
                    <a:lnTo>
                      <a:pt x="21774" y="220"/>
                    </a:lnTo>
                    <a:lnTo>
                      <a:pt x="21774" y="264"/>
                    </a:lnTo>
                    <a:lnTo>
                      <a:pt x="27019" y="264"/>
                    </a:lnTo>
                    <a:lnTo>
                      <a:pt x="2701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59"/>
              <p:cNvSpPr/>
              <p:nvPr/>
            </p:nvSpPr>
            <p:spPr>
              <a:xfrm>
                <a:off x="2093750" y="1643725"/>
                <a:ext cx="6625" cy="1125"/>
              </a:xfrm>
              <a:custGeom>
                <a:avLst/>
                <a:gdLst/>
                <a:ahLst/>
                <a:cxnLst/>
                <a:rect l="l" t="t" r="r" b="b"/>
                <a:pathLst>
                  <a:path w="265" h="45" extrusionOk="0">
                    <a:moveTo>
                      <a:pt x="0" y="0"/>
                    </a:moveTo>
                    <a:lnTo>
                      <a:pt x="0" y="44"/>
                    </a:lnTo>
                    <a:lnTo>
                      <a:pt x="265"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59"/>
              <p:cNvSpPr/>
              <p:nvPr/>
            </p:nvSpPr>
            <p:spPr>
              <a:xfrm>
                <a:off x="2093750" y="1643725"/>
                <a:ext cx="6625" cy="1125"/>
              </a:xfrm>
              <a:custGeom>
                <a:avLst/>
                <a:gdLst/>
                <a:ahLst/>
                <a:cxnLst/>
                <a:rect l="l" t="t" r="r" b="b"/>
                <a:pathLst>
                  <a:path w="265" h="45" fill="none" extrusionOk="0">
                    <a:moveTo>
                      <a:pt x="265" y="0"/>
                    </a:moveTo>
                    <a:lnTo>
                      <a:pt x="0" y="0"/>
                    </a:lnTo>
                    <a:lnTo>
                      <a:pt x="0" y="44"/>
                    </a:lnTo>
                    <a:lnTo>
                      <a:pt x="265" y="44"/>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59"/>
              <p:cNvSpPr/>
              <p:nvPr/>
            </p:nvSpPr>
            <p:spPr>
              <a:xfrm>
                <a:off x="2228175" y="1643725"/>
                <a:ext cx="6650" cy="1125"/>
              </a:xfrm>
              <a:custGeom>
                <a:avLst/>
                <a:gdLst/>
                <a:ahLst/>
                <a:cxnLst/>
                <a:rect l="l" t="t" r="r" b="b"/>
                <a:pathLst>
                  <a:path w="266" h="45" extrusionOk="0">
                    <a:moveTo>
                      <a:pt x="1" y="0"/>
                    </a:moveTo>
                    <a:lnTo>
                      <a:pt x="1" y="44"/>
                    </a:lnTo>
                    <a:lnTo>
                      <a:pt x="265"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59"/>
              <p:cNvSpPr/>
              <p:nvPr/>
            </p:nvSpPr>
            <p:spPr>
              <a:xfrm>
                <a:off x="2228175" y="1643725"/>
                <a:ext cx="6650" cy="1125"/>
              </a:xfrm>
              <a:custGeom>
                <a:avLst/>
                <a:gdLst/>
                <a:ahLst/>
                <a:cxnLst/>
                <a:rect l="l" t="t" r="r" b="b"/>
                <a:pathLst>
                  <a:path w="266" h="45" fill="none" extrusionOk="0">
                    <a:moveTo>
                      <a:pt x="265" y="0"/>
                    </a:moveTo>
                    <a:lnTo>
                      <a:pt x="1" y="0"/>
                    </a:lnTo>
                    <a:lnTo>
                      <a:pt x="1" y="44"/>
                    </a:lnTo>
                    <a:lnTo>
                      <a:pt x="265" y="44"/>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59"/>
              <p:cNvSpPr/>
              <p:nvPr/>
            </p:nvSpPr>
            <p:spPr>
              <a:xfrm>
                <a:off x="2362625" y="1643725"/>
                <a:ext cx="6625" cy="1125"/>
              </a:xfrm>
              <a:custGeom>
                <a:avLst/>
                <a:gdLst/>
                <a:ahLst/>
                <a:cxnLst/>
                <a:rect l="l" t="t" r="r" b="b"/>
                <a:pathLst>
                  <a:path w="265" h="45" extrusionOk="0">
                    <a:moveTo>
                      <a:pt x="0" y="0"/>
                    </a:moveTo>
                    <a:lnTo>
                      <a:pt x="0" y="44"/>
                    </a:lnTo>
                    <a:lnTo>
                      <a:pt x="265"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59"/>
              <p:cNvSpPr/>
              <p:nvPr/>
            </p:nvSpPr>
            <p:spPr>
              <a:xfrm>
                <a:off x="2362625" y="1643725"/>
                <a:ext cx="6625" cy="1125"/>
              </a:xfrm>
              <a:custGeom>
                <a:avLst/>
                <a:gdLst/>
                <a:ahLst/>
                <a:cxnLst/>
                <a:rect l="l" t="t" r="r" b="b"/>
                <a:pathLst>
                  <a:path w="265" h="45" fill="none" extrusionOk="0">
                    <a:moveTo>
                      <a:pt x="265" y="0"/>
                    </a:moveTo>
                    <a:lnTo>
                      <a:pt x="0" y="0"/>
                    </a:lnTo>
                    <a:lnTo>
                      <a:pt x="0" y="44"/>
                    </a:lnTo>
                    <a:lnTo>
                      <a:pt x="265" y="44"/>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59"/>
              <p:cNvSpPr/>
              <p:nvPr/>
            </p:nvSpPr>
            <p:spPr>
              <a:xfrm>
                <a:off x="2497050" y="1643725"/>
                <a:ext cx="6625" cy="1125"/>
              </a:xfrm>
              <a:custGeom>
                <a:avLst/>
                <a:gdLst/>
                <a:ahLst/>
                <a:cxnLst/>
                <a:rect l="l" t="t" r="r" b="b"/>
                <a:pathLst>
                  <a:path w="265" h="45" extrusionOk="0">
                    <a:moveTo>
                      <a:pt x="0" y="0"/>
                    </a:moveTo>
                    <a:lnTo>
                      <a:pt x="0" y="44"/>
                    </a:lnTo>
                    <a:lnTo>
                      <a:pt x="265"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59"/>
              <p:cNvSpPr/>
              <p:nvPr/>
            </p:nvSpPr>
            <p:spPr>
              <a:xfrm>
                <a:off x="2497050" y="1643725"/>
                <a:ext cx="6625" cy="1125"/>
              </a:xfrm>
              <a:custGeom>
                <a:avLst/>
                <a:gdLst/>
                <a:ahLst/>
                <a:cxnLst/>
                <a:rect l="l" t="t" r="r" b="b"/>
                <a:pathLst>
                  <a:path w="265" h="45" fill="none" extrusionOk="0">
                    <a:moveTo>
                      <a:pt x="265" y="0"/>
                    </a:moveTo>
                    <a:lnTo>
                      <a:pt x="0" y="0"/>
                    </a:lnTo>
                    <a:lnTo>
                      <a:pt x="0" y="44"/>
                    </a:lnTo>
                    <a:lnTo>
                      <a:pt x="265" y="44"/>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59"/>
              <p:cNvSpPr/>
              <p:nvPr/>
            </p:nvSpPr>
            <p:spPr>
              <a:xfrm>
                <a:off x="2631475" y="1643725"/>
                <a:ext cx="6650" cy="1125"/>
              </a:xfrm>
              <a:custGeom>
                <a:avLst/>
                <a:gdLst/>
                <a:ahLst/>
                <a:cxnLst/>
                <a:rect l="l" t="t" r="r" b="b"/>
                <a:pathLst>
                  <a:path w="266" h="45" extrusionOk="0">
                    <a:moveTo>
                      <a:pt x="1" y="0"/>
                    </a:moveTo>
                    <a:lnTo>
                      <a:pt x="1" y="44"/>
                    </a:lnTo>
                    <a:lnTo>
                      <a:pt x="265"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59"/>
              <p:cNvSpPr/>
              <p:nvPr/>
            </p:nvSpPr>
            <p:spPr>
              <a:xfrm>
                <a:off x="2631475" y="1643725"/>
                <a:ext cx="6650" cy="1125"/>
              </a:xfrm>
              <a:custGeom>
                <a:avLst/>
                <a:gdLst/>
                <a:ahLst/>
                <a:cxnLst/>
                <a:rect l="l" t="t" r="r" b="b"/>
                <a:pathLst>
                  <a:path w="266" h="45" fill="none" extrusionOk="0">
                    <a:moveTo>
                      <a:pt x="265" y="0"/>
                    </a:moveTo>
                    <a:lnTo>
                      <a:pt x="1" y="0"/>
                    </a:lnTo>
                    <a:lnTo>
                      <a:pt x="1" y="44"/>
                    </a:lnTo>
                    <a:lnTo>
                      <a:pt x="265" y="44"/>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59"/>
              <p:cNvSpPr/>
              <p:nvPr/>
            </p:nvSpPr>
            <p:spPr>
              <a:xfrm>
                <a:off x="2100350" y="1772650"/>
                <a:ext cx="661175" cy="6625"/>
              </a:xfrm>
              <a:custGeom>
                <a:avLst/>
                <a:gdLst/>
                <a:ahLst/>
                <a:cxnLst/>
                <a:rect l="l" t="t" r="r" b="b"/>
                <a:pathLst>
                  <a:path w="26447"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59"/>
              <p:cNvSpPr/>
              <p:nvPr/>
            </p:nvSpPr>
            <p:spPr>
              <a:xfrm>
                <a:off x="2100350" y="17726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59"/>
              <p:cNvSpPr/>
              <p:nvPr/>
            </p:nvSpPr>
            <p:spPr>
              <a:xfrm>
                <a:off x="2234800" y="1772650"/>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59"/>
              <p:cNvSpPr/>
              <p:nvPr/>
            </p:nvSpPr>
            <p:spPr>
              <a:xfrm>
                <a:off x="2369225" y="1772650"/>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59"/>
              <p:cNvSpPr/>
              <p:nvPr/>
            </p:nvSpPr>
            <p:spPr>
              <a:xfrm>
                <a:off x="2503650" y="17726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59"/>
              <p:cNvSpPr/>
              <p:nvPr/>
            </p:nvSpPr>
            <p:spPr>
              <a:xfrm>
                <a:off x="2638100" y="1772650"/>
                <a:ext cx="123425" cy="6625"/>
              </a:xfrm>
              <a:custGeom>
                <a:avLst/>
                <a:gdLst/>
                <a:ahLst/>
                <a:cxnLst/>
                <a:rect l="l" t="t" r="r" b="b"/>
                <a:pathLst>
                  <a:path w="4937" h="265" fill="none" extrusionOk="0">
                    <a:moveTo>
                      <a:pt x="4937" y="0"/>
                    </a:moveTo>
                    <a:lnTo>
                      <a:pt x="0" y="0"/>
                    </a:lnTo>
                    <a:lnTo>
                      <a:pt x="0" y="265"/>
                    </a:lnTo>
                    <a:lnTo>
                      <a:pt x="4937" y="265"/>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59"/>
              <p:cNvSpPr/>
              <p:nvPr/>
            </p:nvSpPr>
            <p:spPr>
              <a:xfrm>
                <a:off x="2093750" y="17726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59"/>
              <p:cNvSpPr/>
              <p:nvPr/>
            </p:nvSpPr>
            <p:spPr>
              <a:xfrm>
                <a:off x="2093750" y="17726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59"/>
              <p:cNvSpPr/>
              <p:nvPr/>
            </p:nvSpPr>
            <p:spPr>
              <a:xfrm>
                <a:off x="2228175" y="17726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59"/>
              <p:cNvSpPr/>
              <p:nvPr/>
            </p:nvSpPr>
            <p:spPr>
              <a:xfrm>
                <a:off x="2228175" y="17726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59"/>
              <p:cNvSpPr/>
              <p:nvPr/>
            </p:nvSpPr>
            <p:spPr>
              <a:xfrm>
                <a:off x="2362625" y="17726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59"/>
              <p:cNvSpPr/>
              <p:nvPr/>
            </p:nvSpPr>
            <p:spPr>
              <a:xfrm>
                <a:off x="2362625" y="17726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59"/>
              <p:cNvSpPr/>
              <p:nvPr/>
            </p:nvSpPr>
            <p:spPr>
              <a:xfrm>
                <a:off x="2497050" y="17726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59"/>
              <p:cNvSpPr/>
              <p:nvPr/>
            </p:nvSpPr>
            <p:spPr>
              <a:xfrm>
                <a:off x="2497050" y="17726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59"/>
              <p:cNvSpPr/>
              <p:nvPr/>
            </p:nvSpPr>
            <p:spPr>
              <a:xfrm>
                <a:off x="2631475" y="17726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59"/>
              <p:cNvSpPr/>
              <p:nvPr/>
            </p:nvSpPr>
            <p:spPr>
              <a:xfrm>
                <a:off x="2631475" y="17726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59"/>
              <p:cNvSpPr/>
              <p:nvPr/>
            </p:nvSpPr>
            <p:spPr>
              <a:xfrm>
                <a:off x="2761500" y="1772650"/>
                <a:ext cx="7750" cy="6625"/>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59"/>
              <p:cNvSpPr/>
              <p:nvPr/>
            </p:nvSpPr>
            <p:spPr>
              <a:xfrm>
                <a:off x="2761500" y="1772650"/>
                <a:ext cx="7750" cy="6625"/>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59"/>
              <p:cNvSpPr/>
              <p:nvPr/>
            </p:nvSpPr>
            <p:spPr>
              <a:xfrm>
                <a:off x="2100350" y="1905975"/>
                <a:ext cx="661175" cy="7750"/>
              </a:xfrm>
              <a:custGeom>
                <a:avLst/>
                <a:gdLst/>
                <a:ahLst/>
                <a:cxnLst/>
                <a:rect l="l" t="t" r="r" b="b"/>
                <a:pathLst>
                  <a:path w="26447" h="310" extrusionOk="0">
                    <a:moveTo>
                      <a:pt x="1" y="1"/>
                    </a:moveTo>
                    <a:lnTo>
                      <a:pt x="1" y="309"/>
                    </a:lnTo>
                    <a:lnTo>
                      <a:pt x="5114" y="309"/>
                    </a:lnTo>
                    <a:lnTo>
                      <a:pt x="5114" y="1"/>
                    </a:lnTo>
                    <a:close/>
                    <a:moveTo>
                      <a:pt x="5378" y="1"/>
                    </a:moveTo>
                    <a:lnTo>
                      <a:pt x="5378" y="309"/>
                    </a:lnTo>
                    <a:lnTo>
                      <a:pt x="10491" y="309"/>
                    </a:lnTo>
                    <a:lnTo>
                      <a:pt x="10491" y="1"/>
                    </a:lnTo>
                    <a:close/>
                    <a:moveTo>
                      <a:pt x="10756" y="1"/>
                    </a:moveTo>
                    <a:lnTo>
                      <a:pt x="10756" y="309"/>
                    </a:lnTo>
                    <a:lnTo>
                      <a:pt x="15868" y="309"/>
                    </a:lnTo>
                    <a:lnTo>
                      <a:pt x="15868" y="1"/>
                    </a:lnTo>
                    <a:close/>
                    <a:moveTo>
                      <a:pt x="16133" y="1"/>
                    </a:moveTo>
                    <a:lnTo>
                      <a:pt x="16133" y="309"/>
                    </a:lnTo>
                    <a:lnTo>
                      <a:pt x="21246" y="309"/>
                    </a:lnTo>
                    <a:lnTo>
                      <a:pt x="21246" y="1"/>
                    </a:lnTo>
                    <a:close/>
                    <a:moveTo>
                      <a:pt x="21510" y="1"/>
                    </a:moveTo>
                    <a:lnTo>
                      <a:pt x="21510" y="309"/>
                    </a:lnTo>
                    <a:lnTo>
                      <a:pt x="26447" y="309"/>
                    </a:lnTo>
                    <a:lnTo>
                      <a:pt x="264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59"/>
              <p:cNvSpPr/>
              <p:nvPr/>
            </p:nvSpPr>
            <p:spPr>
              <a:xfrm>
                <a:off x="2100350" y="1905975"/>
                <a:ext cx="127850" cy="7750"/>
              </a:xfrm>
              <a:custGeom>
                <a:avLst/>
                <a:gdLst/>
                <a:ahLst/>
                <a:cxnLst/>
                <a:rect l="l" t="t" r="r" b="b"/>
                <a:pathLst>
                  <a:path w="5114" h="310" fill="none" extrusionOk="0">
                    <a:moveTo>
                      <a:pt x="5114" y="1"/>
                    </a:moveTo>
                    <a:lnTo>
                      <a:pt x="1" y="1"/>
                    </a:lnTo>
                    <a:lnTo>
                      <a:pt x="1" y="309"/>
                    </a:lnTo>
                    <a:lnTo>
                      <a:pt x="5114" y="309"/>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59"/>
              <p:cNvSpPr/>
              <p:nvPr/>
            </p:nvSpPr>
            <p:spPr>
              <a:xfrm>
                <a:off x="2234800" y="1905975"/>
                <a:ext cx="127850" cy="7750"/>
              </a:xfrm>
              <a:custGeom>
                <a:avLst/>
                <a:gdLst/>
                <a:ahLst/>
                <a:cxnLst/>
                <a:rect l="l" t="t" r="r" b="b"/>
                <a:pathLst>
                  <a:path w="5114" h="310" fill="none" extrusionOk="0">
                    <a:moveTo>
                      <a:pt x="5113" y="1"/>
                    </a:moveTo>
                    <a:lnTo>
                      <a:pt x="0" y="1"/>
                    </a:lnTo>
                    <a:lnTo>
                      <a:pt x="0" y="309"/>
                    </a:lnTo>
                    <a:lnTo>
                      <a:pt x="5113" y="309"/>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59"/>
              <p:cNvSpPr/>
              <p:nvPr/>
            </p:nvSpPr>
            <p:spPr>
              <a:xfrm>
                <a:off x="2369225" y="1905975"/>
                <a:ext cx="127850" cy="7750"/>
              </a:xfrm>
              <a:custGeom>
                <a:avLst/>
                <a:gdLst/>
                <a:ahLst/>
                <a:cxnLst/>
                <a:rect l="l" t="t" r="r" b="b"/>
                <a:pathLst>
                  <a:path w="5114" h="310" fill="none" extrusionOk="0">
                    <a:moveTo>
                      <a:pt x="5113" y="1"/>
                    </a:moveTo>
                    <a:lnTo>
                      <a:pt x="1" y="1"/>
                    </a:lnTo>
                    <a:lnTo>
                      <a:pt x="1" y="309"/>
                    </a:lnTo>
                    <a:lnTo>
                      <a:pt x="5113" y="309"/>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59"/>
              <p:cNvSpPr/>
              <p:nvPr/>
            </p:nvSpPr>
            <p:spPr>
              <a:xfrm>
                <a:off x="2503650" y="1905975"/>
                <a:ext cx="127850" cy="7750"/>
              </a:xfrm>
              <a:custGeom>
                <a:avLst/>
                <a:gdLst/>
                <a:ahLst/>
                <a:cxnLst/>
                <a:rect l="l" t="t" r="r" b="b"/>
                <a:pathLst>
                  <a:path w="5114" h="310" fill="none" extrusionOk="0">
                    <a:moveTo>
                      <a:pt x="5114" y="1"/>
                    </a:moveTo>
                    <a:lnTo>
                      <a:pt x="1" y="1"/>
                    </a:lnTo>
                    <a:lnTo>
                      <a:pt x="1" y="309"/>
                    </a:lnTo>
                    <a:lnTo>
                      <a:pt x="5114" y="309"/>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59"/>
              <p:cNvSpPr/>
              <p:nvPr/>
            </p:nvSpPr>
            <p:spPr>
              <a:xfrm>
                <a:off x="2638100" y="1905975"/>
                <a:ext cx="123425" cy="7750"/>
              </a:xfrm>
              <a:custGeom>
                <a:avLst/>
                <a:gdLst/>
                <a:ahLst/>
                <a:cxnLst/>
                <a:rect l="l" t="t" r="r" b="b"/>
                <a:pathLst>
                  <a:path w="4937" h="310" fill="none" extrusionOk="0">
                    <a:moveTo>
                      <a:pt x="4937" y="1"/>
                    </a:moveTo>
                    <a:lnTo>
                      <a:pt x="0" y="1"/>
                    </a:lnTo>
                    <a:lnTo>
                      <a:pt x="0" y="309"/>
                    </a:lnTo>
                    <a:lnTo>
                      <a:pt x="4937" y="309"/>
                    </a:lnTo>
                    <a:lnTo>
                      <a:pt x="4937"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59"/>
              <p:cNvSpPr/>
              <p:nvPr/>
            </p:nvSpPr>
            <p:spPr>
              <a:xfrm>
                <a:off x="2093750" y="1905975"/>
                <a:ext cx="6625" cy="7750"/>
              </a:xfrm>
              <a:custGeom>
                <a:avLst/>
                <a:gdLst/>
                <a:ahLst/>
                <a:cxnLst/>
                <a:rect l="l" t="t" r="r" b="b"/>
                <a:pathLst>
                  <a:path w="265" h="310" extrusionOk="0">
                    <a:moveTo>
                      <a:pt x="0" y="1"/>
                    </a:moveTo>
                    <a:lnTo>
                      <a:pt x="0" y="309"/>
                    </a:lnTo>
                    <a:lnTo>
                      <a:pt x="265" y="309"/>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59"/>
              <p:cNvSpPr/>
              <p:nvPr/>
            </p:nvSpPr>
            <p:spPr>
              <a:xfrm>
                <a:off x="2093750" y="1905975"/>
                <a:ext cx="6625" cy="7750"/>
              </a:xfrm>
              <a:custGeom>
                <a:avLst/>
                <a:gdLst/>
                <a:ahLst/>
                <a:cxnLst/>
                <a:rect l="l" t="t" r="r" b="b"/>
                <a:pathLst>
                  <a:path w="265" h="310" fill="none" extrusionOk="0">
                    <a:moveTo>
                      <a:pt x="265" y="1"/>
                    </a:moveTo>
                    <a:lnTo>
                      <a:pt x="0" y="1"/>
                    </a:lnTo>
                    <a:lnTo>
                      <a:pt x="0" y="309"/>
                    </a:lnTo>
                    <a:lnTo>
                      <a:pt x="265" y="30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59"/>
              <p:cNvSpPr/>
              <p:nvPr/>
            </p:nvSpPr>
            <p:spPr>
              <a:xfrm>
                <a:off x="2228175" y="1905975"/>
                <a:ext cx="6650" cy="7750"/>
              </a:xfrm>
              <a:custGeom>
                <a:avLst/>
                <a:gdLst/>
                <a:ahLst/>
                <a:cxnLst/>
                <a:rect l="l" t="t" r="r" b="b"/>
                <a:pathLst>
                  <a:path w="266" h="310" extrusionOk="0">
                    <a:moveTo>
                      <a:pt x="1" y="1"/>
                    </a:moveTo>
                    <a:lnTo>
                      <a:pt x="1" y="309"/>
                    </a:lnTo>
                    <a:lnTo>
                      <a:pt x="265" y="309"/>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59"/>
              <p:cNvSpPr/>
              <p:nvPr/>
            </p:nvSpPr>
            <p:spPr>
              <a:xfrm>
                <a:off x="2228175" y="1905975"/>
                <a:ext cx="6650" cy="7750"/>
              </a:xfrm>
              <a:custGeom>
                <a:avLst/>
                <a:gdLst/>
                <a:ahLst/>
                <a:cxnLst/>
                <a:rect l="l" t="t" r="r" b="b"/>
                <a:pathLst>
                  <a:path w="266" h="310" fill="none" extrusionOk="0">
                    <a:moveTo>
                      <a:pt x="265" y="1"/>
                    </a:moveTo>
                    <a:lnTo>
                      <a:pt x="1" y="1"/>
                    </a:lnTo>
                    <a:lnTo>
                      <a:pt x="1" y="309"/>
                    </a:lnTo>
                    <a:lnTo>
                      <a:pt x="265" y="30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59"/>
              <p:cNvSpPr/>
              <p:nvPr/>
            </p:nvSpPr>
            <p:spPr>
              <a:xfrm>
                <a:off x="2362625" y="1905975"/>
                <a:ext cx="6625" cy="7750"/>
              </a:xfrm>
              <a:custGeom>
                <a:avLst/>
                <a:gdLst/>
                <a:ahLst/>
                <a:cxnLst/>
                <a:rect l="l" t="t" r="r" b="b"/>
                <a:pathLst>
                  <a:path w="265" h="310" extrusionOk="0">
                    <a:moveTo>
                      <a:pt x="0" y="1"/>
                    </a:moveTo>
                    <a:lnTo>
                      <a:pt x="0" y="309"/>
                    </a:lnTo>
                    <a:lnTo>
                      <a:pt x="265" y="309"/>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59"/>
              <p:cNvSpPr/>
              <p:nvPr/>
            </p:nvSpPr>
            <p:spPr>
              <a:xfrm>
                <a:off x="2362625" y="1905975"/>
                <a:ext cx="6625" cy="7750"/>
              </a:xfrm>
              <a:custGeom>
                <a:avLst/>
                <a:gdLst/>
                <a:ahLst/>
                <a:cxnLst/>
                <a:rect l="l" t="t" r="r" b="b"/>
                <a:pathLst>
                  <a:path w="265" h="310" fill="none" extrusionOk="0">
                    <a:moveTo>
                      <a:pt x="265" y="1"/>
                    </a:moveTo>
                    <a:lnTo>
                      <a:pt x="0" y="1"/>
                    </a:lnTo>
                    <a:lnTo>
                      <a:pt x="0" y="309"/>
                    </a:lnTo>
                    <a:lnTo>
                      <a:pt x="265" y="30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59"/>
              <p:cNvSpPr/>
              <p:nvPr/>
            </p:nvSpPr>
            <p:spPr>
              <a:xfrm>
                <a:off x="2497050" y="1905975"/>
                <a:ext cx="6625" cy="7750"/>
              </a:xfrm>
              <a:custGeom>
                <a:avLst/>
                <a:gdLst/>
                <a:ahLst/>
                <a:cxnLst/>
                <a:rect l="l" t="t" r="r" b="b"/>
                <a:pathLst>
                  <a:path w="265" h="310" extrusionOk="0">
                    <a:moveTo>
                      <a:pt x="0" y="1"/>
                    </a:moveTo>
                    <a:lnTo>
                      <a:pt x="0" y="309"/>
                    </a:lnTo>
                    <a:lnTo>
                      <a:pt x="265" y="309"/>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59"/>
              <p:cNvSpPr/>
              <p:nvPr/>
            </p:nvSpPr>
            <p:spPr>
              <a:xfrm>
                <a:off x="2497050" y="1905975"/>
                <a:ext cx="6625" cy="7750"/>
              </a:xfrm>
              <a:custGeom>
                <a:avLst/>
                <a:gdLst/>
                <a:ahLst/>
                <a:cxnLst/>
                <a:rect l="l" t="t" r="r" b="b"/>
                <a:pathLst>
                  <a:path w="265" h="310" fill="none" extrusionOk="0">
                    <a:moveTo>
                      <a:pt x="265" y="1"/>
                    </a:moveTo>
                    <a:lnTo>
                      <a:pt x="0" y="1"/>
                    </a:lnTo>
                    <a:lnTo>
                      <a:pt x="0" y="309"/>
                    </a:lnTo>
                    <a:lnTo>
                      <a:pt x="265" y="30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59"/>
              <p:cNvSpPr/>
              <p:nvPr/>
            </p:nvSpPr>
            <p:spPr>
              <a:xfrm>
                <a:off x="2631475" y="1905975"/>
                <a:ext cx="6650" cy="7750"/>
              </a:xfrm>
              <a:custGeom>
                <a:avLst/>
                <a:gdLst/>
                <a:ahLst/>
                <a:cxnLst/>
                <a:rect l="l" t="t" r="r" b="b"/>
                <a:pathLst>
                  <a:path w="266" h="310" extrusionOk="0">
                    <a:moveTo>
                      <a:pt x="1" y="1"/>
                    </a:moveTo>
                    <a:lnTo>
                      <a:pt x="1" y="309"/>
                    </a:lnTo>
                    <a:lnTo>
                      <a:pt x="265" y="309"/>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59"/>
              <p:cNvSpPr/>
              <p:nvPr/>
            </p:nvSpPr>
            <p:spPr>
              <a:xfrm>
                <a:off x="2631475" y="1905975"/>
                <a:ext cx="6650" cy="7750"/>
              </a:xfrm>
              <a:custGeom>
                <a:avLst/>
                <a:gdLst/>
                <a:ahLst/>
                <a:cxnLst/>
                <a:rect l="l" t="t" r="r" b="b"/>
                <a:pathLst>
                  <a:path w="266" h="310" fill="none" extrusionOk="0">
                    <a:moveTo>
                      <a:pt x="265" y="1"/>
                    </a:moveTo>
                    <a:lnTo>
                      <a:pt x="1" y="1"/>
                    </a:lnTo>
                    <a:lnTo>
                      <a:pt x="1" y="309"/>
                    </a:lnTo>
                    <a:lnTo>
                      <a:pt x="265" y="30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59"/>
              <p:cNvSpPr/>
              <p:nvPr/>
            </p:nvSpPr>
            <p:spPr>
              <a:xfrm>
                <a:off x="2761500" y="1905975"/>
                <a:ext cx="7750" cy="7750"/>
              </a:xfrm>
              <a:custGeom>
                <a:avLst/>
                <a:gdLst/>
                <a:ahLst/>
                <a:cxnLst/>
                <a:rect l="l" t="t" r="r" b="b"/>
                <a:pathLst>
                  <a:path w="310" h="310" extrusionOk="0">
                    <a:moveTo>
                      <a:pt x="1" y="1"/>
                    </a:moveTo>
                    <a:lnTo>
                      <a:pt x="1" y="309"/>
                    </a:lnTo>
                    <a:lnTo>
                      <a:pt x="309" y="309"/>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59"/>
              <p:cNvSpPr/>
              <p:nvPr/>
            </p:nvSpPr>
            <p:spPr>
              <a:xfrm>
                <a:off x="2761500" y="1905975"/>
                <a:ext cx="7750" cy="7750"/>
              </a:xfrm>
              <a:custGeom>
                <a:avLst/>
                <a:gdLst/>
                <a:ahLst/>
                <a:cxnLst/>
                <a:rect l="l" t="t" r="r" b="b"/>
                <a:pathLst>
                  <a:path w="310" h="310" fill="none" extrusionOk="0">
                    <a:moveTo>
                      <a:pt x="309" y="1"/>
                    </a:moveTo>
                    <a:lnTo>
                      <a:pt x="1" y="1"/>
                    </a:lnTo>
                    <a:lnTo>
                      <a:pt x="1" y="309"/>
                    </a:lnTo>
                    <a:lnTo>
                      <a:pt x="309" y="309"/>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59"/>
              <p:cNvSpPr/>
              <p:nvPr/>
            </p:nvSpPr>
            <p:spPr>
              <a:xfrm>
                <a:off x="2100350" y="2040425"/>
                <a:ext cx="661175" cy="6625"/>
              </a:xfrm>
              <a:custGeom>
                <a:avLst/>
                <a:gdLst/>
                <a:ahLst/>
                <a:cxnLst/>
                <a:rect l="l" t="t" r="r" b="b"/>
                <a:pathLst>
                  <a:path w="26447"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9"/>
              <p:cNvSpPr/>
              <p:nvPr/>
            </p:nvSpPr>
            <p:spPr>
              <a:xfrm>
                <a:off x="2100350" y="20404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9"/>
              <p:cNvSpPr/>
              <p:nvPr/>
            </p:nvSpPr>
            <p:spPr>
              <a:xfrm>
                <a:off x="2234800" y="2040425"/>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9"/>
              <p:cNvSpPr/>
              <p:nvPr/>
            </p:nvSpPr>
            <p:spPr>
              <a:xfrm>
                <a:off x="2369225" y="2040425"/>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59"/>
              <p:cNvSpPr/>
              <p:nvPr/>
            </p:nvSpPr>
            <p:spPr>
              <a:xfrm>
                <a:off x="2503650" y="20404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59"/>
              <p:cNvSpPr/>
              <p:nvPr/>
            </p:nvSpPr>
            <p:spPr>
              <a:xfrm>
                <a:off x="2638100" y="2040425"/>
                <a:ext cx="123425" cy="6625"/>
              </a:xfrm>
              <a:custGeom>
                <a:avLst/>
                <a:gdLst/>
                <a:ahLst/>
                <a:cxnLst/>
                <a:rect l="l" t="t" r="r" b="b"/>
                <a:pathLst>
                  <a:path w="4937" h="265" fill="none" extrusionOk="0">
                    <a:moveTo>
                      <a:pt x="4937" y="0"/>
                    </a:moveTo>
                    <a:lnTo>
                      <a:pt x="0" y="0"/>
                    </a:lnTo>
                    <a:lnTo>
                      <a:pt x="0" y="265"/>
                    </a:lnTo>
                    <a:lnTo>
                      <a:pt x="4937" y="265"/>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9"/>
              <p:cNvSpPr/>
              <p:nvPr/>
            </p:nvSpPr>
            <p:spPr>
              <a:xfrm>
                <a:off x="2093750" y="20404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9"/>
              <p:cNvSpPr/>
              <p:nvPr/>
            </p:nvSpPr>
            <p:spPr>
              <a:xfrm>
                <a:off x="2093750" y="20404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9"/>
              <p:cNvSpPr/>
              <p:nvPr/>
            </p:nvSpPr>
            <p:spPr>
              <a:xfrm>
                <a:off x="2228175" y="20404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59"/>
              <p:cNvSpPr/>
              <p:nvPr/>
            </p:nvSpPr>
            <p:spPr>
              <a:xfrm>
                <a:off x="2228175" y="20404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59"/>
              <p:cNvSpPr/>
              <p:nvPr/>
            </p:nvSpPr>
            <p:spPr>
              <a:xfrm>
                <a:off x="2362625" y="20404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59"/>
              <p:cNvSpPr/>
              <p:nvPr/>
            </p:nvSpPr>
            <p:spPr>
              <a:xfrm>
                <a:off x="2362625" y="20404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9"/>
              <p:cNvSpPr/>
              <p:nvPr/>
            </p:nvSpPr>
            <p:spPr>
              <a:xfrm>
                <a:off x="2497050" y="20404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59"/>
              <p:cNvSpPr/>
              <p:nvPr/>
            </p:nvSpPr>
            <p:spPr>
              <a:xfrm>
                <a:off x="2497050" y="20404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9"/>
              <p:cNvSpPr/>
              <p:nvPr/>
            </p:nvSpPr>
            <p:spPr>
              <a:xfrm>
                <a:off x="2631475" y="20404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9"/>
              <p:cNvSpPr/>
              <p:nvPr/>
            </p:nvSpPr>
            <p:spPr>
              <a:xfrm>
                <a:off x="2631475" y="20404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9"/>
              <p:cNvSpPr/>
              <p:nvPr/>
            </p:nvSpPr>
            <p:spPr>
              <a:xfrm>
                <a:off x="2761500" y="2040425"/>
                <a:ext cx="7750" cy="6625"/>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9"/>
              <p:cNvSpPr/>
              <p:nvPr/>
            </p:nvSpPr>
            <p:spPr>
              <a:xfrm>
                <a:off x="2761500" y="2040425"/>
                <a:ext cx="7750" cy="6625"/>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59"/>
              <p:cNvSpPr/>
              <p:nvPr/>
            </p:nvSpPr>
            <p:spPr>
              <a:xfrm>
                <a:off x="2100350" y="2174850"/>
                <a:ext cx="661175" cy="6625"/>
              </a:xfrm>
              <a:custGeom>
                <a:avLst/>
                <a:gdLst/>
                <a:ahLst/>
                <a:cxnLst/>
                <a:rect l="l" t="t" r="r" b="b"/>
                <a:pathLst>
                  <a:path w="26447"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59"/>
              <p:cNvSpPr/>
              <p:nvPr/>
            </p:nvSpPr>
            <p:spPr>
              <a:xfrm>
                <a:off x="2100350" y="21748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9"/>
              <p:cNvSpPr/>
              <p:nvPr/>
            </p:nvSpPr>
            <p:spPr>
              <a:xfrm>
                <a:off x="2234800" y="2174850"/>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59"/>
              <p:cNvSpPr/>
              <p:nvPr/>
            </p:nvSpPr>
            <p:spPr>
              <a:xfrm>
                <a:off x="2369225" y="2174850"/>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59"/>
              <p:cNvSpPr/>
              <p:nvPr/>
            </p:nvSpPr>
            <p:spPr>
              <a:xfrm>
                <a:off x="2503650" y="21748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59"/>
              <p:cNvSpPr/>
              <p:nvPr/>
            </p:nvSpPr>
            <p:spPr>
              <a:xfrm>
                <a:off x="2638100" y="2174850"/>
                <a:ext cx="123425" cy="6625"/>
              </a:xfrm>
              <a:custGeom>
                <a:avLst/>
                <a:gdLst/>
                <a:ahLst/>
                <a:cxnLst/>
                <a:rect l="l" t="t" r="r" b="b"/>
                <a:pathLst>
                  <a:path w="4937" h="265" fill="none" extrusionOk="0">
                    <a:moveTo>
                      <a:pt x="4937" y="0"/>
                    </a:moveTo>
                    <a:lnTo>
                      <a:pt x="0" y="0"/>
                    </a:lnTo>
                    <a:lnTo>
                      <a:pt x="0" y="265"/>
                    </a:lnTo>
                    <a:lnTo>
                      <a:pt x="4937" y="265"/>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59"/>
              <p:cNvSpPr/>
              <p:nvPr/>
            </p:nvSpPr>
            <p:spPr>
              <a:xfrm>
                <a:off x="2093750" y="21748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59"/>
              <p:cNvSpPr/>
              <p:nvPr/>
            </p:nvSpPr>
            <p:spPr>
              <a:xfrm>
                <a:off x="2093750" y="21748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59"/>
              <p:cNvSpPr/>
              <p:nvPr/>
            </p:nvSpPr>
            <p:spPr>
              <a:xfrm>
                <a:off x="2228175" y="21748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59"/>
              <p:cNvSpPr/>
              <p:nvPr/>
            </p:nvSpPr>
            <p:spPr>
              <a:xfrm>
                <a:off x="2228175" y="21748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59"/>
              <p:cNvSpPr/>
              <p:nvPr/>
            </p:nvSpPr>
            <p:spPr>
              <a:xfrm>
                <a:off x="2362625" y="21748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59"/>
              <p:cNvSpPr/>
              <p:nvPr/>
            </p:nvSpPr>
            <p:spPr>
              <a:xfrm>
                <a:off x="2362625" y="21748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59"/>
              <p:cNvSpPr/>
              <p:nvPr/>
            </p:nvSpPr>
            <p:spPr>
              <a:xfrm>
                <a:off x="2497050" y="21748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59"/>
              <p:cNvSpPr/>
              <p:nvPr/>
            </p:nvSpPr>
            <p:spPr>
              <a:xfrm>
                <a:off x="2497050" y="21748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59"/>
              <p:cNvSpPr/>
              <p:nvPr/>
            </p:nvSpPr>
            <p:spPr>
              <a:xfrm>
                <a:off x="2631475" y="21748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59"/>
              <p:cNvSpPr/>
              <p:nvPr/>
            </p:nvSpPr>
            <p:spPr>
              <a:xfrm>
                <a:off x="2631475" y="21748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59"/>
              <p:cNvSpPr/>
              <p:nvPr/>
            </p:nvSpPr>
            <p:spPr>
              <a:xfrm>
                <a:off x="2761500" y="2174850"/>
                <a:ext cx="7750" cy="6625"/>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59"/>
              <p:cNvSpPr/>
              <p:nvPr/>
            </p:nvSpPr>
            <p:spPr>
              <a:xfrm>
                <a:off x="2761500" y="2174850"/>
                <a:ext cx="7750" cy="6625"/>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59"/>
              <p:cNvSpPr/>
              <p:nvPr/>
            </p:nvSpPr>
            <p:spPr>
              <a:xfrm>
                <a:off x="2100350" y="2309275"/>
                <a:ext cx="661175" cy="6650"/>
              </a:xfrm>
              <a:custGeom>
                <a:avLst/>
                <a:gdLst/>
                <a:ahLst/>
                <a:cxnLst/>
                <a:rect l="l" t="t" r="r" b="b"/>
                <a:pathLst>
                  <a:path w="26447" h="266" extrusionOk="0">
                    <a:moveTo>
                      <a:pt x="1" y="1"/>
                    </a:moveTo>
                    <a:lnTo>
                      <a:pt x="1" y="265"/>
                    </a:lnTo>
                    <a:lnTo>
                      <a:pt x="5114" y="265"/>
                    </a:lnTo>
                    <a:lnTo>
                      <a:pt x="5114" y="1"/>
                    </a:lnTo>
                    <a:close/>
                    <a:moveTo>
                      <a:pt x="5378" y="1"/>
                    </a:moveTo>
                    <a:lnTo>
                      <a:pt x="5378" y="265"/>
                    </a:lnTo>
                    <a:lnTo>
                      <a:pt x="10491" y="265"/>
                    </a:lnTo>
                    <a:lnTo>
                      <a:pt x="10491" y="1"/>
                    </a:lnTo>
                    <a:close/>
                    <a:moveTo>
                      <a:pt x="10756" y="1"/>
                    </a:moveTo>
                    <a:lnTo>
                      <a:pt x="10756" y="265"/>
                    </a:lnTo>
                    <a:lnTo>
                      <a:pt x="15868" y="265"/>
                    </a:lnTo>
                    <a:lnTo>
                      <a:pt x="15868" y="1"/>
                    </a:lnTo>
                    <a:close/>
                    <a:moveTo>
                      <a:pt x="16133" y="1"/>
                    </a:moveTo>
                    <a:lnTo>
                      <a:pt x="16133" y="265"/>
                    </a:lnTo>
                    <a:lnTo>
                      <a:pt x="21246" y="265"/>
                    </a:lnTo>
                    <a:lnTo>
                      <a:pt x="21246" y="1"/>
                    </a:lnTo>
                    <a:close/>
                    <a:moveTo>
                      <a:pt x="21510" y="1"/>
                    </a:moveTo>
                    <a:lnTo>
                      <a:pt x="21510" y="265"/>
                    </a:lnTo>
                    <a:lnTo>
                      <a:pt x="26447" y="265"/>
                    </a:lnTo>
                    <a:lnTo>
                      <a:pt x="264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59"/>
              <p:cNvSpPr/>
              <p:nvPr/>
            </p:nvSpPr>
            <p:spPr>
              <a:xfrm>
                <a:off x="2100350" y="2309275"/>
                <a:ext cx="127850" cy="6650"/>
              </a:xfrm>
              <a:custGeom>
                <a:avLst/>
                <a:gdLst/>
                <a:ahLst/>
                <a:cxnLst/>
                <a:rect l="l" t="t" r="r" b="b"/>
                <a:pathLst>
                  <a:path w="5114" h="266"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59"/>
              <p:cNvSpPr/>
              <p:nvPr/>
            </p:nvSpPr>
            <p:spPr>
              <a:xfrm>
                <a:off x="2234800" y="2309275"/>
                <a:ext cx="127850" cy="6650"/>
              </a:xfrm>
              <a:custGeom>
                <a:avLst/>
                <a:gdLst/>
                <a:ahLst/>
                <a:cxnLst/>
                <a:rect l="l" t="t" r="r" b="b"/>
                <a:pathLst>
                  <a:path w="5114" h="266" fill="none" extrusionOk="0">
                    <a:moveTo>
                      <a:pt x="5113" y="1"/>
                    </a:moveTo>
                    <a:lnTo>
                      <a:pt x="0" y="1"/>
                    </a:lnTo>
                    <a:lnTo>
                      <a:pt x="0"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59"/>
              <p:cNvSpPr/>
              <p:nvPr/>
            </p:nvSpPr>
            <p:spPr>
              <a:xfrm>
                <a:off x="2369225" y="2309275"/>
                <a:ext cx="127850" cy="6650"/>
              </a:xfrm>
              <a:custGeom>
                <a:avLst/>
                <a:gdLst/>
                <a:ahLst/>
                <a:cxnLst/>
                <a:rect l="l" t="t" r="r" b="b"/>
                <a:pathLst>
                  <a:path w="5114" h="266" fill="none" extrusionOk="0">
                    <a:moveTo>
                      <a:pt x="5113" y="1"/>
                    </a:moveTo>
                    <a:lnTo>
                      <a:pt x="1" y="1"/>
                    </a:lnTo>
                    <a:lnTo>
                      <a:pt x="1"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59"/>
              <p:cNvSpPr/>
              <p:nvPr/>
            </p:nvSpPr>
            <p:spPr>
              <a:xfrm>
                <a:off x="2503650" y="2309275"/>
                <a:ext cx="127850" cy="6650"/>
              </a:xfrm>
              <a:custGeom>
                <a:avLst/>
                <a:gdLst/>
                <a:ahLst/>
                <a:cxnLst/>
                <a:rect l="l" t="t" r="r" b="b"/>
                <a:pathLst>
                  <a:path w="5114" h="266"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59"/>
              <p:cNvSpPr/>
              <p:nvPr/>
            </p:nvSpPr>
            <p:spPr>
              <a:xfrm>
                <a:off x="2638100" y="2309275"/>
                <a:ext cx="123425" cy="6650"/>
              </a:xfrm>
              <a:custGeom>
                <a:avLst/>
                <a:gdLst/>
                <a:ahLst/>
                <a:cxnLst/>
                <a:rect l="l" t="t" r="r" b="b"/>
                <a:pathLst>
                  <a:path w="4937" h="266" fill="none" extrusionOk="0">
                    <a:moveTo>
                      <a:pt x="4937" y="1"/>
                    </a:moveTo>
                    <a:lnTo>
                      <a:pt x="0" y="1"/>
                    </a:lnTo>
                    <a:lnTo>
                      <a:pt x="0" y="265"/>
                    </a:lnTo>
                    <a:lnTo>
                      <a:pt x="4937" y="265"/>
                    </a:lnTo>
                    <a:lnTo>
                      <a:pt x="4937"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59"/>
              <p:cNvSpPr/>
              <p:nvPr/>
            </p:nvSpPr>
            <p:spPr>
              <a:xfrm>
                <a:off x="2093750" y="23092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59"/>
              <p:cNvSpPr/>
              <p:nvPr/>
            </p:nvSpPr>
            <p:spPr>
              <a:xfrm>
                <a:off x="2093750" y="23092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59"/>
              <p:cNvSpPr/>
              <p:nvPr/>
            </p:nvSpPr>
            <p:spPr>
              <a:xfrm>
                <a:off x="2228175" y="2309275"/>
                <a:ext cx="6650" cy="6650"/>
              </a:xfrm>
              <a:custGeom>
                <a:avLst/>
                <a:gdLst/>
                <a:ahLst/>
                <a:cxnLst/>
                <a:rect l="l" t="t" r="r" b="b"/>
                <a:pathLst>
                  <a:path w="266" h="266"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59"/>
              <p:cNvSpPr/>
              <p:nvPr/>
            </p:nvSpPr>
            <p:spPr>
              <a:xfrm>
                <a:off x="2228175" y="2309275"/>
                <a:ext cx="6650" cy="6650"/>
              </a:xfrm>
              <a:custGeom>
                <a:avLst/>
                <a:gdLst/>
                <a:ahLst/>
                <a:cxnLst/>
                <a:rect l="l" t="t" r="r" b="b"/>
                <a:pathLst>
                  <a:path w="266" h="266"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59"/>
              <p:cNvSpPr/>
              <p:nvPr/>
            </p:nvSpPr>
            <p:spPr>
              <a:xfrm>
                <a:off x="2362625" y="23092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59"/>
              <p:cNvSpPr/>
              <p:nvPr/>
            </p:nvSpPr>
            <p:spPr>
              <a:xfrm>
                <a:off x="2362625" y="23092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59"/>
              <p:cNvSpPr/>
              <p:nvPr/>
            </p:nvSpPr>
            <p:spPr>
              <a:xfrm>
                <a:off x="2497050" y="23092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59"/>
              <p:cNvSpPr/>
              <p:nvPr/>
            </p:nvSpPr>
            <p:spPr>
              <a:xfrm>
                <a:off x="2497050" y="23092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59"/>
              <p:cNvSpPr/>
              <p:nvPr/>
            </p:nvSpPr>
            <p:spPr>
              <a:xfrm>
                <a:off x="2631475" y="2309275"/>
                <a:ext cx="6650" cy="6650"/>
              </a:xfrm>
              <a:custGeom>
                <a:avLst/>
                <a:gdLst/>
                <a:ahLst/>
                <a:cxnLst/>
                <a:rect l="l" t="t" r="r" b="b"/>
                <a:pathLst>
                  <a:path w="266" h="266"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59"/>
              <p:cNvSpPr/>
              <p:nvPr/>
            </p:nvSpPr>
            <p:spPr>
              <a:xfrm>
                <a:off x="2631475" y="2309275"/>
                <a:ext cx="6650" cy="6650"/>
              </a:xfrm>
              <a:custGeom>
                <a:avLst/>
                <a:gdLst/>
                <a:ahLst/>
                <a:cxnLst/>
                <a:rect l="l" t="t" r="r" b="b"/>
                <a:pathLst>
                  <a:path w="266" h="266"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59"/>
              <p:cNvSpPr/>
              <p:nvPr/>
            </p:nvSpPr>
            <p:spPr>
              <a:xfrm>
                <a:off x="2761500" y="2309275"/>
                <a:ext cx="7750" cy="6650"/>
              </a:xfrm>
              <a:custGeom>
                <a:avLst/>
                <a:gdLst/>
                <a:ahLst/>
                <a:cxnLst/>
                <a:rect l="l" t="t" r="r" b="b"/>
                <a:pathLst>
                  <a:path w="310" h="266" extrusionOk="0">
                    <a:moveTo>
                      <a:pt x="1" y="1"/>
                    </a:moveTo>
                    <a:lnTo>
                      <a:pt x="1" y="265"/>
                    </a:lnTo>
                    <a:lnTo>
                      <a:pt x="309" y="265"/>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59"/>
              <p:cNvSpPr/>
              <p:nvPr/>
            </p:nvSpPr>
            <p:spPr>
              <a:xfrm>
                <a:off x="2761500" y="2309275"/>
                <a:ext cx="7750" cy="6650"/>
              </a:xfrm>
              <a:custGeom>
                <a:avLst/>
                <a:gdLst/>
                <a:ahLst/>
                <a:cxnLst/>
                <a:rect l="l" t="t" r="r" b="b"/>
                <a:pathLst>
                  <a:path w="310" h="266" fill="none" extrusionOk="0">
                    <a:moveTo>
                      <a:pt x="309" y="1"/>
                    </a:moveTo>
                    <a:lnTo>
                      <a:pt x="1" y="1"/>
                    </a:lnTo>
                    <a:lnTo>
                      <a:pt x="1" y="265"/>
                    </a:lnTo>
                    <a:lnTo>
                      <a:pt x="309" y="265"/>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59"/>
              <p:cNvSpPr/>
              <p:nvPr/>
            </p:nvSpPr>
            <p:spPr>
              <a:xfrm>
                <a:off x="2100350" y="2443725"/>
                <a:ext cx="661175" cy="6625"/>
              </a:xfrm>
              <a:custGeom>
                <a:avLst/>
                <a:gdLst/>
                <a:ahLst/>
                <a:cxnLst/>
                <a:rect l="l" t="t" r="r" b="b"/>
                <a:pathLst>
                  <a:path w="26447"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59"/>
              <p:cNvSpPr/>
              <p:nvPr/>
            </p:nvSpPr>
            <p:spPr>
              <a:xfrm>
                <a:off x="2100350" y="24437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59"/>
              <p:cNvSpPr/>
              <p:nvPr/>
            </p:nvSpPr>
            <p:spPr>
              <a:xfrm>
                <a:off x="2234800" y="2443725"/>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59"/>
              <p:cNvSpPr/>
              <p:nvPr/>
            </p:nvSpPr>
            <p:spPr>
              <a:xfrm>
                <a:off x="2369225" y="2443725"/>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59"/>
              <p:cNvSpPr/>
              <p:nvPr/>
            </p:nvSpPr>
            <p:spPr>
              <a:xfrm>
                <a:off x="2503650" y="24437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59"/>
              <p:cNvSpPr/>
              <p:nvPr/>
            </p:nvSpPr>
            <p:spPr>
              <a:xfrm>
                <a:off x="2638100" y="2443725"/>
                <a:ext cx="123425" cy="6625"/>
              </a:xfrm>
              <a:custGeom>
                <a:avLst/>
                <a:gdLst/>
                <a:ahLst/>
                <a:cxnLst/>
                <a:rect l="l" t="t" r="r" b="b"/>
                <a:pathLst>
                  <a:path w="4937" h="265" fill="none" extrusionOk="0">
                    <a:moveTo>
                      <a:pt x="4937" y="0"/>
                    </a:moveTo>
                    <a:lnTo>
                      <a:pt x="0" y="0"/>
                    </a:lnTo>
                    <a:lnTo>
                      <a:pt x="0" y="265"/>
                    </a:lnTo>
                    <a:lnTo>
                      <a:pt x="4937" y="265"/>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59"/>
              <p:cNvSpPr/>
              <p:nvPr/>
            </p:nvSpPr>
            <p:spPr>
              <a:xfrm>
                <a:off x="2093750" y="24437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59"/>
              <p:cNvSpPr/>
              <p:nvPr/>
            </p:nvSpPr>
            <p:spPr>
              <a:xfrm>
                <a:off x="2093750" y="24437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59"/>
              <p:cNvSpPr/>
              <p:nvPr/>
            </p:nvSpPr>
            <p:spPr>
              <a:xfrm>
                <a:off x="2228175" y="24437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59"/>
              <p:cNvSpPr/>
              <p:nvPr/>
            </p:nvSpPr>
            <p:spPr>
              <a:xfrm>
                <a:off x="2228175" y="24437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59"/>
              <p:cNvSpPr/>
              <p:nvPr/>
            </p:nvSpPr>
            <p:spPr>
              <a:xfrm>
                <a:off x="2362625" y="24437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59"/>
              <p:cNvSpPr/>
              <p:nvPr/>
            </p:nvSpPr>
            <p:spPr>
              <a:xfrm>
                <a:off x="2362625" y="24437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59"/>
              <p:cNvSpPr/>
              <p:nvPr/>
            </p:nvSpPr>
            <p:spPr>
              <a:xfrm>
                <a:off x="2497050" y="24437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59"/>
              <p:cNvSpPr/>
              <p:nvPr/>
            </p:nvSpPr>
            <p:spPr>
              <a:xfrm>
                <a:off x="2497050" y="24437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59"/>
              <p:cNvSpPr/>
              <p:nvPr/>
            </p:nvSpPr>
            <p:spPr>
              <a:xfrm>
                <a:off x="2631475" y="24437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59"/>
              <p:cNvSpPr/>
              <p:nvPr/>
            </p:nvSpPr>
            <p:spPr>
              <a:xfrm>
                <a:off x="2631475" y="24437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59"/>
              <p:cNvSpPr/>
              <p:nvPr/>
            </p:nvSpPr>
            <p:spPr>
              <a:xfrm>
                <a:off x="2761500" y="2443725"/>
                <a:ext cx="7750" cy="6625"/>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59"/>
              <p:cNvSpPr/>
              <p:nvPr/>
            </p:nvSpPr>
            <p:spPr>
              <a:xfrm>
                <a:off x="2761500" y="2443725"/>
                <a:ext cx="7750" cy="6625"/>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59"/>
              <p:cNvSpPr/>
              <p:nvPr/>
            </p:nvSpPr>
            <p:spPr>
              <a:xfrm>
                <a:off x="2100350" y="2578150"/>
                <a:ext cx="661175" cy="6625"/>
              </a:xfrm>
              <a:custGeom>
                <a:avLst/>
                <a:gdLst/>
                <a:ahLst/>
                <a:cxnLst/>
                <a:rect l="l" t="t" r="r" b="b"/>
                <a:pathLst>
                  <a:path w="26447" h="265" extrusionOk="0">
                    <a:moveTo>
                      <a:pt x="1" y="1"/>
                    </a:moveTo>
                    <a:lnTo>
                      <a:pt x="1" y="265"/>
                    </a:lnTo>
                    <a:lnTo>
                      <a:pt x="5114" y="265"/>
                    </a:lnTo>
                    <a:lnTo>
                      <a:pt x="5114" y="1"/>
                    </a:lnTo>
                    <a:close/>
                    <a:moveTo>
                      <a:pt x="5378" y="1"/>
                    </a:moveTo>
                    <a:lnTo>
                      <a:pt x="5378" y="265"/>
                    </a:lnTo>
                    <a:lnTo>
                      <a:pt x="10491" y="265"/>
                    </a:lnTo>
                    <a:lnTo>
                      <a:pt x="10491" y="1"/>
                    </a:lnTo>
                    <a:close/>
                    <a:moveTo>
                      <a:pt x="10756" y="1"/>
                    </a:moveTo>
                    <a:lnTo>
                      <a:pt x="10756" y="265"/>
                    </a:lnTo>
                    <a:lnTo>
                      <a:pt x="15868" y="265"/>
                    </a:lnTo>
                    <a:lnTo>
                      <a:pt x="15868" y="1"/>
                    </a:lnTo>
                    <a:close/>
                    <a:moveTo>
                      <a:pt x="16133" y="1"/>
                    </a:moveTo>
                    <a:lnTo>
                      <a:pt x="16133" y="265"/>
                    </a:lnTo>
                    <a:lnTo>
                      <a:pt x="21246" y="265"/>
                    </a:lnTo>
                    <a:lnTo>
                      <a:pt x="21246" y="1"/>
                    </a:lnTo>
                    <a:close/>
                    <a:moveTo>
                      <a:pt x="21510" y="1"/>
                    </a:moveTo>
                    <a:lnTo>
                      <a:pt x="21510" y="265"/>
                    </a:lnTo>
                    <a:lnTo>
                      <a:pt x="26447" y="265"/>
                    </a:lnTo>
                    <a:lnTo>
                      <a:pt x="264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59"/>
              <p:cNvSpPr/>
              <p:nvPr/>
            </p:nvSpPr>
            <p:spPr>
              <a:xfrm>
                <a:off x="2100350" y="2578150"/>
                <a:ext cx="127850" cy="6625"/>
              </a:xfrm>
              <a:custGeom>
                <a:avLst/>
                <a:gdLst/>
                <a:ahLst/>
                <a:cxnLst/>
                <a:rect l="l" t="t" r="r" b="b"/>
                <a:pathLst>
                  <a:path w="5114" h="265"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59"/>
              <p:cNvSpPr/>
              <p:nvPr/>
            </p:nvSpPr>
            <p:spPr>
              <a:xfrm>
                <a:off x="2234800" y="2578150"/>
                <a:ext cx="127850" cy="6625"/>
              </a:xfrm>
              <a:custGeom>
                <a:avLst/>
                <a:gdLst/>
                <a:ahLst/>
                <a:cxnLst/>
                <a:rect l="l" t="t" r="r" b="b"/>
                <a:pathLst>
                  <a:path w="5114" h="265" fill="none" extrusionOk="0">
                    <a:moveTo>
                      <a:pt x="5113" y="1"/>
                    </a:moveTo>
                    <a:lnTo>
                      <a:pt x="0" y="1"/>
                    </a:lnTo>
                    <a:lnTo>
                      <a:pt x="0"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59"/>
              <p:cNvSpPr/>
              <p:nvPr/>
            </p:nvSpPr>
            <p:spPr>
              <a:xfrm>
                <a:off x="2369225" y="2578150"/>
                <a:ext cx="127850" cy="6625"/>
              </a:xfrm>
              <a:custGeom>
                <a:avLst/>
                <a:gdLst/>
                <a:ahLst/>
                <a:cxnLst/>
                <a:rect l="l" t="t" r="r" b="b"/>
                <a:pathLst>
                  <a:path w="5114" h="265" fill="none" extrusionOk="0">
                    <a:moveTo>
                      <a:pt x="5113" y="1"/>
                    </a:moveTo>
                    <a:lnTo>
                      <a:pt x="1" y="1"/>
                    </a:lnTo>
                    <a:lnTo>
                      <a:pt x="1"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59"/>
              <p:cNvSpPr/>
              <p:nvPr/>
            </p:nvSpPr>
            <p:spPr>
              <a:xfrm>
                <a:off x="2503650" y="2578150"/>
                <a:ext cx="127850" cy="6625"/>
              </a:xfrm>
              <a:custGeom>
                <a:avLst/>
                <a:gdLst/>
                <a:ahLst/>
                <a:cxnLst/>
                <a:rect l="l" t="t" r="r" b="b"/>
                <a:pathLst>
                  <a:path w="5114" h="265"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59"/>
              <p:cNvSpPr/>
              <p:nvPr/>
            </p:nvSpPr>
            <p:spPr>
              <a:xfrm>
                <a:off x="2638100" y="2578150"/>
                <a:ext cx="123425" cy="6625"/>
              </a:xfrm>
              <a:custGeom>
                <a:avLst/>
                <a:gdLst/>
                <a:ahLst/>
                <a:cxnLst/>
                <a:rect l="l" t="t" r="r" b="b"/>
                <a:pathLst>
                  <a:path w="4937" h="265" fill="none" extrusionOk="0">
                    <a:moveTo>
                      <a:pt x="4937" y="1"/>
                    </a:moveTo>
                    <a:lnTo>
                      <a:pt x="0" y="1"/>
                    </a:lnTo>
                    <a:lnTo>
                      <a:pt x="0" y="265"/>
                    </a:lnTo>
                    <a:lnTo>
                      <a:pt x="4937" y="265"/>
                    </a:lnTo>
                    <a:lnTo>
                      <a:pt x="4937"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59"/>
              <p:cNvSpPr/>
              <p:nvPr/>
            </p:nvSpPr>
            <p:spPr>
              <a:xfrm>
                <a:off x="2093750" y="2578150"/>
                <a:ext cx="6625" cy="6625"/>
              </a:xfrm>
              <a:custGeom>
                <a:avLst/>
                <a:gdLst/>
                <a:ahLst/>
                <a:cxnLst/>
                <a:rect l="l" t="t" r="r" b="b"/>
                <a:pathLst>
                  <a:path w="265" h="265"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59"/>
              <p:cNvSpPr/>
              <p:nvPr/>
            </p:nvSpPr>
            <p:spPr>
              <a:xfrm>
                <a:off x="2093750" y="2578150"/>
                <a:ext cx="6625" cy="6625"/>
              </a:xfrm>
              <a:custGeom>
                <a:avLst/>
                <a:gdLst/>
                <a:ahLst/>
                <a:cxnLst/>
                <a:rect l="l" t="t" r="r" b="b"/>
                <a:pathLst>
                  <a:path w="265" h="265"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59"/>
              <p:cNvSpPr/>
              <p:nvPr/>
            </p:nvSpPr>
            <p:spPr>
              <a:xfrm>
                <a:off x="2228175" y="2578150"/>
                <a:ext cx="6650" cy="6625"/>
              </a:xfrm>
              <a:custGeom>
                <a:avLst/>
                <a:gdLst/>
                <a:ahLst/>
                <a:cxnLst/>
                <a:rect l="l" t="t" r="r" b="b"/>
                <a:pathLst>
                  <a:path w="266" h="265"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59"/>
              <p:cNvSpPr/>
              <p:nvPr/>
            </p:nvSpPr>
            <p:spPr>
              <a:xfrm>
                <a:off x="2228175" y="2578150"/>
                <a:ext cx="6650" cy="6625"/>
              </a:xfrm>
              <a:custGeom>
                <a:avLst/>
                <a:gdLst/>
                <a:ahLst/>
                <a:cxnLst/>
                <a:rect l="l" t="t" r="r" b="b"/>
                <a:pathLst>
                  <a:path w="266" h="265"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59"/>
              <p:cNvSpPr/>
              <p:nvPr/>
            </p:nvSpPr>
            <p:spPr>
              <a:xfrm>
                <a:off x="2362625" y="2578150"/>
                <a:ext cx="6625" cy="6625"/>
              </a:xfrm>
              <a:custGeom>
                <a:avLst/>
                <a:gdLst/>
                <a:ahLst/>
                <a:cxnLst/>
                <a:rect l="l" t="t" r="r" b="b"/>
                <a:pathLst>
                  <a:path w="265" h="265"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59"/>
              <p:cNvSpPr/>
              <p:nvPr/>
            </p:nvSpPr>
            <p:spPr>
              <a:xfrm>
                <a:off x="2362625" y="2578150"/>
                <a:ext cx="6625" cy="6625"/>
              </a:xfrm>
              <a:custGeom>
                <a:avLst/>
                <a:gdLst/>
                <a:ahLst/>
                <a:cxnLst/>
                <a:rect l="l" t="t" r="r" b="b"/>
                <a:pathLst>
                  <a:path w="265" h="265"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59"/>
              <p:cNvSpPr/>
              <p:nvPr/>
            </p:nvSpPr>
            <p:spPr>
              <a:xfrm>
                <a:off x="2497050" y="2578150"/>
                <a:ext cx="6625" cy="6625"/>
              </a:xfrm>
              <a:custGeom>
                <a:avLst/>
                <a:gdLst/>
                <a:ahLst/>
                <a:cxnLst/>
                <a:rect l="l" t="t" r="r" b="b"/>
                <a:pathLst>
                  <a:path w="265" h="265"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59"/>
              <p:cNvSpPr/>
              <p:nvPr/>
            </p:nvSpPr>
            <p:spPr>
              <a:xfrm>
                <a:off x="2497050" y="2578150"/>
                <a:ext cx="6625" cy="6625"/>
              </a:xfrm>
              <a:custGeom>
                <a:avLst/>
                <a:gdLst/>
                <a:ahLst/>
                <a:cxnLst/>
                <a:rect l="l" t="t" r="r" b="b"/>
                <a:pathLst>
                  <a:path w="265" h="265"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59"/>
              <p:cNvSpPr/>
              <p:nvPr/>
            </p:nvSpPr>
            <p:spPr>
              <a:xfrm>
                <a:off x="2631475" y="2578150"/>
                <a:ext cx="6650" cy="6625"/>
              </a:xfrm>
              <a:custGeom>
                <a:avLst/>
                <a:gdLst/>
                <a:ahLst/>
                <a:cxnLst/>
                <a:rect l="l" t="t" r="r" b="b"/>
                <a:pathLst>
                  <a:path w="266" h="265"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59"/>
              <p:cNvSpPr/>
              <p:nvPr/>
            </p:nvSpPr>
            <p:spPr>
              <a:xfrm>
                <a:off x="2631475" y="2578150"/>
                <a:ext cx="6650" cy="6625"/>
              </a:xfrm>
              <a:custGeom>
                <a:avLst/>
                <a:gdLst/>
                <a:ahLst/>
                <a:cxnLst/>
                <a:rect l="l" t="t" r="r" b="b"/>
                <a:pathLst>
                  <a:path w="266" h="265"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59"/>
              <p:cNvSpPr/>
              <p:nvPr/>
            </p:nvSpPr>
            <p:spPr>
              <a:xfrm>
                <a:off x="2761500" y="2578150"/>
                <a:ext cx="7750" cy="6625"/>
              </a:xfrm>
              <a:custGeom>
                <a:avLst/>
                <a:gdLst/>
                <a:ahLst/>
                <a:cxnLst/>
                <a:rect l="l" t="t" r="r" b="b"/>
                <a:pathLst>
                  <a:path w="310" h="265" extrusionOk="0">
                    <a:moveTo>
                      <a:pt x="1" y="1"/>
                    </a:moveTo>
                    <a:lnTo>
                      <a:pt x="1" y="265"/>
                    </a:lnTo>
                    <a:lnTo>
                      <a:pt x="309" y="265"/>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59"/>
              <p:cNvSpPr/>
              <p:nvPr/>
            </p:nvSpPr>
            <p:spPr>
              <a:xfrm>
                <a:off x="2761500" y="2578150"/>
                <a:ext cx="7750" cy="6625"/>
              </a:xfrm>
              <a:custGeom>
                <a:avLst/>
                <a:gdLst/>
                <a:ahLst/>
                <a:cxnLst/>
                <a:rect l="l" t="t" r="r" b="b"/>
                <a:pathLst>
                  <a:path w="310" h="265" fill="none" extrusionOk="0">
                    <a:moveTo>
                      <a:pt x="309" y="1"/>
                    </a:moveTo>
                    <a:lnTo>
                      <a:pt x="1" y="1"/>
                    </a:lnTo>
                    <a:lnTo>
                      <a:pt x="1" y="265"/>
                    </a:lnTo>
                    <a:lnTo>
                      <a:pt x="309" y="265"/>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59"/>
              <p:cNvSpPr/>
              <p:nvPr/>
            </p:nvSpPr>
            <p:spPr>
              <a:xfrm>
                <a:off x="2100350" y="2712575"/>
                <a:ext cx="661175" cy="6650"/>
              </a:xfrm>
              <a:custGeom>
                <a:avLst/>
                <a:gdLst/>
                <a:ahLst/>
                <a:cxnLst/>
                <a:rect l="l" t="t" r="r" b="b"/>
                <a:pathLst>
                  <a:path w="26447" h="266" extrusionOk="0">
                    <a:moveTo>
                      <a:pt x="1" y="1"/>
                    </a:moveTo>
                    <a:lnTo>
                      <a:pt x="1" y="265"/>
                    </a:lnTo>
                    <a:lnTo>
                      <a:pt x="5114" y="265"/>
                    </a:lnTo>
                    <a:lnTo>
                      <a:pt x="5114" y="1"/>
                    </a:lnTo>
                    <a:close/>
                    <a:moveTo>
                      <a:pt x="5378" y="1"/>
                    </a:moveTo>
                    <a:lnTo>
                      <a:pt x="5378" y="265"/>
                    </a:lnTo>
                    <a:lnTo>
                      <a:pt x="10491" y="265"/>
                    </a:lnTo>
                    <a:lnTo>
                      <a:pt x="10491" y="1"/>
                    </a:lnTo>
                    <a:close/>
                    <a:moveTo>
                      <a:pt x="10756" y="1"/>
                    </a:moveTo>
                    <a:lnTo>
                      <a:pt x="10756" y="265"/>
                    </a:lnTo>
                    <a:lnTo>
                      <a:pt x="15868" y="265"/>
                    </a:lnTo>
                    <a:lnTo>
                      <a:pt x="15868" y="1"/>
                    </a:lnTo>
                    <a:close/>
                    <a:moveTo>
                      <a:pt x="16133" y="1"/>
                    </a:moveTo>
                    <a:lnTo>
                      <a:pt x="16133" y="265"/>
                    </a:lnTo>
                    <a:lnTo>
                      <a:pt x="21246" y="265"/>
                    </a:lnTo>
                    <a:lnTo>
                      <a:pt x="21246" y="1"/>
                    </a:lnTo>
                    <a:close/>
                    <a:moveTo>
                      <a:pt x="21510" y="1"/>
                    </a:moveTo>
                    <a:lnTo>
                      <a:pt x="21510" y="265"/>
                    </a:lnTo>
                    <a:lnTo>
                      <a:pt x="26447" y="265"/>
                    </a:lnTo>
                    <a:lnTo>
                      <a:pt x="264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59"/>
              <p:cNvSpPr/>
              <p:nvPr/>
            </p:nvSpPr>
            <p:spPr>
              <a:xfrm>
                <a:off x="2100350" y="2712575"/>
                <a:ext cx="127850" cy="6650"/>
              </a:xfrm>
              <a:custGeom>
                <a:avLst/>
                <a:gdLst/>
                <a:ahLst/>
                <a:cxnLst/>
                <a:rect l="l" t="t" r="r" b="b"/>
                <a:pathLst>
                  <a:path w="5114" h="266"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59"/>
              <p:cNvSpPr/>
              <p:nvPr/>
            </p:nvSpPr>
            <p:spPr>
              <a:xfrm>
                <a:off x="2234800" y="2712575"/>
                <a:ext cx="127850" cy="6650"/>
              </a:xfrm>
              <a:custGeom>
                <a:avLst/>
                <a:gdLst/>
                <a:ahLst/>
                <a:cxnLst/>
                <a:rect l="l" t="t" r="r" b="b"/>
                <a:pathLst>
                  <a:path w="5114" h="266" fill="none" extrusionOk="0">
                    <a:moveTo>
                      <a:pt x="5113" y="1"/>
                    </a:moveTo>
                    <a:lnTo>
                      <a:pt x="0" y="1"/>
                    </a:lnTo>
                    <a:lnTo>
                      <a:pt x="0"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59"/>
              <p:cNvSpPr/>
              <p:nvPr/>
            </p:nvSpPr>
            <p:spPr>
              <a:xfrm>
                <a:off x="2369225" y="2712575"/>
                <a:ext cx="127850" cy="6650"/>
              </a:xfrm>
              <a:custGeom>
                <a:avLst/>
                <a:gdLst/>
                <a:ahLst/>
                <a:cxnLst/>
                <a:rect l="l" t="t" r="r" b="b"/>
                <a:pathLst>
                  <a:path w="5114" h="266" fill="none" extrusionOk="0">
                    <a:moveTo>
                      <a:pt x="5113" y="1"/>
                    </a:moveTo>
                    <a:lnTo>
                      <a:pt x="1" y="1"/>
                    </a:lnTo>
                    <a:lnTo>
                      <a:pt x="1"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59"/>
              <p:cNvSpPr/>
              <p:nvPr/>
            </p:nvSpPr>
            <p:spPr>
              <a:xfrm>
                <a:off x="2503650" y="2712575"/>
                <a:ext cx="127850" cy="6650"/>
              </a:xfrm>
              <a:custGeom>
                <a:avLst/>
                <a:gdLst/>
                <a:ahLst/>
                <a:cxnLst/>
                <a:rect l="l" t="t" r="r" b="b"/>
                <a:pathLst>
                  <a:path w="5114" h="266"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59"/>
              <p:cNvSpPr/>
              <p:nvPr/>
            </p:nvSpPr>
            <p:spPr>
              <a:xfrm>
                <a:off x="2638100" y="2712575"/>
                <a:ext cx="123425" cy="6650"/>
              </a:xfrm>
              <a:custGeom>
                <a:avLst/>
                <a:gdLst/>
                <a:ahLst/>
                <a:cxnLst/>
                <a:rect l="l" t="t" r="r" b="b"/>
                <a:pathLst>
                  <a:path w="4937" h="266" fill="none" extrusionOk="0">
                    <a:moveTo>
                      <a:pt x="4937" y="1"/>
                    </a:moveTo>
                    <a:lnTo>
                      <a:pt x="0" y="1"/>
                    </a:lnTo>
                    <a:lnTo>
                      <a:pt x="0" y="265"/>
                    </a:lnTo>
                    <a:lnTo>
                      <a:pt x="4937" y="265"/>
                    </a:lnTo>
                    <a:lnTo>
                      <a:pt x="4937"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59"/>
              <p:cNvSpPr/>
              <p:nvPr/>
            </p:nvSpPr>
            <p:spPr>
              <a:xfrm>
                <a:off x="2093750" y="27125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59"/>
              <p:cNvSpPr/>
              <p:nvPr/>
            </p:nvSpPr>
            <p:spPr>
              <a:xfrm>
                <a:off x="2093750" y="27125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59"/>
              <p:cNvSpPr/>
              <p:nvPr/>
            </p:nvSpPr>
            <p:spPr>
              <a:xfrm>
                <a:off x="2228175" y="2712575"/>
                <a:ext cx="6650" cy="6650"/>
              </a:xfrm>
              <a:custGeom>
                <a:avLst/>
                <a:gdLst/>
                <a:ahLst/>
                <a:cxnLst/>
                <a:rect l="l" t="t" r="r" b="b"/>
                <a:pathLst>
                  <a:path w="266" h="266"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59"/>
              <p:cNvSpPr/>
              <p:nvPr/>
            </p:nvSpPr>
            <p:spPr>
              <a:xfrm>
                <a:off x="2228175" y="2712575"/>
                <a:ext cx="6650" cy="6650"/>
              </a:xfrm>
              <a:custGeom>
                <a:avLst/>
                <a:gdLst/>
                <a:ahLst/>
                <a:cxnLst/>
                <a:rect l="l" t="t" r="r" b="b"/>
                <a:pathLst>
                  <a:path w="266" h="266"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59"/>
              <p:cNvSpPr/>
              <p:nvPr/>
            </p:nvSpPr>
            <p:spPr>
              <a:xfrm>
                <a:off x="2362625" y="27125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59"/>
              <p:cNvSpPr/>
              <p:nvPr/>
            </p:nvSpPr>
            <p:spPr>
              <a:xfrm>
                <a:off x="2362625" y="27125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59"/>
              <p:cNvSpPr/>
              <p:nvPr/>
            </p:nvSpPr>
            <p:spPr>
              <a:xfrm>
                <a:off x="2497050" y="27125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59"/>
              <p:cNvSpPr/>
              <p:nvPr/>
            </p:nvSpPr>
            <p:spPr>
              <a:xfrm>
                <a:off x="2497050" y="27125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59"/>
              <p:cNvSpPr/>
              <p:nvPr/>
            </p:nvSpPr>
            <p:spPr>
              <a:xfrm>
                <a:off x="2631475" y="2712575"/>
                <a:ext cx="6650" cy="6650"/>
              </a:xfrm>
              <a:custGeom>
                <a:avLst/>
                <a:gdLst/>
                <a:ahLst/>
                <a:cxnLst/>
                <a:rect l="l" t="t" r="r" b="b"/>
                <a:pathLst>
                  <a:path w="266" h="266"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59"/>
              <p:cNvSpPr/>
              <p:nvPr/>
            </p:nvSpPr>
            <p:spPr>
              <a:xfrm>
                <a:off x="2631475" y="2712575"/>
                <a:ext cx="6650" cy="6650"/>
              </a:xfrm>
              <a:custGeom>
                <a:avLst/>
                <a:gdLst/>
                <a:ahLst/>
                <a:cxnLst/>
                <a:rect l="l" t="t" r="r" b="b"/>
                <a:pathLst>
                  <a:path w="266" h="266"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59"/>
              <p:cNvSpPr/>
              <p:nvPr/>
            </p:nvSpPr>
            <p:spPr>
              <a:xfrm>
                <a:off x="2761500" y="2712575"/>
                <a:ext cx="7750" cy="6650"/>
              </a:xfrm>
              <a:custGeom>
                <a:avLst/>
                <a:gdLst/>
                <a:ahLst/>
                <a:cxnLst/>
                <a:rect l="l" t="t" r="r" b="b"/>
                <a:pathLst>
                  <a:path w="310" h="266" extrusionOk="0">
                    <a:moveTo>
                      <a:pt x="1" y="1"/>
                    </a:moveTo>
                    <a:lnTo>
                      <a:pt x="1" y="265"/>
                    </a:lnTo>
                    <a:lnTo>
                      <a:pt x="309" y="265"/>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59"/>
              <p:cNvSpPr/>
              <p:nvPr/>
            </p:nvSpPr>
            <p:spPr>
              <a:xfrm>
                <a:off x="2761500" y="2712575"/>
                <a:ext cx="7750" cy="6650"/>
              </a:xfrm>
              <a:custGeom>
                <a:avLst/>
                <a:gdLst/>
                <a:ahLst/>
                <a:cxnLst/>
                <a:rect l="l" t="t" r="r" b="b"/>
                <a:pathLst>
                  <a:path w="310" h="266" fill="none" extrusionOk="0">
                    <a:moveTo>
                      <a:pt x="309" y="1"/>
                    </a:moveTo>
                    <a:lnTo>
                      <a:pt x="1" y="1"/>
                    </a:lnTo>
                    <a:lnTo>
                      <a:pt x="1" y="265"/>
                    </a:lnTo>
                    <a:lnTo>
                      <a:pt x="309" y="265"/>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59"/>
              <p:cNvSpPr/>
              <p:nvPr/>
            </p:nvSpPr>
            <p:spPr>
              <a:xfrm>
                <a:off x="2100350" y="2847025"/>
                <a:ext cx="661175" cy="6625"/>
              </a:xfrm>
              <a:custGeom>
                <a:avLst/>
                <a:gdLst/>
                <a:ahLst/>
                <a:cxnLst/>
                <a:rect l="l" t="t" r="r" b="b"/>
                <a:pathLst>
                  <a:path w="26447"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59"/>
              <p:cNvSpPr/>
              <p:nvPr/>
            </p:nvSpPr>
            <p:spPr>
              <a:xfrm>
                <a:off x="2100350" y="28470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59"/>
              <p:cNvSpPr/>
              <p:nvPr/>
            </p:nvSpPr>
            <p:spPr>
              <a:xfrm>
                <a:off x="2234800" y="2847025"/>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59"/>
              <p:cNvSpPr/>
              <p:nvPr/>
            </p:nvSpPr>
            <p:spPr>
              <a:xfrm>
                <a:off x="2369225" y="2847025"/>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59"/>
              <p:cNvSpPr/>
              <p:nvPr/>
            </p:nvSpPr>
            <p:spPr>
              <a:xfrm>
                <a:off x="2503650" y="28470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59"/>
              <p:cNvSpPr/>
              <p:nvPr/>
            </p:nvSpPr>
            <p:spPr>
              <a:xfrm>
                <a:off x="2638100" y="2847025"/>
                <a:ext cx="123425" cy="6625"/>
              </a:xfrm>
              <a:custGeom>
                <a:avLst/>
                <a:gdLst/>
                <a:ahLst/>
                <a:cxnLst/>
                <a:rect l="l" t="t" r="r" b="b"/>
                <a:pathLst>
                  <a:path w="4937" h="265" fill="none" extrusionOk="0">
                    <a:moveTo>
                      <a:pt x="4937" y="0"/>
                    </a:moveTo>
                    <a:lnTo>
                      <a:pt x="0" y="0"/>
                    </a:lnTo>
                    <a:lnTo>
                      <a:pt x="0" y="265"/>
                    </a:lnTo>
                    <a:lnTo>
                      <a:pt x="4937" y="265"/>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59"/>
              <p:cNvSpPr/>
              <p:nvPr/>
            </p:nvSpPr>
            <p:spPr>
              <a:xfrm>
                <a:off x="2093750" y="28470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59"/>
              <p:cNvSpPr/>
              <p:nvPr/>
            </p:nvSpPr>
            <p:spPr>
              <a:xfrm>
                <a:off x="2093750" y="28470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59"/>
              <p:cNvSpPr/>
              <p:nvPr/>
            </p:nvSpPr>
            <p:spPr>
              <a:xfrm>
                <a:off x="2228175" y="28470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59"/>
              <p:cNvSpPr/>
              <p:nvPr/>
            </p:nvSpPr>
            <p:spPr>
              <a:xfrm>
                <a:off x="2228175" y="28470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59"/>
              <p:cNvSpPr/>
              <p:nvPr/>
            </p:nvSpPr>
            <p:spPr>
              <a:xfrm>
                <a:off x="2362625" y="28470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59"/>
              <p:cNvSpPr/>
              <p:nvPr/>
            </p:nvSpPr>
            <p:spPr>
              <a:xfrm>
                <a:off x="2362625" y="28470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59"/>
              <p:cNvSpPr/>
              <p:nvPr/>
            </p:nvSpPr>
            <p:spPr>
              <a:xfrm>
                <a:off x="2497050" y="28470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59"/>
              <p:cNvSpPr/>
              <p:nvPr/>
            </p:nvSpPr>
            <p:spPr>
              <a:xfrm>
                <a:off x="2497050" y="28470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59"/>
              <p:cNvSpPr/>
              <p:nvPr/>
            </p:nvSpPr>
            <p:spPr>
              <a:xfrm>
                <a:off x="2631475" y="28470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59"/>
              <p:cNvSpPr/>
              <p:nvPr/>
            </p:nvSpPr>
            <p:spPr>
              <a:xfrm>
                <a:off x="2631475" y="28470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59"/>
              <p:cNvSpPr/>
              <p:nvPr/>
            </p:nvSpPr>
            <p:spPr>
              <a:xfrm>
                <a:off x="2761500" y="2847025"/>
                <a:ext cx="7750" cy="6625"/>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59"/>
              <p:cNvSpPr/>
              <p:nvPr/>
            </p:nvSpPr>
            <p:spPr>
              <a:xfrm>
                <a:off x="2761500" y="2847025"/>
                <a:ext cx="7750" cy="6625"/>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59"/>
              <p:cNvSpPr/>
              <p:nvPr/>
            </p:nvSpPr>
            <p:spPr>
              <a:xfrm>
                <a:off x="2100350" y="2978150"/>
                <a:ext cx="667800" cy="6625"/>
              </a:xfrm>
              <a:custGeom>
                <a:avLst/>
                <a:gdLst/>
                <a:ahLst/>
                <a:cxnLst/>
                <a:rect l="l" t="t" r="r" b="b"/>
                <a:pathLst>
                  <a:path w="26712"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711" y="265"/>
                    </a:lnTo>
                    <a:lnTo>
                      <a:pt x="26711" y="177"/>
                    </a:lnTo>
                    <a:lnTo>
                      <a:pt x="26447" y="177"/>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59"/>
              <p:cNvSpPr/>
              <p:nvPr/>
            </p:nvSpPr>
            <p:spPr>
              <a:xfrm>
                <a:off x="2100350" y="29781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59"/>
              <p:cNvSpPr/>
              <p:nvPr/>
            </p:nvSpPr>
            <p:spPr>
              <a:xfrm>
                <a:off x="2234800" y="2978150"/>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59"/>
              <p:cNvSpPr/>
              <p:nvPr/>
            </p:nvSpPr>
            <p:spPr>
              <a:xfrm>
                <a:off x="2369225" y="2978150"/>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59"/>
              <p:cNvSpPr/>
              <p:nvPr/>
            </p:nvSpPr>
            <p:spPr>
              <a:xfrm>
                <a:off x="2503650" y="29781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59"/>
              <p:cNvSpPr/>
              <p:nvPr/>
            </p:nvSpPr>
            <p:spPr>
              <a:xfrm>
                <a:off x="2638100" y="2978150"/>
                <a:ext cx="130050" cy="6625"/>
              </a:xfrm>
              <a:custGeom>
                <a:avLst/>
                <a:gdLst/>
                <a:ahLst/>
                <a:cxnLst/>
                <a:rect l="l" t="t" r="r" b="b"/>
                <a:pathLst>
                  <a:path w="5202" h="265" fill="none" extrusionOk="0">
                    <a:moveTo>
                      <a:pt x="4937" y="0"/>
                    </a:moveTo>
                    <a:lnTo>
                      <a:pt x="0" y="0"/>
                    </a:lnTo>
                    <a:lnTo>
                      <a:pt x="0" y="265"/>
                    </a:lnTo>
                    <a:lnTo>
                      <a:pt x="5201" y="265"/>
                    </a:lnTo>
                    <a:lnTo>
                      <a:pt x="5201" y="177"/>
                    </a:lnTo>
                    <a:lnTo>
                      <a:pt x="4937" y="177"/>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59"/>
              <p:cNvSpPr/>
              <p:nvPr/>
            </p:nvSpPr>
            <p:spPr>
              <a:xfrm>
                <a:off x="2094850" y="2978150"/>
                <a:ext cx="5525" cy="6625"/>
              </a:xfrm>
              <a:custGeom>
                <a:avLst/>
                <a:gdLst/>
                <a:ahLst/>
                <a:cxnLst/>
                <a:rect l="l" t="t" r="r" b="b"/>
                <a:pathLst>
                  <a:path w="221" h="265" extrusionOk="0">
                    <a:moveTo>
                      <a:pt x="0" y="0"/>
                    </a:moveTo>
                    <a:lnTo>
                      <a:pt x="0" y="265"/>
                    </a:lnTo>
                    <a:lnTo>
                      <a:pt x="221" y="265"/>
                    </a:lnTo>
                    <a:lnTo>
                      <a:pt x="22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59"/>
              <p:cNvSpPr/>
              <p:nvPr/>
            </p:nvSpPr>
            <p:spPr>
              <a:xfrm>
                <a:off x="2094850" y="2978150"/>
                <a:ext cx="5525" cy="6625"/>
              </a:xfrm>
              <a:custGeom>
                <a:avLst/>
                <a:gdLst/>
                <a:ahLst/>
                <a:cxnLst/>
                <a:rect l="l" t="t" r="r" b="b"/>
                <a:pathLst>
                  <a:path w="221" h="265" fill="none" extrusionOk="0">
                    <a:moveTo>
                      <a:pt x="221" y="0"/>
                    </a:moveTo>
                    <a:lnTo>
                      <a:pt x="0" y="0"/>
                    </a:lnTo>
                    <a:lnTo>
                      <a:pt x="0" y="265"/>
                    </a:lnTo>
                    <a:lnTo>
                      <a:pt x="221" y="265"/>
                    </a:lnTo>
                    <a:lnTo>
                      <a:pt x="221"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59"/>
              <p:cNvSpPr/>
              <p:nvPr/>
            </p:nvSpPr>
            <p:spPr>
              <a:xfrm>
                <a:off x="2228175" y="29781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59"/>
              <p:cNvSpPr/>
              <p:nvPr/>
            </p:nvSpPr>
            <p:spPr>
              <a:xfrm>
                <a:off x="2228175" y="29781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59"/>
              <p:cNvSpPr/>
              <p:nvPr/>
            </p:nvSpPr>
            <p:spPr>
              <a:xfrm>
                <a:off x="2362625" y="29781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59"/>
              <p:cNvSpPr/>
              <p:nvPr/>
            </p:nvSpPr>
            <p:spPr>
              <a:xfrm>
                <a:off x="2362625" y="29781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59"/>
              <p:cNvSpPr/>
              <p:nvPr/>
            </p:nvSpPr>
            <p:spPr>
              <a:xfrm>
                <a:off x="2497050" y="29781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59"/>
              <p:cNvSpPr/>
              <p:nvPr/>
            </p:nvSpPr>
            <p:spPr>
              <a:xfrm>
                <a:off x="2497050" y="29781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59"/>
              <p:cNvSpPr/>
              <p:nvPr/>
            </p:nvSpPr>
            <p:spPr>
              <a:xfrm>
                <a:off x="2631475" y="29781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59"/>
              <p:cNvSpPr/>
              <p:nvPr/>
            </p:nvSpPr>
            <p:spPr>
              <a:xfrm>
                <a:off x="2631475" y="29781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59"/>
              <p:cNvSpPr/>
              <p:nvPr/>
            </p:nvSpPr>
            <p:spPr>
              <a:xfrm>
                <a:off x="2761500" y="2978150"/>
                <a:ext cx="6650" cy="4425"/>
              </a:xfrm>
              <a:custGeom>
                <a:avLst/>
                <a:gdLst/>
                <a:ahLst/>
                <a:cxnLst/>
                <a:rect l="l" t="t" r="r" b="b"/>
                <a:pathLst>
                  <a:path w="266" h="177" extrusionOk="0">
                    <a:moveTo>
                      <a:pt x="1" y="0"/>
                    </a:moveTo>
                    <a:lnTo>
                      <a:pt x="1" y="177"/>
                    </a:lnTo>
                    <a:lnTo>
                      <a:pt x="265" y="177"/>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59"/>
              <p:cNvSpPr/>
              <p:nvPr/>
            </p:nvSpPr>
            <p:spPr>
              <a:xfrm>
                <a:off x="2761500" y="2978150"/>
                <a:ext cx="6650" cy="4425"/>
              </a:xfrm>
              <a:custGeom>
                <a:avLst/>
                <a:gdLst/>
                <a:ahLst/>
                <a:cxnLst/>
                <a:rect l="l" t="t" r="r" b="b"/>
                <a:pathLst>
                  <a:path w="266" h="177" fill="none" extrusionOk="0">
                    <a:moveTo>
                      <a:pt x="265" y="0"/>
                    </a:moveTo>
                    <a:lnTo>
                      <a:pt x="1" y="0"/>
                    </a:lnTo>
                    <a:lnTo>
                      <a:pt x="1" y="177"/>
                    </a:lnTo>
                    <a:lnTo>
                      <a:pt x="265" y="177"/>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59"/>
              <p:cNvSpPr/>
              <p:nvPr/>
            </p:nvSpPr>
            <p:spPr>
              <a:xfrm>
                <a:off x="2761500" y="1617275"/>
                <a:ext cx="7750" cy="47400"/>
              </a:xfrm>
              <a:custGeom>
                <a:avLst/>
                <a:gdLst/>
                <a:ahLst/>
                <a:cxnLst/>
                <a:rect l="l" t="t" r="r" b="b"/>
                <a:pathLst>
                  <a:path w="310" h="1896" extrusionOk="0">
                    <a:moveTo>
                      <a:pt x="1" y="1"/>
                    </a:moveTo>
                    <a:lnTo>
                      <a:pt x="1" y="1896"/>
                    </a:lnTo>
                    <a:lnTo>
                      <a:pt x="309" y="1896"/>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59"/>
              <p:cNvSpPr/>
              <p:nvPr/>
            </p:nvSpPr>
            <p:spPr>
              <a:xfrm>
                <a:off x="2741675" y="1638225"/>
                <a:ext cx="47400" cy="6625"/>
              </a:xfrm>
              <a:custGeom>
                <a:avLst/>
                <a:gdLst/>
                <a:ahLst/>
                <a:cxnLst/>
                <a:rect l="l" t="t" r="r" b="b"/>
                <a:pathLst>
                  <a:path w="1896" h="265" extrusionOk="0">
                    <a:moveTo>
                      <a:pt x="1" y="0"/>
                    </a:moveTo>
                    <a:lnTo>
                      <a:pt x="1" y="264"/>
                    </a:lnTo>
                    <a:lnTo>
                      <a:pt x="1896" y="264"/>
                    </a:ln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59"/>
              <p:cNvSpPr/>
              <p:nvPr/>
            </p:nvSpPr>
            <p:spPr>
              <a:xfrm>
                <a:off x="2761500" y="2288350"/>
                <a:ext cx="7750" cy="46300"/>
              </a:xfrm>
              <a:custGeom>
                <a:avLst/>
                <a:gdLst/>
                <a:ahLst/>
                <a:cxnLst/>
                <a:rect l="l" t="t" r="r" b="b"/>
                <a:pathLst>
                  <a:path w="310" h="1852" extrusionOk="0">
                    <a:moveTo>
                      <a:pt x="1" y="0"/>
                    </a:moveTo>
                    <a:lnTo>
                      <a:pt x="1" y="1852"/>
                    </a:lnTo>
                    <a:lnTo>
                      <a:pt x="309" y="1852"/>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59"/>
              <p:cNvSpPr/>
              <p:nvPr/>
            </p:nvSpPr>
            <p:spPr>
              <a:xfrm>
                <a:off x="2741675" y="2308175"/>
                <a:ext cx="47400" cy="6650"/>
              </a:xfrm>
              <a:custGeom>
                <a:avLst/>
                <a:gdLst/>
                <a:ahLst/>
                <a:cxnLst/>
                <a:rect l="l" t="t" r="r" b="b"/>
                <a:pathLst>
                  <a:path w="1896" h="266" extrusionOk="0">
                    <a:moveTo>
                      <a:pt x="1" y="1"/>
                    </a:moveTo>
                    <a:lnTo>
                      <a:pt x="1" y="265"/>
                    </a:lnTo>
                    <a:lnTo>
                      <a:pt x="1896" y="265"/>
                    </a:lnTo>
                    <a:lnTo>
                      <a:pt x="18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59"/>
              <p:cNvSpPr/>
              <p:nvPr/>
            </p:nvSpPr>
            <p:spPr>
              <a:xfrm>
                <a:off x="2091550" y="1617275"/>
                <a:ext cx="6625" cy="47400"/>
              </a:xfrm>
              <a:custGeom>
                <a:avLst/>
                <a:gdLst/>
                <a:ahLst/>
                <a:cxnLst/>
                <a:rect l="l" t="t" r="r" b="b"/>
                <a:pathLst>
                  <a:path w="265" h="1896" extrusionOk="0">
                    <a:moveTo>
                      <a:pt x="0" y="1"/>
                    </a:moveTo>
                    <a:lnTo>
                      <a:pt x="0" y="1896"/>
                    </a:lnTo>
                    <a:lnTo>
                      <a:pt x="265" y="1896"/>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59"/>
              <p:cNvSpPr/>
              <p:nvPr/>
            </p:nvSpPr>
            <p:spPr>
              <a:xfrm>
                <a:off x="2071700" y="1638225"/>
                <a:ext cx="47425" cy="6625"/>
              </a:xfrm>
              <a:custGeom>
                <a:avLst/>
                <a:gdLst/>
                <a:ahLst/>
                <a:cxnLst/>
                <a:rect l="l" t="t" r="r" b="b"/>
                <a:pathLst>
                  <a:path w="1897" h="265" extrusionOk="0">
                    <a:moveTo>
                      <a:pt x="1" y="0"/>
                    </a:moveTo>
                    <a:lnTo>
                      <a:pt x="1" y="264"/>
                    </a:lnTo>
                    <a:lnTo>
                      <a:pt x="1896" y="264"/>
                    </a:ln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59"/>
              <p:cNvSpPr/>
              <p:nvPr/>
            </p:nvSpPr>
            <p:spPr>
              <a:xfrm>
                <a:off x="2091550" y="2288350"/>
                <a:ext cx="6625" cy="46300"/>
              </a:xfrm>
              <a:custGeom>
                <a:avLst/>
                <a:gdLst/>
                <a:ahLst/>
                <a:cxnLst/>
                <a:rect l="l" t="t" r="r" b="b"/>
                <a:pathLst>
                  <a:path w="265" h="1852" extrusionOk="0">
                    <a:moveTo>
                      <a:pt x="0" y="0"/>
                    </a:moveTo>
                    <a:lnTo>
                      <a:pt x="0" y="1852"/>
                    </a:lnTo>
                    <a:lnTo>
                      <a:pt x="265" y="1852"/>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59"/>
              <p:cNvSpPr/>
              <p:nvPr/>
            </p:nvSpPr>
            <p:spPr>
              <a:xfrm>
                <a:off x="2071700" y="2308175"/>
                <a:ext cx="47425" cy="6650"/>
              </a:xfrm>
              <a:custGeom>
                <a:avLst/>
                <a:gdLst/>
                <a:ahLst/>
                <a:cxnLst/>
                <a:rect l="l" t="t" r="r" b="b"/>
                <a:pathLst>
                  <a:path w="1897" h="266" extrusionOk="0">
                    <a:moveTo>
                      <a:pt x="1" y="1"/>
                    </a:moveTo>
                    <a:lnTo>
                      <a:pt x="1" y="265"/>
                    </a:lnTo>
                    <a:lnTo>
                      <a:pt x="1896" y="265"/>
                    </a:lnTo>
                    <a:lnTo>
                      <a:pt x="18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59"/>
              <p:cNvSpPr/>
              <p:nvPr/>
            </p:nvSpPr>
            <p:spPr>
              <a:xfrm>
                <a:off x="2091550" y="2958325"/>
                <a:ext cx="6625" cy="46300"/>
              </a:xfrm>
              <a:custGeom>
                <a:avLst/>
                <a:gdLst/>
                <a:ahLst/>
                <a:cxnLst/>
                <a:rect l="l" t="t" r="r" b="b"/>
                <a:pathLst>
                  <a:path w="265" h="1852" extrusionOk="0">
                    <a:moveTo>
                      <a:pt x="0" y="0"/>
                    </a:moveTo>
                    <a:lnTo>
                      <a:pt x="0" y="1851"/>
                    </a:lnTo>
                    <a:lnTo>
                      <a:pt x="265" y="1851"/>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59"/>
              <p:cNvSpPr/>
              <p:nvPr/>
            </p:nvSpPr>
            <p:spPr>
              <a:xfrm>
                <a:off x="2071700" y="2978150"/>
                <a:ext cx="47425" cy="6625"/>
              </a:xfrm>
              <a:custGeom>
                <a:avLst/>
                <a:gdLst/>
                <a:ahLst/>
                <a:cxnLst/>
                <a:rect l="l" t="t" r="r" b="b"/>
                <a:pathLst>
                  <a:path w="1897" h="265" extrusionOk="0">
                    <a:moveTo>
                      <a:pt x="1" y="0"/>
                    </a:moveTo>
                    <a:lnTo>
                      <a:pt x="1" y="265"/>
                    </a:lnTo>
                    <a:lnTo>
                      <a:pt x="1896" y="265"/>
                    </a:ln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59"/>
              <p:cNvSpPr/>
              <p:nvPr/>
            </p:nvSpPr>
            <p:spPr>
              <a:xfrm>
                <a:off x="2761500" y="2958325"/>
                <a:ext cx="7750" cy="46300"/>
              </a:xfrm>
              <a:custGeom>
                <a:avLst/>
                <a:gdLst/>
                <a:ahLst/>
                <a:cxnLst/>
                <a:rect l="l" t="t" r="r" b="b"/>
                <a:pathLst>
                  <a:path w="310" h="1852" extrusionOk="0">
                    <a:moveTo>
                      <a:pt x="1" y="0"/>
                    </a:moveTo>
                    <a:lnTo>
                      <a:pt x="1" y="1851"/>
                    </a:lnTo>
                    <a:lnTo>
                      <a:pt x="309" y="1851"/>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59"/>
              <p:cNvSpPr/>
              <p:nvPr/>
            </p:nvSpPr>
            <p:spPr>
              <a:xfrm>
                <a:off x="2741675" y="2978150"/>
                <a:ext cx="47400" cy="6625"/>
              </a:xfrm>
              <a:custGeom>
                <a:avLst/>
                <a:gdLst/>
                <a:ahLst/>
                <a:cxnLst/>
                <a:rect l="l" t="t" r="r" b="b"/>
                <a:pathLst>
                  <a:path w="1896" h="265" extrusionOk="0">
                    <a:moveTo>
                      <a:pt x="1" y="0"/>
                    </a:moveTo>
                    <a:lnTo>
                      <a:pt x="1" y="265"/>
                    </a:lnTo>
                    <a:lnTo>
                      <a:pt x="1896" y="265"/>
                    </a:ln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46" name="Google Shape;2946;p59"/>
            <p:cNvGrpSpPr/>
            <p:nvPr/>
          </p:nvGrpSpPr>
          <p:grpSpPr>
            <a:xfrm>
              <a:off x="965147" y="444904"/>
              <a:ext cx="605939" cy="733425"/>
              <a:chOff x="854872" y="593529"/>
              <a:chExt cx="605939" cy="733425"/>
            </a:xfrm>
          </p:grpSpPr>
          <p:grpSp>
            <p:nvGrpSpPr>
              <p:cNvPr id="2947" name="Google Shape;2947;p59"/>
              <p:cNvGrpSpPr/>
              <p:nvPr/>
            </p:nvGrpSpPr>
            <p:grpSpPr>
              <a:xfrm>
                <a:off x="854872" y="749504"/>
                <a:ext cx="444014" cy="577450"/>
                <a:chOff x="2255047" y="690567"/>
                <a:chExt cx="444014" cy="577450"/>
              </a:xfrm>
            </p:grpSpPr>
            <p:sp>
              <p:nvSpPr>
                <p:cNvPr id="2948" name="Google Shape;2948;p59"/>
                <p:cNvSpPr/>
                <p:nvPr/>
              </p:nvSpPr>
              <p:spPr>
                <a:xfrm>
                  <a:off x="2255047" y="690567"/>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59"/>
                <p:cNvSpPr/>
                <p:nvPr/>
              </p:nvSpPr>
              <p:spPr>
                <a:xfrm>
                  <a:off x="2588630" y="690567"/>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50" name="Google Shape;2950;p59"/>
                <p:cNvCxnSpPr/>
                <p:nvPr/>
              </p:nvCxnSpPr>
              <p:spPr>
                <a:xfrm>
                  <a:off x="2320463" y="924475"/>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51" name="Google Shape;2951;p59"/>
                <p:cNvCxnSpPr/>
                <p:nvPr/>
              </p:nvCxnSpPr>
              <p:spPr>
                <a:xfrm>
                  <a:off x="2320463" y="979300"/>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52" name="Google Shape;2952;p59"/>
                <p:cNvCxnSpPr/>
                <p:nvPr/>
              </p:nvCxnSpPr>
              <p:spPr>
                <a:xfrm>
                  <a:off x="2320463" y="1031550"/>
                  <a:ext cx="313200" cy="0"/>
                </a:xfrm>
                <a:prstGeom prst="straightConnector1">
                  <a:avLst/>
                </a:prstGeom>
                <a:noFill/>
                <a:ln w="9525" cap="flat" cmpd="sng">
                  <a:solidFill>
                    <a:schemeClr val="dk1"/>
                  </a:solidFill>
                  <a:prstDash val="solid"/>
                  <a:round/>
                  <a:headEnd type="none" w="med" len="med"/>
                  <a:tailEnd type="none" w="med" len="med"/>
                </a:ln>
              </p:spPr>
            </p:cxnSp>
          </p:grpSp>
          <p:grpSp>
            <p:nvGrpSpPr>
              <p:cNvPr id="2953" name="Google Shape;2953;p59"/>
              <p:cNvGrpSpPr/>
              <p:nvPr/>
            </p:nvGrpSpPr>
            <p:grpSpPr>
              <a:xfrm>
                <a:off x="935835" y="671517"/>
                <a:ext cx="444014" cy="577450"/>
                <a:chOff x="2255047" y="690567"/>
                <a:chExt cx="444014" cy="577450"/>
              </a:xfrm>
            </p:grpSpPr>
            <p:sp>
              <p:nvSpPr>
                <p:cNvPr id="2954" name="Google Shape;2954;p59"/>
                <p:cNvSpPr/>
                <p:nvPr/>
              </p:nvSpPr>
              <p:spPr>
                <a:xfrm>
                  <a:off x="2255047" y="690567"/>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59"/>
                <p:cNvSpPr/>
                <p:nvPr/>
              </p:nvSpPr>
              <p:spPr>
                <a:xfrm>
                  <a:off x="2588630" y="690567"/>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56" name="Google Shape;2956;p59"/>
                <p:cNvCxnSpPr/>
                <p:nvPr/>
              </p:nvCxnSpPr>
              <p:spPr>
                <a:xfrm>
                  <a:off x="2320463" y="924475"/>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57" name="Google Shape;2957;p59"/>
                <p:cNvCxnSpPr/>
                <p:nvPr/>
              </p:nvCxnSpPr>
              <p:spPr>
                <a:xfrm>
                  <a:off x="2320463" y="979300"/>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58" name="Google Shape;2958;p59"/>
                <p:cNvCxnSpPr/>
                <p:nvPr/>
              </p:nvCxnSpPr>
              <p:spPr>
                <a:xfrm>
                  <a:off x="2320463" y="1031550"/>
                  <a:ext cx="313200" cy="0"/>
                </a:xfrm>
                <a:prstGeom prst="straightConnector1">
                  <a:avLst/>
                </a:prstGeom>
                <a:noFill/>
                <a:ln w="9525" cap="flat" cmpd="sng">
                  <a:solidFill>
                    <a:schemeClr val="dk1"/>
                  </a:solidFill>
                  <a:prstDash val="solid"/>
                  <a:round/>
                  <a:headEnd type="none" w="med" len="med"/>
                  <a:tailEnd type="none" w="med" len="med"/>
                </a:ln>
              </p:spPr>
            </p:cxnSp>
          </p:grpSp>
          <p:grpSp>
            <p:nvGrpSpPr>
              <p:cNvPr id="2959" name="Google Shape;2959;p59"/>
              <p:cNvGrpSpPr/>
              <p:nvPr/>
            </p:nvGrpSpPr>
            <p:grpSpPr>
              <a:xfrm>
                <a:off x="1016797" y="593529"/>
                <a:ext cx="444014" cy="577450"/>
                <a:chOff x="2255047" y="690567"/>
                <a:chExt cx="444014" cy="577450"/>
              </a:xfrm>
            </p:grpSpPr>
            <p:sp>
              <p:nvSpPr>
                <p:cNvPr id="2960" name="Google Shape;2960;p59"/>
                <p:cNvSpPr/>
                <p:nvPr/>
              </p:nvSpPr>
              <p:spPr>
                <a:xfrm>
                  <a:off x="2255047" y="690567"/>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59"/>
                <p:cNvSpPr/>
                <p:nvPr/>
              </p:nvSpPr>
              <p:spPr>
                <a:xfrm>
                  <a:off x="2588630" y="690567"/>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62" name="Google Shape;2962;p59"/>
                <p:cNvCxnSpPr/>
                <p:nvPr/>
              </p:nvCxnSpPr>
              <p:spPr>
                <a:xfrm>
                  <a:off x="2320463" y="924475"/>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63" name="Google Shape;2963;p59"/>
                <p:cNvCxnSpPr/>
                <p:nvPr/>
              </p:nvCxnSpPr>
              <p:spPr>
                <a:xfrm>
                  <a:off x="2320463" y="979300"/>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64" name="Google Shape;2964;p59"/>
                <p:cNvCxnSpPr/>
                <p:nvPr/>
              </p:nvCxnSpPr>
              <p:spPr>
                <a:xfrm>
                  <a:off x="2320463" y="1031550"/>
                  <a:ext cx="313200" cy="0"/>
                </a:xfrm>
                <a:prstGeom prst="straightConnector1">
                  <a:avLst/>
                </a:prstGeom>
                <a:noFill/>
                <a:ln w="9525" cap="flat" cmpd="sng">
                  <a:solidFill>
                    <a:schemeClr val="dk1"/>
                  </a:solidFill>
                  <a:prstDash val="solid"/>
                  <a:round/>
                  <a:headEnd type="none" w="med" len="med"/>
                  <a:tailEnd type="none" w="med" len="med"/>
                </a:ln>
              </p:spPr>
            </p:cxnSp>
          </p:grpSp>
        </p:grpSp>
      </p:grpSp>
      <p:sp>
        <p:nvSpPr>
          <p:cNvPr id="10" name="Google Shape;2622;p59">
            <a:extLst>
              <a:ext uri="{FF2B5EF4-FFF2-40B4-BE49-F238E27FC236}">
                <a16:creationId xmlns:a16="http://schemas.microsoft.com/office/drawing/2014/main" id="{76ED2ACC-6DD9-2FF5-F29B-D7486AD75256}"/>
              </a:ext>
            </a:extLst>
          </p:cNvPr>
          <p:cNvSpPr txBox="1">
            <a:spLocks/>
          </p:cNvSpPr>
          <p:nvPr/>
        </p:nvSpPr>
        <p:spPr>
          <a:xfrm>
            <a:off x="1087082" y="3989015"/>
            <a:ext cx="7160326" cy="762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9pPr>
          </a:lstStyle>
          <a:p>
            <a:pPr marL="0" indent="0" algn="just"/>
            <a:endParaRPr lang="en-US" sz="2200"/>
          </a:p>
        </p:txBody>
      </p:sp>
      <p:grpSp>
        <p:nvGrpSpPr>
          <p:cNvPr id="2" name="Google Shape;1829;p50">
            <a:extLst>
              <a:ext uri="{FF2B5EF4-FFF2-40B4-BE49-F238E27FC236}">
                <a16:creationId xmlns:a16="http://schemas.microsoft.com/office/drawing/2014/main" id="{A2E860FF-70C0-4ADC-31C3-C44C87BC9614}"/>
              </a:ext>
            </a:extLst>
          </p:cNvPr>
          <p:cNvGrpSpPr/>
          <p:nvPr/>
        </p:nvGrpSpPr>
        <p:grpSpPr>
          <a:xfrm>
            <a:off x="1668609" y="1428002"/>
            <a:ext cx="5819710" cy="3212350"/>
            <a:chOff x="1662150" y="965574"/>
            <a:chExt cx="5819710" cy="3212350"/>
          </a:xfrm>
        </p:grpSpPr>
        <p:sp>
          <p:nvSpPr>
            <p:cNvPr id="3" name="Google Shape;1830;p50">
              <a:extLst>
                <a:ext uri="{FF2B5EF4-FFF2-40B4-BE49-F238E27FC236}">
                  <a16:creationId xmlns:a16="http://schemas.microsoft.com/office/drawing/2014/main" id="{1277E6FB-0DF8-A528-FE53-D7356A241746}"/>
                </a:ext>
              </a:extLst>
            </p:cNvPr>
            <p:cNvSpPr/>
            <p:nvPr/>
          </p:nvSpPr>
          <p:spPr>
            <a:xfrm>
              <a:off x="1665638" y="1292501"/>
              <a:ext cx="5816222" cy="2885423"/>
            </a:xfrm>
            <a:custGeom>
              <a:avLst/>
              <a:gdLst/>
              <a:ahLst/>
              <a:cxnLst/>
              <a:rect l="l" t="t" r="r" b="b"/>
              <a:pathLst>
                <a:path w="58289" h="52980" extrusionOk="0">
                  <a:moveTo>
                    <a:pt x="1" y="0"/>
                  </a:moveTo>
                  <a:lnTo>
                    <a:pt x="1" y="52980"/>
                  </a:lnTo>
                  <a:lnTo>
                    <a:pt x="58289" y="52980"/>
                  </a:lnTo>
                  <a:lnTo>
                    <a:pt x="58289" y="0"/>
                  </a:lnTo>
                  <a:close/>
                </a:path>
              </a:pathLst>
            </a:custGeom>
            <a:solidFill>
              <a:schemeClr val="dk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 name="Google Shape;1831;p50">
              <a:extLst>
                <a:ext uri="{FF2B5EF4-FFF2-40B4-BE49-F238E27FC236}">
                  <a16:creationId xmlns:a16="http://schemas.microsoft.com/office/drawing/2014/main" id="{0746E57D-DA33-6CCE-C38F-6D72089FAEE2}"/>
                </a:ext>
              </a:extLst>
            </p:cNvPr>
            <p:cNvGrpSpPr/>
            <p:nvPr/>
          </p:nvGrpSpPr>
          <p:grpSpPr>
            <a:xfrm>
              <a:off x="1662150" y="965574"/>
              <a:ext cx="5819675" cy="326925"/>
              <a:chOff x="1662163" y="959424"/>
              <a:chExt cx="5819675" cy="326925"/>
            </a:xfrm>
          </p:grpSpPr>
          <p:sp>
            <p:nvSpPr>
              <p:cNvPr id="5" name="Google Shape;1832;p50">
                <a:extLst>
                  <a:ext uri="{FF2B5EF4-FFF2-40B4-BE49-F238E27FC236}">
                    <a16:creationId xmlns:a16="http://schemas.microsoft.com/office/drawing/2014/main" id="{93E1C9D3-47AD-B55E-5210-C04748C7B1BD}"/>
                  </a:ext>
                </a:extLst>
              </p:cNvPr>
              <p:cNvSpPr/>
              <p:nvPr/>
            </p:nvSpPr>
            <p:spPr>
              <a:xfrm>
                <a:off x="1662163" y="959425"/>
                <a:ext cx="5819675" cy="326923"/>
              </a:xfrm>
              <a:custGeom>
                <a:avLst/>
                <a:gdLst/>
                <a:ahLst/>
                <a:cxnLst/>
                <a:rect l="l" t="t" r="r" b="b"/>
                <a:pathLst>
                  <a:path w="58255" h="3991" extrusionOk="0">
                    <a:moveTo>
                      <a:pt x="1" y="0"/>
                    </a:moveTo>
                    <a:lnTo>
                      <a:pt x="1" y="3990"/>
                    </a:lnTo>
                    <a:lnTo>
                      <a:pt x="58254" y="3990"/>
                    </a:lnTo>
                    <a:lnTo>
                      <a:pt x="58254" y="0"/>
                    </a:ln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 name="Google Shape;1833;p50">
                <a:extLst>
                  <a:ext uri="{FF2B5EF4-FFF2-40B4-BE49-F238E27FC236}">
                    <a16:creationId xmlns:a16="http://schemas.microsoft.com/office/drawing/2014/main" id="{77ACED33-11E3-F73A-8614-BE469DD1EEF3}"/>
                  </a:ext>
                </a:extLst>
              </p:cNvPr>
              <p:cNvGrpSpPr/>
              <p:nvPr/>
            </p:nvGrpSpPr>
            <p:grpSpPr>
              <a:xfrm>
                <a:off x="1764526" y="959424"/>
                <a:ext cx="5589241" cy="326925"/>
                <a:chOff x="1764526" y="959424"/>
                <a:chExt cx="5589241" cy="326925"/>
              </a:xfrm>
            </p:grpSpPr>
            <p:sp>
              <p:nvSpPr>
                <p:cNvPr id="7" name="Google Shape;1834;p50">
                  <a:extLst>
                    <a:ext uri="{FF2B5EF4-FFF2-40B4-BE49-F238E27FC236}">
                      <a16:creationId xmlns:a16="http://schemas.microsoft.com/office/drawing/2014/main" id="{0D8D1FD7-220C-13B0-EC3A-AFBB3F066CD0}"/>
                    </a:ext>
                  </a:extLst>
                </p:cNvPr>
                <p:cNvSpPr/>
                <p:nvPr/>
              </p:nvSpPr>
              <p:spPr>
                <a:xfrm>
                  <a:off x="1980533" y="959424"/>
                  <a:ext cx="17119" cy="326925"/>
                </a:xfrm>
                <a:custGeom>
                  <a:avLst/>
                  <a:gdLst/>
                  <a:ahLst/>
                  <a:cxnLst/>
                  <a:rect l="l" t="t" r="r" b="b"/>
                  <a:pathLst>
                    <a:path w="209" h="3991" extrusionOk="0">
                      <a:moveTo>
                        <a:pt x="1" y="0"/>
                      </a:moveTo>
                      <a:lnTo>
                        <a:pt x="1" y="3990"/>
                      </a:lnTo>
                      <a:lnTo>
                        <a:pt x="209" y="3990"/>
                      </a:lnTo>
                      <a:lnTo>
                        <a:pt x="2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835;p50">
                  <a:extLst>
                    <a:ext uri="{FF2B5EF4-FFF2-40B4-BE49-F238E27FC236}">
                      <a16:creationId xmlns:a16="http://schemas.microsoft.com/office/drawing/2014/main" id="{2F0D76CF-9439-DBDF-E726-ABF6C0E39920}"/>
                    </a:ext>
                  </a:extLst>
                </p:cNvPr>
                <p:cNvSpPr/>
                <p:nvPr/>
              </p:nvSpPr>
              <p:spPr>
                <a:xfrm>
                  <a:off x="1764526" y="1030443"/>
                  <a:ext cx="105256" cy="184802"/>
                </a:xfrm>
                <a:custGeom>
                  <a:avLst/>
                  <a:gdLst/>
                  <a:ahLst/>
                  <a:cxnLst/>
                  <a:rect l="l" t="t" r="r" b="b"/>
                  <a:pathLst>
                    <a:path w="1285" h="2256" extrusionOk="0">
                      <a:moveTo>
                        <a:pt x="1285" y="1"/>
                      </a:moveTo>
                      <a:lnTo>
                        <a:pt x="1" y="1146"/>
                      </a:lnTo>
                      <a:lnTo>
                        <a:pt x="1285" y="2256"/>
                      </a:lnTo>
                      <a:lnTo>
                        <a:pt x="128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836;p50">
                  <a:extLst>
                    <a:ext uri="{FF2B5EF4-FFF2-40B4-BE49-F238E27FC236}">
                      <a16:creationId xmlns:a16="http://schemas.microsoft.com/office/drawing/2014/main" id="{C32E110A-7766-26B9-8673-CC966165C637}"/>
                    </a:ext>
                  </a:extLst>
                </p:cNvPr>
                <p:cNvSpPr/>
                <p:nvPr/>
              </p:nvSpPr>
              <p:spPr>
                <a:xfrm>
                  <a:off x="7117856" y="959424"/>
                  <a:ext cx="17120" cy="326923"/>
                </a:xfrm>
                <a:custGeom>
                  <a:avLst/>
                  <a:gdLst/>
                  <a:ahLst/>
                  <a:cxnLst/>
                  <a:rect l="l" t="t" r="r" b="b"/>
                  <a:pathLst>
                    <a:path w="209" h="3991" extrusionOk="0">
                      <a:moveTo>
                        <a:pt x="0" y="0"/>
                      </a:moveTo>
                      <a:lnTo>
                        <a:pt x="0" y="3990"/>
                      </a:lnTo>
                      <a:lnTo>
                        <a:pt x="208" y="3990"/>
                      </a:lnTo>
                      <a:lnTo>
                        <a:pt x="20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837;p50">
                  <a:extLst>
                    <a:ext uri="{FF2B5EF4-FFF2-40B4-BE49-F238E27FC236}">
                      <a16:creationId xmlns:a16="http://schemas.microsoft.com/office/drawing/2014/main" id="{FE7E2570-9FCE-A140-B6A4-F825B6F14A47}"/>
                    </a:ext>
                  </a:extLst>
                </p:cNvPr>
                <p:cNvSpPr/>
                <p:nvPr/>
              </p:nvSpPr>
              <p:spPr>
                <a:xfrm>
                  <a:off x="7245724" y="1030443"/>
                  <a:ext cx="108043" cy="184800"/>
                </a:xfrm>
                <a:custGeom>
                  <a:avLst/>
                  <a:gdLst/>
                  <a:ahLst/>
                  <a:cxnLst/>
                  <a:rect l="l" t="t" r="r" b="b"/>
                  <a:pathLst>
                    <a:path w="1319" h="2256" extrusionOk="0">
                      <a:moveTo>
                        <a:pt x="0" y="1"/>
                      </a:moveTo>
                      <a:lnTo>
                        <a:pt x="0" y="2256"/>
                      </a:lnTo>
                      <a:lnTo>
                        <a:pt x="1319" y="1146"/>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mc:AlternateContent xmlns:mc="http://schemas.openxmlformats.org/markup-compatibility/2006" xmlns:a14="http://schemas.microsoft.com/office/drawing/2010/main">
        <mc:Choice Requires="a14">
          <p:sp>
            <p:nvSpPr>
              <p:cNvPr id="2622" name="Google Shape;2622;p59"/>
              <p:cNvSpPr txBox="1">
                <a:spLocks noGrp="1"/>
              </p:cNvSpPr>
              <p:nvPr>
                <p:ph type="subTitle" idx="1"/>
              </p:nvPr>
            </p:nvSpPr>
            <p:spPr>
              <a:xfrm>
                <a:off x="2082753" y="2076495"/>
                <a:ext cx="4991386" cy="2242290"/>
              </a:xfrm>
              <a:prstGeom prst="rect">
                <a:avLst/>
              </a:prstGeom>
            </p:spPr>
            <p:txBody>
              <a:bodyPr spcFirstLastPara="1" wrap="square" lIns="91425" tIns="91425" rIns="91425" bIns="91425" anchor="ctr" anchorCtr="0">
                <a:noAutofit/>
              </a:bodyPr>
              <a:lstStyle/>
              <a:p>
                <a:pPr marL="0" indent="0" algn="just"/>
                <a:r>
                  <a:rPr lang="en-US" sz="2200"/>
                  <a:t>Generate all the subsets of the set of </a:t>
                </a:r>
                <a14:m>
                  <m:oMath xmlns:m="http://schemas.openxmlformats.org/officeDocument/2006/math">
                    <m:r>
                      <a:rPr lang="en-US" sz="2200" i="1" dirty="0" smtClean="0">
                        <a:latin typeface="Cambria Math" panose="02040503050406030204" pitchFamily="18" charset="0"/>
                      </a:rPr>
                      <m:t>𝑛</m:t>
                    </m:r>
                  </m:oMath>
                </a14:m>
                <a:r>
                  <a:rPr lang="en-US" sz="2200"/>
                  <a:t> items given</a:t>
                </a:r>
                <a:endParaRPr lang="vi-VN"/>
              </a:p>
            </p:txBody>
          </p:sp>
        </mc:Choice>
        <mc:Fallback xmlns="">
          <p:sp>
            <p:nvSpPr>
              <p:cNvPr id="2622" name="Google Shape;2622;p59"/>
              <p:cNvSpPr txBox="1">
                <a:spLocks noGrp="1" noRot="1" noChangeAspect="1" noMove="1" noResize="1" noEditPoints="1" noAdjustHandles="1" noChangeArrowheads="1" noChangeShapeType="1" noTextEdit="1"/>
              </p:cNvSpPr>
              <p:nvPr>
                <p:ph type="subTitle" idx="1"/>
              </p:nvPr>
            </p:nvSpPr>
            <p:spPr>
              <a:xfrm>
                <a:off x="2082753" y="2076495"/>
                <a:ext cx="4991386" cy="2242290"/>
              </a:xfrm>
              <a:prstGeom prst="rect">
                <a:avLst/>
              </a:prstGeom>
              <a:blipFill>
                <a:blip r:embed="rId3"/>
                <a:stretch>
                  <a:fillRect l="-1589" r="-1711"/>
                </a:stretch>
              </a:blipFill>
            </p:spPr>
            <p:txBody>
              <a:bodyPr/>
              <a:lstStyle/>
              <a:p>
                <a:r>
                  <a:rPr lang="en-US">
                    <a:noFill/>
                  </a:rPr>
                  <a:t> </a:t>
                </a:r>
              </a:p>
            </p:txBody>
          </p:sp>
        </mc:Fallback>
      </mc:AlternateContent>
      <p:sp>
        <p:nvSpPr>
          <p:cNvPr id="12" name="Google Shape;2622;p59">
            <a:extLst>
              <a:ext uri="{FF2B5EF4-FFF2-40B4-BE49-F238E27FC236}">
                <a16:creationId xmlns:a16="http://schemas.microsoft.com/office/drawing/2014/main" id="{44684954-CCB3-D4E4-D7DF-BA1B9B63B9BC}"/>
              </a:ext>
            </a:extLst>
          </p:cNvPr>
          <p:cNvSpPr txBox="1">
            <a:spLocks/>
          </p:cNvSpPr>
          <p:nvPr/>
        </p:nvSpPr>
        <p:spPr>
          <a:xfrm>
            <a:off x="2068507" y="1463861"/>
            <a:ext cx="4991386" cy="25512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9pPr>
          </a:lstStyle>
          <a:p>
            <a:pPr marL="0" indent="0"/>
            <a:r>
              <a:rPr lang="en-US" sz="2200"/>
              <a:t>Pattern Recognition</a:t>
            </a:r>
            <a:endParaRPr lang="vi-VN"/>
          </a:p>
        </p:txBody>
      </p:sp>
    </p:spTree>
    <p:extLst>
      <p:ext uri="{BB962C8B-B14F-4D97-AF65-F5344CB8AC3E}">
        <p14:creationId xmlns:p14="http://schemas.microsoft.com/office/powerpoint/2010/main" val="279603648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2620"/>
        <p:cNvGrpSpPr/>
        <p:nvPr/>
      </p:nvGrpSpPr>
      <p:grpSpPr>
        <a:xfrm>
          <a:off x="0" y="0"/>
          <a:ext cx="0" cy="0"/>
          <a:chOff x="0" y="0"/>
          <a:chExt cx="0" cy="0"/>
        </a:xfrm>
      </p:grpSpPr>
      <p:sp>
        <p:nvSpPr>
          <p:cNvPr id="2627" name="Google Shape;2627;p59"/>
          <p:cNvSpPr txBox="1">
            <a:spLocks noGrp="1"/>
          </p:cNvSpPr>
          <p:nvPr>
            <p:ph type="title" idx="6"/>
          </p:nvPr>
        </p:nvSpPr>
        <p:spPr>
          <a:xfrm>
            <a:off x="1494388" y="747585"/>
            <a:ext cx="63438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Knapsack Problem</a:t>
            </a:r>
            <a:endParaRPr/>
          </a:p>
        </p:txBody>
      </p:sp>
      <p:grpSp>
        <p:nvGrpSpPr>
          <p:cNvPr id="2670" name="Google Shape;2670;p59"/>
          <p:cNvGrpSpPr/>
          <p:nvPr/>
        </p:nvGrpSpPr>
        <p:grpSpPr>
          <a:xfrm>
            <a:off x="787370" y="4281505"/>
            <a:ext cx="369130" cy="405607"/>
            <a:chOff x="787370" y="4281505"/>
            <a:chExt cx="369130" cy="405607"/>
          </a:xfrm>
        </p:grpSpPr>
        <p:grpSp>
          <p:nvGrpSpPr>
            <p:cNvPr id="2671" name="Google Shape;2671;p59"/>
            <p:cNvGrpSpPr/>
            <p:nvPr/>
          </p:nvGrpSpPr>
          <p:grpSpPr>
            <a:xfrm>
              <a:off x="787370" y="4281505"/>
              <a:ext cx="225414" cy="405607"/>
              <a:chOff x="8063823" y="2506947"/>
              <a:chExt cx="198009" cy="356296"/>
            </a:xfrm>
          </p:grpSpPr>
          <p:sp>
            <p:nvSpPr>
              <p:cNvPr id="2672" name="Google Shape;2672;p59"/>
              <p:cNvSpPr/>
              <p:nvPr/>
            </p:nvSpPr>
            <p:spPr>
              <a:xfrm>
                <a:off x="8063823" y="2506947"/>
                <a:ext cx="198009" cy="39628"/>
              </a:xfrm>
              <a:custGeom>
                <a:avLst/>
                <a:gdLst/>
                <a:ahLst/>
                <a:cxnLst/>
                <a:rect l="l" t="t" r="r" b="b"/>
                <a:pathLst>
                  <a:path w="4512" h="903" extrusionOk="0">
                    <a:moveTo>
                      <a:pt x="1" y="0"/>
                    </a:moveTo>
                    <a:lnTo>
                      <a:pt x="1" y="902"/>
                    </a:lnTo>
                    <a:lnTo>
                      <a:pt x="4511" y="902"/>
                    </a:lnTo>
                    <a:lnTo>
                      <a:pt x="4511"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59"/>
              <p:cNvSpPr/>
              <p:nvPr/>
            </p:nvSpPr>
            <p:spPr>
              <a:xfrm>
                <a:off x="8063823" y="2823615"/>
                <a:ext cx="198009" cy="39628"/>
              </a:xfrm>
              <a:custGeom>
                <a:avLst/>
                <a:gdLst/>
                <a:ahLst/>
                <a:cxnLst/>
                <a:rect l="l" t="t" r="r" b="b"/>
                <a:pathLst>
                  <a:path w="4512" h="903" extrusionOk="0">
                    <a:moveTo>
                      <a:pt x="1" y="1"/>
                    </a:moveTo>
                    <a:lnTo>
                      <a:pt x="1" y="903"/>
                    </a:lnTo>
                    <a:lnTo>
                      <a:pt x="4511" y="903"/>
                    </a:lnTo>
                    <a:lnTo>
                      <a:pt x="4511" y="1"/>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59"/>
              <p:cNvSpPr/>
              <p:nvPr/>
            </p:nvSpPr>
            <p:spPr>
              <a:xfrm>
                <a:off x="8082122" y="2546531"/>
                <a:ext cx="159917" cy="275642"/>
              </a:xfrm>
              <a:custGeom>
                <a:avLst/>
                <a:gdLst/>
                <a:ahLst/>
                <a:cxnLst/>
                <a:rect l="l" t="t" r="r" b="b"/>
                <a:pathLst>
                  <a:path w="3644" h="6281" extrusionOk="0">
                    <a:moveTo>
                      <a:pt x="0" y="0"/>
                    </a:moveTo>
                    <a:lnTo>
                      <a:pt x="0" y="1735"/>
                    </a:lnTo>
                    <a:lnTo>
                      <a:pt x="1214" y="2915"/>
                    </a:lnTo>
                    <a:lnTo>
                      <a:pt x="1214" y="3366"/>
                    </a:lnTo>
                    <a:lnTo>
                      <a:pt x="0" y="4511"/>
                    </a:lnTo>
                    <a:lnTo>
                      <a:pt x="0" y="6280"/>
                    </a:lnTo>
                    <a:lnTo>
                      <a:pt x="3643" y="6280"/>
                    </a:lnTo>
                    <a:lnTo>
                      <a:pt x="3643" y="4511"/>
                    </a:lnTo>
                    <a:lnTo>
                      <a:pt x="2463" y="3366"/>
                    </a:lnTo>
                    <a:lnTo>
                      <a:pt x="2463" y="2915"/>
                    </a:lnTo>
                    <a:lnTo>
                      <a:pt x="3643" y="1735"/>
                    </a:lnTo>
                    <a:lnTo>
                      <a:pt x="3643"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59"/>
              <p:cNvSpPr/>
              <p:nvPr/>
            </p:nvSpPr>
            <p:spPr>
              <a:xfrm>
                <a:off x="8086686" y="2756648"/>
                <a:ext cx="152281" cy="65520"/>
              </a:xfrm>
              <a:custGeom>
                <a:avLst/>
                <a:gdLst/>
                <a:ahLst/>
                <a:cxnLst/>
                <a:rect l="l" t="t" r="r" b="b"/>
                <a:pathLst>
                  <a:path w="3470" h="1493" extrusionOk="0">
                    <a:moveTo>
                      <a:pt x="1527" y="0"/>
                    </a:moveTo>
                    <a:lnTo>
                      <a:pt x="0" y="1492"/>
                    </a:lnTo>
                    <a:lnTo>
                      <a:pt x="3470" y="1492"/>
                    </a:lnTo>
                    <a:lnTo>
                      <a:pt x="19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59"/>
              <p:cNvSpPr/>
              <p:nvPr/>
            </p:nvSpPr>
            <p:spPr>
              <a:xfrm>
                <a:off x="8086686" y="2756648"/>
                <a:ext cx="152281" cy="65520"/>
              </a:xfrm>
              <a:custGeom>
                <a:avLst/>
                <a:gdLst/>
                <a:ahLst/>
                <a:cxnLst/>
                <a:rect l="l" t="t" r="r" b="b"/>
                <a:pathLst>
                  <a:path w="3470" h="1493" fill="none" extrusionOk="0">
                    <a:moveTo>
                      <a:pt x="1527" y="0"/>
                    </a:moveTo>
                    <a:lnTo>
                      <a:pt x="0" y="1492"/>
                    </a:lnTo>
                    <a:lnTo>
                      <a:pt x="3470" y="1492"/>
                    </a:lnTo>
                    <a:lnTo>
                      <a:pt x="194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59"/>
              <p:cNvSpPr/>
              <p:nvPr/>
            </p:nvSpPr>
            <p:spPr>
              <a:xfrm>
                <a:off x="8153654" y="2726192"/>
                <a:ext cx="18344" cy="19836"/>
              </a:xfrm>
              <a:custGeom>
                <a:avLst/>
                <a:gdLst/>
                <a:ahLst/>
                <a:cxnLst/>
                <a:rect l="l" t="t" r="r" b="b"/>
                <a:pathLst>
                  <a:path w="418" h="452" extrusionOk="0">
                    <a:moveTo>
                      <a:pt x="1" y="0"/>
                    </a:moveTo>
                    <a:lnTo>
                      <a:pt x="1" y="451"/>
                    </a:lnTo>
                    <a:lnTo>
                      <a:pt x="417" y="451"/>
                    </a:lnTo>
                    <a:lnTo>
                      <a:pt x="41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59"/>
              <p:cNvSpPr/>
              <p:nvPr/>
            </p:nvSpPr>
            <p:spPr>
              <a:xfrm>
                <a:off x="8153654" y="2698765"/>
                <a:ext cx="18344" cy="19836"/>
              </a:xfrm>
              <a:custGeom>
                <a:avLst/>
                <a:gdLst/>
                <a:ahLst/>
                <a:cxnLst/>
                <a:rect l="l" t="t" r="r" b="b"/>
                <a:pathLst>
                  <a:path w="418" h="452" extrusionOk="0">
                    <a:moveTo>
                      <a:pt x="1" y="1"/>
                    </a:moveTo>
                    <a:lnTo>
                      <a:pt x="1" y="452"/>
                    </a:lnTo>
                    <a:lnTo>
                      <a:pt x="417" y="452"/>
                    </a:lnTo>
                    <a:lnTo>
                      <a:pt x="41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59"/>
              <p:cNvSpPr/>
              <p:nvPr/>
            </p:nvSpPr>
            <p:spPr>
              <a:xfrm>
                <a:off x="8124734" y="2628726"/>
                <a:ext cx="74648" cy="27472"/>
              </a:xfrm>
              <a:custGeom>
                <a:avLst/>
                <a:gdLst/>
                <a:ahLst/>
                <a:cxnLst/>
                <a:rect l="l" t="t" r="r" b="b"/>
                <a:pathLst>
                  <a:path w="1701" h="626" extrusionOk="0">
                    <a:moveTo>
                      <a:pt x="1" y="1"/>
                    </a:moveTo>
                    <a:lnTo>
                      <a:pt x="660" y="625"/>
                    </a:lnTo>
                    <a:lnTo>
                      <a:pt x="1076" y="625"/>
                    </a:lnTo>
                    <a:lnTo>
                      <a:pt x="17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80" name="Google Shape;2680;p59"/>
            <p:cNvSpPr/>
            <p:nvPr/>
          </p:nvSpPr>
          <p:spPr>
            <a:xfrm>
              <a:off x="1064550" y="4376213"/>
              <a:ext cx="91950" cy="91100"/>
            </a:xfrm>
            <a:custGeom>
              <a:avLst/>
              <a:gdLst/>
              <a:ahLst/>
              <a:cxnLst/>
              <a:rect l="l" t="t" r="r" b="b"/>
              <a:pathLst>
                <a:path w="3678" h="3644" fill="none" extrusionOk="0">
                  <a:moveTo>
                    <a:pt x="3157" y="0"/>
                  </a:moveTo>
                  <a:lnTo>
                    <a:pt x="1839" y="1319"/>
                  </a:lnTo>
                  <a:lnTo>
                    <a:pt x="486" y="0"/>
                  </a:lnTo>
                  <a:lnTo>
                    <a:pt x="0" y="486"/>
                  </a:lnTo>
                  <a:lnTo>
                    <a:pt x="1319" y="1805"/>
                  </a:lnTo>
                  <a:lnTo>
                    <a:pt x="0" y="3158"/>
                  </a:lnTo>
                  <a:lnTo>
                    <a:pt x="486" y="3643"/>
                  </a:lnTo>
                  <a:lnTo>
                    <a:pt x="1839" y="2325"/>
                  </a:lnTo>
                  <a:lnTo>
                    <a:pt x="3157" y="3643"/>
                  </a:lnTo>
                  <a:lnTo>
                    <a:pt x="3678" y="3158"/>
                  </a:lnTo>
                  <a:lnTo>
                    <a:pt x="2325" y="1805"/>
                  </a:lnTo>
                  <a:lnTo>
                    <a:pt x="3678" y="486"/>
                  </a:lnTo>
                  <a:lnTo>
                    <a:pt x="3157" y="0"/>
                  </a:lnTo>
                  <a:lnTo>
                    <a:pt x="3157" y="0"/>
                  </a:lnTo>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81" name="Google Shape;2681;p59"/>
          <p:cNvGrpSpPr/>
          <p:nvPr/>
        </p:nvGrpSpPr>
        <p:grpSpPr>
          <a:xfrm>
            <a:off x="8009738" y="444900"/>
            <a:ext cx="739738" cy="499927"/>
            <a:chOff x="8009738" y="444900"/>
            <a:chExt cx="739738" cy="499927"/>
          </a:xfrm>
        </p:grpSpPr>
        <p:grpSp>
          <p:nvGrpSpPr>
            <p:cNvPr id="2682" name="Google Shape;2682;p59"/>
            <p:cNvGrpSpPr/>
            <p:nvPr/>
          </p:nvGrpSpPr>
          <p:grpSpPr>
            <a:xfrm>
              <a:off x="8114513" y="444900"/>
              <a:ext cx="634963" cy="406652"/>
              <a:chOff x="8114513" y="444900"/>
              <a:chExt cx="634963" cy="406652"/>
            </a:xfrm>
          </p:grpSpPr>
          <p:sp>
            <p:nvSpPr>
              <p:cNvPr id="2683" name="Google Shape;2683;p59"/>
              <p:cNvSpPr/>
              <p:nvPr/>
            </p:nvSpPr>
            <p:spPr>
              <a:xfrm>
                <a:off x="8114513" y="444900"/>
                <a:ext cx="634950" cy="59000"/>
              </a:xfrm>
              <a:custGeom>
                <a:avLst/>
                <a:gdLst/>
                <a:ahLst/>
                <a:cxnLst/>
                <a:rect l="l" t="t" r="r" b="b"/>
                <a:pathLst>
                  <a:path w="25398" h="2360" extrusionOk="0">
                    <a:moveTo>
                      <a:pt x="1" y="0"/>
                    </a:moveTo>
                    <a:lnTo>
                      <a:pt x="1" y="2359"/>
                    </a:lnTo>
                    <a:lnTo>
                      <a:pt x="25398" y="2359"/>
                    </a:lnTo>
                    <a:lnTo>
                      <a:pt x="25398"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59"/>
              <p:cNvSpPr/>
              <p:nvPr/>
            </p:nvSpPr>
            <p:spPr>
              <a:xfrm>
                <a:off x="8706063" y="463100"/>
                <a:ext cx="21725" cy="20850"/>
              </a:xfrm>
              <a:custGeom>
                <a:avLst/>
                <a:gdLst/>
                <a:ahLst/>
                <a:cxnLst/>
                <a:rect l="l" t="t" r="r" b="b"/>
                <a:pathLst>
                  <a:path w="869" h="834" fill="none" extrusionOk="0">
                    <a:moveTo>
                      <a:pt x="1" y="1"/>
                    </a:moveTo>
                    <a:lnTo>
                      <a:pt x="868" y="833"/>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59"/>
              <p:cNvSpPr/>
              <p:nvPr/>
            </p:nvSpPr>
            <p:spPr>
              <a:xfrm>
                <a:off x="8706063" y="463100"/>
                <a:ext cx="21725" cy="20850"/>
              </a:xfrm>
              <a:custGeom>
                <a:avLst/>
                <a:gdLst/>
                <a:ahLst/>
                <a:cxnLst/>
                <a:rect l="l" t="t" r="r" b="b"/>
                <a:pathLst>
                  <a:path w="869" h="834" fill="none" extrusionOk="0">
                    <a:moveTo>
                      <a:pt x="868" y="1"/>
                    </a:moveTo>
                    <a:lnTo>
                      <a:pt x="1" y="833"/>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59"/>
              <p:cNvSpPr/>
              <p:nvPr/>
            </p:nvSpPr>
            <p:spPr>
              <a:xfrm>
                <a:off x="8114525" y="503900"/>
                <a:ext cx="634950" cy="347652"/>
              </a:xfrm>
              <a:custGeom>
                <a:avLst/>
                <a:gdLst/>
                <a:ahLst/>
                <a:cxnLst/>
                <a:rect l="l" t="t" r="r" b="b"/>
                <a:pathLst>
                  <a:path w="25398" h="2360" extrusionOk="0">
                    <a:moveTo>
                      <a:pt x="1" y="0"/>
                    </a:moveTo>
                    <a:lnTo>
                      <a:pt x="1" y="2359"/>
                    </a:lnTo>
                    <a:lnTo>
                      <a:pt x="25398" y="2359"/>
                    </a:lnTo>
                    <a:lnTo>
                      <a:pt x="25398"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87" name="Google Shape;2687;p59"/>
            <p:cNvGrpSpPr/>
            <p:nvPr/>
          </p:nvGrpSpPr>
          <p:grpSpPr>
            <a:xfrm>
              <a:off x="8009738" y="538175"/>
              <a:ext cx="634963" cy="406652"/>
              <a:chOff x="8009738" y="538175"/>
              <a:chExt cx="634963" cy="406652"/>
            </a:xfrm>
          </p:grpSpPr>
          <p:sp>
            <p:nvSpPr>
              <p:cNvPr id="2688" name="Google Shape;2688;p59"/>
              <p:cNvSpPr/>
              <p:nvPr/>
            </p:nvSpPr>
            <p:spPr>
              <a:xfrm>
                <a:off x="8009738" y="538175"/>
                <a:ext cx="634950" cy="59000"/>
              </a:xfrm>
              <a:custGeom>
                <a:avLst/>
                <a:gdLst/>
                <a:ahLst/>
                <a:cxnLst/>
                <a:rect l="l" t="t" r="r" b="b"/>
                <a:pathLst>
                  <a:path w="25398" h="2360" extrusionOk="0">
                    <a:moveTo>
                      <a:pt x="1" y="0"/>
                    </a:moveTo>
                    <a:lnTo>
                      <a:pt x="1" y="2359"/>
                    </a:lnTo>
                    <a:lnTo>
                      <a:pt x="25398" y="2359"/>
                    </a:lnTo>
                    <a:lnTo>
                      <a:pt x="25398"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59"/>
              <p:cNvSpPr/>
              <p:nvPr/>
            </p:nvSpPr>
            <p:spPr>
              <a:xfrm>
                <a:off x="8601288" y="556375"/>
                <a:ext cx="21725" cy="20850"/>
              </a:xfrm>
              <a:custGeom>
                <a:avLst/>
                <a:gdLst/>
                <a:ahLst/>
                <a:cxnLst/>
                <a:rect l="l" t="t" r="r" b="b"/>
                <a:pathLst>
                  <a:path w="869" h="834" fill="none" extrusionOk="0">
                    <a:moveTo>
                      <a:pt x="1" y="1"/>
                    </a:moveTo>
                    <a:lnTo>
                      <a:pt x="868" y="833"/>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59"/>
              <p:cNvSpPr/>
              <p:nvPr/>
            </p:nvSpPr>
            <p:spPr>
              <a:xfrm>
                <a:off x="8601288" y="556375"/>
                <a:ext cx="21725" cy="20850"/>
              </a:xfrm>
              <a:custGeom>
                <a:avLst/>
                <a:gdLst/>
                <a:ahLst/>
                <a:cxnLst/>
                <a:rect l="l" t="t" r="r" b="b"/>
                <a:pathLst>
                  <a:path w="869" h="834" fill="none" extrusionOk="0">
                    <a:moveTo>
                      <a:pt x="868" y="1"/>
                    </a:moveTo>
                    <a:lnTo>
                      <a:pt x="1" y="833"/>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59"/>
              <p:cNvSpPr/>
              <p:nvPr/>
            </p:nvSpPr>
            <p:spPr>
              <a:xfrm>
                <a:off x="8009750" y="597175"/>
                <a:ext cx="634950" cy="347652"/>
              </a:xfrm>
              <a:custGeom>
                <a:avLst/>
                <a:gdLst/>
                <a:ahLst/>
                <a:cxnLst/>
                <a:rect l="l" t="t" r="r" b="b"/>
                <a:pathLst>
                  <a:path w="25398" h="2360" extrusionOk="0">
                    <a:moveTo>
                      <a:pt x="1" y="0"/>
                    </a:moveTo>
                    <a:lnTo>
                      <a:pt x="1" y="2359"/>
                    </a:lnTo>
                    <a:lnTo>
                      <a:pt x="25398" y="2359"/>
                    </a:lnTo>
                    <a:lnTo>
                      <a:pt x="25398"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692" name="Google Shape;2692;p59"/>
          <p:cNvGrpSpPr/>
          <p:nvPr/>
        </p:nvGrpSpPr>
        <p:grpSpPr>
          <a:xfrm>
            <a:off x="706408" y="-1469152"/>
            <a:ext cx="1218677" cy="2647482"/>
            <a:chOff x="706408" y="-1469152"/>
            <a:chExt cx="1218677" cy="2647482"/>
          </a:xfrm>
        </p:grpSpPr>
        <p:grpSp>
          <p:nvGrpSpPr>
            <p:cNvPr id="2693" name="Google Shape;2693;p59"/>
            <p:cNvGrpSpPr/>
            <p:nvPr/>
          </p:nvGrpSpPr>
          <p:grpSpPr>
            <a:xfrm>
              <a:off x="706408" y="-1469152"/>
              <a:ext cx="1218677" cy="2356830"/>
              <a:chOff x="2071700" y="1617275"/>
              <a:chExt cx="717375" cy="1387350"/>
            </a:xfrm>
          </p:grpSpPr>
          <p:sp>
            <p:nvSpPr>
              <p:cNvPr id="2694" name="Google Shape;2694;p59"/>
              <p:cNvSpPr/>
              <p:nvPr/>
            </p:nvSpPr>
            <p:spPr>
              <a:xfrm>
                <a:off x="2093750" y="1644825"/>
                <a:ext cx="6625" cy="1339950"/>
              </a:xfrm>
              <a:custGeom>
                <a:avLst/>
                <a:gdLst/>
                <a:ahLst/>
                <a:cxnLst/>
                <a:rect l="l" t="t" r="r" b="b"/>
                <a:pathLst>
                  <a:path w="265" h="53598" extrusionOk="0">
                    <a:moveTo>
                      <a:pt x="0" y="0"/>
                    </a:moveTo>
                    <a:lnTo>
                      <a:pt x="0" y="5113"/>
                    </a:lnTo>
                    <a:lnTo>
                      <a:pt x="265" y="5113"/>
                    </a:lnTo>
                    <a:lnTo>
                      <a:pt x="265" y="0"/>
                    </a:lnTo>
                    <a:close/>
                    <a:moveTo>
                      <a:pt x="0" y="5378"/>
                    </a:moveTo>
                    <a:lnTo>
                      <a:pt x="0" y="10447"/>
                    </a:lnTo>
                    <a:lnTo>
                      <a:pt x="265" y="10447"/>
                    </a:lnTo>
                    <a:lnTo>
                      <a:pt x="265" y="5378"/>
                    </a:lnTo>
                    <a:close/>
                    <a:moveTo>
                      <a:pt x="0" y="10755"/>
                    </a:moveTo>
                    <a:lnTo>
                      <a:pt x="0" y="15824"/>
                    </a:lnTo>
                    <a:lnTo>
                      <a:pt x="265" y="15824"/>
                    </a:lnTo>
                    <a:lnTo>
                      <a:pt x="265" y="10755"/>
                    </a:lnTo>
                    <a:close/>
                    <a:moveTo>
                      <a:pt x="0" y="16089"/>
                    </a:moveTo>
                    <a:lnTo>
                      <a:pt x="0" y="21201"/>
                    </a:lnTo>
                    <a:lnTo>
                      <a:pt x="265" y="21201"/>
                    </a:lnTo>
                    <a:lnTo>
                      <a:pt x="265" y="16089"/>
                    </a:lnTo>
                    <a:close/>
                    <a:moveTo>
                      <a:pt x="0" y="21466"/>
                    </a:moveTo>
                    <a:lnTo>
                      <a:pt x="0" y="26579"/>
                    </a:lnTo>
                    <a:lnTo>
                      <a:pt x="265" y="26579"/>
                    </a:lnTo>
                    <a:lnTo>
                      <a:pt x="265" y="21466"/>
                    </a:lnTo>
                    <a:close/>
                    <a:moveTo>
                      <a:pt x="0" y="26843"/>
                    </a:moveTo>
                    <a:lnTo>
                      <a:pt x="0" y="31956"/>
                    </a:lnTo>
                    <a:lnTo>
                      <a:pt x="265" y="31956"/>
                    </a:lnTo>
                    <a:lnTo>
                      <a:pt x="265" y="26843"/>
                    </a:lnTo>
                    <a:close/>
                    <a:moveTo>
                      <a:pt x="0" y="32221"/>
                    </a:moveTo>
                    <a:lnTo>
                      <a:pt x="0" y="37334"/>
                    </a:lnTo>
                    <a:lnTo>
                      <a:pt x="265" y="37334"/>
                    </a:lnTo>
                    <a:lnTo>
                      <a:pt x="265" y="32221"/>
                    </a:lnTo>
                    <a:close/>
                    <a:moveTo>
                      <a:pt x="0" y="37598"/>
                    </a:moveTo>
                    <a:lnTo>
                      <a:pt x="0" y="42711"/>
                    </a:lnTo>
                    <a:lnTo>
                      <a:pt x="265" y="42711"/>
                    </a:lnTo>
                    <a:lnTo>
                      <a:pt x="265" y="37598"/>
                    </a:lnTo>
                    <a:close/>
                    <a:moveTo>
                      <a:pt x="0" y="42975"/>
                    </a:moveTo>
                    <a:lnTo>
                      <a:pt x="0" y="48088"/>
                    </a:lnTo>
                    <a:lnTo>
                      <a:pt x="265" y="48088"/>
                    </a:lnTo>
                    <a:lnTo>
                      <a:pt x="265" y="42975"/>
                    </a:lnTo>
                    <a:close/>
                    <a:moveTo>
                      <a:pt x="0" y="48353"/>
                    </a:moveTo>
                    <a:lnTo>
                      <a:pt x="0" y="53598"/>
                    </a:lnTo>
                    <a:lnTo>
                      <a:pt x="44" y="53598"/>
                    </a:lnTo>
                    <a:lnTo>
                      <a:pt x="44"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59"/>
              <p:cNvSpPr/>
              <p:nvPr/>
            </p:nvSpPr>
            <p:spPr>
              <a:xfrm>
                <a:off x="2093750" y="1643725"/>
                <a:ext cx="6625" cy="1341050"/>
              </a:xfrm>
              <a:custGeom>
                <a:avLst/>
                <a:gdLst/>
                <a:ahLst/>
                <a:cxnLst/>
                <a:rect l="l" t="t" r="r" b="b"/>
                <a:pathLst>
                  <a:path w="265" h="53642" fill="none" extrusionOk="0">
                    <a:moveTo>
                      <a:pt x="0" y="0"/>
                    </a:moveTo>
                    <a:lnTo>
                      <a:pt x="0" y="0"/>
                    </a:lnTo>
                    <a:lnTo>
                      <a:pt x="0" y="53642"/>
                    </a:lnTo>
                    <a:lnTo>
                      <a:pt x="265" y="53642"/>
                    </a:lnTo>
                    <a:lnTo>
                      <a:pt x="44" y="53642"/>
                    </a:lnTo>
                    <a:lnTo>
                      <a:pt x="44" y="53377"/>
                    </a:lnTo>
                    <a:lnTo>
                      <a:pt x="265" y="53377"/>
                    </a:lnTo>
                    <a:lnTo>
                      <a:pt x="265" y="48397"/>
                    </a:lnTo>
                    <a:lnTo>
                      <a:pt x="0" y="48397"/>
                    </a:lnTo>
                    <a:lnTo>
                      <a:pt x="0" y="48132"/>
                    </a:lnTo>
                    <a:lnTo>
                      <a:pt x="265" y="48132"/>
                    </a:lnTo>
                    <a:lnTo>
                      <a:pt x="265" y="43019"/>
                    </a:lnTo>
                    <a:lnTo>
                      <a:pt x="0" y="43019"/>
                    </a:lnTo>
                    <a:lnTo>
                      <a:pt x="0" y="42755"/>
                    </a:lnTo>
                    <a:lnTo>
                      <a:pt x="265" y="42755"/>
                    </a:lnTo>
                    <a:lnTo>
                      <a:pt x="265" y="37642"/>
                    </a:lnTo>
                    <a:lnTo>
                      <a:pt x="0" y="37642"/>
                    </a:lnTo>
                    <a:lnTo>
                      <a:pt x="0" y="37378"/>
                    </a:lnTo>
                    <a:lnTo>
                      <a:pt x="265" y="37378"/>
                    </a:lnTo>
                    <a:lnTo>
                      <a:pt x="265" y="32265"/>
                    </a:lnTo>
                    <a:lnTo>
                      <a:pt x="0" y="32265"/>
                    </a:lnTo>
                    <a:lnTo>
                      <a:pt x="0" y="32000"/>
                    </a:lnTo>
                    <a:lnTo>
                      <a:pt x="265" y="32000"/>
                    </a:lnTo>
                    <a:lnTo>
                      <a:pt x="265" y="26887"/>
                    </a:lnTo>
                    <a:lnTo>
                      <a:pt x="0" y="26887"/>
                    </a:lnTo>
                    <a:lnTo>
                      <a:pt x="0" y="26623"/>
                    </a:lnTo>
                    <a:lnTo>
                      <a:pt x="265" y="26623"/>
                    </a:lnTo>
                    <a:lnTo>
                      <a:pt x="265" y="21510"/>
                    </a:lnTo>
                    <a:lnTo>
                      <a:pt x="0" y="21510"/>
                    </a:lnTo>
                    <a:lnTo>
                      <a:pt x="0" y="21245"/>
                    </a:lnTo>
                    <a:lnTo>
                      <a:pt x="265" y="21245"/>
                    </a:lnTo>
                    <a:lnTo>
                      <a:pt x="265" y="16133"/>
                    </a:lnTo>
                    <a:lnTo>
                      <a:pt x="0" y="16133"/>
                    </a:lnTo>
                    <a:lnTo>
                      <a:pt x="0" y="15868"/>
                    </a:lnTo>
                    <a:lnTo>
                      <a:pt x="265" y="15868"/>
                    </a:lnTo>
                    <a:lnTo>
                      <a:pt x="265" y="10799"/>
                    </a:lnTo>
                    <a:lnTo>
                      <a:pt x="0" y="10799"/>
                    </a:lnTo>
                    <a:lnTo>
                      <a:pt x="0" y="10491"/>
                    </a:lnTo>
                    <a:lnTo>
                      <a:pt x="265" y="10491"/>
                    </a:lnTo>
                    <a:lnTo>
                      <a:pt x="265" y="5422"/>
                    </a:lnTo>
                    <a:lnTo>
                      <a:pt x="0" y="5422"/>
                    </a:lnTo>
                    <a:lnTo>
                      <a:pt x="0" y="5157"/>
                    </a:lnTo>
                    <a:lnTo>
                      <a:pt x="265" y="5157"/>
                    </a:lnTo>
                    <a:lnTo>
                      <a:pt x="265" y="44"/>
                    </a:lnTo>
                    <a:lnTo>
                      <a:pt x="0" y="44"/>
                    </a:lnTo>
                    <a:lnTo>
                      <a:pt x="0"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59"/>
              <p:cNvSpPr/>
              <p:nvPr/>
            </p:nvSpPr>
            <p:spPr>
              <a:xfrm>
                <a:off x="2228175" y="1644825"/>
                <a:ext cx="6650" cy="1333350"/>
              </a:xfrm>
              <a:custGeom>
                <a:avLst/>
                <a:gdLst/>
                <a:ahLst/>
                <a:cxnLst/>
                <a:rect l="l" t="t" r="r" b="b"/>
                <a:pathLst>
                  <a:path w="266" h="53334" extrusionOk="0">
                    <a:moveTo>
                      <a:pt x="1" y="0"/>
                    </a:moveTo>
                    <a:lnTo>
                      <a:pt x="1" y="5113"/>
                    </a:lnTo>
                    <a:lnTo>
                      <a:pt x="265" y="5113"/>
                    </a:lnTo>
                    <a:lnTo>
                      <a:pt x="265" y="0"/>
                    </a:lnTo>
                    <a:close/>
                    <a:moveTo>
                      <a:pt x="1" y="5378"/>
                    </a:moveTo>
                    <a:lnTo>
                      <a:pt x="1" y="10447"/>
                    </a:lnTo>
                    <a:lnTo>
                      <a:pt x="265" y="10447"/>
                    </a:lnTo>
                    <a:lnTo>
                      <a:pt x="265" y="5378"/>
                    </a:lnTo>
                    <a:close/>
                    <a:moveTo>
                      <a:pt x="1" y="10755"/>
                    </a:moveTo>
                    <a:lnTo>
                      <a:pt x="1" y="15824"/>
                    </a:lnTo>
                    <a:lnTo>
                      <a:pt x="265" y="15824"/>
                    </a:lnTo>
                    <a:lnTo>
                      <a:pt x="265" y="10755"/>
                    </a:lnTo>
                    <a:close/>
                    <a:moveTo>
                      <a:pt x="1" y="16089"/>
                    </a:moveTo>
                    <a:lnTo>
                      <a:pt x="1" y="21201"/>
                    </a:lnTo>
                    <a:lnTo>
                      <a:pt x="265" y="21201"/>
                    </a:lnTo>
                    <a:lnTo>
                      <a:pt x="265" y="16089"/>
                    </a:lnTo>
                    <a:close/>
                    <a:moveTo>
                      <a:pt x="1" y="21466"/>
                    </a:moveTo>
                    <a:lnTo>
                      <a:pt x="1" y="26579"/>
                    </a:lnTo>
                    <a:lnTo>
                      <a:pt x="265" y="26579"/>
                    </a:lnTo>
                    <a:lnTo>
                      <a:pt x="265" y="21466"/>
                    </a:lnTo>
                    <a:close/>
                    <a:moveTo>
                      <a:pt x="1" y="26843"/>
                    </a:moveTo>
                    <a:lnTo>
                      <a:pt x="1" y="31956"/>
                    </a:lnTo>
                    <a:lnTo>
                      <a:pt x="265" y="31956"/>
                    </a:lnTo>
                    <a:lnTo>
                      <a:pt x="265" y="26843"/>
                    </a:lnTo>
                    <a:close/>
                    <a:moveTo>
                      <a:pt x="1" y="32221"/>
                    </a:moveTo>
                    <a:lnTo>
                      <a:pt x="1" y="37334"/>
                    </a:lnTo>
                    <a:lnTo>
                      <a:pt x="265" y="37334"/>
                    </a:lnTo>
                    <a:lnTo>
                      <a:pt x="265" y="32221"/>
                    </a:lnTo>
                    <a:close/>
                    <a:moveTo>
                      <a:pt x="1" y="37598"/>
                    </a:moveTo>
                    <a:lnTo>
                      <a:pt x="1" y="42711"/>
                    </a:lnTo>
                    <a:lnTo>
                      <a:pt x="265" y="42711"/>
                    </a:lnTo>
                    <a:lnTo>
                      <a:pt x="265" y="37598"/>
                    </a:lnTo>
                    <a:close/>
                    <a:moveTo>
                      <a:pt x="1" y="42975"/>
                    </a:moveTo>
                    <a:lnTo>
                      <a:pt x="1" y="48088"/>
                    </a:lnTo>
                    <a:lnTo>
                      <a:pt x="265" y="48088"/>
                    </a:lnTo>
                    <a:lnTo>
                      <a:pt x="265" y="42975"/>
                    </a:lnTo>
                    <a:close/>
                    <a:moveTo>
                      <a:pt x="1" y="48353"/>
                    </a:moveTo>
                    <a:lnTo>
                      <a:pt x="1"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59"/>
              <p:cNvSpPr/>
              <p:nvPr/>
            </p:nvSpPr>
            <p:spPr>
              <a:xfrm>
                <a:off x="2228175" y="2853625"/>
                <a:ext cx="6650" cy="124550"/>
              </a:xfrm>
              <a:custGeom>
                <a:avLst/>
                <a:gdLst/>
                <a:ahLst/>
                <a:cxnLst/>
                <a:rect l="l" t="t" r="r" b="b"/>
                <a:pathLst>
                  <a:path w="266" h="4982" fill="none" extrusionOk="0">
                    <a:moveTo>
                      <a:pt x="265" y="1"/>
                    </a:moveTo>
                    <a:lnTo>
                      <a:pt x="1" y="1"/>
                    </a:lnTo>
                    <a:lnTo>
                      <a:pt x="1" y="4981"/>
                    </a:lnTo>
                    <a:lnTo>
                      <a:pt x="265" y="4981"/>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59"/>
              <p:cNvSpPr/>
              <p:nvPr/>
            </p:nvSpPr>
            <p:spPr>
              <a:xfrm>
                <a:off x="2228175" y="2719200"/>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59"/>
              <p:cNvSpPr/>
              <p:nvPr/>
            </p:nvSpPr>
            <p:spPr>
              <a:xfrm>
                <a:off x="2228175" y="2584750"/>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59"/>
              <p:cNvSpPr/>
              <p:nvPr/>
            </p:nvSpPr>
            <p:spPr>
              <a:xfrm>
                <a:off x="2228175" y="2450325"/>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59"/>
              <p:cNvSpPr/>
              <p:nvPr/>
            </p:nvSpPr>
            <p:spPr>
              <a:xfrm>
                <a:off x="2228175" y="2315900"/>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59"/>
              <p:cNvSpPr/>
              <p:nvPr/>
            </p:nvSpPr>
            <p:spPr>
              <a:xfrm>
                <a:off x="2228175" y="2181450"/>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59"/>
              <p:cNvSpPr/>
              <p:nvPr/>
            </p:nvSpPr>
            <p:spPr>
              <a:xfrm>
                <a:off x="2228175" y="2047025"/>
                <a:ext cx="6650" cy="127850"/>
              </a:xfrm>
              <a:custGeom>
                <a:avLst/>
                <a:gdLst/>
                <a:ahLst/>
                <a:cxnLst/>
                <a:rect l="l" t="t" r="r" b="b"/>
                <a:pathLst>
                  <a:path w="266" h="5114" fill="none" extrusionOk="0">
                    <a:moveTo>
                      <a:pt x="265" y="1"/>
                    </a:moveTo>
                    <a:lnTo>
                      <a:pt x="1" y="1"/>
                    </a:lnTo>
                    <a:lnTo>
                      <a:pt x="1" y="5113"/>
                    </a:lnTo>
                    <a:lnTo>
                      <a:pt x="265" y="5113"/>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59"/>
              <p:cNvSpPr/>
              <p:nvPr/>
            </p:nvSpPr>
            <p:spPr>
              <a:xfrm>
                <a:off x="2228175" y="1913700"/>
                <a:ext cx="6650" cy="126750"/>
              </a:xfrm>
              <a:custGeom>
                <a:avLst/>
                <a:gdLst/>
                <a:ahLst/>
                <a:cxnLst/>
                <a:rect l="l" t="t" r="r" b="b"/>
                <a:pathLst>
                  <a:path w="266" h="5070" fill="none" extrusionOk="0">
                    <a:moveTo>
                      <a:pt x="265" y="0"/>
                    </a:moveTo>
                    <a:lnTo>
                      <a:pt x="1" y="0"/>
                    </a:lnTo>
                    <a:lnTo>
                      <a:pt x="1" y="5069"/>
                    </a:lnTo>
                    <a:lnTo>
                      <a:pt x="265" y="5069"/>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59"/>
              <p:cNvSpPr/>
              <p:nvPr/>
            </p:nvSpPr>
            <p:spPr>
              <a:xfrm>
                <a:off x="2228175" y="1779250"/>
                <a:ext cx="6650" cy="126750"/>
              </a:xfrm>
              <a:custGeom>
                <a:avLst/>
                <a:gdLst/>
                <a:ahLst/>
                <a:cxnLst/>
                <a:rect l="l" t="t" r="r" b="b"/>
                <a:pathLst>
                  <a:path w="266" h="5070" fill="none" extrusionOk="0">
                    <a:moveTo>
                      <a:pt x="265" y="1"/>
                    </a:moveTo>
                    <a:lnTo>
                      <a:pt x="1" y="1"/>
                    </a:lnTo>
                    <a:lnTo>
                      <a:pt x="1" y="5070"/>
                    </a:lnTo>
                    <a:lnTo>
                      <a:pt x="265" y="5070"/>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59"/>
              <p:cNvSpPr/>
              <p:nvPr/>
            </p:nvSpPr>
            <p:spPr>
              <a:xfrm>
                <a:off x="2228175" y="1644825"/>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59"/>
              <p:cNvSpPr/>
              <p:nvPr/>
            </p:nvSpPr>
            <p:spPr>
              <a:xfrm>
                <a:off x="2362625" y="1644825"/>
                <a:ext cx="6625" cy="1333350"/>
              </a:xfrm>
              <a:custGeom>
                <a:avLst/>
                <a:gdLst/>
                <a:ahLst/>
                <a:cxnLst/>
                <a:rect l="l" t="t" r="r" b="b"/>
                <a:pathLst>
                  <a:path w="265" h="53334" extrusionOk="0">
                    <a:moveTo>
                      <a:pt x="0" y="0"/>
                    </a:moveTo>
                    <a:lnTo>
                      <a:pt x="0" y="5113"/>
                    </a:lnTo>
                    <a:lnTo>
                      <a:pt x="265" y="5113"/>
                    </a:lnTo>
                    <a:lnTo>
                      <a:pt x="265" y="0"/>
                    </a:lnTo>
                    <a:close/>
                    <a:moveTo>
                      <a:pt x="0" y="5378"/>
                    </a:moveTo>
                    <a:lnTo>
                      <a:pt x="0" y="10447"/>
                    </a:lnTo>
                    <a:lnTo>
                      <a:pt x="265" y="10447"/>
                    </a:lnTo>
                    <a:lnTo>
                      <a:pt x="265" y="5378"/>
                    </a:lnTo>
                    <a:close/>
                    <a:moveTo>
                      <a:pt x="0" y="10755"/>
                    </a:moveTo>
                    <a:lnTo>
                      <a:pt x="0" y="15824"/>
                    </a:lnTo>
                    <a:lnTo>
                      <a:pt x="265" y="15824"/>
                    </a:lnTo>
                    <a:lnTo>
                      <a:pt x="265" y="10755"/>
                    </a:lnTo>
                    <a:close/>
                    <a:moveTo>
                      <a:pt x="0" y="16089"/>
                    </a:moveTo>
                    <a:lnTo>
                      <a:pt x="0" y="21201"/>
                    </a:lnTo>
                    <a:lnTo>
                      <a:pt x="265" y="21201"/>
                    </a:lnTo>
                    <a:lnTo>
                      <a:pt x="265" y="16089"/>
                    </a:lnTo>
                    <a:close/>
                    <a:moveTo>
                      <a:pt x="0" y="21466"/>
                    </a:moveTo>
                    <a:lnTo>
                      <a:pt x="0" y="26579"/>
                    </a:lnTo>
                    <a:lnTo>
                      <a:pt x="265" y="26579"/>
                    </a:lnTo>
                    <a:lnTo>
                      <a:pt x="265" y="21466"/>
                    </a:lnTo>
                    <a:close/>
                    <a:moveTo>
                      <a:pt x="0" y="26843"/>
                    </a:moveTo>
                    <a:lnTo>
                      <a:pt x="0" y="31956"/>
                    </a:lnTo>
                    <a:lnTo>
                      <a:pt x="265" y="31956"/>
                    </a:lnTo>
                    <a:lnTo>
                      <a:pt x="265" y="26843"/>
                    </a:lnTo>
                    <a:close/>
                    <a:moveTo>
                      <a:pt x="0" y="32221"/>
                    </a:moveTo>
                    <a:lnTo>
                      <a:pt x="0" y="37334"/>
                    </a:lnTo>
                    <a:lnTo>
                      <a:pt x="265" y="37334"/>
                    </a:lnTo>
                    <a:lnTo>
                      <a:pt x="265" y="32221"/>
                    </a:lnTo>
                    <a:close/>
                    <a:moveTo>
                      <a:pt x="0" y="37598"/>
                    </a:moveTo>
                    <a:lnTo>
                      <a:pt x="0" y="42711"/>
                    </a:lnTo>
                    <a:lnTo>
                      <a:pt x="265" y="42711"/>
                    </a:lnTo>
                    <a:lnTo>
                      <a:pt x="265" y="37598"/>
                    </a:lnTo>
                    <a:close/>
                    <a:moveTo>
                      <a:pt x="0" y="42975"/>
                    </a:moveTo>
                    <a:lnTo>
                      <a:pt x="0" y="48088"/>
                    </a:lnTo>
                    <a:lnTo>
                      <a:pt x="265" y="48088"/>
                    </a:lnTo>
                    <a:lnTo>
                      <a:pt x="265" y="42975"/>
                    </a:lnTo>
                    <a:close/>
                    <a:moveTo>
                      <a:pt x="0" y="48353"/>
                    </a:moveTo>
                    <a:lnTo>
                      <a:pt x="0"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59"/>
              <p:cNvSpPr/>
              <p:nvPr/>
            </p:nvSpPr>
            <p:spPr>
              <a:xfrm>
                <a:off x="2362625" y="2853625"/>
                <a:ext cx="6625" cy="124550"/>
              </a:xfrm>
              <a:custGeom>
                <a:avLst/>
                <a:gdLst/>
                <a:ahLst/>
                <a:cxnLst/>
                <a:rect l="l" t="t" r="r" b="b"/>
                <a:pathLst>
                  <a:path w="265" h="4982" fill="none" extrusionOk="0">
                    <a:moveTo>
                      <a:pt x="265" y="1"/>
                    </a:moveTo>
                    <a:lnTo>
                      <a:pt x="0" y="1"/>
                    </a:lnTo>
                    <a:lnTo>
                      <a:pt x="0" y="4981"/>
                    </a:lnTo>
                    <a:lnTo>
                      <a:pt x="265" y="4981"/>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59"/>
              <p:cNvSpPr/>
              <p:nvPr/>
            </p:nvSpPr>
            <p:spPr>
              <a:xfrm>
                <a:off x="2362625" y="2719200"/>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59"/>
              <p:cNvSpPr/>
              <p:nvPr/>
            </p:nvSpPr>
            <p:spPr>
              <a:xfrm>
                <a:off x="2362625" y="2584750"/>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59"/>
              <p:cNvSpPr/>
              <p:nvPr/>
            </p:nvSpPr>
            <p:spPr>
              <a:xfrm>
                <a:off x="2362625" y="2450325"/>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59"/>
              <p:cNvSpPr/>
              <p:nvPr/>
            </p:nvSpPr>
            <p:spPr>
              <a:xfrm>
                <a:off x="2362625" y="2315900"/>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59"/>
              <p:cNvSpPr/>
              <p:nvPr/>
            </p:nvSpPr>
            <p:spPr>
              <a:xfrm>
                <a:off x="2362625" y="2181450"/>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59"/>
              <p:cNvSpPr/>
              <p:nvPr/>
            </p:nvSpPr>
            <p:spPr>
              <a:xfrm>
                <a:off x="2362625" y="2047025"/>
                <a:ext cx="6625" cy="127850"/>
              </a:xfrm>
              <a:custGeom>
                <a:avLst/>
                <a:gdLst/>
                <a:ahLst/>
                <a:cxnLst/>
                <a:rect l="l" t="t" r="r" b="b"/>
                <a:pathLst>
                  <a:path w="265" h="5114" fill="none" extrusionOk="0">
                    <a:moveTo>
                      <a:pt x="265" y="1"/>
                    </a:moveTo>
                    <a:lnTo>
                      <a:pt x="0" y="1"/>
                    </a:lnTo>
                    <a:lnTo>
                      <a:pt x="0" y="5113"/>
                    </a:lnTo>
                    <a:lnTo>
                      <a:pt x="265" y="5113"/>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59"/>
              <p:cNvSpPr/>
              <p:nvPr/>
            </p:nvSpPr>
            <p:spPr>
              <a:xfrm>
                <a:off x="2362625" y="1913700"/>
                <a:ext cx="6625" cy="126750"/>
              </a:xfrm>
              <a:custGeom>
                <a:avLst/>
                <a:gdLst/>
                <a:ahLst/>
                <a:cxnLst/>
                <a:rect l="l" t="t" r="r" b="b"/>
                <a:pathLst>
                  <a:path w="265" h="5070" fill="none" extrusionOk="0">
                    <a:moveTo>
                      <a:pt x="265" y="0"/>
                    </a:moveTo>
                    <a:lnTo>
                      <a:pt x="0" y="0"/>
                    </a:lnTo>
                    <a:lnTo>
                      <a:pt x="0" y="5069"/>
                    </a:lnTo>
                    <a:lnTo>
                      <a:pt x="265" y="5069"/>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59"/>
              <p:cNvSpPr/>
              <p:nvPr/>
            </p:nvSpPr>
            <p:spPr>
              <a:xfrm>
                <a:off x="2362625" y="1779250"/>
                <a:ext cx="6625" cy="126750"/>
              </a:xfrm>
              <a:custGeom>
                <a:avLst/>
                <a:gdLst/>
                <a:ahLst/>
                <a:cxnLst/>
                <a:rect l="l" t="t" r="r" b="b"/>
                <a:pathLst>
                  <a:path w="265" h="5070" fill="none" extrusionOk="0">
                    <a:moveTo>
                      <a:pt x="265" y="1"/>
                    </a:moveTo>
                    <a:lnTo>
                      <a:pt x="0" y="1"/>
                    </a:lnTo>
                    <a:lnTo>
                      <a:pt x="0" y="5070"/>
                    </a:lnTo>
                    <a:lnTo>
                      <a:pt x="265" y="5070"/>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59"/>
              <p:cNvSpPr/>
              <p:nvPr/>
            </p:nvSpPr>
            <p:spPr>
              <a:xfrm>
                <a:off x="2362625" y="1644825"/>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59"/>
              <p:cNvSpPr/>
              <p:nvPr/>
            </p:nvSpPr>
            <p:spPr>
              <a:xfrm>
                <a:off x="2497050" y="1644825"/>
                <a:ext cx="6625" cy="1333350"/>
              </a:xfrm>
              <a:custGeom>
                <a:avLst/>
                <a:gdLst/>
                <a:ahLst/>
                <a:cxnLst/>
                <a:rect l="l" t="t" r="r" b="b"/>
                <a:pathLst>
                  <a:path w="265" h="53334" extrusionOk="0">
                    <a:moveTo>
                      <a:pt x="0" y="0"/>
                    </a:moveTo>
                    <a:lnTo>
                      <a:pt x="0" y="5113"/>
                    </a:lnTo>
                    <a:lnTo>
                      <a:pt x="265" y="5113"/>
                    </a:lnTo>
                    <a:lnTo>
                      <a:pt x="265" y="0"/>
                    </a:lnTo>
                    <a:close/>
                    <a:moveTo>
                      <a:pt x="0" y="5378"/>
                    </a:moveTo>
                    <a:lnTo>
                      <a:pt x="0" y="10447"/>
                    </a:lnTo>
                    <a:lnTo>
                      <a:pt x="265" y="10447"/>
                    </a:lnTo>
                    <a:lnTo>
                      <a:pt x="265" y="5378"/>
                    </a:lnTo>
                    <a:close/>
                    <a:moveTo>
                      <a:pt x="0" y="10755"/>
                    </a:moveTo>
                    <a:lnTo>
                      <a:pt x="0" y="15824"/>
                    </a:lnTo>
                    <a:lnTo>
                      <a:pt x="265" y="15824"/>
                    </a:lnTo>
                    <a:lnTo>
                      <a:pt x="265" y="10755"/>
                    </a:lnTo>
                    <a:close/>
                    <a:moveTo>
                      <a:pt x="0" y="16089"/>
                    </a:moveTo>
                    <a:lnTo>
                      <a:pt x="0" y="21201"/>
                    </a:lnTo>
                    <a:lnTo>
                      <a:pt x="265" y="21201"/>
                    </a:lnTo>
                    <a:lnTo>
                      <a:pt x="265" y="16089"/>
                    </a:lnTo>
                    <a:close/>
                    <a:moveTo>
                      <a:pt x="0" y="21466"/>
                    </a:moveTo>
                    <a:lnTo>
                      <a:pt x="0" y="26579"/>
                    </a:lnTo>
                    <a:lnTo>
                      <a:pt x="265" y="26579"/>
                    </a:lnTo>
                    <a:lnTo>
                      <a:pt x="265" y="21466"/>
                    </a:lnTo>
                    <a:close/>
                    <a:moveTo>
                      <a:pt x="0" y="26843"/>
                    </a:moveTo>
                    <a:lnTo>
                      <a:pt x="0" y="31956"/>
                    </a:lnTo>
                    <a:lnTo>
                      <a:pt x="265" y="31956"/>
                    </a:lnTo>
                    <a:lnTo>
                      <a:pt x="265" y="26843"/>
                    </a:lnTo>
                    <a:close/>
                    <a:moveTo>
                      <a:pt x="0" y="32221"/>
                    </a:moveTo>
                    <a:lnTo>
                      <a:pt x="0" y="37334"/>
                    </a:lnTo>
                    <a:lnTo>
                      <a:pt x="265" y="37334"/>
                    </a:lnTo>
                    <a:lnTo>
                      <a:pt x="265" y="32221"/>
                    </a:lnTo>
                    <a:close/>
                    <a:moveTo>
                      <a:pt x="0" y="37598"/>
                    </a:moveTo>
                    <a:lnTo>
                      <a:pt x="0" y="42711"/>
                    </a:lnTo>
                    <a:lnTo>
                      <a:pt x="265" y="42711"/>
                    </a:lnTo>
                    <a:lnTo>
                      <a:pt x="265" y="37598"/>
                    </a:lnTo>
                    <a:close/>
                    <a:moveTo>
                      <a:pt x="0" y="42975"/>
                    </a:moveTo>
                    <a:lnTo>
                      <a:pt x="0" y="48088"/>
                    </a:lnTo>
                    <a:lnTo>
                      <a:pt x="265" y="48088"/>
                    </a:lnTo>
                    <a:lnTo>
                      <a:pt x="265" y="42975"/>
                    </a:lnTo>
                    <a:close/>
                    <a:moveTo>
                      <a:pt x="0" y="48353"/>
                    </a:moveTo>
                    <a:lnTo>
                      <a:pt x="0"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59"/>
              <p:cNvSpPr/>
              <p:nvPr/>
            </p:nvSpPr>
            <p:spPr>
              <a:xfrm>
                <a:off x="2497050" y="2853625"/>
                <a:ext cx="6625" cy="124550"/>
              </a:xfrm>
              <a:custGeom>
                <a:avLst/>
                <a:gdLst/>
                <a:ahLst/>
                <a:cxnLst/>
                <a:rect l="l" t="t" r="r" b="b"/>
                <a:pathLst>
                  <a:path w="265" h="4982" fill="none" extrusionOk="0">
                    <a:moveTo>
                      <a:pt x="265" y="1"/>
                    </a:moveTo>
                    <a:lnTo>
                      <a:pt x="0" y="1"/>
                    </a:lnTo>
                    <a:lnTo>
                      <a:pt x="0" y="4981"/>
                    </a:lnTo>
                    <a:lnTo>
                      <a:pt x="265" y="4981"/>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59"/>
              <p:cNvSpPr/>
              <p:nvPr/>
            </p:nvSpPr>
            <p:spPr>
              <a:xfrm>
                <a:off x="2497050" y="2719200"/>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59"/>
              <p:cNvSpPr/>
              <p:nvPr/>
            </p:nvSpPr>
            <p:spPr>
              <a:xfrm>
                <a:off x="2497050" y="2584750"/>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59"/>
              <p:cNvSpPr/>
              <p:nvPr/>
            </p:nvSpPr>
            <p:spPr>
              <a:xfrm>
                <a:off x="2497050" y="2450325"/>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59"/>
              <p:cNvSpPr/>
              <p:nvPr/>
            </p:nvSpPr>
            <p:spPr>
              <a:xfrm>
                <a:off x="2497050" y="2315900"/>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59"/>
              <p:cNvSpPr/>
              <p:nvPr/>
            </p:nvSpPr>
            <p:spPr>
              <a:xfrm>
                <a:off x="2497050" y="2181450"/>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59"/>
              <p:cNvSpPr/>
              <p:nvPr/>
            </p:nvSpPr>
            <p:spPr>
              <a:xfrm>
                <a:off x="2497050" y="2047025"/>
                <a:ext cx="6625" cy="127850"/>
              </a:xfrm>
              <a:custGeom>
                <a:avLst/>
                <a:gdLst/>
                <a:ahLst/>
                <a:cxnLst/>
                <a:rect l="l" t="t" r="r" b="b"/>
                <a:pathLst>
                  <a:path w="265" h="5114" fill="none" extrusionOk="0">
                    <a:moveTo>
                      <a:pt x="265" y="1"/>
                    </a:moveTo>
                    <a:lnTo>
                      <a:pt x="0" y="1"/>
                    </a:lnTo>
                    <a:lnTo>
                      <a:pt x="0" y="5113"/>
                    </a:lnTo>
                    <a:lnTo>
                      <a:pt x="265" y="5113"/>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59"/>
              <p:cNvSpPr/>
              <p:nvPr/>
            </p:nvSpPr>
            <p:spPr>
              <a:xfrm>
                <a:off x="2497050" y="1913700"/>
                <a:ext cx="6625" cy="126750"/>
              </a:xfrm>
              <a:custGeom>
                <a:avLst/>
                <a:gdLst/>
                <a:ahLst/>
                <a:cxnLst/>
                <a:rect l="l" t="t" r="r" b="b"/>
                <a:pathLst>
                  <a:path w="265" h="5070" fill="none" extrusionOk="0">
                    <a:moveTo>
                      <a:pt x="265" y="0"/>
                    </a:moveTo>
                    <a:lnTo>
                      <a:pt x="0" y="0"/>
                    </a:lnTo>
                    <a:lnTo>
                      <a:pt x="0" y="5069"/>
                    </a:lnTo>
                    <a:lnTo>
                      <a:pt x="265" y="5069"/>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59"/>
              <p:cNvSpPr/>
              <p:nvPr/>
            </p:nvSpPr>
            <p:spPr>
              <a:xfrm>
                <a:off x="2497050" y="1779250"/>
                <a:ext cx="6625" cy="126750"/>
              </a:xfrm>
              <a:custGeom>
                <a:avLst/>
                <a:gdLst/>
                <a:ahLst/>
                <a:cxnLst/>
                <a:rect l="l" t="t" r="r" b="b"/>
                <a:pathLst>
                  <a:path w="265" h="5070" fill="none" extrusionOk="0">
                    <a:moveTo>
                      <a:pt x="265" y="1"/>
                    </a:moveTo>
                    <a:lnTo>
                      <a:pt x="0" y="1"/>
                    </a:lnTo>
                    <a:lnTo>
                      <a:pt x="0" y="5070"/>
                    </a:lnTo>
                    <a:lnTo>
                      <a:pt x="265" y="5070"/>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59"/>
              <p:cNvSpPr/>
              <p:nvPr/>
            </p:nvSpPr>
            <p:spPr>
              <a:xfrm>
                <a:off x="2497050" y="1644825"/>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59"/>
              <p:cNvSpPr/>
              <p:nvPr/>
            </p:nvSpPr>
            <p:spPr>
              <a:xfrm>
                <a:off x="2631475" y="1644825"/>
                <a:ext cx="6650" cy="1333350"/>
              </a:xfrm>
              <a:custGeom>
                <a:avLst/>
                <a:gdLst/>
                <a:ahLst/>
                <a:cxnLst/>
                <a:rect l="l" t="t" r="r" b="b"/>
                <a:pathLst>
                  <a:path w="266" h="53334" extrusionOk="0">
                    <a:moveTo>
                      <a:pt x="1" y="0"/>
                    </a:moveTo>
                    <a:lnTo>
                      <a:pt x="1" y="5113"/>
                    </a:lnTo>
                    <a:lnTo>
                      <a:pt x="265" y="5113"/>
                    </a:lnTo>
                    <a:lnTo>
                      <a:pt x="265" y="0"/>
                    </a:lnTo>
                    <a:close/>
                    <a:moveTo>
                      <a:pt x="1" y="5378"/>
                    </a:moveTo>
                    <a:lnTo>
                      <a:pt x="1" y="10447"/>
                    </a:lnTo>
                    <a:lnTo>
                      <a:pt x="265" y="10447"/>
                    </a:lnTo>
                    <a:lnTo>
                      <a:pt x="265" y="5378"/>
                    </a:lnTo>
                    <a:close/>
                    <a:moveTo>
                      <a:pt x="1" y="10755"/>
                    </a:moveTo>
                    <a:lnTo>
                      <a:pt x="1" y="15824"/>
                    </a:lnTo>
                    <a:lnTo>
                      <a:pt x="265" y="15824"/>
                    </a:lnTo>
                    <a:lnTo>
                      <a:pt x="265" y="10755"/>
                    </a:lnTo>
                    <a:close/>
                    <a:moveTo>
                      <a:pt x="1" y="16089"/>
                    </a:moveTo>
                    <a:lnTo>
                      <a:pt x="1" y="21201"/>
                    </a:lnTo>
                    <a:lnTo>
                      <a:pt x="265" y="21201"/>
                    </a:lnTo>
                    <a:lnTo>
                      <a:pt x="265" y="16089"/>
                    </a:lnTo>
                    <a:close/>
                    <a:moveTo>
                      <a:pt x="1" y="21466"/>
                    </a:moveTo>
                    <a:lnTo>
                      <a:pt x="1" y="26579"/>
                    </a:lnTo>
                    <a:lnTo>
                      <a:pt x="265" y="26579"/>
                    </a:lnTo>
                    <a:lnTo>
                      <a:pt x="265" y="21466"/>
                    </a:lnTo>
                    <a:close/>
                    <a:moveTo>
                      <a:pt x="1" y="26843"/>
                    </a:moveTo>
                    <a:lnTo>
                      <a:pt x="1" y="31956"/>
                    </a:lnTo>
                    <a:lnTo>
                      <a:pt x="265" y="31956"/>
                    </a:lnTo>
                    <a:lnTo>
                      <a:pt x="265" y="26843"/>
                    </a:lnTo>
                    <a:close/>
                    <a:moveTo>
                      <a:pt x="1" y="32221"/>
                    </a:moveTo>
                    <a:lnTo>
                      <a:pt x="1" y="37334"/>
                    </a:lnTo>
                    <a:lnTo>
                      <a:pt x="265" y="37334"/>
                    </a:lnTo>
                    <a:lnTo>
                      <a:pt x="265" y="32221"/>
                    </a:lnTo>
                    <a:close/>
                    <a:moveTo>
                      <a:pt x="1" y="37598"/>
                    </a:moveTo>
                    <a:lnTo>
                      <a:pt x="1" y="42711"/>
                    </a:lnTo>
                    <a:lnTo>
                      <a:pt x="265" y="42711"/>
                    </a:lnTo>
                    <a:lnTo>
                      <a:pt x="265" y="37598"/>
                    </a:lnTo>
                    <a:close/>
                    <a:moveTo>
                      <a:pt x="1" y="42975"/>
                    </a:moveTo>
                    <a:lnTo>
                      <a:pt x="1" y="48088"/>
                    </a:lnTo>
                    <a:lnTo>
                      <a:pt x="265" y="48088"/>
                    </a:lnTo>
                    <a:lnTo>
                      <a:pt x="265" y="42975"/>
                    </a:lnTo>
                    <a:close/>
                    <a:moveTo>
                      <a:pt x="1" y="48353"/>
                    </a:moveTo>
                    <a:lnTo>
                      <a:pt x="1"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59"/>
              <p:cNvSpPr/>
              <p:nvPr/>
            </p:nvSpPr>
            <p:spPr>
              <a:xfrm>
                <a:off x="2631475" y="2853625"/>
                <a:ext cx="6650" cy="124550"/>
              </a:xfrm>
              <a:custGeom>
                <a:avLst/>
                <a:gdLst/>
                <a:ahLst/>
                <a:cxnLst/>
                <a:rect l="l" t="t" r="r" b="b"/>
                <a:pathLst>
                  <a:path w="266" h="4982" fill="none" extrusionOk="0">
                    <a:moveTo>
                      <a:pt x="265" y="1"/>
                    </a:moveTo>
                    <a:lnTo>
                      <a:pt x="1" y="1"/>
                    </a:lnTo>
                    <a:lnTo>
                      <a:pt x="1" y="4981"/>
                    </a:lnTo>
                    <a:lnTo>
                      <a:pt x="265" y="4981"/>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59"/>
              <p:cNvSpPr/>
              <p:nvPr/>
            </p:nvSpPr>
            <p:spPr>
              <a:xfrm>
                <a:off x="2631475" y="2719200"/>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59"/>
              <p:cNvSpPr/>
              <p:nvPr/>
            </p:nvSpPr>
            <p:spPr>
              <a:xfrm>
                <a:off x="2631475" y="2584750"/>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59"/>
              <p:cNvSpPr/>
              <p:nvPr/>
            </p:nvSpPr>
            <p:spPr>
              <a:xfrm>
                <a:off x="2631475" y="2450325"/>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59"/>
              <p:cNvSpPr/>
              <p:nvPr/>
            </p:nvSpPr>
            <p:spPr>
              <a:xfrm>
                <a:off x="2631475" y="2315900"/>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59"/>
              <p:cNvSpPr/>
              <p:nvPr/>
            </p:nvSpPr>
            <p:spPr>
              <a:xfrm>
                <a:off x="2631475" y="2181450"/>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59"/>
              <p:cNvSpPr/>
              <p:nvPr/>
            </p:nvSpPr>
            <p:spPr>
              <a:xfrm>
                <a:off x="2631475" y="2047025"/>
                <a:ext cx="6650" cy="127850"/>
              </a:xfrm>
              <a:custGeom>
                <a:avLst/>
                <a:gdLst/>
                <a:ahLst/>
                <a:cxnLst/>
                <a:rect l="l" t="t" r="r" b="b"/>
                <a:pathLst>
                  <a:path w="266" h="5114" fill="none" extrusionOk="0">
                    <a:moveTo>
                      <a:pt x="265" y="1"/>
                    </a:moveTo>
                    <a:lnTo>
                      <a:pt x="1" y="1"/>
                    </a:lnTo>
                    <a:lnTo>
                      <a:pt x="1" y="5113"/>
                    </a:lnTo>
                    <a:lnTo>
                      <a:pt x="265" y="5113"/>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59"/>
              <p:cNvSpPr/>
              <p:nvPr/>
            </p:nvSpPr>
            <p:spPr>
              <a:xfrm>
                <a:off x="2631475" y="1913700"/>
                <a:ext cx="6650" cy="126750"/>
              </a:xfrm>
              <a:custGeom>
                <a:avLst/>
                <a:gdLst/>
                <a:ahLst/>
                <a:cxnLst/>
                <a:rect l="l" t="t" r="r" b="b"/>
                <a:pathLst>
                  <a:path w="266" h="5070" fill="none" extrusionOk="0">
                    <a:moveTo>
                      <a:pt x="265" y="0"/>
                    </a:moveTo>
                    <a:lnTo>
                      <a:pt x="1" y="0"/>
                    </a:lnTo>
                    <a:lnTo>
                      <a:pt x="1" y="5069"/>
                    </a:lnTo>
                    <a:lnTo>
                      <a:pt x="265" y="5069"/>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59"/>
              <p:cNvSpPr/>
              <p:nvPr/>
            </p:nvSpPr>
            <p:spPr>
              <a:xfrm>
                <a:off x="2631475" y="1779250"/>
                <a:ext cx="6650" cy="126750"/>
              </a:xfrm>
              <a:custGeom>
                <a:avLst/>
                <a:gdLst/>
                <a:ahLst/>
                <a:cxnLst/>
                <a:rect l="l" t="t" r="r" b="b"/>
                <a:pathLst>
                  <a:path w="266" h="5070" fill="none" extrusionOk="0">
                    <a:moveTo>
                      <a:pt x="265" y="1"/>
                    </a:moveTo>
                    <a:lnTo>
                      <a:pt x="1" y="1"/>
                    </a:lnTo>
                    <a:lnTo>
                      <a:pt x="1" y="5070"/>
                    </a:lnTo>
                    <a:lnTo>
                      <a:pt x="265" y="5070"/>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59"/>
              <p:cNvSpPr/>
              <p:nvPr/>
            </p:nvSpPr>
            <p:spPr>
              <a:xfrm>
                <a:off x="2631475" y="1644825"/>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59"/>
              <p:cNvSpPr/>
              <p:nvPr/>
            </p:nvSpPr>
            <p:spPr>
              <a:xfrm>
                <a:off x="2761500" y="1645925"/>
                <a:ext cx="7750" cy="1336650"/>
              </a:xfrm>
              <a:custGeom>
                <a:avLst/>
                <a:gdLst/>
                <a:ahLst/>
                <a:cxnLst/>
                <a:rect l="l" t="t" r="r" b="b"/>
                <a:pathLst>
                  <a:path w="310" h="53466" extrusionOk="0">
                    <a:moveTo>
                      <a:pt x="1" y="1"/>
                    </a:moveTo>
                    <a:lnTo>
                      <a:pt x="1" y="5069"/>
                    </a:lnTo>
                    <a:lnTo>
                      <a:pt x="309" y="5069"/>
                    </a:lnTo>
                    <a:lnTo>
                      <a:pt x="309" y="1"/>
                    </a:lnTo>
                    <a:close/>
                    <a:moveTo>
                      <a:pt x="1" y="5334"/>
                    </a:moveTo>
                    <a:lnTo>
                      <a:pt x="1" y="10403"/>
                    </a:lnTo>
                    <a:lnTo>
                      <a:pt x="309" y="10403"/>
                    </a:lnTo>
                    <a:lnTo>
                      <a:pt x="309" y="5334"/>
                    </a:lnTo>
                    <a:close/>
                    <a:moveTo>
                      <a:pt x="1" y="10711"/>
                    </a:moveTo>
                    <a:lnTo>
                      <a:pt x="1" y="15780"/>
                    </a:lnTo>
                    <a:lnTo>
                      <a:pt x="309" y="15780"/>
                    </a:lnTo>
                    <a:lnTo>
                      <a:pt x="309" y="10711"/>
                    </a:lnTo>
                    <a:close/>
                    <a:moveTo>
                      <a:pt x="1" y="16045"/>
                    </a:moveTo>
                    <a:lnTo>
                      <a:pt x="1" y="21157"/>
                    </a:lnTo>
                    <a:lnTo>
                      <a:pt x="309" y="21157"/>
                    </a:lnTo>
                    <a:lnTo>
                      <a:pt x="309" y="16045"/>
                    </a:lnTo>
                    <a:close/>
                    <a:moveTo>
                      <a:pt x="1" y="21422"/>
                    </a:moveTo>
                    <a:lnTo>
                      <a:pt x="1" y="26535"/>
                    </a:lnTo>
                    <a:lnTo>
                      <a:pt x="309" y="26535"/>
                    </a:lnTo>
                    <a:lnTo>
                      <a:pt x="309" y="21422"/>
                    </a:lnTo>
                    <a:close/>
                    <a:moveTo>
                      <a:pt x="1" y="26799"/>
                    </a:moveTo>
                    <a:lnTo>
                      <a:pt x="1" y="31912"/>
                    </a:lnTo>
                    <a:lnTo>
                      <a:pt x="309" y="31912"/>
                    </a:lnTo>
                    <a:lnTo>
                      <a:pt x="309" y="26799"/>
                    </a:lnTo>
                    <a:close/>
                    <a:moveTo>
                      <a:pt x="1" y="32177"/>
                    </a:moveTo>
                    <a:lnTo>
                      <a:pt x="1" y="37290"/>
                    </a:lnTo>
                    <a:lnTo>
                      <a:pt x="309" y="37290"/>
                    </a:lnTo>
                    <a:lnTo>
                      <a:pt x="309" y="32177"/>
                    </a:lnTo>
                    <a:close/>
                    <a:moveTo>
                      <a:pt x="1" y="37554"/>
                    </a:moveTo>
                    <a:lnTo>
                      <a:pt x="1" y="42667"/>
                    </a:lnTo>
                    <a:lnTo>
                      <a:pt x="309" y="42667"/>
                    </a:lnTo>
                    <a:lnTo>
                      <a:pt x="309" y="37554"/>
                    </a:lnTo>
                    <a:close/>
                    <a:moveTo>
                      <a:pt x="1" y="42931"/>
                    </a:moveTo>
                    <a:lnTo>
                      <a:pt x="1" y="48044"/>
                    </a:lnTo>
                    <a:lnTo>
                      <a:pt x="309" y="48044"/>
                    </a:lnTo>
                    <a:lnTo>
                      <a:pt x="309" y="42931"/>
                    </a:lnTo>
                    <a:close/>
                    <a:moveTo>
                      <a:pt x="1" y="48309"/>
                    </a:moveTo>
                    <a:lnTo>
                      <a:pt x="1" y="53289"/>
                    </a:lnTo>
                    <a:lnTo>
                      <a:pt x="265" y="53289"/>
                    </a:lnTo>
                    <a:lnTo>
                      <a:pt x="265" y="53466"/>
                    </a:lnTo>
                    <a:lnTo>
                      <a:pt x="309" y="53466"/>
                    </a:lnTo>
                    <a:lnTo>
                      <a:pt x="309" y="48309"/>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59"/>
              <p:cNvSpPr/>
              <p:nvPr/>
            </p:nvSpPr>
            <p:spPr>
              <a:xfrm>
                <a:off x="2761500" y="1645925"/>
                <a:ext cx="7750" cy="1336650"/>
              </a:xfrm>
              <a:custGeom>
                <a:avLst/>
                <a:gdLst/>
                <a:ahLst/>
                <a:cxnLst/>
                <a:rect l="l" t="t" r="r" b="b"/>
                <a:pathLst>
                  <a:path w="310" h="53466" fill="none" extrusionOk="0">
                    <a:moveTo>
                      <a:pt x="309" y="1"/>
                    </a:moveTo>
                    <a:lnTo>
                      <a:pt x="1" y="1"/>
                    </a:lnTo>
                    <a:lnTo>
                      <a:pt x="1" y="5069"/>
                    </a:lnTo>
                    <a:lnTo>
                      <a:pt x="309" y="5069"/>
                    </a:lnTo>
                    <a:lnTo>
                      <a:pt x="309" y="5334"/>
                    </a:lnTo>
                    <a:lnTo>
                      <a:pt x="1" y="5334"/>
                    </a:lnTo>
                    <a:lnTo>
                      <a:pt x="1" y="10403"/>
                    </a:lnTo>
                    <a:lnTo>
                      <a:pt x="309" y="10403"/>
                    </a:lnTo>
                    <a:lnTo>
                      <a:pt x="309" y="10711"/>
                    </a:lnTo>
                    <a:lnTo>
                      <a:pt x="1" y="10711"/>
                    </a:lnTo>
                    <a:lnTo>
                      <a:pt x="1" y="15780"/>
                    </a:lnTo>
                    <a:lnTo>
                      <a:pt x="309" y="15780"/>
                    </a:lnTo>
                    <a:lnTo>
                      <a:pt x="309" y="16045"/>
                    </a:lnTo>
                    <a:lnTo>
                      <a:pt x="1" y="16045"/>
                    </a:lnTo>
                    <a:lnTo>
                      <a:pt x="1" y="21157"/>
                    </a:lnTo>
                    <a:lnTo>
                      <a:pt x="309" y="21157"/>
                    </a:lnTo>
                    <a:lnTo>
                      <a:pt x="309" y="21422"/>
                    </a:lnTo>
                    <a:lnTo>
                      <a:pt x="1" y="21422"/>
                    </a:lnTo>
                    <a:lnTo>
                      <a:pt x="1" y="26535"/>
                    </a:lnTo>
                    <a:lnTo>
                      <a:pt x="309" y="26535"/>
                    </a:lnTo>
                    <a:lnTo>
                      <a:pt x="309" y="26799"/>
                    </a:lnTo>
                    <a:lnTo>
                      <a:pt x="1" y="26799"/>
                    </a:lnTo>
                    <a:lnTo>
                      <a:pt x="1" y="31912"/>
                    </a:lnTo>
                    <a:lnTo>
                      <a:pt x="309" y="31912"/>
                    </a:lnTo>
                    <a:lnTo>
                      <a:pt x="309" y="32177"/>
                    </a:lnTo>
                    <a:lnTo>
                      <a:pt x="1" y="32177"/>
                    </a:lnTo>
                    <a:lnTo>
                      <a:pt x="1" y="37290"/>
                    </a:lnTo>
                    <a:lnTo>
                      <a:pt x="309" y="37290"/>
                    </a:lnTo>
                    <a:lnTo>
                      <a:pt x="309" y="37554"/>
                    </a:lnTo>
                    <a:lnTo>
                      <a:pt x="1" y="37554"/>
                    </a:lnTo>
                    <a:lnTo>
                      <a:pt x="1" y="42667"/>
                    </a:lnTo>
                    <a:lnTo>
                      <a:pt x="309" y="42667"/>
                    </a:lnTo>
                    <a:lnTo>
                      <a:pt x="309" y="42931"/>
                    </a:lnTo>
                    <a:lnTo>
                      <a:pt x="1" y="42931"/>
                    </a:lnTo>
                    <a:lnTo>
                      <a:pt x="1" y="48044"/>
                    </a:lnTo>
                    <a:lnTo>
                      <a:pt x="309" y="48044"/>
                    </a:lnTo>
                    <a:lnTo>
                      <a:pt x="309" y="48309"/>
                    </a:lnTo>
                    <a:lnTo>
                      <a:pt x="1" y="48309"/>
                    </a:lnTo>
                    <a:lnTo>
                      <a:pt x="1" y="53289"/>
                    </a:lnTo>
                    <a:lnTo>
                      <a:pt x="265" y="53289"/>
                    </a:lnTo>
                    <a:lnTo>
                      <a:pt x="265" y="53466"/>
                    </a:lnTo>
                    <a:lnTo>
                      <a:pt x="309" y="53466"/>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59"/>
              <p:cNvSpPr/>
              <p:nvPr/>
            </p:nvSpPr>
            <p:spPr>
              <a:xfrm>
                <a:off x="2093750" y="1638225"/>
                <a:ext cx="675500" cy="6625"/>
              </a:xfrm>
              <a:custGeom>
                <a:avLst/>
                <a:gdLst/>
                <a:ahLst/>
                <a:cxnLst/>
                <a:rect l="l" t="t" r="r" b="b"/>
                <a:pathLst>
                  <a:path w="27020" h="265" extrusionOk="0">
                    <a:moveTo>
                      <a:pt x="0" y="0"/>
                    </a:moveTo>
                    <a:lnTo>
                      <a:pt x="0" y="220"/>
                    </a:lnTo>
                    <a:lnTo>
                      <a:pt x="265" y="220"/>
                    </a:lnTo>
                    <a:lnTo>
                      <a:pt x="265" y="264"/>
                    </a:lnTo>
                    <a:lnTo>
                      <a:pt x="5378" y="264"/>
                    </a:lnTo>
                    <a:lnTo>
                      <a:pt x="5378" y="220"/>
                    </a:lnTo>
                    <a:lnTo>
                      <a:pt x="5642" y="220"/>
                    </a:lnTo>
                    <a:lnTo>
                      <a:pt x="5642" y="264"/>
                    </a:lnTo>
                    <a:lnTo>
                      <a:pt x="10755" y="264"/>
                    </a:lnTo>
                    <a:lnTo>
                      <a:pt x="10755" y="220"/>
                    </a:lnTo>
                    <a:lnTo>
                      <a:pt x="11020" y="220"/>
                    </a:lnTo>
                    <a:lnTo>
                      <a:pt x="11020" y="264"/>
                    </a:lnTo>
                    <a:lnTo>
                      <a:pt x="16132" y="264"/>
                    </a:lnTo>
                    <a:lnTo>
                      <a:pt x="16132" y="220"/>
                    </a:lnTo>
                    <a:lnTo>
                      <a:pt x="16397" y="220"/>
                    </a:lnTo>
                    <a:lnTo>
                      <a:pt x="16397" y="264"/>
                    </a:lnTo>
                    <a:lnTo>
                      <a:pt x="21510" y="264"/>
                    </a:lnTo>
                    <a:lnTo>
                      <a:pt x="21510" y="220"/>
                    </a:lnTo>
                    <a:lnTo>
                      <a:pt x="21774" y="220"/>
                    </a:lnTo>
                    <a:lnTo>
                      <a:pt x="21774" y="264"/>
                    </a:lnTo>
                    <a:lnTo>
                      <a:pt x="27019" y="264"/>
                    </a:lnTo>
                    <a:lnTo>
                      <a:pt x="2701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59"/>
              <p:cNvSpPr/>
              <p:nvPr/>
            </p:nvSpPr>
            <p:spPr>
              <a:xfrm>
                <a:off x="2093750" y="1638225"/>
                <a:ext cx="675500" cy="6625"/>
              </a:xfrm>
              <a:custGeom>
                <a:avLst/>
                <a:gdLst/>
                <a:ahLst/>
                <a:cxnLst/>
                <a:rect l="l" t="t" r="r" b="b"/>
                <a:pathLst>
                  <a:path w="27020" h="265" fill="none" extrusionOk="0">
                    <a:moveTo>
                      <a:pt x="27019" y="0"/>
                    </a:moveTo>
                    <a:lnTo>
                      <a:pt x="0" y="0"/>
                    </a:lnTo>
                    <a:lnTo>
                      <a:pt x="0" y="220"/>
                    </a:lnTo>
                    <a:lnTo>
                      <a:pt x="265" y="220"/>
                    </a:lnTo>
                    <a:lnTo>
                      <a:pt x="265" y="264"/>
                    </a:lnTo>
                    <a:lnTo>
                      <a:pt x="5378" y="264"/>
                    </a:lnTo>
                    <a:lnTo>
                      <a:pt x="5378" y="220"/>
                    </a:lnTo>
                    <a:lnTo>
                      <a:pt x="5642" y="220"/>
                    </a:lnTo>
                    <a:lnTo>
                      <a:pt x="5642" y="264"/>
                    </a:lnTo>
                    <a:lnTo>
                      <a:pt x="10755" y="264"/>
                    </a:lnTo>
                    <a:lnTo>
                      <a:pt x="10755" y="220"/>
                    </a:lnTo>
                    <a:lnTo>
                      <a:pt x="11020" y="220"/>
                    </a:lnTo>
                    <a:lnTo>
                      <a:pt x="11020" y="264"/>
                    </a:lnTo>
                    <a:lnTo>
                      <a:pt x="16132" y="264"/>
                    </a:lnTo>
                    <a:lnTo>
                      <a:pt x="16132" y="220"/>
                    </a:lnTo>
                    <a:lnTo>
                      <a:pt x="16397" y="220"/>
                    </a:lnTo>
                    <a:lnTo>
                      <a:pt x="16397" y="264"/>
                    </a:lnTo>
                    <a:lnTo>
                      <a:pt x="21510" y="264"/>
                    </a:lnTo>
                    <a:lnTo>
                      <a:pt x="21510" y="220"/>
                    </a:lnTo>
                    <a:lnTo>
                      <a:pt x="21774" y="220"/>
                    </a:lnTo>
                    <a:lnTo>
                      <a:pt x="21774" y="264"/>
                    </a:lnTo>
                    <a:lnTo>
                      <a:pt x="27019" y="264"/>
                    </a:lnTo>
                    <a:lnTo>
                      <a:pt x="2701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59"/>
              <p:cNvSpPr/>
              <p:nvPr/>
            </p:nvSpPr>
            <p:spPr>
              <a:xfrm>
                <a:off x="2093750" y="1643725"/>
                <a:ext cx="6625" cy="1125"/>
              </a:xfrm>
              <a:custGeom>
                <a:avLst/>
                <a:gdLst/>
                <a:ahLst/>
                <a:cxnLst/>
                <a:rect l="l" t="t" r="r" b="b"/>
                <a:pathLst>
                  <a:path w="265" h="45" extrusionOk="0">
                    <a:moveTo>
                      <a:pt x="0" y="0"/>
                    </a:moveTo>
                    <a:lnTo>
                      <a:pt x="0" y="44"/>
                    </a:lnTo>
                    <a:lnTo>
                      <a:pt x="265"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59"/>
              <p:cNvSpPr/>
              <p:nvPr/>
            </p:nvSpPr>
            <p:spPr>
              <a:xfrm>
                <a:off x="2093750" y="1643725"/>
                <a:ext cx="6625" cy="1125"/>
              </a:xfrm>
              <a:custGeom>
                <a:avLst/>
                <a:gdLst/>
                <a:ahLst/>
                <a:cxnLst/>
                <a:rect l="l" t="t" r="r" b="b"/>
                <a:pathLst>
                  <a:path w="265" h="45" fill="none" extrusionOk="0">
                    <a:moveTo>
                      <a:pt x="265" y="0"/>
                    </a:moveTo>
                    <a:lnTo>
                      <a:pt x="0" y="0"/>
                    </a:lnTo>
                    <a:lnTo>
                      <a:pt x="0" y="44"/>
                    </a:lnTo>
                    <a:lnTo>
                      <a:pt x="265" y="44"/>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59"/>
              <p:cNvSpPr/>
              <p:nvPr/>
            </p:nvSpPr>
            <p:spPr>
              <a:xfrm>
                <a:off x="2228175" y="1643725"/>
                <a:ext cx="6650" cy="1125"/>
              </a:xfrm>
              <a:custGeom>
                <a:avLst/>
                <a:gdLst/>
                <a:ahLst/>
                <a:cxnLst/>
                <a:rect l="l" t="t" r="r" b="b"/>
                <a:pathLst>
                  <a:path w="266" h="45" extrusionOk="0">
                    <a:moveTo>
                      <a:pt x="1" y="0"/>
                    </a:moveTo>
                    <a:lnTo>
                      <a:pt x="1" y="44"/>
                    </a:lnTo>
                    <a:lnTo>
                      <a:pt x="265"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59"/>
              <p:cNvSpPr/>
              <p:nvPr/>
            </p:nvSpPr>
            <p:spPr>
              <a:xfrm>
                <a:off x="2228175" y="1643725"/>
                <a:ext cx="6650" cy="1125"/>
              </a:xfrm>
              <a:custGeom>
                <a:avLst/>
                <a:gdLst/>
                <a:ahLst/>
                <a:cxnLst/>
                <a:rect l="l" t="t" r="r" b="b"/>
                <a:pathLst>
                  <a:path w="266" h="45" fill="none" extrusionOk="0">
                    <a:moveTo>
                      <a:pt x="265" y="0"/>
                    </a:moveTo>
                    <a:lnTo>
                      <a:pt x="1" y="0"/>
                    </a:lnTo>
                    <a:lnTo>
                      <a:pt x="1" y="44"/>
                    </a:lnTo>
                    <a:lnTo>
                      <a:pt x="265" y="44"/>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59"/>
              <p:cNvSpPr/>
              <p:nvPr/>
            </p:nvSpPr>
            <p:spPr>
              <a:xfrm>
                <a:off x="2362625" y="1643725"/>
                <a:ext cx="6625" cy="1125"/>
              </a:xfrm>
              <a:custGeom>
                <a:avLst/>
                <a:gdLst/>
                <a:ahLst/>
                <a:cxnLst/>
                <a:rect l="l" t="t" r="r" b="b"/>
                <a:pathLst>
                  <a:path w="265" h="45" extrusionOk="0">
                    <a:moveTo>
                      <a:pt x="0" y="0"/>
                    </a:moveTo>
                    <a:lnTo>
                      <a:pt x="0" y="44"/>
                    </a:lnTo>
                    <a:lnTo>
                      <a:pt x="265"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59"/>
              <p:cNvSpPr/>
              <p:nvPr/>
            </p:nvSpPr>
            <p:spPr>
              <a:xfrm>
                <a:off x="2362625" y="1643725"/>
                <a:ext cx="6625" cy="1125"/>
              </a:xfrm>
              <a:custGeom>
                <a:avLst/>
                <a:gdLst/>
                <a:ahLst/>
                <a:cxnLst/>
                <a:rect l="l" t="t" r="r" b="b"/>
                <a:pathLst>
                  <a:path w="265" h="45" fill="none" extrusionOk="0">
                    <a:moveTo>
                      <a:pt x="265" y="0"/>
                    </a:moveTo>
                    <a:lnTo>
                      <a:pt x="0" y="0"/>
                    </a:lnTo>
                    <a:lnTo>
                      <a:pt x="0" y="44"/>
                    </a:lnTo>
                    <a:lnTo>
                      <a:pt x="265" y="44"/>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59"/>
              <p:cNvSpPr/>
              <p:nvPr/>
            </p:nvSpPr>
            <p:spPr>
              <a:xfrm>
                <a:off x="2497050" y="1643725"/>
                <a:ext cx="6625" cy="1125"/>
              </a:xfrm>
              <a:custGeom>
                <a:avLst/>
                <a:gdLst/>
                <a:ahLst/>
                <a:cxnLst/>
                <a:rect l="l" t="t" r="r" b="b"/>
                <a:pathLst>
                  <a:path w="265" h="45" extrusionOk="0">
                    <a:moveTo>
                      <a:pt x="0" y="0"/>
                    </a:moveTo>
                    <a:lnTo>
                      <a:pt x="0" y="44"/>
                    </a:lnTo>
                    <a:lnTo>
                      <a:pt x="265"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59"/>
              <p:cNvSpPr/>
              <p:nvPr/>
            </p:nvSpPr>
            <p:spPr>
              <a:xfrm>
                <a:off x="2497050" y="1643725"/>
                <a:ext cx="6625" cy="1125"/>
              </a:xfrm>
              <a:custGeom>
                <a:avLst/>
                <a:gdLst/>
                <a:ahLst/>
                <a:cxnLst/>
                <a:rect l="l" t="t" r="r" b="b"/>
                <a:pathLst>
                  <a:path w="265" h="45" fill="none" extrusionOk="0">
                    <a:moveTo>
                      <a:pt x="265" y="0"/>
                    </a:moveTo>
                    <a:lnTo>
                      <a:pt x="0" y="0"/>
                    </a:lnTo>
                    <a:lnTo>
                      <a:pt x="0" y="44"/>
                    </a:lnTo>
                    <a:lnTo>
                      <a:pt x="265" y="44"/>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59"/>
              <p:cNvSpPr/>
              <p:nvPr/>
            </p:nvSpPr>
            <p:spPr>
              <a:xfrm>
                <a:off x="2631475" y="1643725"/>
                <a:ext cx="6650" cy="1125"/>
              </a:xfrm>
              <a:custGeom>
                <a:avLst/>
                <a:gdLst/>
                <a:ahLst/>
                <a:cxnLst/>
                <a:rect l="l" t="t" r="r" b="b"/>
                <a:pathLst>
                  <a:path w="266" h="45" extrusionOk="0">
                    <a:moveTo>
                      <a:pt x="1" y="0"/>
                    </a:moveTo>
                    <a:lnTo>
                      <a:pt x="1" y="44"/>
                    </a:lnTo>
                    <a:lnTo>
                      <a:pt x="265"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59"/>
              <p:cNvSpPr/>
              <p:nvPr/>
            </p:nvSpPr>
            <p:spPr>
              <a:xfrm>
                <a:off x="2631475" y="1643725"/>
                <a:ext cx="6650" cy="1125"/>
              </a:xfrm>
              <a:custGeom>
                <a:avLst/>
                <a:gdLst/>
                <a:ahLst/>
                <a:cxnLst/>
                <a:rect l="l" t="t" r="r" b="b"/>
                <a:pathLst>
                  <a:path w="266" h="45" fill="none" extrusionOk="0">
                    <a:moveTo>
                      <a:pt x="265" y="0"/>
                    </a:moveTo>
                    <a:lnTo>
                      <a:pt x="1" y="0"/>
                    </a:lnTo>
                    <a:lnTo>
                      <a:pt x="1" y="44"/>
                    </a:lnTo>
                    <a:lnTo>
                      <a:pt x="265" y="44"/>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59"/>
              <p:cNvSpPr/>
              <p:nvPr/>
            </p:nvSpPr>
            <p:spPr>
              <a:xfrm>
                <a:off x="2100350" y="1772650"/>
                <a:ext cx="661175" cy="6625"/>
              </a:xfrm>
              <a:custGeom>
                <a:avLst/>
                <a:gdLst/>
                <a:ahLst/>
                <a:cxnLst/>
                <a:rect l="l" t="t" r="r" b="b"/>
                <a:pathLst>
                  <a:path w="26447"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59"/>
              <p:cNvSpPr/>
              <p:nvPr/>
            </p:nvSpPr>
            <p:spPr>
              <a:xfrm>
                <a:off x="2100350" y="17726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59"/>
              <p:cNvSpPr/>
              <p:nvPr/>
            </p:nvSpPr>
            <p:spPr>
              <a:xfrm>
                <a:off x="2234800" y="1772650"/>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59"/>
              <p:cNvSpPr/>
              <p:nvPr/>
            </p:nvSpPr>
            <p:spPr>
              <a:xfrm>
                <a:off x="2369225" y="1772650"/>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59"/>
              <p:cNvSpPr/>
              <p:nvPr/>
            </p:nvSpPr>
            <p:spPr>
              <a:xfrm>
                <a:off x="2503650" y="17726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59"/>
              <p:cNvSpPr/>
              <p:nvPr/>
            </p:nvSpPr>
            <p:spPr>
              <a:xfrm>
                <a:off x="2638100" y="1772650"/>
                <a:ext cx="123425" cy="6625"/>
              </a:xfrm>
              <a:custGeom>
                <a:avLst/>
                <a:gdLst/>
                <a:ahLst/>
                <a:cxnLst/>
                <a:rect l="l" t="t" r="r" b="b"/>
                <a:pathLst>
                  <a:path w="4937" h="265" fill="none" extrusionOk="0">
                    <a:moveTo>
                      <a:pt x="4937" y="0"/>
                    </a:moveTo>
                    <a:lnTo>
                      <a:pt x="0" y="0"/>
                    </a:lnTo>
                    <a:lnTo>
                      <a:pt x="0" y="265"/>
                    </a:lnTo>
                    <a:lnTo>
                      <a:pt x="4937" y="265"/>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59"/>
              <p:cNvSpPr/>
              <p:nvPr/>
            </p:nvSpPr>
            <p:spPr>
              <a:xfrm>
                <a:off x="2093750" y="17726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59"/>
              <p:cNvSpPr/>
              <p:nvPr/>
            </p:nvSpPr>
            <p:spPr>
              <a:xfrm>
                <a:off x="2093750" y="17726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59"/>
              <p:cNvSpPr/>
              <p:nvPr/>
            </p:nvSpPr>
            <p:spPr>
              <a:xfrm>
                <a:off x="2228175" y="17726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59"/>
              <p:cNvSpPr/>
              <p:nvPr/>
            </p:nvSpPr>
            <p:spPr>
              <a:xfrm>
                <a:off x="2228175" y="17726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59"/>
              <p:cNvSpPr/>
              <p:nvPr/>
            </p:nvSpPr>
            <p:spPr>
              <a:xfrm>
                <a:off x="2362625" y="17726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59"/>
              <p:cNvSpPr/>
              <p:nvPr/>
            </p:nvSpPr>
            <p:spPr>
              <a:xfrm>
                <a:off x="2362625" y="17726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59"/>
              <p:cNvSpPr/>
              <p:nvPr/>
            </p:nvSpPr>
            <p:spPr>
              <a:xfrm>
                <a:off x="2497050" y="17726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59"/>
              <p:cNvSpPr/>
              <p:nvPr/>
            </p:nvSpPr>
            <p:spPr>
              <a:xfrm>
                <a:off x="2497050" y="17726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59"/>
              <p:cNvSpPr/>
              <p:nvPr/>
            </p:nvSpPr>
            <p:spPr>
              <a:xfrm>
                <a:off x="2631475" y="17726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59"/>
              <p:cNvSpPr/>
              <p:nvPr/>
            </p:nvSpPr>
            <p:spPr>
              <a:xfrm>
                <a:off x="2631475" y="17726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59"/>
              <p:cNvSpPr/>
              <p:nvPr/>
            </p:nvSpPr>
            <p:spPr>
              <a:xfrm>
                <a:off x="2761500" y="1772650"/>
                <a:ext cx="7750" cy="6625"/>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59"/>
              <p:cNvSpPr/>
              <p:nvPr/>
            </p:nvSpPr>
            <p:spPr>
              <a:xfrm>
                <a:off x="2761500" y="1772650"/>
                <a:ext cx="7750" cy="6625"/>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59"/>
              <p:cNvSpPr/>
              <p:nvPr/>
            </p:nvSpPr>
            <p:spPr>
              <a:xfrm>
                <a:off x="2100350" y="1905975"/>
                <a:ext cx="661175" cy="7750"/>
              </a:xfrm>
              <a:custGeom>
                <a:avLst/>
                <a:gdLst/>
                <a:ahLst/>
                <a:cxnLst/>
                <a:rect l="l" t="t" r="r" b="b"/>
                <a:pathLst>
                  <a:path w="26447" h="310" extrusionOk="0">
                    <a:moveTo>
                      <a:pt x="1" y="1"/>
                    </a:moveTo>
                    <a:lnTo>
                      <a:pt x="1" y="309"/>
                    </a:lnTo>
                    <a:lnTo>
                      <a:pt x="5114" y="309"/>
                    </a:lnTo>
                    <a:lnTo>
                      <a:pt x="5114" y="1"/>
                    </a:lnTo>
                    <a:close/>
                    <a:moveTo>
                      <a:pt x="5378" y="1"/>
                    </a:moveTo>
                    <a:lnTo>
                      <a:pt x="5378" y="309"/>
                    </a:lnTo>
                    <a:lnTo>
                      <a:pt x="10491" y="309"/>
                    </a:lnTo>
                    <a:lnTo>
                      <a:pt x="10491" y="1"/>
                    </a:lnTo>
                    <a:close/>
                    <a:moveTo>
                      <a:pt x="10756" y="1"/>
                    </a:moveTo>
                    <a:lnTo>
                      <a:pt x="10756" y="309"/>
                    </a:lnTo>
                    <a:lnTo>
                      <a:pt x="15868" y="309"/>
                    </a:lnTo>
                    <a:lnTo>
                      <a:pt x="15868" y="1"/>
                    </a:lnTo>
                    <a:close/>
                    <a:moveTo>
                      <a:pt x="16133" y="1"/>
                    </a:moveTo>
                    <a:lnTo>
                      <a:pt x="16133" y="309"/>
                    </a:lnTo>
                    <a:lnTo>
                      <a:pt x="21246" y="309"/>
                    </a:lnTo>
                    <a:lnTo>
                      <a:pt x="21246" y="1"/>
                    </a:lnTo>
                    <a:close/>
                    <a:moveTo>
                      <a:pt x="21510" y="1"/>
                    </a:moveTo>
                    <a:lnTo>
                      <a:pt x="21510" y="309"/>
                    </a:lnTo>
                    <a:lnTo>
                      <a:pt x="26447" y="309"/>
                    </a:lnTo>
                    <a:lnTo>
                      <a:pt x="264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59"/>
              <p:cNvSpPr/>
              <p:nvPr/>
            </p:nvSpPr>
            <p:spPr>
              <a:xfrm>
                <a:off x="2100350" y="1905975"/>
                <a:ext cx="127850" cy="7750"/>
              </a:xfrm>
              <a:custGeom>
                <a:avLst/>
                <a:gdLst/>
                <a:ahLst/>
                <a:cxnLst/>
                <a:rect l="l" t="t" r="r" b="b"/>
                <a:pathLst>
                  <a:path w="5114" h="310" fill="none" extrusionOk="0">
                    <a:moveTo>
                      <a:pt x="5114" y="1"/>
                    </a:moveTo>
                    <a:lnTo>
                      <a:pt x="1" y="1"/>
                    </a:lnTo>
                    <a:lnTo>
                      <a:pt x="1" y="309"/>
                    </a:lnTo>
                    <a:lnTo>
                      <a:pt x="5114" y="309"/>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59"/>
              <p:cNvSpPr/>
              <p:nvPr/>
            </p:nvSpPr>
            <p:spPr>
              <a:xfrm>
                <a:off x="2234800" y="1905975"/>
                <a:ext cx="127850" cy="7750"/>
              </a:xfrm>
              <a:custGeom>
                <a:avLst/>
                <a:gdLst/>
                <a:ahLst/>
                <a:cxnLst/>
                <a:rect l="l" t="t" r="r" b="b"/>
                <a:pathLst>
                  <a:path w="5114" h="310" fill="none" extrusionOk="0">
                    <a:moveTo>
                      <a:pt x="5113" y="1"/>
                    </a:moveTo>
                    <a:lnTo>
                      <a:pt x="0" y="1"/>
                    </a:lnTo>
                    <a:lnTo>
                      <a:pt x="0" y="309"/>
                    </a:lnTo>
                    <a:lnTo>
                      <a:pt x="5113" y="309"/>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59"/>
              <p:cNvSpPr/>
              <p:nvPr/>
            </p:nvSpPr>
            <p:spPr>
              <a:xfrm>
                <a:off x="2369225" y="1905975"/>
                <a:ext cx="127850" cy="7750"/>
              </a:xfrm>
              <a:custGeom>
                <a:avLst/>
                <a:gdLst/>
                <a:ahLst/>
                <a:cxnLst/>
                <a:rect l="l" t="t" r="r" b="b"/>
                <a:pathLst>
                  <a:path w="5114" h="310" fill="none" extrusionOk="0">
                    <a:moveTo>
                      <a:pt x="5113" y="1"/>
                    </a:moveTo>
                    <a:lnTo>
                      <a:pt x="1" y="1"/>
                    </a:lnTo>
                    <a:lnTo>
                      <a:pt x="1" y="309"/>
                    </a:lnTo>
                    <a:lnTo>
                      <a:pt x="5113" y="309"/>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59"/>
              <p:cNvSpPr/>
              <p:nvPr/>
            </p:nvSpPr>
            <p:spPr>
              <a:xfrm>
                <a:off x="2503650" y="1905975"/>
                <a:ext cx="127850" cy="7750"/>
              </a:xfrm>
              <a:custGeom>
                <a:avLst/>
                <a:gdLst/>
                <a:ahLst/>
                <a:cxnLst/>
                <a:rect l="l" t="t" r="r" b="b"/>
                <a:pathLst>
                  <a:path w="5114" h="310" fill="none" extrusionOk="0">
                    <a:moveTo>
                      <a:pt x="5114" y="1"/>
                    </a:moveTo>
                    <a:lnTo>
                      <a:pt x="1" y="1"/>
                    </a:lnTo>
                    <a:lnTo>
                      <a:pt x="1" y="309"/>
                    </a:lnTo>
                    <a:lnTo>
                      <a:pt x="5114" y="309"/>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59"/>
              <p:cNvSpPr/>
              <p:nvPr/>
            </p:nvSpPr>
            <p:spPr>
              <a:xfrm>
                <a:off x="2638100" y="1905975"/>
                <a:ext cx="123425" cy="7750"/>
              </a:xfrm>
              <a:custGeom>
                <a:avLst/>
                <a:gdLst/>
                <a:ahLst/>
                <a:cxnLst/>
                <a:rect l="l" t="t" r="r" b="b"/>
                <a:pathLst>
                  <a:path w="4937" h="310" fill="none" extrusionOk="0">
                    <a:moveTo>
                      <a:pt x="4937" y="1"/>
                    </a:moveTo>
                    <a:lnTo>
                      <a:pt x="0" y="1"/>
                    </a:lnTo>
                    <a:lnTo>
                      <a:pt x="0" y="309"/>
                    </a:lnTo>
                    <a:lnTo>
                      <a:pt x="4937" y="309"/>
                    </a:lnTo>
                    <a:lnTo>
                      <a:pt x="4937"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59"/>
              <p:cNvSpPr/>
              <p:nvPr/>
            </p:nvSpPr>
            <p:spPr>
              <a:xfrm>
                <a:off x="2093750" y="1905975"/>
                <a:ext cx="6625" cy="7750"/>
              </a:xfrm>
              <a:custGeom>
                <a:avLst/>
                <a:gdLst/>
                <a:ahLst/>
                <a:cxnLst/>
                <a:rect l="l" t="t" r="r" b="b"/>
                <a:pathLst>
                  <a:path w="265" h="310" extrusionOk="0">
                    <a:moveTo>
                      <a:pt x="0" y="1"/>
                    </a:moveTo>
                    <a:lnTo>
                      <a:pt x="0" y="309"/>
                    </a:lnTo>
                    <a:lnTo>
                      <a:pt x="265" y="309"/>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59"/>
              <p:cNvSpPr/>
              <p:nvPr/>
            </p:nvSpPr>
            <p:spPr>
              <a:xfrm>
                <a:off x="2093750" y="1905975"/>
                <a:ext cx="6625" cy="7750"/>
              </a:xfrm>
              <a:custGeom>
                <a:avLst/>
                <a:gdLst/>
                <a:ahLst/>
                <a:cxnLst/>
                <a:rect l="l" t="t" r="r" b="b"/>
                <a:pathLst>
                  <a:path w="265" h="310" fill="none" extrusionOk="0">
                    <a:moveTo>
                      <a:pt x="265" y="1"/>
                    </a:moveTo>
                    <a:lnTo>
                      <a:pt x="0" y="1"/>
                    </a:lnTo>
                    <a:lnTo>
                      <a:pt x="0" y="309"/>
                    </a:lnTo>
                    <a:lnTo>
                      <a:pt x="265" y="30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59"/>
              <p:cNvSpPr/>
              <p:nvPr/>
            </p:nvSpPr>
            <p:spPr>
              <a:xfrm>
                <a:off x="2228175" y="1905975"/>
                <a:ext cx="6650" cy="7750"/>
              </a:xfrm>
              <a:custGeom>
                <a:avLst/>
                <a:gdLst/>
                <a:ahLst/>
                <a:cxnLst/>
                <a:rect l="l" t="t" r="r" b="b"/>
                <a:pathLst>
                  <a:path w="266" h="310" extrusionOk="0">
                    <a:moveTo>
                      <a:pt x="1" y="1"/>
                    </a:moveTo>
                    <a:lnTo>
                      <a:pt x="1" y="309"/>
                    </a:lnTo>
                    <a:lnTo>
                      <a:pt x="265" y="309"/>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59"/>
              <p:cNvSpPr/>
              <p:nvPr/>
            </p:nvSpPr>
            <p:spPr>
              <a:xfrm>
                <a:off x="2228175" y="1905975"/>
                <a:ext cx="6650" cy="7750"/>
              </a:xfrm>
              <a:custGeom>
                <a:avLst/>
                <a:gdLst/>
                <a:ahLst/>
                <a:cxnLst/>
                <a:rect l="l" t="t" r="r" b="b"/>
                <a:pathLst>
                  <a:path w="266" h="310" fill="none" extrusionOk="0">
                    <a:moveTo>
                      <a:pt x="265" y="1"/>
                    </a:moveTo>
                    <a:lnTo>
                      <a:pt x="1" y="1"/>
                    </a:lnTo>
                    <a:lnTo>
                      <a:pt x="1" y="309"/>
                    </a:lnTo>
                    <a:lnTo>
                      <a:pt x="265" y="30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59"/>
              <p:cNvSpPr/>
              <p:nvPr/>
            </p:nvSpPr>
            <p:spPr>
              <a:xfrm>
                <a:off x="2362625" y="1905975"/>
                <a:ext cx="6625" cy="7750"/>
              </a:xfrm>
              <a:custGeom>
                <a:avLst/>
                <a:gdLst/>
                <a:ahLst/>
                <a:cxnLst/>
                <a:rect l="l" t="t" r="r" b="b"/>
                <a:pathLst>
                  <a:path w="265" h="310" extrusionOk="0">
                    <a:moveTo>
                      <a:pt x="0" y="1"/>
                    </a:moveTo>
                    <a:lnTo>
                      <a:pt x="0" y="309"/>
                    </a:lnTo>
                    <a:lnTo>
                      <a:pt x="265" y="309"/>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59"/>
              <p:cNvSpPr/>
              <p:nvPr/>
            </p:nvSpPr>
            <p:spPr>
              <a:xfrm>
                <a:off x="2362625" y="1905975"/>
                <a:ext cx="6625" cy="7750"/>
              </a:xfrm>
              <a:custGeom>
                <a:avLst/>
                <a:gdLst/>
                <a:ahLst/>
                <a:cxnLst/>
                <a:rect l="l" t="t" r="r" b="b"/>
                <a:pathLst>
                  <a:path w="265" h="310" fill="none" extrusionOk="0">
                    <a:moveTo>
                      <a:pt x="265" y="1"/>
                    </a:moveTo>
                    <a:lnTo>
                      <a:pt x="0" y="1"/>
                    </a:lnTo>
                    <a:lnTo>
                      <a:pt x="0" y="309"/>
                    </a:lnTo>
                    <a:lnTo>
                      <a:pt x="265" y="30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59"/>
              <p:cNvSpPr/>
              <p:nvPr/>
            </p:nvSpPr>
            <p:spPr>
              <a:xfrm>
                <a:off x="2497050" y="1905975"/>
                <a:ext cx="6625" cy="7750"/>
              </a:xfrm>
              <a:custGeom>
                <a:avLst/>
                <a:gdLst/>
                <a:ahLst/>
                <a:cxnLst/>
                <a:rect l="l" t="t" r="r" b="b"/>
                <a:pathLst>
                  <a:path w="265" h="310" extrusionOk="0">
                    <a:moveTo>
                      <a:pt x="0" y="1"/>
                    </a:moveTo>
                    <a:lnTo>
                      <a:pt x="0" y="309"/>
                    </a:lnTo>
                    <a:lnTo>
                      <a:pt x="265" y="309"/>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59"/>
              <p:cNvSpPr/>
              <p:nvPr/>
            </p:nvSpPr>
            <p:spPr>
              <a:xfrm>
                <a:off x="2497050" y="1905975"/>
                <a:ext cx="6625" cy="7750"/>
              </a:xfrm>
              <a:custGeom>
                <a:avLst/>
                <a:gdLst/>
                <a:ahLst/>
                <a:cxnLst/>
                <a:rect l="l" t="t" r="r" b="b"/>
                <a:pathLst>
                  <a:path w="265" h="310" fill="none" extrusionOk="0">
                    <a:moveTo>
                      <a:pt x="265" y="1"/>
                    </a:moveTo>
                    <a:lnTo>
                      <a:pt x="0" y="1"/>
                    </a:lnTo>
                    <a:lnTo>
                      <a:pt x="0" y="309"/>
                    </a:lnTo>
                    <a:lnTo>
                      <a:pt x="265" y="30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59"/>
              <p:cNvSpPr/>
              <p:nvPr/>
            </p:nvSpPr>
            <p:spPr>
              <a:xfrm>
                <a:off x="2631475" y="1905975"/>
                <a:ext cx="6650" cy="7750"/>
              </a:xfrm>
              <a:custGeom>
                <a:avLst/>
                <a:gdLst/>
                <a:ahLst/>
                <a:cxnLst/>
                <a:rect l="l" t="t" r="r" b="b"/>
                <a:pathLst>
                  <a:path w="266" h="310" extrusionOk="0">
                    <a:moveTo>
                      <a:pt x="1" y="1"/>
                    </a:moveTo>
                    <a:lnTo>
                      <a:pt x="1" y="309"/>
                    </a:lnTo>
                    <a:lnTo>
                      <a:pt x="265" y="309"/>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59"/>
              <p:cNvSpPr/>
              <p:nvPr/>
            </p:nvSpPr>
            <p:spPr>
              <a:xfrm>
                <a:off x="2631475" y="1905975"/>
                <a:ext cx="6650" cy="7750"/>
              </a:xfrm>
              <a:custGeom>
                <a:avLst/>
                <a:gdLst/>
                <a:ahLst/>
                <a:cxnLst/>
                <a:rect l="l" t="t" r="r" b="b"/>
                <a:pathLst>
                  <a:path w="266" h="310" fill="none" extrusionOk="0">
                    <a:moveTo>
                      <a:pt x="265" y="1"/>
                    </a:moveTo>
                    <a:lnTo>
                      <a:pt x="1" y="1"/>
                    </a:lnTo>
                    <a:lnTo>
                      <a:pt x="1" y="309"/>
                    </a:lnTo>
                    <a:lnTo>
                      <a:pt x="265" y="30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59"/>
              <p:cNvSpPr/>
              <p:nvPr/>
            </p:nvSpPr>
            <p:spPr>
              <a:xfrm>
                <a:off x="2761500" y="1905975"/>
                <a:ext cx="7750" cy="7750"/>
              </a:xfrm>
              <a:custGeom>
                <a:avLst/>
                <a:gdLst/>
                <a:ahLst/>
                <a:cxnLst/>
                <a:rect l="l" t="t" r="r" b="b"/>
                <a:pathLst>
                  <a:path w="310" h="310" extrusionOk="0">
                    <a:moveTo>
                      <a:pt x="1" y="1"/>
                    </a:moveTo>
                    <a:lnTo>
                      <a:pt x="1" y="309"/>
                    </a:lnTo>
                    <a:lnTo>
                      <a:pt x="309" y="309"/>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59"/>
              <p:cNvSpPr/>
              <p:nvPr/>
            </p:nvSpPr>
            <p:spPr>
              <a:xfrm>
                <a:off x="2761500" y="1905975"/>
                <a:ext cx="7750" cy="7750"/>
              </a:xfrm>
              <a:custGeom>
                <a:avLst/>
                <a:gdLst/>
                <a:ahLst/>
                <a:cxnLst/>
                <a:rect l="l" t="t" r="r" b="b"/>
                <a:pathLst>
                  <a:path w="310" h="310" fill="none" extrusionOk="0">
                    <a:moveTo>
                      <a:pt x="309" y="1"/>
                    </a:moveTo>
                    <a:lnTo>
                      <a:pt x="1" y="1"/>
                    </a:lnTo>
                    <a:lnTo>
                      <a:pt x="1" y="309"/>
                    </a:lnTo>
                    <a:lnTo>
                      <a:pt x="309" y="309"/>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59"/>
              <p:cNvSpPr/>
              <p:nvPr/>
            </p:nvSpPr>
            <p:spPr>
              <a:xfrm>
                <a:off x="2100350" y="2040425"/>
                <a:ext cx="661175" cy="6625"/>
              </a:xfrm>
              <a:custGeom>
                <a:avLst/>
                <a:gdLst/>
                <a:ahLst/>
                <a:cxnLst/>
                <a:rect l="l" t="t" r="r" b="b"/>
                <a:pathLst>
                  <a:path w="26447"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9"/>
              <p:cNvSpPr/>
              <p:nvPr/>
            </p:nvSpPr>
            <p:spPr>
              <a:xfrm>
                <a:off x="2100350" y="20404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9"/>
              <p:cNvSpPr/>
              <p:nvPr/>
            </p:nvSpPr>
            <p:spPr>
              <a:xfrm>
                <a:off x="2234800" y="2040425"/>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9"/>
              <p:cNvSpPr/>
              <p:nvPr/>
            </p:nvSpPr>
            <p:spPr>
              <a:xfrm>
                <a:off x="2369225" y="2040425"/>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59"/>
              <p:cNvSpPr/>
              <p:nvPr/>
            </p:nvSpPr>
            <p:spPr>
              <a:xfrm>
                <a:off x="2503650" y="20404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59"/>
              <p:cNvSpPr/>
              <p:nvPr/>
            </p:nvSpPr>
            <p:spPr>
              <a:xfrm>
                <a:off x="2638100" y="2040425"/>
                <a:ext cx="123425" cy="6625"/>
              </a:xfrm>
              <a:custGeom>
                <a:avLst/>
                <a:gdLst/>
                <a:ahLst/>
                <a:cxnLst/>
                <a:rect l="l" t="t" r="r" b="b"/>
                <a:pathLst>
                  <a:path w="4937" h="265" fill="none" extrusionOk="0">
                    <a:moveTo>
                      <a:pt x="4937" y="0"/>
                    </a:moveTo>
                    <a:lnTo>
                      <a:pt x="0" y="0"/>
                    </a:lnTo>
                    <a:lnTo>
                      <a:pt x="0" y="265"/>
                    </a:lnTo>
                    <a:lnTo>
                      <a:pt x="4937" y="265"/>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9"/>
              <p:cNvSpPr/>
              <p:nvPr/>
            </p:nvSpPr>
            <p:spPr>
              <a:xfrm>
                <a:off x="2093750" y="20404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9"/>
              <p:cNvSpPr/>
              <p:nvPr/>
            </p:nvSpPr>
            <p:spPr>
              <a:xfrm>
                <a:off x="2093750" y="20404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9"/>
              <p:cNvSpPr/>
              <p:nvPr/>
            </p:nvSpPr>
            <p:spPr>
              <a:xfrm>
                <a:off x="2228175" y="20404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59"/>
              <p:cNvSpPr/>
              <p:nvPr/>
            </p:nvSpPr>
            <p:spPr>
              <a:xfrm>
                <a:off x="2228175" y="20404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59"/>
              <p:cNvSpPr/>
              <p:nvPr/>
            </p:nvSpPr>
            <p:spPr>
              <a:xfrm>
                <a:off x="2362625" y="20404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59"/>
              <p:cNvSpPr/>
              <p:nvPr/>
            </p:nvSpPr>
            <p:spPr>
              <a:xfrm>
                <a:off x="2362625" y="20404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9"/>
              <p:cNvSpPr/>
              <p:nvPr/>
            </p:nvSpPr>
            <p:spPr>
              <a:xfrm>
                <a:off x="2497050" y="20404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59"/>
              <p:cNvSpPr/>
              <p:nvPr/>
            </p:nvSpPr>
            <p:spPr>
              <a:xfrm>
                <a:off x="2497050" y="20404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9"/>
              <p:cNvSpPr/>
              <p:nvPr/>
            </p:nvSpPr>
            <p:spPr>
              <a:xfrm>
                <a:off x="2631475" y="20404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9"/>
              <p:cNvSpPr/>
              <p:nvPr/>
            </p:nvSpPr>
            <p:spPr>
              <a:xfrm>
                <a:off x="2631475" y="20404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9"/>
              <p:cNvSpPr/>
              <p:nvPr/>
            </p:nvSpPr>
            <p:spPr>
              <a:xfrm>
                <a:off x="2761500" y="2040425"/>
                <a:ext cx="7750" cy="6625"/>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9"/>
              <p:cNvSpPr/>
              <p:nvPr/>
            </p:nvSpPr>
            <p:spPr>
              <a:xfrm>
                <a:off x="2761500" y="2040425"/>
                <a:ext cx="7750" cy="6625"/>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59"/>
              <p:cNvSpPr/>
              <p:nvPr/>
            </p:nvSpPr>
            <p:spPr>
              <a:xfrm>
                <a:off x="2100350" y="2174850"/>
                <a:ext cx="661175" cy="6625"/>
              </a:xfrm>
              <a:custGeom>
                <a:avLst/>
                <a:gdLst/>
                <a:ahLst/>
                <a:cxnLst/>
                <a:rect l="l" t="t" r="r" b="b"/>
                <a:pathLst>
                  <a:path w="26447"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59"/>
              <p:cNvSpPr/>
              <p:nvPr/>
            </p:nvSpPr>
            <p:spPr>
              <a:xfrm>
                <a:off x="2100350" y="21748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9"/>
              <p:cNvSpPr/>
              <p:nvPr/>
            </p:nvSpPr>
            <p:spPr>
              <a:xfrm>
                <a:off x="2234800" y="2174850"/>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59"/>
              <p:cNvSpPr/>
              <p:nvPr/>
            </p:nvSpPr>
            <p:spPr>
              <a:xfrm>
                <a:off x="2369225" y="2174850"/>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59"/>
              <p:cNvSpPr/>
              <p:nvPr/>
            </p:nvSpPr>
            <p:spPr>
              <a:xfrm>
                <a:off x="2503650" y="21748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59"/>
              <p:cNvSpPr/>
              <p:nvPr/>
            </p:nvSpPr>
            <p:spPr>
              <a:xfrm>
                <a:off x="2638100" y="2174850"/>
                <a:ext cx="123425" cy="6625"/>
              </a:xfrm>
              <a:custGeom>
                <a:avLst/>
                <a:gdLst/>
                <a:ahLst/>
                <a:cxnLst/>
                <a:rect l="l" t="t" r="r" b="b"/>
                <a:pathLst>
                  <a:path w="4937" h="265" fill="none" extrusionOk="0">
                    <a:moveTo>
                      <a:pt x="4937" y="0"/>
                    </a:moveTo>
                    <a:lnTo>
                      <a:pt x="0" y="0"/>
                    </a:lnTo>
                    <a:lnTo>
                      <a:pt x="0" y="265"/>
                    </a:lnTo>
                    <a:lnTo>
                      <a:pt x="4937" y="265"/>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59"/>
              <p:cNvSpPr/>
              <p:nvPr/>
            </p:nvSpPr>
            <p:spPr>
              <a:xfrm>
                <a:off x="2093750" y="21748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59"/>
              <p:cNvSpPr/>
              <p:nvPr/>
            </p:nvSpPr>
            <p:spPr>
              <a:xfrm>
                <a:off x="2093750" y="21748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59"/>
              <p:cNvSpPr/>
              <p:nvPr/>
            </p:nvSpPr>
            <p:spPr>
              <a:xfrm>
                <a:off x="2228175" y="21748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59"/>
              <p:cNvSpPr/>
              <p:nvPr/>
            </p:nvSpPr>
            <p:spPr>
              <a:xfrm>
                <a:off x="2228175" y="21748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59"/>
              <p:cNvSpPr/>
              <p:nvPr/>
            </p:nvSpPr>
            <p:spPr>
              <a:xfrm>
                <a:off x="2362625" y="21748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59"/>
              <p:cNvSpPr/>
              <p:nvPr/>
            </p:nvSpPr>
            <p:spPr>
              <a:xfrm>
                <a:off x="2362625" y="21748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59"/>
              <p:cNvSpPr/>
              <p:nvPr/>
            </p:nvSpPr>
            <p:spPr>
              <a:xfrm>
                <a:off x="2497050" y="21748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59"/>
              <p:cNvSpPr/>
              <p:nvPr/>
            </p:nvSpPr>
            <p:spPr>
              <a:xfrm>
                <a:off x="2497050" y="21748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59"/>
              <p:cNvSpPr/>
              <p:nvPr/>
            </p:nvSpPr>
            <p:spPr>
              <a:xfrm>
                <a:off x="2631475" y="21748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59"/>
              <p:cNvSpPr/>
              <p:nvPr/>
            </p:nvSpPr>
            <p:spPr>
              <a:xfrm>
                <a:off x="2631475" y="21748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59"/>
              <p:cNvSpPr/>
              <p:nvPr/>
            </p:nvSpPr>
            <p:spPr>
              <a:xfrm>
                <a:off x="2761500" y="2174850"/>
                <a:ext cx="7750" cy="6625"/>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59"/>
              <p:cNvSpPr/>
              <p:nvPr/>
            </p:nvSpPr>
            <p:spPr>
              <a:xfrm>
                <a:off x="2761500" y="2174850"/>
                <a:ext cx="7750" cy="6625"/>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59"/>
              <p:cNvSpPr/>
              <p:nvPr/>
            </p:nvSpPr>
            <p:spPr>
              <a:xfrm>
                <a:off x="2100350" y="2309275"/>
                <a:ext cx="661175" cy="6650"/>
              </a:xfrm>
              <a:custGeom>
                <a:avLst/>
                <a:gdLst/>
                <a:ahLst/>
                <a:cxnLst/>
                <a:rect l="l" t="t" r="r" b="b"/>
                <a:pathLst>
                  <a:path w="26447" h="266" extrusionOk="0">
                    <a:moveTo>
                      <a:pt x="1" y="1"/>
                    </a:moveTo>
                    <a:lnTo>
                      <a:pt x="1" y="265"/>
                    </a:lnTo>
                    <a:lnTo>
                      <a:pt x="5114" y="265"/>
                    </a:lnTo>
                    <a:lnTo>
                      <a:pt x="5114" y="1"/>
                    </a:lnTo>
                    <a:close/>
                    <a:moveTo>
                      <a:pt x="5378" y="1"/>
                    </a:moveTo>
                    <a:lnTo>
                      <a:pt x="5378" y="265"/>
                    </a:lnTo>
                    <a:lnTo>
                      <a:pt x="10491" y="265"/>
                    </a:lnTo>
                    <a:lnTo>
                      <a:pt x="10491" y="1"/>
                    </a:lnTo>
                    <a:close/>
                    <a:moveTo>
                      <a:pt x="10756" y="1"/>
                    </a:moveTo>
                    <a:lnTo>
                      <a:pt x="10756" y="265"/>
                    </a:lnTo>
                    <a:lnTo>
                      <a:pt x="15868" y="265"/>
                    </a:lnTo>
                    <a:lnTo>
                      <a:pt x="15868" y="1"/>
                    </a:lnTo>
                    <a:close/>
                    <a:moveTo>
                      <a:pt x="16133" y="1"/>
                    </a:moveTo>
                    <a:lnTo>
                      <a:pt x="16133" y="265"/>
                    </a:lnTo>
                    <a:lnTo>
                      <a:pt x="21246" y="265"/>
                    </a:lnTo>
                    <a:lnTo>
                      <a:pt x="21246" y="1"/>
                    </a:lnTo>
                    <a:close/>
                    <a:moveTo>
                      <a:pt x="21510" y="1"/>
                    </a:moveTo>
                    <a:lnTo>
                      <a:pt x="21510" y="265"/>
                    </a:lnTo>
                    <a:lnTo>
                      <a:pt x="26447" y="265"/>
                    </a:lnTo>
                    <a:lnTo>
                      <a:pt x="264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59"/>
              <p:cNvSpPr/>
              <p:nvPr/>
            </p:nvSpPr>
            <p:spPr>
              <a:xfrm>
                <a:off x="2100350" y="2309275"/>
                <a:ext cx="127850" cy="6650"/>
              </a:xfrm>
              <a:custGeom>
                <a:avLst/>
                <a:gdLst/>
                <a:ahLst/>
                <a:cxnLst/>
                <a:rect l="l" t="t" r="r" b="b"/>
                <a:pathLst>
                  <a:path w="5114" h="266"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59"/>
              <p:cNvSpPr/>
              <p:nvPr/>
            </p:nvSpPr>
            <p:spPr>
              <a:xfrm>
                <a:off x="2234800" y="2309275"/>
                <a:ext cx="127850" cy="6650"/>
              </a:xfrm>
              <a:custGeom>
                <a:avLst/>
                <a:gdLst/>
                <a:ahLst/>
                <a:cxnLst/>
                <a:rect l="l" t="t" r="r" b="b"/>
                <a:pathLst>
                  <a:path w="5114" h="266" fill="none" extrusionOk="0">
                    <a:moveTo>
                      <a:pt x="5113" y="1"/>
                    </a:moveTo>
                    <a:lnTo>
                      <a:pt x="0" y="1"/>
                    </a:lnTo>
                    <a:lnTo>
                      <a:pt x="0"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59"/>
              <p:cNvSpPr/>
              <p:nvPr/>
            </p:nvSpPr>
            <p:spPr>
              <a:xfrm>
                <a:off x="2369225" y="2309275"/>
                <a:ext cx="127850" cy="6650"/>
              </a:xfrm>
              <a:custGeom>
                <a:avLst/>
                <a:gdLst/>
                <a:ahLst/>
                <a:cxnLst/>
                <a:rect l="l" t="t" r="r" b="b"/>
                <a:pathLst>
                  <a:path w="5114" h="266" fill="none" extrusionOk="0">
                    <a:moveTo>
                      <a:pt x="5113" y="1"/>
                    </a:moveTo>
                    <a:lnTo>
                      <a:pt x="1" y="1"/>
                    </a:lnTo>
                    <a:lnTo>
                      <a:pt x="1"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59"/>
              <p:cNvSpPr/>
              <p:nvPr/>
            </p:nvSpPr>
            <p:spPr>
              <a:xfrm>
                <a:off x="2503650" y="2309275"/>
                <a:ext cx="127850" cy="6650"/>
              </a:xfrm>
              <a:custGeom>
                <a:avLst/>
                <a:gdLst/>
                <a:ahLst/>
                <a:cxnLst/>
                <a:rect l="l" t="t" r="r" b="b"/>
                <a:pathLst>
                  <a:path w="5114" h="266"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59"/>
              <p:cNvSpPr/>
              <p:nvPr/>
            </p:nvSpPr>
            <p:spPr>
              <a:xfrm>
                <a:off x="2638100" y="2309275"/>
                <a:ext cx="123425" cy="6650"/>
              </a:xfrm>
              <a:custGeom>
                <a:avLst/>
                <a:gdLst/>
                <a:ahLst/>
                <a:cxnLst/>
                <a:rect l="l" t="t" r="r" b="b"/>
                <a:pathLst>
                  <a:path w="4937" h="266" fill="none" extrusionOk="0">
                    <a:moveTo>
                      <a:pt x="4937" y="1"/>
                    </a:moveTo>
                    <a:lnTo>
                      <a:pt x="0" y="1"/>
                    </a:lnTo>
                    <a:lnTo>
                      <a:pt x="0" y="265"/>
                    </a:lnTo>
                    <a:lnTo>
                      <a:pt x="4937" y="265"/>
                    </a:lnTo>
                    <a:lnTo>
                      <a:pt x="4937"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59"/>
              <p:cNvSpPr/>
              <p:nvPr/>
            </p:nvSpPr>
            <p:spPr>
              <a:xfrm>
                <a:off x="2093750" y="23092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59"/>
              <p:cNvSpPr/>
              <p:nvPr/>
            </p:nvSpPr>
            <p:spPr>
              <a:xfrm>
                <a:off x="2093750" y="23092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59"/>
              <p:cNvSpPr/>
              <p:nvPr/>
            </p:nvSpPr>
            <p:spPr>
              <a:xfrm>
                <a:off x="2228175" y="2309275"/>
                <a:ext cx="6650" cy="6650"/>
              </a:xfrm>
              <a:custGeom>
                <a:avLst/>
                <a:gdLst/>
                <a:ahLst/>
                <a:cxnLst/>
                <a:rect l="l" t="t" r="r" b="b"/>
                <a:pathLst>
                  <a:path w="266" h="266"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59"/>
              <p:cNvSpPr/>
              <p:nvPr/>
            </p:nvSpPr>
            <p:spPr>
              <a:xfrm>
                <a:off x="2228175" y="2309275"/>
                <a:ext cx="6650" cy="6650"/>
              </a:xfrm>
              <a:custGeom>
                <a:avLst/>
                <a:gdLst/>
                <a:ahLst/>
                <a:cxnLst/>
                <a:rect l="l" t="t" r="r" b="b"/>
                <a:pathLst>
                  <a:path w="266" h="266"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59"/>
              <p:cNvSpPr/>
              <p:nvPr/>
            </p:nvSpPr>
            <p:spPr>
              <a:xfrm>
                <a:off x="2362625" y="23092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59"/>
              <p:cNvSpPr/>
              <p:nvPr/>
            </p:nvSpPr>
            <p:spPr>
              <a:xfrm>
                <a:off x="2362625" y="23092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59"/>
              <p:cNvSpPr/>
              <p:nvPr/>
            </p:nvSpPr>
            <p:spPr>
              <a:xfrm>
                <a:off x="2497050" y="23092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59"/>
              <p:cNvSpPr/>
              <p:nvPr/>
            </p:nvSpPr>
            <p:spPr>
              <a:xfrm>
                <a:off x="2497050" y="23092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59"/>
              <p:cNvSpPr/>
              <p:nvPr/>
            </p:nvSpPr>
            <p:spPr>
              <a:xfrm>
                <a:off x="2631475" y="2309275"/>
                <a:ext cx="6650" cy="6650"/>
              </a:xfrm>
              <a:custGeom>
                <a:avLst/>
                <a:gdLst/>
                <a:ahLst/>
                <a:cxnLst/>
                <a:rect l="l" t="t" r="r" b="b"/>
                <a:pathLst>
                  <a:path w="266" h="266"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59"/>
              <p:cNvSpPr/>
              <p:nvPr/>
            </p:nvSpPr>
            <p:spPr>
              <a:xfrm>
                <a:off x="2631475" y="2309275"/>
                <a:ext cx="6650" cy="6650"/>
              </a:xfrm>
              <a:custGeom>
                <a:avLst/>
                <a:gdLst/>
                <a:ahLst/>
                <a:cxnLst/>
                <a:rect l="l" t="t" r="r" b="b"/>
                <a:pathLst>
                  <a:path w="266" h="266"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59"/>
              <p:cNvSpPr/>
              <p:nvPr/>
            </p:nvSpPr>
            <p:spPr>
              <a:xfrm>
                <a:off x="2761500" y="2309275"/>
                <a:ext cx="7750" cy="6650"/>
              </a:xfrm>
              <a:custGeom>
                <a:avLst/>
                <a:gdLst/>
                <a:ahLst/>
                <a:cxnLst/>
                <a:rect l="l" t="t" r="r" b="b"/>
                <a:pathLst>
                  <a:path w="310" h="266" extrusionOk="0">
                    <a:moveTo>
                      <a:pt x="1" y="1"/>
                    </a:moveTo>
                    <a:lnTo>
                      <a:pt x="1" y="265"/>
                    </a:lnTo>
                    <a:lnTo>
                      <a:pt x="309" y="265"/>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59"/>
              <p:cNvSpPr/>
              <p:nvPr/>
            </p:nvSpPr>
            <p:spPr>
              <a:xfrm>
                <a:off x="2761500" y="2309275"/>
                <a:ext cx="7750" cy="6650"/>
              </a:xfrm>
              <a:custGeom>
                <a:avLst/>
                <a:gdLst/>
                <a:ahLst/>
                <a:cxnLst/>
                <a:rect l="l" t="t" r="r" b="b"/>
                <a:pathLst>
                  <a:path w="310" h="266" fill="none" extrusionOk="0">
                    <a:moveTo>
                      <a:pt x="309" y="1"/>
                    </a:moveTo>
                    <a:lnTo>
                      <a:pt x="1" y="1"/>
                    </a:lnTo>
                    <a:lnTo>
                      <a:pt x="1" y="265"/>
                    </a:lnTo>
                    <a:lnTo>
                      <a:pt x="309" y="265"/>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59"/>
              <p:cNvSpPr/>
              <p:nvPr/>
            </p:nvSpPr>
            <p:spPr>
              <a:xfrm>
                <a:off x="2100350" y="2443725"/>
                <a:ext cx="661175" cy="6625"/>
              </a:xfrm>
              <a:custGeom>
                <a:avLst/>
                <a:gdLst/>
                <a:ahLst/>
                <a:cxnLst/>
                <a:rect l="l" t="t" r="r" b="b"/>
                <a:pathLst>
                  <a:path w="26447"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59"/>
              <p:cNvSpPr/>
              <p:nvPr/>
            </p:nvSpPr>
            <p:spPr>
              <a:xfrm>
                <a:off x="2100350" y="24437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59"/>
              <p:cNvSpPr/>
              <p:nvPr/>
            </p:nvSpPr>
            <p:spPr>
              <a:xfrm>
                <a:off x="2234800" y="2443725"/>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59"/>
              <p:cNvSpPr/>
              <p:nvPr/>
            </p:nvSpPr>
            <p:spPr>
              <a:xfrm>
                <a:off x="2369225" y="2443725"/>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59"/>
              <p:cNvSpPr/>
              <p:nvPr/>
            </p:nvSpPr>
            <p:spPr>
              <a:xfrm>
                <a:off x="2503650" y="24437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59"/>
              <p:cNvSpPr/>
              <p:nvPr/>
            </p:nvSpPr>
            <p:spPr>
              <a:xfrm>
                <a:off x="2638100" y="2443725"/>
                <a:ext cx="123425" cy="6625"/>
              </a:xfrm>
              <a:custGeom>
                <a:avLst/>
                <a:gdLst/>
                <a:ahLst/>
                <a:cxnLst/>
                <a:rect l="l" t="t" r="r" b="b"/>
                <a:pathLst>
                  <a:path w="4937" h="265" fill="none" extrusionOk="0">
                    <a:moveTo>
                      <a:pt x="4937" y="0"/>
                    </a:moveTo>
                    <a:lnTo>
                      <a:pt x="0" y="0"/>
                    </a:lnTo>
                    <a:lnTo>
                      <a:pt x="0" y="265"/>
                    </a:lnTo>
                    <a:lnTo>
                      <a:pt x="4937" y="265"/>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59"/>
              <p:cNvSpPr/>
              <p:nvPr/>
            </p:nvSpPr>
            <p:spPr>
              <a:xfrm>
                <a:off x="2093750" y="24437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59"/>
              <p:cNvSpPr/>
              <p:nvPr/>
            </p:nvSpPr>
            <p:spPr>
              <a:xfrm>
                <a:off x="2093750" y="24437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59"/>
              <p:cNvSpPr/>
              <p:nvPr/>
            </p:nvSpPr>
            <p:spPr>
              <a:xfrm>
                <a:off x="2228175" y="24437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59"/>
              <p:cNvSpPr/>
              <p:nvPr/>
            </p:nvSpPr>
            <p:spPr>
              <a:xfrm>
                <a:off x="2228175" y="24437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59"/>
              <p:cNvSpPr/>
              <p:nvPr/>
            </p:nvSpPr>
            <p:spPr>
              <a:xfrm>
                <a:off x="2362625" y="24437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59"/>
              <p:cNvSpPr/>
              <p:nvPr/>
            </p:nvSpPr>
            <p:spPr>
              <a:xfrm>
                <a:off x="2362625" y="24437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59"/>
              <p:cNvSpPr/>
              <p:nvPr/>
            </p:nvSpPr>
            <p:spPr>
              <a:xfrm>
                <a:off x="2497050" y="24437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59"/>
              <p:cNvSpPr/>
              <p:nvPr/>
            </p:nvSpPr>
            <p:spPr>
              <a:xfrm>
                <a:off x="2497050" y="24437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59"/>
              <p:cNvSpPr/>
              <p:nvPr/>
            </p:nvSpPr>
            <p:spPr>
              <a:xfrm>
                <a:off x="2631475" y="24437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59"/>
              <p:cNvSpPr/>
              <p:nvPr/>
            </p:nvSpPr>
            <p:spPr>
              <a:xfrm>
                <a:off x="2631475" y="24437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59"/>
              <p:cNvSpPr/>
              <p:nvPr/>
            </p:nvSpPr>
            <p:spPr>
              <a:xfrm>
                <a:off x="2761500" y="2443725"/>
                <a:ext cx="7750" cy="6625"/>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59"/>
              <p:cNvSpPr/>
              <p:nvPr/>
            </p:nvSpPr>
            <p:spPr>
              <a:xfrm>
                <a:off x="2761500" y="2443725"/>
                <a:ext cx="7750" cy="6625"/>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59"/>
              <p:cNvSpPr/>
              <p:nvPr/>
            </p:nvSpPr>
            <p:spPr>
              <a:xfrm>
                <a:off x="2100350" y="2578150"/>
                <a:ext cx="661175" cy="6625"/>
              </a:xfrm>
              <a:custGeom>
                <a:avLst/>
                <a:gdLst/>
                <a:ahLst/>
                <a:cxnLst/>
                <a:rect l="l" t="t" r="r" b="b"/>
                <a:pathLst>
                  <a:path w="26447" h="265" extrusionOk="0">
                    <a:moveTo>
                      <a:pt x="1" y="1"/>
                    </a:moveTo>
                    <a:lnTo>
                      <a:pt x="1" y="265"/>
                    </a:lnTo>
                    <a:lnTo>
                      <a:pt x="5114" y="265"/>
                    </a:lnTo>
                    <a:lnTo>
                      <a:pt x="5114" y="1"/>
                    </a:lnTo>
                    <a:close/>
                    <a:moveTo>
                      <a:pt x="5378" y="1"/>
                    </a:moveTo>
                    <a:lnTo>
                      <a:pt x="5378" y="265"/>
                    </a:lnTo>
                    <a:lnTo>
                      <a:pt x="10491" y="265"/>
                    </a:lnTo>
                    <a:lnTo>
                      <a:pt x="10491" y="1"/>
                    </a:lnTo>
                    <a:close/>
                    <a:moveTo>
                      <a:pt x="10756" y="1"/>
                    </a:moveTo>
                    <a:lnTo>
                      <a:pt x="10756" y="265"/>
                    </a:lnTo>
                    <a:lnTo>
                      <a:pt x="15868" y="265"/>
                    </a:lnTo>
                    <a:lnTo>
                      <a:pt x="15868" y="1"/>
                    </a:lnTo>
                    <a:close/>
                    <a:moveTo>
                      <a:pt x="16133" y="1"/>
                    </a:moveTo>
                    <a:lnTo>
                      <a:pt x="16133" y="265"/>
                    </a:lnTo>
                    <a:lnTo>
                      <a:pt x="21246" y="265"/>
                    </a:lnTo>
                    <a:lnTo>
                      <a:pt x="21246" y="1"/>
                    </a:lnTo>
                    <a:close/>
                    <a:moveTo>
                      <a:pt x="21510" y="1"/>
                    </a:moveTo>
                    <a:lnTo>
                      <a:pt x="21510" y="265"/>
                    </a:lnTo>
                    <a:lnTo>
                      <a:pt x="26447" y="265"/>
                    </a:lnTo>
                    <a:lnTo>
                      <a:pt x="264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59"/>
              <p:cNvSpPr/>
              <p:nvPr/>
            </p:nvSpPr>
            <p:spPr>
              <a:xfrm>
                <a:off x="2100350" y="2578150"/>
                <a:ext cx="127850" cy="6625"/>
              </a:xfrm>
              <a:custGeom>
                <a:avLst/>
                <a:gdLst/>
                <a:ahLst/>
                <a:cxnLst/>
                <a:rect l="l" t="t" r="r" b="b"/>
                <a:pathLst>
                  <a:path w="5114" h="265"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59"/>
              <p:cNvSpPr/>
              <p:nvPr/>
            </p:nvSpPr>
            <p:spPr>
              <a:xfrm>
                <a:off x="2234800" y="2578150"/>
                <a:ext cx="127850" cy="6625"/>
              </a:xfrm>
              <a:custGeom>
                <a:avLst/>
                <a:gdLst/>
                <a:ahLst/>
                <a:cxnLst/>
                <a:rect l="l" t="t" r="r" b="b"/>
                <a:pathLst>
                  <a:path w="5114" h="265" fill="none" extrusionOk="0">
                    <a:moveTo>
                      <a:pt x="5113" y="1"/>
                    </a:moveTo>
                    <a:lnTo>
                      <a:pt x="0" y="1"/>
                    </a:lnTo>
                    <a:lnTo>
                      <a:pt x="0"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59"/>
              <p:cNvSpPr/>
              <p:nvPr/>
            </p:nvSpPr>
            <p:spPr>
              <a:xfrm>
                <a:off x="2369225" y="2578150"/>
                <a:ext cx="127850" cy="6625"/>
              </a:xfrm>
              <a:custGeom>
                <a:avLst/>
                <a:gdLst/>
                <a:ahLst/>
                <a:cxnLst/>
                <a:rect l="l" t="t" r="r" b="b"/>
                <a:pathLst>
                  <a:path w="5114" h="265" fill="none" extrusionOk="0">
                    <a:moveTo>
                      <a:pt x="5113" y="1"/>
                    </a:moveTo>
                    <a:lnTo>
                      <a:pt x="1" y="1"/>
                    </a:lnTo>
                    <a:lnTo>
                      <a:pt x="1"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59"/>
              <p:cNvSpPr/>
              <p:nvPr/>
            </p:nvSpPr>
            <p:spPr>
              <a:xfrm>
                <a:off x="2503650" y="2578150"/>
                <a:ext cx="127850" cy="6625"/>
              </a:xfrm>
              <a:custGeom>
                <a:avLst/>
                <a:gdLst/>
                <a:ahLst/>
                <a:cxnLst/>
                <a:rect l="l" t="t" r="r" b="b"/>
                <a:pathLst>
                  <a:path w="5114" h="265"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59"/>
              <p:cNvSpPr/>
              <p:nvPr/>
            </p:nvSpPr>
            <p:spPr>
              <a:xfrm>
                <a:off x="2638100" y="2578150"/>
                <a:ext cx="123425" cy="6625"/>
              </a:xfrm>
              <a:custGeom>
                <a:avLst/>
                <a:gdLst/>
                <a:ahLst/>
                <a:cxnLst/>
                <a:rect l="l" t="t" r="r" b="b"/>
                <a:pathLst>
                  <a:path w="4937" h="265" fill="none" extrusionOk="0">
                    <a:moveTo>
                      <a:pt x="4937" y="1"/>
                    </a:moveTo>
                    <a:lnTo>
                      <a:pt x="0" y="1"/>
                    </a:lnTo>
                    <a:lnTo>
                      <a:pt x="0" y="265"/>
                    </a:lnTo>
                    <a:lnTo>
                      <a:pt x="4937" y="265"/>
                    </a:lnTo>
                    <a:lnTo>
                      <a:pt x="4937"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59"/>
              <p:cNvSpPr/>
              <p:nvPr/>
            </p:nvSpPr>
            <p:spPr>
              <a:xfrm>
                <a:off x="2093750" y="2578150"/>
                <a:ext cx="6625" cy="6625"/>
              </a:xfrm>
              <a:custGeom>
                <a:avLst/>
                <a:gdLst/>
                <a:ahLst/>
                <a:cxnLst/>
                <a:rect l="l" t="t" r="r" b="b"/>
                <a:pathLst>
                  <a:path w="265" h="265"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59"/>
              <p:cNvSpPr/>
              <p:nvPr/>
            </p:nvSpPr>
            <p:spPr>
              <a:xfrm>
                <a:off x="2093750" y="2578150"/>
                <a:ext cx="6625" cy="6625"/>
              </a:xfrm>
              <a:custGeom>
                <a:avLst/>
                <a:gdLst/>
                <a:ahLst/>
                <a:cxnLst/>
                <a:rect l="l" t="t" r="r" b="b"/>
                <a:pathLst>
                  <a:path w="265" h="265"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59"/>
              <p:cNvSpPr/>
              <p:nvPr/>
            </p:nvSpPr>
            <p:spPr>
              <a:xfrm>
                <a:off x="2228175" y="2578150"/>
                <a:ext cx="6650" cy="6625"/>
              </a:xfrm>
              <a:custGeom>
                <a:avLst/>
                <a:gdLst/>
                <a:ahLst/>
                <a:cxnLst/>
                <a:rect l="l" t="t" r="r" b="b"/>
                <a:pathLst>
                  <a:path w="266" h="265"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59"/>
              <p:cNvSpPr/>
              <p:nvPr/>
            </p:nvSpPr>
            <p:spPr>
              <a:xfrm>
                <a:off x="2228175" y="2578150"/>
                <a:ext cx="6650" cy="6625"/>
              </a:xfrm>
              <a:custGeom>
                <a:avLst/>
                <a:gdLst/>
                <a:ahLst/>
                <a:cxnLst/>
                <a:rect l="l" t="t" r="r" b="b"/>
                <a:pathLst>
                  <a:path w="266" h="265"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59"/>
              <p:cNvSpPr/>
              <p:nvPr/>
            </p:nvSpPr>
            <p:spPr>
              <a:xfrm>
                <a:off x="2362625" y="2578150"/>
                <a:ext cx="6625" cy="6625"/>
              </a:xfrm>
              <a:custGeom>
                <a:avLst/>
                <a:gdLst/>
                <a:ahLst/>
                <a:cxnLst/>
                <a:rect l="l" t="t" r="r" b="b"/>
                <a:pathLst>
                  <a:path w="265" h="265"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59"/>
              <p:cNvSpPr/>
              <p:nvPr/>
            </p:nvSpPr>
            <p:spPr>
              <a:xfrm>
                <a:off x="2362625" y="2578150"/>
                <a:ext cx="6625" cy="6625"/>
              </a:xfrm>
              <a:custGeom>
                <a:avLst/>
                <a:gdLst/>
                <a:ahLst/>
                <a:cxnLst/>
                <a:rect l="l" t="t" r="r" b="b"/>
                <a:pathLst>
                  <a:path w="265" h="265"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59"/>
              <p:cNvSpPr/>
              <p:nvPr/>
            </p:nvSpPr>
            <p:spPr>
              <a:xfrm>
                <a:off x="2497050" y="2578150"/>
                <a:ext cx="6625" cy="6625"/>
              </a:xfrm>
              <a:custGeom>
                <a:avLst/>
                <a:gdLst/>
                <a:ahLst/>
                <a:cxnLst/>
                <a:rect l="l" t="t" r="r" b="b"/>
                <a:pathLst>
                  <a:path w="265" h="265"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59"/>
              <p:cNvSpPr/>
              <p:nvPr/>
            </p:nvSpPr>
            <p:spPr>
              <a:xfrm>
                <a:off x="2497050" y="2578150"/>
                <a:ext cx="6625" cy="6625"/>
              </a:xfrm>
              <a:custGeom>
                <a:avLst/>
                <a:gdLst/>
                <a:ahLst/>
                <a:cxnLst/>
                <a:rect l="l" t="t" r="r" b="b"/>
                <a:pathLst>
                  <a:path w="265" h="265"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59"/>
              <p:cNvSpPr/>
              <p:nvPr/>
            </p:nvSpPr>
            <p:spPr>
              <a:xfrm>
                <a:off x="2631475" y="2578150"/>
                <a:ext cx="6650" cy="6625"/>
              </a:xfrm>
              <a:custGeom>
                <a:avLst/>
                <a:gdLst/>
                <a:ahLst/>
                <a:cxnLst/>
                <a:rect l="l" t="t" r="r" b="b"/>
                <a:pathLst>
                  <a:path w="266" h="265"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59"/>
              <p:cNvSpPr/>
              <p:nvPr/>
            </p:nvSpPr>
            <p:spPr>
              <a:xfrm>
                <a:off x="2631475" y="2578150"/>
                <a:ext cx="6650" cy="6625"/>
              </a:xfrm>
              <a:custGeom>
                <a:avLst/>
                <a:gdLst/>
                <a:ahLst/>
                <a:cxnLst/>
                <a:rect l="l" t="t" r="r" b="b"/>
                <a:pathLst>
                  <a:path w="266" h="265"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59"/>
              <p:cNvSpPr/>
              <p:nvPr/>
            </p:nvSpPr>
            <p:spPr>
              <a:xfrm>
                <a:off x="2761500" y="2578150"/>
                <a:ext cx="7750" cy="6625"/>
              </a:xfrm>
              <a:custGeom>
                <a:avLst/>
                <a:gdLst/>
                <a:ahLst/>
                <a:cxnLst/>
                <a:rect l="l" t="t" r="r" b="b"/>
                <a:pathLst>
                  <a:path w="310" h="265" extrusionOk="0">
                    <a:moveTo>
                      <a:pt x="1" y="1"/>
                    </a:moveTo>
                    <a:lnTo>
                      <a:pt x="1" y="265"/>
                    </a:lnTo>
                    <a:lnTo>
                      <a:pt x="309" y="265"/>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59"/>
              <p:cNvSpPr/>
              <p:nvPr/>
            </p:nvSpPr>
            <p:spPr>
              <a:xfrm>
                <a:off x="2761500" y="2578150"/>
                <a:ext cx="7750" cy="6625"/>
              </a:xfrm>
              <a:custGeom>
                <a:avLst/>
                <a:gdLst/>
                <a:ahLst/>
                <a:cxnLst/>
                <a:rect l="l" t="t" r="r" b="b"/>
                <a:pathLst>
                  <a:path w="310" h="265" fill="none" extrusionOk="0">
                    <a:moveTo>
                      <a:pt x="309" y="1"/>
                    </a:moveTo>
                    <a:lnTo>
                      <a:pt x="1" y="1"/>
                    </a:lnTo>
                    <a:lnTo>
                      <a:pt x="1" y="265"/>
                    </a:lnTo>
                    <a:lnTo>
                      <a:pt x="309" y="265"/>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59"/>
              <p:cNvSpPr/>
              <p:nvPr/>
            </p:nvSpPr>
            <p:spPr>
              <a:xfrm>
                <a:off x="2100350" y="2712575"/>
                <a:ext cx="661175" cy="6650"/>
              </a:xfrm>
              <a:custGeom>
                <a:avLst/>
                <a:gdLst/>
                <a:ahLst/>
                <a:cxnLst/>
                <a:rect l="l" t="t" r="r" b="b"/>
                <a:pathLst>
                  <a:path w="26447" h="266" extrusionOk="0">
                    <a:moveTo>
                      <a:pt x="1" y="1"/>
                    </a:moveTo>
                    <a:lnTo>
                      <a:pt x="1" y="265"/>
                    </a:lnTo>
                    <a:lnTo>
                      <a:pt x="5114" y="265"/>
                    </a:lnTo>
                    <a:lnTo>
                      <a:pt x="5114" y="1"/>
                    </a:lnTo>
                    <a:close/>
                    <a:moveTo>
                      <a:pt x="5378" y="1"/>
                    </a:moveTo>
                    <a:lnTo>
                      <a:pt x="5378" y="265"/>
                    </a:lnTo>
                    <a:lnTo>
                      <a:pt x="10491" y="265"/>
                    </a:lnTo>
                    <a:lnTo>
                      <a:pt x="10491" y="1"/>
                    </a:lnTo>
                    <a:close/>
                    <a:moveTo>
                      <a:pt x="10756" y="1"/>
                    </a:moveTo>
                    <a:lnTo>
                      <a:pt x="10756" y="265"/>
                    </a:lnTo>
                    <a:lnTo>
                      <a:pt x="15868" y="265"/>
                    </a:lnTo>
                    <a:lnTo>
                      <a:pt x="15868" y="1"/>
                    </a:lnTo>
                    <a:close/>
                    <a:moveTo>
                      <a:pt x="16133" y="1"/>
                    </a:moveTo>
                    <a:lnTo>
                      <a:pt x="16133" y="265"/>
                    </a:lnTo>
                    <a:lnTo>
                      <a:pt x="21246" y="265"/>
                    </a:lnTo>
                    <a:lnTo>
                      <a:pt x="21246" y="1"/>
                    </a:lnTo>
                    <a:close/>
                    <a:moveTo>
                      <a:pt x="21510" y="1"/>
                    </a:moveTo>
                    <a:lnTo>
                      <a:pt x="21510" y="265"/>
                    </a:lnTo>
                    <a:lnTo>
                      <a:pt x="26447" y="265"/>
                    </a:lnTo>
                    <a:lnTo>
                      <a:pt x="264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59"/>
              <p:cNvSpPr/>
              <p:nvPr/>
            </p:nvSpPr>
            <p:spPr>
              <a:xfrm>
                <a:off x="2100350" y="2712575"/>
                <a:ext cx="127850" cy="6650"/>
              </a:xfrm>
              <a:custGeom>
                <a:avLst/>
                <a:gdLst/>
                <a:ahLst/>
                <a:cxnLst/>
                <a:rect l="l" t="t" r="r" b="b"/>
                <a:pathLst>
                  <a:path w="5114" h="266"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59"/>
              <p:cNvSpPr/>
              <p:nvPr/>
            </p:nvSpPr>
            <p:spPr>
              <a:xfrm>
                <a:off x="2234800" y="2712575"/>
                <a:ext cx="127850" cy="6650"/>
              </a:xfrm>
              <a:custGeom>
                <a:avLst/>
                <a:gdLst/>
                <a:ahLst/>
                <a:cxnLst/>
                <a:rect l="l" t="t" r="r" b="b"/>
                <a:pathLst>
                  <a:path w="5114" h="266" fill="none" extrusionOk="0">
                    <a:moveTo>
                      <a:pt x="5113" y="1"/>
                    </a:moveTo>
                    <a:lnTo>
                      <a:pt x="0" y="1"/>
                    </a:lnTo>
                    <a:lnTo>
                      <a:pt x="0"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59"/>
              <p:cNvSpPr/>
              <p:nvPr/>
            </p:nvSpPr>
            <p:spPr>
              <a:xfrm>
                <a:off x="2369225" y="2712575"/>
                <a:ext cx="127850" cy="6650"/>
              </a:xfrm>
              <a:custGeom>
                <a:avLst/>
                <a:gdLst/>
                <a:ahLst/>
                <a:cxnLst/>
                <a:rect l="l" t="t" r="r" b="b"/>
                <a:pathLst>
                  <a:path w="5114" h="266" fill="none" extrusionOk="0">
                    <a:moveTo>
                      <a:pt x="5113" y="1"/>
                    </a:moveTo>
                    <a:lnTo>
                      <a:pt x="1" y="1"/>
                    </a:lnTo>
                    <a:lnTo>
                      <a:pt x="1"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59"/>
              <p:cNvSpPr/>
              <p:nvPr/>
            </p:nvSpPr>
            <p:spPr>
              <a:xfrm>
                <a:off x="2503650" y="2712575"/>
                <a:ext cx="127850" cy="6650"/>
              </a:xfrm>
              <a:custGeom>
                <a:avLst/>
                <a:gdLst/>
                <a:ahLst/>
                <a:cxnLst/>
                <a:rect l="l" t="t" r="r" b="b"/>
                <a:pathLst>
                  <a:path w="5114" h="266"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59"/>
              <p:cNvSpPr/>
              <p:nvPr/>
            </p:nvSpPr>
            <p:spPr>
              <a:xfrm>
                <a:off x="2638100" y="2712575"/>
                <a:ext cx="123425" cy="6650"/>
              </a:xfrm>
              <a:custGeom>
                <a:avLst/>
                <a:gdLst/>
                <a:ahLst/>
                <a:cxnLst/>
                <a:rect l="l" t="t" r="r" b="b"/>
                <a:pathLst>
                  <a:path w="4937" h="266" fill="none" extrusionOk="0">
                    <a:moveTo>
                      <a:pt x="4937" y="1"/>
                    </a:moveTo>
                    <a:lnTo>
                      <a:pt x="0" y="1"/>
                    </a:lnTo>
                    <a:lnTo>
                      <a:pt x="0" y="265"/>
                    </a:lnTo>
                    <a:lnTo>
                      <a:pt x="4937" y="265"/>
                    </a:lnTo>
                    <a:lnTo>
                      <a:pt x="4937"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59"/>
              <p:cNvSpPr/>
              <p:nvPr/>
            </p:nvSpPr>
            <p:spPr>
              <a:xfrm>
                <a:off x="2093750" y="27125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59"/>
              <p:cNvSpPr/>
              <p:nvPr/>
            </p:nvSpPr>
            <p:spPr>
              <a:xfrm>
                <a:off x="2093750" y="27125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59"/>
              <p:cNvSpPr/>
              <p:nvPr/>
            </p:nvSpPr>
            <p:spPr>
              <a:xfrm>
                <a:off x="2228175" y="2712575"/>
                <a:ext cx="6650" cy="6650"/>
              </a:xfrm>
              <a:custGeom>
                <a:avLst/>
                <a:gdLst/>
                <a:ahLst/>
                <a:cxnLst/>
                <a:rect l="l" t="t" r="r" b="b"/>
                <a:pathLst>
                  <a:path w="266" h="266"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59"/>
              <p:cNvSpPr/>
              <p:nvPr/>
            </p:nvSpPr>
            <p:spPr>
              <a:xfrm>
                <a:off x="2228175" y="2712575"/>
                <a:ext cx="6650" cy="6650"/>
              </a:xfrm>
              <a:custGeom>
                <a:avLst/>
                <a:gdLst/>
                <a:ahLst/>
                <a:cxnLst/>
                <a:rect l="l" t="t" r="r" b="b"/>
                <a:pathLst>
                  <a:path w="266" h="266"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59"/>
              <p:cNvSpPr/>
              <p:nvPr/>
            </p:nvSpPr>
            <p:spPr>
              <a:xfrm>
                <a:off x="2362625" y="27125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59"/>
              <p:cNvSpPr/>
              <p:nvPr/>
            </p:nvSpPr>
            <p:spPr>
              <a:xfrm>
                <a:off x="2362625" y="27125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59"/>
              <p:cNvSpPr/>
              <p:nvPr/>
            </p:nvSpPr>
            <p:spPr>
              <a:xfrm>
                <a:off x="2497050" y="27125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59"/>
              <p:cNvSpPr/>
              <p:nvPr/>
            </p:nvSpPr>
            <p:spPr>
              <a:xfrm>
                <a:off x="2497050" y="27125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59"/>
              <p:cNvSpPr/>
              <p:nvPr/>
            </p:nvSpPr>
            <p:spPr>
              <a:xfrm>
                <a:off x="2631475" y="2712575"/>
                <a:ext cx="6650" cy="6650"/>
              </a:xfrm>
              <a:custGeom>
                <a:avLst/>
                <a:gdLst/>
                <a:ahLst/>
                <a:cxnLst/>
                <a:rect l="l" t="t" r="r" b="b"/>
                <a:pathLst>
                  <a:path w="266" h="266"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59"/>
              <p:cNvSpPr/>
              <p:nvPr/>
            </p:nvSpPr>
            <p:spPr>
              <a:xfrm>
                <a:off x="2631475" y="2712575"/>
                <a:ext cx="6650" cy="6650"/>
              </a:xfrm>
              <a:custGeom>
                <a:avLst/>
                <a:gdLst/>
                <a:ahLst/>
                <a:cxnLst/>
                <a:rect l="l" t="t" r="r" b="b"/>
                <a:pathLst>
                  <a:path w="266" h="266"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59"/>
              <p:cNvSpPr/>
              <p:nvPr/>
            </p:nvSpPr>
            <p:spPr>
              <a:xfrm>
                <a:off x="2761500" y="2712575"/>
                <a:ext cx="7750" cy="6650"/>
              </a:xfrm>
              <a:custGeom>
                <a:avLst/>
                <a:gdLst/>
                <a:ahLst/>
                <a:cxnLst/>
                <a:rect l="l" t="t" r="r" b="b"/>
                <a:pathLst>
                  <a:path w="310" h="266" extrusionOk="0">
                    <a:moveTo>
                      <a:pt x="1" y="1"/>
                    </a:moveTo>
                    <a:lnTo>
                      <a:pt x="1" y="265"/>
                    </a:lnTo>
                    <a:lnTo>
                      <a:pt x="309" y="265"/>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59"/>
              <p:cNvSpPr/>
              <p:nvPr/>
            </p:nvSpPr>
            <p:spPr>
              <a:xfrm>
                <a:off x="2761500" y="2712575"/>
                <a:ext cx="7750" cy="6650"/>
              </a:xfrm>
              <a:custGeom>
                <a:avLst/>
                <a:gdLst/>
                <a:ahLst/>
                <a:cxnLst/>
                <a:rect l="l" t="t" r="r" b="b"/>
                <a:pathLst>
                  <a:path w="310" h="266" fill="none" extrusionOk="0">
                    <a:moveTo>
                      <a:pt x="309" y="1"/>
                    </a:moveTo>
                    <a:lnTo>
                      <a:pt x="1" y="1"/>
                    </a:lnTo>
                    <a:lnTo>
                      <a:pt x="1" y="265"/>
                    </a:lnTo>
                    <a:lnTo>
                      <a:pt x="309" y="265"/>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59"/>
              <p:cNvSpPr/>
              <p:nvPr/>
            </p:nvSpPr>
            <p:spPr>
              <a:xfrm>
                <a:off x="2100350" y="2847025"/>
                <a:ext cx="661175" cy="6625"/>
              </a:xfrm>
              <a:custGeom>
                <a:avLst/>
                <a:gdLst/>
                <a:ahLst/>
                <a:cxnLst/>
                <a:rect l="l" t="t" r="r" b="b"/>
                <a:pathLst>
                  <a:path w="26447"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59"/>
              <p:cNvSpPr/>
              <p:nvPr/>
            </p:nvSpPr>
            <p:spPr>
              <a:xfrm>
                <a:off x="2100350" y="28470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59"/>
              <p:cNvSpPr/>
              <p:nvPr/>
            </p:nvSpPr>
            <p:spPr>
              <a:xfrm>
                <a:off x="2234800" y="2847025"/>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59"/>
              <p:cNvSpPr/>
              <p:nvPr/>
            </p:nvSpPr>
            <p:spPr>
              <a:xfrm>
                <a:off x="2369225" y="2847025"/>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59"/>
              <p:cNvSpPr/>
              <p:nvPr/>
            </p:nvSpPr>
            <p:spPr>
              <a:xfrm>
                <a:off x="2503650" y="28470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59"/>
              <p:cNvSpPr/>
              <p:nvPr/>
            </p:nvSpPr>
            <p:spPr>
              <a:xfrm>
                <a:off x="2638100" y="2847025"/>
                <a:ext cx="123425" cy="6625"/>
              </a:xfrm>
              <a:custGeom>
                <a:avLst/>
                <a:gdLst/>
                <a:ahLst/>
                <a:cxnLst/>
                <a:rect l="l" t="t" r="r" b="b"/>
                <a:pathLst>
                  <a:path w="4937" h="265" fill="none" extrusionOk="0">
                    <a:moveTo>
                      <a:pt x="4937" y="0"/>
                    </a:moveTo>
                    <a:lnTo>
                      <a:pt x="0" y="0"/>
                    </a:lnTo>
                    <a:lnTo>
                      <a:pt x="0" y="265"/>
                    </a:lnTo>
                    <a:lnTo>
                      <a:pt x="4937" y="265"/>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59"/>
              <p:cNvSpPr/>
              <p:nvPr/>
            </p:nvSpPr>
            <p:spPr>
              <a:xfrm>
                <a:off x="2093750" y="28470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59"/>
              <p:cNvSpPr/>
              <p:nvPr/>
            </p:nvSpPr>
            <p:spPr>
              <a:xfrm>
                <a:off x="2093750" y="28470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59"/>
              <p:cNvSpPr/>
              <p:nvPr/>
            </p:nvSpPr>
            <p:spPr>
              <a:xfrm>
                <a:off x="2228175" y="28470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59"/>
              <p:cNvSpPr/>
              <p:nvPr/>
            </p:nvSpPr>
            <p:spPr>
              <a:xfrm>
                <a:off x="2228175" y="28470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59"/>
              <p:cNvSpPr/>
              <p:nvPr/>
            </p:nvSpPr>
            <p:spPr>
              <a:xfrm>
                <a:off x="2362625" y="28470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59"/>
              <p:cNvSpPr/>
              <p:nvPr/>
            </p:nvSpPr>
            <p:spPr>
              <a:xfrm>
                <a:off x="2362625" y="28470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59"/>
              <p:cNvSpPr/>
              <p:nvPr/>
            </p:nvSpPr>
            <p:spPr>
              <a:xfrm>
                <a:off x="2497050" y="28470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59"/>
              <p:cNvSpPr/>
              <p:nvPr/>
            </p:nvSpPr>
            <p:spPr>
              <a:xfrm>
                <a:off x="2497050" y="28470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59"/>
              <p:cNvSpPr/>
              <p:nvPr/>
            </p:nvSpPr>
            <p:spPr>
              <a:xfrm>
                <a:off x="2631475" y="28470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59"/>
              <p:cNvSpPr/>
              <p:nvPr/>
            </p:nvSpPr>
            <p:spPr>
              <a:xfrm>
                <a:off x="2631475" y="28470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59"/>
              <p:cNvSpPr/>
              <p:nvPr/>
            </p:nvSpPr>
            <p:spPr>
              <a:xfrm>
                <a:off x="2761500" y="2847025"/>
                <a:ext cx="7750" cy="6625"/>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59"/>
              <p:cNvSpPr/>
              <p:nvPr/>
            </p:nvSpPr>
            <p:spPr>
              <a:xfrm>
                <a:off x="2761500" y="2847025"/>
                <a:ext cx="7750" cy="6625"/>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59"/>
              <p:cNvSpPr/>
              <p:nvPr/>
            </p:nvSpPr>
            <p:spPr>
              <a:xfrm>
                <a:off x="2100350" y="2978150"/>
                <a:ext cx="667800" cy="6625"/>
              </a:xfrm>
              <a:custGeom>
                <a:avLst/>
                <a:gdLst/>
                <a:ahLst/>
                <a:cxnLst/>
                <a:rect l="l" t="t" r="r" b="b"/>
                <a:pathLst>
                  <a:path w="26712"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711" y="265"/>
                    </a:lnTo>
                    <a:lnTo>
                      <a:pt x="26711" y="177"/>
                    </a:lnTo>
                    <a:lnTo>
                      <a:pt x="26447" y="177"/>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59"/>
              <p:cNvSpPr/>
              <p:nvPr/>
            </p:nvSpPr>
            <p:spPr>
              <a:xfrm>
                <a:off x="2100350" y="29781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59"/>
              <p:cNvSpPr/>
              <p:nvPr/>
            </p:nvSpPr>
            <p:spPr>
              <a:xfrm>
                <a:off x="2234800" y="2978150"/>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59"/>
              <p:cNvSpPr/>
              <p:nvPr/>
            </p:nvSpPr>
            <p:spPr>
              <a:xfrm>
                <a:off x="2369225" y="2978150"/>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59"/>
              <p:cNvSpPr/>
              <p:nvPr/>
            </p:nvSpPr>
            <p:spPr>
              <a:xfrm>
                <a:off x="2503650" y="29781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59"/>
              <p:cNvSpPr/>
              <p:nvPr/>
            </p:nvSpPr>
            <p:spPr>
              <a:xfrm>
                <a:off x="2638100" y="2978150"/>
                <a:ext cx="130050" cy="6625"/>
              </a:xfrm>
              <a:custGeom>
                <a:avLst/>
                <a:gdLst/>
                <a:ahLst/>
                <a:cxnLst/>
                <a:rect l="l" t="t" r="r" b="b"/>
                <a:pathLst>
                  <a:path w="5202" h="265" fill="none" extrusionOk="0">
                    <a:moveTo>
                      <a:pt x="4937" y="0"/>
                    </a:moveTo>
                    <a:lnTo>
                      <a:pt x="0" y="0"/>
                    </a:lnTo>
                    <a:lnTo>
                      <a:pt x="0" y="265"/>
                    </a:lnTo>
                    <a:lnTo>
                      <a:pt x="5201" y="265"/>
                    </a:lnTo>
                    <a:lnTo>
                      <a:pt x="5201" y="177"/>
                    </a:lnTo>
                    <a:lnTo>
                      <a:pt x="4937" y="177"/>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59"/>
              <p:cNvSpPr/>
              <p:nvPr/>
            </p:nvSpPr>
            <p:spPr>
              <a:xfrm>
                <a:off x="2094850" y="2978150"/>
                <a:ext cx="5525" cy="6625"/>
              </a:xfrm>
              <a:custGeom>
                <a:avLst/>
                <a:gdLst/>
                <a:ahLst/>
                <a:cxnLst/>
                <a:rect l="l" t="t" r="r" b="b"/>
                <a:pathLst>
                  <a:path w="221" h="265" extrusionOk="0">
                    <a:moveTo>
                      <a:pt x="0" y="0"/>
                    </a:moveTo>
                    <a:lnTo>
                      <a:pt x="0" y="265"/>
                    </a:lnTo>
                    <a:lnTo>
                      <a:pt x="221" y="265"/>
                    </a:lnTo>
                    <a:lnTo>
                      <a:pt x="22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59"/>
              <p:cNvSpPr/>
              <p:nvPr/>
            </p:nvSpPr>
            <p:spPr>
              <a:xfrm>
                <a:off x="2094850" y="2978150"/>
                <a:ext cx="5525" cy="6625"/>
              </a:xfrm>
              <a:custGeom>
                <a:avLst/>
                <a:gdLst/>
                <a:ahLst/>
                <a:cxnLst/>
                <a:rect l="l" t="t" r="r" b="b"/>
                <a:pathLst>
                  <a:path w="221" h="265" fill="none" extrusionOk="0">
                    <a:moveTo>
                      <a:pt x="221" y="0"/>
                    </a:moveTo>
                    <a:lnTo>
                      <a:pt x="0" y="0"/>
                    </a:lnTo>
                    <a:lnTo>
                      <a:pt x="0" y="265"/>
                    </a:lnTo>
                    <a:lnTo>
                      <a:pt x="221" y="265"/>
                    </a:lnTo>
                    <a:lnTo>
                      <a:pt x="221"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59"/>
              <p:cNvSpPr/>
              <p:nvPr/>
            </p:nvSpPr>
            <p:spPr>
              <a:xfrm>
                <a:off x="2228175" y="29781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59"/>
              <p:cNvSpPr/>
              <p:nvPr/>
            </p:nvSpPr>
            <p:spPr>
              <a:xfrm>
                <a:off x="2228175" y="29781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59"/>
              <p:cNvSpPr/>
              <p:nvPr/>
            </p:nvSpPr>
            <p:spPr>
              <a:xfrm>
                <a:off x="2362625" y="29781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59"/>
              <p:cNvSpPr/>
              <p:nvPr/>
            </p:nvSpPr>
            <p:spPr>
              <a:xfrm>
                <a:off x="2362625" y="29781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59"/>
              <p:cNvSpPr/>
              <p:nvPr/>
            </p:nvSpPr>
            <p:spPr>
              <a:xfrm>
                <a:off x="2497050" y="29781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59"/>
              <p:cNvSpPr/>
              <p:nvPr/>
            </p:nvSpPr>
            <p:spPr>
              <a:xfrm>
                <a:off x="2497050" y="29781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59"/>
              <p:cNvSpPr/>
              <p:nvPr/>
            </p:nvSpPr>
            <p:spPr>
              <a:xfrm>
                <a:off x="2631475" y="29781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59"/>
              <p:cNvSpPr/>
              <p:nvPr/>
            </p:nvSpPr>
            <p:spPr>
              <a:xfrm>
                <a:off x="2631475" y="29781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59"/>
              <p:cNvSpPr/>
              <p:nvPr/>
            </p:nvSpPr>
            <p:spPr>
              <a:xfrm>
                <a:off x="2761500" y="2978150"/>
                <a:ext cx="6650" cy="4425"/>
              </a:xfrm>
              <a:custGeom>
                <a:avLst/>
                <a:gdLst/>
                <a:ahLst/>
                <a:cxnLst/>
                <a:rect l="l" t="t" r="r" b="b"/>
                <a:pathLst>
                  <a:path w="266" h="177" extrusionOk="0">
                    <a:moveTo>
                      <a:pt x="1" y="0"/>
                    </a:moveTo>
                    <a:lnTo>
                      <a:pt x="1" y="177"/>
                    </a:lnTo>
                    <a:lnTo>
                      <a:pt x="265" y="177"/>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59"/>
              <p:cNvSpPr/>
              <p:nvPr/>
            </p:nvSpPr>
            <p:spPr>
              <a:xfrm>
                <a:off x="2761500" y="2978150"/>
                <a:ext cx="6650" cy="4425"/>
              </a:xfrm>
              <a:custGeom>
                <a:avLst/>
                <a:gdLst/>
                <a:ahLst/>
                <a:cxnLst/>
                <a:rect l="l" t="t" r="r" b="b"/>
                <a:pathLst>
                  <a:path w="266" h="177" fill="none" extrusionOk="0">
                    <a:moveTo>
                      <a:pt x="265" y="0"/>
                    </a:moveTo>
                    <a:lnTo>
                      <a:pt x="1" y="0"/>
                    </a:lnTo>
                    <a:lnTo>
                      <a:pt x="1" y="177"/>
                    </a:lnTo>
                    <a:lnTo>
                      <a:pt x="265" y="177"/>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59"/>
              <p:cNvSpPr/>
              <p:nvPr/>
            </p:nvSpPr>
            <p:spPr>
              <a:xfrm>
                <a:off x="2761500" y="1617275"/>
                <a:ext cx="7750" cy="47400"/>
              </a:xfrm>
              <a:custGeom>
                <a:avLst/>
                <a:gdLst/>
                <a:ahLst/>
                <a:cxnLst/>
                <a:rect l="l" t="t" r="r" b="b"/>
                <a:pathLst>
                  <a:path w="310" h="1896" extrusionOk="0">
                    <a:moveTo>
                      <a:pt x="1" y="1"/>
                    </a:moveTo>
                    <a:lnTo>
                      <a:pt x="1" y="1896"/>
                    </a:lnTo>
                    <a:lnTo>
                      <a:pt x="309" y="1896"/>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59"/>
              <p:cNvSpPr/>
              <p:nvPr/>
            </p:nvSpPr>
            <p:spPr>
              <a:xfrm>
                <a:off x="2741675" y="1638225"/>
                <a:ext cx="47400" cy="6625"/>
              </a:xfrm>
              <a:custGeom>
                <a:avLst/>
                <a:gdLst/>
                <a:ahLst/>
                <a:cxnLst/>
                <a:rect l="l" t="t" r="r" b="b"/>
                <a:pathLst>
                  <a:path w="1896" h="265" extrusionOk="0">
                    <a:moveTo>
                      <a:pt x="1" y="0"/>
                    </a:moveTo>
                    <a:lnTo>
                      <a:pt x="1" y="264"/>
                    </a:lnTo>
                    <a:lnTo>
                      <a:pt x="1896" y="264"/>
                    </a:ln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59"/>
              <p:cNvSpPr/>
              <p:nvPr/>
            </p:nvSpPr>
            <p:spPr>
              <a:xfrm>
                <a:off x="2761500" y="2288350"/>
                <a:ext cx="7750" cy="46300"/>
              </a:xfrm>
              <a:custGeom>
                <a:avLst/>
                <a:gdLst/>
                <a:ahLst/>
                <a:cxnLst/>
                <a:rect l="l" t="t" r="r" b="b"/>
                <a:pathLst>
                  <a:path w="310" h="1852" extrusionOk="0">
                    <a:moveTo>
                      <a:pt x="1" y="0"/>
                    </a:moveTo>
                    <a:lnTo>
                      <a:pt x="1" y="1852"/>
                    </a:lnTo>
                    <a:lnTo>
                      <a:pt x="309" y="1852"/>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59"/>
              <p:cNvSpPr/>
              <p:nvPr/>
            </p:nvSpPr>
            <p:spPr>
              <a:xfrm>
                <a:off x="2741675" y="2308175"/>
                <a:ext cx="47400" cy="6650"/>
              </a:xfrm>
              <a:custGeom>
                <a:avLst/>
                <a:gdLst/>
                <a:ahLst/>
                <a:cxnLst/>
                <a:rect l="l" t="t" r="r" b="b"/>
                <a:pathLst>
                  <a:path w="1896" h="266" extrusionOk="0">
                    <a:moveTo>
                      <a:pt x="1" y="1"/>
                    </a:moveTo>
                    <a:lnTo>
                      <a:pt x="1" y="265"/>
                    </a:lnTo>
                    <a:lnTo>
                      <a:pt x="1896" y="265"/>
                    </a:lnTo>
                    <a:lnTo>
                      <a:pt x="18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59"/>
              <p:cNvSpPr/>
              <p:nvPr/>
            </p:nvSpPr>
            <p:spPr>
              <a:xfrm>
                <a:off x="2091550" y="1617275"/>
                <a:ext cx="6625" cy="47400"/>
              </a:xfrm>
              <a:custGeom>
                <a:avLst/>
                <a:gdLst/>
                <a:ahLst/>
                <a:cxnLst/>
                <a:rect l="l" t="t" r="r" b="b"/>
                <a:pathLst>
                  <a:path w="265" h="1896" extrusionOk="0">
                    <a:moveTo>
                      <a:pt x="0" y="1"/>
                    </a:moveTo>
                    <a:lnTo>
                      <a:pt x="0" y="1896"/>
                    </a:lnTo>
                    <a:lnTo>
                      <a:pt x="265" y="1896"/>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59"/>
              <p:cNvSpPr/>
              <p:nvPr/>
            </p:nvSpPr>
            <p:spPr>
              <a:xfrm>
                <a:off x="2071700" y="1638225"/>
                <a:ext cx="47425" cy="6625"/>
              </a:xfrm>
              <a:custGeom>
                <a:avLst/>
                <a:gdLst/>
                <a:ahLst/>
                <a:cxnLst/>
                <a:rect l="l" t="t" r="r" b="b"/>
                <a:pathLst>
                  <a:path w="1897" h="265" extrusionOk="0">
                    <a:moveTo>
                      <a:pt x="1" y="0"/>
                    </a:moveTo>
                    <a:lnTo>
                      <a:pt x="1" y="264"/>
                    </a:lnTo>
                    <a:lnTo>
                      <a:pt x="1896" y="264"/>
                    </a:ln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59"/>
              <p:cNvSpPr/>
              <p:nvPr/>
            </p:nvSpPr>
            <p:spPr>
              <a:xfrm>
                <a:off x="2091550" y="2288350"/>
                <a:ext cx="6625" cy="46300"/>
              </a:xfrm>
              <a:custGeom>
                <a:avLst/>
                <a:gdLst/>
                <a:ahLst/>
                <a:cxnLst/>
                <a:rect l="l" t="t" r="r" b="b"/>
                <a:pathLst>
                  <a:path w="265" h="1852" extrusionOk="0">
                    <a:moveTo>
                      <a:pt x="0" y="0"/>
                    </a:moveTo>
                    <a:lnTo>
                      <a:pt x="0" y="1852"/>
                    </a:lnTo>
                    <a:lnTo>
                      <a:pt x="265" y="1852"/>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59"/>
              <p:cNvSpPr/>
              <p:nvPr/>
            </p:nvSpPr>
            <p:spPr>
              <a:xfrm>
                <a:off x="2071700" y="2308175"/>
                <a:ext cx="47425" cy="6650"/>
              </a:xfrm>
              <a:custGeom>
                <a:avLst/>
                <a:gdLst/>
                <a:ahLst/>
                <a:cxnLst/>
                <a:rect l="l" t="t" r="r" b="b"/>
                <a:pathLst>
                  <a:path w="1897" h="266" extrusionOk="0">
                    <a:moveTo>
                      <a:pt x="1" y="1"/>
                    </a:moveTo>
                    <a:lnTo>
                      <a:pt x="1" y="265"/>
                    </a:lnTo>
                    <a:lnTo>
                      <a:pt x="1896" y="265"/>
                    </a:lnTo>
                    <a:lnTo>
                      <a:pt x="18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59"/>
              <p:cNvSpPr/>
              <p:nvPr/>
            </p:nvSpPr>
            <p:spPr>
              <a:xfrm>
                <a:off x="2091550" y="2958325"/>
                <a:ext cx="6625" cy="46300"/>
              </a:xfrm>
              <a:custGeom>
                <a:avLst/>
                <a:gdLst/>
                <a:ahLst/>
                <a:cxnLst/>
                <a:rect l="l" t="t" r="r" b="b"/>
                <a:pathLst>
                  <a:path w="265" h="1852" extrusionOk="0">
                    <a:moveTo>
                      <a:pt x="0" y="0"/>
                    </a:moveTo>
                    <a:lnTo>
                      <a:pt x="0" y="1851"/>
                    </a:lnTo>
                    <a:lnTo>
                      <a:pt x="265" y="1851"/>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59"/>
              <p:cNvSpPr/>
              <p:nvPr/>
            </p:nvSpPr>
            <p:spPr>
              <a:xfrm>
                <a:off x="2071700" y="2978150"/>
                <a:ext cx="47425" cy="6625"/>
              </a:xfrm>
              <a:custGeom>
                <a:avLst/>
                <a:gdLst/>
                <a:ahLst/>
                <a:cxnLst/>
                <a:rect l="l" t="t" r="r" b="b"/>
                <a:pathLst>
                  <a:path w="1897" h="265" extrusionOk="0">
                    <a:moveTo>
                      <a:pt x="1" y="0"/>
                    </a:moveTo>
                    <a:lnTo>
                      <a:pt x="1" y="265"/>
                    </a:lnTo>
                    <a:lnTo>
                      <a:pt x="1896" y="265"/>
                    </a:ln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59"/>
              <p:cNvSpPr/>
              <p:nvPr/>
            </p:nvSpPr>
            <p:spPr>
              <a:xfrm>
                <a:off x="2761500" y="2958325"/>
                <a:ext cx="7750" cy="46300"/>
              </a:xfrm>
              <a:custGeom>
                <a:avLst/>
                <a:gdLst/>
                <a:ahLst/>
                <a:cxnLst/>
                <a:rect l="l" t="t" r="r" b="b"/>
                <a:pathLst>
                  <a:path w="310" h="1852" extrusionOk="0">
                    <a:moveTo>
                      <a:pt x="1" y="0"/>
                    </a:moveTo>
                    <a:lnTo>
                      <a:pt x="1" y="1851"/>
                    </a:lnTo>
                    <a:lnTo>
                      <a:pt x="309" y="1851"/>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59"/>
              <p:cNvSpPr/>
              <p:nvPr/>
            </p:nvSpPr>
            <p:spPr>
              <a:xfrm>
                <a:off x="2741675" y="2978150"/>
                <a:ext cx="47400" cy="6625"/>
              </a:xfrm>
              <a:custGeom>
                <a:avLst/>
                <a:gdLst/>
                <a:ahLst/>
                <a:cxnLst/>
                <a:rect l="l" t="t" r="r" b="b"/>
                <a:pathLst>
                  <a:path w="1896" h="265" extrusionOk="0">
                    <a:moveTo>
                      <a:pt x="1" y="0"/>
                    </a:moveTo>
                    <a:lnTo>
                      <a:pt x="1" y="265"/>
                    </a:lnTo>
                    <a:lnTo>
                      <a:pt x="1896" y="265"/>
                    </a:ln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46" name="Google Shape;2946;p59"/>
            <p:cNvGrpSpPr/>
            <p:nvPr/>
          </p:nvGrpSpPr>
          <p:grpSpPr>
            <a:xfrm>
              <a:off x="965147" y="444904"/>
              <a:ext cx="605939" cy="733425"/>
              <a:chOff x="854872" y="593529"/>
              <a:chExt cx="605939" cy="733425"/>
            </a:xfrm>
          </p:grpSpPr>
          <p:grpSp>
            <p:nvGrpSpPr>
              <p:cNvPr id="2947" name="Google Shape;2947;p59"/>
              <p:cNvGrpSpPr/>
              <p:nvPr/>
            </p:nvGrpSpPr>
            <p:grpSpPr>
              <a:xfrm>
                <a:off x="854872" y="749504"/>
                <a:ext cx="444014" cy="577450"/>
                <a:chOff x="2255047" y="690567"/>
                <a:chExt cx="444014" cy="577450"/>
              </a:xfrm>
            </p:grpSpPr>
            <p:sp>
              <p:nvSpPr>
                <p:cNvPr id="2948" name="Google Shape;2948;p59"/>
                <p:cNvSpPr/>
                <p:nvPr/>
              </p:nvSpPr>
              <p:spPr>
                <a:xfrm>
                  <a:off x="2255047" y="690567"/>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59"/>
                <p:cNvSpPr/>
                <p:nvPr/>
              </p:nvSpPr>
              <p:spPr>
                <a:xfrm>
                  <a:off x="2588630" y="690567"/>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50" name="Google Shape;2950;p59"/>
                <p:cNvCxnSpPr/>
                <p:nvPr/>
              </p:nvCxnSpPr>
              <p:spPr>
                <a:xfrm>
                  <a:off x="2320463" y="924475"/>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51" name="Google Shape;2951;p59"/>
                <p:cNvCxnSpPr/>
                <p:nvPr/>
              </p:nvCxnSpPr>
              <p:spPr>
                <a:xfrm>
                  <a:off x="2320463" y="979300"/>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52" name="Google Shape;2952;p59"/>
                <p:cNvCxnSpPr/>
                <p:nvPr/>
              </p:nvCxnSpPr>
              <p:spPr>
                <a:xfrm>
                  <a:off x="2320463" y="1031550"/>
                  <a:ext cx="313200" cy="0"/>
                </a:xfrm>
                <a:prstGeom prst="straightConnector1">
                  <a:avLst/>
                </a:prstGeom>
                <a:noFill/>
                <a:ln w="9525" cap="flat" cmpd="sng">
                  <a:solidFill>
                    <a:schemeClr val="dk1"/>
                  </a:solidFill>
                  <a:prstDash val="solid"/>
                  <a:round/>
                  <a:headEnd type="none" w="med" len="med"/>
                  <a:tailEnd type="none" w="med" len="med"/>
                </a:ln>
              </p:spPr>
            </p:cxnSp>
          </p:grpSp>
          <p:grpSp>
            <p:nvGrpSpPr>
              <p:cNvPr id="2953" name="Google Shape;2953;p59"/>
              <p:cNvGrpSpPr/>
              <p:nvPr/>
            </p:nvGrpSpPr>
            <p:grpSpPr>
              <a:xfrm>
                <a:off x="935835" y="671517"/>
                <a:ext cx="444014" cy="577450"/>
                <a:chOff x="2255047" y="690567"/>
                <a:chExt cx="444014" cy="577450"/>
              </a:xfrm>
            </p:grpSpPr>
            <p:sp>
              <p:nvSpPr>
                <p:cNvPr id="2954" name="Google Shape;2954;p59"/>
                <p:cNvSpPr/>
                <p:nvPr/>
              </p:nvSpPr>
              <p:spPr>
                <a:xfrm>
                  <a:off x="2255047" y="690567"/>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59"/>
                <p:cNvSpPr/>
                <p:nvPr/>
              </p:nvSpPr>
              <p:spPr>
                <a:xfrm>
                  <a:off x="2588630" y="690567"/>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56" name="Google Shape;2956;p59"/>
                <p:cNvCxnSpPr/>
                <p:nvPr/>
              </p:nvCxnSpPr>
              <p:spPr>
                <a:xfrm>
                  <a:off x="2320463" y="924475"/>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57" name="Google Shape;2957;p59"/>
                <p:cNvCxnSpPr/>
                <p:nvPr/>
              </p:nvCxnSpPr>
              <p:spPr>
                <a:xfrm>
                  <a:off x="2320463" y="979300"/>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58" name="Google Shape;2958;p59"/>
                <p:cNvCxnSpPr/>
                <p:nvPr/>
              </p:nvCxnSpPr>
              <p:spPr>
                <a:xfrm>
                  <a:off x="2320463" y="1031550"/>
                  <a:ext cx="313200" cy="0"/>
                </a:xfrm>
                <a:prstGeom prst="straightConnector1">
                  <a:avLst/>
                </a:prstGeom>
                <a:noFill/>
                <a:ln w="9525" cap="flat" cmpd="sng">
                  <a:solidFill>
                    <a:schemeClr val="dk1"/>
                  </a:solidFill>
                  <a:prstDash val="solid"/>
                  <a:round/>
                  <a:headEnd type="none" w="med" len="med"/>
                  <a:tailEnd type="none" w="med" len="med"/>
                </a:ln>
              </p:spPr>
            </p:cxnSp>
          </p:grpSp>
          <p:grpSp>
            <p:nvGrpSpPr>
              <p:cNvPr id="2959" name="Google Shape;2959;p59"/>
              <p:cNvGrpSpPr/>
              <p:nvPr/>
            </p:nvGrpSpPr>
            <p:grpSpPr>
              <a:xfrm>
                <a:off x="1016797" y="593529"/>
                <a:ext cx="444014" cy="577450"/>
                <a:chOff x="2255047" y="690567"/>
                <a:chExt cx="444014" cy="577450"/>
              </a:xfrm>
            </p:grpSpPr>
            <p:sp>
              <p:nvSpPr>
                <p:cNvPr id="2960" name="Google Shape;2960;p59"/>
                <p:cNvSpPr/>
                <p:nvPr/>
              </p:nvSpPr>
              <p:spPr>
                <a:xfrm>
                  <a:off x="2255047" y="690567"/>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59"/>
                <p:cNvSpPr/>
                <p:nvPr/>
              </p:nvSpPr>
              <p:spPr>
                <a:xfrm>
                  <a:off x="2588630" y="690567"/>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62" name="Google Shape;2962;p59"/>
                <p:cNvCxnSpPr/>
                <p:nvPr/>
              </p:nvCxnSpPr>
              <p:spPr>
                <a:xfrm>
                  <a:off x="2320463" y="924475"/>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63" name="Google Shape;2963;p59"/>
                <p:cNvCxnSpPr/>
                <p:nvPr/>
              </p:nvCxnSpPr>
              <p:spPr>
                <a:xfrm>
                  <a:off x="2320463" y="979300"/>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64" name="Google Shape;2964;p59"/>
                <p:cNvCxnSpPr/>
                <p:nvPr/>
              </p:nvCxnSpPr>
              <p:spPr>
                <a:xfrm>
                  <a:off x="2320463" y="1031550"/>
                  <a:ext cx="313200" cy="0"/>
                </a:xfrm>
                <a:prstGeom prst="straightConnector1">
                  <a:avLst/>
                </a:prstGeom>
                <a:noFill/>
                <a:ln w="9525" cap="flat" cmpd="sng">
                  <a:solidFill>
                    <a:schemeClr val="dk1"/>
                  </a:solidFill>
                  <a:prstDash val="solid"/>
                  <a:round/>
                  <a:headEnd type="none" w="med" len="med"/>
                  <a:tailEnd type="none" w="med" len="med"/>
                </a:ln>
              </p:spPr>
            </p:cxnSp>
          </p:grpSp>
        </p:grpSp>
      </p:grpSp>
      <p:sp>
        <p:nvSpPr>
          <p:cNvPr id="10" name="Google Shape;2622;p59">
            <a:extLst>
              <a:ext uri="{FF2B5EF4-FFF2-40B4-BE49-F238E27FC236}">
                <a16:creationId xmlns:a16="http://schemas.microsoft.com/office/drawing/2014/main" id="{76ED2ACC-6DD9-2FF5-F29B-D7486AD75256}"/>
              </a:ext>
            </a:extLst>
          </p:cNvPr>
          <p:cNvSpPr txBox="1">
            <a:spLocks/>
          </p:cNvSpPr>
          <p:nvPr/>
        </p:nvSpPr>
        <p:spPr>
          <a:xfrm>
            <a:off x="1087082" y="3989015"/>
            <a:ext cx="7160326" cy="762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9pPr>
          </a:lstStyle>
          <a:p>
            <a:pPr marL="0" indent="0" algn="just"/>
            <a:endParaRPr lang="en-US" sz="2200"/>
          </a:p>
        </p:txBody>
      </p:sp>
      <p:grpSp>
        <p:nvGrpSpPr>
          <p:cNvPr id="2" name="Google Shape;1829;p50">
            <a:extLst>
              <a:ext uri="{FF2B5EF4-FFF2-40B4-BE49-F238E27FC236}">
                <a16:creationId xmlns:a16="http://schemas.microsoft.com/office/drawing/2014/main" id="{A2E860FF-70C0-4ADC-31C3-C44C87BC9614}"/>
              </a:ext>
            </a:extLst>
          </p:cNvPr>
          <p:cNvGrpSpPr/>
          <p:nvPr/>
        </p:nvGrpSpPr>
        <p:grpSpPr>
          <a:xfrm>
            <a:off x="1668609" y="1428002"/>
            <a:ext cx="5819710" cy="3212350"/>
            <a:chOff x="1662150" y="965574"/>
            <a:chExt cx="5819710" cy="3212350"/>
          </a:xfrm>
        </p:grpSpPr>
        <p:sp>
          <p:nvSpPr>
            <p:cNvPr id="3" name="Google Shape;1830;p50">
              <a:extLst>
                <a:ext uri="{FF2B5EF4-FFF2-40B4-BE49-F238E27FC236}">
                  <a16:creationId xmlns:a16="http://schemas.microsoft.com/office/drawing/2014/main" id="{1277E6FB-0DF8-A528-FE53-D7356A241746}"/>
                </a:ext>
              </a:extLst>
            </p:cNvPr>
            <p:cNvSpPr/>
            <p:nvPr/>
          </p:nvSpPr>
          <p:spPr>
            <a:xfrm>
              <a:off x="1665638" y="1292501"/>
              <a:ext cx="5816222" cy="2885423"/>
            </a:xfrm>
            <a:custGeom>
              <a:avLst/>
              <a:gdLst/>
              <a:ahLst/>
              <a:cxnLst/>
              <a:rect l="l" t="t" r="r" b="b"/>
              <a:pathLst>
                <a:path w="58289" h="52980" extrusionOk="0">
                  <a:moveTo>
                    <a:pt x="1" y="0"/>
                  </a:moveTo>
                  <a:lnTo>
                    <a:pt x="1" y="52980"/>
                  </a:lnTo>
                  <a:lnTo>
                    <a:pt x="58289" y="52980"/>
                  </a:lnTo>
                  <a:lnTo>
                    <a:pt x="58289" y="0"/>
                  </a:lnTo>
                  <a:close/>
                </a:path>
              </a:pathLst>
            </a:custGeom>
            <a:solidFill>
              <a:schemeClr val="dk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 name="Google Shape;1831;p50">
              <a:extLst>
                <a:ext uri="{FF2B5EF4-FFF2-40B4-BE49-F238E27FC236}">
                  <a16:creationId xmlns:a16="http://schemas.microsoft.com/office/drawing/2014/main" id="{0746E57D-DA33-6CCE-C38F-6D72089FAEE2}"/>
                </a:ext>
              </a:extLst>
            </p:cNvPr>
            <p:cNvGrpSpPr/>
            <p:nvPr/>
          </p:nvGrpSpPr>
          <p:grpSpPr>
            <a:xfrm>
              <a:off x="1662150" y="965574"/>
              <a:ext cx="5819675" cy="326925"/>
              <a:chOff x="1662163" y="959424"/>
              <a:chExt cx="5819675" cy="326925"/>
            </a:xfrm>
          </p:grpSpPr>
          <p:sp>
            <p:nvSpPr>
              <p:cNvPr id="5" name="Google Shape;1832;p50">
                <a:extLst>
                  <a:ext uri="{FF2B5EF4-FFF2-40B4-BE49-F238E27FC236}">
                    <a16:creationId xmlns:a16="http://schemas.microsoft.com/office/drawing/2014/main" id="{93E1C9D3-47AD-B55E-5210-C04748C7B1BD}"/>
                  </a:ext>
                </a:extLst>
              </p:cNvPr>
              <p:cNvSpPr/>
              <p:nvPr/>
            </p:nvSpPr>
            <p:spPr>
              <a:xfrm>
                <a:off x="1662163" y="959425"/>
                <a:ext cx="5819675" cy="326923"/>
              </a:xfrm>
              <a:custGeom>
                <a:avLst/>
                <a:gdLst/>
                <a:ahLst/>
                <a:cxnLst/>
                <a:rect l="l" t="t" r="r" b="b"/>
                <a:pathLst>
                  <a:path w="58255" h="3991" extrusionOk="0">
                    <a:moveTo>
                      <a:pt x="1" y="0"/>
                    </a:moveTo>
                    <a:lnTo>
                      <a:pt x="1" y="3990"/>
                    </a:lnTo>
                    <a:lnTo>
                      <a:pt x="58254" y="3990"/>
                    </a:lnTo>
                    <a:lnTo>
                      <a:pt x="58254" y="0"/>
                    </a:ln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 name="Google Shape;1833;p50">
                <a:extLst>
                  <a:ext uri="{FF2B5EF4-FFF2-40B4-BE49-F238E27FC236}">
                    <a16:creationId xmlns:a16="http://schemas.microsoft.com/office/drawing/2014/main" id="{77ACED33-11E3-F73A-8614-BE469DD1EEF3}"/>
                  </a:ext>
                </a:extLst>
              </p:cNvPr>
              <p:cNvGrpSpPr/>
              <p:nvPr/>
            </p:nvGrpSpPr>
            <p:grpSpPr>
              <a:xfrm>
                <a:off x="1764526" y="959424"/>
                <a:ext cx="5589241" cy="326925"/>
                <a:chOff x="1764526" y="959424"/>
                <a:chExt cx="5589241" cy="326925"/>
              </a:xfrm>
            </p:grpSpPr>
            <p:sp>
              <p:nvSpPr>
                <p:cNvPr id="7" name="Google Shape;1834;p50">
                  <a:extLst>
                    <a:ext uri="{FF2B5EF4-FFF2-40B4-BE49-F238E27FC236}">
                      <a16:creationId xmlns:a16="http://schemas.microsoft.com/office/drawing/2014/main" id="{0D8D1FD7-220C-13B0-EC3A-AFBB3F066CD0}"/>
                    </a:ext>
                  </a:extLst>
                </p:cNvPr>
                <p:cNvSpPr/>
                <p:nvPr/>
              </p:nvSpPr>
              <p:spPr>
                <a:xfrm>
                  <a:off x="1980533" y="959424"/>
                  <a:ext cx="17119" cy="326925"/>
                </a:xfrm>
                <a:custGeom>
                  <a:avLst/>
                  <a:gdLst/>
                  <a:ahLst/>
                  <a:cxnLst/>
                  <a:rect l="l" t="t" r="r" b="b"/>
                  <a:pathLst>
                    <a:path w="209" h="3991" extrusionOk="0">
                      <a:moveTo>
                        <a:pt x="1" y="0"/>
                      </a:moveTo>
                      <a:lnTo>
                        <a:pt x="1" y="3990"/>
                      </a:lnTo>
                      <a:lnTo>
                        <a:pt x="209" y="3990"/>
                      </a:lnTo>
                      <a:lnTo>
                        <a:pt x="2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835;p50">
                  <a:extLst>
                    <a:ext uri="{FF2B5EF4-FFF2-40B4-BE49-F238E27FC236}">
                      <a16:creationId xmlns:a16="http://schemas.microsoft.com/office/drawing/2014/main" id="{2F0D76CF-9439-DBDF-E726-ABF6C0E39920}"/>
                    </a:ext>
                  </a:extLst>
                </p:cNvPr>
                <p:cNvSpPr/>
                <p:nvPr/>
              </p:nvSpPr>
              <p:spPr>
                <a:xfrm>
                  <a:off x="1764526" y="1030443"/>
                  <a:ext cx="105256" cy="184802"/>
                </a:xfrm>
                <a:custGeom>
                  <a:avLst/>
                  <a:gdLst/>
                  <a:ahLst/>
                  <a:cxnLst/>
                  <a:rect l="l" t="t" r="r" b="b"/>
                  <a:pathLst>
                    <a:path w="1285" h="2256" extrusionOk="0">
                      <a:moveTo>
                        <a:pt x="1285" y="1"/>
                      </a:moveTo>
                      <a:lnTo>
                        <a:pt x="1" y="1146"/>
                      </a:lnTo>
                      <a:lnTo>
                        <a:pt x="1285" y="2256"/>
                      </a:lnTo>
                      <a:lnTo>
                        <a:pt x="128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836;p50">
                  <a:extLst>
                    <a:ext uri="{FF2B5EF4-FFF2-40B4-BE49-F238E27FC236}">
                      <a16:creationId xmlns:a16="http://schemas.microsoft.com/office/drawing/2014/main" id="{C32E110A-7766-26B9-8673-CC966165C637}"/>
                    </a:ext>
                  </a:extLst>
                </p:cNvPr>
                <p:cNvSpPr/>
                <p:nvPr/>
              </p:nvSpPr>
              <p:spPr>
                <a:xfrm>
                  <a:off x="7117856" y="959424"/>
                  <a:ext cx="17120" cy="326923"/>
                </a:xfrm>
                <a:custGeom>
                  <a:avLst/>
                  <a:gdLst/>
                  <a:ahLst/>
                  <a:cxnLst/>
                  <a:rect l="l" t="t" r="r" b="b"/>
                  <a:pathLst>
                    <a:path w="209" h="3991" extrusionOk="0">
                      <a:moveTo>
                        <a:pt x="0" y="0"/>
                      </a:moveTo>
                      <a:lnTo>
                        <a:pt x="0" y="3990"/>
                      </a:lnTo>
                      <a:lnTo>
                        <a:pt x="208" y="3990"/>
                      </a:lnTo>
                      <a:lnTo>
                        <a:pt x="20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837;p50">
                  <a:extLst>
                    <a:ext uri="{FF2B5EF4-FFF2-40B4-BE49-F238E27FC236}">
                      <a16:creationId xmlns:a16="http://schemas.microsoft.com/office/drawing/2014/main" id="{FE7E2570-9FCE-A140-B6A4-F825B6F14A47}"/>
                    </a:ext>
                  </a:extLst>
                </p:cNvPr>
                <p:cNvSpPr/>
                <p:nvPr/>
              </p:nvSpPr>
              <p:spPr>
                <a:xfrm>
                  <a:off x="7245724" y="1030443"/>
                  <a:ext cx="108043" cy="184800"/>
                </a:xfrm>
                <a:custGeom>
                  <a:avLst/>
                  <a:gdLst/>
                  <a:ahLst/>
                  <a:cxnLst/>
                  <a:rect l="l" t="t" r="r" b="b"/>
                  <a:pathLst>
                    <a:path w="1319" h="2256" extrusionOk="0">
                      <a:moveTo>
                        <a:pt x="0" y="1"/>
                      </a:moveTo>
                      <a:lnTo>
                        <a:pt x="0" y="2256"/>
                      </a:lnTo>
                      <a:lnTo>
                        <a:pt x="1319" y="1146"/>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mc:AlternateContent xmlns:mc="http://schemas.openxmlformats.org/markup-compatibility/2006">
        <mc:Choice xmlns:a14="http://schemas.microsoft.com/office/drawing/2010/main" Requires="a14">
          <p:sp>
            <p:nvSpPr>
              <p:cNvPr id="2622" name="Google Shape;2622;p59"/>
              <p:cNvSpPr txBox="1">
                <a:spLocks noGrp="1"/>
              </p:cNvSpPr>
              <p:nvPr>
                <p:ph type="subTitle" idx="1"/>
              </p:nvPr>
            </p:nvSpPr>
            <p:spPr>
              <a:xfrm>
                <a:off x="2004098" y="1790783"/>
                <a:ext cx="5137324" cy="2676530"/>
              </a:xfrm>
              <a:prstGeom prst="rect">
                <a:avLst/>
              </a:prstGeom>
            </p:spPr>
            <p:txBody>
              <a:bodyPr spcFirstLastPara="1" wrap="square" lIns="91425" tIns="91425" rIns="91425" bIns="91425" anchor="ctr" anchorCtr="0">
                <a:noAutofit/>
              </a:bodyPr>
              <a:lstStyle/>
              <a:p>
                <a:pPr marL="0" indent="0" algn="just"/>
                <a:r>
                  <a:rPr lang="en-US" sz="2200" dirty="0"/>
                  <a:t>Generate all the subsets of the set of </a:t>
                </a:r>
                <a14:m>
                  <m:oMath xmlns:m="http://schemas.openxmlformats.org/officeDocument/2006/math">
                    <m:r>
                      <a:rPr lang="en-US" sz="2200" i="1" dirty="0" smtClean="0">
                        <a:latin typeface="Cambria Math" panose="02040503050406030204" pitchFamily="18" charset="0"/>
                      </a:rPr>
                      <m:t>𝑛</m:t>
                    </m:r>
                  </m:oMath>
                </a14:m>
                <a:r>
                  <a:rPr lang="en-US" sz="2200" dirty="0"/>
                  <a:t> items given, computing the total </a:t>
                </a:r>
                <a14:m>
                  <m:oMath xmlns:m="http://schemas.openxmlformats.org/officeDocument/2006/math">
                    <m:r>
                      <a:rPr lang="en-US" sz="2200" i="1" dirty="0" smtClean="0">
                        <a:latin typeface="Cambria Math" panose="02040503050406030204" pitchFamily="18" charset="0"/>
                      </a:rPr>
                      <m:t>𝑤</m:t>
                    </m:r>
                  </m:oMath>
                </a14:m>
                <a:r>
                  <a:rPr lang="en-US" sz="2200" dirty="0"/>
                  <a:t> of each subset in order to identify feasible subsets, and find a subset of the largest </a:t>
                </a:r>
                <a14:m>
                  <m:oMath xmlns:m="http://schemas.openxmlformats.org/officeDocument/2006/math">
                    <m:r>
                      <a:rPr lang="en-US" sz="2200" i="1" dirty="0" smtClean="0">
                        <a:latin typeface="Cambria Math" panose="02040503050406030204" pitchFamily="18" charset="0"/>
                      </a:rPr>
                      <m:t>𝑣</m:t>
                    </m:r>
                  </m:oMath>
                </a14:m>
                <a:r>
                  <a:rPr lang="en-US" sz="2200" dirty="0"/>
                  <a:t> among them.</a:t>
                </a:r>
              </a:p>
              <a:p>
                <a:pPr marL="0" indent="0" algn="just"/>
                <a:r>
                  <a:rPr lang="en-US" sz="2200" dirty="0"/>
                  <a:t>- Time complexity: ?</a:t>
                </a:r>
              </a:p>
              <a:p>
                <a:pPr marL="0" indent="0" algn="just"/>
                <a:r>
                  <a:rPr lang="en-US" sz="2200" dirty="0"/>
                  <a:t>- Space complexity: ?</a:t>
                </a:r>
                <a:endParaRPr lang="vi-VN" dirty="0"/>
              </a:p>
            </p:txBody>
          </p:sp>
        </mc:Choice>
        <mc:Fallback>
          <p:sp>
            <p:nvSpPr>
              <p:cNvPr id="2622" name="Google Shape;2622;p59"/>
              <p:cNvSpPr txBox="1">
                <a:spLocks noGrp="1" noRot="1" noChangeAspect="1" noMove="1" noResize="1" noEditPoints="1" noAdjustHandles="1" noChangeArrowheads="1" noChangeShapeType="1" noTextEdit="1"/>
              </p:cNvSpPr>
              <p:nvPr>
                <p:ph type="subTitle" idx="1"/>
              </p:nvPr>
            </p:nvSpPr>
            <p:spPr>
              <a:xfrm>
                <a:off x="2004098" y="1790783"/>
                <a:ext cx="5137324" cy="2676530"/>
              </a:xfrm>
              <a:prstGeom prst="rect">
                <a:avLst/>
              </a:prstGeom>
              <a:blipFill>
                <a:blip r:embed="rId3"/>
                <a:stretch>
                  <a:fillRect l="-1544" r="-1663" b="-228"/>
                </a:stretch>
              </a:blipFill>
            </p:spPr>
            <p:txBody>
              <a:bodyPr/>
              <a:lstStyle/>
              <a:p>
                <a:r>
                  <a:rPr lang="en-US">
                    <a:noFill/>
                  </a:rPr>
                  <a:t> </a:t>
                </a:r>
              </a:p>
            </p:txBody>
          </p:sp>
        </mc:Fallback>
      </mc:AlternateContent>
      <p:sp>
        <p:nvSpPr>
          <p:cNvPr id="12" name="Google Shape;2622;p59">
            <a:extLst>
              <a:ext uri="{FF2B5EF4-FFF2-40B4-BE49-F238E27FC236}">
                <a16:creationId xmlns:a16="http://schemas.microsoft.com/office/drawing/2014/main" id="{44684954-CCB3-D4E4-D7DF-BA1B9B63B9BC}"/>
              </a:ext>
            </a:extLst>
          </p:cNvPr>
          <p:cNvSpPr txBox="1">
            <a:spLocks/>
          </p:cNvSpPr>
          <p:nvPr/>
        </p:nvSpPr>
        <p:spPr>
          <a:xfrm>
            <a:off x="2068507" y="1463861"/>
            <a:ext cx="4991386" cy="25512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9pPr>
          </a:lstStyle>
          <a:p>
            <a:pPr marL="0" indent="0"/>
            <a:r>
              <a:rPr lang="en-US" sz="2200"/>
              <a:t>Algorithm</a:t>
            </a:r>
            <a:endParaRPr lang="vi-VN"/>
          </a:p>
        </p:txBody>
      </p:sp>
    </p:spTree>
    <p:extLst>
      <p:ext uri="{BB962C8B-B14F-4D97-AF65-F5344CB8AC3E}">
        <p14:creationId xmlns:p14="http://schemas.microsoft.com/office/powerpoint/2010/main" val="359267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622">
                                            <p:txEl>
                                              <p:pRg st="1" end="1"/>
                                            </p:txEl>
                                          </p:spTgt>
                                        </p:tgtEl>
                                        <p:attrNameLst>
                                          <p:attrName>style.visibility</p:attrName>
                                        </p:attrNameLst>
                                      </p:cBhvr>
                                      <p:to>
                                        <p:strVal val="visible"/>
                                      </p:to>
                                    </p:set>
                                    <p:animEffect transition="in" filter="barn(inVertical)">
                                      <p:cBhvr>
                                        <p:cTn id="7" dur="500"/>
                                        <p:tgtEl>
                                          <p:spTgt spid="2622">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2622">
                                            <p:txEl>
                                              <p:pRg st="2" end="2"/>
                                            </p:txEl>
                                          </p:spTgt>
                                        </p:tgtEl>
                                        <p:attrNameLst>
                                          <p:attrName>style.visibility</p:attrName>
                                        </p:attrNameLst>
                                      </p:cBhvr>
                                      <p:to>
                                        <p:strVal val="visible"/>
                                      </p:to>
                                    </p:set>
                                    <p:animEffect transition="in" filter="barn(inVertical)">
                                      <p:cBhvr>
                                        <p:cTn id="12" dur="500"/>
                                        <p:tgtEl>
                                          <p:spTgt spid="262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2620"/>
        <p:cNvGrpSpPr/>
        <p:nvPr/>
      </p:nvGrpSpPr>
      <p:grpSpPr>
        <a:xfrm>
          <a:off x="0" y="0"/>
          <a:ext cx="0" cy="0"/>
          <a:chOff x="0" y="0"/>
          <a:chExt cx="0" cy="0"/>
        </a:xfrm>
      </p:grpSpPr>
      <p:sp>
        <p:nvSpPr>
          <p:cNvPr id="2627" name="Google Shape;2627;p59"/>
          <p:cNvSpPr txBox="1">
            <a:spLocks noGrp="1"/>
          </p:cNvSpPr>
          <p:nvPr>
            <p:ph type="title" idx="6"/>
          </p:nvPr>
        </p:nvSpPr>
        <p:spPr>
          <a:xfrm>
            <a:off x="315664" y="2294925"/>
            <a:ext cx="3462086"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Pseudocode</a:t>
            </a:r>
            <a:endParaRPr/>
          </a:p>
        </p:txBody>
      </p:sp>
      <p:grpSp>
        <p:nvGrpSpPr>
          <p:cNvPr id="2670" name="Google Shape;2670;p59"/>
          <p:cNvGrpSpPr/>
          <p:nvPr/>
        </p:nvGrpSpPr>
        <p:grpSpPr>
          <a:xfrm>
            <a:off x="787370" y="4281505"/>
            <a:ext cx="369130" cy="405607"/>
            <a:chOff x="787370" y="4281505"/>
            <a:chExt cx="369130" cy="405607"/>
          </a:xfrm>
        </p:grpSpPr>
        <p:grpSp>
          <p:nvGrpSpPr>
            <p:cNvPr id="2671" name="Google Shape;2671;p59"/>
            <p:cNvGrpSpPr/>
            <p:nvPr/>
          </p:nvGrpSpPr>
          <p:grpSpPr>
            <a:xfrm>
              <a:off x="787370" y="4281505"/>
              <a:ext cx="225414" cy="405607"/>
              <a:chOff x="8063823" y="2506947"/>
              <a:chExt cx="198009" cy="356296"/>
            </a:xfrm>
          </p:grpSpPr>
          <p:sp>
            <p:nvSpPr>
              <p:cNvPr id="2672" name="Google Shape;2672;p59"/>
              <p:cNvSpPr/>
              <p:nvPr/>
            </p:nvSpPr>
            <p:spPr>
              <a:xfrm>
                <a:off x="8063823" y="2506947"/>
                <a:ext cx="198009" cy="39628"/>
              </a:xfrm>
              <a:custGeom>
                <a:avLst/>
                <a:gdLst/>
                <a:ahLst/>
                <a:cxnLst/>
                <a:rect l="l" t="t" r="r" b="b"/>
                <a:pathLst>
                  <a:path w="4512" h="903" extrusionOk="0">
                    <a:moveTo>
                      <a:pt x="1" y="0"/>
                    </a:moveTo>
                    <a:lnTo>
                      <a:pt x="1" y="902"/>
                    </a:lnTo>
                    <a:lnTo>
                      <a:pt x="4511" y="902"/>
                    </a:lnTo>
                    <a:lnTo>
                      <a:pt x="4511"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59"/>
              <p:cNvSpPr/>
              <p:nvPr/>
            </p:nvSpPr>
            <p:spPr>
              <a:xfrm>
                <a:off x="8063823" y="2823615"/>
                <a:ext cx="198009" cy="39628"/>
              </a:xfrm>
              <a:custGeom>
                <a:avLst/>
                <a:gdLst/>
                <a:ahLst/>
                <a:cxnLst/>
                <a:rect l="l" t="t" r="r" b="b"/>
                <a:pathLst>
                  <a:path w="4512" h="903" extrusionOk="0">
                    <a:moveTo>
                      <a:pt x="1" y="1"/>
                    </a:moveTo>
                    <a:lnTo>
                      <a:pt x="1" y="903"/>
                    </a:lnTo>
                    <a:lnTo>
                      <a:pt x="4511" y="903"/>
                    </a:lnTo>
                    <a:lnTo>
                      <a:pt x="4511" y="1"/>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59"/>
              <p:cNvSpPr/>
              <p:nvPr/>
            </p:nvSpPr>
            <p:spPr>
              <a:xfrm>
                <a:off x="8082122" y="2546531"/>
                <a:ext cx="159917" cy="275642"/>
              </a:xfrm>
              <a:custGeom>
                <a:avLst/>
                <a:gdLst/>
                <a:ahLst/>
                <a:cxnLst/>
                <a:rect l="l" t="t" r="r" b="b"/>
                <a:pathLst>
                  <a:path w="3644" h="6281" extrusionOk="0">
                    <a:moveTo>
                      <a:pt x="0" y="0"/>
                    </a:moveTo>
                    <a:lnTo>
                      <a:pt x="0" y="1735"/>
                    </a:lnTo>
                    <a:lnTo>
                      <a:pt x="1214" y="2915"/>
                    </a:lnTo>
                    <a:lnTo>
                      <a:pt x="1214" y="3366"/>
                    </a:lnTo>
                    <a:lnTo>
                      <a:pt x="0" y="4511"/>
                    </a:lnTo>
                    <a:lnTo>
                      <a:pt x="0" y="6280"/>
                    </a:lnTo>
                    <a:lnTo>
                      <a:pt x="3643" y="6280"/>
                    </a:lnTo>
                    <a:lnTo>
                      <a:pt x="3643" y="4511"/>
                    </a:lnTo>
                    <a:lnTo>
                      <a:pt x="2463" y="3366"/>
                    </a:lnTo>
                    <a:lnTo>
                      <a:pt x="2463" y="2915"/>
                    </a:lnTo>
                    <a:lnTo>
                      <a:pt x="3643" y="1735"/>
                    </a:lnTo>
                    <a:lnTo>
                      <a:pt x="3643"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59"/>
              <p:cNvSpPr/>
              <p:nvPr/>
            </p:nvSpPr>
            <p:spPr>
              <a:xfrm>
                <a:off x="8086686" y="2756648"/>
                <a:ext cx="152281" cy="65520"/>
              </a:xfrm>
              <a:custGeom>
                <a:avLst/>
                <a:gdLst/>
                <a:ahLst/>
                <a:cxnLst/>
                <a:rect l="l" t="t" r="r" b="b"/>
                <a:pathLst>
                  <a:path w="3470" h="1493" extrusionOk="0">
                    <a:moveTo>
                      <a:pt x="1527" y="0"/>
                    </a:moveTo>
                    <a:lnTo>
                      <a:pt x="0" y="1492"/>
                    </a:lnTo>
                    <a:lnTo>
                      <a:pt x="3470" y="1492"/>
                    </a:lnTo>
                    <a:lnTo>
                      <a:pt x="19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59"/>
              <p:cNvSpPr/>
              <p:nvPr/>
            </p:nvSpPr>
            <p:spPr>
              <a:xfrm>
                <a:off x="8086686" y="2756648"/>
                <a:ext cx="152281" cy="65520"/>
              </a:xfrm>
              <a:custGeom>
                <a:avLst/>
                <a:gdLst/>
                <a:ahLst/>
                <a:cxnLst/>
                <a:rect l="l" t="t" r="r" b="b"/>
                <a:pathLst>
                  <a:path w="3470" h="1493" fill="none" extrusionOk="0">
                    <a:moveTo>
                      <a:pt x="1527" y="0"/>
                    </a:moveTo>
                    <a:lnTo>
                      <a:pt x="0" y="1492"/>
                    </a:lnTo>
                    <a:lnTo>
                      <a:pt x="3470" y="1492"/>
                    </a:lnTo>
                    <a:lnTo>
                      <a:pt x="194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59"/>
              <p:cNvSpPr/>
              <p:nvPr/>
            </p:nvSpPr>
            <p:spPr>
              <a:xfrm>
                <a:off x="8153654" y="2726192"/>
                <a:ext cx="18344" cy="19836"/>
              </a:xfrm>
              <a:custGeom>
                <a:avLst/>
                <a:gdLst/>
                <a:ahLst/>
                <a:cxnLst/>
                <a:rect l="l" t="t" r="r" b="b"/>
                <a:pathLst>
                  <a:path w="418" h="452" extrusionOk="0">
                    <a:moveTo>
                      <a:pt x="1" y="0"/>
                    </a:moveTo>
                    <a:lnTo>
                      <a:pt x="1" y="451"/>
                    </a:lnTo>
                    <a:lnTo>
                      <a:pt x="417" y="451"/>
                    </a:lnTo>
                    <a:lnTo>
                      <a:pt x="41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59"/>
              <p:cNvSpPr/>
              <p:nvPr/>
            </p:nvSpPr>
            <p:spPr>
              <a:xfrm>
                <a:off x="8153654" y="2698765"/>
                <a:ext cx="18344" cy="19836"/>
              </a:xfrm>
              <a:custGeom>
                <a:avLst/>
                <a:gdLst/>
                <a:ahLst/>
                <a:cxnLst/>
                <a:rect l="l" t="t" r="r" b="b"/>
                <a:pathLst>
                  <a:path w="418" h="452" extrusionOk="0">
                    <a:moveTo>
                      <a:pt x="1" y="1"/>
                    </a:moveTo>
                    <a:lnTo>
                      <a:pt x="1" y="452"/>
                    </a:lnTo>
                    <a:lnTo>
                      <a:pt x="417" y="452"/>
                    </a:lnTo>
                    <a:lnTo>
                      <a:pt x="41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59"/>
              <p:cNvSpPr/>
              <p:nvPr/>
            </p:nvSpPr>
            <p:spPr>
              <a:xfrm>
                <a:off x="8124734" y="2628726"/>
                <a:ext cx="74648" cy="27472"/>
              </a:xfrm>
              <a:custGeom>
                <a:avLst/>
                <a:gdLst/>
                <a:ahLst/>
                <a:cxnLst/>
                <a:rect l="l" t="t" r="r" b="b"/>
                <a:pathLst>
                  <a:path w="1701" h="626" extrusionOk="0">
                    <a:moveTo>
                      <a:pt x="1" y="1"/>
                    </a:moveTo>
                    <a:lnTo>
                      <a:pt x="660" y="625"/>
                    </a:lnTo>
                    <a:lnTo>
                      <a:pt x="1076" y="625"/>
                    </a:lnTo>
                    <a:lnTo>
                      <a:pt x="17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80" name="Google Shape;2680;p59"/>
            <p:cNvSpPr/>
            <p:nvPr/>
          </p:nvSpPr>
          <p:spPr>
            <a:xfrm>
              <a:off x="1064550" y="4376213"/>
              <a:ext cx="91950" cy="91100"/>
            </a:xfrm>
            <a:custGeom>
              <a:avLst/>
              <a:gdLst/>
              <a:ahLst/>
              <a:cxnLst/>
              <a:rect l="l" t="t" r="r" b="b"/>
              <a:pathLst>
                <a:path w="3678" h="3644" fill="none" extrusionOk="0">
                  <a:moveTo>
                    <a:pt x="3157" y="0"/>
                  </a:moveTo>
                  <a:lnTo>
                    <a:pt x="1839" y="1319"/>
                  </a:lnTo>
                  <a:lnTo>
                    <a:pt x="486" y="0"/>
                  </a:lnTo>
                  <a:lnTo>
                    <a:pt x="0" y="486"/>
                  </a:lnTo>
                  <a:lnTo>
                    <a:pt x="1319" y="1805"/>
                  </a:lnTo>
                  <a:lnTo>
                    <a:pt x="0" y="3158"/>
                  </a:lnTo>
                  <a:lnTo>
                    <a:pt x="486" y="3643"/>
                  </a:lnTo>
                  <a:lnTo>
                    <a:pt x="1839" y="2325"/>
                  </a:lnTo>
                  <a:lnTo>
                    <a:pt x="3157" y="3643"/>
                  </a:lnTo>
                  <a:lnTo>
                    <a:pt x="3678" y="3158"/>
                  </a:lnTo>
                  <a:lnTo>
                    <a:pt x="2325" y="1805"/>
                  </a:lnTo>
                  <a:lnTo>
                    <a:pt x="3678" y="486"/>
                  </a:lnTo>
                  <a:lnTo>
                    <a:pt x="3157" y="0"/>
                  </a:lnTo>
                  <a:lnTo>
                    <a:pt x="3157" y="0"/>
                  </a:lnTo>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92" name="Google Shape;2692;p59"/>
          <p:cNvGrpSpPr/>
          <p:nvPr/>
        </p:nvGrpSpPr>
        <p:grpSpPr>
          <a:xfrm>
            <a:off x="706408" y="-1469152"/>
            <a:ext cx="1218677" cy="2647482"/>
            <a:chOff x="706408" y="-1469152"/>
            <a:chExt cx="1218677" cy="2647482"/>
          </a:xfrm>
        </p:grpSpPr>
        <p:grpSp>
          <p:nvGrpSpPr>
            <p:cNvPr id="2693" name="Google Shape;2693;p59"/>
            <p:cNvGrpSpPr/>
            <p:nvPr/>
          </p:nvGrpSpPr>
          <p:grpSpPr>
            <a:xfrm>
              <a:off x="706408" y="-1469152"/>
              <a:ext cx="1218677" cy="2356830"/>
              <a:chOff x="2071700" y="1617275"/>
              <a:chExt cx="717375" cy="1387350"/>
            </a:xfrm>
          </p:grpSpPr>
          <p:sp>
            <p:nvSpPr>
              <p:cNvPr id="2694" name="Google Shape;2694;p59"/>
              <p:cNvSpPr/>
              <p:nvPr/>
            </p:nvSpPr>
            <p:spPr>
              <a:xfrm>
                <a:off x="2093750" y="1644825"/>
                <a:ext cx="6625" cy="1339950"/>
              </a:xfrm>
              <a:custGeom>
                <a:avLst/>
                <a:gdLst/>
                <a:ahLst/>
                <a:cxnLst/>
                <a:rect l="l" t="t" r="r" b="b"/>
                <a:pathLst>
                  <a:path w="265" h="53598" extrusionOk="0">
                    <a:moveTo>
                      <a:pt x="0" y="0"/>
                    </a:moveTo>
                    <a:lnTo>
                      <a:pt x="0" y="5113"/>
                    </a:lnTo>
                    <a:lnTo>
                      <a:pt x="265" y="5113"/>
                    </a:lnTo>
                    <a:lnTo>
                      <a:pt x="265" y="0"/>
                    </a:lnTo>
                    <a:close/>
                    <a:moveTo>
                      <a:pt x="0" y="5378"/>
                    </a:moveTo>
                    <a:lnTo>
                      <a:pt x="0" y="10447"/>
                    </a:lnTo>
                    <a:lnTo>
                      <a:pt x="265" y="10447"/>
                    </a:lnTo>
                    <a:lnTo>
                      <a:pt x="265" y="5378"/>
                    </a:lnTo>
                    <a:close/>
                    <a:moveTo>
                      <a:pt x="0" y="10755"/>
                    </a:moveTo>
                    <a:lnTo>
                      <a:pt x="0" y="15824"/>
                    </a:lnTo>
                    <a:lnTo>
                      <a:pt x="265" y="15824"/>
                    </a:lnTo>
                    <a:lnTo>
                      <a:pt x="265" y="10755"/>
                    </a:lnTo>
                    <a:close/>
                    <a:moveTo>
                      <a:pt x="0" y="16089"/>
                    </a:moveTo>
                    <a:lnTo>
                      <a:pt x="0" y="21201"/>
                    </a:lnTo>
                    <a:lnTo>
                      <a:pt x="265" y="21201"/>
                    </a:lnTo>
                    <a:lnTo>
                      <a:pt x="265" y="16089"/>
                    </a:lnTo>
                    <a:close/>
                    <a:moveTo>
                      <a:pt x="0" y="21466"/>
                    </a:moveTo>
                    <a:lnTo>
                      <a:pt x="0" y="26579"/>
                    </a:lnTo>
                    <a:lnTo>
                      <a:pt x="265" y="26579"/>
                    </a:lnTo>
                    <a:lnTo>
                      <a:pt x="265" y="21466"/>
                    </a:lnTo>
                    <a:close/>
                    <a:moveTo>
                      <a:pt x="0" y="26843"/>
                    </a:moveTo>
                    <a:lnTo>
                      <a:pt x="0" y="31956"/>
                    </a:lnTo>
                    <a:lnTo>
                      <a:pt x="265" y="31956"/>
                    </a:lnTo>
                    <a:lnTo>
                      <a:pt x="265" y="26843"/>
                    </a:lnTo>
                    <a:close/>
                    <a:moveTo>
                      <a:pt x="0" y="32221"/>
                    </a:moveTo>
                    <a:lnTo>
                      <a:pt x="0" y="37334"/>
                    </a:lnTo>
                    <a:lnTo>
                      <a:pt x="265" y="37334"/>
                    </a:lnTo>
                    <a:lnTo>
                      <a:pt x="265" y="32221"/>
                    </a:lnTo>
                    <a:close/>
                    <a:moveTo>
                      <a:pt x="0" y="37598"/>
                    </a:moveTo>
                    <a:lnTo>
                      <a:pt x="0" y="42711"/>
                    </a:lnTo>
                    <a:lnTo>
                      <a:pt x="265" y="42711"/>
                    </a:lnTo>
                    <a:lnTo>
                      <a:pt x="265" y="37598"/>
                    </a:lnTo>
                    <a:close/>
                    <a:moveTo>
                      <a:pt x="0" y="42975"/>
                    </a:moveTo>
                    <a:lnTo>
                      <a:pt x="0" y="48088"/>
                    </a:lnTo>
                    <a:lnTo>
                      <a:pt x="265" y="48088"/>
                    </a:lnTo>
                    <a:lnTo>
                      <a:pt x="265" y="42975"/>
                    </a:lnTo>
                    <a:close/>
                    <a:moveTo>
                      <a:pt x="0" y="48353"/>
                    </a:moveTo>
                    <a:lnTo>
                      <a:pt x="0" y="53598"/>
                    </a:lnTo>
                    <a:lnTo>
                      <a:pt x="44" y="53598"/>
                    </a:lnTo>
                    <a:lnTo>
                      <a:pt x="44"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59"/>
              <p:cNvSpPr/>
              <p:nvPr/>
            </p:nvSpPr>
            <p:spPr>
              <a:xfrm>
                <a:off x="2093750" y="1643725"/>
                <a:ext cx="6625" cy="1341050"/>
              </a:xfrm>
              <a:custGeom>
                <a:avLst/>
                <a:gdLst/>
                <a:ahLst/>
                <a:cxnLst/>
                <a:rect l="l" t="t" r="r" b="b"/>
                <a:pathLst>
                  <a:path w="265" h="53642" fill="none" extrusionOk="0">
                    <a:moveTo>
                      <a:pt x="0" y="0"/>
                    </a:moveTo>
                    <a:lnTo>
                      <a:pt x="0" y="0"/>
                    </a:lnTo>
                    <a:lnTo>
                      <a:pt x="0" y="53642"/>
                    </a:lnTo>
                    <a:lnTo>
                      <a:pt x="265" y="53642"/>
                    </a:lnTo>
                    <a:lnTo>
                      <a:pt x="44" y="53642"/>
                    </a:lnTo>
                    <a:lnTo>
                      <a:pt x="44" y="53377"/>
                    </a:lnTo>
                    <a:lnTo>
                      <a:pt x="265" y="53377"/>
                    </a:lnTo>
                    <a:lnTo>
                      <a:pt x="265" y="48397"/>
                    </a:lnTo>
                    <a:lnTo>
                      <a:pt x="0" y="48397"/>
                    </a:lnTo>
                    <a:lnTo>
                      <a:pt x="0" y="48132"/>
                    </a:lnTo>
                    <a:lnTo>
                      <a:pt x="265" y="48132"/>
                    </a:lnTo>
                    <a:lnTo>
                      <a:pt x="265" y="43019"/>
                    </a:lnTo>
                    <a:lnTo>
                      <a:pt x="0" y="43019"/>
                    </a:lnTo>
                    <a:lnTo>
                      <a:pt x="0" y="42755"/>
                    </a:lnTo>
                    <a:lnTo>
                      <a:pt x="265" y="42755"/>
                    </a:lnTo>
                    <a:lnTo>
                      <a:pt x="265" y="37642"/>
                    </a:lnTo>
                    <a:lnTo>
                      <a:pt x="0" y="37642"/>
                    </a:lnTo>
                    <a:lnTo>
                      <a:pt x="0" y="37378"/>
                    </a:lnTo>
                    <a:lnTo>
                      <a:pt x="265" y="37378"/>
                    </a:lnTo>
                    <a:lnTo>
                      <a:pt x="265" y="32265"/>
                    </a:lnTo>
                    <a:lnTo>
                      <a:pt x="0" y="32265"/>
                    </a:lnTo>
                    <a:lnTo>
                      <a:pt x="0" y="32000"/>
                    </a:lnTo>
                    <a:lnTo>
                      <a:pt x="265" y="32000"/>
                    </a:lnTo>
                    <a:lnTo>
                      <a:pt x="265" y="26887"/>
                    </a:lnTo>
                    <a:lnTo>
                      <a:pt x="0" y="26887"/>
                    </a:lnTo>
                    <a:lnTo>
                      <a:pt x="0" y="26623"/>
                    </a:lnTo>
                    <a:lnTo>
                      <a:pt x="265" y="26623"/>
                    </a:lnTo>
                    <a:lnTo>
                      <a:pt x="265" y="21510"/>
                    </a:lnTo>
                    <a:lnTo>
                      <a:pt x="0" y="21510"/>
                    </a:lnTo>
                    <a:lnTo>
                      <a:pt x="0" y="21245"/>
                    </a:lnTo>
                    <a:lnTo>
                      <a:pt x="265" y="21245"/>
                    </a:lnTo>
                    <a:lnTo>
                      <a:pt x="265" y="16133"/>
                    </a:lnTo>
                    <a:lnTo>
                      <a:pt x="0" y="16133"/>
                    </a:lnTo>
                    <a:lnTo>
                      <a:pt x="0" y="15868"/>
                    </a:lnTo>
                    <a:lnTo>
                      <a:pt x="265" y="15868"/>
                    </a:lnTo>
                    <a:lnTo>
                      <a:pt x="265" y="10799"/>
                    </a:lnTo>
                    <a:lnTo>
                      <a:pt x="0" y="10799"/>
                    </a:lnTo>
                    <a:lnTo>
                      <a:pt x="0" y="10491"/>
                    </a:lnTo>
                    <a:lnTo>
                      <a:pt x="265" y="10491"/>
                    </a:lnTo>
                    <a:lnTo>
                      <a:pt x="265" y="5422"/>
                    </a:lnTo>
                    <a:lnTo>
                      <a:pt x="0" y="5422"/>
                    </a:lnTo>
                    <a:lnTo>
                      <a:pt x="0" y="5157"/>
                    </a:lnTo>
                    <a:lnTo>
                      <a:pt x="265" y="5157"/>
                    </a:lnTo>
                    <a:lnTo>
                      <a:pt x="265" y="44"/>
                    </a:lnTo>
                    <a:lnTo>
                      <a:pt x="0" y="44"/>
                    </a:lnTo>
                    <a:lnTo>
                      <a:pt x="0"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59"/>
              <p:cNvSpPr/>
              <p:nvPr/>
            </p:nvSpPr>
            <p:spPr>
              <a:xfrm>
                <a:off x="2228175" y="1644825"/>
                <a:ext cx="6650" cy="1333350"/>
              </a:xfrm>
              <a:custGeom>
                <a:avLst/>
                <a:gdLst/>
                <a:ahLst/>
                <a:cxnLst/>
                <a:rect l="l" t="t" r="r" b="b"/>
                <a:pathLst>
                  <a:path w="266" h="53334" extrusionOk="0">
                    <a:moveTo>
                      <a:pt x="1" y="0"/>
                    </a:moveTo>
                    <a:lnTo>
                      <a:pt x="1" y="5113"/>
                    </a:lnTo>
                    <a:lnTo>
                      <a:pt x="265" y="5113"/>
                    </a:lnTo>
                    <a:lnTo>
                      <a:pt x="265" y="0"/>
                    </a:lnTo>
                    <a:close/>
                    <a:moveTo>
                      <a:pt x="1" y="5378"/>
                    </a:moveTo>
                    <a:lnTo>
                      <a:pt x="1" y="10447"/>
                    </a:lnTo>
                    <a:lnTo>
                      <a:pt x="265" y="10447"/>
                    </a:lnTo>
                    <a:lnTo>
                      <a:pt x="265" y="5378"/>
                    </a:lnTo>
                    <a:close/>
                    <a:moveTo>
                      <a:pt x="1" y="10755"/>
                    </a:moveTo>
                    <a:lnTo>
                      <a:pt x="1" y="15824"/>
                    </a:lnTo>
                    <a:lnTo>
                      <a:pt x="265" y="15824"/>
                    </a:lnTo>
                    <a:lnTo>
                      <a:pt x="265" y="10755"/>
                    </a:lnTo>
                    <a:close/>
                    <a:moveTo>
                      <a:pt x="1" y="16089"/>
                    </a:moveTo>
                    <a:lnTo>
                      <a:pt x="1" y="21201"/>
                    </a:lnTo>
                    <a:lnTo>
                      <a:pt x="265" y="21201"/>
                    </a:lnTo>
                    <a:lnTo>
                      <a:pt x="265" y="16089"/>
                    </a:lnTo>
                    <a:close/>
                    <a:moveTo>
                      <a:pt x="1" y="21466"/>
                    </a:moveTo>
                    <a:lnTo>
                      <a:pt x="1" y="26579"/>
                    </a:lnTo>
                    <a:lnTo>
                      <a:pt x="265" y="26579"/>
                    </a:lnTo>
                    <a:lnTo>
                      <a:pt x="265" y="21466"/>
                    </a:lnTo>
                    <a:close/>
                    <a:moveTo>
                      <a:pt x="1" y="26843"/>
                    </a:moveTo>
                    <a:lnTo>
                      <a:pt x="1" y="31956"/>
                    </a:lnTo>
                    <a:lnTo>
                      <a:pt x="265" y="31956"/>
                    </a:lnTo>
                    <a:lnTo>
                      <a:pt x="265" y="26843"/>
                    </a:lnTo>
                    <a:close/>
                    <a:moveTo>
                      <a:pt x="1" y="32221"/>
                    </a:moveTo>
                    <a:lnTo>
                      <a:pt x="1" y="37334"/>
                    </a:lnTo>
                    <a:lnTo>
                      <a:pt x="265" y="37334"/>
                    </a:lnTo>
                    <a:lnTo>
                      <a:pt x="265" y="32221"/>
                    </a:lnTo>
                    <a:close/>
                    <a:moveTo>
                      <a:pt x="1" y="37598"/>
                    </a:moveTo>
                    <a:lnTo>
                      <a:pt x="1" y="42711"/>
                    </a:lnTo>
                    <a:lnTo>
                      <a:pt x="265" y="42711"/>
                    </a:lnTo>
                    <a:lnTo>
                      <a:pt x="265" y="37598"/>
                    </a:lnTo>
                    <a:close/>
                    <a:moveTo>
                      <a:pt x="1" y="42975"/>
                    </a:moveTo>
                    <a:lnTo>
                      <a:pt x="1" y="48088"/>
                    </a:lnTo>
                    <a:lnTo>
                      <a:pt x="265" y="48088"/>
                    </a:lnTo>
                    <a:lnTo>
                      <a:pt x="265" y="42975"/>
                    </a:lnTo>
                    <a:close/>
                    <a:moveTo>
                      <a:pt x="1" y="48353"/>
                    </a:moveTo>
                    <a:lnTo>
                      <a:pt x="1"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59"/>
              <p:cNvSpPr/>
              <p:nvPr/>
            </p:nvSpPr>
            <p:spPr>
              <a:xfrm>
                <a:off x="2228175" y="2853625"/>
                <a:ext cx="6650" cy="124550"/>
              </a:xfrm>
              <a:custGeom>
                <a:avLst/>
                <a:gdLst/>
                <a:ahLst/>
                <a:cxnLst/>
                <a:rect l="l" t="t" r="r" b="b"/>
                <a:pathLst>
                  <a:path w="266" h="4982" fill="none" extrusionOk="0">
                    <a:moveTo>
                      <a:pt x="265" y="1"/>
                    </a:moveTo>
                    <a:lnTo>
                      <a:pt x="1" y="1"/>
                    </a:lnTo>
                    <a:lnTo>
                      <a:pt x="1" y="4981"/>
                    </a:lnTo>
                    <a:lnTo>
                      <a:pt x="265" y="4981"/>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59"/>
              <p:cNvSpPr/>
              <p:nvPr/>
            </p:nvSpPr>
            <p:spPr>
              <a:xfrm>
                <a:off x="2228175" y="2719200"/>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59"/>
              <p:cNvSpPr/>
              <p:nvPr/>
            </p:nvSpPr>
            <p:spPr>
              <a:xfrm>
                <a:off x="2228175" y="2584750"/>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59"/>
              <p:cNvSpPr/>
              <p:nvPr/>
            </p:nvSpPr>
            <p:spPr>
              <a:xfrm>
                <a:off x="2228175" y="2450325"/>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59"/>
              <p:cNvSpPr/>
              <p:nvPr/>
            </p:nvSpPr>
            <p:spPr>
              <a:xfrm>
                <a:off x="2228175" y="2315900"/>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59"/>
              <p:cNvSpPr/>
              <p:nvPr/>
            </p:nvSpPr>
            <p:spPr>
              <a:xfrm>
                <a:off x="2228175" y="2181450"/>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59"/>
              <p:cNvSpPr/>
              <p:nvPr/>
            </p:nvSpPr>
            <p:spPr>
              <a:xfrm>
                <a:off x="2228175" y="2047025"/>
                <a:ext cx="6650" cy="127850"/>
              </a:xfrm>
              <a:custGeom>
                <a:avLst/>
                <a:gdLst/>
                <a:ahLst/>
                <a:cxnLst/>
                <a:rect l="l" t="t" r="r" b="b"/>
                <a:pathLst>
                  <a:path w="266" h="5114" fill="none" extrusionOk="0">
                    <a:moveTo>
                      <a:pt x="265" y="1"/>
                    </a:moveTo>
                    <a:lnTo>
                      <a:pt x="1" y="1"/>
                    </a:lnTo>
                    <a:lnTo>
                      <a:pt x="1" y="5113"/>
                    </a:lnTo>
                    <a:lnTo>
                      <a:pt x="265" y="5113"/>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59"/>
              <p:cNvSpPr/>
              <p:nvPr/>
            </p:nvSpPr>
            <p:spPr>
              <a:xfrm>
                <a:off x="2228175" y="1913700"/>
                <a:ext cx="6650" cy="126750"/>
              </a:xfrm>
              <a:custGeom>
                <a:avLst/>
                <a:gdLst/>
                <a:ahLst/>
                <a:cxnLst/>
                <a:rect l="l" t="t" r="r" b="b"/>
                <a:pathLst>
                  <a:path w="266" h="5070" fill="none" extrusionOk="0">
                    <a:moveTo>
                      <a:pt x="265" y="0"/>
                    </a:moveTo>
                    <a:lnTo>
                      <a:pt x="1" y="0"/>
                    </a:lnTo>
                    <a:lnTo>
                      <a:pt x="1" y="5069"/>
                    </a:lnTo>
                    <a:lnTo>
                      <a:pt x="265" y="5069"/>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59"/>
              <p:cNvSpPr/>
              <p:nvPr/>
            </p:nvSpPr>
            <p:spPr>
              <a:xfrm>
                <a:off x="2228175" y="1779250"/>
                <a:ext cx="6650" cy="126750"/>
              </a:xfrm>
              <a:custGeom>
                <a:avLst/>
                <a:gdLst/>
                <a:ahLst/>
                <a:cxnLst/>
                <a:rect l="l" t="t" r="r" b="b"/>
                <a:pathLst>
                  <a:path w="266" h="5070" fill="none" extrusionOk="0">
                    <a:moveTo>
                      <a:pt x="265" y="1"/>
                    </a:moveTo>
                    <a:lnTo>
                      <a:pt x="1" y="1"/>
                    </a:lnTo>
                    <a:lnTo>
                      <a:pt x="1" y="5070"/>
                    </a:lnTo>
                    <a:lnTo>
                      <a:pt x="265" y="5070"/>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59"/>
              <p:cNvSpPr/>
              <p:nvPr/>
            </p:nvSpPr>
            <p:spPr>
              <a:xfrm>
                <a:off x="2228175" y="1644825"/>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59"/>
              <p:cNvSpPr/>
              <p:nvPr/>
            </p:nvSpPr>
            <p:spPr>
              <a:xfrm>
                <a:off x="2362625" y="1644825"/>
                <a:ext cx="6625" cy="1333350"/>
              </a:xfrm>
              <a:custGeom>
                <a:avLst/>
                <a:gdLst/>
                <a:ahLst/>
                <a:cxnLst/>
                <a:rect l="l" t="t" r="r" b="b"/>
                <a:pathLst>
                  <a:path w="265" h="53334" extrusionOk="0">
                    <a:moveTo>
                      <a:pt x="0" y="0"/>
                    </a:moveTo>
                    <a:lnTo>
                      <a:pt x="0" y="5113"/>
                    </a:lnTo>
                    <a:lnTo>
                      <a:pt x="265" y="5113"/>
                    </a:lnTo>
                    <a:lnTo>
                      <a:pt x="265" y="0"/>
                    </a:lnTo>
                    <a:close/>
                    <a:moveTo>
                      <a:pt x="0" y="5378"/>
                    </a:moveTo>
                    <a:lnTo>
                      <a:pt x="0" y="10447"/>
                    </a:lnTo>
                    <a:lnTo>
                      <a:pt x="265" y="10447"/>
                    </a:lnTo>
                    <a:lnTo>
                      <a:pt x="265" y="5378"/>
                    </a:lnTo>
                    <a:close/>
                    <a:moveTo>
                      <a:pt x="0" y="10755"/>
                    </a:moveTo>
                    <a:lnTo>
                      <a:pt x="0" y="15824"/>
                    </a:lnTo>
                    <a:lnTo>
                      <a:pt x="265" y="15824"/>
                    </a:lnTo>
                    <a:lnTo>
                      <a:pt x="265" y="10755"/>
                    </a:lnTo>
                    <a:close/>
                    <a:moveTo>
                      <a:pt x="0" y="16089"/>
                    </a:moveTo>
                    <a:lnTo>
                      <a:pt x="0" y="21201"/>
                    </a:lnTo>
                    <a:lnTo>
                      <a:pt x="265" y="21201"/>
                    </a:lnTo>
                    <a:lnTo>
                      <a:pt x="265" y="16089"/>
                    </a:lnTo>
                    <a:close/>
                    <a:moveTo>
                      <a:pt x="0" y="21466"/>
                    </a:moveTo>
                    <a:lnTo>
                      <a:pt x="0" y="26579"/>
                    </a:lnTo>
                    <a:lnTo>
                      <a:pt x="265" y="26579"/>
                    </a:lnTo>
                    <a:lnTo>
                      <a:pt x="265" y="21466"/>
                    </a:lnTo>
                    <a:close/>
                    <a:moveTo>
                      <a:pt x="0" y="26843"/>
                    </a:moveTo>
                    <a:lnTo>
                      <a:pt x="0" y="31956"/>
                    </a:lnTo>
                    <a:lnTo>
                      <a:pt x="265" y="31956"/>
                    </a:lnTo>
                    <a:lnTo>
                      <a:pt x="265" y="26843"/>
                    </a:lnTo>
                    <a:close/>
                    <a:moveTo>
                      <a:pt x="0" y="32221"/>
                    </a:moveTo>
                    <a:lnTo>
                      <a:pt x="0" y="37334"/>
                    </a:lnTo>
                    <a:lnTo>
                      <a:pt x="265" y="37334"/>
                    </a:lnTo>
                    <a:lnTo>
                      <a:pt x="265" y="32221"/>
                    </a:lnTo>
                    <a:close/>
                    <a:moveTo>
                      <a:pt x="0" y="37598"/>
                    </a:moveTo>
                    <a:lnTo>
                      <a:pt x="0" y="42711"/>
                    </a:lnTo>
                    <a:lnTo>
                      <a:pt x="265" y="42711"/>
                    </a:lnTo>
                    <a:lnTo>
                      <a:pt x="265" y="37598"/>
                    </a:lnTo>
                    <a:close/>
                    <a:moveTo>
                      <a:pt x="0" y="42975"/>
                    </a:moveTo>
                    <a:lnTo>
                      <a:pt x="0" y="48088"/>
                    </a:lnTo>
                    <a:lnTo>
                      <a:pt x="265" y="48088"/>
                    </a:lnTo>
                    <a:lnTo>
                      <a:pt x="265" y="42975"/>
                    </a:lnTo>
                    <a:close/>
                    <a:moveTo>
                      <a:pt x="0" y="48353"/>
                    </a:moveTo>
                    <a:lnTo>
                      <a:pt x="0"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59"/>
              <p:cNvSpPr/>
              <p:nvPr/>
            </p:nvSpPr>
            <p:spPr>
              <a:xfrm>
                <a:off x="2362625" y="2853625"/>
                <a:ext cx="6625" cy="124550"/>
              </a:xfrm>
              <a:custGeom>
                <a:avLst/>
                <a:gdLst/>
                <a:ahLst/>
                <a:cxnLst/>
                <a:rect l="l" t="t" r="r" b="b"/>
                <a:pathLst>
                  <a:path w="265" h="4982" fill="none" extrusionOk="0">
                    <a:moveTo>
                      <a:pt x="265" y="1"/>
                    </a:moveTo>
                    <a:lnTo>
                      <a:pt x="0" y="1"/>
                    </a:lnTo>
                    <a:lnTo>
                      <a:pt x="0" y="4981"/>
                    </a:lnTo>
                    <a:lnTo>
                      <a:pt x="265" y="4981"/>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59"/>
              <p:cNvSpPr/>
              <p:nvPr/>
            </p:nvSpPr>
            <p:spPr>
              <a:xfrm>
                <a:off x="2362625" y="2719200"/>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59"/>
              <p:cNvSpPr/>
              <p:nvPr/>
            </p:nvSpPr>
            <p:spPr>
              <a:xfrm>
                <a:off x="2362625" y="2584750"/>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59"/>
              <p:cNvSpPr/>
              <p:nvPr/>
            </p:nvSpPr>
            <p:spPr>
              <a:xfrm>
                <a:off x="2362625" y="2450325"/>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59"/>
              <p:cNvSpPr/>
              <p:nvPr/>
            </p:nvSpPr>
            <p:spPr>
              <a:xfrm>
                <a:off x="2362625" y="2315900"/>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59"/>
              <p:cNvSpPr/>
              <p:nvPr/>
            </p:nvSpPr>
            <p:spPr>
              <a:xfrm>
                <a:off x="2362625" y="2181450"/>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59"/>
              <p:cNvSpPr/>
              <p:nvPr/>
            </p:nvSpPr>
            <p:spPr>
              <a:xfrm>
                <a:off x="2362625" y="2047025"/>
                <a:ext cx="6625" cy="127850"/>
              </a:xfrm>
              <a:custGeom>
                <a:avLst/>
                <a:gdLst/>
                <a:ahLst/>
                <a:cxnLst/>
                <a:rect l="l" t="t" r="r" b="b"/>
                <a:pathLst>
                  <a:path w="265" h="5114" fill="none" extrusionOk="0">
                    <a:moveTo>
                      <a:pt x="265" y="1"/>
                    </a:moveTo>
                    <a:lnTo>
                      <a:pt x="0" y="1"/>
                    </a:lnTo>
                    <a:lnTo>
                      <a:pt x="0" y="5113"/>
                    </a:lnTo>
                    <a:lnTo>
                      <a:pt x="265" y="5113"/>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59"/>
              <p:cNvSpPr/>
              <p:nvPr/>
            </p:nvSpPr>
            <p:spPr>
              <a:xfrm>
                <a:off x="2362625" y="1913700"/>
                <a:ext cx="6625" cy="126750"/>
              </a:xfrm>
              <a:custGeom>
                <a:avLst/>
                <a:gdLst/>
                <a:ahLst/>
                <a:cxnLst/>
                <a:rect l="l" t="t" r="r" b="b"/>
                <a:pathLst>
                  <a:path w="265" h="5070" fill="none" extrusionOk="0">
                    <a:moveTo>
                      <a:pt x="265" y="0"/>
                    </a:moveTo>
                    <a:lnTo>
                      <a:pt x="0" y="0"/>
                    </a:lnTo>
                    <a:lnTo>
                      <a:pt x="0" y="5069"/>
                    </a:lnTo>
                    <a:lnTo>
                      <a:pt x="265" y="5069"/>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59"/>
              <p:cNvSpPr/>
              <p:nvPr/>
            </p:nvSpPr>
            <p:spPr>
              <a:xfrm>
                <a:off x="2362625" y="1779250"/>
                <a:ext cx="6625" cy="126750"/>
              </a:xfrm>
              <a:custGeom>
                <a:avLst/>
                <a:gdLst/>
                <a:ahLst/>
                <a:cxnLst/>
                <a:rect l="l" t="t" r="r" b="b"/>
                <a:pathLst>
                  <a:path w="265" h="5070" fill="none" extrusionOk="0">
                    <a:moveTo>
                      <a:pt x="265" y="1"/>
                    </a:moveTo>
                    <a:lnTo>
                      <a:pt x="0" y="1"/>
                    </a:lnTo>
                    <a:lnTo>
                      <a:pt x="0" y="5070"/>
                    </a:lnTo>
                    <a:lnTo>
                      <a:pt x="265" y="5070"/>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59"/>
              <p:cNvSpPr/>
              <p:nvPr/>
            </p:nvSpPr>
            <p:spPr>
              <a:xfrm>
                <a:off x="2362625" y="1644825"/>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59"/>
              <p:cNvSpPr/>
              <p:nvPr/>
            </p:nvSpPr>
            <p:spPr>
              <a:xfrm>
                <a:off x="2497050" y="1644825"/>
                <a:ext cx="6625" cy="1333350"/>
              </a:xfrm>
              <a:custGeom>
                <a:avLst/>
                <a:gdLst/>
                <a:ahLst/>
                <a:cxnLst/>
                <a:rect l="l" t="t" r="r" b="b"/>
                <a:pathLst>
                  <a:path w="265" h="53334" extrusionOk="0">
                    <a:moveTo>
                      <a:pt x="0" y="0"/>
                    </a:moveTo>
                    <a:lnTo>
                      <a:pt x="0" y="5113"/>
                    </a:lnTo>
                    <a:lnTo>
                      <a:pt x="265" y="5113"/>
                    </a:lnTo>
                    <a:lnTo>
                      <a:pt x="265" y="0"/>
                    </a:lnTo>
                    <a:close/>
                    <a:moveTo>
                      <a:pt x="0" y="5378"/>
                    </a:moveTo>
                    <a:lnTo>
                      <a:pt x="0" y="10447"/>
                    </a:lnTo>
                    <a:lnTo>
                      <a:pt x="265" y="10447"/>
                    </a:lnTo>
                    <a:lnTo>
                      <a:pt x="265" y="5378"/>
                    </a:lnTo>
                    <a:close/>
                    <a:moveTo>
                      <a:pt x="0" y="10755"/>
                    </a:moveTo>
                    <a:lnTo>
                      <a:pt x="0" y="15824"/>
                    </a:lnTo>
                    <a:lnTo>
                      <a:pt x="265" y="15824"/>
                    </a:lnTo>
                    <a:lnTo>
                      <a:pt x="265" y="10755"/>
                    </a:lnTo>
                    <a:close/>
                    <a:moveTo>
                      <a:pt x="0" y="16089"/>
                    </a:moveTo>
                    <a:lnTo>
                      <a:pt x="0" y="21201"/>
                    </a:lnTo>
                    <a:lnTo>
                      <a:pt x="265" y="21201"/>
                    </a:lnTo>
                    <a:lnTo>
                      <a:pt x="265" y="16089"/>
                    </a:lnTo>
                    <a:close/>
                    <a:moveTo>
                      <a:pt x="0" y="21466"/>
                    </a:moveTo>
                    <a:lnTo>
                      <a:pt x="0" y="26579"/>
                    </a:lnTo>
                    <a:lnTo>
                      <a:pt x="265" y="26579"/>
                    </a:lnTo>
                    <a:lnTo>
                      <a:pt x="265" y="21466"/>
                    </a:lnTo>
                    <a:close/>
                    <a:moveTo>
                      <a:pt x="0" y="26843"/>
                    </a:moveTo>
                    <a:lnTo>
                      <a:pt x="0" y="31956"/>
                    </a:lnTo>
                    <a:lnTo>
                      <a:pt x="265" y="31956"/>
                    </a:lnTo>
                    <a:lnTo>
                      <a:pt x="265" y="26843"/>
                    </a:lnTo>
                    <a:close/>
                    <a:moveTo>
                      <a:pt x="0" y="32221"/>
                    </a:moveTo>
                    <a:lnTo>
                      <a:pt x="0" y="37334"/>
                    </a:lnTo>
                    <a:lnTo>
                      <a:pt x="265" y="37334"/>
                    </a:lnTo>
                    <a:lnTo>
                      <a:pt x="265" y="32221"/>
                    </a:lnTo>
                    <a:close/>
                    <a:moveTo>
                      <a:pt x="0" y="37598"/>
                    </a:moveTo>
                    <a:lnTo>
                      <a:pt x="0" y="42711"/>
                    </a:lnTo>
                    <a:lnTo>
                      <a:pt x="265" y="42711"/>
                    </a:lnTo>
                    <a:lnTo>
                      <a:pt x="265" y="37598"/>
                    </a:lnTo>
                    <a:close/>
                    <a:moveTo>
                      <a:pt x="0" y="42975"/>
                    </a:moveTo>
                    <a:lnTo>
                      <a:pt x="0" y="48088"/>
                    </a:lnTo>
                    <a:lnTo>
                      <a:pt x="265" y="48088"/>
                    </a:lnTo>
                    <a:lnTo>
                      <a:pt x="265" y="42975"/>
                    </a:lnTo>
                    <a:close/>
                    <a:moveTo>
                      <a:pt x="0" y="48353"/>
                    </a:moveTo>
                    <a:lnTo>
                      <a:pt x="0"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59"/>
              <p:cNvSpPr/>
              <p:nvPr/>
            </p:nvSpPr>
            <p:spPr>
              <a:xfrm>
                <a:off x="2497050" y="2853625"/>
                <a:ext cx="6625" cy="124550"/>
              </a:xfrm>
              <a:custGeom>
                <a:avLst/>
                <a:gdLst/>
                <a:ahLst/>
                <a:cxnLst/>
                <a:rect l="l" t="t" r="r" b="b"/>
                <a:pathLst>
                  <a:path w="265" h="4982" fill="none" extrusionOk="0">
                    <a:moveTo>
                      <a:pt x="265" y="1"/>
                    </a:moveTo>
                    <a:lnTo>
                      <a:pt x="0" y="1"/>
                    </a:lnTo>
                    <a:lnTo>
                      <a:pt x="0" y="4981"/>
                    </a:lnTo>
                    <a:lnTo>
                      <a:pt x="265" y="4981"/>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59"/>
              <p:cNvSpPr/>
              <p:nvPr/>
            </p:nvSpPr>
            <p:spPr>
              <a:xfrm>
                <a:off x="2497050" y="2719200"/>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59"/>
              <p:cNvSpPr/>
              <p:nvPr/>
            </p:nvSpPr>
            <p:spPr>
              <a:xfrm>
                <a:off x="2497050" y="2584750"/>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59"/>
              <p:cNvSpPr/>
              <p:nvPr/>
            </p:nvSpPr>
            <p:spPr>
              <a:xfrm>
                <a:off x="2497050" y="2450325"/>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59"/>
              <p:cNvSpPr/>
              <p:nvPr/>
            </p:nvSpPr>
            <p:spPr>
              <a:xfrm>
                <a:off x="2497050" y="2315900"/>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59"/>
              <p:cNvSpPr/>
              <p:nvPr/>
            </p:nvSpPr>
            <p:spPr>
              <a:xfrm>
                <a:off x="2497050" y="2181450"/>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59"/>
              <p:cNvSpPr/>
              <p:nvPr/>
            </p:nvSpPr>
            <p:spPr>
              <a:xfrm>
                <a:off x="2497050" y="2047025"/>
                <a:ext cx="6625" cy="127850"/>
              </a:xfrm>
              <a:custGeom>
                <a:avLst/>
                <a:gdLst/>
                <a:ahLst/>
                <a:cxnLst/>
                <a:rect l="l" t="t" r="r" b="b"/>
                <a:pathLst>
                  <a:path w="265" h="5114" fill="none" extrusionOk="0">
                    <a:moveTo>
                      <a:pt x="265" y="1"/>
                    </a:moveTo>
                    <a:lnTo>
                      <a:pt x="0" y="1"/>
                    </a:lnTo>
                    <a:lnTo>
                      <a:pt x="0" y="5113"/>
                    </a:lnTo>
                    <a:lnTo>
                      <a:pt x="265" y="5113"/>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59"/>
              <p:cNvSpPr/>
              <p:nvPr/>
            </p:nvSpPr>
            <p:spPr>
              <a:xfrm>
                <a:off x="2497050" y="1913700"/>
                <a:ext cx="6625" cy="126750"/>
              </a:xfrm>
              <a:custGeom>
                <a:avLst/>
                <a:gdLst/>
                <a:ahLst/>
                <a:cxnLst/>
                <a:rect l="l" t="t" r="r" b="b"/>
                <a:pathLst>
                  <a:path w="265" h="5070" fill="none" extrusionOk="0">
                    <a:moveTo>
                      <a:pt x="265" y="0"/>
                    </a:moveTo>
                    <a:lnTo>
                      <a:pt x="0" y="0"/>
                    </a:lnTo>
                    <a:lnTo>
                      <a:pt x="0" y="5069"/>
                    </a:lnTo>
                    <a:lnTo>
                      <a:pt x="265" y="5069"/>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59"/>
              <p:cNvSpPr/>
              <p:nvPr/>
            </p:nvSpPr>
            <p:spPr>
              <a:xfrm>
                <a:off x="2497050" y="1779250"/>
                <a:ext cx="6625" cy="126750"/>
              </a:xfrm>
              <a:custGeom>
                <a:avLst/>
                <a:gdLst/>
                <a:ahLst/>
                <a:cxnLst/>
                <a:rect l="l" t="t" r="r" b="b"/>
                <a:pathLst>
                  <a:path w="265" h="5070" fill="none" extrusionOk="0">
                    <a:moveTo>
                      <a:pt x="265" y="1"/>
                    </a:moveTo>
                    <a:lnTo>
                      <a:pt x="0" y="1"/>
                    </a:lnTo>
                    <a:lnTo>
                      <a:pt x="0" y="5070"/>
                    </a:lnTo>
                    <a:lnTo>
                      <a:pt x="265" y="5070"/>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59"/>
              <p:cNvSpPr/>
              <p:nvPr/>
            </p:nvSpPr>
            <p:spPr>
              <a:xfrm>
                <a:off x="2497050" y="1644825"/>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59"/>
              <p:cNvSpPr/>
              <p:nvPr/>
            </p:nvSpPr>
            <p:spPr>
              <a:xfrm>
                <a:off x="2631475" y="1644825"/>
                <a:ext cx="6650" cy="1333350"/>
              </a:xfrm>
              <a:custGeom>
                <a:avLst/>
                <a:gdLst/>
                <a:ahLst/>
                <a:cxnLst/>
                <a:rect l="l" t="t" r="r" b="b"/>
                <a:pathLst>
                  <a:path w="266" h="53334" extrusionOk="0">
                    <a:moveTo>
                      <a:pt x="1" y="0"/>
                    </a:moveTo>
                    <a:lnTo>
                      <a:pt x="1" y="5113"/>
                    </a:lnTo>
                    <a:lnTo>
                      <a:pt x="265" y="5113"/>
                    </a:lnTo>
                    <a:lnTo>
                      <a:pt x="265" y="0"/>
                    </a:lnTo>
                    <a:close/>
                    <a:moveTo>
                      <a:pt x="1" y="5378"/>
                    </a:moveTo>
                    <a:lnTo>
                      <a:pt x="1" y="10447"/>
                    </a:lnTo>
                    <a:lnTo>
                      <a:pt x="265" y="10447"/>
                    </a:lnTo>
                    <a:lnTo>
                      <a:pt x="265" y="5378"/>
                    </a:lnTo>
                    <a:close/>
                    <a:moveTo>
                      <a:pt x="1" y="10755"/>
                    </a:moveTo>
                    <a:lnTo>
                      <a:pt x="1" y="15824"/>
                    </a:lnTo>
                    <a:lnTo>
                      <a:pt x="265" y="15824"/>
                    </a:lnTo>
                    <a:lnTo>
                      <a:pt x="265" y="10755"/>
                    </a:lnTo>
                    <a:close/>
                    <a:moveTo>
                      <a:pt x="1" y="16089"/>
                    </a:moveTo>
                    <a:lnTo>
                      <a:pt x="1" y="21201"/>
                    </a:lnTo>
                    <a:lnTo>
                      <a:pt x="265" y="21201"/>
                    </a:lnTo>
                    <a:lnTo>
                      <a:pt x="265" y="16089"/>
                    </a:lnTo>
                    <a:close/>
                    <a:moveTo>
                      <a:pt x="1" y="21466"/>
                    </a:moveTo>
                    <a:lnTo>
                      <a:pt x="1" y="26579"/>
                    </a:lnTo>
                    <a:lnTo>
                      <a:pt x="265" y="26579"/>
                    </a:lnTo>
                    <a:lnTo>
                      <a:pt x="265" y="21466"/>
                    </a:lnTo>
                    <a:close/>
                    <a:moveTo>
                      <a:pt x="1" y="26843"/>
                    </a:moveTo>
                    <a:lnTo>
                      <a:pt x="1" y="31956"/>
                    </a:lnTo>
                    <a:lnTo>
                      <a:pt x="265" y="31956"/>
                    </a:lnTo>
                    <a:lnTo>
                      <a:pt x="265" y="26843"/>
                    </a:lnTo>
                    <a:close/>
                    <a:moveTo>
                      <a:pt x="1" y="32221"/>
                    </a:moveTo>
                    <a:lnTo>
                      <a:pt x="1" y="37334"/>
                    </a:lnTo>
                    <a:lnTo>
                      <a:pt x="265" y="37334"/>
                    </a:lnTo>
                    <a:lnTo>
                      <a:pt x="265" y="32221"/>
                    </a:lnTo>
                    <a:close/>
                    <a:moveTo>
                      <a:pt x="1" y="37598"/>
                    </a:moveTo>
                    <a:lnTo>
                      <a:pt x="1" y="42711"/>
                    </a:lnTo>
                    <a:lnTo>
                      <a:pt x="265" y="42711"/>
                    </a:lnTo>
                    <a:lnTo>
                      <a:pt x="265" y="37598"/>
                    </a:lnTo>
                    <a:close/>
                    <a:moveTo>
                      <a:pt x="1" y="42975"/>
                    </a:moveTo>
                    <a:lnTo>
                      <a:pt x="1" y="48088"/>
                    </a:lnTo>
                    <a:lnTo>
                      <a:pt x="265" y="48088"/>
                    </a:lnTo>
                    <a:lnTo>
                      <a:pt x="265" y="42975"/>
                    </a:lnTo>
                    <a:close/>
                    <a:moveTo>
                      <a:pt x="1" y="48353"/>
                    </a:moveTo>
                    <a:lnTo>
                      <a:pt x="1"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59"/>
              <p:cNvSpPr/>
              <p:nvPr/>
            </p:nvSpPr>
            <p:spPr>
              <a:xfrm>
                <a:off x="2631475" y="2853625"/>
                <a:ext cx="6650" cy="124550"/>
              </a:xfrm>
              <a:custGeom>
                <a:avLst/>
                <a:gdLst/>
                <a:ahLst/>
                <a:cxnLst/>
                <a:rect l="l" t="t" r="r" b="b"/>
                <a:pathLst>
                  <a:path w="266" h="4982" fill="none" extrusionOk="0">
                    <a:moveTo>
                      <a:pt x="265" y="1"/>
                    </a:moveTo>
                    <a:lnTo>
                      <a:pt x="1" y="1"/>
                    </a:lnTo>
                    <a:lnTo>
                      <a:pt x="1" y="4981"/>
                    </a:lnTo>
                    <a:lnTo>
                      <a:pt x="265" y="4981"/>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59"/>
              <p:cNvSpPr/>
              <p:nvPr/>
            </p:nvSpPr>
            <p:spPr>
              <a:xfrm>
                <a:off x="2631475" y="2719200"/>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59"/>
              <p:cNvSpPr/>
              <p:nvPr/>
            </p:nvSpPr>
            <p:spPr>
              <a:xfrm>
                <a:off x="2631475" y="2584750"/>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59"/>
              <p:cNvSpPr/>
              <p:nvPr/>
            </p:nvSpPr>
            <p:spPr>
              <a:xfrm>
                <a:off x="2631475" y="2450325"/>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59"/>
              <p:cNvSpPr/>
              <p:nvPr/>
            </p:nvSpPr>
            <p:spPr>
              <a:xfrm>
                <a:off x="2631475" y="2315900"/>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59"/>
              <p:cNvSpPr/>
              <p:nvPr/>
            </p:nvSpPr>
            <p:spPr>
              <a:xfrm>
                <a:off x="2631475" y="2181450"/>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59"/>
              <p:cNvSpPr/>
              <p:nvPr/>
            </p:nvSpPr>
            <p:spPr>
              <a:xfrm>
                <a:off x="2631475" y="2047025"/>
                <a:ext cx="6650" cy="127850"/>
              </a:xfrm>
              <a:custGeom>
                <a:avLst/>
                <a:gdLst/>
                <a:ahLst/>
                <a:cxnLst/>
                <a:rect l="l" t="t" r="r" b="b"/>
                <a:pathLst>
                  <a:path w="266" h="5114" fill="none" extrusionOk="0">
                    <a:moveTo>
                      <a:pt x="265" y="1"/>
                    </a:moveTo>
                    <a:lnTo>
                      <a:pt x="1" y="1"/>
                    </a:lnTo>
                    <a:lnTo>
                      <a:pt x="1" y="5113"/>
                    </a:lnTo>
                    <a:lnTo>
                      <a:pt x="265" y="5113"/>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59"/>
              <p:cNvSpPr/>
              <p:nvPr/>
            </p:nvSpPr>
            <p:spPr>
              <a:xfrm>
                <a:off x="2631475" y="1913700"/>
                <a:ext cx="6650" cy="126750"/>
              </a:xfrm>
              <a:custGeom>
                <a:avLst/>
                <a:gdLst/>
                <a:ahLst/>
                <a:cxnLst/>
                <a:rect l="l" t="t" r="r" b="b"/>
                <a:pathLst>
                  <a:path w="266" h="5070" fill="none" extrusionOk="0">
                    <a:moveTo>
                      <a:pt x="265" y="0"/>
                    </a:moveTo>
                    <a:lnTo>
                      <a:pt x="1" y="0"/>
                    </a:lnTo>
                    <a:lnTo>
                      <a:pt x="1" y="5069"/>
                    </a:lnTo>
                    <a:lnTo>
                      <a:pt x="265" y="5069"/>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59"/>
              <p:cNvSpPr/>
              <p:nvPr/>
            </p:nvSpPr>
            <p:spPr>
              <a:xfrm>
                <a:off x="2631475" y="1779250"/>
                <a:ext cx="6650" cy="126750"/>
              </a:xfrm>
              <a:custGeom>
                <a:avLst/>
                <a:gdLst/>
                <a:ahLst/>
                <a:cxnLst/>
                <a:rect l="l" t="t" r="r" b="b"/>
                <a:pathLst>
                  <a:path w="266" h="5070" fill="none" extrusionOk="0">
                    <a:moveTo>
                      <a:pt x="265" y="1"/>
                    </a:moveTo>
                    <a:lnTo>
                      <a:pt x="1" y="1"/>
                    </a:lnTo>
                    <a:lnTo>
                      <a:pt x="1" y="5070"/>
                    </a:lnTo>
                    <a:lnTo>
                      <a:pt x="265" y="5070"/>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59"/>
              <p:cNvSpPr/>
              <p:nvPr/>
            </p:nvSpPr>
            <p:spPr>
              <a:xfrm>
                <a:off x="2631475" y="1644825"/>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59"/>
              <p:cNvSpPr/>
              <p:nvPr/>
            </p:nvSpPr>
            <p:spPr>
              <a:xfrm>
                <a:off x="2761500" y="1645925"/>
                <a:ext cx="7750" cy="1336650"/>
              </a:xfrm>
              <a:custGeom>
                <a:avLst/>
                <a:gdLst/>
                <a:ahLst/>
                <a:cxnLst/>
                <a:rect l="l" t="t" r="r" b="b"/>
                <a:pathLst>
                  <a:path w="310" h="53466" extrusionOk="0">
                    <a:moveTo>
                      <a:pt x="1" y="1"/>
                    </a:moveTo>
                    <a:lnTo>
                      <a:pt x="1" y="5069"/>
                    </a:lnTo>
                    <a:lnTo>
                      <a:pt x="309" y="5069"/>
                    </a:lnTo>
                    <a:lnTo>
                      <a:pt x="309" y="1"/>
                    </a:lnTo>
                    <a:close/>
                    <a:moveTo>
                      <a:pt x="1" y="5334"/>
                    </a:moveTo>
                    <a:lnTo>
                      <a:pt x="1" y="10403"/>
                    </a:lnTo>
                    <a:lnTo>
                      <a:pt x="309" y="10403"/>
                    </a:lnTo>
                    <a:lnTo>
                      <a:pt x="309" y="5334"/>
                    </a:lnTo>
                    <a:close/>
                    <a:moveTo>
                      <a:pt x="1" y="10711"/>
                    </a:moveTo>
                    <a:lnTo>
                      <a:pt x="1" y="15780"/>
                    </a:lnTo>
                    <a:lnTo>
                      <a:pt x="309" y="15780"/>
                    </a:lnTo>
                    <a:lnTo>
                      <a:pt x="309" y="10711"/>
                    </a:lnTo>
                    <a:close/>
                    <a:moveTo>
                      <a:pt x="1" y="16045"/>
                    </a:moveTo>
                    <a:lnTo>
                      <a:pt x="1" y="21157"/>
                    </a:lnTo>
                    <a:lnTo>
                      <a:pt x="309" y="21157"/>
                    </a:lnTo>
                    <a:lnTo>
                      <a:pt x="309" y="16045"/>
                    </a:lnTo>
                    <a:close/>
                    <a:moveTo>
                      <a:pt x="1" y="21422"/>
                    </a:moveTo>
                    <a:lnTo>
                      <a:pt x="1" y="26535"/>
                    </a:lnTo>
                    <a:lnTo>
                      <a:pt x="309" y="26535"/>
                    </a:lnTo>
                    <a:lnTo>
                      <a:pt x="309" y="21422"/>
                    </a:lnTo>
                    <a:close/>
                    <a:moveTo>
                      <a:pt x="1" y="26799"/>
                    </a:moveTo>
                    <a:lnTo>
                      <a:pt x="1" y="31912"/>
                    </a:lnTo>
                    <a:lnTo>
                      <a:pt x="309" y="31912"/>
                    </a:lnTo>
                    <a:lnTo>
                      <a:pt x="309" y="26799"/>
                    </a:lnTo>
                    <a:close/>
                    <a:moveTo>
                      <a:pt x="1" y="32177"/>
                    </a:moveTo>
                    <a:lnTo>
                      <a:pt x="1" y="37290"/>
                    </a:lnTo>
                    <a:lnTo>
                      <a:pt x="309" y="37290"/>
                    </a:lnTo>
                    <a:lnTo>
                      <a:pt x="309" y="32177"/>
                    </a:lnTo>
                    <a:close/>
                    <a:moveTo>
                      <a:pt x="1" y="37554"/>
                    </a:moveTo>
                    <a:lnTo>
                      <a:pt x="1" y="42667"/>
                    </a:lnTo>
                    <a:lnTo>
                      <a:pt x="309" y="42667"/>
                    </a:lnTo>
                    <a:lnTo>
                      <a:pt x="309" y="37554"/>
                    </a:lnTo>
                    <a:close/>
                    <a:moveTo>
                      <a:pt x="1" y="42931"/>
                    </a:moveTo>
                    <a:lnTo>
                      <a:pt x="1" y="48044"/>
                    </a:lnTo>
                    <a:lnTo>
                      <a:pt x="309" y="48044"/>
                    </a:lnTo>
                    <a:lnTo>
                      <a:pt x="309" y="42931"/>
                    </a:lnTo>
                    <a:close/>
                    <a:moveTo>
                      <a:pt x="1" y="48309"/>
                    </a:moveTo>
                    <a:lnTo>
                      <a:pt x="1" y="53289"/>
                    </a:lnTo>
                    <a:lnTo>
                      <a:pt x="265" y="53289"/>
                    </a:lnTo>
                    <a:lnTo>
                      <a:pt x="265" y="53466"/>
                    </a:lnTo>
                    <a:lnTo>
                      <a:pt x="309" y="53466"/>
                    </a:lnTo>
                    <a:lnTo>
                      <a:pt x="309" y="48309"/>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59"/>
              <p:cNvSpPr/>
              <p:nvPr/>
            </p:nvSpPr>
            <p:spPr>
              <a:xfrm>
                <a:off x="2761500" y="1645925"/>
                <a:ext cx="7750" cy="1336650"/>
              </a:xfrm>
              <a:custGeom>
                <a:avLst/>
                <a:gdLst/>
                <a:ahLst/>
                <a:cxnLst/>
                <a:rect l="l" t="t" r="r" b="b"/>
                <a:pathLst>
                  <a:path w="310" h="53466" fill="none" extrusionOk="0">
                    <a:moveTo>
                      <a:pt x="309" y="1"/>
                    </a:moveTo>
                    <a:lnTo>
                      <a:pt x="1" y="1"/>
                    </a:lnTo>
                    <a:lnTo>
                      <a:pt x="1" y="5069"/>
                    </a:lnTo>
                    <a:lnTo>
                      <a:pt x="309" y="5069"/>
                    </a:lnTo>
                    <a:lnTo>
                      <a:pt x="309" y="5334"/>
                    </a:lnTo>
                    <a:lnTo>
                      <a:pt x="1" y="5334"/>
                    </a:lnTo>
                    <a:lnTo>
                      <a:pt x="1" y="10403"/>
                    </a:lnTo>
                    <a:lnTo>
                      <a:pt x="309" y="10403"/>
                    </a:lnTo>
                    <a:lnTo>
                      <a:pt x="309" y="10711"/>
                    </a:lnTo>
                    <a:lnTo>
                      <a:pt x="1" y="10711"/>
                    </a:lnTo>
                    <a:lnTo>
                      <a:pt x="1" y="15780"/>
                    </a:lnTo>
                    <a:lnTo>
                      <a:pt x="309" y="15780"/>
                    </a:lnTo>
                    <a:lnTo>
                      <a:pt x="309" y="16045"/>
                    </a:lnTo>
                    <a:lnTo>
                      <a:pt x="1" y="16045"/>
                    </a:lnTo>
                    <a:lnTo>
                      <a:pt x="1" y="21157"/>
                    </a:lnTo>
                    <a:lnTo>
                      <a:pt x="309" y="21157"/>
                    </a:lnTo>
                    <a:lnTo>
                      <a:pt x="309" y="21422"/>
                    </a:lnTo>
                    <a:lnTo>
                      <a:pt x="1" y="21422"/>
                    </a:lnTo>
                    <a:lnTo>
                      <a:pt x="1" y="26535"/>
                    </a:lnTo>
                    <a:lnTo>
                      <a:pt x="309" y="26535"/>
                    </a:lnTo>
                    <a:lnTo>
                      <a:pt x="309" y="26799"/>
                    </a:lnTo>
                    <a:lnTo>
                      <a:pt x="1" y="26799"/>
                    </a:lnTo>
                    <a:lnTo>
                      <a:pt x="1" y="31912"/>
                    </a:lnTo>
                    <a:lnTo>
                      <a:pt x="309" y="31912"/>
                    </a:lnTo>
                    <a:lnTo>
                      <a:pt x="309" y="32177"/>
                    </a:lnTo>
                    <a:lnTo>
                      <a:pt x="1" y="32177"/>
                    </a:lnTo>
                    <a:lnTo>
                      <a:pt x="1" y="37290"/>
                    </a:lnTo>
                    <a:lnTo>
                      <a:pt x="309" y="37290"/>
                    </a:lnTo>
                    <a:lnTo>
                      <a:pt x="309" y="37554"/>
                    </a:lnTo>
                    <a:lnTo>
                      <a:pt x="1" y="37554"/>
                    </a:lnTo>
                    <a:lnTo>
                      <a:pt x="1" y="42667"/>
                    </a:lnTo>
                    <a:lnTo>
                      <a:pt x="309" y="42667"/>
                    </a:lnTo>
                    <a:lnTo>
                      <a:pt x="309" y="42931"/>
                    </a:lnTo>
                    <a:lnTo>
                      <a:pt x="1" y="42931"/>
                    </a:lnTo>
                    <a:lnTo>
                      <a:pt x="1" y="48044"/>
                    </a:lnTo>
                    <a:lnTo>
                      <a:pt x="309" y="48044"/>
                    </a:lnTo>
                    <a:lnTo>
                      <a:pt x="309" y="48309"/>
                    </a:lnTo>
                    <a:lnTo>
                      <a:pt x="1" y="48309"/>
                    </a:lnTo>
                    <a:lnTo>
                      <a:pt x="1" y="53289"/>
                    </a:lnTo>
                    <a:lnTo>
                      <a:pt x="265" y="53289"/>
                    </a:lnTo>
                    <a:lnTo>
                      <a:pt x="265" y="53466"/>
                    </a:lnTo>
                    <a:lnTo>
                      <a:pt x="309" y="53466"/>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59"/>
              <p:cNvSpPr/>
              <p:nvPr/>
            </p:nvSpPr>
            <p:spPr>
              <a:xfrm>
                <a:off x="2093750" y="1638225"/>
                <a:ext cx="675500" cy="6625"/>
              </a:xfrm>
              <a:custGeom>
                <a:avLst/>
                <a:gdLst/>
                <a:ahLst/>
                <a:cxnLst/>
                <a:rect l="l" t="t" r="r" b="b"/>
                <a:pathLst>
                  <a:path w="27020" h="265" extrusionOk="0">
                    <a:moveTo>
                      <a:pt x="0" y="0"/>
                    </a:moveTo>
                    <a:lnTo>
                      <a:pt x="0" y="220"/>
                    </a:lnTo>
                    <a:lnTo>
                      <a:pt x="265" y="220"/>
                    </a:lnTo>
                    <a:lnTo>
                      <a:pt x="265" y="264"/>
                    </a:lnTo>
                    <a:lnTo>
                      <a:pt x="5378" y="264"/>
                    </a:lnTo>
                    <a:lnTo>
                      <a:pt x="5378" y="220"/>
                    </a:lnTo>
                    <a:lnTo>
                      <a:pt x="5642" y="220"/>
                    </a:lnTo>
                    <a:lnTo>
                      <a:pt x="5642" y="264"/>
                    </a:lnTo>
                    <a:lnTo>
                      <a:pt x="10755" y="264"/>
                    </a:lnTo>
                    <a:lnTo>
                      <a:pt x="10755" y="220"/>
                    </a:lnTo>
                    <a:lnTo>
                      <a:pt x="11020" y="220"/>
                    </a:lnTo>
                    <a:lnTo>
                      <a:pt x="11020" y="264"/>
                    </a:lnTo>
                    <a:lnTo>
                      <a:pt x="16132" y="264"/>
                    </a:lnTo>
                    <a:lnTo>
                      <a:pt x="16132" y="220"/>
                    </a:lnTo>
                    <a:lnTo>
                      <a:pt x="16397" y="220"/>
                    </a:lnTo>
                    <a:lnTo>
                      <a:pt x="16397" y="264"/>
                    </a:lnTo>
                    <a:lnTo>
                      <a:pt x="21510" y="264"/>
                    </a:lnTo>
                    <a:lnTo>
                      <a:pt x="21510" y="220"/>
                    </a:lnTo>
                    <a:lnTo>
                      <a:pt x="21774" y="220"/>
                    </a:lnTo>
                    <a:lnTo>
                      <a:pt x="21774" y="264"/>
                    </a:lnTo>
                    <a:lnTo>
                      <a:pt x="27019" y="264"/>
                    </a:lnTo>
                    <a:lnTo>
                      <a:pt x="2701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59"/>
              <p:cNvSpPr/>
              <p:nvPr/>
            </p:nvSpPr>
            <p:spPr>
              <a:xfrm>
                <a:off x="2093750" y="1638225"/>
                <a:ext cx="675500" cy="6625"/>
              </a:xfrm>
              <a:custGeom>
                <a:avLst/>
                <a:gdLst/>
                <a:ahLst/>
                <a:cxnLst/>
                <a:rect l="l" t="t" r="r" b="b"/>
                <a:pathLst>
                  <a:path w="27020" h="265" fill="none" extrusionOk="0">
                    <a:moveTo>
                      <a:pt x="27019" y="0"/>
                    </a:moveTo>
                    <a:lnTo>
                      <a:pt x="0" y="0"/>
                    </a:lnTo>
                    <a:lnTo>
                      <a:pt x="0" y="220"/>
                    </a:lnTo>
                    <a:lnTo>
                      <a:pt x="265" y="220"/>
                    </a:lnTo>
                    <a:lnTo>
                      <a:pt x="265" y="264"/>
                    </a:lnTo>
                    <a:lnTo>
                      <a:pt x="5378" y="264"/>
                    </a:lnTo>
                    <a:lnTo>
                      <a:pt x="5378" y="220"/>
                    </a:lnTo>
                    <a:lnTo>
                      <a:pt x="5642" y="220"/>
                    </a:lnTo>
                    <a:lnTo>
                      <a:pt x="5642" y="264"/>
                    </a:lnTo>
                    <a:lnTo>
                      <a:pt x="10755" y="264"/>
                    </a:lnTo>
                    <a:lnTo>
                      <a:pt x="10755" y="220"/>
                    </a:lnTo>
                    <a:lnTo>
                      <a:pt x="11020" y="220"/>
                    </a:lnTo>
                    <a:lnTo>
                      <a:pt x="11020" y="264"/>
                    </a:lnTo>
                    <a:lnTo>
                      <a:pt x="16132" y="264"/>
                    </a:lnTo>
                    <a:lnTo>
                      <a:pt x="16132" y="220"/>
                    </a:lnTo>
                    <a:lnTo>
                      <a:pt x="16397" y="220"/>
                    </a:lnTo>
                    <a:lnTo>
                      <a:pt x="16397" y="264"/>
                    </a:lnTo>
                    <a:lnTo>
                      <a:pt x="21510" y="264"/>
                    </a:lnTo>
                    <a:lnTo>
                      <a:pt x="21510" y="220"/>
                    </a:lnTo>
                    <a:lnTo>
                      <a:pt x="21774" y="220"/>
                    </a:lnTo>
                    <a:lnTo>
                      <a:pt x="21774" y="264"/>
                    </a:lnTo>
                    <a:lnTo>
                      <a:pt x="27019" y="264"/>
                    </a:lnTo>
                    <a:lnTo>
                      <a:pt x="2701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59"/>
              <p:cNvSpPr/>
              <p:nvPr/>
            </p:nvSpPr>
            <p:spPr>
              <a:xfrm>
                <a:off x="2093750" y="1643725"/>
                <a:ext cx="6625" cy="1125"/>
              </a:xfrm>
              <a:custGeom>
                <a:avLst/>
                <a:gdLst/>
                <a:ahLst/>
                <a:cxnLst/>
                <a:rect l="l" t="t" r="r" b="b"/>
                <a:pathLst>
                  <a:path w="265" h="45" extrusionOk="0">
                    <a:moveTo>
                      <a:pt x="0" y="0"/>
                    </a:moveTo>
                    <a:lnTo>
                      <a:pt x="0" y="44"/>
                    </a:lnTo>
                    <a:lnTo>
                      <a:pt x="265"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59"/>
              <p:cNvSpPr/>
              <p:nvPr/>
            </p:nvSpPr>
            <p:spPr>
              <a:xfrm>
                <a:off x="2093750" y="1643725"/>
                <a:ext cx="6625" cy="1125"/>
              </a:xfrm>
              <a:custGeom>
                <a:avLst/>
                <a:gdLst/>
                <a:ahLst/>
                <a:cxnLst/>
                <a:rect l="l" t="t" r="r" b="b"/>
                <a:pathLst>
                  <a:path w="265" h="45" fill="none" extrusionOk="0">
                    <a:moveTo>
                      <a:pt x="265" y="0"/>
                    </a:moveTo>
                    <a:lnTo>
                      <a:pt x="0" y="0"/>
                    </a:lnTo>
                    <a:lnTo>
                      <a:pt x="0" y="44"/>
                    </a:lnTo>
                    <a:lnTo>
                      <a:pt x="265" y="44"/>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59"/>
              <p:cNvSpPr/>
              <p:nvPr/>
            </p:nvSpPr>
            <p:spPr>
              <a:xfrm>
                <a:off x="2228175" y="1643725"/>
                <a:ext cx="6650" cy="1125"/>
              </a:xfrm>
              <a:custGeom>
                <a:avLst/>
                <a:gdLst/>
                <a:ahLst/>
                <a:cxnLst/>
                <a:rect l="l" t="t" r="r" b="b"/>
                <a:pathLst>
                  <a:path w="266" h="45" extrusionOk="0">
                    <a:moveTo>
                      <a:pt x="1" y="0"/>
                    </a:moveTo>
                    <a:lnTo>
                      <a:pt x="1" y="44"/>
                    </a:lnTo>
                    <a:lnTo>
                      <a:pt x="265"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59"/>
              <p:cNvSpPr/>
              <p:nvPr/>
            </p:nvSpPr>
            <p:spPr>
              <a:xfrm>
                <a:off x="2228175" y="1643725"/>
                <a:ext cx="6650" cy="1125"/>
              </a:xfrm>
              <a:custGeom>
                <a:avLst/>
                <a:gdLst/>
                <a:ahLst/>
                <a:cxnLst/>
                <a:rect l="l" t="t" r="r" b="b"/>
                <a:pathLst>
                  <a:path w="266" h="45" fill="none" extrusionOk="0">
                    <a:moveTo>
                      <a:pt x="265" y="0"/>
                    </a:moveTo>
                    <a:lnTo>
                      <a:pt x="1" y="0"/>
                    </a:lnTo>
                    <a:lnTo>
                      <a:pt x="1" y="44"/>
                    </a:lnTo>
                    <a:lnTo>
                      <a:pt x="265" y="44"/>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59"/>
              <p:cNvSpPr/>
              <p:nvPr/>
            </p:nvSpPr>
            <p:spPr>
              <a:xfrm>
                <a:off x="2362625" y="1643725"/>
                <a:ext cx="6625" cy="1125"/>
              </a:xfrm>
              <a:custGeom>
                <a:avLst/>
                <a:gdLst/>
                <a:ahLst/>
                <a:cxnLst/>
                <a:rect l="l" t="t" r="r" b="b"/>
                <a:pathLst>
                  <a:path w="265" h="45" extrusionOk="0">
                    <a:moveTo>
                      <a:pt x="0" y="0"/>
                    </a:moveTo>
                    <a:lnTo>
                      <a:pt x="0" y="44"/>
                    </a:lnTo>
                    <a:lnTo>
                      <a:pt x="265"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59"/>
              <p:cNvSpPr/>
              <p:nvPr/>
            </p:nvSpPr>
            <p:spPr>
              <a:xfrm>
                <a:off x="2362625" y="1643725"/>
                <a:ext cx="6625" cy="1125"/>
              </a:xfrm>
              <a:custGeom>
                <a:avLst/>
                <a:gdLst/>
                <a:ahLst/>
                <a:cxnLst/>
                <a:rect l="l" t="t" r="r" b="b"/>
                <a:pathLst>
                  <a:path w="265" h="45" fill="none" extrusionOk="0">
                    <a:moveTo>
                      <a:pt x="265" y="0"/>
                    </a:moveTo>
                    <a:lnTo>
                      <a:pt x="0" y="0"/>
                    </a:lnTo>
                    <a:lnTo>
                      <a:pt x="0" y="44"/>
                    </a:lnTo>
                    <a:lnTo>
                      <a:pt x="265" y="44"/>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59"/>
              <p:cNvSpPr/>
              <p:nvPr/>
            </p:nvSpPr>
            <p:spPr>
              <a:xfrm>
                <a:off x="2497050" y="1643725"/>
                <a:ext cx="6625" cy="1125"/>
              </a:xfrm>
              <a:custGeom>
                <a:avLst/>
                <a:gdLst/>
                <a:ahLst/>
                <a:cxnLst/>
                <a:rect l="l" t="t" r="r" b="b"/>
                <a:pathLst>
                  <a:path w="265" h="45" extrusionOk="0">
                    <a:moveTo>
                      <a:pt x="0" y="0"/>
                    </a:moveTo>
                    <a:lnTo>
                      <a:pt x="0" y="44"/>
                    </a:lnTo>
                    <a:lnTo>
                      <a:pt x="265"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59"/>
              <p:cNvSpPr/>
              <p:nvPr/>
            </p:nvSpPr>
            <p:spPr>
              <a:xfrm>
                <a:off x="2497050" y="1643725"/>
                <a:ext cx="6625" cy="1125"/>
              </a:xfrm>
              <a:custGeom>
                <a:avLst/>
                <a:gdLst/>
                <a:ahLst/>
                <a:cxnLst/>
                <a:rect l="l" t="t" r="r" b="b"/>
                <a:pathLst>
                  <a:path w="265" h="45" fill="none" extrusionOk="0">
                    <a:moveTo>
                      <a:pt x="265" y="0"/>
                    </a:moveTo>
                    <a:lnTo>
                      <a:pt x="0" y="0"/>
                    </a:lnTo>
                    <a:lnTo>
                      <a:pt x="0" y="44"/>
                    </a:lnTo>
                    <a:lnTo>
                      <a:pt x="265" y="44"/>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59"/>
              <p:cNvSpPr/>
              <p:nvPr/>
            </p:nvSpPr>
            <p:spPr>
              <a:xfrm>
                <a:off x="2631475" y="1643725"/>
                <a:ext cx="6650" cy="1125"/>
              </a:xfrm>
              <a:custGeom>
                <a:avLst/>
                <a:gdLst/>
                <a:ahLst/>
                <a:cxnLst/>
                <a:rect l="l" t="t" r="r" b="b"/>
                <a:pathLst>
                  <a:path w="266" h="45" extrusionOk="0">
                    <a:moveTo>
                      <a:pt x="1" y="0"/>
                    </a:moveTo>
                    <a:lnTo>
                      <a:pt x="1" y="44"/>
                    </a:lnTo>
                    <a:lnTo>
                      <a:pt x="265"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59"/>
              <p:cNvSpPr/>
              <p:nvPr/>
            </p:nvSpPr>
            <p:spPr>
              <a:xfrm>
                <a:off x="2631475" y="1643725"/>
                <a:ext cx="6650" cy="1125"/>
              </a:xfrm>
              <a:custGeom>
                <a:avLst/>
                <a:gdLst/>
                <a:ahLst/>
                <a:cxnLst/>
                <a:rect l="l" t="t" r="r" b="b"/>
                <a:pathLst>
                  <a:path w="266" h="45" fill="none" extrusionOk="0">
                    <a:moveTo>
                      <a:pt x="265" y="0"/>
                    </a:moveTo>
                    <a:lnTo>
                      <a:pt x="1" y="0"/>
                    </a:lnTo>
                    <a:lnTo>
                      <a:pt x="1" y="44"/>
                    </a:lnTo>
                    <a:lnTo>
                      <a:pt x="265" y="44"/>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59"/>
              <p:cNvSpPr/>
              <p:nvPr/>
            </p:nvSpPr>
            <p:spPr>
              <a:xfrm>
                <a:off x="2100350" y="1772650"/>
                <a:ext cx="661175" cy="6625"/>
              </a:xfrm>
              <a:custGeom>
                <a:avLst/>
                <a:gdLst/>
                <a:ahLst/>
                <a:cxnLst/>
                <a:rect l="l" t="t" r="r" b="b"/>
                <a:pathLst>
                  <a:path w="26447"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59"/>
              <p:cNvSpPr/>
              <p:nvPr/>
            </p:nvSpPr>
            <p:spPr>
              <a:xfrm>
                <a:off x="2100350" y="17726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59"/>
              <p:cNvSpPr/>
              <p:nvPr/>
            </p:nvSpPr>
            <p:spPr>
              <a:xfrm>
                <a:off x="2234800" y="1772650"/>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59"/>
              <p:cNvSpPr/>
              <p:nvPr/>
            </p:nvSpPr>
            <p:spPr>
              <a:xfrm>
                <a:off x="2369225" y="1772650"/>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59"/>
              <p:cNvSpPr/>
              <p:nvPr/>
            </p:nvSpPr>
            <p:spPr>
              <a:xfrm>
                <a:off x="2503650" y="17726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59"/>
              <p:cNvSpPr/>
              <p:nvPr/>
            </p:nvSpPr>
            <p:spPr>
              <a:xfrm>
                <a:off x="2638100" y="1772650"/>
                <a:ext cx="123425" cy="6625"/>
              </a:xfrm>
              <a:custGeom>
                <a:avLst/>
                <a:gdLst/>
                <a:ahLst/>
                <a:cxnLst/>
                <a:rect l="l" t="t" r="r" b="b"/>
                <a:pathLst>
                  <a:path w="4937" h="265" fill="none" extrusionOk="0">
                    <a:moveTo>
                      <a:pt x="4937" y="0"/>
                    </a:moveTo>
                    <a:lnTo>
                      <a:pt x="0" y="0"/>
                    </a:lnTo>
                    <a:lnTo>
                      <a:pt x="0" y="265"/>
                    </a:lnTo>
                    <a:lnTo>
                      <a:pt x="4937" y="265"/>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59"/>
              <p:cNvSpPr/>
              <p:nvPr/>
            </p:nvSpPr>
            <p:spPr>
              <a:xfrm>
                <a:off x="2093750" y="17726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59"/>
              <p:cNvSpPr/>
              <p:nvPr/>
            </p:nvSpPr>
            <p:spPr>
              <a:xfrm>
                <a:off x="2093750" y="17726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59"/>
              <p:cNvSpPr/>
              <p:nvPr/>
            </p:nvSpPr>
            <p:spPr>
              <a:xfrm>
                <a:off x="2228175" y="17726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59"/>
              <p:cNvSpPr/>
              <p:nvPr/>
            </p:nvSpPr>
            <p:spPr>
              <a:xfrm>
                <a:off x="2228175" y="17726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59"/>
              <p:cNvSpPr/>
              <p:nvPr/>
            </p:nvSpPr>
            <p:spPr>
              <a:xfrm>
                <a:off x="2362625" y="17726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59"/>
              <p:cNvSpPr/>
              <p:nvPr/>
            </p:nvSpPr>
            <p:spPr>
              <a:xfrm>
                <a:off x="2362625" y="17726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59"/>
              <p:cNvSpPr/>
              <p:nvPr/>
            </p:nvSpPr>
            <p:spPr>
              <a:xfrm>
                <a:off x="2497050" y="17726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59"/>
              <p:cNvSpPr/>
              <p:nvPr/>
            </p:nvSpPr>
            <p:spPr>
              <a:xfrm>
                <a:off x="2497050" y="17726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59"/>
              <p:cNvSpPr/>
              <p:nvPr/>
            </p:nvSpPr>
            <p:spPr>
              <a:xfrm>
                <a:off x="2631475" y="17726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59"/>
              <p:cNvSpPr/>
              <p:nvPr/>
            </p:nvSpPr>
            <p:spPr>
              <a:xfrm>
                <a:off x="2631475" y="17726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59"/>
              <p:cNvSpPr/>
              <p:nvPr/>
            </p:nvSpPr>
            <p:spPr>
              <a:xfrm>
                <a:off x="2761500" y="1772650"/>
                <a:ext cx="7750" cy="6625"/>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59"/>
              <p:cNvSpPr/>
              <p:nvPr/>
            </p:nvSpPr>
            <p:spPr>
              <a:xfrm>
                <a:off x="2761500" y="1772650"/>
                <a:ext cx="7750" cy="6625"/>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59"/>
              <p:cNvSpPr/>
              <p:nvPr/>
            </p:nvSpPr>
            <p:spPr>
              <a:xfrm>
                <a:off x="2100350" y="1905975"/>
                <a:ext cx="661175" cy="7750"/>
              </a:xfrm>
              <a:custGeom>
                <a:avLst/>
                <a:gdLst/>
                <a:ahLst/>
                <a:cxnLst/>
                <a:rect l="l" t="t" r="r" b="b"/>
                <a:pathLst>
                  <a:path w="26447" h="310" extrusionOk="0">
                    <a:moveTo>
                      <a:pt x="1" y="1"/>
                    </a:moveTo>
                    <a:lnTo>
                      <a:pt x="1" y="309"/>
                    </a:lnTo>
                    <a:lnTo>
                      <a:pt x="5114" y="309"/>
                    </a:lnTo>
                    <a:lnTo>
                      <a:pt x="5114" y="1"/>
                    </a:lnTo>
                    <a:close/>
                    <a:moveTo>
                      <a:pt x="5378" y="1"/>
                    </a:moveTo>
                    <a:lnTo>
                      <a:pt x="5378" y="309"/>
                    </a:lnTo>
                    <a:lnTo>
                      <a:pt x="10491" y="309"/>
                    </a:lnTo>
                    <a:lnTo>
                      <a:pt x="10491" y="1"/>
                    </a:lnTo>
                    <a:close/>
                    <a:moveTo>
                      <a:pt x="10756" y="1"/>
                    </a:moveTo>
                    <a:lnTo>
                      <a:pt x="10756" y="309"/>
                    </a:lnTo>
                    <a:lnTo>
                      <a:pt x="15868" y="309"/>
                    </a:lnTo>
                    <a:lnTo>
                      <a:pt x="15868" y="1"/>
                    </a:lnTo>
                    <a:close/>
                    <a:moveTo>
                      <a:pt x="16133" y="1"/>
                    </a:moveTo>
                    <a:lnTo>
                      <a:pt x="16133" y="309"/>
                    </a:lnTo>
                    <a:lnTo>
                      <a:pt x="21246" y="309"/>
                    </a:lnTo>
                    <a:lnTo>
                      <a:pt x="21246" y="1"/>
                    </a:lnTo>
                    <a:close/>
                    <a:moveTo>
                      <a:pt x="21510" y="1"/>
                    </a:moveTo>
                    <a:lnTo>
                      <a:pt x="21510" y="309"/>
                    </a:lnTo>
                    <a:lnTo>
                      <a:pt x="26447" y="309"/>
                    </a:lnTo>
                    <a:lnTo>
                      <a:pt x="264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59"/>
              <p:cNvSpPr/>
              <p:nvPr/>
            </p:nvSpPr>
            <p:spPr>
              <a:xfrm>
                <a:off x="2100350" y="1905975"/>
                <a:ext cx="127850" cy="7750"/>
              </a:xfrm>
              <a:custGeom>
                <a:avLst/>
                <a:gdLst/>
                <a:ahLst/>
                <a:cxnLst/>
                <a:rect l="l" t="t" r="r" b="b"/>
                <a:pathLst>
                  <a:path w="5114" h="310" fill="none" extrusionOk="0">
                    <a:moveTo>
                      <a:pt x="5114" y="1"/>
                    </a:moveTo>
                    <a:lnTo>
                      <a:pt x="1" y="1"/>
                    </a:lnTo>
                    <a:lnTo>
                      <a:pt x="1" y="309"/>
                    </a:lnTo>
                    <a:lnTo>
                      <a:pt x="5114" y="309"/>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59"/>
              <p:cNvSpPr/>
              <p:nvPr/>
            </p:nvSpPr>
            <p:spPr>
              <a:xfrm>
                <a:off x="2234800" y="1905975"/>
                <a:ext cx="127850" cy="7750"/>
              </a:xfrm>
              <a:custGeom>
                <a:avLst/>
                <a:gdLst/>
                <a:ahLst/>
                <a:cxnLst/>
                <a:rect l="l" t="t" r="r" b="b"/>
                <a:pathLst>
                  <a:path w="5114" h="310" fill="none" extrusionOk="0">
                    <a:moveTo>
                      <a:pt x="5113" y="1"/>
                    </a:moveTo>
                    <a:lnTo>
                      <a:pt x="0" y="1"/>
                    </a:lnTo>
                    <a:lnTo>
                      <a:pt x="0" y="309"/>
                    </a:lnTo>
                    <a:lnTo>
                      <a:pt x="5113" y="309"/>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59"/>
              <p:cNvSpPr/>
              <p:nvPr/>
            </p:nvSpPr>
            <p:spPr>
              <a:xfrm>
                <a:off x="2369225" y="1905975"/>
                <a:ext cx="127850" cy="7750"/>
              </a:xfrm>
              <a:custGeom>
                <a:avLst/>
                <a:gdLst/>
                <a:ahLst/>
                <a:cxnLst/>
                <a:rect l="l" t="t" r="r" b="b"/>
                <a:pathLst>
                  <a:path w="5114" h="310" fill="none" extrusionOk="0">
                    <a:moveTo>
                      <a:pt x="5113" y="1"/>
                    </a:moveTo>
                    <a:lnTo>
                      <a:pt x="1" y="1"/>
                    </a:lnTo>
                    <a:lnTo>
                      <a:pt x="1" y="309"/>
                    </a:lnTo>
                    <a:lnTo>
                      <a:pt x="5113" y="309"/>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59"/>
              <p:cNvSpPr/>
              <p:nvPr/>
            </p:nvSpPr>
            <p:spPr>
              <a:xfrm>
                <a:off x="2503650" y="1905975"/>
                <a:ext cx="127850" cy="7750"/>
              </a:xfrm>
              <a:custGeom>
                <a:avLst/>
                <a:gdLst/>
                <a:ahLst/>
                <a:cxnLst/>
                <a:rect l="l" t="t" r="r" b="b"/>
                <a:pathLst>
                  <a:path w="5114" h="310" fill="none" extrusionOk="0">
                    <a:moveTo>
                      <a:pt x="5114" y="1"/>
                    </a:moveTo>
                    <a:lnTo>
                      <a:pt x="1" y="1"/>
                    </a:lnTo>
                    <a:lnTo>
                      <a:pt x="1" y="309"/>
                    </a:lnTo>
                    <a:lnTo>
                      <a:pt x="5114" y="309"/>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59"/>
              <p:cNvSpPr/>
              <p:nvPr/>
            </p:nvSpPr>
            <p:spPr>
              <a:xfrm>
                <a:off x="2638100" y="1905975"/>
                <a:ext cx="123425" cy="7750"/>
              </a:xfrm>
              <a:custGeom>
                <a:avLst/>
                <a:gdLst/>
                <a:ahLst/>
                <a:cxnLst/>
                <a:rect l="l" t="t" r="r" b="b"/>
                <a:pathLst>
                  <a:path w="4937" h="310" fill="none" extrusionOk="0">
                    <a:moveTo>
                      <a:pt x="4937" y="1"/>
                    </a:moveTo>
                    <a:lnTo>
                      <a:pt x="0" y="1"/>
                    </a:lnTo>
                    <a:lnTo>
                      <a:pt x="0" y="309"/>
                    </a:lnTo>
                    <a:lnTo>
                      <a:pt x="4937" y="309"/>
                    </a:lnTo>
                    <a:lnTo>
                      <a:pt x="4937"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59"/>
              <p:cNvSpPr/>
              <p:nvPr/>
            </p:nvSpPr>
            <p:spPr>
              <a:xfrm>
                <a:off x="2093750" y="1905975"/>
                <a:ext cx="6625" cy="7750"/>
              </a:xfrm>
              <a:custGeom>
                <a:avLst/>
                <a:gdLst/>
                <a:ahLst/>
                <a:cxnLst/>
                <a:rect l="l" t="t" r="r" b="b"/>
                <a:pathLst>
                  <a:path w="265" h="310" extrusionOk="0">
                    <a:moveTo>
                      <a:pt x="0" y="1"/>
                    </a:moveTo>
                    <a:lnTo>
                      <a:pt x="0" y="309"/>
                    </a:lnTo>
                    <a:lnTo>
                      <a:pt x="265" y="309"/>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59"/>
              <p:cNvSpPr/>
              <p:nvPr/>
            </p:nvSpPr>
            <p:spPr>
              <a:xfrm>
                <a:off x="2093750" y="1905975"/>
                <a:ext cx="6625" cy="7750"/>
              </a:xfrm>
              <a:custGeom>
                <a:avLst/>
                <a:gdLst/>
                <a:ahLst/>
                <a:cxnLst/>
                <a:rect l="l" t="t" r="r" b="b"/>
                <a:pathLst>
                  <a:path w="265" h="310" fill="none" extrusionOk="0">
                    <a:moveTo>
                      <a:pt x="265" y="1"/>
                    </a:moveTo>
                    <a:lnTo>
                      <a:pt x="0" y="1"/>
                    </a:lnTo>
                    <a:lnTo>
                      <a:pt x="0" y="309"/>
                    </a:lnTo>
                    <a:lnTo>
                      <a:pt x="265" y="30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59"/>
              <p:cNvSpPr/>
              <p:nvPr/>
            </p:nvSpPr>
            <p:spPr>
              <a:xfrm>
                <a:off x="2228175" y="1905975"/>
                <a:ext cx="6650" cy="7750"/>
              </a:xfrm>
              <a:custGeom>
                <a:avLst/>
                <a:gdLst/>
                <a:ahLst/>
                <a:cxnLst/>
                <a:rect l="l" t="t" r="r" b="b"/>
                <a:pathLst>
                  <a:path w="266" h="310" extrusionOk="0">
                    <a:moveTo>
                      <a:pt x="1" y="1"/>
                    </a:moveTo>
                    <a:lnTo>
                      <a:pt x="1" y="309"/>
                    </a:lnTo>
                    <a:lnTo>
                      <a:pt x="265" y="309"/>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59"/>
              <p:cNvSpPr/>
              <p:nvPr/>
            </p:nvSpPr>
            <p:spPr>
              <a:xfrm>
                <a:off x="2228175" y="1905975"/>
                <a:ext cx="6650" cy="7750"/>
              </a:xfrm>
              <a:custGeom>
                <a:avLst/>
                <a:gdLst/>
                <a:ahLst/>
                <a:cxnLst/>
                <a:rect l="l" t="t" r="r" b="b"/>
                <a:pathLst>
                  <a:path w="266" h="310" fill="none" extrusionOk="0">
                    <a:moveTo>
                      <a:pt x="265" y="1"/>
                    </a:moveTo>
                    <a:lnTo>
                      <a:pt x="1" y="1"/>
                    </a:lnTo>
                    <a:lnTo>
                      <a:pt x="1" y="309"/>
                    </a:lnTo>
                    <a:lnTo>
                      <a:pt x="265" y="30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59"/>
              <p:cNvSpPr/>
              <p:nvPr/>
            </p:nvSpPr>
            <p:spPr>
              <a:xfrm>
                <a:off x="2362625" y="1905975"/>
                <a:ext cx="6625" cy="7750"/>
              </a:xfrm>
              <a:custGeom>
                <a:avLst/>
                <a:gdLst/>
                <a:ahLst/>
                <a:cxnLst/>
                <a:rect l="l" t="t" r="r" b="b"/>
                <a:pathLst>
                  <a:path w="265" h="310" extrusionOk="0">
                    <a:moveTo>
                      <a:pt x="0" y="1"/>
                    </a:moveTo>
                    <a:lnTo>
                      <a:pt x="0" y="309"/>
                    </a:lnTo>
                    <a:lnTo>
                      <a:pt x="265" y="309"/>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59"/>
              <p:cNvSpPr/>
              <p:nvPr/>
            </p:nvSpPr>
            <p:spPr>
              <a:xfrm>
                <a:off x="2362625" y="1905975"/>
                <a:ext cx="6625" cy="7750"/>
              </a:xfrm>
              <a:custGeom>
                <a:avLst/>
                <a:gdLst/>
                <a:ahLst/>
                <a:cxnLst/>
                <a:rect l="l" t="t" r="r" b="b"/>
                <a:pathLst>
                  <a:path w="265" h="310" fill="none" extrusionOk="0">
                    <a:moveTo>
                      <a:pt x="265" y="1"/>
                    </a:moveTo>
                    <a:lnTo>
                      <a:pt x="0" y="1"/>
                    </a:lnTo>
                    <a:lnTo>
                      <a:pt x="0" y="309"/>
                    </a:lnTo>
                    <a:lnTo>
                      <a:pt x="265" y="30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59"/>
              <p:cNvSpPr/>
              <p:nvPr/>
            </p:nvSpPr>
            <p:spPr>
              <a:xfrm>
                <a:off x="2497050" y="1905975"/>
                <a:ext cx="6625" cy="7750"/>
              </a:xfrm>
              <a:custGeom>
                <a:avLst/>
                <a:gdLst/>
                <a:ahLst/>
                <a:cxnLst/>
                <a:rect l="l" t="t" r="r" b="b"/>
                <a:pathLst>
                  <a:path w="265" h="310" extrusionOk="0">
                    <a:moveTo>
                      <a:pt x="0" y="1"/>
                    </a:moveTo>
                    <a:lnTo>
                      <a:pt x="0" y="309"/>
                    </a:lnTo>
                    <a:lnTo>
                      <a:pt x="265" y="309"/>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59"/>
              <p:cNvSpPr/>
              <p:nvPr/>
            </p:nvSpPr>
            <p:spPr>
              <a:xfrm>
                <a:off x="2497050" y="1905975"/>
                <a:ext cx="6625" cy="7750"/>
              </a:xfrm>
              <a:custGeom>
                <a:avLst/>
                <a:gdLst/>
                <a:ahLst/>
                <a:cxnLst/>
                <a:rect l="l" t="t" r="r" b="b"/>
                <a:pathLst>
                  <a:path w="265" h="310" fill="none" extrusionOk="0">
                    <a:moveTo>
                      <a:pt x="265" y="1"/>
                    </a:moveTo>
                    <a:lnTo>
                      <a:pt x="0" y="1"/>
                    </a:lnTo>
                    <a:lnTo>
                      <a:pt x="0" y="309"/>
                    </a:lnTo>
                    <a:lnTo>
                      <a:pt x="265" y="30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59"/>
              <p:cNvSpPr/>
              <p:nvPr/>
            </p:nvSpPr>
            <p:spPr>
              <a:xfrm>
                <a:off x="2631475" y="1905975"/>
                <a:ext cx="6650" cy="7750"/>
              </a:xfrm>
              <a:custGeom>
                <a:avLst/>
                <a:gdLst/>
                <a:ahLst/>
                <a:cxnLst/>
                <a:rect l="l" t="t" r="r" b="b"/>
                <a:pathLst>
                  <a:path w="266" h="310" extrusionOk="0">
                    <a:moveTo>
                      <a:pt x="1" y="1"/>
                    </a:moveTo>
                    <a:lnTo>
                      <a:pt x="1" y="309"/>
                    </a:lnTo>
                    <a:lnTo>
                      <a:pt x="265" y="309"/>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59"/>
              <p:cNvSpPr/>
              <p:nvPr/>
            </p:nvSpPr>
            <p:spPr>
              <a:xfrm>
                <a:off x="2631475" y="1905975"/>
                <a:ext cx="6650" cy="7750"/>
              </a:xfrm>
              <a:custGeom>
                <a:avLst/>
                <a:gdLst/>
                <a:ahLst/>
                <a:cxnLst/>
                <a:rect l="l" t="t" r="r" b="b"/>
                <a:pathLst>
                  <a:path w="266" h="310" fill="none" extrusionOk="0">
                    <a:moveTo>
                      <a:pt x="265" y="1"/>
                    </a:moveTo>
                    <a:lnTo>
                      <a:pt x="1" y="1"/>
                    </a:lnTo>
                    <a:lnTo>
                      <a:pt x="1" y="309"/>
                    </a:lnTo>
                    <a:lnTo>
                      <a:pt x="265" y="30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59"/>
              <p:cNvSpPr/>
              <p:nvPr/>
            </p:nvSpPr>
            <p:spPr>
              <a:xfrm>
                <a:off x="2761500" y="1905975"/>
                <a:ext cx="7750" cy="7750"/>
              </a:xfrm>
              <a:custGeom>
                <a:avLst/>
                <a:gdLst/>
                <a:ahLst/>
                <a:cxnLst/>
                <a:rect l="l" t="t" r="r" b="b"/>
                <a:pathLst>
                  <a:path w="310" h="310" extrusionOk="0">
                    <a:moveTo>
                      <a:pt x="1" y="1"/>
                    </a:moveTo>
                    <a:lnTo>
                      <a:pt x="1" y="309"/>
                    </a:lnTo>
                    <a:lnTo>
                      <a:pt x="309" y="309"/>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59"/>
              <p:cNvSpPr/>
              <p:nvPr/>
            </p:nvSpPr>
            <p:spPr>
              <a:xfrm>
                <a:off x="2761500" y="1905975"/>
                <a:ext cx="7750" cy="7750"/>
              </a:xfrm>
              <a:custGeom>
                <a:avLst/>
                <a:gdLst/>
                <a:ahLst/>
                <a:cxnLst/>
                <a:rect l="l" t="t" r="r" b="b"/>
                <a:pathLst>
                  <a:path w="310" h="310" fill="none" extrusionOk="0">
                    <a:moveTo>
                      <a:pt x="309" y="1"/>
                    </a:moveTo>
                    <a:lnTo>
                      <a:pt x="1" y="1"/>
                    </a:lnTo>
                    <a:lnTo>
                      <a:pt x="1" y="309"/>
                    </a:lnTo>
                    <a:lnTo>
                      <a:pt x="309" y="309"/>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59"/>
              <p:cNvSpPr/>
              <p:nvPr/>
            </p:nvSpPr>
            <p:spPr>
              <a:xfrm>
                <a:off x="2100350" y="2040425"/>
                <a:ext cx="661175" cy="6625"/>
              </a:xfrm>
              <a:custGeom>
                <a:avLst/>
                <a:gdLst/>
                <a:ahLst/>
                <a:cxnLst/>
                <a:rect l="l" t="t" r="r" b="b"/>
                <a:pathLst>
                  <a:path w="26447"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9"/>
              <p:cNvSpPr/>
              <p:nvPr/>
            </p:nvSpPr>
            <p:spPr>
              <a:xfrm>
                <a:off x="2100350" y="20404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9"/>
              <p:cNvSpPr/>
              <p:nvPr/>
            </p:nvSpPr>
            <p:spPr>
              <a:xfrm>
                <a:off x="2234800" y="2040425"/>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9"/>
              <p:cNvSpPr/>
              <p:nvPr/>
            </p:nvSpPr>
            <p:spPr>
              <a:xfrm>
                <a:off x="2369225" y="2040425"/>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59"/>
              <p:cNvSpPr/>
              <p:nvPr/>
            </p:nvSpPr>
            <p:spPr>
              <a:xfrm>
                <a:off x="2503650" y="20404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59"/>
              <p:cNvSpPr/>
              <p:nvPr/>
            </p:nvSpPr>
            <p:spPr>
              <a:xfrm>
                <a:off x="2638100" y="2040425"/>
                <a:ext cx="123425" cy="6625"/>
              </a:xfrm>
              <a:custGeom>
                <a:avLst/>
                <a:gdLst/>
                <a:ahLst/>
                <a:cxnLst/>
                <a:rect l="l" t="t" r="r" b="b"/>
                <a:pathLst>
                  <a:path w="4937" h="265" fill="none" extrusionOk="0">
                    <a:moveTo>
                      <a:pt x="4937" y="0"/>
                    </a:moveTo>
                    <a:lnTo>
                      <a:pt x="0" y="0"/>
                    </a:lnTo>
                    <a:lnTo>
                      <a:pt x="0" y="265"/>
                    </a:lnTo>
                    <a:lnTo>
                      <a:pt x="4937" y="265"/>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9"/>
              <p:cNvSpPr/>
              <p:nvPr/>
            </p:nvSpPr>
            <p:spPr>
              <a:xfrm>
                <a:off x="2093750" y="20404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9"/>
              <p:cNvSpPr/>
              <p:nvPr/>
            </p:nvSpPr>
            <p:spPr>
              <a:xfrm>
                <a:off x="2093750" y="20404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9"/>
              <p:cNvSpPr/>
              <p:nvPr/>
            </p:nvSpPr>
            <p:spPr>
              <a:xfrm>
                <a:off x="2228175" y="20404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59"/>
              <p:cNvSpPr/>
              <p:nvPr/>
            </p:nvSpPr>
            <p:spPr>
              <a:xfrm>
                <a:off x="2228175" y="20404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59"/>
              <p:cNvSpPr/>
              <p:nvPr/>
            </p:nvSpPr>
            <p:spPr>
              <a:xfrm>
                <a:off x="2362625" y="20404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59"/>
              <p:cNvSpPr/>
              <p:nvPr/>
            </p:nvSpPr>
            <p:spPr>
              <a:xfrm>
                <a:off x="2362625" y="20404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9"/>
              <p:cNvSpPr/>
              <p:nvPr/>
            </p:nvSpPr>
            <p:spPr>
              <a:xfrm>
                <a:off x="2497050" y="20404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59"/>
              <p:cNvSpPr/>
              <p:nvPr/>
            </p:nvSpPr>
            <p:spPr>
              <a:xfrm>
                <a:off x="2497050" y="20404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9"/>
              <p:cNvSpPr/>
              <p:nvPr/>
            </p:nvSpPr>
            <p:spPr>
              <a:xfrm>
                <a:off x="2631475" y="20404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9"/>
              <p:cNvSpPr/>
              <p:nvPr/>
            </p:nvSpPr>
            <p:spPr>
              <a:xfrm>
                <a:off x="2631475" y="20404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9"/>
              <p:cNvSpPr/>
              <p:nvPr/>
            </p:nvSpPr>
            <p:spPr>
              <a:xfrm>
                <a:off x="2761500" y="2040425"/>
                <a:ext cx="7750" cy="6625"/>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9"/>
              <p:cNvSpPr/>
              <p:nvPr/>
            </p:nvSpPr>
            <p:spPr>
              <a:xfrm>
                <a:off x="2761500" y="2040425"/>
                <a:ext cx="7750" cy="6625"/>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59"/>
              <p:cNvSpPr/>
              <p:nvPr/>
            </p:nvSpPr>
            <p:spPr>
              <a:xfrm>
                <a:off x="2100350" y="2174850"/>
                <a:ext cx="661175" cy="6625"/>
              </a:xfrm>
              <a:custGeom>
                <a:avLst/>
                <a:gdLst/>
                <a:ahLst/>
                <a:cxnLst/>
                <a:rect l="l" t="t" r="r" b="b"/>
                <a:pathLst>
                  <a:path w="26447"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59"/>
              <p:cNvSpPr/>
              <p:nvPr/>
            </p:nvSpPr>
            <p:spPr>
              <a:xfrm>
                <a:off x="2100350" y="21748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9"/>
              <p:cNvSpPr/>
              <p:nvPr/>
            </p:nvSpPr>
            <p:spPr>
              <a:xfrm>
                <a:off x="2234800" y="2174850"/>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59"/>
              <p:cNvSpPr/>
              <p:nvPr/>
            </p:nvSpPr>
            <p:spPr>
              <a:xfrm>
                <a:off x="2369225" y="2174850"/>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59"/>
              <p:cNvSpPr/>
              <p:nvPr/>
            </p:nvSpPr>
            <p:spPr>
              <a:xfrm>
                <a:off x="2503650" y="21748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59"/>
              <p:cNvSpPr/>
              <p:nvPr/>
            </p:nvSpPr>
            <p:spPr>
              <a:xfrm>
                <a:off x="2638100" y="2174850"/>
                <a:ext cx="123425" cy="6625"/>
              </a:xfrm>
              <a:custGeom>
                <a:avLst/>
                <a:gdLst/>
                <a:ahLst/>
                <a:cxnLst/>
                <a:rect l="l" t="t" r="r" b="b"/>
                <a:pathLst>
                  <a:path w="4937" h="265" fill="none" extrusionOk="0">
                    <a:moveTo>
                      <a:pt x="4937" y="0"/>
                    </a:moveTo>
                    <a:lnTo>
                      <a:pt x="0" y="0"/>
                    </a:lnTo>
                    <a:lnTo>
                      <a:pt x="0" y="265"/>
                    </a:lnTo>
                    <a:lnTo>
                      <a:pt x="4937" y="265"/>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59"/>
              <p:cNvSpPr/>
              <p:nvPr/>
            </p:nvSpPr>
            <p:spPr>
              <a:xfrm>
                <a:off x="2093750" y="21748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59"/>
              <p:cNvSpPr/>
              <p:nvPr/>
            </p:nvSpPr>
            <p:spPr>
              <a:xfrm>
                <a:off x="2093750" y="21748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59"/>
              <p:cNvSpPr/>
              <p:nvPr/>
            </p:nvSpPr>
            <p:spPr>
              <a:xfrm>
                <a:off x="2228175" y="21748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59"/>
              <p:cNvSpPr/>
              <p:nvPr/>
            </p:nvSpPr>
            <p:spPr>
              <a:xfrm>
                <a:off x="2228175" y="21748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59"/>
              <p:cNvSpPr/>
              <p:nvPr/>
            </p:nvSpPr>
            <p:spPr>
              <a:xfrm>
                <a:off x="2362625" y="21748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59"/>
              <p:cNvSpPr/>
              <p:nvPr/>
            </p:nvSpPr>
            <p:spPr>
              <a:xfrm>
                <a:off x="2362625" y="21748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59"/>
              <p:cNvSpPr/>
              <p:nvPr/>
            </p:nvSpPr>
            <p:spPr>
              <a:xfrm>
                <a:off x="2497050" y="21748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59"/>
              <p:cNvSpPr/>
              <p:nvPr/>
            </p:nvSpPr>
            <p:spPr>
              <a:xfrm>
                <a:off x="2497050" y="21748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59"/>
              <p:cNvSpPr/>
              <p:nvPr/>
            </p:nvSpPr>
            <p:spPr>
              <a:xfrm>
                <a:off x="2631475" y="21748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59"/>
              <p:cNvSpPr/>
              <p:nvPr/>
            </p:nvSpPr>
            <p:spPr>
              <a:xfrm>
                <a:off x="2631475" y="21748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59"/>
              <p:cNvSpPr/>
              <p:nvPr/>
            </p:nvSpPr>
            <p:spPr>
              <a:xfrm>
                <a:off x="2761500" y="2174850"/>
                <a:ext cx="7750" cy="6625"/>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59"/>
              <p:cNvSpPr/>
              <p:nvPr/>
            </p:nvSpPr>
            <p:spPr>
              <a:xfrm>
                <a:off x="2761500" y="2174850"/>
                <a:ext cx="7750" cy="6625"/>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59"/>
              <p:cNvSpPr/>
              <p:nvPr/>
            </p:nvSpPr>
            <p:spPr>
              <a:xfrm>
                <a:off x="2100350" y="2309275"/>
                <a:ext cx="661175" cy="6650"/>
              </a:xfrm>
              <a:custGeom>
                <a:avLst/>
                <a:gdLst/>
                <a:ahLst/>
                <a:cxnLst/>
                <a:rect l="l" t="t" r="r" b="b"/>
                <a:pathLst>
                  <a:path w="26447" h="266" extrusionOk="0">
                    <a:moveTo>
                      <a:pt x="1" y="1"/>
                    </a:moveTo>
                    <a:lnTo>
                      <a:pt x="1" y="265"/>
                    </a:lnTo>
                    <a:lnTo>
                      <a:pt x="5114" y="265"/>
                    </a:lnTo>
                    <a:lnTo>
                      <a:pt x="5114" y="1"/>
                    </a:lnTo>
                    <a:close/>
                    <a:moveTo>
                      <a:pt x="5378" y="1"/>
                    </a:moveTo>
                    <a:lnTo>
                      <a:pt x="5378" y="265"/>
                    </a:lnTo>
                    <a:lnTo>
                      <a:pt x="10491" y="265"/>
                    </a:lnTo>
                    <a:lnTo>
                      <a:pt x="10491" y="1"/>
                    </a:lnTo>
                    <a:close/>
                    <a:moveTo>
                      <a:pt x="10756" y="1"/>
                    </a:moveTo>
                    <a:lnTo>
                      <a:pt x="10756" y="265"/>
                    </a:lnTo>
                    <a:lnTo>
                      <a:pt x="15868" y="265"/>
                    </a:lnTo>
                    <a:lnTo>
                      <a:pt x="15868" y="1"/>
                    </a:lnTo>
                    <a:close/>
                    <a:moveTo>
                      <a:pt x="16133" y="1"/>
                    </a:moveTo>
                    <a:lnTo>
                      <a:pt x="16133" y="265"/>
                    </a:lnTo>
                    <a:lnTo>
                      <a:pt x="21246" y="265"/>
                    </a:lnTo>
                    <a:lnTo>
                      <a:pt x="21246" y="1"/>
                    </a:lnTo>
                    <a:close/>
                    <a:moveTo>
                      <a:pt x="21510" y="1"/>
                    </a:moveTo>
                    <a:lnTo>
                      <a:pt x="21510" y="265"/>
                    </a:lnTo>
                    <a:lnTo>
                      <a:pt x="26447" y="265"/>
                    </a:lnTo>
                    <a:lnTo>
                      <a:pt x="264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59"/>
              <p:cNvSpPr/>
              <p:nvPr/>
            </p:nvSpPr>
            <p:spPr>
              <a:xfrm>
                <a:off x="2100350" y="2309275"/>
                <a:ext cx="127850" cy="6650"/>
              </a:xfrm>
              <a:custGeom>
                <a:avLst/>
                <a:gdLst/>
                <a:ahLst/>
                <a:cxnLst/>
                <a:rect l="l" t="t" r="r" b="b"/>
                <a:pathLst>
                  <a:path w="5114" h="266"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59"/>
              <p:cNvSpPr/>
              <p:nvPr/>
            </p:nvSpPr>
            <p:spPr>
              <a:xfrm>
                <a:off x="2234800" y="2309275"/>
                <a:ext cx="127850" cy="6650"/>
              </a:xfrm>
              <a:custGeom>
                <a:avLst/>
                <a:gdLst/>
                <a:ahLst/>
                <a:cxnLst/>
                <a:rect l="l" t="t" r="r" b="b"/>
                <a:pathLst>
                  <a:path w="5114" h="266" fill="none" extrusionOk="0">
                    <a:moveTo>
                      <a:pt x="5113" y="1"/>
                    </a:moveTo>
                    <a:lnTo>
                      <a:pt x="0" y="1"/>
                    </a:lnTo>
                    <a:lnTo>
                      <a:pt x="0"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59"/>
              <p:cNvSpPr/>
              <p:nvPr/>
            </p:nvSpPr>
            <p:spPr>
              <a:xfrm>
                <a:off x="2369225" y="2309275"/>
                <a:ext cx="127850" cy="6650"/>
              </a:xfrm>
              <a:custGeom>
                <a:avLst/>
                <a:gdLst/>
                <a:ahLst/>
                <a:cxnLst/>
                <a:rect l="l" t="t" r="r" b="b"/>
                <a:pathLst>
                  <a:path w="5114" h="266" fill="none" extrusionOk="0">
                    <a:moveTo>
                      <a:pt x="5113" y="1"/>
                    </a:moveTo>
                    <a:lnTo>
                      <a:pt x="1" y="1"/>
                    </a:lnTo>
                    <a:lnTo>
                      <a:pt x="1"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59"/>
              <p:cNvSpPr/>
              <p:nvPr/>
            </p:nvSpPr>
            <p:spPr>
              <a:xfrm>
                <a:off x="2503650" y="2309275"/>
                <a:ext cx="127850" cy="6650"/>
              </a:xfrm>
              <a:custGeom>
                <a:avLst/>
                <a:gdLst/>
                <a:ahLst/>
                <a:cxnLst/>
                <a:rect l="l" t="t" r="r" b="b"/>
                <a:pathLst>
                  <a:path w="5114" h="266"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59"/>
              <p:cNvSpPr/>
              <p:nvPr/>
            </p:nvSpPr>
            <p:spPr>
              <a:xfrm>
                <a:off x="2638100" y="2309275"/>
                <a:ext cx="123425" cy="6650"/>
              </a:xfrm>
              <a:custGeom>
                <a:avLst/>
                <a:gdLst/>
                <a:ahLst/>
                <a:cxnLst/>
                <a:rect l="l" t="t" r="r" b="b"/>
                <a:pathLst>
                  <a:path w="4937" h="266" fill="none" extrusionOk="0">
                    <a:moveTo>
                      <a:pt x="4937" y="1"/>
                    </a:moveTo>
                    <a:lnTo>
                      <a:pt x="0" y="1"/>
                    </a:lnTo>
                    <a:lnTo>
                      <a:pt x="0" y="265"/>
                    </a:lnTo>
                    <a:lnTo>
                      <a:pt x="4937" y="265"/>
                    </a:lnTo>
                    <a:lnTo>
                      <a:pt x="4937"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59"/>
              <p:cNvSpPr/>
              <p:nvPr/>
            </p:nvSpPr>
            <p:spPr>
              <a:xfrm>
                <a:off x="2093750" y="23092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59"/>
              <p:cNvSpPr/>
              <p:nvPr/>
            </p:nvSpPr>
            <p:spPr>
              <a:xfrm>
                <a:off x="2093750" y="23092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59"/>
              <p:cNvSpPr/>
              <p:nvPr/>
            </p:nvSpPr>
            <p:spPr>
              <a:xfrm>
                <a:off x="2228175" y="2309275"/>
                <a:ext cx="6650" cy="6650"/>
              </a:xfrm>
              <a:custGeom>
                <a:avLst/>
                <a:gdLst/>
                <a:ahLst/>
                <a:cxnLst/>
                <a:rect l="l" t="t" r="r" b="b"/>
                <a:pathLst>
                  <a:path w="266" h="266"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59"/>
              <p:cNvSpPr/>
              <p:nvPr/>
            </p:nvSpPr>
            <p:spPr>
              <a:xfrm>
                <a:off x="2228175" y="2309275"/>
                <a:ext cx="6650" cy="6650"/>
              </a:xfrm>
              <a:custGeom>
                <a:avLst/>
                <a:gdLst/>
                <a:ahLst/>
                <a:cxnLst/>
                <a:rect l="l" t="t" r="r" b="b"/>
                <a:pathLst>
                  <a:path w="266" h="266"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59"/>
              <p:cNvSpPr/>
              <p:nvPr/>
            </p:nvSpPr>
            <p:spPr>
              <a:xfrm>
                <a:off x="2362625" y="23092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59"/>
              <p:cNvSpPr/>
              <p:nvPr/>
            </p:nvSpPr>
            <p:spPr>
              <a:xfrm>
                <a:off x="2362625" y="23092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59"/>
              <p:cNvSpPr/>
              <p:nvPr/>
            </p:nvSpPr>
            <p:spPr>
              <a:xfrm>
                <a:off x="2497050" y="23092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59"/>
              <p:cNvSpPr/>
              <p:nvPr/>
            </p:nvSpPr>
            <p:spPr>
              <a:xfrm>
                <a:off x="2497050" y="23092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59"/>
              <p:cNvSpPr/>
              <p:nvPr/>
            </p:nvSpPr>
            <p:spPr>
              <a:xfrm>
                <a:off x="2631475" y="2309275"/>
                <a:ext cx="6650" cy="6650"/>
              </a:xfrm>
              <a:custGeom>
                <a:avLst/>
                <a:gdLst/>
                <a:ahLst/>
                <a:cxnLst/>
                <a:rect l="l" t="t" r="r" b="b"/>
                <a:pathLst>
                  <a:path w="266" h="266"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59"/>
              <p:cNvSpPr/>
              <p:nvPr/>
            </p:nvSpPr>
            <p:spPr>
              <a:xfrm>
                <a:off x="2631475" y="2309275"/>
                <a:ext cx="6650" cy="6650"/>
              </a:xfrm>
              <a:custGeom>
                <a:avLst/>
                <a:gdLst/>
                <a:ahLst/>
                <a:cxnLst/>
                <a:rect l="l" t="t" r="r" b="b"/>
                <a:pathLst>
                  <a:path w="266" h="266"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59"/>
              <p:cNvSpPr/>
              <p:nvPr/>
            </p:nvSpPr>
            <p:spPr>
              <a:xfrm>
                <a:off x="2761500" y="2309275"/>
                <a:ext cx="7750" cy="6650"/>
              </a:xfrm>
              <a:custGeom>
                <a:avLst/>
                <a:gdLst/>
                <a:ahLst/>
                <a:cxnLst/>
                <a:rect l="l" t="t" r="r" b="b"/>
                <a:pathLst>
                  <a:path w="310" h="266" extrusionOk="0">
                    <a:moveTo>
                      <a:pt x="1" y="1"/>
                    </a:moveTo>
                    <a:lnTo>
                      <a:pt x="1" y="265"/>
                    </a:lnTo>
                    <a:lnTo>
                      <a:pt x="309" y="265"/>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59"/>
              <p:cNvSpPr/>
              <p:nvPr/>
            </p:nvSpPr>
            <p:spPr>
              <a:xfrm>
                <a:off x="2761500" y="2309275"/>
                <a:ext cx="7750" cy="6650"/>
              </a:xfrm>
              <a:custGeom>
                <a:avLst/>
                <a:gdLst/>
                <a:ahLst/>
                <a:cxnLst/>
                <a:rect l="l" t="t" r="r" b="b"/>
                <a:pathLst>
                  <a:path w="310" h="266" fill="none" extrusionOk="0">
                    <a:moveTo>
                      <a:pt x="309" y="1"/>
                    </a:moveTo>
                    <a:lnTo>
                      <a:pt x="1" y="1"/>
                    </a:lnTo>
                    <a:lnTo>
                      <a:pt x="1" y="265"/>
                    </a:lnTo>
                    <a:lnTo>
                      <a:pt x="309" y="265"/>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59"/>
              <p:cNvSpPr/>
              <p:nvPr/>
            </p:nvSpPr>
            <p:spPr>
              <a:xfrm>
                <a:off x="2100350" y="2443725"/>
                <a:ext cx="661175" cy="6625"/>
              </a:xfrm>
              <a:custGeom>
                <a:avLst/>
                <a:gdLst/>
                <a:ahLst/>
                <a:cxnLst/>
                <a:rect l="l" t="t" r="r" b="b"/>
                <a:pathLst>
                  <a:path w="26447"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59"/>
              <p:cNvSpPr/>
              <p:nvPr/>
            </p:nvSpPr>
            <p:spPr>
              <a:xfrm>
                <a:off x="2100350" y="24437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59"/>
              <p:cNvSpPr/>
              <p:nvPr/>
            </p:nvSpPr>
            <p:spPr>
              <a:xfrm>
                <a:off x="2234800" y="2443725"/>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59"/>
              <p:cNvSpPr/>
              <p:nvPr/>
            </p:nvSpPr>
            <p:spPr>
              <a:xfrm>
                <a:off x="2369225" y="2443725"/>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59"/>
              <p:cNvSpPr/>
              <p:nvPr/>
            </p:nvSpPr>
            <p:spPr>
              <a:xfrm>
                <a:off x="2503650" y="24437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59"/>
              <p:cNvSpPr/>
              <p:nvPr/>
            </p:nvSpPr>
            <p:spPr>
              <a:xfrm>
                <a:off x="2638100" y="2443725"/>
                <a:ext cx="123425" cy="6625"/>
              </a:xfrm>
              <a:custGeom>
                <a:avLst/>
                <a:gdLst/>
                <a:ahLst/>
                <a:cxnLst/>
                <a:rect l="l" t="t" r="r" b="b"/>
                <a:pathLst>
                  <a:path w="4937" h="265" fill="none" extrusionOk="0">
                    <a:moveTo>
                      <a:pt x="4937" y="0"/>
                    </a:moveTo>
                    <a:lnTo>
                      <a:pt x="0" y="0"/>
                    </a:lnTo>
                    <a:lnTo>
                      <a:pt x="0" y="265"/>
                    </a:lnTo>
                    <a:lnTo>
                      <a:pt x="4937" y="265"/>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59"/>
              <p:cNvSpPr/>
              <p:nvPr/>
            </p:nvSpPr>
            <p:spPr>
              <a:xfrm>
                <a:off x="2093750" y="24437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59"/>
              <p:cNvSpPr/>
              <p:nvPr/>
            </p:nvSpPr>
            <p:spPr>
              <a:xfrm>
                <a:off x="2093750" y="24437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59"/>
              <p:cNvSpPr/>
              <p:nvPr/>
            </p:nvSpPr>
            <p:spPr>
              <a:xfrm>
                <a:off x="2228175" y="24437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59"/>
              <p:cNvSpPr/>
              <p:nvPr/>
            </p:nvSpPr>
            <p:spPr>
              <a:xfrm>
                <a:off x="2228175" y="24437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59"/>
              <p:cNvSpPr/>
              <p:nvPr/>
            </p:nvSpPr>
            <p:spPr>
              <a:xfrm>
                <a:off x="2362625" y="24437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59"/>
              <p:cNvSpPr/>
              <p:nvPr/>
            </p:nvSpPr>
            <p:spPr>
              <a:xfrm>
                <a:off x="2362625" y="24437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59"/>
              <p:cNvSpPr/>
              <p:nvPr/>
            </p:nvSpPr>
            <p:spPr>
              <a:xfrm>
                <a:off x="2497050" y="24437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59"/>
              <p:cNvSpPr/>
              <p:nvPr/>
            </p:nvSpPr>
            <p:spPr>
              <a:xfrm>
                <a:off x="2497050" y="24437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59"/>
              <p:cNvSpPr/>
              <p:nvPr/>
            </p:nvSpPr>
            <p:spPr>
              <a:xfrm>
                <a:off x="2631475" y="24437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59"/>
              <p:cNvSpPr/>
              <p:nvPr/>
            </p:nvSpPr>
            <p:spPr>
              <a:xfrm>
                <a:off x="2631475" y="24437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59"/>
              <p:cNvSpPr/>
              <p:nvPr/>
            </p:nvSpPr>
            <p:spPr>
              <a:xfrm>
                <a:off x="2761500" y="2443725"/>
                <a:ext cx="7750" cy="6625"/>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59"/>
              <p:cNvSpPr/>
              <p:nvPr/>
            </p:nvSpPr>
            <p:spPr>
              <a:xfrm>
                <a:off x="2761500" y="2443725"/>
                <a:ext cx="7750" cy="6625"/>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59"/>
              <p:cNvSpPr/>
              <p:nvPr/>
            </p:nvSpPr>
            <p:spPr>
              <a:xfrm>
                <a:off x="2100350" y="2578150"/>
                <a:ext cx="661175" cy="6625"/>
              </a:xfrm>
              <a:custGeom>
                <a:avLst/>
                <a:gdLst/>
                <a:ahLst/>
                <a:cxnLst/>
                <a:rect l="l" t="t" r="r" b="b"/>
                <a:pathLst>
                  <a:path w="26447" h="265" extrusionOk="0">
                    <a:moveTo>
                      <a:pt x="1" y="1"/>
                    </a:moveTo>
                    <a:lnTo>
                      <a:pt x="1" y="265"/>
                    </a:lnTo>
                    <a:lnTo>
                      <a:pt x="5114" y="265"/>
                    </a:lnTo>
                    <a:lnTo>
                      <a:pt x="5114" y="1"/>
                    </a:lnTo>
                    <a:close/>
                    <a:moveTo>
                      <a:pt x="5378" y="1"/>
                    </a:moveTo>
                    <a:lnTo>
                      <a:pt x="5378" y="265"/>
                    </a:lnTo>
                    <a:lnTo>
                      <a:pt x="10491" y="265"/>
                    </a:lnTo>
                    <a:lnTo>
                      <a:pt x="10491" y="1"/>
                    </a:lnTo>
                    <a:close/>
                    <a:moveTo>
                      <a:pt x="10756" y="1"/>
                    </a:moveTo>
                    <a:lnTo>
                      <a:pt x="10756" y="265"/>
                    </a:lnTo>
                    <a:lnTo>
                      <a:pt x="15868" y="265"/>
                    </a:lnTo>
                    <a:lnTo>
                      <a:pt x="15868" y="1"/>
                    </a:lnTo>
                    <a:close/>
                    <a:moveTo>
                      <a:pt x="16133" y="1"/>
                    </a:moveTo>
                    <a:lnTo>
                      <a:pt x="16133" y="265"/>
                    </a:lnTo>
                    <a:lnTo>
                      <a:pt x="21246" y="265"/>
                    </a:lnTo>
                    <a:lnTo>
                      <a:pt x="21246" y="1"/>
                    </a:lnTo>
                    <a:close/>
                    <a:moveTo>
                      <a:pt x="21510" y="1"/>
                    </a:moveTo>
                    <a:lnTo>
                      <a:pt x="21510" y="265"/>
                    </a:lnTo>
                    <a:lnTo>
                      <a:pt x="26447" y="265"/>
                    </a:lnTo>
                    <a:lnTo>
                      <a:pt x="264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59"/>
              <p:cNvSpPr/>
              <p:nvPr/>
            </p:nvSpPr>
            <p:spPr>
              <a:xfrm>
                <a:off x="2100350" y="2578150"/>
                <a:ext cx="127850" cy="6625"/>
              </a:xfrm>
              <a:custGeom>
                <a:avLst/>
                <a:gdLst/>
                <a:ahLst/>
                <a:cxnLst/>
                <a:rect l="l" t="t" r="r" b="b"/>
                <a:pathLst>
                  <a:path w="5114" h="265"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59"/>
              <p:cNvSpPr/>
              <p:nvPr/>
            </p:nvSpPr>
            <p:spPr>
              <a:xfrm>
                <a:off x="2234800" y="2578150"/>
                <a:ext cx="127850" cy="6625"/>
              </a:xfrm>
              <a:custGeom>
                <a:avLst/>
                <a:gdLst/>
                <a:ahLst/>
                <a:cxnLst/>
                <a:rect l="l" t="t" r="r" b="b"/>
                <a:pathLst>
                  <a:path w="5114" h="265" fill="none" extrusionOk="0">
                    <a:moveTo>
                      <a:pt x="5113" y="1"/>
                    </a:moveTo>
                    <a:lnTo>
                      <a:pt x="0" y="1"/>
                    </a:lnTo>
                    <a:lnTo>
                      <a:pt x="0"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59"/>
              <p:cNvSpPr/>
              <p:nvPr/>
            </p:nvSpPr>
            <p:spPr>
              <a:xfrm>
                <a:off x="2369225" y="2578150"/>
                <a:ext cx="127850" cy="6625"/>
              </a:xfrm>
              <a:custGeom>
                <a:avLst/>
                <a:gdLst/>
                <a:ahLst/>
                <a:cxnLst/>
                <a:rect l="l" t="t" r="r" b="b"/>
                <a:pathLst>
                  <a:path w="5114" h="265" fill="none" extrusionOk="0">
                    <a:moveTo>
                      <a:pt x="5113" y="1"/>
                    </a:moveTo>
                    <a:lnTo>
                      <a:pt x="1" y="1"/>
                    </a:lnTo>
                    <a:lnTo>
                      <a:pt x="1"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59"/>
              <p:cNvSpPr/>
              <p:nvPr/>
            </p:nvSpPr>
            <p:spPr>
              <a:xfrm>
                <a:off x="2503650" y="2578150"/>
                <a:ext cx="127850" cy="6625"/>
              </a:xfrm>
              <a:custGeom>
                <a:avLst/>
                <a:gdLst/>
                <a:ahLst/>
                <a:cxnLst/>
                <a:rect l="l" t="t" r="r" b="b"/>
                <a:pathLst>
                  <a:path w="5114" h="265"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59"/>
              <p:cNvSpPr/>
              <p:nvPr/>
            </p:nvSpPr>
            <p:spPr>
              <a:xfrm>
                <a:off x="2638100" y="2578150"/>
                <a:ext cx="123425" cy="6625"/>
              </a:xfrm>
              <a:custGeom>
                <a:avLst/>
                <a:gdLst/>
                <a:ahLst/>
                <a:cxnLst/>
                <a:rect l="l" t="t" r="r" b="b"/>
                <a:pathLst>
                  <a:path w="4937" h="265" fill="none" extrusionOk="0">
                    <a:moveTo>
                      <a:pt x="4937" y="1"/>
                    </a:moveTo>
                    <a:lnTo>
                      <a:pt x="0" y="1"/>
                    </a:lnTo>
                    <a:lnTo>
                      <a:pt x="0" y="265"/>
                    </a:lnTo>
                    <a:lnTo>
                      <a:pt x="4937" y="265"/>
                    </a:lnTo>
                    <a:lnTo>
                      <a:pt x="4937"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59"/>
              <p:cNvSpPr/>
              <p:nvPr/>
            </p:nvSpPr>
            <p:spPr>
              <a:xfrm>
                <a:off x="2093750" y="2578150"/>
                <a:ext cx="6625" cy="6625"/>
              </a:xfrm>
              <a:custGeom>
                <a:avLst/>
                <a:gdLst/>
                <a:ahLst/>
                <a:cxnLst/>
                <a:rect l="l" t="t" r="r" b="b"/>
                <a:pathLst>
                  <a:path w="265" h="265"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59"/>
              <p:cNvSpPr/>
              <p:nvPr/>
            </p:nvSpPr>
            <p:spPr>
              <a:xfrm>
                <a:off x="2093750" y="2578150"/>
                <a:ext cx="6625" cy="6625"/>
              </a:xfrm>
              <a:custGeom>
                <a:avLst/>
                <a:gdLst/>
                <a:ahLst/>
                <a:cxnLst/>
                <a:rect l="l" t="t" r="r" b="b"/>
                <a:pathLst>
                  <a:path w="265" h="265"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59"/>
              <p:cNvSpPr/>
              <p:nvPr/>
            </p:nvSpPr>
            <p:spPr>
              <a:xfrm>
                <a:off x="2228175" y="2578150"/>
                <a:ext cx="6650" cy="6625"/>
              </a:xfrm>
              <a:custGeom>
                <a:avLst/>
                <a:gdLst/>
                <a:ahLst/>
                <a:cxnLst/>
                <a:rect l="l" t="t" r="r" b="b"/>
                <a:pathLst>
                  <a:path w="266" h="265"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59"/>
              <p:cNvSpPr/>
              <p:nvPr/>
            </p:nvSpPr>
            <p:spPr>
              <a:xfrm>
                <a:off x="2228175" y="2578150"/>
                <a:ext cx="6650" cy="6625"/>
              </a:xfrm>
              <a:custGeom>
                <a:avLst/>
                <a:gdLst/>
                <a:ahLst/>
                <a:cxnLst/>
                <a:rect l="l" t="t" r="r" b="b"/>
                <a:pathLst>
                  <a:path w="266" h="265"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59"/>
              <p:cNvSpPr/>
              <p:nvPr/>
            </p:nvSpPr>
            <p:spPr>
              <a:xfrm>
                <a:off x="2362625" y="2578150"/>
                <a:ext cx="6625" cy="6625"/>
              </a:xfrm>
              <a:custGeom>
                <a:avLst/>
                <a:gdLst/>
                <a:ahLst/>
                <a:cxnLst/>
                <a:rect l="l" t="t" r="r" b="b"/>
                <a:pathLst>
                  <a:path w="265" h="265"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59"/>
              <p:cNvSpPr/>
              <p:nvPr/>
            </p:nvSpPr>
            <p:spPr>
              <a:xfrm>
                <a:off x="2362625" y="2578150"/>
                <a:ext cx="6625" cy="6625"/>
              </a:xfrm>
              <a:custGeom>
                <a:avLst/>
                <a:gdLst/>
                <a:ahLst/>
                <a:cxnLst/>
                <a:rect l="l" t="t" r="r" b="b"/>
                <a:pathLst>
                  <a:path w="265" h="265"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59"/>
              <p:cNvSpPr/>
              <p:nvPr/>
            </p:nvSpPr>
            <p:spPr>
              <a:xfrm>
                <a:off x="2497050" y="2578150"/>
                <a:ext cx="6625" cy="6625"/>
              </a:xfrm>
              <a:custGeom>
                <a:avLst/>
                <a:gdLst/>
                <a:ahLst/>
                <a:cxnLst/>
                <a:rect l="l" t="t" r="r" b="b"/>
                <a:pathLst>
                  <a:path w="265" h="265"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59"/>
              <p:cNvSpPr/>
              <p:nvPr/>
            </p:nvSpPr>
            <p:spPr>
              <a:xfrm>
                <a:off x="2497050" y="2578150"/>
                <a:ext cx="6625" cy="6625"/>
              </a:xfrm>
              <a:custGeom>
                <a:avLst/>
                <a:gdLst/>
                <a:ahLst/>
                <a:cxnLst/>
                <a:rect l="l" t="t" r="r" b="b"/>
                <a:pathLst>
                  <a:path w="265" h="265"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59"/>
              <p:cNvSpPr/>
              <p:nvPr/>
            </p:nvSpPr>
            <p:spPr>
              <a:xfrm>
                <a:off x="2631475" y="2578150"/>
                <a:ext cx="6650" cy="6625"/>
              </a:xfrm>
              <a:custGeom>
                <a:avLst/>
                <a:gdLst/>
                <a:ahLst/>
                <a:cxnLst/>
                <a:rect l="l" t="t" r="r" b="b"/>
                <a:pathLst>
                  <a:path w="266" h="265"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59"/>
              <p:cNvSpPr/>
              <p:nvPr/>
            </p:nvSpPr>
            <p:spPr>
              <a:xfrm>
                <a:off x="2631475" y="2578150"/>
                <a:ext cx="6650" cy="6625"/>
              </a:xfrm>
              <a:custGeom>
                <a:avLst/>
                <a:gdLst/>
                <a:ahLst/>
                <a:cxnLst/>
                <a:rect l="l" t="t" r="r" b="b"/>
                <a:pathLst>
                  <a:path w="266" h="265"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59"/>
              <p:cNvSpPr/>
              <p:nvPr/>
            </p:nvSpPr>
            <p:spPr>
              <a:xfrm>
                <a:off x="2761500" y="2578150"/>
                <a:ext cx="7750" cy="6625"/>
              </a:xfrm>
              <a:custGeom>
                <a:avLst/>
                <a:gdLst/>
                <a:ahLst/>
                <a:cxnLst/>
                <a:rect l="l" t="t" r="r" b="b"/>
                <a:pathLst>
                  <a:path w="310" h="265" extrusionOk="0">
                    <a:moveTo>
                      <a:pt x="1" y="1"/>
                    </a:moveTo>
                    <a:lnTo>
                      <a:pt x="1" y="265"/>
                    </a:lnTo>
                    <a:lnTo>
                      <a:pt x="309" y="265"/>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59"/>
              <p:cNvSpPr/>
              <p:nvPr/>
            </p:nvSpPr>
            <p:spPr>
              <a:xfrm>
                <a:off x="2761500" y="2578150"/>
                <a:ext cx="7750" cy="6625"/>
              </a:xfrm>
              <a:custGeom>
                <a:avLst/>
                <a:gdLst/>
                <a:ahLst/>
                <a:cxnLst/>
                <a:rect l="l" t="t" r="r" b="b"/>
                <a:pathLst>
                  <a:path w="310" h="265" fill="none" extrusionOk="0">
                    <a:moveTo>
                      <a:pt x="309" y="1"/>
                    </a:moveTo>
                    <a:lnTo>
                      <a:pt x="1" y="1"/>
                    </a:lnTo>
                    <a:lnTo>
                      <a:pt x="1" y="265"/>
                    </a:lnTo>
                    <a:lnTo>
                      <a:pt x="309" y="265"/>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59"/>
              <p:cNvSpPr/>
              <p:nvPr/>
            </p:nvSpPr>
            <p:spPr>
              <a:xfrm>
                <a:off x="2100350" y="2712575"/>
                <a:ext cx="661175" cy="6650"/>
              </a:xfrm>
              <a:custGeom>
                <a:avLst/>
                <a:gdLst/>
                <a:ahLst/>
                <a:cxnLst/>
                <a:rect l="l" t="t" r="r" b="b"/>
                <a:pathLst>
                  <a:path w="26447" h="266" extrusionOk="0">
                    <a:moveTo>
                      <a:pt x="1" y="1"/>
                    </a:moveTo>
                    <a:lnTo>
                      <a:pt x="1" y="265"/>
                    </a:lnTo>
                    <a:lnTo>
                      <a:pt x="5114" y="265"/>
                    </a:lnTo>
                    <a:lnTo>
                      <a:pt x="5114" y="1"/>
                    </a:lnTo>
                    <a:close/>
                    <a:moveTo>
                      <a:pt x="5378" y="1"/>
                    </a:moveTo>
                    <a:lnTo>
                      <a:pt x="5378" y="265"/>
                    </a:lnTo>
                    <a:lnTo>
                      <a:pt x="10491" y="265"/>
                    </a:lnTo>
                    <a:lnTo>
                      <a:pt x="10491" y="1"/>
                    </a:lnTo>
                    <a:close/>
                    <a:moveTo>
                      <a:pt x="10756" y="1"/>
                    </a:moveTo>
                    <a:lnTo>
                      <a:pt x="10756" y="265"/>
                    </a:lnTo>
                    <a:lnTo>
                      <a:pt x="15868" y="265"/>
                    </a:lnTo>
                    <a:lnTo>
                      <a:pt x="15868" y="1"/>
                    </a:lnTo>
                    <a:close/>
                    <a:moveTo>
                      <a:pt x="16133" y="1"/>
                    </a:moveTo>
                    <a:lnTo>
                      <a:pt x="16133" y="265"/>
                    </a:lnTo>
                    <a:lnTo>
                      <a:pt x="21246" y="265"/>
                    </a:lnTo>
                    <a:lnTo>
                      <a:pt x="21246" y="1"/>
                    </a:lnTo>
                    <a:close/>
                    <a:moveTo>
                      <a:pt x="21510" y="1"/>
                    </a:moveTo>
                    <a:lnTo>
                      <a:pt x="21510" y="265"/>
                    </a:lnTo>
                    <a:lnTo>
                      <a:pt x="26447" y="265"/>
                    </a:lnTo>
                    <a:lnTo>
                      <a:pt x="264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59"/>
              <p:cNvSpPr/>
              <p:nvPr/>
            </p:nvSpPr>
            <p:spPr>
              <a:xfrm>
                <a:off x="2100350" y="2712575"/>
                <a:ext cx="127850" cy="6650"/>
              </a:xfrm>
              <a:custGeom>
                <a:avLst/>
                <a:gdLst/>
                <a:ahLst/>
                <a:cxnLst/>
                <a:rect l="l" t="t" r="r" b="b"/>
                <a:pathLst>
                  <a:path w="5114" h="266"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59"/>
              <p:cNvSpPr/>
              <p:nvPr/>
            </p:nvSpPr>
            <p:spPr>
              <a:xfrm>
                <a:off x="2234800" y="2712575"/>
                <a:ext cx="127850" cy="6650"/>
              </a:xfrm>
              <a:custGeom>
                <a:avLst/>
                <a:gdLst/>
                <a:ahLst/>
                <a:cxnLst/>
                <a:rect l="l" t="t" r="r" b="b"/>
                <a:pathLst>
                  <a:path w="5114" h="266" fill="none" extrusionOk="0">
                    <a:moveTo>
                      <a:pt x="5113" y="1"/>
                    </a:moveTo>
                    <a:lnTo>
                      <a:pt x="0" y="1"/>
                    </a:lnTo>
                    <a:lnTo>
                      <a:pt x="0"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59"/>
              <p:cNvSpPr/>
              <p:nvPr/>
            </p:nvSpPr>
            <p:spPr>
              <a:xfrm>
                <a:off x="2369225" y="2712575"/>
                <a:ext cx="127850" cy="6650"/>
              </a:xfrm>
              <a:custGeom>
                <a:avLst/>
                <a:gdLst/>
                <a:ahLst/>
                <a:cxnLst/>
                <a:rect l="l" t="t" r="r" b="b"/>
                <a:pathLst>
                  <a:path w="5114" h="266" fill="none" extrusionOk="0">
                    <a:moveTo>
                      <a:pt x="5113" y="1"/>
                    </a:moveTo>
                    <a:lnTo>
                      <a:pt x="1" y="1"/>
                    </a:lnTo>
                    <a:lnTo>
                      <a:pt x="1"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59"/>
              <p:cNvSpPr/>
              <p:nvPr/>
            </p:nvSpPr>
            <p:spPr>
              <a:xfrm>
                <a:off x="2503650" y="2712575"/>
                <a:ext cx="127850" cy="6650"/>
              </a:xfrm>
              <a:custGeom>
                <a:avLst/>
                <a:gdLst/>
                <a:ahLst/>
                <a:cxnLst/>
                <a:rect l="l" t="t" r="r" b="b"/>
                <a:pathLst>
                  <a:path w="5114" h="266"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59"/>
              <p:cNvSpPr/>
              <p:nvPr/>
            </p:nvSpPr>
            <p:spPr>
              <a:xfrm>
                <a:off x="2638100" y="2712575"/>
                <a:ext cx="123425" cy="6650"/>
              </a:xfrm>
              <a:custGeom>
                <a:avLst/>
                <a:gdLst/>
                <a:ahLst/>
                <a:cxnLst/>
                <a:rect l="l" t="t" r="r" b="b"/>
                <a:pathLst>
                  <a:path w="4937" h="266" fill="none" extrusionOk="0">
                    <a:moveTo>
                      <a:pt x="4937" y="1"/>
                    </a:moveTo>
                    <a:lnTo>
                      <a:pt x="0" y="1"/>
                    </a:lnTo>
                    <a:lnTo>
                      <a:pt x="0" y="265"/>
                    </a:lnTo>
                    <a:lnTo>
                      <a:pt x="4937" y="265"/>
                    </a:lnTo>
                    <a:lnTo>
                      <a:pt x="4937"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59"/>
              <p:cNvSpPr/>
              <p:nvPr/>
            </p:nvSpPr>
            <p:spPr>
              <a:xfrm>
                <a:off x="2093750" y="27125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59"/>
              <p:cNvSpPr/>
              <p:nvPr/>
            </p:nvSpPr>
            <p:spPr>
              <a:xfrm>
                <a:off x="2093750" y="27125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59"/>
              <p:cNvSpPr/>
              <p:nvPr/>
            </p:nvSpPr>
            <p:spPr>
              <a:xfrm>
                <a:off x="2228175" y="2712575"/>
                <a:ext cx="6650" cy="6650"/>
              </a:xfrm>
              <a:custGeom>
                <a:avLst/>
                <a:gdLst/>
                <a:ahLst/>
                <a:cxnLst/>
                <a:rect l="l" t="t" r="r" b="b"/>
                <a:pathLst>
                  <a:path w="266" h="266"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59"/>
              <p:cNvSpPr/>
              <p:nvPr/>
            </p:nvSpPr>
            <p:spPr>
              <a:xfrm>
                <a:off x="2228175" y="2712575"/>
                <a:ext cx="6650" cy="6650"/>
              </a:xfrm>
              <a:custGeom>
                <a:avLst/>
                <a:gdLst/>
                <a:ahLst/>
                <a:cxnLst/>
                <a:rect l="l" t="t" r="r" b="b"/>
                <a:pathLst>
                  <a:path w="266" h="266"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59"/>
              <p:cNvSpPr/>
              <p:nvPr/>
            </p:nvSpPr>
            <p:spPr>
              <a:xfrm>
                <a:off x="2362625" y="27125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59"/>
              <p:cNvSpPr/>
              <p:nvPr/>
            </p:nvSpPr>
            <p:spPr>
              <a:xfrm>
                <a:off x="2362625" y="27125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59"/>
              <p:cNvSpPr/>
              <p:nvPr/>
            </p:nvSpPr>
            <p:spPr>
              <a:xfrm>
                <a:off x="2497050" y="27125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59"/>
              <p:cNvSpPr/>
              <p:nvPr/>
            </p:nvSpPr>
            <p:spPr>
              <a:xfrm>
                <a:off x="2497050" y="27125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59"/>
              <p:cNvSpPr/>
              <p:nvPr/>
            </p:nvSpPr>
            <p:spPr>
              <a:xfrm>
                <a:off x="2631475" y="2712575"/>
                <a:ext cx="6650" cy="6650"/>
              </a:xfrm>
              <a:custGeom>
                <a:avLst/>
                <a:gdLst/>
                <a:ahLst/>
                <a:cxnLst/>
                <a:rect l="l" t="t" r="r" b="b"/>
                <a:pathLst>
                  <a:path w="266" h="266"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59"/>
              <p:cNvSpPr/>
              <p:nvPr/>
            </p:nvSpPr>
            <p:spPr>
              <a:xfrm>
                <a:off x="2631475" y="2712575"/>
                <a:ext cx="6650" cy="6650"/>
              </a:xfrm>
              <a:custGeom>
                <a:avLst/>
                <a:gdLst/>
                <a:ahLst/>
                <a:cxnLst/>
                <a:rect l="l" t="t" r="r" b="b"/>
                <a:pathLst>
                  <a:path w="266" h="266"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59"/>
              <p:cNvSpPr/>
              <p:nvPr/>
            </p:nvSpPr>
            <p:spPr>
              <a:xfrm>
                <a:off x="2761500" y="2712575"/>
                <a:ext cx="7750" cy="6650"/>
              </a:xfrm>
              <a:custGeom>
                <a:avLst/>
                <a:gdLst/>
                <a:ahLst/>
                <a:cxnLst/>
                <a:rect l="l" t="t" r="r" b="b"/>
                <a:pathLst>
                  <a:path w="310" h="266" extrusionOk="0">
                    <a:moveTo>
                      <a:pt x="1" y="1"/>
                    </a:moveTo>
                    <a:lnTo>
                      <a:pt x="1" y="265"/>
                    </a:lnTo>
                    <a:lnTo>
                      <a:pt x="309" y="265"/>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59"/>
              <p:cNvSpPr/>
              <p:nvPr/>
            </p:nvSpPr>
            <p:spPr>
              <a:xfrm>
                <a:off x="2761500" y="2712575"/>
                <a:ext cx="7750" cy="6650"/>
              </a:xfrm>
              <a:custGeom>
                <a:avLst/>
                <a:gdLst/>
                <a:ahLst/>
                <a:cxnLst/>
                <a:rect l="l" t="t" r="r" b="b"/>
                <a:pathLst>
                  <a:path w="310" h="266" fill="none" extrusionOk="0">
                    <a:moveTo>
                      <a:pt x="309" y="1"/>
                    </a:moveTo>
                    <a:lnTo>
                      <a:pt x="1" y="1"/>
                    </a:lnTo>
                    <a:lnTo>
                      <a:pt x="1" y="265"/>
                    </a:lnTo>
                    <a:lnTo>
                      <a:pt x="309" y="265"/>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59"/>
              <p:cNvSpPr/>
              <p:nvPr/>
            </p:nvSpPr>
            <p:spPr>
              <a:xfrm>
                <a:off x="2100350" y="2847025"/>
                <a:ext cx="661175" cy="6625"/>
              </a:xfrm>
              <a:custGeom>
                <a:avLst/>
                <a:gdLst/>
                <a:ahLst/>
                <a:cxnLst/>
                <a:rect l="l" t="t" r="r" b="b"/>
                <a:pathLst>
                  <a:path w="26447"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59"/>
              <p:cNvSpPr/>
              <p:nvPr/>
            </p:nvSpPr>
            <p:spPr>
              <a:xfrm>
                <a:off x="2100350" y="28470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59"/>
              <p:cNvSpPr/>
              <p:nvPr/>
            </p:nvSpPr>
            <p:spPr>
              <a:xfrm>
                <a:off x="2234800" y="2847025"/>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59"/>
              <p:cNvSpPr/>
              <p:nvPr/>
            </p:nvSpPr>
            <p:spPr>
              <a:xfrm>
                <a:off x="2369225" y="2847025"/>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59"/>
              <p:cNvSpPr/>
              <p:nvPr/>
            </p:nvSpPr>
            <p:spPr>
              <a:xfrm>
                <a:off x="2503650" y="28470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59"/>
              <p:cNvSpPr/>
              <p:nvPr/>
            </p:nvSpPr>
            <p:spPr>
              <a:xfrm>
                <a:off x="2638100" y="2847025"/>
                <a:ext cx="123425" cy="6625"/>
              </a:xfrm>
              <a:custGeom>
                <a:avLst/>
                <a:gdLst/>
                <a:ahLst/>
                <a:cxnLst/>
                <a:rect l="l" t="t" r="r" b="b"/>
                <a:pathLst>
                  <a:path w="4937" h="265" fill="none" extrusionOk="0">
                    <a:moveTo>
                      <a:pt x="4937" y="0"/>
                    </a:moveTo>
                    <a:lnTo>
                      <a:pt x="0" y="0"/>
                    </a:lnTo>
                    <a:lnTo>
                      <a:pt x="0" y="265"/>
                    </a:lnTo>
                    <a:lnTo>
                      <a:pt x="4937" y="265"/>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59"/>
              <p:cNvSpPr/>
              <p:nvPr/>
            </p:nvSpPr>
            <p:spPr>
              <a:xfrm>
                <a:off x="2093750" y="28470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59"/>
              <p:cNvSpPr/>
              <p:nvPr/>
            </p:nvSpPr>
            <p:spPr>
              <a:xfrm>
                <a:off x="2093750" y="28470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59"/>
              <p:cNvSpPr/>
              <p:nvPr/>
            </p:nvSpPr>
            <p:spPr>
              <a:xfrm>
                <a:off x="2228175" y="28470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59"/>
              <p:cNvSpPr/>
              <p:nvPr/>
            </p:nvSpPr>
            <p:spPr>
              <a:xfrm>
                <a:off x="2228175" y="28470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59"/>
              <p:cNvSpPr/>
              <p:nvPr/>
            </p:nvSpPr>
            <p:spPr>
              <a:xfrm>
                <a:off x="2362625" y="28470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59"/>
              <p:cNvSpPr/>
              <p:nvPr/>
            </p:nvSpPr>
            <p:spPr>
              <a:xfrm>
                <a:off x="2362625" y="28470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59"/>
              <p:cNvSpPr/>
              <p:nvPr/>
            </p:nvSpPr>
            <p:spPr>
              <a:xfrm>
                <a:off x="2497050" y="28470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59"/>
              <p:cNvSpPr/>
              <p:nvPr/>
            </p:nvSpPr>
            <p:spPr>
              <a:xfrm>
                <a:off x="2497050" y="28470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59"/>
              <p:cNvSpPr/>
              <p:nvPr/>
            </p:nvSpPr>
            <p:spPr>
              <a:xfrm>
                <a:off x="2631475" y="28470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59"/>
              <p:cNvSpPr/>
              <p:nvPr/>
            </p:nvSpPr>
            <p:spPr>
              <a:xfrm>
                <a:off x="2631475" y="28470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59"/>
              <p:cNvSpPr/>
              <p:nvPr/>
            </p:nvSpPr>
            <p:spPr>
              <a:xfrm>
                <a:off x="2761500" y="2847025"/>
                <a:ext cx="7750" cy="6625"/>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59"/>
              <p:cNvSpPr/>
              <p:nvPr/>
            </p:nvSpPr>
            <p:spPr>
              <a:xfrm>
                <a:off x="2761500" y="2847025"/>
                <a:ext cx="7750" cy="6625"/>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59"/>
              <p:cNvSpPr/>
              <p:nvPr/>
            </p:nvSpPr>
            <p:spPr>
              <a:xfrm>
                <a:off x="2100350" y="2978150"/>
                <a:ext cx="667800" cy="6625"/>
              </a:xfrm>
              <a:custGeom>
                <a:avLst/>
                <a:gdLst/>
                <a:ahLst/>
                <a:cxnLst/>
                <a:rect l="l" t="t" r="r" b="b"/>
                <a:pathLst>
                  <a:path w="26712"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711" y="265"/>
                    </a:lnTo>
                    <a:lnTo>
                      <a:pt x="26711" y="177"/>
                    </a:lnTo>
                    <a:lnTo>
                      <a:pt x="26447" y="177"/>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59"/>
              <p:cNvSpPr/>
              <p:nvPr/>
            </p:nvSpPr>
            <p:spPr>
              <a:xfrm>
                <a:off x="2100350" y="29781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59"/>
              <p:cNvSpPr/>
              <p:nvPr/>
            </p:nvSpPr>
            <p:spPr>
              <a:xfrm>
                <a:off x="2234800" y="2978150"/>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59"/>
              <p:cNvSpPr/>
              <p:nvPr/>
            </p:nvSpPr>
            <p:spPr>
              <a:xfrm>
                <a:off x="2369225" y="2978150"/>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59"/>
              <p:cNvSpPr/>
              <p:nvPr/>
            </p:nvSpPr>
            <p:spPr>
              <a:xfrm>
                <a:off x="2503650" y="29781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59"/>
              <p:cNvSpPr/>
              <p:nvPr/>
            </p:nvSpPr>
            <p:spPr>
              <a:xfrm>
                <a:off x="2638100" y="2978150"/>
                <a:ext cx="130050" cy="6625"/>
              </a:xfrm>
              <a:custGeom>
                <a:avLst/>
                <a:gdLst/>
                <a:ahLst/>
                <a:cxnLst/>
                <a:rect l="l" t="t" r="r" b="b"/>
                <a:pathLst>
                  <a:path w="5202" h="265" fill="none" extrusionOk="0">
                    <a:moveTo>
                      <a:pt x="4937" y="0"/>
                    </a:moveTo>
                    <a:lnTo>
                      <a:pt x="0" y="0"/>
                    </a:lnTo>
                    <a:lnTo>
                      <a:pt x="0" y="265"/>
                    </a:lnTo>
                    <a:lnTo>
                      <a:pt x="5201" y="265"/>
                    </a:lnTo>
                    <a:lnTo>
                      <a:pt x="5201" y="177"/>
                    </a:lnTo>
                    <a:lnTo>
                      <a:pt x="4937" y="177"/>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59"/>
              <p:cNvSpPr/>
              <p:nvPr/>
            </p:nvSpPr>
            <p:spPr>
              <a:xfrm>
                <a:off x="2094850" y="2978150"/>
                <a:ext cx="5525" cy="6625"/>
              </a:xfrm>
              <a:custGeom>
                <a:avLst/>
                <a:gdLst/>
                <a:ahLst/>
                <a:cxnLst/>
                <a:rect l="l" t="t" r="r" b="b"/>
                <a:pathLst>
                  <a:path w="221" h="265" extrusionOk="0">
                    <a:moveTo>
                      <a:pt x="0" y="0"/>
                    </a:moveTo>
                    <a:lnTo>
                      <a:pt x="0" y="265"/>
                    </a:lnTo>
                    <a:lnTo>
                      <a:pt x="221" y="265"/>
                    </a:lnTo>
                    <a:lnTo>
                      <a:pt x="22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59"/>
              <p:cNvSpPr/>
              <p:nvPr/>
            </p:nvSpPr>
            <p:spPr>
              <a:xfrm>
                <a:off x="2094850" y="2978150"/>
                <a:ext cx="5525" cy="6625"/>
              </a:xfrm>
              <a:custGeom>
                <a:avLst/>
                <a:gdLst/>
                <a:ahLst/>
                <a:cxnLst/>
                <a:rect l="l" t="t" r="r" b="b"/>
                <a:pathLst>
                  <a:path w="221" h="265" fill="none" extrusionOk="0">
                    <a:moveTo>
                      <a:pt x="221" y="0"/>
                    </a:moveTo>
                    <a:lnTo>
                      <a:pt x="0" y="0"/>
                    </a:lnTo>
                    <a:lnTo>
                      <a:pt x="0" y="265"/>
                    </a:lnTo>
                    <a:lnTo>
                      <a:pt x="221" y="265"/>
                    </a:lnTo>
                    <a:lnTo>
                      <a:pt x="221"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59"/>
              <p:cNvSpPr/>
              <p:nvPr/>
            </p:nvSpPr>
            <p:spPr>
              <a:xfrm>
                <a:off x="2228175" y="29781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59"/>
              <p:cNvSpPr/>
              <p:nvPr/>
            </p:nvSpPr>
            <p:spPr>
              <a:xfrm>
                <a:off x="2228175" y="29781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59"/>
              <p:cNvSpPr/>
              <p:nvPr/>
            </p:nvSpPr>
            <p:spPr>
              <a:xfrm>
                <a:off x="2362625" y="29781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59"/>
              <p:cNvSpPr/>
              <p:nvPr/>
            </p:nvSpPr>
            <p:spPr>
              <a:xfrm>
                <a:off x="2362625" y="29781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59"/>
              <p:cNvSpPr/>
              <p:nvPr/>
            </p:nvSpPr>
            <p:spPr>
              <a:xfrm>
                <a:off x="2497050" y="29781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59"/>
              <p:cNvSpPr/>
              <p:nvPr/>
            </p:nvSpPr>
            <p:spPr>
              <a:xfrm>
                <a:off x="2497050" y="29781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59"/>
              <p:cNvSpPr/>
              <p:nvPr/>
            </p:nvSpPr>
            <p:spPr>
              <a:xfrm>
                <a:off x="2631475" y="29781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59"/>
              <p:cNvSpPr/>
              <p:nvPr/>
            </p:nvSpPr>
            <p:spPr>
              <a:xfrm>
                <a:off x="2631475" y="29781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59"/>
              <p:cNvSpPr/>
              <p:nvPr/>
            </p:nvSpPr>
            <p:spPr>
              <a:xfrm>
                <a:off x="2761500" y="2978150"/>
                <a:ext cx="6650" cy="4425"/>
              </a:xfrm>
              <a:custGeom>
                <a:avLst/>
                <a:gdLst/>
                <a:ahLst/>
                <a:cxnLst/>
                <a:rect l="l" t="t" r="r" b="b"/>
                <a:pathLst>
                  <a:path w="266" h="177" extrusionOk="0">
                    <a:moveTo>
                      <a:pt x="1" y="0"/>
                    </a:moveTo>
                    <a:lnTo>
                      <a:pt x="1" y="177"/>
                    </a:lnTo>
                    <a:lnTo>
                      <a:pt x="265" y="177"/>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59"/>
              <p:cNvSpPr/>
              <p:nvPr/>
            </p:nvSpPr>
            <p:spPr>
              <a:xfrm>
                <a:off x="2761500" y="2978150"/>
                <a:ext cx="6650" cy="4425"/>
              </a:xfrm>
              <a:custGeom>
                <a:avLst/>
                <a:gdLst/>
                <a:ahLst/>
                <a:cxnLst/>
                <a:rect l="l" t="t" r="r" b="b"/>
                <a:pathLst>
                  <a:path w="266" h="177" fill="none" extrusionOk="0">
                    <a:moveTo>
                      <a:pt x="265" y="0"/>
                    </a:moveTo>
                    <a:lnTo>
                      <a:pt x="1" y="0"/>
                    </a:lnTo>
                    <a:lnTo>
                      <a:pt x="1" y="177"/>
                    </a:lnTo>
                    <a:lnTo>
                      <a:pt x="265" y="177"/>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59"/>
              <p:cNvSpPr/>
              <p:nvPr/>
            </p:nvSpPr>
            <p:spPr>
              <a:xfrm>
                <a:off x="2761500" y="1617275"/>
                <a:ext cx="7750" cy="47400"/>
              </a:xfrm>
              <a:custGeom>
                <a:avLst/>
                <a:gdLst/>
                <a:ahLst/>
                <a:cxnLst/>
                <a:rect l="l" t="t" r="r" b="b"/>
                <a:pathLst>
                  <a:path w="310" h="1896" extrusionOk="0">
                    <a:moveTo>
                      <a:pt x="1" y="1"/>
                    </a:moveTo>
                    <a:lnTo>
                      <a:pt x="1" y="1896"/>
                    </a:lnTo>
                    <a:lnTo>
                      <a:pt x="309" y="1896"/>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59"/>
              <p:cNvSpPr/>
              <p:nvPr/>
            </p:nvSpPr>
            <p:spPr>
              <a:xfrm>
                <a:off x="2741675" y="1638225"/>
                <a:ext cx="47400" cy="6625"/>
              </a:xfrm>
              <a:custGeom>
                <a:avLst/>
                <a:gdLst/>
                <a:ahLst/>
                <a:cxnLst/>
                <a:rect l="l" t="t" r="r" b="b"/>
                <a:pathLst>
                  <a:path w="1896" h="265" extrusionOk="0">
                    <a:moveTo>
                      <a:pt x="1" y="0"/>
                    </a:moveTo>
                    <a:lnTo>
                      <a:pt x="1" y="264"/>
                    </a:lnTo>
                    <a:lnTo>
                      <a:pt x="1896" y="264"/>
                    </a:ln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59"/>
              <p:cNvSpPr/>
              <p:nvPr/>
            </p:nvSpPr>
            <p:spPr>
              <a:xfrm>
                <a:off x="2761500" y="2288350"/>
                <a:ext cx="7750" cy="46300"/>
              </a:xfrm>
              <a:custGeom>
                <a:avLst/>
                <a:gdLst/>
                <a:ahLst/>
                <a:cxnLst/>
                <a:rect l="l" t="t" r="r" b="b"/>
                <a:pathLst>
                  <a:path w="310" h="1852" extrusionOk="0">
                    <a:moveTo>
                      <a:pt x="1" y="0"/>
                    </a:moveTo>
                    <a:lnTo>
                      <a:pt x="1" y="1852"/>
                    </a:lnTo>
                    <a:lnTo>
                      <a:pt x="309" y="1852"/>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59"/>
              <p:cNvSpPr/>
              <p:nvPr/>
            </p:nvSpPr>
            <p:spPr>
              <a:xfrm>
                <a:off x="2741675" y="2308175"/>
                <a:ext cx="47400" cy="6650"/>
              </a:xfrm>
              <a:custGeom>
                <a:avLst/>
                <a:gdLst/>
                <a:ahLst/>
                <a:cxnLst/>
                <a:rect l="l" t="t" r="r" b="b"/>
                <a:pathLst>
                  <a:path w="1896" h="266" extrusionOk="0">
                    <a:moveTo>
                      <a:pt x="1" y="1"/>
                    </a:moveTo>
                    <a:lnTo>
                      <a:pt x="1" y="265"/>
                    </a:lnTo>
                    <a:lnTo>
                      <a:pt x="1896" y="265"/>
                    </a:lnTo>
                    <a:lnTo>
                      <a:pt x="18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59"/>
              <p:cNvSpPr/>
              <p:nvPr/>
            </p:nvSpPr>
            <p:spPr>
              <a:xfrm>
                <a:off x="2091550" y="1617275"/>
                <a:ext cx="6625" cy="47400"/>
              </a:xfrm>
              <a:custGeom>
                <a:avLst/>
                <a:gdLst/>
                <a:ahLst/>
                <a:cxnLst/>
                <a:rect l="l" t="t" r="r" b="b"/>
                <a:pathLst>
                  <a:path w="265" h="1896" extrusionOk="0">
                    <a:moveTo>
                      <a:pt x="0" y="1"/>
                    </a:moveTo>
                    <a:lnTo>
                      <a:pt x="0" y="1896"/>
                    </a:lnTo>
                    <a:lnTo>
                      <a:pt x="265" y="1896"/>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59"/>
              <p:cNvSpPr/>
              <p:nvPr/>
            </p:nvSpPr>
            <p:spPr>
              <a:xfrm>
                <a:off x="2071700" y="1638225"/>
                <a:ext cx="47425" cy="6625"/>
              </a:xfrm>
              <a:custGeom>
                <a:avLst/>
                <a:gdLst/>
                <a:ahLst/>
                <a:cxnLst/>
                <a:rect l="l" t="t" r="r" b="b"/>
                <a:pathLst>
                  <a:path w="1897" h="265" extrusionOk="0">
                    <a:moveTo>
                      <a:pt x="1" y="0"/>
                    </a:moveTo>
                    <a:lnTo>
                      <a:pt x="1" y="264"/>
                    </a:lnTo>
                    <a:lnTo>
                      <a:pt x="1896" y="264"/>
                    </a:ln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59"/>
              <p:cNvSpPr/>
              <p:nvPr/>
            </p:nvSpPr>
            <p:spPr>
              <a:xfrm>
                <a:off x="2091550" y="2288350"/>
                <a:ext cx="6625" cy="46300"/>
              </a:xfrm>
              <a:custGeom>
                <a:avLst/>
                <a:gdLst/>
                <a:ahLst/>
                <a:cxnLst/>
                <a:rect l="l" t="t" r="r" b="b"/>
                <a:pathLst>
                  <a:path w="265" h="1852" extrusionOk="0">
                    <a:moveTo>
                      <a:pt x="0" y="0"/>
                    </a:moveTo>
                    <a:lnTo>
                      <a:pt x="0" y="1852"/>
                    </a:lnTo>
                    <a:lnTo>
                      <a:pt x="265" y="1852"/>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59"/>
              <p:cNvSpPr/>
              <p:nvPr/>
            </p:nvSpPr>
            <p:spPr>
              <a:xfrm>
                <a:off x="2071700" y="2308175"/>
                <a:ext cx="47425" cy="6650"/>
              </a:xfrm>
              <a:custGeom>
                <a:avLst/>
                <a:gdLst/>
                <a:ahLst/>
                <a:cxnLst/>
                <a:rect l="l" t="t" r="r" b="b"/>
                <a:pathLst>
                  <a:path w="1897" h="266" extrusionOk="0">
                    <a:moveTo>
                      <a:pt x="1" y="1"/>
                    </a:moveTo>
                    <a:lnTo>
                      <a:pt x="1" y="265"/>
                    </a:lnTo>
                    <a:lnTo>
                      <a:pt x="1896" y="265"/>
                    </a:lnTo>
                    <a:lnTo>
                      <a:pt x="18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59"/>
              <p:cNvSpPr/>
              <p:nvPr/>
            </p:nvSpPr>
            <p:spPr>
              <a:xfrm>
                <a:off x="2091550" y="2958325"/>
                <a:ext cx="6625" cy="46300"/>
              </a:xfrm>
              <a:custGeom>
                <a:avLst/>
                <a:gdLst/>
                <a:ahLst/>
                <a:cxnLst/>
                <a:rect l="l" t="t" r="r" b="b"/>
                <a:pathLst>
                  <a:path w="265" h="1852" extrusionOk="0">
                    <a:moveTo>
                      <a:pt x="0" y="0"/>
                    </a:moveTo>
                    <a:lnTo>
                      <a:pt x="0" y="1851"/>
                    </a:lnTo>
                    <a:lnTo>
                      <a:pt x="265" y="1851"/>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59"/>
              <p:cNvSpPr/>
              <p:nvPr/>
            </p:nvSpPr>
            <p:spPr>
              <a:xfrm>
                <a:off x="2071700" y="2978150"/>
                <a:ext cx="47425" cy="6625"/>
              </a:xfrm>
              <a:custGeom>
                <a:avLst/>
                <a:gdLst/>
                <a:ahLst/>
                <a:cxnLst/>
                <a:rect l="l" t="t" r="r" b="b"/>
                <a:pathLst>
                  <a:path w="1897" h="265" extrusionOk="0">
                    <a:moveTo>
                      <a:pt x="1" y="0"/>
                    </a:moveTo>
                    <a:lnTo>
                      <a:pt x="1" y="265"/>
                    </a:lnTo>
                    <a:lnTo>
                      <a:pt x="1896" y="265"/>
                    </a:ln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59"/>
              <p:cNvSpPr/>
              <p:nvPr/>
            </p:nvSpPr>
            <p:spPr>
              <a:xfrm>
                <a:off x="2761500" y="2958325"/>
                <a:ext cx="7750" cy="46300"/>
              </a:xfrm>
              <a:custGeom>
                <a:avLst/>
                <a:gdLst/>
                <a:ahLst/>
                <a:cxnLst/>
                <a:rect l="l" t="t" r="r" b="b"/>
                <a:pathLst>
                  <a:path w="310" h="1852" extrusionOk="0">
                    <a:moveTo>
                      <a:pt x="1" y="0"/>
                    </a:moveTo>
                    <a:lnTo>
                      <a:pt x="1" y="1851"/>
                    </a:lnTo>
                    <a:lnTo>
                      <a:pt x="309" y="1851"/>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59"/>
              <p:cNvSpPr/>
              <p:nvPr/>
            </p:nvSpPr>
            <p:spPr>
              <a:xfrm>
                <a:off x="2741675" y="2978150"/>
                <a:ext cx="47400" cy="6625"/>
              </a:xfrm>
              <a:custGeom>
                <a:avLst/>
                <a:gdLst/>
                <a:ahLst/>
                <a:cxnLst/>
                <a:rect l="l" t="t" r="r" b="b"/>
                <a:pathLst>
                  <a:path w="1896" h="265" extrusionOk="0">
                    <a:moveTo>
                      <a:pt x="1" y="0"/>
                    </a:moveTo>
                    <a:lnTo>
                      <a:pt x="1" y="265"/>
                    </a:lnTo>
                    <a:lnTo>
                      <a:pt x="1896" y="265"/>
                    </a:ln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46" name="Google Shape;2946;p59"/>
            <p:cNvGrpSpPr/>
            <p:nvPr/>
          </p:nvGrpSpPr>
          <p:grpSpPr>
            <a:xfrm>
              <a:off x="965147" y="444904"/>
              <a:ext cx="605939" cy="733425"/>
              <a:chOff x="854872" y="593529"/>
              <a:chExt cx="605939" cy="733425"/>
            </a:xfrm>
          </p:grpSpPr>
          <p:grpSp>
            <p:nvGrpSpPr>
              <p:cNvPr id="2947" name="Google Shape;2947;p59"/>
              <p:cNvGrpSpPr/>
              <p:nvPr/>
            </p:nvGrpSpPr>
            <p:grpSpPr>
              <a:xfrm>
                <a:off x="854872" y="749504"/>
                <a:ext cx="444014" cy="577450"/>
                <a:chOff x="2255047" y="690567"/>
                <a:chExt cx="444014" cy="577450"/>
              </a:xfrm>
            </p:grpSpPr>
            <p:sp>
              <p:nvSpPr>
                <p:cNvPr id="2948" name="Google Shape;2948;p59"/>
                <p:cNvSpPr/>
                <p:nvPr/>
              </p:nvSpPr>
              <p:spPr>
                <a:xfrm>
                  <a:off x="2255047" y="690567"/>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59"/>
                <p:cNvSpPr/>
                <p:nvPr/>
              </p:nvSpPr>
              <p:spPr>
                <a:xfrm>
                  <a:off x="2588630" y="690567"/>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50" name="Google Shape;2950;p59"/>
                <p:cNvCxnSpPr/>
                <p:nvPr/>
              </p:nvCxnSpPr>
              <p:spPr>
                <a:xfrm>
                  <a:off x="2320463" y="924475"/>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51" name="Google Shape;2951;p59"/>
                <p:cNvCxnSpPr/>
                <p:nvPr/>
              </p:nvCxnSpPr>
              <p:spPr>
                <a:xfrm>
                  <a:off x="2320463" y="979300"/>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52" name="Google Shape;2952;p59"/>
                <p:cNvCxnSpPr/>
                <p:nvPr/>
              </p:nvCxnSpPr>
              <p:spPr>
                <a:xfrm>
                  <a:off x="2320463" y="1031550"/>
                  <a:ext cx="313200" cy="0"/>
                </a:xfrm>
                <a:prstGeom prst="straightConnector1">
                  <a:avLst/>
                </a:prstGeom>
                <a:noFill/>
                <a:ln w="9525" cap="flat" cmpd="sng">
                  <a:solidFill>
                    <a:schemeClr val="dk1"/>
                  </a:solidFill>
                  <a:prstDash val="solid"/>
                  <a:round/>
                  <a:headEnd type="none" w="med" len="med"/>
                  <a:tailEnd type="none" w="med" len="med"/>
                </a:ln>
              </p:spPr>
            </p:cxnSp>
          </p:grpSp>
          <p:grpSp>
            <p:nvGrpSpPr>
              <p:cNvPr id="2953" name="Google Shape;2953;p59"/>
              <p:cNvGrpSpPr/>
              <p:nvPr/>
            </p:nvGrpSpPr>
            <p:grpSpPr>
              <a:xfrm>
                <a:off x="935835" y="671517"/>
                <a:ext cx="444014" cy="577450"/>
                <a:chOff x="2255047" y="690567"/>
                <a:chExt cx="444014" cy="577450"/>
              </a:xfrm>
            </p:grpSpPr>
            <p:sp>
              <p:nvSpPr>
                <p:cNvPr id="2954" name="Google Shape;2954;p59"/>
                <p:cNvSpPr/>
                <p:nvPr/>
              </p:nvSpPr>
              <p:spPr>
                <a:xfrm>
                  <a:off x="2255047" y="690567"/>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59"/>
                <p:cNvSpPr/>
                <p:nvPr/>
              </p:nvSpPr>
              <p:spPr>
                <a:xfrm>
                  <a:off x="2588630" y="690567"/>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56" name="Google Shape;2956;p59"/>
                <p:cNvCxnSpPr/>
                <p:nvPr/>
              </p:nvCxnSpPr>
              <p:spPr>
                <a:xfrm>
                  <a:off x="2320463" y="924475"/>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57" name="Google Shape;2957;p59"/>
                <p:cNvCxnSpPr/>
                <p:nvPr/>
              </p:nvCxnSpPr>
              <p:spPr>
                <a:xfrm>
                  <a:off x="2320463" y="979300"/>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58" name="Google Shape;2958;p59"/>
                <p:cNvCxnSpPr/>
                <p:nvPr/>
              </p:nvCxnSpPr>
              <p:spPr>
                <a:xfrm>
                  <a:off x="2320463" y="1031550"/>
                  <a:ext cx="313200" cy="0"/>
                </a:xfrm>
                <a:prstGeom prst="straightConnector1">
                  <a:avLst/>
                </a:prstGeom>
                <a:noFill/>
                <a:ln w="9525" cap="flat" cmpd="sng">
                  <a:solidFill>
                    <a:schemeClr val="dk1"/>
                  </a:solidFill>
                  <a:prstDash val="solid"/>
                  <a:round/>
                  <a:headEnd type="none" w="med" len="med"/>
                  <a:tailEnd type="none" w="med" len="med"/>
                </a:ln>
              </p:spPr>
            </p:cxnSp>
          </p:grpSp>
          <p:grpSp>
            <p:nvGrpSpPr>
              <p:cNvPr id="2959" name="Google Shape;2959;p59"/>
              <p:cNvGrpSpPr/>
              <p:nvPr/>
            </p:nvGrpSpPr>
            <p:grpSpPr>
              <a:xfrm>
                <a:off x="1016797" y="593529"/>
                <a:ext cx="444014" cy="577450"/>
                <a:chOff x="2255047" y="690567"/>
                <a:chExt cx="444014" cy="577450"/>
              </a:xfrm>
            </p:grpSpPr>
            <p:sp>
              <p:nvSpPr>
                <p:cNvPr id="2960" name="Google Shape;2960;p59"/>
                <p:cNvSpPr/>
                <p:nvPr/>
              </p:nvSpPr>
              <p:spPr>
                <a:xfrm>
                  <a:off x="2255047" y="690567"/>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59"/>
                <p:cNvSpPr/>
                <p:nvPr/>
              </p:nvSpPr>
              <p:spPr>
                <a:xfrm>
                  <a:off x="2588630" y="690567"/>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62" name="Google Shape;2962;p59"/>
                <p:cNvCxnSpPr/>
                <p:nvPr/>
              </p:nvCxnSpPr>
              <p:spPr>
                <a:xfrm>
                  <a:off x="2320463" y="924475"/>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63" name="Google Shape;2963;p59"/>
                <p:cNvCxnSpPr/>
                <p:nvPr/>
              </p:nvCxnSpPr>
              <p:spPr>
                <a:xfrm>
                  <a:off x="2320463" y="979300"/>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64" name="Google Shape;2964;p59"/>
                <p:cNvCxnSpPr/>
                <p:nvPr/>
              </p:nvCxnSpPr>
              <p:spPr>
                <a:xfrm>
                  <a:off x="2320463" y="1031550"/>
                  <a:ext cx="313200" cy="0"/>
                </a:xfrm>
                <a:prstGeom prst="straightConnector1">
                  <a:avLst/>
                </a:prstGeom>
                <a:noFill/>
                <a:ln w="9525" cap="flat" cmpd="sng">
                  <a:solidFill>
                    <a:schemeClr val="dk1"/>
                  </a:solidFill>
                  <a:prstDash val="solid"/>
                  <a:round/>
                  <a:headEnd type="none" w="med" len="med"/>
                  <a:tailEnd type="none" w="med" len="med"/>
                </a:ln>
              </p:spPr>
            </p:cxnSp>
          </p:grpSp>
        </p:grpSp>
      </p:grpSp>
      <p:pic>
        <p:nvPicPr>
          <p:cNvPr id="16" name="Picture 15" descr="Text&#10;&#10;Description automatically generated">
            <a:extLst>
              <a:ext uri="{FF2B5EF4-FFF2-40B4-BE49-F238E27FC236}">
                <a16:creationId xmlns:a16="http://schemas.microsoft.com/office/drawing/2014/main" id="{836B53C0-FC5A-1571-CC11-A462662E6189}"/>
              </a:ext>
            </a:extLst>
          </p:cNvPr>
          <p:cNvPicPr>
            <a:picLocks noChangeAspect="1"/>
          </p:cNvPicPr>
          <p:nvPr/>
        </p:nvPicPr>
        <p:blipFill>
          <a:blip r:embed="rId3"/>
          <a:stretch>
            <a:fillRect/>
          </a:stretch>
        </p:blipFill>
        <p:spPr>
          <a:xfrm>
            <a:off x="3559605" y="2311"/>
            <a:ext cx="5584395" cy="5141189"/>
          </a:xfrm>
          <a:prstGeom prst="rect">
            <a:avLst/>
          </a:prstGeom>
        </p:spPr>
      </p:pic>
    </p:spTree>
    <p:extLst>
      <p:ext uri="{BB962C8B-B14F-4D97-AF65-F5344CB8AC3E}">
        <p14:creationId xmlns:p14="http://schemas.microsoft.com/office/powerpoint/2010/main" val="56395460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3815"/>
        <p:cNvGrpSpPr/>
        <p:nvPr/>
      </p:nvGrpSpPr>
      <p:grpSpPr>
        <a:xfrm>
          <a:off x="0" y="0"/>
          <a:ext cx="0" cy="0"/>
          <a:chOff x="0" y="0"/>
          <a:chExt cx="0" cy="0"/>
        </a:xfrm>
      </p:grpSpPr>
      <p:sp>
        <p:nvSpPr>
          <p:cNvPr id="3816" name="Google Shape;3816;p72"/>
          <p:cNvSpPr txBox="1">
            <a:spLocks noGrp="1"/>
          </p:cNvSpPr>
          <p:nvPr>
            <p:ph type="title"/>
          </p:nvPr>
        </p:nvSpPr>
        <p:spPr>
          <a:xfrm>
            <a:off x="1400100" y="604850"/>
            <a:ext cx="63438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SOME QUESTIONS</a:t>
            </a:r>
            <a:endParaRPr/>
          </a:p>
        </p:txBody>
      </p:sp>
      <p:sp>
        <p:nvSpPr>
          <p:cNvPr id="3817" name="Google Shape;3817;p72"/>
          <p:cNvSpPr txBox="1">
            <a:spLocks noGrp="1"/>
          </p:cNvSpPr>
          <p:nvPr>
            <p:ph type="title" idx="4294967295"/>
          </p:nvPr>
        </p:nvSpPr>
        <p:spPr>
          <a:xfrm>
            <a:off x="982519" y="1906286"/>
            <a:ext cx="718500" cy="6597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t>01</a:t>
            </a:r>
            <a:endParaRPr/>
          </a:p>
        </p:txBody>
      </p:sp>
      <p:sp>
        <p:nvSpPr>
          <p:cNvPr id="3818" name="Google Shape;3818;p72"/>
          <p:cNvSpPr txBox="1">
            <a:spLocks noGrp="1"/>
          </p:cNvSpPr>
          <p:nvPr>
            <p:ph type="title" idx="4294967295"/>
          </p:nvPr>
        </p:nvSpPr>
        <p:spPr>
          <a:xfrm>
            <a:off x="948869" y="1376748"/>
            <a:ext cx="1907100" cy="4035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2200">
                <a:latin typeface="Raleway"/>
                <a:ea typeface="Raleway"/>
                <a:cs typeface="Raleway"/>
                <a:sym typeface="Raleway"/>
              </a:rPr>
              <a:t>Questions</a:t>
            </a:r>
            <a:endParaRPr sz="2200">
              <a:latin typeface="Raleway"/>
              <a:ea typeface="Raleway"/>
              <a:cs typeface="Raleway"/>
              <a:sym typeface="Raleway"/>
            </a:endParaRPr>
          </a:p>
        </p:txBody>
      </p:sp>
      <p:sp>
        <p:nvSpPr>
          <p:cNvPr id="3819" name="Google Shape;3819;p72"/>
          <p:cNvSpPr txBox="1">
            <a:spLocks noGrp="1"/>
          </p:cNvSpPr>
          <p:nvPr>
            <p:ph type="subTitle" idx="4294967295"/>
          </p:nvPr>
        </p:nvSpPr>
        <p:spPr>
          <a:xfrm>
            <a:off x="1879085" y="2036547"/>
            <a:ext cx="2067900" cy="4326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1200"/>
              </a:spcAft>
              <a:buNone/>
            </a:pPr>
            <a:r>
              <a:rPr lang="en" sz="1600"/>
              <a:t>What is a NP-hard problem?</a:t>
            </a:r>
            <a:endParaRPr sz="1600">
              <a:solidFill>
                <a:schemeClr val="dk1"/>
              </a:solidFill>
            </a:endParaRPr>
          </a:p>
        </p:txBody>
      </p:sp>
      <p:grpSp>
        <p:nvGrpSpPr>
          <p:cNvPr id="3820" name="Google Shape;3820;p72"/>
          <p:cNvGrpSpPr/>
          <p:nvPr/>
        </p:nvGrpSpPr>
        <p:grpSpPr>
          <a:xfrm>
            <a:off x="948862" y="1874329"/>
            <a:ext cx="785813" cy="723613"/>
            <a:chOff x="1087275" y="1394225"/>
            <a:chExt cx="906150" cy="834425"/>
          </a:xfrm>
        </p:grpSpPr>
        <p:sp>
          <p:nvSpPr>
            <p:cNvPr id="3821" name="Google Shape;3821;p72"/>
            <p:cNvSpPr/>
            <p:nvPr/>
          </p:nvSpPr>
          <p:spPr>
            <a:xfrm>
              <a:off x="1495050" y="1394225"/>
              <a:ext cx="91800" cy="918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72"/>
            <p:cNvSpPr/>
            <p:nvPr/>
          </p:nvSpPr>
          <p:spPr>
            <a:xfrm>
              <a:off x="1495050" y="2136850"/>
              <a:ext cx="91800" cy="918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3" name="Google Shape;3823;p72"/>
            <p:cNvSpPr/>
            <p:nvPr/>
          </p:nvSpPr>
          <p:spPr>
            <a:xfrm>
              <a:off x="1087275" y="1745250"/>
              <a:ext cx="91800" cy="918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4" name="Google Shape;3824;p72"/>
            <p:cNvSpPr/>
            <p:nvPr/>
          </p:nvSpPr>
          <p:spPr>
            <a:xfrm>
              <a:off x="1901625" y="1745250"/>
              <a:ext cx="91800" cy="918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5" name="Google Shape;3825;p72"/>
          <p:cNvGrpSpPr/>
          <p:nvPr/>
        </p:nvGrpSpPr>
        <p:grpSpPr>
          <a:xfrm>
            <a:off x="4300970" y="1812257"/>
            <a:ext cx="3888148" cy="2862700"/>
            <a:chOff x="4300970" y="1812257"/>
            <a:chExt cx="3888148" cy="2721119"/>
          </a:xfrm>
        </p:grpSpPr>
        <p:grpSp>
          <p:nvGrpSpPr>
            <p:cNvPr id="3826" name="Google Shape;3826;p72"/>
            <p:cNvGrpSpPr/>
            <p:nvPr/>
          </p:nvGrpSpPr>
          <p:grpSpPr>
            <a:xfrm>
              <a:off x="4362870" y="1812257"/>
              <a:ext cx="3826248" cy="2660369"/>
              <a:chOff x="4300970" y="1838000"/>
              <a:chExt cx="3826248" cy="2660369"/>
            </a:xfrm>
          </p:grpSpPr>
          <p:sp>
            <p:nvSpPr>
              <p:cNvPr id="3827" name="Google Shape;3827;p72"/>
              <p:cNvSpPr/>
              <p:nvPr/>
            </p:nvSpPr>
            <p:spPr>
              <a:xfrm>
                <a:off x="4300975" y="1838000"/>
                <a:ext cx="3826243" cy="2558393"/>
              </a:xfrm>
              <a:custGeom>
                <a:avLst/>
                <a:gdLst/>
                <a:ahLst/>
                <a:cxnLst/>
                <a:rect l="l" t="t" r="r" b="b"/>
                <a:pathLst>
                  <a:path w="23420" h="22761" extrusionOk="0">
                    <a:moveTo>
                      <a:pt x="1" y="1"/>
                    </a:moveTo>
                    <a:lnTo>
                      <a:pt x="1" y="22761"/>
                    </a:lnTo>
                    <a:lnTo>
                      <a:pt x="23420" y="22761"/>
                    </a:lnTo>
                    <a:lnTo>
                      <a:pt x="23420" y="1"/>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28" name="Google Shape;3828;p72"/>
              <p:cNvGrpSpPr/>
              <p:nvPr/>
            </p:nvGrpSpPr>
            <p:grpSpPr>
              <a:xfrm>
                <a:off x="7492149" y="1903774"/>
                <a:ext cx="460745" cy="79750"/>
                <a:chOff x="7488738" y="1265980"/>
                <a:chExt cx="523098" cy="90543"/>
              </a:xfrm>
            </p:grpSpPr>
            <p:sp>
              <p:nvSpPr>
                <p:cNvPr id="3829" name="Google Shape;3829;p72"/>
                <p:cNvSpPr/>
                <p:nvPr/>
              </p:nvSpPr>
              <p:spPr>
                <a:xfrm>
                  <a:off x="7488738" y="1305302"/>
                  <a:ext cx="106299" cy="15751"/>
                </a:xfrm>
                <a:custGeom>
                  <a:avLst/>
                  <a:gdLst/>
                  <a:ahLst/>
                  <a:cxnLst/>
                  <a:rect l="l" t="t" r="r" b="b"/>
                  <a:pathLst>
                    <a:path w="938" h="139" extrusionOk="0">
                      <a:moveTo>
                        <a:pt x="1" y="0"/>
                      </a:moveTo>
                      <a:lnTo>
                        <a:pt x="1" y="139"/>
                      </a:lnTo>
                      <a:lnTo>
                        <a:pt x="937" y="139"/>
                      </a:lnTo>
                      <a:lnTo>
                        <a:pt x="937" y="0"/>
                      </a:ln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72"/>
                <p:cNvSpPr/>
                <p:nvPr/>
              </p:nvSpPr>
              <p:spPr>
                <a:xfrm>
                  <a:off x="7929109" y="1269833"/>
                  <a:ext cx="82727" cy="82724"/>
                </a:xfrm>
                <a:custGeom>
                  <a:avLst/>
                  <a:gdLst/>
                  <a:ahLst/>
                  <a:cxnLst/>
                  <a:rect l="l" t="t" r="r" b="b"/>
                  <a:pathLst>
                    <a:path w="730" h="730" extrusionOk="0">
                      <a:moveTo>
                        <a:pt x="105" y="1"/>
                      </a:moveTo>
                      <a:lnTo>
                        <a:pt x="0" y="105"/>
                      </a:lnTo>
                      <a:lnTo>
                        <a:pt x="660" y="729"/>
                      </a:lnTo>
                      <a:lnTo>
                        <a:pt x="729" y="660"/>
                      </a:lnTo>
                      <a:lnTo>
                        <a:pt x="105" y="1"/>
                      </a:ln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72"/>
                <p:cNvSpPr/>
                <p:nvPr/>
              </p:nvSpPr>
              <p:spPr>
                <a:xfrm>
                  <a:off x="7929109" y="1269833"/>
                  <a:ext cx="82727" cy="82724"/>
                </a:xfrm>
                <a:custGeom>
                  <a:avLst/>
                  <a:gdLst/>
                  <a:ahLst/>
                  <a:cxnLst/>
                  <a:rect l="l" t="t" r="r" b="b"/>
                  <a:pathLst>
                    <a:path w="730" h="730" extrusionOk="0">
                      <a:moveTo>
                        <a:pt x="660" y="1"/>
                      </a:moveTo>
                      <a:lnTo>
                        <a:pt x="0" y="660"/>
                      </a:lnTo>
                      <a:lnTo>
                        <a:pt x="105" y="729"/>
                      </a:lnTo>
                      <a:lnTo>
                        <a:pt x="729" y="105"/>
                      </a:lnTo>
                      <a:lnTo>
                        <a:pt x="660" y="1"/>
                      </a:ln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72"/>
                <p:cNvSpPr/>
                <p:nvPr/>
              </p:nvSpPr>
              <p:spPr>
                <a:xfrm>
                  <a:off x="7708923" y="1265980"/>
                  <a:ext cx="94513" cy="90543"/>
                </a:xfrm>
                <a:custGeom>
                  <a:avLst/>
                  <a:gdLst/>
                  <a:ahLst/>
                  <a:cxnLst/>
                  <a:rect l="l" t="t" r="r" b="b"/>
                  <a:pathLst>
                    <a:path w="834" h="799" extrusionOk="0">
                      <a:moveTo>
                        <a:pt x="694" y="139"/>
                      </a:moveTo>
                      <a:lnTo>
                        <a:pt x="694" y="659"/>
                      </a:lnTo>
                      <a:lnTo>
                        <a:pt x="139" y="659"/>
                      </a:lnTo>
                      <a:lnTo>
                        <a:pt x="139" y="139"/>
                      </a:lnTo>
                      <a:close/>
                      <a:moveTo>
                        <a:pt x="1" y="0"/>
                      </a:moveTo>
                      <a:lnTo>
                        <a:pt x="1" y="798"/>
                      </a:lnTo>
                      <a:lnTo>
                        <a:pt x="833" y="798"/>
                      </a:lnTo>
                      <a:lnTo>
                        <a:pt x="833" y="0"/>
                      </a:ln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33" name="Google Shape;3833;p72"/>
              <p:cNvSpPr/>
              <p:nvPr/>
            </p:nvSpPr>
            <p:spPr>
              <a:xfrm>
                <a:off x="4300970" y="4396400"/>
                <a:ext cx="3826243" cy="101969"/>
              </a:xfrm>
              <a:custGeom>
                <a:avLst/>
                <a:gdLst/>
                <a:ahLst/>
                <a:cxnLst/>
                <a:rect l="l" t="t" r="r" b="b"/>
                <a:pathLst>
                  <a:path w="23420" h="22761" extrusionOk="0">
                    <a:moveTo>
                      <a:pt x="1" y="1"/>
                    </a:moveTo>
                    <a:lnTo>
                      <a:pt x="1" y="22761"/>
                    </a:lnTo>
                    <a:lnTo>
                      <a:pt x="23420" y="22761"/>
                    </a:lnTo>
                    <a:lnTo>
                      <a:pt x="23420" y="1"/>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4" name="Google Shape;3834;p72"/>
            <p:cNvGrpSpPr/>
            <p:nvPr/>
          </p:nvGrpSpPr>
          <p:grpSpPr>
            <a:xfrm>
              <a:off x="4300970" y="1873007"/>
              <a:ext cx="3826248" cy="2660369"/>
              <a:chOff x="4300970" y="1838000"/>
              <a:chExt cx="3826248" cy="2660369"/>
            </a:xfrm>
          </p:grpSpPr>
          <p:sp>
            <p:nvSpPr>
              <p:cNvPr id="3835" name="Google Shape;3835;p72"/>
              <p:cNvSpPr/>
              <p:nvPr/>
            </p:nvSpPr>
            <p:spPr>
              <a:xfrm>
                <a:off x="4300975" y="1838000"/>
                <a:ext cx="3826243" cy="2558393"/>
              </a:xfrm>
              <a:custGeom>
                <a:avLst/>
                <a:gdLst/>
                <a:ahLst/>
                <a:cxnLst/>
                <a:rect l="l" t="t" r="r" b="b"/>
                <a:pathLst>
                  <a:path w="23420" h="22761" extrusionOk="0">
                    <a:moveTo>
                      <a:pt x="1" y="1"/>
                    </a:moveTo>
                    <a:lnTo>
                      <a:pt x="1" y="22761"/>
                    </a:lnTo>
                    <a:lnTo>
                      <a:pt x="23420" y="22761"/>
                    </a:lnTo>
                    <a:lnTo>
                      <a:pt x="23420"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36" name="Google Shape;3836;p72"/>
              <p:cNvGrpSpPr/>
              <p:nvPr/>
            </p:nvGrpSpPr>
            <p:grpSpPr>
              <a:xfrm>
                <a:off x="7492149" y="1903774"/>
                <a:ext cx="460745" cy="79750"/>
                <a:chOff x="7488738" y="1265980"/>
                <a:chExt cx="523098" cy="90543"/>
              </a:xfrm>
            </p:grpSpPr>
            <p:sp>
              <p:nvSpPr>
                <p:cNvPr id="3837" name="Google Shape;3837;p72"/>
                <p:cNvSpPr/>
                <p:nvPr/>
              </p:nvSpPr>
              <p:spPr>
                <a:xfrm>
                  <a:off x="7488738" y="1305302"/>
                  <a:ext cx="106299" cy="15751"/>
                </a:xfrm>
                <a:custGeom>
                  <a:avLst/>
                  <a:gdLst/>
                  <a:ahLst/>
                  <a:cxnLst/>
                  <a:rect l="l" t="t" r="r" b="b"/>
                  <a:pathLst>
                    <a:path w="938" h="139" extrusionOk="0">
                      <a:moveTo>
                        <a:pt x="1" y="0"/>
                      </a:moveTo>
                      <a:lnTo>
                        <a:pt x="1" y="139"/>
                      </a:lnTo>
                      <a:lnTo>
                        <a:pt x="937" y="139"/>
                      </a:lnTo>
                      <a:lnTo>
                        <a:pt x="93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72"/>
                <p:cNvSpPr/>
                <p:nvPr/>
              </p:nvSpPr>
              <p:spPr>
                <a:xfrm>
                  <a:off x="7929109" y="1269833"/>
                  <a:ext cx="82727" cy="82724"/>
                </a:xfrm>
                <a:custGeom>
                  <a:avLst/>
                  <a:gdLst/>
                  <a:ahLst/>
                  <a:cxnLst/>
                  <a:rect l="l" t="t" r="r" b="b"/>
                  <a:pathLst>
                    <a:path w="730" h="730" extrusionOk="0">
                      <a:moveTo>
                        <a:pt x="105" y="1"/>
                      </a:moveTo>
                      <a:lnTo>
                        <a:pt x="0" y="105"/>
                      </a:lnTo>
                      <a:lnTo>
                        <a:pt x="660" y="729"/>
                      </a:lnTo>
                      <a:lnTo>
                        <a:pt x="729" y="660"/>
                      </a:lnTo>
                      <a:lnTo>
                        <a:pt x="10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3839;p72"/>
                <p:cNvSpPr/>
                <p:nvPr/>
              </p:nvSpPr>
              <p:spPr>
                <a:xfrm>
                  <a:off x="7929109" y="1269833"/>
                  <a:ext cx="82727" cy="82724"/>
                </a:xfrm>
                <a:custGeom>
                  <a:avLst/>
                  <a:gdLst/>
                  <a:ahLst/>
                  <a:cxnLst/>
                  <a:rect l="l" t="t" r="r" b="b"/>
                  <a:pathLst>
                    <a:path w="730" h="730" extrusionOk="0">
                      <a:moveTo>
                        <a:pt x="660" y="1"/>
                      </a:moveTo>
                      <a:lnTo>
                        <a:pt x="0" y="660"/>
                      </a:lnTo>
                      <a:lnTo>
                        <a:pt x="105" y="729"/>
                      </a:lnTo>
                      <a:lnTo>
                        <a:pt x="729" y="105"/>
                      </a:lnTo>
                      <a:lnTo>
                        <a:pt x="66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72"/>
                <p:cNvSpPr/>
                <p:nvPr/>
              </p:nvSpPr>
              <p:spPr>
                <a:xfrm>
                  <a:off x="7708923" y="1265980"/>
                  <a:ext cx="94513" cy="90543"/>
                </a:xfrm>
                <a:custGeom>
                  <a:avLst/>
                  <a:gdLst/>
                  <a:ahLst/>
                  <a:cxnLst/>
                  <a:rect l="l" t="t" r="r" b="b"/>
                  <a:pathLst>
                    <a:path w="834" h="799" extrusionOk="0">
                      <a:moveTo>
                        <a:pt x="694" y="139"/>
                      </a:moveTo>
                      <a:lnTo>
                        <a:pt x="694" y="659"/>
                      </a:lnTo>
                      <a:lnTo>
                        <a:pt x="139" y="659"/>
                      </a:lnTo>
                      <a:lnTo>
                        <a:pt x="139" y="139"/>
                      </a:lnTo>
                      <a:close/>
                      <a:moveTo>
                        <a:pt x="1" y="0"/>
                      </a:moveTo>
                      <a:lnTo>
                        <a:pt x="1" y="798"/>
                      </a:lnTo>
                      <a:lnTo>
                        <a:pt x="833" y="798"/>
                      </a:lnTo>
                      <a:lnTo>
                        <a:pt x="83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41" name="Google Shape;3841;p72"/>
              <p:cNvSpPr/>
              <p:nvPr/>
            </p:nvSpPr>
            <p:spPr>
              <a:xfrm>
                <a:off x="4300970" y="4396400"/>
                <a:ext cx="3826243" cy="101969"/>
              </a:xfrm>
              <a:custGeom>
                <a:avLst/>
                <a:gdLst/>
                <a:ahLst/>
                <a:cxnLst/>
                <a:rect l="l" t="t" r="r" b="b"/>
                <a:pathLst>
                  <a:path w="23420" h="22761" extrusionOk="0">
                    <a:moveTo>
                      <a:pt x="1" y="1"/>
                    </a:moveTo>
                    <a:lnTo>
                      <a:pt x="1" y="22761"/>
                    </a:lnTo>
                    <a:lnTo>
                      <a:pt x="23420" y="22761"/>
                    </a:lnTo>
                    <a:lnTo>
                      <a:pt x="23420" y="1"/>
                    </a:ln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842" name="Google Shape;3842;p72"/>
          <p:cNvSpPr txBox="1">
            <a:spLocks noGrp="1"/>
          </p:cNvSpPr>
          <p:nvPr>
            <p:ph type="title" idx="4294967295"/>
          </p:nvPr>
        </p:nvSpPr>
        <p:spPr>
          <a:xfrm>
            <a:off x="4300979" y="1340425"/>
            <a:ext cx="1907100" cy="4035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2200">
                <a:latin typeface="Raleway"/>
                <a:ea typeface="Raleway"/>
                <a:cs typeface="Raleway"/>
                <a:sym typeface="Raleway"/>
              </a:rPr>
              <a:t>Notes</a:t>
            </a:r>
            <a:endParaRPr sz="2200">
              <a:latin typeface="Raleway"/>
              <a:ea typeface="Raleway"/>
              <a:cs typeface="Raleway"/>
              <a:sym typeface="Raleway"/>
            </a:endParaRPr>
          </a:p>
        </p:txBody>
      </p:sp>
      <p:sp>
        <p:nvSpPr>
          <p:cNvPr id="3844" name="Google Shape;3844;p72"/>
          <p:cNvSpPr txBox="1">
            <a:spLocks noGrp="1"/>
          </p:cNvSpPr>
          <p:nvPr>
            <p:ph type="title" idx="4294967295"/>
          </p:nvPr>
        </p:nvSpPr>
        <p:spPr>
          <a:xfrm>
            <a:off x="982519" y="2723986"/>
            <a:ext cx="718500" cy="6597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t>02</a:t>
            </a:r>
            <a:endParaRPr/>
          </a:p>
        </p:txBody>
      </p:sp>
      <p:sp>
        <p:nvSpPr>
          <p:cNvPr id="3845" name="Google Shape;3845;p72"/>
          <p:cNvSpPr txBox="1">
            <a:spLocks noGrp="1"/>
          </p:cNvSpPr>
          <p:nvPr>
            <p:ph type="subTitle" idx="4294967295"/>
          </p:nvPr>
        </p:nvSpPr>
        <p:spPr>
          <a:xfrm>
            <a:off x="1813444" y="2924736"/>
            <a:ext cx="1990046" cy="4326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1200"/>
              </a:spcAft>
              <a:buNone/>
            </a:pPr>
            <a:r>
              <a:rPr lang="en" sz="1600"/>
              <a:t>TSP and Knapsack, which problem is NP-hard?</a:t>
            </a:r>
            <a:endParaRPr sz="1600">
              <a:solidFill>
                <a:schemeClr val="dk1"/>
              </a:solidFill>
            </a:endParaRPr>
          </a:p>
        </p:txBody>
      </p:sp>
      <p:grpSp>
        <p:nvGrpSpPr>
          <p:cNvPr id="3846" name="Google Shape;3846;p72"/>
          <p:cNvGrpSpPr/>
          <p:nvPr/>
        </p:nvGrpSpPr>
        <p:grpSpPr>
          <a:xfrm>
            <a:off x="948862" y="2692029"/>
            <a:ext cx="785813" cy="723613"/>
            <a:chOff x="1087275" y="1394225"/>
            <a:chExt cx="906150" cy="834425"/>
          </a:xfrm>
        </p:grpSpPr>
        <p:sp>
          <p:nvSpPr>
            <p:cNvPr id="3847" name="Google Shape;3847;p72"/>
            <p:cNvSpPr/>
            <p:nvPr/>
          </p:nvSpPr>
          <p:spPr>
            <a:xfrm>
              <a:off x="1495050" y="1394225"/>
              <a:ext cx="91800" cy="918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3848;p72"/>
            <p:cNvSpPr/>
            <p:nvPr/>
          </p:nvSpPr>
          <p:spPr>
            <a:xfrm>
              <a:off x="1495050" y="2136850"/>
              <a:ext cx="91800" cy="918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72"/>
            <p:cNvSpPr/>
            <p:nvPr/>
          </p:nvSpPr>
          <p:spPr>
            <a:xfrm>
              <a:off x="1087275" y="1745250"/>
              <a:ext cx="91800" cy="918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72"/>
            <p:cNvSpPr/>
            <p:nvPr/>
          </p:nvSpPr>
          <p:spPr>
            <a:xfrm>
              <a:off x="1901625" y="1745250"/>
              <a:ext cx="91800" cy="918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53" name="Google Shape;3853;p72"/>
          <p:cNvGrpSpPr/>
          <p:nvPr/>
        </p:nvGrpSpPr>
        <p:grpSpPr>
          <a:xfrm>
            <a:off x="8072405" y="468543"/>
            <a:ext cx="291607" cy="291607"/>
            <a:chOff x="4986154" y="2841352"/>
            <a:chExt cx="705900" cy="705900"/>
          </a:xfrm>
        </p:grpSpPr>
        <p:sp>
          <p:nvSpPr>
            <p:cNvPr id="3854" name="Google Shape;3854;p72"/>
            <p:cNvSpPr/>
            <p:nvPr/>
          </p:nvSpPr>
          <p:spPr>
            <a:xfrm>
              <a:off x="4986154" y="2841352"/>
              <a:ext cx="705900" cy="705900"/>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5" name="Google Shape;3855;p72"/>
            <p:cNvSpPr/>
            <p:nvPr/>
          </p:nvSpPr>
          <p:spPr>
            <a:xfrm>
              <a:off x="5100061" y="2955259"/>
              <a:ext cx="477300" cy="477300"/>
            </a:xfrm>
            <a:prstGeom prst="mathPlus">
              <a:avLst>
                <a:gd name="adj1" fmla="val 0"/>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56" name="Google Shape;3856;p72"/>
          <p:cNvGrpSpPr/>
          <p:nvPr/>
        </p:nvGrpSpPr>
        <p:grpSpPr>
          <a:xfrm>
            <a:off x="855506" y="-106105"/>
            <a:ext cx="1148935" cy="777789"/>
            <a:chOff x="855506" y="-106105"/>
            <a:chExt cx="1148935" cy="777789"/>
          </a:xfrm>
        </p:grpSpPr>
        <p:grpSp>
          <p:nvGrpSpPr>
            <p:cNvPr id="3857" name="Google Shape;3857;p72"/>
            <p:cNvGrpSpPr/>
            <p:nvPr/>
          </p:nvGrpSpPr>
          <p:grpSpPr>
            <a:xfrm>
              <a:off x="855506" y="-106105"/>
              <a:ext cx="1148935" cy="777789"/>
              <a:chOff x="855506" y="-106105"/>
              <a:chExt cx="1148935" cy="777789"/>
            </a:xfrm>
          </p:grpSpPr>
          <p:sp>
            <p:nvSpPr>
              <p:cNvPr id="3858" name="Google Shape;3858;p72"/>
              <p:cNvSpPr/>
              <p:nvPr/>
            </p:nvSpPr>
            <p:spPr>
              <a:xfrm>
                <a:off x="1232552" y="-100214"/>
                <a:ext cx="11896" cy="771898"/>
              </a:xfrm>
              <a:custGeom>
                <a:avLst/>
                <a:gdLst/>
                <a:ahLst/>
                <a:cxnLst/>
                <a:rect l="l" t="t" r="r" b="b"/>
                <a:pathLst>
                  <a:path w="89" h="11461" extrusionOk="0">
                    <a:moveTo>
                      <a:pt x="0" y="0"/>
                    </a:moveTo>
                    <a:lnTo>
                      <a:pt x="0" y="11460"/>
                    </a:lnTo>
                    <a:lnTo>
                      <a:pt x="88" y="11460"/>
                    </a:lnTo>
                    <a:lnTo>
                      <a:pt x="8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9" name="Google Shape;3859;p72"/>
              <p:cNvSpPr/>
              <p:nvPr/>
            </p:nvSpPr>
            <p:spPr>
              <a:xfrm>
                <a:off x="1615486" y="-100214"/>
                <a:ext cx="11896" cy="771898"/>
              </a:xfrm>
              <a:custGeom>
                <a:avLst/>
                <a:gdLst/>
                <a:ahLst/>
                <a:cxnLst/>
                <a:rect l="l" t="t" r="r" b="b"/>
                <a:pathLst>
                  <a:path w="89" h="11461" extrusionOk="0">
                    <a:moveTo>
                      <a:pt x="0" y="0"/>
                    </a:moveTo>
                    <a:lnTo>
                      <a:pt x="0" y="11460"/>
                    </a:lnTo>
                    <a:lnTo>
                      <a:pt x="88" y="11460"/>
                    </a:lnTo>
                    <a:lnTo>
                      <a:pt x="8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0" name="Google Shape;3860;p72"/>
              <p:cNvSpPr/>
              <p:nvPr/>
            </p:nvSpPr>
            <p:spPr>
              <a:xfrm>
                <a:off x="855506" y="-106105"/>
                <a:ext cx="1148935" cy="771898"/>
              </a:xfrm>
              <a:custGeom>
                <a:avLst/>
                <a:gdLst/>
                <a:ahLst/>
                <a:cxnLst/>
                <a:rect l="l" t="t" r="r" b="b"/>
                <a:pathLst>
                  <a:path w="11416" h="11461" extrusionOk="0">
                    <a:moveTo>
                      <a:pt x="11328" y="88"/>
                    </a:moveTo>
                    <a:lnTo>
                      <a:pt x="11328" y="11372"/>
                    </a:lnTo>
                    <a:lnTo>
                      <a:pt x="88" y="11372"/>
                    </a:lnTo>
                    <a:lnTo>
                      <a:pt x="88" y="88"/>
                    </a:lnTo>
                    <a:close/>
                    <a:moveTo>
                      <a:pt x="0" y="0"/>
                    </a:moveTo>
                    <a:lnTo>
                      <a:pt x="0" y="11460"/>
                    </a:lnTo>
                    <a:lnTo>
                      <a:pt x="11416" y="11460"/>
                    </a:lnTo>
                    <a:lnTo>
                      <a:pt x="11416" y="11416"/>
                    </a:lnTo>
                    <a:lnTo>
                      <a:pt x="1141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61" name="Google Shape;3861;p72"/>
            <p:cNvGrpSpPr/>
            <p:nvPr/>
          </p:nvGrpSpPr>
          <p:grpSpPr>
            <a:xfrm>
              <a:off x="1489383" y="128787"/>
              <a:ext cx="313200" cy="313200"/>
              <a:chOff x="2053583" y="3822225"/>
              <a:chExt cx="313200" cy="313200"/>
            </a:xfrm>
          </p:grpSpPr>
          <p:sp>
            <p:nvSpPr>
              <p:cNvPr id="3862" name="Google Shape;3862;p72"/>
              <p:cNvSpPr/>
              <p:nvPr/>
            </p:nvSpPr>
            <p:spPr>
              <a:xfrm>
                <a:off x="2053583" y="3822225"/>
                <a:ext cx="313200" cy="313200"/>
              </a:xfrm>
              <a:prstGeom prst="ellipse">
                <a:avLst/>
              </a:prstGeom>
              <a:solidFill>
                <a:schemeClr val="lt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3" name="Google Shape;3863;p72"/>
              <p:cNvSpPr/>
              <p:nvPr/>
            </p:nvSpPr>
            <p:spPr>
              <a:xfrm>
                <a:off x="2104128" y="3872769"/>
                <a:ext cx="211800" cy="211800"/>
              </a:xfrm>
              <a:prstGeom prst="mathPlus">
                <a:avLst>
                  <a:gd name="adj1" fmla="val 0"/>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 name="Google Shape;3844;p72">
            <a:extLst>
              <a:ext uri="{FF2B5EF4-FFF2-40B4-BE49-F238E27FC236}">
                <a16:creationId xmlns:a16="http://schemas.microsoft.com/office/drawing/2014/main" id="{B9F4052A-33B7-E825-C040-AC736514F7F0}"/>
              </a:ext>
            </a:extLst>
          </p:cNvPr>
          <p:cNvSpPr txBox="1">
            <a:spLocks/>
          </p:cNvSpPr>
          <p:nvPr/>
        </p:nvSpPr>
        <p:spPr>
          <a:xfrm>
            <a:off x="982519" y="3587038"/>
            <a:ext cx="718500" cy="6597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1pPr>
            <a:lvl2pPr marR="0" lvl="1"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2pPr>
            <a:lvl3pPr marR="0" lvl="2"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3pPr>
            <a:lvl4pPr marR="0" lvl="3"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4pPr>
            <a:lvl5pPr marR="0" lvl="4"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5pPr>
            <a:lvl6pPr marR="0" lvl="5"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6pPr>
            <a:lvl7pPr marR="0" lvl="6"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7pPr>
            <a:lvl8pPr marR="0" lvl="7"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8pPr>
            <a:lvl9pPr marR="0" lvl="8"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9pPr>
          </a:lstStyle>
          <a:p>
            <a:pPr algn="ctr"/>
            <a:r>
              <a:rPr lang="en"/>
              <a:t>03</a:t>
            </a:r>
          </a:p>
        </p:txBody>
      </p:sp>
      <p:sp>
        <p:nvSpPr>
          <p:cNvPr id="7" name="Google Shape;3845;p72">
            <a:extLst>
              <a:ext uri="{FF2B5EF4-FFF2-40B4-BE49-F238E27FC236}">
                <a16:creationId xmlns:a16="http://schemas.microsoft.com/office/drawing/2014/main" id="{34066FE9-693D-C416-3A17-AF62FBA16E21}"/>
              </a:ext>
            </a:extLst>
          </p:cNvPr>
          <p:cNvSpPr txBox="1">
            <a:spLocks/>
          </p:cNvSpPr>
          <p:nvPr/>
        </p:nvSpPr>
        <p:spPr>
          <a:xfrm>
            <a:off x="1813444" y="3787788"/>
            <a:ext cx="1990046" cy="432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DM Sans"/>
              <a:buChar char="●"/>
              <a:defRPr sz="1800" b="0" i="0" u="none" strike="noStrike" cap="none">
                <a:solidFill>
                  <a:schemeClr val="dk1"/>
                </a:solidFill>
                <a:latin typeface="DM Sans"/>
                <a:ea typeface="DM Sans"/>
                <a:cs typeface="DM Sans"/>
                <a:sym typeface="DM Sans"/>
              </a:defRPr>
            </a:lvl1pPr>
            <a:lvl2pPr marL="914400" marR="0" lvl="1"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2pPr>
            <a:lvl3pPr marL="1371600" marR="0" lvl="2"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3pPr>
            <a:lvl4pPr marL="1828800" marR="0" lvl="3"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4pPr>
            <a:lvl5pPr marL="2286000" marR="0" lvl="4"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5pPr>
            <a:lvl6pPr marL="2743200" marR="0" lvl="5"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6pPr>
            <a:lvl7pPr marL="3200400" marR="0" lvl="6"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7pPr>
            <a:lvl8pPr marL="3657600" marR="0" lvl="7"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8pPr>
            <a:lvl9pPr marL="4114800" marR="0" lvl="8"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9pPr>
          </a:lstStyle>
          <a:p>
            <a:pPr marL="0" indent="0">
              <a:lnSpc>
                <a:spcPct val="100000"/>
              </a:lnSpc>
              <a:spcAft>
                <a:spcPts val="1200"/>
              </a:spcAft>
              <a:buFont typeface="DM Sans"/>
              <a:buNone/>
            </a:pPr>
            <a:r>
              <a:rPr lang="en-US" sz="1600"/>
              <a:t>Why?</a:t>
            </a:r>
          </a:p>
        </p:txBody>
      </p:sp>
      <p:grpSp>
        <p:nvGrpSpPr>
          <p:cNvPr id="8" name="Google Shape;3846;p72">
            <a:extLst>
              <a:ext uri="{FF2B5EF4-FFF2-40B4-BE49-F238E27FC236}">
                <a16:creationId xmlns:a16="http://schemas.microsoft.com/office/drawing/2014/main" id="{56C43F42-2D5F-75FA-F6F4-A3E4A5F88E8D}"/>
              </a:ext>
            </a:extLst>
          </p:cNvPr>
          <p:cNvGrpSpPr/>
          <p:nvPr/>
        </p:nvGrpSpPr>
        <p:grpSpPr>
          <a:xfrm>
            <a:off x="948862" y="3555081"/>
            <a:ext cx="785813" cy="723613"/>
            <a:chOff x="1087275" y="1394225"/>
            <a:chExt cx="906150" cy="834425"/>
          </a:xfrm>
        </p:grpSpPr>
        <p:sp>
          <p:nvSpPr>
            <p:cNvPr id="9" name="Google Shape;3847;p72">
              <a:extLst>
                <a:ext uri="{FF2B5EF4-FFF2-40B4-BE49-F238E27FC236}">
                  <a16:creationId xmlns:a16="http://schemas.microsoft.com/office/drawing/2014/main" id="{9BEC4A85-07AB-E943-67CF-C3559EEBC000}"/>
                </a:ext>
              </a:extLst>
            </p:cNvPr>
            <p:cNvSpPr/>
            <p:nvPr/>
          </p:nvSpPr>
          <p:spPr>
            <a:xfrm>
              <a:off x="1495050" y="1394225"/>
              <a:ext cx="91800" cy="918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3848;p72">
              <a:extLst>
                <a:ext uri="{FF2B5EF4-FFF2-40B4-BE49-F238E27FC236}">
                  <a16:creationId xmlns:a16="http://schemas.microsoft.com/office/drawing/2014/main" id="{EF9E4D84-8027-FDDD-4667-45530E928CAE}"/>
                </a:ext>
              </a:extLst>
            </p:cNvPr>
            <p:cNvSpPr/>
            <p:nvPr/>
          </p:nvSpPr>
          <p:spPr>
            <a:xfrm>
              <a:off x="1495050" y="2136850"/>
              <a:ext cx="91800" cy="918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849;p72">
              <a:extLst>
                <a:ext uri="{FF2B5EF4-FFF2-40B4-BE49-F238E27FC236}">
                  <a16:creationId xmlns:a16="http://schemas.microsoft.com/office/drawing/2014/main" id="{F0426FF8-4019-D06E-A2D0-E884BBEF1F1E}"/>
                </a:ext>
              </a:extLst>
            </p:cNvPr>
            <p:cNvSpPr/>
            <p:nvPr/>
          </p:nvSpPr>
          <p:spPr>
            <a:xfrm>
              <a:off x="1087275" y="1745250"/>
              <a:ext cx="91800" cy="918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850;p72">
              <a:extLst>
                <a:ext uri="{FF2B5EF4-FFF2-40B4-BE49-F238E27FC236}">
                  <a16:creationId xmlns:a16="http://schemas.microsoft.com/office/drawing/2014/main" id="{66E592CD-7579-29AC-B6EA-D6D631C8D26F}"/>
                </a:ext>
              </a:extLst>
            </p:cNvPr>
            <p:cNvSpPr/>
            <p:nvPr/>
          </p:nvSpPr>
          <p:spPr>
            <a:xfrm>
              <a:off x="1901625" y="1745250"/>
              <a:ext cx="91800" cy="918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 name="TextBox 12">
            <a:extLst>
              <a:ext uri="{FF2B5EF4-FFF2-40B4-BE49-F238E27FC236}">
                <a16:creationId xmlns:a16="http://schemas.microsoft.com/office/drawing/2014/main" id="{A5B652F1-8A42-B2F9-7FC6-F5DBA757C72B}"/>
              </a:ext>
            </a:extLst>
          </p:cNvPr>
          <p:cNvSpPr txBox="1"/>
          <p:nvPr/>
        </p:nvSpPr>
        <p:spPr>
          <a:xfrm>
            <a:off x="4554098" y="2361759"/>
            <a:ext cx="3362363" cy="2062103"/>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endParaRPr lang="en-US" sz="1600" dirty="0"/>
          </a:p>
          <a:p>
            <a:endParaRPr lang="en-US" sz="1600" dirty="0"/>
          </a:p>
          <a:p>
            <a:endParaRPr lang="en-US" sz="1600" dirty="0"/>
          </a:p>
          <a:p>
            <a:endParaRPr lang="en-US" sz="1600" dirty="0"/>
          </a:p>
          <a:p>
            <a:endParaRPr lang="en-US" sz="1600" dirty="0"/>
          </a:p>
          <a:p>
            <a:endParaRPr lang="en-US" sz="1600" dirty="0"/>
          </a:p>
          <a:p>
            <a:endParaRPr lang="en-US" sz="1600" dirty="0"/>
          </a:p>
          <a:p>
            <a:endParaRPr lang="en-US" sz="1600" dirty="0"/>
          </a:p>
        </p:txBody>
      </p:sp>
    </p:spTree>
    <p:extLst>
      <p:ext uri="{BB962C8B-B14F-4D97-AF65-F5344CB8AC3E}">
        <p14:creationId xmlns:p14="http://schemas.microsoft.com/office/powerpoint/2010/main" val="3112369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817"/>
                                        </p:tgtEl>
                                        <p:attrNameLst>
                                          <p:attrName>style.visibility</p:attrName>
                                        </p:attrNameLst>
                                      </p:cBhvr>
                                      <p:to>
                                        <p:strVal val="visible"/>
                                      </p:to>
                                    </p:set>
                                    <p:animEffect transition="in" filter="barn(inVertical)">
                                      <p:cBhvr>
                                        <p:cTn id="7" dur="500"/>
                                        <p:tgtEl>
                                          <p:spTgt spid="3817"/>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3819">
                                            <p:txEl>
                                              <p:pRg st="0" end="0"/>
                                            </p:txEl>
                                          </p:spTgt>
                                        </p:tgtEl>
                                        <p:attrNameLst>
                                          <p:attrName>style.visibility</p:attrName>
                                        </p:attrNameLst>
                                      </p:cBhvr>
                                      <p:to>
                                        <p:strVal val="visible"/>
                                      </p:to>
                                    </p:set>
                                    <p:animEffect transition="in" filter="barn(inVertical)">
                                      <p:cBhvr>
                                        <p:cTn id="10" dur="500"/>
                                        <p:tgtEl>
                                          <p:spTgt spid="3819">
                                            <p:txEl>
                                              <p:pRg st="0" end="0"/>
                                            </p:txEl>
                                          </p:spTgt>
                                        </p:tgtEl>
                                      </p:cBhvr>
                                    </p:animEffect>
                                  </p:childTnLst>
                                </p:cTn>
                              </p:par>
                              <p:par>
                                <p:cTn id="11" presetID="16" presetClass="entr" presetSubtype="21" fill="hold" nodeType="withEffect">
                                  <p:stCondLst>
                                    <p:cond delay="0"/>
                                  </p:stCondLst>
                                  <p:childTnLst>
                                    <p:set>
                                      <p:cBhvr>
                                        <p:cTn id="12" dur="1" fill="hold">
                                          <p:stCondLst>
                                            <p:cond delay="0"/>
                                          </p:stCondLst>
                                        </p:cTn>
                                        <p:tgtEl>
                                          <p:spTgt spid="3820"/>
                                        </p:tgtEl>
                                        <p:attrNameLst>
                                          <p:attrName>style.visibility</p:attrName>
                                        </p:attrNameLst>
                                      </p:cBhvr>
                                      <p:to>
                                        <p:strVal val="visible"/>
                                      </p:to>
                                    </p:set>
                                    <p:animEffect transition="in" filter="barn(inVertical)">
                                      <p:cBhvr>
                                        <p:cTn id="13" dur="500"/>
                                        <p:tgtEl>
                                          <p:spTgt spid="3820"/>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3844"/>
                                        </p:tgtEl>
                                        <p:attrNameLst>
                                          <p:attrName>style.visibility</p:attrName>
                                        </p:attrNameLst>
                                      </p:cBhvr>
                                      <p:to>
                                        <p:strVal val="visible"/>
                                      </p:to>
                                    </p:set>
                                    <p:animEffect transition="in" filter="barn(inVertical)">
                                      <p:cBhvr>
                                        <p:cTn id="16" dur="500"/>
                                        <p:tgtEl>
                                          <p:spTgt spid="3844"/>
                                        </p:tgtEl>
                                      </p:cBhvr>
                                    </p:animEffect>
                                  </p:childTnLst>
                                </p:cTn>
                              </p:par>
                              <p:par>
                                <p:cTn id="17" presetID="16" presetClass="entr" presetSubtype="21" fill="hold" grpId="0" nodeType="withEffect">
                                  <p:stCondLst>
                                    <p:cond delay="0"/>
                                  </p:stCondLst>
                                  <p:childTnLst>
                                    <p:set>
                                      <p:cBhvr>
                                        <p:cTn id="18" dur="1" fill="hold">
                                          <p:stCondLst>
                                            <p:cond delay="0"/>
                                          </p:stCondLst>
                                        </p:cTn>
                                        <p:tgtEl>
                                          <p:spTgt spid="3845">
                                            <p:txEl>
                                              <p:pRg st="0" end="0"/>
                                            </p:txEl>
                                          </p:spTgt>
                                        </p:tgtEl>
                                        <p:attrNameLst>
                                          <p:attrName>style.visibility</p:attrName>
                                        </p:attrNameLst>
                                      </p:cBhvr>
                                      <p:to>
                                        <p:strVal val="visible"/>
                                      </p:to>
                                    </p:set>
                                    <p:animEffect transition="in" filter="barn(inVertical)">
                                      <p:cBhvr>
                                        <p:cTn id="19" dur="500"/>
                                        <p:tgtEl>
                                          <p:spTgt spid="3845">
                                            <p:txEl>
                                              <p:pRg st="0" end="0"/>
                                            </p:txEl>
                                          </p:spTgt>
                                        </p:tgtEl>
                                      </p:cBhvr>
                                    </p:animEffect>
                                  </p:childTnLst>
                                </p:cTn>
                              </p:par>
                              <p:par>
                                <p:cTn id="20" presetID="16" presetClass="entr" presetSubtype="21" fill="hold" nodeType="withEffect">
                                  <p:stCondLst>
                                    <p:cond delay="0"/>
                                  </p:stCondLst>
                                  <p:childTnLst>
                                    <p:set>
                                      <p:cBhvr>
                                        <p:cTn id="21" dur="1" fill="hold">
                                          <p:stCondLst>
                                            <p:cond delay="0"/>
                                          </p:stCondLst>
                                        </p:cTn>
                                        <p:tgtEl>
                                          <p:spTgt spid="3846"/>
                                        </p:tgtEl>
                                        <p:attrNameLst>
                                          <p:attrName>style.visibility</p:attrName>
                                        </p:attrNameLst>
                                      </p:cBhvr>
                                      <p:to>
                                        <p:strVal val="visible"/>
                                      </p:to>
                                    </p:set>
                                    <p:animEffect transition="in" filter="barn(inVertical)">
                                      <p:cBhvr>
                                        <p:cTn id="22" dur="500"/>
                                        <p:tgtEl>
                                          <p:spTgt spid="384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wipe(down)">
                                      <p:cBhvr>
                                        <p:cTn id="27" dur="500"/>
                                        <p:tgtEl>
                                          <p:spTgt spid="6"/>
                                        </p:tgtEl>
                                      </p:cBhvr>
                                    </p:animEffect>
                                  </p:childTnLst>
                                </p:cTn>
                              </p:par>
                              <p:par>
                                <p:cTn id="28" presetID="22" presetClass="entr" presetSubtype="4" fill="hold" grpId="0" nodeType="with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wipe(down)">
                                      <p:cBhvr>
                                        <p:cTn id="30" dur="500"/>
                                        <p:tgtEl>
                                          <p:spTgt spid="7"/>
                                        </p:tgtEl>
                                      </p:cBhvr>
                                    </p:animEffect>
                                  </p:childTnLst>
                                </p:cTn>
                              </p:par>
                              <p:par>
                                <p:cTn id="31" presetID="22" presetClass="entr" presetSubtype="4" fill="hold" nodeType="with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wipe(down)">
                                      <p:cBhvr>
                                        <p:cTn id="3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17" grpId="0" animBg="1"/>
      <p:bldP spid="3819" grpId="0" build="p"/>
      <p:bldP spid="3844" grpId="0" animBg="1"/>
      <p:bldP spid="3845" grpId="0" build="p"/>
      <p:bldP spid="6" grpId="0" animBg="1"/>
      <p:bldP spid="7"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2620"/>
        <p:cNvGrpSpPr/>
        <p:nvPr/>
      </p:nvGrpSpPr>
      <p:grpSpPr>
        <a:xfrm>
          <a:off x="0" y="0"/>
          <a:ext cx="0" cy="0"/>
          <a:chOff x="0" y="0"/>
          <a:chExt cx="0" cy="0"/>
        </a:xfrm>
      </p:grpSpPr>
      <p:sp>
        <p:nvSpPr>
          <p:cNvPr id="2627" name="Google Shape;2627;p59"/>
          <p:cNvSpPr txBox="1">
            <a:spLocks noGrp="1"/>
          </p:cNvSpPr>
          <p:nvPr>
            <p:ph type="title" idx="6"/>
          </p:nvPr>
        </p:nvSpPr>
        <p:spPr>
          <a:xfrm>
            <a:off x="1494388" y="747585"/>
            <a:ext cx="63438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Assignment Problem</a:t>
            </a:r>
            <a:endParaRPr/>
          </a:p>
        </p:txBody>
      </p:sp>
      <p:grpSp>
        <p:nvGrpSpPr>
          <p:cNvPr id="2670" name="Google Shape;2670;p59"/>
          <p:cNvGrpSpPr/>
          <p:nvPr/>
        </p:nvGrpSpPr>
        <p:grpSpPr>
          <a:xfrm>
            <a:off x="787370" y="4281505"/>
            <a:ext cx="369130" cy="405607"/>
            <a:chOff x="787370" y="4281505"/>
            <a:chExt cx="369130" cy="405607"/>
          </a:xfrm>
        </p:grpSpPr>
        <p:grpSp>
          <p:nvGrpSpPr>
            <p:cNvPr id="2671" name="Google Shape;2671;p59"/>
            <p:cNvGrpSpPr/>
            <p:nvPr/>
          </p:nvGrpSpPr>
          <p:grpSpPr>
            <a:xfrm>
              <a:off x="787370" y="4281505"/>
              <a:ext cx="225414" cy="405607"/>
              <a:chOff x="8063823" y="2506947"/>
              <a:chExt cx="198009" cy="356296"/>
            </a:xfrm>
          </p:grpSpPr>
          <p:sp>
            <p:nvSpPr>
              <p:cNvPr id="2672" name="Google Shape;2672;p59"/>
              <p:cNvSpPr/>
              <p:nvPr/>
            </p:nvSpPr>
            <p:spPr>
              <a:xfrm>
                <a:off x="8063823" y="2506947"/>
                <a:ext cx="198009" cy="39628"/>
              </a:xfrm>
              <a:custGeom>
                <a:avLst/>
                <a:gdLst/>
                <a:ahLst/>
                <a:cxnLst/>
                <a:rect l="l" t="t" r="r" b="b"/>
                <a:pathLst>
                  <a:path w="4512" h="903" extrusionOk="0">
                    <a:moveTo>
                      <a:pt x="1" y="0"/>
                    </a:moveTo>
                    <a:lnTo>
                      <a:pt x="1" y="902"/>
                    </a:lnTo>
                    <a:lnTo>
                      <a:pt x="4511" y="902"/>
                    </a:lnTo>
                    <a:lnTo>
                      <a:pt x="4511"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59"/>
              <p:cNvSpPr/>
              <p:nvPr/>
            </p:nvSpPr>
            <p:spPr>
              <a:xfrm>
                <a:off x="8063823" y="2823615"/>
                <a:ext cx="198009" cy="39628"/>
              </a:xfrm>
              <a:custGeom>
                <a:avLst/>
                <a:gdLst/>
                <a:ahLst/>
                <a:cxnLst/>
                <a:rect l="l" t="t" r="r" b="b"/>
                <a:pathLst>
                  <a:path w="4512" h="903" extrusionOk="0">
                    <a:moveTo>
                      <a:pt x="1" y="1"/>
                    </a:moveTo>
                    <a:lnTo>
                      <a:pt x="1" y="903"/>
                    </a:lnTo>
                    <a:lnTo>
                      <a:pt x="4511" y="903"/>
                    </a:lnTo>
                    <a:lnTo>
                      <a:pt x="4511" y="1"/>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59"/>
              <p:cNvSpPr/>
              <p:nvPr/>
            </p:nvSpPr>
            <p:spPr>
              <a:xfrm>
                <a:off x="8082122" y="2546531"/>
                <a:ext cx="159917" cy="275642"/>
              </a:xfrm>
              <a:custGeom>
                <a:avLst/>
                <a:gdLst/>
                <a:ahLst/>
                <a:cxnLst/>
                <a:rect l="l" t="t" r="r" b="b"/>
                <a:pathLst>
                  <a:path w="3644" h="6281" extrusionOk="0">
                    <a:moveTo>
                      <a:pt x="0" y="0"/>
                    </a:moveTo>
                    <a:lnTo>
                      <a:pt x="0" y="1735"/>
                    </a:lnTo>
                    <a:lnTo>
                      <a:pt x="1214" y="2915"/>
                    </a:lnTo>
                    <a:lnTo>
                      <a:pt x="1214" y="3366"/>
                    </a:lnTo>
                    <a:lnTo>
                      <a:pt x="0" y="4511"/>
                    </a:lnTo>
                    <a:lnTo>
                      <a:pt x="0" y="6280"/>
                    </a:lnTo>
                    <a:lnTo>
                      <a:pt x="3643" y="6280"/>
                    </a:lnTo>
                    <a:lnTo>
                      <a:pt x="3643" y="4511"/>
                    </a:lnTo>
                    <a:lnTo>
                      <a:pt x="2463" y="3366"/>
                    </a:lnTo>
                    <a:lnTo>
                      <a:pt x="2463" y="2915"/>
                    </a:lnTo>
                    <a:lnTo>
                      <a:pt x="3643" y="1735"/>
                    </a:lnTo>
                    <a:lnTo>
                      <a:pt x="3643"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59"/>
              <p:cNvSpPr/>
              <p:nvPr/>
            </p:nvSpPr>
            <p:spPr>
              <a:xfrm>
                <a:off x="8086686" y="2756648"/>
                <a:ext cx="152281" cy="65520"/>
              </a:xfrm>
              <a:custGeom>
                <a:avLst/>
                <a:gdLst/>
                <a:ahLst/>
                <a:cxnLst/>
                <a:rect l="l" t="t" r="r" b="b"/>
                <a:pathLst>
                  <a:path w="3470" h="1493" extrusionOk="0">
                    <a:moveTo>
                      <a:pt x="1527" y="0"/>
                    </a:moveTo>
                    <a:lnTo>
                      <a:pt x="0" y="1492"/>
                    </a:lnTo>
                    <a:lnTo>
                      <a:pt x="3470" y="1492"/>
                    </a:lnTo>
                    <a:lnTo>
                      <a:pt x="19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59"/>
              <p:cNvSpPr/>
              <p:nvPr/>
            </p:nvSpPr>
            <p:spPr>
              <a:xfrm>
                <a:off x="8086686" y="2756648"/>
                <a:ext cx="152281" cy="65520"/>
              </a:xfrm>
              <a:custGeom>
                <a:avLst/>
                <a:gdLst/>
                <a:ahLst/>
                <a:cxnLst/>
                <a:rect l="l" t="t" r="r" b="b"/>
                <a:pathLst>
                  <a:path w="3470" h="1493" fill="none" extrusionOk="0">
                    <a:moveTo>
                      <a:pt x="1527" y="0"/>
                    </a:moveTo>
                    <a:lnTo>
                      <a:pt x="0" y="1492"/>
                    </a:lnTo>
                    <a:lnTo>
                      <a:pt x="3470" y="1492"/>
                    </a:lnTo>
                    <a:lnTo>
                      <a:pt x="194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59"/>
              <p:cNvSpPr/>
              <p:nvPr/>
            </p:nvSpPr>
            <p:spPr>
              <a:xfrm>
                <a:off x="8153654" y="2726192"/>
                <a:ext cx="18344" cy="19836"/>
              </a:xfrm>
              <a:custGeom>
                <a:avLst/>
                <a:gdLst/>
                <a:ahLst/>
                <a:cxnLst/>
                <a:rect l="l" t="t" r="r" b="b"/>
                <a:pathLst>
                  <a:path w="418" h="452" extrusionOk="0">
                    <a:moveTo>
                      <a:pt x="1" y="0"/>
                    </a:moveTo>
                    <a:lnTo>
                      <a:pt x="1" y="451"/>
                    </a:lnTo>
                    <a:lnTo>
                      <a:pt x="417" y="451"/>
                    </a:lnTo>
                    <a:lnTo>
                      <a:pt x="41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59"/>
              <p:cNvSpPr/>
              <p:nvPr/>
            </p:nvSpPr>
            <p:spPr>
              <a:xfrm>
                <a:off x="8153654" y="2698765"/>
                <a:ext cx="18344" cy="19836"/>
              </a:xfrm>
              <a:custGeom>
                <a:avLst/>
                <a:gdLst/>
                <a:ahLst/>
                <a:cxnLst/>
                <a:rect l="l" t="t" r="r" b="b"/>
                <a:pathLst>
                  <a:path w="418" h="452" extrusionOk="0">
                    <a:moveTo>
                      <a:pt x="1" y="1"/>
                    </a:moveTo>
                    <a:lnTo>
                      <a:pt x="1" y="452"/>
                    </a:lnTo>
                    <a:lnTo>
                      <a:pt x="417" y="452"/>
                    </a:lnTo>
                    <a:lnTo>
                      <a:pt x="41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59"/>
              <p:cNvSpPr/>
              <p:nvPr/>
            </p:nvSpPr>
            <p:spPr>
              <a:xfrm>
                <a:off x="8124734" y="2628726"/>
                <a:ext cx="74648" cy="27472"/>
              </a:xfrm>
              <a:custGeom>
                <a:avLst/>
                <a:gdLst/>
                <a:ahLst/>
                <a:cxnLst/>
                <a:rect l="l" t="t" r="r" b="b"/>
                <a:pathLst>
                  <a:path w="1701" h="626" extrusionOk="0">
                    <a:moveTo>
                      <a:pt x="1" y="1"/>
                    </a:moveTo>
                    <a:lnTo>
                      <a:pt x="660" y="625"/>
                    </a:lnTo>
                    <a:lnTo>
                      <a:pt x="1076" y="625"/>
                    </a:lnTo>
                    <a:lnTo>
                      <a:pt x="17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80" name="Google Shape;2680;p59"/>
            <p:cNvSpPr/>
            <p:nvPr/>
          </p:nvSpPr>
          <p:spPr>
            <a:xfrm>
              <a:off x="1064550" y="4376213"/>
              <a:ext cx="91950" cy="91100"/>
            </a:xfrm>
            <a:custGeom>
              <a:avLst/>
              <a:gdLst/>
              <a:ahLst/>
              <a:cxnLst/>
              <a:rect l="l" t="t" r="r" b="b"/>
              <a:pathLst>
                <a:path w="3678" h="3644" fill="none" extrusionOk="0">
                  <a:moveTo>
                    <a:pt x="3157" y="0"/>
                  </a:moveTo>
                  <a:lnTo>
                    <a:pt x="1839" y="1319"/>
                  </a:lnTo>
                  <a:lnTo>
                    <a:pt x="486" y="0"/>
                  </a:lnTo>
                  <a:lnTo>
                    <a:pt x="0" y="486"/>
                  </a:lnTo>
                  <a:lnTo>
                    <a:pt x="1319" y="1805"/>
                  </a:lnTo>
                  <a:lnTo>
                    <a:pt x="0" y="3158"/>
                  </a:lnTo>
                  <a:lnTo>
                    <a:pt x="486" y="3643"/>
                  </a:lnTo>
                  <a:lnTo>
                    <a:pt x="1839" y="2325"/>
                  </a:lnTo>
                  <a:lnTo>
                    <a:pt x="3157" y="3643"/>
                  </a:lnTo>
                  <a:lnTo>
                    <a:pt x="3678" y="3158"/>
                  </a:lnTo>
                  <a:lnTo>
                    <a:pt x="2325" y="1805"/>
                  </a:lnTo>
                  <a:lnTo>
                    <a:pt x="3678" y="486"/>
                  </a:lnTo>
                  <a:lnTo>
                    <a:pt x="3157" y="0"/>
                  </a:lnTo>
                  <a:lnTo>
                    <a:pt x="3157" y="0"/>
                  </a:lnTo>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81" name="Google Shape;2681;p59"/>
          <p:cNvGrpSpPr/>
          <p:nvPr/>
        </p:nvGrpSpPr>
        <p:grpSpPr>
          <a:xfrm>
            <a:off x="8009738" y="444900"/>
            <a:ext cx="739738" cy="499927"/>
            <a:chOff x="8009738" y="444900"/>
            <a:chExt cx="739738" cy="499927"/>
          </a:xfrm>
        </p:grpSpPr>
        <p:grpSp>
          <p:nvGrpSpPr>
            <p:cNvPr id="2682" name="Google Shape;2682;p59"/>
            <p:cNvGrpSpPr/>
            <p:nvPr/>
          </p:nvGrpSpPr>
          <p:grpSpPr>
            <a:xfrm>
              <a:off x="8114513" y="444900"/>
              <a:ext cx="634963" cy="406652"/>
              <a:chOff x="8114513" y="444900"/>
              <a:chExt cx="634963" cy="406652"/>
            </a:xfrm>
          </p:grpSpPr>
          <p:sp>
            <p:nvSpPr>
              <p:cNvPr id="2683" name="Google Shape;2683;p59"/>
              <p:cNvSpPr/>
              <p:nvPr/>
            </p:nvSpPr>
            <p:spPr>
              <a:xfrm>
                <a:off x="8114513" y="444900"/>
                <a:ext cx="634950" cy="59000"/>
              </a:xfrm>
              <a:custGeom>
                <a:avLst/>
                <a:gdLst/>
                <a:ahLst/>
                <a:cxnLst/>
                <a:rect l="l" t="t" r="r" b="b"/>
                <a:pathLst>
                  <a:path w="25398" h="2360" extrusionOk="0">
                    <a:moveTo>
                      <a:pt x="1" y="0"/>
                    </a:moveTo>
                    <a:lnTo>
                      <a:pt x="1" y="2359"/>
                    </a:lnTo>
                    <a:lnTo>
                      <a:pt x="25398" y="2359"/>
                    </a:lnTo>
                    <a:lnTo>
                      <a:pt x="25398"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59"/>
              <p:cNvSpPr/>
              <p:nvPr/>
            </p:nvSpPr>
            <p:spPr>
              <a:xfrm>
                <a:off x="8706063" y="463100"/>
                <a:ext cx="21725" cy="20850"/>
              </a:xfrm>
              <a:custGeom>
                <a:avLst/>
                <a:gdLst/>
                <a:ahLst/>
                <a:cxnLst/>
                <a:rect l="l" t="t" r="r" b="b"/>
                <a:pathLst>
                  <a:path w="869" h="834" fill="none" extrusionOk="0">
                    <a:moveTo>
                      <a:pt x="1" y="1"/>
                    </a:moveTo>
                    <a:lnTo>
                      <a:pt x="868" y="833"/>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59"/>
              <p:cNvSpPr/>
              <p:nvPr/>
            </p:nvSpPr>
            <p:spPr>
              <a:xfrm>
                <a:off x="8706063" y="463100"/>
                <a:ext cx="21725" cy="20850"/>
              </a:xfrm>
              <a:custGeom>
                <a:avLst/>
                <a:gdLst/>
                <a:ahLst/>
                <a:cxnLst/>
                <a:rect l="l" t="t" r="r" b="b"/>
                <a:pathLst>
                  <a:path w="869" h="834" fill="none" extrusionOk="0">
                    <a:moveTo>
                      <a:pt x="868" y="1"/>
                    </a:moveTo>
                    <a:lnTo>
                      <a:pt x="1" y="833"/>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59"/>
              <p:cNvSpPr/>
              <p:nvPr/>
            </p:nvSpPr>
            <p:spPr>
              <a:xfrm>
                <a:off x="8114525" y="503900"/>
                <a:ext cx="634950" cy="347652"/>
              </a:xfrm>
              <a:custGeom>
                <a:avLst/>
                <a:gdLst/>
                <a:ahLst/>
                <a:cxnLst/>
                <a:rect l="l" t="t" r="r" b="b"/>
                <a:pathLst>
                  <a:path w="25398" h="2360" extrusionOk="0">
                    <a:moveTo>
                      <a:pt x="1" y="0"/>
                    </a:moveTo>
                    <a:lnTo>
                      <a:pt x="1" y="2359"/>
                    </a:lnTo>
                    <a:lnTo>
                      <a:pt x="25398" y="2359"/>
                    </a:lnTo>
                    <a:lnTo>
                      <a:pt x="25398"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87" name="Google Shape;2687;p59"/>
            <p:cNvGrpSpPr/>
            <p:nvPr/>
          </p:nvGrpSpPr>
          <p:grpSpPr>
            <a:xfrm>
              <a:off x="8009738" y="538175"/>
              <a:ext cx="634963" cy="406652"/>
              <a:chOff x="8009738" y="538175"/>
              <a:chExt cx="634963" cy="406652"/>
            </a:xfrm>
          </p:grpSpPr>
          <p:sp>
            <p:nvSpPr>
              <p:cNvPr id="2688" name="Google Shape;2688;p59"/>
              <p:cNvSpPr/>
              <p:nvPr/>
            </p:nvSpPr>
            <p:spPr>
              <a:xfrm>
                <a:off x="8009738" y="538175"/>
                <a:ext cx="634950" cy="59000"/>
              </a:xfrm>
              <a:custGeom>
                <a:avLst/>
                <a:gdLst/>
                <a:ahLst/>
                <a:cxnLst/>
                <a:rect l="l" t="t" r="r" b="b"/>
                <a:pathLst>
                  <a:path w="25398" h="2360" extrusionOk="0">
                    <a:moveTo>
                      <a:pt x="1" y="0"/>
                    </a:moveTo>
                    <a:lnTo>
                      <a:pt x="1" y="2359"/>
                    </a:lnTo>
                    <a:lnTo>
                      <a:pt x="25398" y="2359"/>
                    </a:lnTo>
                    <a:lnTo>
                      <a:pt x="25398"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59"/>
              <p:cNvSpPr/>
              <p:nvPr/>
            </p:nvSpPr>
            <p:spPr>
              <a:xfrm>
                <a:off x="8601288" y="556375"/>
                <a:ext cx="21725" cy="20850"/>
              </a:xfrm>
              <a:custGeom>
                <a:avLst/>
                <a:gdLst/>
                <a:ahLst/>
                <a:cxnLst/>
                <a:rect l="l" t="t" r="r" b="b"/>
                <a:pathLst>
                  <a:path w="869" h="834" fill="none" extrusionOk="0">
                    <a:moveTo>
                      <a:pt x="1" y="1"/>
                    </a:moveTo>
                    <a:lnTo>
                      <a:pt x="868" y="833"/>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59"/>
              <p:cNvSpPr/>
              <p:nvPr/>
            </p:nvSpPr>
            <p:spPr>
              <a:xfrm>
                <a:off x="8601288" y="556375"/>
                <a:ext cx="21725" cy="20850"/>
              </a:xfrm>
              <a:custGeom>
                <a:avLst/>
                <a:gdLst/>
                <a:ahLst/>
                <a:cxnLst/>
                <a:rect l="l" t="t" r="r" b="b"/>
                <a:pathLst>
                  <a:path w="869" h="834" fill="none" extrusionOk="0">
                    <a:moveTo>
                      <a:pt x="868" y="1"/>
                    </a:moveTo>
                    <a:lnTo>
                      <a:pt x="1" y="833"/>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59"/>
              <p:cNvSpPr/>
              <p:nvPr/>
            </p:nvSpPr>
            <p:spPr>
              <a:xfrm>
                <a:off x="8009750" y="597175"/>
                <a:ext cx="634950" cy="347652"/>
              </a:xfrm>
              <a:custGeom>
                <a:avLst/>
                <a:gdLst/>
                <a:ahLst/>
                <a:cxnLst/>
                <a:rect l="l" t="t" r="r" b="b"/>
                <a:pathLst>
                  <a:path w="25398" h="2360" extrusionOk="0">
                    <a:moveTo>
                      <a:pt x="1" y="0"/>
                    </a:moveTo>
                    <a:lnTo>
                      <a:pt x="1" y="2359"/>
                    </a:lnTo>
                    <a:lnTo>
                      <a:pt x="25398" y="2359"/>
                    </a:lnTo>
                    <a:lnTo>
                      <a:pt x="25398"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692" name="Google Shape;2692;p59"/>
          <p:cNvGrpSpPr/>
          <p:nvPr/>
        </p:nvGrpSpPr>
        <p:grpSpPr>
          <a:xfrm>
            <a:off x="706408" y="-1469152"/>
            <a:ext cx="1218677" cy="2647482"/>
            <a:chOff x="706408" y="-1469152"/>
            <a:chExt cx="1218677" cy="2647482"/>
          </a:xfrm>
        </p:grpSpPr>
        <p:grpSp>
          <p:nvGrpSpPr>
            <p:cNvPr id="2693" name="Google Shape;2693;p59"/>
            <p:cNvGrpSpPr/>
            <p:nvPr/>
          </p:nvGrpSpPr>
          <p:grpSpPr>
            <a:xfrm>
              <a:off x="706408" y="-1469152"/>
              <a:ext cx="1218677" cy="2356830"/>
              <a:chOff x="2071700" y="1617275"/>
              <a:chExt cx="717375" cy="1387350"/>
            </a:xfrm>
          </p:grpSpPr>
          <p:sp>
            <p:nvSpPr>
              <p:cNvPr id="2694" name="Google Shape;2694;p59"/>
              <p:cNvSpPr/>
              <p:nvPr/>
            </p:nvSpPr>
            <p:spPr>
              <a:xfrm>
                <a:off x="2093750" y="1644825"/>
                <a:ext cx="6625" cy="1339950"/>
              </a:xfrm>
              <a:custGeom>
                <a:avLst/>
                <a:gdLst/>
                <a:ahLst/>
                <a:cxnLst/>
                <a:rect l="l" t="t" r="r" b="b"/>
                <a:pathLst>
                  <a:path w="265" h="53598" extrusionOk="0">
                    <a:moveTo>
                      <a:pt x="0" y="0"/>
                    </a:moveTo>
                    <a:lnTo>
                      <a:pt x="0" y="5113"/>
                    </a:lnTo>
                    <a:lnTo>
                      <a:pt x="265" y="5113"/>
                    </a:lnTo>
                    <a:lnTo>
                      <a:pt x="265" y="0"/>
                    </a:lnTo>
                    <a:close/>
                    <a:moveTo>
                      <a:pt x="0" y="5378"/>
                    </a:moveTo>
                    <a:lnTo>
                      <a:pt x="0" y="10447"/>
                    </a:lnTo>
                    <a:lnTo>
                      <a:pt x="265" y="10447"/>
                    </a:lnTo>
                    <a:lnTo>
                      <a:pt x="265" y="5378"/>
                    </a:lnTo>
                    <a:close/>
                    <a:moveTo>
                      <a:pt x="0" y="10755"/>
                    </a:moveTo>
                    <a:lnTo>
                      <a:pt x="0" y="15824"/>
                    </a:lnTo>
                    <a:lnTo>
                      <a:pt x="265" y="15824"/>
                    </a:lnTo>
                    <a:lnTo>
                      <a:pt x="265" y="10755"/>
                    </a:lnTo>
                    <a:close/>
                    <a:moveTo>
                      <a:pt x="0" y="16089"/>
                    </a:moveTo>
                    <a:lnTo>
                      <a:pt x="0" y="21201"/>
                    </a:lnTo>
                    <a:lnTo>
                      <a:pt x="265" y="21201"/>
                    </a:lnTo>
                    <a:lnTo>
                      <a:pt x="265" y="16089"/>
                    </a:lnTo>
                    <a:close/>
                    <a:moveTo>
                      <a:pt x="0" y="21466"/>
                    </a:moveTo>
                    <a:lnTo>
                      <a:pt x="0" y="26579"/>
                    </a:lnTo>
                    <a:lnTo>
                      <a:pt x="265" y="26579"/>
                    </a:lnTo>
                    <a:lnTo>
                      <a:pt x="265" y="21466"/>
                    </a:lnTo>
                    <a:close/>
                    <a:moveTo>
                      <a:pt x="0" y="26843"/>
                    </a:moveTo>
                    <a:lnTo>
                      <a:pt x="0" y="31956"/>
                    </a:lnTo>
                    <a:lnTo>
                      <a:pt x="265" y="31956"/>
                    </a:lnTo>
                    <a:lnTo>
                      <a:pt x="265" y="26843"/>
                    </a:lnTo>
                    <a:close/>
                    <a:moveTo>
                      <a:pt x="0" y="32221"/>
                    </a:moveTo>
                    <a:lnTo>
                      <a:pt x="0" y="37334"/>
                    </a:lnTo>
                    <a:lnTo>
                      <a:pt x="265" y="37334"/>
                    </a:lnTo>
                    <a:lnTo>
                      <a:pt x="265" y="32221"/>
                    </a:lnTo>
                    <a:close/>
                    <a:moveTo>
                      <a:pt x="0" y="37598"/>
                    </a:moveTo>
                    <a:lnTo>
                      <a:pt x="0" y="42711"/>
                    </a:lnTo>
                    <a:lnTo>
                      <a:pt x="265" y="42711"/>
                    </a:lnTo>
                    <a:lnTo>
                      <a:pt x="265" y="37598"/>
                    </a:lnTo>
                    <a:close/>
                    <a:moveTo>
                      <a:pt x="0" y="42975"/>
                    </a:moveTo>
                    <a:lnTo>
                      <a:pt x="0" y="48088"/>
                    </a:lnTo>
                    <a:lnTo>
                      <a:pt x="265" y="48088"/>
                    </a:lnTo>
                    <a:lnTo>
                      <a:pt x="265" y="42975"/>
                    </a:lnTo>
                    <a:close/>
                    <a:moveTo>
                      <a:pt x="0" y="48353"/>
                    </a:moveTo>
                    <a:lnTo>
                      <a:pt x="0" y="53598"/>
                    </a:lnTo>
                    <a:lnTo>
                      <a:pt x="44" y="53598"/>
                    </a:lnTo>
                    <a:lnTo>
                      <a:pt x="44"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59"/>
              <p:cNvSpPr/>
              <p:nvPr/>
            </p:nvSpPr>
            <p:spPr>
              <a:xfrm>
                <a:off x="2093750" y="1643725"/>
                <a:ext cx="6625" cy="1341050"/>
              </a:xfrm>
              <a:custGeom>
                <a:avLst/>
                <a:gdLst/>
                <a:ahLst/>
                <a:cxnLst/>
                <a:rect l="l" t="t" r="r" b="b"/>
                <a:pathLst>
                  <a:path w="265" h="53642" fill="none" extrusionOk="0">
                    <a:moveTo>
                      <a:pt x="0" y="0"/>
                    </a:moveTo>
                    <a:lnTo>
                      <a:pt x="0" y="0"/>
                    </a:lnTo>
                    <a:lnTo>
                      <a:pt x="0" y="53642"/>
                    </a:lnTo>
                    <a:lnTo>
                      <a:pt x="265" y="53642"/>
                    </a:lnTo>
                    <a:lnTo>
                      <a:pt x="44" y="53642"/>
                    </a:lnTo>
                    <a:lnTo>
                      <a:pt x="44" y="53377"/>
                    </a:lnTo>
                    <a:lnTo>
                      <a:pt x="265" y="53377"/>
                    </a:lnTo>
                    <a:lnTo>
                      <a:pt x="265" y="48397"/>
                    </a:lnTo>
                    <a:lnTo>
                      <a:pt x="0" y="48397"/>
                    </a:lnTo>
                    <a:lnTo>
                      <a:pt x="0" y="48132"/>
                    </a:lnTo>
                    <a:lnTo>
                      <a:pt x="265" y="48132"/>
                    </a:lnTo>
                    <a:lnTo>
                      <a:pt x="265" y="43019"/>
                    </a:lnTo>
                    <a:lnTo>
                      <a:pt x="0" y="43019"/>
                    </a:lnTo>
                    <a:lnTo>
                      <a:pt x="0" y="42755"/>
                    </a:lnTo>
                    <a:lnTo>
                      <a:pt x="265" y="42755"/>
                    </a:lnTo>
                    <a:lnTo>
                      <a:pt x="265" y="37642"/>
                    </a:lnTo>
                    <a:lnTo>
                      <a:pt x="0" y="37642"/>
                    </a:lnTo>
                    <a:lnTo>
                      <a:pt x="0" y="37378"/>
                    </a:lnTo>
                    <a:lnTo>
                      <a:pt x="265" y="37378"/>
                    </a:lnTo>
                    <a:lnTo>
                      <a:pt x="265" y="32265"/>
                    </a:lnTo>
                    <a:lnTo>
                      <a:pt x="0" y="32265"/>
                    </a:lnTo>
                    <a:lnTo>
                      <a:pt x="0" y="32000"/>
                    </a:lnTo>
                    <a:lnTo>
                      <a:pt x="265" y="32000"/>
                    </a:lnTo>
                    <a:lnTo>
                      <a:pt x="265" y="26887"/>
                    </a:lnTo>
                    <a:lnTo>
                      <a:pt x="0" y="26887"/>
                    </a:lnTo>
                    <a:lnTo>
                      <a:pt x="0" y="26623"/>
                    </a:lnTo>
                    <a:lnTo>
                      <a:pt x="265" y="26623"/>
                    </a:lnTo>
                    <a:lnTo>
                      <a:pt x="265" y="21510"/>
                    </a:lnTo>
                    <a:lnTo>
                      <a:pt x="0" y="21510"/>
                    </a:lnTo>
                    <a:lnTo>
                      <a:pt x="0" y="21245"/>
                    </a:lnTo>
                    <a:lnTo>
                      <a:pt x="265" y="21245"/>
                    </a:lnTo>
                    <a:lnTo>
                      <a:pt x="265" y="16133"/>
                    </a:lnTo>
                    <a:lnTo>
                      <a:pt x="0" y="16133"/>
                    </a:lnTo>
                    <a:lnTo>
                      <a:pt x="0" y="15868"/>
                    </a:lnTo>
                    <a:lnTo>
                      <a:pt x="265" y="15868"/>
                    </a:lnTo>
                    <a:lnTo>
                      <a:pt x="265" y="10799"/>
                    </a:lnTo>
                    <a:lnTo>
                      <a:pt x="0" y="10799"/>
                    </a:lnTo>
                    <a:lnTo>
                      <a:pt x="0" y="10491"/>
                    </a:lnTo>
                    <a:lnTo>
                      <a:pt x="265" y="10491"/>
                    </a:lnTo>
                    <a:lnTo>
                      <a:pt x="265" y="5422"/>
                    </a:lnTo>
                    <a:lnTo>
                      <a:pt x="0" y="5422"/>
                    </a:lnTo>
                    <a:lnTo>
                      <a:pt x="0" y="5157"/>
                    </a:lnTo>
                    <a:lnTo>
                      <a:pt x="265" y="5157"/>
                    </a:lnTo>
                    <a:lnTo>
                      <a:pt x="265" y="44"/>
                    </a:lnTo>
                    <a:lnTo>
                      <a:pt x="0" y="44"/>
                    </a:lnTo>
                    <a:lnTo>
                      <a:pt x="0"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59"/>
              <p:cNvSpPr/>
              <p:nvPr/>
            </p:nvSpPr>
            <p:spPr>
              <a:xfrm>
                <a:off x="2228175" y="1644825"/>
                <a:ext cx="6650" cy="1333350"/>
              </a:xfrm>
              <a:custGeom>
                <a:avLst/>
                <a:gdLst/>
                <a:ahLst/>
                <a:cxnLst/>
                <a:rect l="l" t="t" r="r" b="b"/>
                <a:pathLst>
                  <a:path w="266" h="53334" extrusionOk="0">
                    <a:moveTo>
                      <a:pt x="1" y="0"/>
                    </a:moveTo>
                    <a:lnTo>
                      <a:pt x="1" y="5113"/>
                    </a:lnTo>
                    <a:lnTo>
                      <a:pt x="265" y="5113"/>
                    </a:lnTo>
                    <a:lnTo>
                      <a:pt x="265" y="0"/>
                    </a:lnTo>
                    <a:close/>
                    <a:moveTo>
                      <a:pt x="1" y="5378"/>
                    </a:moveTo>
                    <a:lnTo>
                      <a:pt x="1" y="10447"/>
                    </a:lnTo>
                    <a:lnTo>
                      <a:pt x="265" y="10447"/>
                    </a:lnTo>
                    <a:lnTo>
                      <a:pt x="265" y="5378"/>
                    </a:lnTo>
                    <a:close/>
                    <a:moveTo>
                      <a:pt x="1" y="10755"/>
                    </a:moveTo>
                    <a:lnTo>
                      <a:pt x="1" y="15824"/>
                    </a:lnTo>
                    <a:lnTo>
                      <a:pt x="265" y="15824"/>
                    </a:lnTo>
                    <a:lnTo>
                      <a:pt x="265" y="10755"/>
                    </a:lnTo>
                    <a:close/>
                    <a:moveTo>
                      <a:pt x="1" y="16089"/>
                    </a:moveTo>
                    <a:lnTo>
                      <a:pt x="1" y="21201"/>
                    </a:lnTo>
                    <a:lnTo>
                      <a:pt x="265" y="21201"/>
                    </a:lnTo>
                    <a:lnTo>
                      <a:pt x="265" y="16089"/>
                    </a:lnTo>
                    <a:close/>
                    <a:moveTo>
                      <a:pt x="1" y="21466"/>
                    </a:moveTo>
                    <a:lnTo>
                      <a:pt x="1" y="26579"/>
                    </a:lnTo>
                    <a:lnTo>
                      <a:pt x="265" y="26579"/>
                    </a:lnTo>
                    <a:lnTo>
                      <a:pt x="265" y="21466"/>
                    </a:lnTo>
                    <a:close/>
                    <a:moveTo>
                      <a:pt x="1" y="26843"/>
                    </a:moveTo>
                    <a:lnTo>
                      <a:pt x="1" y="31956"/>
                    </a:lnTo>
                    <a:lnTo>
                      <a:pt x="265" y="31956"/>
                    </a:lnTo>
                    <a:lnTo>
                      <a:pt x="265" y="26843"/>
                    </a:lnTo>
                    <a:close/>
                    <a:moveTo>
                      <a:pt x="1" y="32221"/>
                    </a:moveTo>
                    <a:lnTo>
                      <a:pt x="1" y="37334"/>
                    </a:lnTo>
                    <a:lnTo>
                      <a:pt x="265" y="37334"/>
                    </a:lnTo>
                    <a:lnTo>
                      <a:pt x="265" y="32221"/>
                    </a:lnTo>
                    <a:close/>
                    <a:moveTo>
                      <a:pt x="1" y="37598"/>
                    </a:moveTo>
                    <a:lnTo>
                      <a:pt x="1" y="42711"/>
                    </a:lnTo>
                    <a:lnTo>
                      <a:pt x="265" y="42711"/>
                    </a:lnTo>
                    <a:lnTo>
                      <a:pt x="265" y="37598"/>
                    </a:lnTo>
                    <a:close/>
                    <a:moveTo>
                      <a:pt x="1" y="42975"/>
                    </a:moveTo>
                    <a:lnTo>
                      <a:pt x="1" y="48088"/>
                    </a:lnTo>
                    <a:lnTo>
                      <a:pt x="265" y="48088"/>
                    </a:lnTo>
                    <a:lnTo>
                      <a:pt x="265" y="42975"/>
                    </a:lnTo>
                    <a:close/>
                    <a:moveTo>
                      <a:pt x="1" y="48353"/>
                    </a:moveTo>
                    <a:lnTo>
                      <a:pt x="1"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59"/>
              <p:cNvSpPr/>
              <p:nvPr/>
            </p:nvSpPr>
            <p:spPr>
              <a:xfrm>
                <a:off x="2228175" y="2853625"/>
                <a:ext cx="6650" cy="124550"/>
              </a:xfrm>
              <a:custGeom>
                <a:avLst/>
                <a:gdLst/>
                <a:ahLst/>
                <a:cxnLst/>
                <a:rect l="l" t="t" r="r" b="b"/>
                <a:pathLst>
                  <a:path w="266" h="4982" fill="none" extrusionOk="0">
                    <a:moveTo>
                      <a:pt x="265" y="1"/>
                    </a:moveTo>
                    <a:lnTo>
                      <a:pt x="1" y="1"/>
                    </a:lnTo>
                    <a:lnTo>
                      <a:pt x="1" y="4981"/>
                    </a:lnTo>
                    <a:lnTo>
                      <a:pt x="265" y="4981"/>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59"/>
              <p:cNvSpPr/>
              <p:nvPr/>
            </p:nvSpPr>
            <p:spPr>
              <a:xfrm>
                <a:off x="2228175" y="2719200"/>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59"/>
              <p:cNvSpPr/>
              <p:nvPr/>
            </p:nvSpPr>
            <p:spPr>
              <a:xfrm>
                <a:off x="2228175" y="2584750"/>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59"/>
              <p:cNvSpPr/>
              <p:nvPr/>
            </p:nvSpPr>
            <p:spPr>
              <a:xfrm>
                <a:off x="2228175" y="2450325"/>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59"/>
              <p:cNvSpPr/>
              <p:nvPr/>
            </p:nvSpPr>
            <p:spPr>
              <a:xfrm>
                <a:off x="2228175" y="2315900"/>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59"/>
              <p:cNvSpPr/>
              <p:nvPr/>
            </p:nvSpPr>
            <p:spPr>
              <a:xfrm>
                <a:off x="2228175" y="2181450"/>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59"/>
              <p:cNvSpPr/>
              <p:nvPr/>
            </p:nvSpPr>
            <p:spPr>
              <a:xfrm>
                <a:off x="2228175" y="2047025"/>
                <a:ext cx="6650" cy="127850"/>
              </a:xfrm>
              <a:custGeom>
                <a:avLst/>
                <a:gdLst/>
                <a:ahLst/>
                <a:cxnLst/>
                <a:rect l="l" t="t" r="r" b="b"/>
                <a:pathLst>
                  <a:path w="266" h="5114" fill="none" extrusionOk="0">
                    <a:moveTo>
                      <a:pt x="265" y="1"/>
                    </a:moveTo>
                    <a:lnTo>
                      <a:pt x="1" y="1"/>
                    </a:lnTo>
                    <a:lnTo>
                      <a:pt x="1" y="5113"/>
                    </a:lnTo>
                    <a:lnTo>
                      <a:pt x="265" y="5113"/>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59"/>
              <p:cNvSpPr/>
              <p:nvPr/>
            </p:nvSpPr>
            <p:spPr>
              <a:xfrm>
                <a:off x="2228175" y="1913700"/>
                <a:ext cx="6650" cy="126750"/>
              </a:xfrm>
              <a:custGeom>
                <a:avLst/>
                <a:gdLst/>
                <a:ahLst/>
                <a:cxnLst/>
                <a:rect l="l" t="t" r="r" b="b"/>
                <a:pathLst>
                  <a:path w="266" h="5070" fill="none" extrusionOk="0">
                    <a:moveTo>
                      <a:pt x="265" y="0"/>
                    </a:moveTo>
                    <a:lnTo>
                      <a:pt x="1" y="0"/>
                    </a:lnTo>
                    <a:lnTo>
                      <a:pt x="1" y="5069"/>
                    </a:lnTo>
                    <a:lnTo>
                      <a:pt x="265" y="5069"/>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59"/>
              <p:cNvSpPr/>
              <p:nvPr/>
            </p:nvSpPr>
            <p:spPr>
              <a:xfrm>
                <a:off x="2228175" y="1779250"/>
                <a:ext cx="6650" cy="126750"/>
              </a:xfrm>
              <a:custGeom>
                <a:avLst/>
                <a:gdLst/>
                <a:ahLst/>
                <a:cxnLst/>
                <a:rect l="l" t="t" r="r" b="b"/>
                <a:pathLst>
                  <a:path w="266" h="5070" fill="none" extrusionOk="0">
                    <a:moveTo>
                      <a:pt x="265" y="1"/>
                    </a:moveTo>
                    <a:lnTo>
                      <a:pt x="1" y="1"/>
                    </a:lnTo>
                    <a:lnTo>
                      <a:pt x="1" y="5070"/>
                    </a:lnTo>
                    <a:lnTo>
                      <a:pt x="265" y="5070"/>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59"/>
              <p:cNvSpPr/>
              <p:nvPr/>
            </p:nvSpPr>
            <p:spPr>
              <a:xfrm>
                <a:off x="2228175" y="1644825"/>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59"/>
              <p:cNvSpPr/>
              <p:nvPr/>
            </p:nvSpPr>
            <p:spPr>
              <a:xfrm>
                <a:off x="2362625" y="1644825"/>
                <a:ext cx="6625" cy="1333350"/>
              </a:xfrm>
              <a:custGeom>
                <a:avLst/>
                <a:gdLst/>
                <a:ahLst/>
                <a:cxnLst/>
                <a:rect l="l" t="t" r="r" b="b"/>
                <a:pathLst>
                  <a:path w="265" h="53334" extrusionOk="0">
                    <a:moveTo>
                      <a:pt x="0" y="0"/>
                    </a:moveTo>
                    <a:lnTo>
                      <a:pt x="0" y="5113"/>
                    </a:lnTo>
                    <a:lnTo>
                      <a:pt x="265" y="5113"/>
                    </a:lnTo>
                    <a:lnTo>
                      <a:pt x="265" y="0"/>
                    </a:lnTo>
                    <a:close/>
                    <a:moveTo>
                      <a:pt x="0" y="5378"/>
                    </a:moveTo>
                    <a:lnTo>
                      <a:pt x="0" y="10447"/>
                    </a:lnTo>
                    <a:lnTo>
                      <a:pt x="265" y="10447"/>
                    </a:lnTo>
                    <a:lnTo>
                      <a:pt x="265" y="5378"/>
                    </a:lnTo>
                    <a:close/>
                    <a:moveTo>
                      <a:pt x="0" y="10755"/>
                    </a:moveTo>
                    <a:lnTo>
                      <a:pt x="0" y="15824"/>
                    </a:lnTo>
                    <a:lnTo>
                      <a:pt x="265" y="15824"/>
                    </a:lnTo>
                    <a:lnTo>
                      <a:pt x="265" y="10755"/>
                    </a:lnTo>
                    <a:close/>
                    <a:moveTo>
                      <a:pt x="0" y="16089"/>
                    </a:moveTo>
                    <a:lnTo>
                      <a:pt x="0" y="21201"/>
                    </a:lnTo>
                    <a:lnTo>
                      <a:pt x="265" y="21201"/>
                    </a:lnTo>
                    <a:lnTo>
                      <a:pt x="265" y="16089"/>
                    </a:lnTo>
                    <a:close/>
                    <a:moveTo>
                      <a:pt x="0" y="21466"/>
                    </a:moveTo>
                    <a:lnTo>
                      <a:pt x="0" y="26579"/>
                    </a:lnTo>
                    <a:lnTo>
                      <a:pt x="265" y="26579"/>
                    </a:lnTo>
                    <a:lnTo>
                      <a:pt x="265" y="21466"/>
                    </a:lnTo>
                    <a:close/>
                    <a:moveTo>
                      <a:pt x="0" y="26843"/>
                    </a:moveTo>
                    <a:lnTo>
                      <a:pt x="0" y="31956"/>
                    </a:lnTo>
                    <a:lnTo>
                      <a:pt x="265" y="31956"/>
                    </a:lnTo>
                    <a:lnTo>
                      <a:pt x="265" y="26843"/>
                    </a:lnTo>
                    <a:close/>
                    <a:moveTo>
                      <a:pt x="0" y="32221"/>
                    </a:moveTo>
                    <a:lnTo>
                      <a:pt x="0" y="37334"/>
                    </a:lnTo>
                    <a:lnTo>
                      <a:pt x="265" y="37334"/>
                    </a:lnTo>
                    <a:lnTo>
                      <a:pt x="265" y="32221"/>
                    </a:lnTo>
                    <a:close/>
                    <a:moveTo>
                      <a:pt x="0" y="37598"/>
                    </a:moveTo>
                    <a:lnTo>
                      <a:pt x="0" y="42711"/>
                    </a:lnTo>
                    <a:lnTo>
                      <a:pt x="265" y="42711"/>
                    </a:lnTo>
                    <a:lnTo>
                      <a:pt x="265" y="37598"/>
                    </a:lnTo>
                    <a:close/>
                    <a:moveTo>
                      <a:pt x="0" y="42975"/>
                    </a:moveTo>
                    <a:lnTo>
                      <a:pt x="0" y="48088"/>
                    </a:lnTo>
                    <a:lnTo>
                      <a:pt x="265" y="48088"/>
                    </a:lnTo>
                    <a:lnTo>
                      <a:pt x="265" y="42975"/>
                    </a:lnTo>
                    <a:close/>
                    <a:moveTo>
                      <a:pt x="0" y="48353"/>
                    </a:moveTo>
                    <a:lnTo>
                      <a:pt x="0"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59"/>
              <p:cNvSpPr/>
              <p:nvPr/>
            </p:nvSpPr>
            <p:spPr>
              <a:xfrm>
                <a:off x="2362625" y="2853625"/>
                <a:ext cx="6625" cy="124550"/>
              </a:xfrm>
              <a:custGeom>
                <a:avLst/>
                <a:gdLst/>
                <a:ahLst/>
                <a:cxnLst/>
                <a:rect l="l" t="t" r="r" b="b"/>
                <a:pathLst>
                  <a:path w="265" h="4982" fill="none" extrusionOk="0">
                    <a:moveTo>
                      <a:pt x="265" y="1"/>
                    </a:moveTo>
                    <a:lnTo>
                      <a:pt x="0" y="1"/>
                    </a:lnTo>
                    <a:lnTo>
                      <a:pt x="0" y="4981"/>
                    </a:lnTo>
                    <a:lnTo>
                      <a:pt x="265" y="4981"/>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59"/>
              <p:cNvSpPr/>
              <p:nvPr/>
            </p:nvSpPr>
            <p:spPr>
              <a:xfrm>
                <a:off x="2362625" y="2719200"/>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59"/>
              <p:cNvSpPr/>
              <p:nvPr/>
            </p:nvSpPr>
            <p:spPr>
              <a:xfrm>
                <a:off x="2362625" y="2584750"/>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59"/>
              <p:cNvSpPr/>
              <p:nvPr/>
            </p:nvSpPr>
            <p:spPr>
              <a:xfrm>
                <a:off x="2362625" y="2450325"/>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59"/>
              <p:cNvSpPr/>
              <p:nvPr/>
            </p:nvSpPr>
            <p:spPr>
              <a:xfrm>
                <a:off x="2362625" y="2315900"/>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59"/>
              <p:cNvSpPr/>
              <p:nvPr/>
            </p:nvSpPr>
            <p:spPr>
              <a:xfrm>
                <a:off x="2362625" y="2181450"/>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59"/>
              <p:cNvSpPr/>
              <p:nvPr/>
            </p:nvSpPr>
            <p:spPr>
              <a:xfrm>
                <a:off x="2362625" y="2047025"/>
                <a:ext cx="6625" cy="127850"/>
              </a:xfrm>
              <a:custGeom>
                <a:avLst/>
                <a:gdLst/>
                <a:ahLst/>
                <a:cxnLst/>
                <a:rect l="l" t="t" r="r" b="b"/>
                <a:pathLst>
                  <a:path w="265" h="5114" fill="none" extrusionOk="0">
                    <a:moveTo>
                      <a:pt x="265" y="1"/>
                    </a:moveTo>
                    <a:lnTo>
                      <a:pt x="0" y="1"/>
                    </a:lnTo>
                    <a:lnTo>
                      <a:pt x="0" y="5113"/>
                    </a:lnTo>
                    <a:lnTo>
                      <a:pt x="265" y="5113"/>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59"/>
              <p:cNvSpPr/>
              <p:nvPr/>
            </p:nvSpPr>
            <p:spPr>
              <a:xfrm>
                <a:off x="2362625" y="1913700"/>
                <a:ext cx="6625" cy="126750"/>
              </a:xfrm>
              <a:custGeom>
                <a:avLst/>
                <a:gdLst/>
                <a:ahLst/>
                <a:cxnLst/>
                <a:rect l="l" t="t" r="r" b="b"/>
                <a:pathLst>
                  <a:path w="265" h="5070" fill="none" extrusionOk="0">
                    <a:moveTo>
                      <a:pt x="265" y="0"/>
                    </a:moveTo>
                    <a:lnTo>
                      <a:pt x="0" y="0"/>
                    </a:lnTo>
                    <a:lnTo>
                      <a:pt x="0" y="5069"/>
                    </a:lnTo>
                    <a:lnTo>
                      <a:pt x="265" y="5069"/>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59"/>
              <p:cNvSpPr/>
              <p:nvPr/>
            </p:nvSpPr>
            <p:spPr>
              <a:xfrm>
                <a:off x="2362625" y="1779250"/>
                <a:ext cx="6625" cy="126750"/>
              </a:xfrm>
              <a:custGeom>
                <a:avLst/>
                <a:gdLst/>
                <a:ahLst/>
                <a:cxnLst/>
                <a:rect l="l" t="t" r="r" b="b"/>
                <a:pathLst>
                  <a:path w="265" h="5070" fill="none" extrusionOk="0">
                    <a:moveTo>
                      <a:pt x="265" y="1"/>
                    </a:moveTo>
                    <a:lnTo>
                      <a:pt x="0" y="1"/>
                    </a:lnTo>
                    <a:lnTo>
                      <a:pt x="0" y="5070"/>
                    </a:lnTo>
                    <a:lnTo>
                      <a:pt x="265" y="5070"/>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59"/>
              <p:cNvSpPr/>
              <p:nvPr/>
            </p:nvSpPr>
            <p:spPr>
              <a:xfrm>
                <a:off x="2362625" y="1644825"/>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59"/>
              <p:cNvSpPr/>
              <p:nvPr/>
            </p:nvSpPr>
            <p:spPr>
              <a:xfrm>
                <a:off x="2497050" y="1644825"/>
                <a:ext cx="6625" cy="1333350"/>
              </a:xfrm>
              <a:custGeom>
                <a:avLst/>
                <a:gdLst/>
                <a:ahLst/>
                <a:cxnLst/>
                <a:rect l="l" t="t" r="r" b="b"/>
                <a:pathLst>
                  <a:path w="265" h="53334" extrusionOk="0">
                    <a:moveTo>
                      <a:pt x="0" y="0"/>
                    </a:moveTo>
                    <a:lnTo>
                      <a:pt x="0" y="5113"/>
                    </a:lnTo>
                    <a:lnTo>
                      <a:pt x="265" y="5113"/>
                    </a:lnTo>
                    <a:lnTo>
                      <a:pt x="265" y="0"/>
                    </a:lnTo>
                    <a:close/>
                    <a:moveTo>
                      <a:pt x="0" y="5378"/>
                    </a:moveTo>
                    <a:lnTo>
                      <a:pt x="0" y="10447"/>
                    </a:lnTo>
                    <a:lnTo>
                      <a:pt x="265" y="10447"/>
                    </a:lnTo>
                    <a:lnTo>
                      <a:pt x="265" y="5378"/>
                    </a:lnTo>
                    <a:close/>
                    <a:moveTo>
                      <a:pt x="0" y="10755"/>
                    </a:moveTo>
                    <a:lnTo>
                      <a:pt x="0" y="15824"/>
                    </a:lnTo>
                    <a:lnTo>
                      <a:pt x="265" y="15824"/>
                    </a:lnTo>
                    <a:lnTo>
                      <a:pt x="265" y="10755"/>
                    </a:lnTo>
                    <a:close/>
                    <a:moveTo>
                      <a:pt x="0" y="16089"/>
                    </a:moveTo>
                    <a:lnTo>
                      <a:pt x="0" y="21201"/>
                    </a:lnTo>
                    <a:lnTo>
                      <a:pt x="265" y="21201"/>
                    </a:lnTo>
                    <a:lnTo>
                      <a:pt x="265" y="16089"/>
                    </a:lnTo>
                    <a:close/>
                    <a:moveTo>
                      <a:pt x="0" y="21466"/>
                    </a:moveTo>
                    <a:lnTo>
                      <a:pt x="0" y="26579"/>
                    </a:lnTo>
                    <a:lnTo>
                      <a:pt x="265" y="26579"/>
                    </a:lnTo>
                    <a:lnTo>
                      <a:pt x="265" y="21466"/>
                    </a:lnTo>
                    <a:close/>
                    <a:moveTo>
                      <a:pt x="0" y="26843"/>
                    </a:moveTo>
                    <a:lnTo>
                      <a:pt x="0" y="31956"/>
                    </a:lnTo>
                    <a:lnTo>
                      <a:pt x="265" y="31956"/>
                    </a:lnTo>
                    <a:lnTo>
                      <a:pt x="265" y="26843"/>
                    </a:lnTo>
                    <a:close/>
                    <a:moveTo>
                      <a:pt x="0" y="32221"/>
                    </a:moveTo>
                    <a:lnTo>
                      <a:pt x="0" y="37334"/>
                    </a:lnTo>
                    <a:lnTo>
                      <a:pt x="265" y="37334"/>
                    </a:lnTo>
                    <a:lnTo>
                      <a:pt x="265" y="32221"/>
                    </a:lnTo>
                    <a:close/>
                    <a:moveTo>
                      <a:pt x="0" y="37598"/>
                    </a:moveTo>
                    <a:lnTo>
                      <a:pt x="0" y="42711"/>
                    </a:lnTo>
                    <a:lnTo>
                      <a:pt x="265" y="42711"/>
                    </a:lnTo>
                    <a:lnTo>
                      <a:pt x="265" y="37598"/>
                    </a:lnTo>
                    <a:close/>
                    <a:moveTo>
                      <a:pt x="0" y="42975"/>
                    </a:moveTo>
                    <a:lnTo>
                      <a:pt x="0" y="48088"/>
                    </a:lnTo>
                    <a:lnTo>
                      <a:pt x="265" y="48088"/>
                    </a:lnTo>
                    <a:lnTo>
                      <a:pt x="265" y="42975"/>
                    </a:lnTo>
                    <a:close/>
                    <a:moveTo>
                      <a:pt x="0" y="48353"/>
                    </a:moveTo>
                    <a:lnTo>
                      <a:pt x="0"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59"/>
              <p:cNvSpPr/>
              <p:nvPr/>
            </p:nvSpPr>
            <p:spPr>
              <a:xfrm>
                <a:off x="2497050" y="2853625"/>
                <a:ext cx="6625" cy="124550"/>
              </a:xfrm>
              <a:custGeom>
                <a:avLst/>
                <a:gdLst/>
                <a:ahLst/>
                <a:cxnLst/>
                <a:rect l="l" t="t" r="r" b="b"/>
                <a:pathLst>
                  <a:path w="265" h="4982" fill="none" extrusionOk="0">
                    <a:moveTo>
                      <a:pt x="265" y="1"/>
                    </a:moveTo>
                    <a:lnTo>
                      <a:pt x="0" y="1"/>
                    </a:lnTo>
                    <a:lnTo>
                      <a:pt x="0" y="4981"/>
                    </a:lnTo>
                    <a:lnTo>
                      <a:pt x="265" y="4981"/>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59"/>
              <p:cNvSpPr/>
              <p:nvPr/>
            </p:nvSpPr>
            <p:spPr>
              <a:xfrm>
                <a:off x="2497050" y="2719200"/>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59"/>
              <p:cNvSpPr/>
              <p:nvPr/>
            </p:nvSpPr>
            <p:spPr>
              <a:xfrm>
                <a:off x="2497050" y="2584750"/>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59"/>
              <p:cNvSpPr/>
              <p:nvPr/>
            </p:nvSpPr>
            <p:spPr>
              <a:xfrm>
                <a:off x="2497050" y="2450325"/>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59"/>
              <p:cNvSpPr/>
              <p:nvPr/>
            </p:nvSpPr>
            <p:spPr>
              <a:xfrm>
                <a:off x="2497050" y="2315900"/>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59"/>
              <p:cNvSpPr/>
              <p:nvPr/>
            </p:nvSpPr>
            <p:spPr>
              <a:xfrm>
                <a:off x="2497050" y="2181450"/>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59"/>
              <p:cNvSpPr/>
              <p:nvPr/>
            </p:nvSpPr>
            <p:spPr>
              <a:xfrm>
                <a:off x="2497050" y="2047025"/>
                <a:ext cx="6625" cy="127850"/>
              </a:xfrm>
              <a:custGeom>
                <a:avLst/>
                <a:gdLst/>
                <a:ahLst/>
                <a:cxnLst/>
                <a:rect l="l" t="t" r="r" b="b"/>
                <a:pathLst>
                  <a:path w="265" h="5114" fill="none" extrusionOk="0">
                    <a:moveTo>
                      <a:pt x="265" y="1"/>
                    </a:moveTo>
                    <a:lnTo>
                      <a:pt x="0" y="1"/>
                    </a:lnTo>
                    <a:lnTo>
                      <a:pt x="0" y="5113"/>
                    </a:lnTo>
                    <a:lnTo>
                      <a:pt x="265" y="5113"/>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59"/>
              <p:cNvSpPr/>
              <p:nvPr/>
            </p:nvSpPr>
            <p:spPr>
              <a:xfrm>
                <a:off x="2497050" y="1913700"/>
                <a:ext cx="6625" cy="126750"/>
              </a:xfrm>
              <a:custGeom>
                <a:avLst/>
                <a:gdLst/>
                <a:ahLst/>
                <a:cxnLst/>
                <a:rect l="l" t="t" r="r" b="b"/>
                <a:pathLst>
                  <a:path w="265" h="5070" fill="none" extrusionOk="0">
                    <a:moveTo>
                      <a:pt x="265" y="0"/>
                    </a:moveTo>
                    <a:lnTo>
                      <a:pt x="0" y="0"/>
                    </a:lnTo>
                    <a:lnTo>
                      <a:pt x="0" y="5069"/>
                    </a:lnTo>
                    <a:lnTo>
                      <a:pt x="265" y="5069"/>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59"/>
              <p:cNvSpPr/>
              <p:nvPr/>
            </p:nvSpPr>
            <p:spPr>
              <a:xfrm>
                <a:off x="2497050" y="1779250"/>
                <a:ext cx="6625" cy="126750"/>
              </a:xfrm>
              <a:custGeom>
                <a:avLst/>
                <a:gdLst/>
                <a:ahLst/>
                <a:cxnLst/>
                <a:rect l="l" t="t" r="r" b="b"/>
                <a:pathLst>
                  <a:path w="265" h="5070" fill="none" extrusionOk="0">
                    <a:moveTo>
                      <a:pt x="265" y="1"/>
                    </a:moveTo>
                    <a:lnTo>
                      <a:pt x="0" y="1"/>
                    </a:lnTo>
                    <a:lnTo>
                      <a:pt x="0" y="5070"/>
                    </a:lnTo>
                    <a:lnTo>
                      <a:pt x="265" y="5070"/>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59"/>
              <p:cNvSpPr/>
              <p:nvPr/>
            </p:nvSpPr>
            <p:spPr>
              <a:xfrm>
                <a:off x="2497050" y="1644825"/>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59"/>
              <p:cNvSpPr/>
              <p:nvPr/>
            </p:nvSpPr>
            <p:spPr>
              <a:xfrm>
                <a:off x="2631475" y="1644825"/>
                <a:ext cx="6650" cy="1333350"/>
              </a:xfrm>
              <a:custGeom>
                <a:avLst/>
                <a:gdLst/>
                <a:ahLst/>
                <a:cxnLst/>
                <a:rect l="l" t="t" r="r" b="b"/>
                <a:pathLst>
                  <a:path w="266" h="53334" extrusionOk="0">
                    <a:moveTo>
                      <a:pt x="1" y="0"/>
                    </a:moveTo>
                    <a:lnTo>
                      <a:pt x="1" y="5113"/>
                    </a:lnTo>
                    <a:lnTo>
                      <a:pt x="265" y="5113"/>
                    </a:lnTo>
                    <a:lnTo>
                      <a:pt x="265" y="0"/>
                    </a:lnTo>
                    <a:close/>
                    <a:moveTo>
                      <a:pt x="1" y="5378"/>
                    </a:moveTo>
                    <a:lnTo>
                      <a:pt x="1" y="10447"/>
                    </a:lnTo>
                    <a:lnTo>
                      <a:pt x="265" y="10447"/>
                    </a:lnTo>
                    <a:lnTo>
                      <a:pt x="265" y="5378"/>
                    </a:lnTo>
                    <a:close/>
                    <a:moveTo>
                      <a:pt x="1" y="10755"/>
                    </a:moveTo>
                    <a:lnTo>
                      <a:pt x="1" y="15824"/>
                    </a:lnTo>
                    <a:lnTo>
                      <a:pt x="265" y="15824"/>
                    </a:lnTo>
                    <a:lnTo>
                      <a:pt x="265" y="10755"/>
                    </a:lnTo>
                    <a:close/>
                    <a:moveTo>
                      <a:pt x="1" y="16089"/>
                    </a:moveTo>
                    <a:lnTo>
                      <a:pt x="1" y="21201"/>
                    </a:lnTo>
                    <a:lnTo>
                      <a:pt x="265" y="21201"/>
                    </a:lnTo>
                    <a:lnTo>
                      <a:pt x="265" y="16089"/>
                    </a:lnTo>
                    <a:close/>
                    <a:moveTo>
                      <a:pt x="1" y="21466"/>
                    </a:moveTo>
                    <a:lnTo>
                      <a:pt x="1" y="26579"/>
                    </a:lnTo>
                    <a:lnTo>
                      <a:pt x="265" y="26579"/>
                    </a:lnTo>
                    <a:lnTo>
                      <a:pt x="265" y="21466"/>
                    </a:lnTo>
                    <a:close/>
                    <a:moveTo>
                      <a:pt x="1" y="26843"/>
                    </a:moveTo>
                    <a:lnTo>
                      <a:pt x="1" y="31956"/>
                    </a:lnTo>
                    <a:lnTo>
                      <a:pt x="265" y="31956"/>
                    </a:lnTo>
                    <a:lnTo>
                      <a:pt x="265" y="26843"/>
                    </a:lnTo>
                    <a:close/>
                    <a:moveTo>
                      <a:pt x="1" y="32221"/>
                    </a:moveTo>
                    <a:lnTo>
                      <a:pt x="1" y="37334"/>
                    </a:lnTo>
                    <a:lnTo>
                      <a:pt x="265" y="37334"/>
                    </a:lnTo>
                    <a:lnTo>
                      <a:pt x="265" y="32221"/>
                    </a:lnTo>
                    <a:close/>
                    <a:moveTo>
                      <a:pt x="1" y="37598"/>
                    </a:moveTo>
                    <a:lnTo>
                      <a:pt x="1" y="42711"/>
                    </a:lnTo>
                    <a:lnTo>
                      <a:pt x="265" y="42711"/>
                    </a:lnTo>
                    <a:lnTo>
                      <a:pt x="265" y="37598"/>
                    </a:lnTo>
                    <a:close/>
                    <a:moveTo>
                      <a:pt x="1" y="42975"/>
                    </a:moveTo>
                    <a:lnTo>
                      <a:pt x="1" y="48088"/>
                    </a:lnTo>
                    <a:lnTo>
                      <a:pt x="265" y="48088"/>
                    </a:lnTo>
                    <a:lnTo>
                      <a:pt x="265" y="42975"/>
                    </a:lnTo>
                    <a:close/>
                    <a:moveTo>
                      <a:pt x="1" y="48353"/>
                    </a:moveTo>
                    <a:lnTo>
                      <a:pt x="1"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59"/>
              <p:cNvSpPr/>
              <p:nvPr/>
            </p:nvSpPr>
            <p:spPr>
              <a:xfrm>
                <a:off x="2631475" y="2853625"/>
                <a:ext cx="6650" cy="124550"/>
              </a:xfrm>
              <a:custGeom>
                <a:avLst/>
                <a:gdLst/>
                <a:ahLst/>
                <a:cxnLst/>
                <a:rect l="l" t="t" r="r" b="b"/>
                <a:pathLst>
                  <a:path w="266" h="4982" fill="none" extrusionOk="0">
                    <a:moveTo>
                      <a:pt x="265" y="1"/>
                    </a:moveTo>
                    <a:lnTo>
                      <a:pt x="1" y="1"/>
                    </a:lnTo>
                    <a:lnTo>
                      <a:pt x="1" y="4981"/>
                    </a:lnTo>
                    <a:lnTo>
                      <a:pt x="265" y="4981"/>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59"/>
              <p:cNvSpPr/>
              <p:nvPr/>
            </p:nvSpPr>
            <p:spPr>
              <a:xfrm>
                <a:off x="2631475" y="2719200"/>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59"/>
              <p:cNvSpPr/>
              <p:nvPr/>
            </p:nvSpPr>
            <p:spPr>
              <a:xfrm>
                <a:off x="2631475" y="2584750"/>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59"/>
              <p:cNvSpPr/>
              <p:nvPr/>
            </p:nvSpPr>
            <p:spPr>
              <a:xfrm>
                <a:off x="2631475" y="2450325"/>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59"/>
              <p:cNvSpPr/>
              <p:nvPr/>
            </p:nvSpPr>
            <p:spPr>
              <a:xfrm>
                <a:off x="2631475" y="2315900"/>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59"/>
              <p:cNvSpPr/>
              <p:nvPr/>
            </p:nvSpPr>
            <p:spPr>
              <a:xfrm>
                <a:off x="2631475" y="2181450"/>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59"/>
              <p:cNvSpPr/>
              <p:nvPr/>
            </p:nvSpPr>
            <p:spPr>
              <a:xfrm>
                <a:off x="2631475" y="2047025"/>
                <a:ext cx="6650" cy="127850"/>
              </a:xfrm>
              <a:custGeom>
                <a:avLst/>
                <a:gdLst/>
                <a:ahLst/>
                <a:cxnLst/>
                <a:rect l="l" t="t" r="r" b="b"/>
                <a:pathLst>
                  <a:path w="266" h="5114" fill="none" extrusionOk="0">
                    <a:moveTo>
                      <a:pt x="265" y="1"/>
                    </a:moveTo>
                    <a:lnTo>
                      <a:pt x="1" y="1"/>
                    </a:lnTo>
                    <a:lnTo>
                      <a:pt x="1" y="5113"/>
                    </a:lnTo>
                    <a:lnTo>
                      <a:pt x="265" y="5113"/>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59"/>
              <p:cNvSpPr/>
              <p:nvPr/>
            </p:nvSpPr>
            <p:spPr>
              <a:xfrm>
                <a:off x="2631475" y="1913700"/>
                <a:ext cx="6650" cy="126750"/>
              </a:xfrm>
              <a:custGeom>
                <a:avLst/>
                <a:gdLst/>
                <a:ahLst/>
                <a:cxnLst/>
                <a:rect l="l" t="t" r="r" b="b"/>
                <a:pathLst>
                  <a:path w="266" h="5070" fill="none" extrusionOk="0">
                    <a:moveTo>
                      <a:pt x="265" y="0"/>
                    </a:moveTo>
                    <a:lnTo>
                      <a:pt x="1" y="0"/>
                    </a:lnTo>
                    <a:lnTo>
                      <a:pt x="1" y="5069"/>
                    </a:lnTo>
                    <a:lnTo>
                      <a:pt x="265" y="5069"/>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59"/>
              <p:cNvSpPr/>
              <p:nvPr/>
            </p:nvSpPr>
            <p:spPr>
              <a:xfrm>
                <a:off x="2631475" y="1779250"/>
                <a:ext cx="6650" cy="126750"/>
              </a:xfrm>
              <a:custGeom>
                <a:avLst/>
                <a:gdLst/>
                <a:ahLst/>
                <a:cxnLst/>
                <a:rect l="l" t="t" r="r" b="b"/>
                <a:pathLst>
                  <a:path w="266" h="5070" fill="none" extrusionOk="0">
                    <a:moveTo>
                      <a:pt x="265" y="1"/>
                    </a:moveTo>
                    <a:lnTo>
                      <a:pt x="1" y="1"/>
                    </a:lnTo>
                    <a:lnTo>
                      <a:pt x="1" y="5070"/>
                    </a:lnTo>
                    <a:lnTo>
                      <a:pt x="265" y="5070"/>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59"/>
              <p:cNvSpPr/>
              <p:nvPr/>
            </p:nvSpPr>
            <p:spPr>
              <a:xfrm>
                <a:off x="2631475" y="1644825"/>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59"/>
              <p:cNvSpPr/>
              <p:nvPr/>
            </p:nvSpPr>
            <p:spPr>
              <a:xfrm>
                <a:off x="2761500" y="1645925"/>
                <a:ext cx="7750" cy="1336650"/>
              </a:xfrm>
              <a:custGeom>
                <a:avLst/>
                <a:gdLst/>
                <a:ahLst/>
                <a:cxnLst/>
                <a:rect l="l" t="t" r="r" b="b"/>
                <a:pathLst>
                  <a:path w="310" h="53466" extrusionOk="0">
                    <a:moveTo>
                      <a:pt x="1" y="1"/>
                    </a:moveTo>
                    <a:lnTo>
                      <a:pt x="1" y="5069"/>
                    </a:lnTo>
                    <a:lnTo>
                      <a:pt x="309" y="5069"/>
                    </a:lnTo>
                    <a:lnTo>
                      <a:pt x="309" y="1"/>
                    </a:lnTo>
                    <a:close/>
                    <a:moveTo>
                      <a:pt x="1" y="5334"/>
                    </a:moveTo>
                    <a:lnTo>
                      <a:pt x="1" y="10403"/>
                    </a:lnTo>
                    <a:lnTo>
                      <a:pt x="309" y="10403"/>
                    </a:lnTo>
                    <a:lnTo>
                      <a:pt x="309" y="5334"/>
                    </a:lnTo>
                    <a:close/>
                    <a:moveTo>
                      <a:pt x="1" y="10711"/>
                    </a:moveTo>
                    <a:lnTo>
                      <a:pt x="1" y="15780"/>
                    </a:lnTo>
                    <a:lnTo>
                      <a:pt x="309" y="15780"/>
                    </a:lnTo>
                    <a:lnTo>
                      <a:pt x="309" y="10711"/>
                    </a:lnTo>
                    <a:close/>
                    <a:moveTo>
                      <a:pt x="1" y="16045"/>
                    </a:moveTo>
                    <a:lnTo>
                      <a:pt x="1" y="21157"/>
                    </a:lnTo>
                    <a:lnTo>
                      <a:pt x="309" y="21157"/>
                    </a:lnTo>
                    <a:lnTo>
                      <a:pt x="309" y="16045"/>
                    </a:lnTo>
                    <a:close/>
                    <a:moveTo>
                      <a:pt x="1" y="21422"/>
                    </a:moveTo>
                    <a:lnTo>
                      <a:pt x="1" y="26535"/>
                    </a:lnTo>
                    <a:lnTo>
                      <a:pt x="309" y="26535"/>
                    </a:lnTo>
                    <a:lnTo>
                      <a:pt x="309" y="21422"/>
                    </a:lnTo>
                    <a:close/>
                    <a:moveTo>
                      <a:pt x="1" y="26799"/>
                    </a:moveTo>
                    <a:lnTo>
                      <a:pt x="1" y="31912"/>
                    </a:lnTo>
                    <a:lnTo>
                      <a:pt x="309" y="31912"/>
                    </a:lnTo>
                    <a:lnTo>
                      <a:pt x="309" y="26799"/>
                    </a:lnTo>
                    <a:close/>
                    <a:moveTo>
                      <a:pt x="1" y="32177"/>
                    </a:moveTo>
                    <a:lnTo>
                      <a:pt x="1" y="37290"/>
                    </a:lnTo>
                    <a:lnTo>
                      <a:pt x="309" y="37290"/>
                    </a:lnTo>
                    <a:lnTo>
                      <a:pt x="309" y="32177"/>
                    </a:lnTo>
                    <a:close/>
                    <a:moveTo>
                      <a:pt x="1" y="37554"/>
                    </a:moveTo>
                    <a:lnTo>
                      <a:pt x="1" y="42667"/>
                    </a:lnTo>
                    <a:lnTo>
                      <a:pt x="309" y="42667"/>
                    </a:lnTo>
                    <a:lnTo>
                      <a:pt x="309" y="37554"/>
                    </a:lnTo>
                    <a:close/>
                    <a:moveTo>
                      <a:pt x="1" y="42931"/>
                    </a:moveTo>
                    <a:lnTo>
                      <a:pt x="1" y="48044"/>
                    </a:lnTo>
                    <a:lnTo>
                      <a:pt x="309" y="48044"/>
                    </a:lnTo>
                    <a:lnTo>
                      <a:pt x="309" y="42931"/>
                    </a:lnTo>
                    <a:close/>
                    <a:moveTo>
                      <a:pt x="1" y="48309"/>
                    </a:moveTo>
                    <a:lnTo>
                      <a:pt x="1" y="53289"/>
                    </a:lnTo>
                    <a:lnTo>
                      <a:pt x="265" y="53289"/>
                    </a:lnTo>
                    <a:lnTo>
                      <a:pt x="265" y="53466"/>
                    </a:lnTo>
                    <a:lnTo>
                      <a:pt x="309" y="53466"/>
                    </a:lnTo>
                    <a:lnTo>
                      <a:pt x="309" y="48309"/>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59"/>
              <p:cNvSpPr/>
              <p:nvPr/>
            </p:nvSpPr>
            <p:spPr>
              <a:xfrm>
                <a:off x="2761500" y="1645925"/>
                <a:ext cx="7750" cy="1336650"/>
              </a:xfrm>
              <a:custGeom>
                <a:avLst/>
                <a:gdLst/>
                <a:ahLst/>
                <a:cxnLst/>
                <a:rect l="l" t="t" r="r" b="b"/>
                <a:pathLst>
                  <a:path w="310" h="53466" fill="none" extrusionOk="0">
                    <a:moveTo>
                      <a:pt x="309" y="1"/>
                    </a:moveTo>
                    <a:lnTo>
                      <a:pt x="1" y="1"/>
                    </a:lnTo>
                    <a:lnTo>
                      <a:pt x="1" y="5069"/>
                    </a:lnTo>
                    <a:lnTo>
                      <a:pt x="309" y="5069"/>
                    </a:lnTo>
                    <a:lnTo>
                      <a:pt x="309" y="5334"/>
                    </a:lnTo>
                    <a:lnTo>
                      <a:pt x="1" y="5334"/>
                    </a:lnTo>
                    <a:lnTo>
                      <a:pt x="1" y="10403"/>
                    </a:lnTo>
                    <a:lnTo>
                      <a:pt x="309" y="10403"/>
                    </a:lnTo>
                    <a:lnTo>
                      <a:pt x="309" y="10711"/>
                    </a:lnTo>
                    <a:lnTo>
                      <a:pt x="1" y="10711"/>
                    </a:lnTo>
                    <a:lnTo>
                      <a:pt x="1" y="15780"/>
                    </a:lnTo>
                    <a:lnTo>
                      <a:pt x="309" y="15780"/>
                    </a:lnTo>
                    <a:lnTo>
                      <a:pt x="309" y="16045"/>
                    </a:lnTo>
                    <a:lnTo>
                      <a:pt x="1" y="16045"/>
                    </a:lnTo>
                    <a:lnTo>
                      <a:pt x="1" y="21157"/>
                    </a:lnTo>
                    <a:lnTo>
                      <a:pt x="309" y="21157"/>
                    </a:lnTo>
                    <a:lnTo>
                      <a:pt x="309" y="21422"/>
                    </a:lnTo>
                    <a:lnTo>
                      <a:pt x="1" y="21422"/>
                    </a:lnTo>
                    <a:lnTo>
                      <a:pt x="1" y="26535"/>
                    </a:lnTo>
                    <a:lnTo>
                      <a:pt x="309" y="26535"/>
                    </a:lnTo>
                    <a:lnTo>
                      <a:pt x="309" y="26799"/>
                    </a:lnTo>
                    <a:lnTo>
                      <a:pt x="1" y="26799"/>
                    </a:lnTo>
                    <a:lnTo>
                      <a:pt x="1" y="31912"/>
                    </a:lnTo>
                    <a:lnTo>
                      <a:pt x="309" y="31912"/>
                    </a:lnTo>
                    <a:lnTo>
                      <a:pt x="309" y="32177"/>
                    </a:lnTo>
                    <a:lnTo>
                      <a:pt x="1" y="32177"/>
                    </a:lnTo>
                    <a:lnTo>
                      <a:pt x="1" y="37290"/>
                    </a:lnTo>
                    <a:lnTo>
                      <a:pt x="309" y="37290"/>
                    </a:lnTo>
                    <a:lnTo>
                      <a:pt x="309" y="37554"/>
                    </a:lnTo>
                    <a:lnTo>
                      <a:pt x="1" y="37554"/>
                    </a:lnTo>
                    <a:lnTo>
                      <a:pt x="1" y="42667"/>
                    </a:lnTo>
                    <a:lnTo>
                      <a:pt x="309" y="42667"/>
                    </a:lnTo>
                    <a:lnTo>
                      <a:pt x="309" y="42931"/>
                    </a:lnTo>
                    <a:lnTo>
                      <a:pt x="1" y="42931"/>
                    </a:lnTo>
                    <a:lnTo>
                      <a:pt x="1" y="48044"/>
                    </a:lnTo>
                    <a:lnTo>
                      <a:pt x="309" y="48044"/>
                    </a:lnTo>
                    <a:lnTo>
                      <a:pt x="309" y="48309"/>
                    </a:lnTo>
                    <a:lnTo>
                      <a:pt x="1" y="48309"/>
                    </a:lnTo>
                    <a:lnTo>
                      <a:pt x="1" y="53289"/>
                    </a:lnTo>
                    <a:lnTo>
                      <a:pt x="265" y="53289"/>
                    </a:lnTo>
                    <a:lnTo>
                      <a:pt x="265" y="53466"/>
                    </a:lnTo>
                    <a:lnTo>
                      <a:pt x="309" y="53466"/>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59"/>
              <p:cNvSpPr/>
              <p:nvPr/>
            </p:nvSpPr>
            <p:spPr>
              <a:xfrm>
                <a:off x="2093750" y="1638225"/>
                <a:ext cx="675500" cy="6625"/>
              </a:xfrm>
              <a:custGeom>
                <a:avLst/>
                <a:gdLst/>
                <a:ahLst/>
                <a:cxnLst/>
                <a:rect l="l" t="t" r="r" b="b"/>
                <a:pathLst>
                  <a:path w="27020" h="265" extrusionOk="0">
                    <a:moveTo>
                      <a:pt x="0" y="0"/>
                    </a:moveTo>
                    <a:lnTo>
                      <a:pt x="0" y="220"/>
                    </a:lnTo>
                    <a:lnTo>
                      <a:pt x="265" y="220"/>
                    </a:lnTo>
                    <a:lnTo>
                      <a:pt x="265" y="264"/>
                    </a:lnTo>
                    <a:lnTo>
                      <a:pt x="5378" y="264"/>
                    </a:lnTo>
                    <a:lnTo>
                      <a:pt x="5378" y="220"/>
                    </a:lnTo>
                    <a:lnTo>
                      <a:pt x="5642" y="220"/>
                    </a:lnTo>
                    <a:lnTo>
                      <a:pt x="5642" y="264"/>
                    </a:lnTo>
                    <a:lnTo>
                      <a:pt x="10755" y="264"/>
                    </a:lnTo>
                    <a:lnTo>
                      <a:pt x="10755" y="220"/>
                    </a:lnTo>
                    <a:lnTo>
                      <a:pt x="11020" y="220"/>
                    </a:lnTo>
                    <a:lnTo>
                      <a:pt x="11020" y="264"/>
                    </a:lnTo>
                    <a:lnTo>
                      <a:pt x="16132" y="264"/>
                    </a:lnTo>
                    <a:lnTo>
                      <a:pt x="16132" y="220"/>
                    </a:lnTo>
                    <a:lnTo>
                      <a:pt x="16397" y="220"/>
                    </a:lnTo>
                    <a:lnTo>
                      <a:pt x="16397" y="264"/>
                    </a:lnTo>
                    <a:lnTo>
                      <a:pt x="21510" y="264"/>
                    </a:lnTo>
                    <a:lnTo>
                      <a:pt x="21510" y="220"/>
                    </a:lnTo>
                    <a:lnTo>
                      <a:pt x="21774" y="220"/>
                    </a:lnTo>
                    <a:lnTo>
                      <a:pt x="21774" y="264"/>
                    </a:lnTo>
                    <a:lnTo>
                      <a:pt x="27019" y="264"/>
                    </a:lnTo>
                    <a:lnTo>
                      <a:pt x="2701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59"/>
              <p:cNvSpPr/>
              <p:nvPr/>
            </p:nvSpPr>
            <p:spPr>
              <a:xfrm>
                <a:off x="2093750" y="1638225"/>
                <a:ext cx="675500" cy="6625"/>
              </a:xfrm>
              <a:custGeom>
                <a:avLst/>
                <a:gdLst/>
                <a:ahLst/>
                <a:cxnLst/>
                <a:rect l="l" t="t" r="r" b="b"/>
                <a:pathLst>
                  <a:path w="27020" h="265" fill="none" extrusionOk="0">
                    <a:moveTo>
                      <a:pt x="27019" y="0"/>
                    </a:moveTo>
                    <a:lnTo>
                      <a:pt x="0" y="0"/>
                    </a:lnTo>
                    <a:lnTo>
                      <a:pt x="0" y="220"/>
                    </a:lnTo>
                    <a:lnTo>
                      <a:pt x="265" y="220"/>
                    </a:lnTo>
                    <a:lnTo>
                      <a:pt x="265" y="264"/>
                    </a:lnTo>
                    <a:lnTo>
                      <a:pt x="5378" y="264"/>
                    </a:lnTo>
                    <a:lnTo>
                      <a:pt x="5378" y="220"/>
                    </a:lnTo>
                    <a:lnTo>
                      <a:pt x="5642" y="220"/>
                    </a:lnTo>
                    <a:lnTo>
                      <a:pt x="5642" y="264"/>
                    </a:lnTo>
                    <a:lnTo>
                      <a:pt x="10755" y="264"/>
                    </a:lnTo>
                    <a:lnTo>
                      <a:pt x="10755" y="220"/>
                    </a:lnTo>
                    <a:lnTo>
                      <a:pt x="11020" y="220"/>
                    </a:lnTo>
                    <a:lnTo>
                      <a:pt x="11020" y="264"/>
                    </a:lnTo>
                    <a:lnTo>
                      <a:pt x="16132" y="264"/>
                    </a:lnTo>
                    <a:lnTo>
                      <a:pt x="16132" y="220"/>
                    </a:lnTo>
                    <a:lnTo>
                      <a:pt x="16397" y="220"/>
                    </a:lnTo>
                    <a:lnTo>
                      <a:pt x="16397" y="264"/>
                    </a:lnTo>
                    <a:lnTo>
                      <a:pt x="21510" y="264"/>
                    </a:lnTo>
                    <a:lnTo>
                      <a:pt x="21510" y="220"/>
                    </a:lnTo>
                    <a:lnTo>
                      <a:pt x="21774" y="220"/>
                    </a:lnTo>
                    <a:lnTo>
                      <a:pt x="21774" y="264"/>
                    </a:lnTo>
                    <a:lnTo>
                      <a:pt x="27019" y="264"/>
                    </a:lnTo>
                    <a:lnTo>
                      <a:pt x="2701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59"/>
              <p:cNvSpPr/>
              <p:nvPr/>
            </p:nvSpPr>
            <p:spPr>
              <a:xfrm>
                <a:off x="2093750" y="1643725"/>
                <a:ext cx="6625" cy="1125"/>
              </a:xfrm>
              <a:custGeom>
                <a:avLst/>
                <a:gdLst/>
                <a:ahLst/>
                <a:cxnLst/>
                <a:rect l="l" t="t" r="r" b="b"/>
                <a:pathLst>
                  <a:path w="265" h="45" extrusionOk="0">
                    <a:moveTo>
                      <a:pt x="0" y="0"/>
                    </a:moveTo>
                    <a:lnTo>
                      <a:pt x="0" y="44"/>
                    </a:lnTo>
                    <a:lnTo>
                      <a:pt x="265"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59"/>
              <p:cNvSpPr/>
              <p:nvPr/>
            </p:nvSpPr>
            <p:spPr>
              <a:xfrm>
                <a:off x="2093750" y="1643725"/>
                <a:ext cx="6625" cy="1125"/>
              </a:xfrm>
              <a:custGeom>
                <a:avLst/>
                <a:gdLst/>
                <a:ahLst/>
                <a:cxnLst/>
                <a:rect l="l" t="t" r="r" b="b"/>
                <a:pathLst>
                  <a:path w="265" h="45" fill="none" extrusionOk="0">
                    <a:moveTo>
                      <a:pt x="265" y="0"/>
                    </a:moveTo>
                    <a:lnTo>
                      <a:pt x="0" y="0"/>
                    </a:lnTo>
                    <a:lnTo>
                      <a:pt x="0" y="44"/>
                    </a:lnTo>
                    <a:lnTo>
                      <a:pt x="265" y="44"/>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59"/>
              <p:cNvSpPr/>
              <p:nvPr/>
            </p:nvSpPr>
            <p:spPr>
              <a:xfrm>
                <a:off x="2228175" y="1643725"/>
                <a:ext cx="6650" cy="1125"/>
              </a:xfrm>
              <a:custGeom>
                <a:avLst/>
                <a:gdLst/>
                <a:ahLst/>
                <a:cxnLst/>
                <a:rect l="l" t="t" r="r" b="b"/>
                <a:pathLst>
                  <a:path w="266" h="45" extrusionOk="0">
                    <a:moveTo>
                      <a:pt x="1" y="0"/>
                    </a:moveTo>
                    <a:lnTo>
                      <a:pt x="1" y="44"/>
                    </a:lnTo>
                    <a:lnTo>
                      <a:pt x="265"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59"/>
              <p:cNvSpPr/>
              <p:nvPr/>
            </p:nvSpPr>
            <p:spPr>
              <a:xfrm>
                <a:off x="2228175" y="1643725"/>
                <a:ext cx="6650" cy="1125"/>
              </a:xfrm>
              <a:custGeom>
                <a:avLst/>
                <a:gdLst/>
                <a:ahLst/>
                <a:cxnLst/>
                <a:rect l="l" t="t" r="r" b="b"/>
                <a:pathLst>
                  <a:path w="266" h="45" fill="none" extrusionOk="0">
                    <a:moveTo>
                      <a:pt x="265" y="0"/>
                    </a:moveTo>
                    <a:lnTo>
                      <a:pt x="1" y="0"/>
                    </a:lnTo>
                    <a:lnTo>
                      <a:pt x="1" y="44"/>
                    </a:lnTo>
                    <a:lnTo>
                      <a:pt x="265" y="44"/>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59"/>
              <p:cNvSpPr/>
              <p:nvPr/>
            </p:nvSpPr>
            <p:spPr>
              <a:xfrm>
                <a:off x="2362625" y="1643725"/>
                <a:ext cx="6625" cy="1125"/>
              </a:xfrm>
              <a:custGeom>
                <a:avLst/>
                <a:gdLst/>
                <a:ahLst/>
                <a:cxnLst/>
                <a:rect l="l" t="t" r="r" b="b"/>
                <a:pathLst>
                  <a:path w="265" h="45" extrusionOk="0">
                    <a:moveTo>
                      <a:pt x="0" y="0"/>
                    </a:moveTo>
                    <a:lnTo>
                      <a:pt x="0" y="44"/>
                    </a:lnTo>
                    <a:lnTo>
                      <a:pt x="265"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59"/>
              <p:cNvSpPr/>
              <p:nvPr/>
            </p:nvSpPr>
            <p:spPr>
              <a:xfrm>
                <a:off x="2362625" y="1643725"/>
                <a:ext cx="6625" cy="1125"/>
              </a:xfrm>
              <a:custGeom>
                <a:avLst/>
                <a:gdLst/>
                <a:ahLst/>
                <a:cxnLst/>
                <a:rect l="l" t="t" r="r" b="b"/>
                <a:pathLst>
                  <a:path w="265" h="45" fill="none" extrusionOk="0">
                    <a:moveTo>
                      <a:pt x="265" y="0"/>
                    </a:moveTo>
                    <a:lnTo>
                      <a:pt x="0" y="0"/>
                    </a:lnTo>
                    <a:lnTo>
                      <a:pt x="0" y="44"/>
                    </a:lnTo>
                    <a:lnTo>
                      <a:pt x="265" y="44"/>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59"/>
              <p:cNvSpPr/>
              <p:nvPr/>
            </p:nvSpPr>
            <p:spPr>
              <a:xfrm>
                <a:off x="2497050" y="1643725"/>
                <a:ext cx="6625" cy="1125"/>
              </a:xfrm>
              <a:custGeom>
                <a:avLst/>
                <a:gdLst/>
                <a:ahLst/>
                <a:cxnLst/>
                <a:rect l="l" t="t" r="r" b="b"/>
                <a:pathLst>
                  <a:path w="265" h="45" extrusionOk="0">
                    <a:moveTo>
                      <a:pt x="0" y="0"/>
                    </a:moveTo>
                    <a:lnTo>
                      <a:pt x="0" y="44"/>
                    </a:lnTo>
                    <a:lnTo>
                      <a:pt x="265"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59"/>
              <p:cNvSpPr/>
              <p:nvPr/>
            </p:nvSpPr>
            <p:spPr>
              <a:xfrm>
                <a:off x="2497050" y="1643725"/>
                <a:ext cx="6625" cy="1125"/>
              </a:xfrm>
              <a:custGeom>
                <a:avLst/>
                <a:gdLst/>
                <a:ahLst/>
                <a:cxnLst/>
                <a:rect l="l" t="t" r="r" b="b"/>
                <a:pathLst>
                  <a:path w="265" h="45" fill="none" extrusionOk="0">
                    <a:moveTo>
                      <a:pt x="265" y="0"/>
                    </a:moveTo>
                    <a:lnTo>
                      <a:pt x="0" y="0"/>
                    </a:lnTo>
                    <a:lnTo>
                      <a:pt x="0" y="44"/>
                    </a:lnTo>
                    <a:lnTo>
                      <a:pt x="265" y="44"/>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59"/>
              <p:cNvSpPr/>
              <p:nvPr/>
            </p:nvSpPr>
            <p:spPr>
              <a:xfrm>
                <a:off x="2631475" y="1643725"/>
                <a:ext cx="6650" cy="1125"/>
              </a:xfrm>
              <a:custGeom>
                <a:avLst/>
                <a:gdLst/>
                <a:ahLst/>
                <a:cxnLst/>
                <a:rect l="l" t="t" r="r" b="b"/>
                <a:pathLst>
                  <a:path w="266" h="45" extrusionOk="0">
                    <a:moveTo>
                      <a:pt x="1" y="0"/>
                    </a:moveTo>
                    <a:lnTo>
                      <a:pt x="1" y="44"/>
                    </a:lnTo>
                    <a:lnTo>
                      <a:pt x="265"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59"/>
              <p:cNvSpPr/>
              <p:nvPr/>
            </p:nvSpPr>
            <p:spPr>
              <a:xfrm>
                <a:off x="2631475" y="1643725"/>
                <a:ext cx="6650" cy="1125"/>
              </a:xfrm>
              <a:custGeom>
                <a:avLst/>
                <a:gdLst/>
                <a:ahLst/>
                <a:cxnLst/>
                <a:rect l="l" t="t" r="r" b="b"/>
                <a:pathLst>
                  <a:path w="266" h="45" fill="none" extrusionOk="0">
                    <a:moveTo>
                      <a:pt x="265" y="0"/>
                    </a:moveTo>
                    <a:lnTo>
                      <a:pt x="1" y="0"/>
                    </a:lnTo>
                    <a:lnTo>
                      <a:pt x="1" y="44"/>
                    </a:lnTo>
                    <a:lnTo>
                      <a:pt x="265" y="44"/>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59"/>
              <p:cNvSpPr/>
              <p:nvPr/>
            </p:nvSpPr>
            <p:spPr>
              <a:xfrm>
                <a:off x="2100350" y="1772650"/>
                <a:ext cx="661175" cy="6625"/>
              </a:xfrm>
              <a:custGeom>
                <a:avLst/>
                <a:gdLst/>
                <a:ahLst/>
                <a:cxnLst/>
                <a:rect l="l" t="t" r="r" b="b"/>
                <a:pathLst>
                  <a:path w="26447"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59"/>
              <p:cNvSpPr/>
              <p:nvPr/>
            </p:nvSpPr>
            <p:spPr>
              <a:xfrm>
                <a:off x="2100350" y="17726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59"/>
              <p:cNvSpPr/>
              <p:nvPr/>
            </p:nvSpPr>
            <p:spPr>
              <a:xfrm>
                <a:off x="2234800" y="1772650"/>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59"/>
              <p:cNvSpPr/>
              <p:nvPr/>
            </p:nvSpPr>
            <p:spPr>
              <a:xfrm>
                <a:off x="2369225" y="1772650"/>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59"/>
              <p:cNvSpPr/>
              <p:nvPr/>
            </p:nvSpPr>
            <p:spPr>
              <a:xfrm>
                <a:off x="2503650" y="17726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59"/>
              <p:cNvSpPr/>
              <p:nvPr/>
            </p:nvSpPr>
            <p:spPr>
              <a:xfrm>
                <a:off x="2638100" y="1772650"/>
                <a:ext cx="123425" cy="6625"/>
              </a:xfrm>
              <a:custGeom>
                <a:avLst/>
                <a:gdLst/>
                <a:ahLst/>
                <a:cxnLst/>
                <a:rect l="l" t="t" r="r" b="b"/>
                <a:pathLst>
                  <a:path w="4937" h="265" fill="none" extrusionOk="0">
                    <a:moveTo>
                      <a:pt x="4937" y="0"/>
                    </a:moveTo>
                    <a:lnTo>
                      <a:pt x="0" y="0"/>
                    </a:lnTo>
                    <a:lnTo>
                      <a:pt x="0" y="265"/>
                    </a:lnTo>
                    <a:lnTo>
                      <a:pt x="4937" y="265"/>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59"/>
              <p:cNvSpPr/>
              <p:nvPr/>
            </p:nvSpPr>
            <p:spPr>
              <a:xfrm>
                <a:off x="2093750" y="17726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59"/>
              <p:cNvSpPr/>
              <p:nvPr/>
            </p:nvSpPr>
            <p:spPr>
              <a:xfrm>
                <a:off x="2093750" y="17726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59"/>
              <p:cNvSpPr/>
              <p:nvPr/>
            </p:nvSpPr>
            <p:spPr>
              <a:xfrm>
                <a:off x="2228175" y="17726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59"/>
              <p:cNvSpPr/>
              <p:nvPr/>
            </p:nvSpPr>
            <p:spPr>
              <a:xfrm>
                <a:off x="2228175" y="17726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59"/>
              <p:cNvSpPr/>
              <p:nvPr/>
            </p:nvSpPr>
            <p:spPr>
              <a:xfrm>
                <a:off x="2362625" y="17726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59"/>
              <p:cNvSpPr/>
              <p:nvPr/>
            </p:nvSpPr>
            <p:spPr>
              <a:xfrm>
                <a:off x="2362625" y="17726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59"/>
              <p:cNvSpPr/>
              <p:nvPr/>
            </p:nvSpPr>
            <p:spPr>
              <a:xfrm>
                <a:off x="2497050" y="17726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59"/>
              <p:cNvSpPr/>
              <p:nvPr/>
            </p:nvSpPr>
            <p:spPr>
              <a:xfrm>
                <a:off x="2497050" y="17726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59"/>
              <p:cNvSpPr/>
              <p:nvPr/>
            </p:nvSpPr>
            <p:spPr>
              <a:xfrm>
                <a:off x="2631475" y="17726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59"/>
              <p:cNvSpPr/>
              <p:nvPr/>
            </p:nvSpPr>
            <p:spPr>
              <a:xfrm>
                <a:off x="2631475" y="17726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59"/>
              <p:cNvSpPr/>
              <p:nvPr/>
            </p:nvSpPr>
            <p:spPr>
              <a:xfrm>
                <a:off x="2761500" y="1772650"/>
                <a:ext cx="7750" cy="6625"/>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59"/>
              <p:cNvSpPr/>
              <p:nvPr/>
            </p:nvSpPr>
            <p:spPr>
              <a:xfrm>
                <a:off x="2761500" y="1772650"/>
                <a:ext cx="7750" cy="6625"/>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59"/>
              <p:cNvSpPr/>
              <p:nvPr/>
            </p:nvSpPr>
            <p:spPr>
              <a:xfrm>
                <a:off x="2100350" y="1905975"/>
                <a:ext cx="661175" cy="7750"/>
              </a:xfrm>
              <a:custGeom>
                <a:avLst/>
                <a:gdLst/>
                <a:ahLst/>
                <a:cxnLst/>
                <a:rect l="l" t="t" r="r" b="b"/>
                <a:pathLst>
                  <a:path w="26447" h="310" extrusionOk="0">
                    <a:moveTo>
                      <a:pt x="1" y="1"/>
                    </a:moveTo>
                    <a:lnTo>
                      <a:pt x="1" y="309"/>
                    </a:lnTo>
                    <a:lnTo>
                      <a:pt x="5114" y="309"/>
                    </a:lnTo>
                    <a:lnTo>
                      <a:pt x="5114" y="1"/>
                    </a:lnTo>
                    <a:close/>
                    <a:moveTo>
                      <a:pt x="5378" y="1"/>
                    </a:moveTo>
                    <a:lnTo>
                      <a:pt x="5378" y="309"/>
                    </a:lnTo>
                    <a:lnTo>
                      <a:pt x="10491" y="309"/>
                    </a:lnTo>
                    <a:lnTo>
                      <a:pt x="10491" y="1"/>
                    </a:lnTo>
                    <a:close/>
                    <a:moveTo>
                      <a:pt x="10756" y="1"/>
                    </a:moveTo>
                    <a:lnTo>
                      <a:pt x="10756" y="309"/>
                    </a:lnTo>
                    <a:lnTo>
                      <a:pt x="15868" y="309"/>
                    </a:lnTo>
                    <a:lnTo>
                      <a:pt x="15868" y="1"/>
                    </a:lnTo>
                    <a:close/>
                    <a:moveTo>
                      <a:pt x="16133" y="1"/>
                    </a:moveTo>
                    <a:lnTo>
                      <a:pt x="16133" y="309"/>
                    </a:lnTo>
                    <a:lnTo>
                      <a:pt x="21246" y="309"/>
                    </a:lnTo>
                    <a:lnTo>
                      <a:pt x="21246" y="1"/>
                    </a:lnTo>
                    <a:close/>
                    <a:moveTo>
                      <a:pt x="21510" y="1"/>
                    </a:moveTo>
                    <a:lnTo>
                      <a:pt x="21510" y="309"/>
                    </a:lnTo>
                    <a:lnTo>
                      <a:pt x="26447" y="309"/>
                    </a:lnTo>
                    <a:lnTo>
                      <a:pt x="264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59"/>
              <p:cNvSpPr/>
              <p:nvPr/>
            </p:nvSpPr>
            <p:spPr>
              <a:xfrm>
                <a:off x="2100350" y="1905975"/>
                <a:ext cx="127850" cy="7750"/>
              </a:xfrm>
              <a:custGeom>
                <a:avLst/>
                <a:gdLst/>
                <a:ahLst/>
                <a:cxnLst/>
                <a:rect l="l" t="t" r="r" b="b"/>
                <a:pathLst>
                  <a:path w="5114" h="310" fill="none" extrusionOk="0">
                    <a:moveTo>
                      <a:pt x="5114" y="1"/>
                    </a:moveTo>
                    <a:lnTo>
                      <a:pt x="1" y="1"/>
                    </a:lnTo>
                    <a:lnTo>
                      <a:pt x="1" y="309"/>
                    </a:lnTo>
                    <a:lnTo>
                      <a:pt x="5114" y="309"/>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59"/>
              <p:cNvSpPr/>
              <p:nvPr/>
            </p:nvSpPr>
            <p:spPr>
              <a:xfrm>
                <a:off x="2234800" y="1905975"/>
                <a:ext cx="127850" cy="7750"/>
              </a:xfrm>
              <a:custGeom>
                <a:avLst/>
                <a:gdLst/>
                <a:ahLst/>
                <a:cxnLst/>
                <a:rect l="l" t="t" r="r" b="b"/>
                <a:pathLst>
                  <a:path w="5114" h="310" fill="none" extrusionOk="0">
                    <a:moveTo>
                      <a:pt x="5113" y="1"/>
                    </a:moveTo>
                    <a:lnTo>
                      <a:pt x="0" y="1"/>
                    </a:lnTo>
                    <a:lnTo>
                      <a:pt x="0" y="309"/>
                    </a:lnTo>
                    <a:lnTo>
                      <a:pt x="5113" y="309"/>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59"/>
              <p:cNvSpPr/>
              <p:nvPr/>
            </p:nvSpPr>
            <p:spPr>
              <a:xfrm>
                <a:off x="2369225" y="1905975"/>
                <a:ext cx="127850" cy="7750"/>
              </a:xfrm>
              <a:custGeom>
                <a:avLst/>
                <a:gdLst/>
                <a:ahLst/>
                <a:cxnLst/>
                <a:rect l="l" t="t" r="r" b="b"/>
                <a:pathLst>
                  <a:path w="5114" h="310" fill="none" extrusionOk="0">
                    <a:moveTo>
                      <a:pt x="5113" y="1"/>
                    </a:moveTo>
                    <a:lnTo>
                      <a:pt x="1" y="1"/>
                    </a:lnTo>
                    <a:lnTo>
                      <a:pt x="1" y="309"/>
                    </a:lnTo>
                    <a:lnTo>
                      <a:pt x="5113" y="309"/>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59"/>
              <p:cNvSpPr/>
              <p:nvPr/>
            </p:nvSpPr>
            <p:spPr>
              <a:xfrm>
                <a:off x="2503650" y="1905975"/>
                <a:ext cx="127850" cy="7750"/>
              </a:xfrm>
              <a:custGeom>
                <a:avLst/>
                <a:gdLst/>
                <a:ahLst/>
                <a:cxnLst/>
                <a:rect l="l" t="t" r="r" b="b"/>
                <a:pathLst>
                  <a:path w="5114" h="310" fill="none" extrusionOk="0">
                    <a:moveTo>
                      <a:pt x="5114" y="1"/>
                    </a:moveTo>
                    <a:lnTo>
                      <a:pt x="1" y="1"/>
                    </a:lnTo>
                    <a:lnTo>
                      <a:pt x="1" y="309"/>
                    </a:lnTo>
                    <a:lnTo>
                      <a:pt x="5114" y="309"/>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59"/>
              <p:cNvSpPr/>
              <p:nvPr/>
            </p:nvSpPr>
            <p:spPr>
              <a:xfrm>
                <a:off x="2638100" y="1905975"/>
                <a:ext cx="123425" cy="7750"/>
              </a:xfrm>
              <a:custGeom>
                <a:avLst/>
                <a:gdLst/>
                <a:ahLst/>
                <a:cxnLst/>
                <a:rect l="l" t="t" r="r" b="b"/>
                <a:pathLst>
                  <a:path w="4937" h="310" fill="none" extrusionOk="0">
                    <a:moveTo>
                      <a:pt x="4937" y="1"/>
                    </a:moveTo>
                    <a:lnTo>
                      <a:pt x="0" y="1"/>
                    </a:lnTo>
                    <a:lnTo>
                      <a:pt x="0" y="309"/>
                    </a:lnTo>
                    <a:lnTo>
                      <a:pt x="4937" y="309"/>
                    </a:lnTo>
                    <a:lnTo>
                      <a:pt x="4937"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59"/>
              <p:cNvSpPr/>
              <p:nvPr/>
            </p:nvSpPr>
            <p:spPr>
              <a:xfrm>
                <a:off x="2093750" y="1905975"/>
                <a:ext cx="6625" cy="7750"/>
              </a:xfrm>
              <a:custGeom>
                <a:avLst/>
                <a:gdLst/>
                <a:ahLst/>
                <a:cxnLst/>
                <a:rect l="l" t="t" r="r" b="b"/>
                <a:pathLst>
                  <a:path w="265" h="310" extrusionOk="0">
                    <a:moveTo>
                      <a:pt x="0" y="1"/>
                    </a:moveTo>
                    <a:lnTo>
                      <a:pt x="0" y="309"/>
                    </a:lnTo>
                    <a:lnTo>
                      <a:pt x="265" y="309"/>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59"/>
              <p:cNvSpPr/>
              <p:nvPr/>
            </p:nvSpPr>
            <p:spPr>
              <a:xfrm>
                <a:off x="2093750" y="1905975"/>
                <a:ext cx="6625" cy="7750"/>
              </a:xfrm>
              <a:custGeom>
                <a:avLst/>
                <a:gdLst/>
                <a:ahLst/>
                <a:cxnLst/>
                <a:rect l="l" t="t" r="r" b="b"/>
                <a:pathLst>
                  <a:path w="265" h="310" fill="none" extrusionOk="0">
                    <a:moveTo>
                      <a:pt x="265" y="1"/>
                    </a:moveTo>
                    <a:lnTo>
                      <a:pt x="0" y="1"/>
                    </a:lnTo>
                    <a:lnTo>
                      <a:pt x="0" y="309"/>
                    </a:lnTo>
                    <a:lnTo>
                      <a:pt x="265" y="30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59"/>
              <p:cNvSpPr/>
              <p:nvPr/>
            </p:nvSpPr>
            <p:spPr>
              <a:xfrm>
                <a:off x="2228175" y="1905975"/>
                <a:ext cx="6650" cy="7750"/>
              </a:xfrm>
              <a:custGeom>
                <a:avLst/>
                <a:gdLst/>
                <a:ahLst/>
                <a:cxnLst/>
                <a:rect l="l" t="t" r="r" b="b"/>
                <a:pathLst>
                  <a:path w="266" h="310" extrusionOk="0">
                    <a:moveTo>
                      <a:pt x="1" y="1"/>
                    </a:moveTo>
                    <a:lnTo>
                      <a:pt x="1" y="309"/>
                    </a:lnTo>
                    <a:lnTo>
                      <a:pt x="265" y="309"/>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59"/>
              <p:cNvSpPr/>
              <p:nvPr/>
            </p:nvSpPr>
            <p:spPr>
              <a:xfrm>
                <a:off x="2228175" y="1905975"/>
                <a:ext cx="6650" cy="7750"/>
              </a:xfrm>
              <a:custGeom>
                <a:avLst/>
                <a:gdLst/>
                <a:ahLst/>
                <a:cxnLst/>
                <a:rect l="l" t="t" r="r" b="b"/>
                <a:pathLst>
                  <a:path w="266" h="310" fill="none" extrusionOk="0">
                    <a:moveTo>
                      <a:pt x="265" y="1"/>
                    </a:moveTo>
                    <a:lnTo>
                      <a:pt x="1" y="1"/>
                    </a:lnTo>
                    <a:lnTo>
                      <a:pt x="1" y="309"/>
                    </a:lnTo>
                    <a:lnTo>
                      <a:pt x="265" y="30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59"/>
              <p:cNvSpPr/>
              <p:nvPr/>
            </p:nvSpPr>
            <p:spPr>
              <a:xfrm>
                <a:off x="2362625" y="1905975"/>
                <a:ext cx="6625" cy="7750"/>
              </a:xfrm>
              <a:custGeom>
                <a:avLst/>
                <a:gdLst/>
                <a:ahLst/>
                <a:cxnLst/>
                <a:rect l="l" t="t" r="r" b="b"/>
                <a:pathLst>
                  <a:path w="265" h="310" extrusionOk="0">
                    <a:moveTo>
                      <a:pt x="0" y="1"/>
                    </a:moveTo>
                    <a:lnTo>
                      <a:pt x="0" y="309"/>
                    </a:lnTo>
                    <a:lnTo>
                      <a:pt x="265" y="309"/>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59"/>
              <p:cNvSpPr/>
              <p:nvPr/>
            </p:nvSpPr>
            <p:spPr>
              <a:xfrm>
                <a:off x="2362625" y="1905975"/>
                <a:ext cx="6625" cy="7750"/>
              </a:xfrm>
              <a:custGeom>
                <a:avLst/>
                <a:gdLst/>
                <a:ahLst/>
                <a:cxnLst/>
                <a:rect l="l" t="t" r="r" b="b"/>
                <a:pathLst>
                  <a:path w="265" h="310" fill="none" extrusionOk="0">
                    <a:moveTo>
                      <a:pt x="265" y="1"/>
                    </a:moveTo>
                    <a:lnTo>
                      <a:pt x="0" y="1"/>
                    </a:lnTo>
                    <a:lnTo>
                      <a:pt x="0" y="309"/>
                    </a:lnTo>
                    <a:lnTo>
                      <a:pt x="265" y="30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59"/>
              <p:cNvSpPr/>
              <p:nvPr/>
            </p:nvSpPr>
            <p:spPr>
              <a:xfrm>
                <a:off x="2497050" y="1905975"/>
                <a:ext cx="6625" cy="7750"/>
              </a:xfrm>
              <a:custGeom>
                <a:avLst/>
                <a:gdLst/>
                <a:ahLst/>
                <a:cxnLst/>
                <a:rect l="l" t="t" r="r" b="b"/>
                <a:pathLst>
                  <a:path w="265" h="310" extrusionOk="0">
                    <a:moveTo>
                      <a:pt x="0" y="1"/>
                    </a:moveTo>
                    <a:lnTo>
                      <a:pt x="0" y="309"/>
                    </a:lnTo>
                    <a:lnTo>
                      <a:pt x="265" y="309"/>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59"/>
              <p:cNvSpPr/>
              <p:nvPr/>
            </p:nvSpPr>
            <p:spPr>
              <a:xfrm>
                <a:off x="2497050" y="1905975"/>
                <a:ext cx="6625" cy="7750"/>
              </a:xfrm>
              <a:custGeom>
                <a:avLst/>
                <a:gdLst/>
                <a:ahLst/>
                <a:cxnLst/>
                <a:rect l="l" t="t" r="r" b="b"/>
                <a:pathLst>
                  <a:path w="265" h="310" fill="none" extrusionOk="0">
                    <a:moveTo>
                      <a:pt x="265" y="1"/>
                    </a:moveTo>
                    <a:lnTo>
                      <a:pt x="0" y="1"/>
                    </a:lnTo>
                    <a:lnTo>
                      <a:pt x="0" y="309"/>
                    </a:lnTo>
                    <a:lnTo>
                      <a:pt x="265" y="30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59"/>
              <p:cNvSpPr/>
              <p:nvPr/>
            </p:nvSpPr>
            <p:spPr>
              <a:xfrm>
                <a:off x="2631475" y="1905975"/>
                <a:ext cx="6650" cy="7750"/>
              </a:xfrm>
              <a:custGeom>
                <a:avLst/>
                <a:gdLst/>
                <a:ahLst/>
                <a:cxnLst/>
                <a:rect l="l" t="t" r="r" b="b"/>
                <a:pathLst>
                  <a:path w="266" h="310" extrusionOk="0">
                    <a:moveTo>
                      <a:pt x="1" y="1"/>
                    </a:moveTo>
                    <a:lnTo>
                      <a:pt x="1" y="309"/>
                    </a:lnTo>
                    <a:lnTo>
                      <a:pt x="265" y="309"/>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59"/>
              <p:cNvSpPr/>
              <p:nvPr/>
            </p:nvSpPr>
            <p:spPr>
              <a:xfrm>
                <a:off x="2631475" y="1905975"/>
                <a:ext cx="6650" cy="7750"/>
              </a:xfrm>
              <a:custGeom>
                <a:avLst/>
                <a:gdLst/>
                <a:ahLst/>
                <a:cxnLst/>
                <a:rect l="l" t="t" r="r" b="b"/>
                <a:pathLst>
                  <a:path w="266" h="310" fill="none" extrusionOk="0">
                    <a:moveTo>
                      <a:pt x="265" y="1"/>
                    </a:moveTo>
                    <a:lnTo>
                      <a:pt x="1" y="1"/>
                    </a:lnTo>
                    <a:lnTo>
                      <a:pt x="1" y="309"/>
                    </a:lnTo>
                    <a:lnTo>
                      <a:pt x="265" y="30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59"/>
              <p:cNvSpPr/>
              <p:nvPr/>
            </p:nvSpPr>
            <p:spPr>
              <a:xfrm>
                <a:off x="2761500" y="1905975"/>
                <a:ext cx="7750" cy="7750"/>
              </a:xfrm>
              <a:custGeom>
                <a:avLst/>
                <a:gdLst/>
                <a:ahLst/>
                <a:cxnLst/>
                <a:rect l="l" t="t" r="r" b="b"/>
                <a:pathLst>
                  <a:path w="310" h="310" extrusionOk="0">
                    <a:moveTo>
                      <a:pt x="1" y="1"/>
                    </a:moveTo>
                    <a:lnTo>
                      <a:pt x="1" y="309"/>
                    </a:lnTo>
                    <a:lnTo>
                      <a:pt x="309" y="309"/>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59"/>
              <p:cNvSpPr/>
              <p:nvPr/>
            </p:nvSpPr>
            <p:spPr>
              <a:xfrm>
                <a:off x="2761500" y="1905975"/>
                <a:ext cx="7750" cy="7750"/>
              </a:xfrm>
              <a:custGeom>
                <a:avLst/>
                <a:gdLst/>
                <a:ahLst/>
                <a:cxnLst/>
                <a:rect l="l" t="t" r="r" b="b"/>
                <a:pathLst>
                  <a:path w="310" h="310" fill="none" extrusionOk="0">
                    <a:moveTo>
                      <a:pt x="309" y="1"/>
                    </a:moveTo>
                    <a:lnTo>
                      <a:pt x="1" y="1"/>
                    </a:lnTo>
                    <a:lnTo>
                      <a:pt x="1" y="309"/>
                    </a:lnTo>
                    <a:lnTo>
                      <a:pt x="309" y="309"/>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59"/>
              <p:cNvSpPr/>
              <p:nvPr/>
            </p:nvSpPr>
            <p:spPr>
              <a:xfrm>
                <a:off x="2100350" y="2040425"/>
                <a:ext cx="661175" cy="6625"/>
              </a:xfrm>
              <a:custGeom>
                <a:avLst/>
                <a:gdLst/>
                <a:ahLst/>
                <a:cxnLst/>
                <a:rect l="l" t="t" r="r" b="b"/>
                <a:pathLst>
                  <a:path w="26447"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9"/>
              <p:cNvSpPr/>
              <p:nvPr/>
            </p:nvSpPr>
            <p:spPr>
              <a:xfrm>
                <a:off x="2100350" y="20404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9"/>
              <p:cNvSpPr/>
              <p:nvPr/>
            </p:nvSpPr>
            <p:spPr>
              <a:xfrm>
                <a:off x="2234800" y="2040425"/>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9"/>
              <p:cNvSpPr/>
              <p:nvPr/>
            </p:nvSpPr>
            <p:spPr>
              <a:xfrm>
                <a:off x="2369225" y="2040425"/>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59"/>
              <p:cNvSpPr/>
              <p:nvPr/>
            </p:nvSpPr>
            <p:spPr>
              <a:xfrm>
                <a:off x="2503650" y="20404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59"/>
              <p:cNvSpPr/>
              <p:nvPr/>
            </p:nvSpPr>
            <p:spPr>
              <a:xfrm>
                <a:off x="2638100" y="2040425"/>
                <a:ext cx="123425" cy="6625"/>
              </a:xfrm>
              <a:custGeom>
                <a:avLst/>
                <a:gdLst/>
                <a:ahLst/>
                <a:cxnLst/>
                <a:rect l="l" t="t" r="r" b="b"/>
                <a:pathLst>
                  <a:path w="4937" h="265" fill="none" extrusionOk="0">
                    <a:moveTo>
                      <a:pt x="4937" y="0"/>
                    </a:moveTo>
                    <a:lnTo>
                      <a:pt x="0" y="0"/>
                    </a:lnTo>
                    <a:lnTo>
                      <a:pt x="0" y="265"/>
                    </a:lnTo>
                    <a:lnTo>
                      <a:pt x="4937" y="265"/>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9"/>
              <p:cNvSpPr/>
              <p:nvPr/>
            </p:nvSpPr>
            <p:spPr>
              <a:xfrm>
                <a:off x="2093750" y="20404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9"/>
              <p:cNvSpPr/>
              <p:nvPr/>
            </p:nvSpPr>
            <p:spPr>
              <a:xfrm>
                <a:off x="2093750" y="20404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9"/>
              <p:cNvSpPr/>
              <p:nvPr/>
            </p:nvSpPr>
            <p:spPr>
              <a:xfrm>
                <a:off x="2228175" y="20404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59"/>
              <p:cNvSpPr/>
              <p:nvPr/>
            </p:nvSpPr>
            <p:spPr>
              <a:xfrm>
                <a:off x="2228175" y="20404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59"/>
              <p:cNvSpPr/>
              <p:nvPr/>
            </p:nvSpPr>
            <p:spPr>
              <a:xfrm>
                <a:off x="2362625" y="20404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59"/>
              <p:cNvSpPr/>
              <p:nvPr/>
            </p:nvSpPr>
            <p:spPr>
              <a:xfrm>
                <a:off x="2362625" y="20404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9"/>
              <p:cNvSpPr/>
              <p:nvPr/>
            </p:nvSpPr>
            <p:spPr>
              <a:xfrm>
                <a:off x="2497050" y="20404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59"/>
              <p:cNvSpPr/>
              <p:nvPr/>
            </p:nvSpPr>
            <p:spPr>
              <a:xfrm>
                <a:off x="2497050" y="20404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9"/>
              <p:cNvSpPr/>
              <p:nvPr/>
            </p:nvSpPr>
            <p:spPr>
              <a:xfrm>
                <a:off x="2631475" y="20404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9"/>
              <p:cNvSpPr/>
              <p:nvPr/>
            </p:nvSpPr>
            <p:spPr>
              <a:xfrm>
                <a:off x="2631475" y="20404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9"/>
              <p:cNvSpPr/>
              <p:nvPr/>
            </p:nvSpPr>
            <p:spPr>
              <a:xfrm>
                <a:off x="2761500" y="2040425"/>
                <a:ext cx="7750" cy="6625"/>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9"/>
              <p:cNvSpPr/>
              <p:nvPr/>
            </p:nvSpPr>
            <p:spPr>
              <a:xfrm>
                <a:off x="2761500" y="2040425"/>
                <a:ext cx="7750" cy="6625"/>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59"/>
              <p:cNvSpPr/>
              <p:nvPr/>
            </p:nvSpPr>
            <p:spPr>
              <a:xfrm>
                <a:off x="2100350" y="2174850"/>
                <a:ext cx="661175" cy="6625"/>
              </a:xfrm>
              <a:custGeom>
                <a:avLst/>
                <a:gdLst/>
                <a:ahLst/>
                <a:cxnLst/>
                <a:rect l="l" t="t" r="r" b="b"/>
                <a:pathLst>
                  <a:path w="26447"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59"/>
              <p:cNvSpPr/>
              <p:nvPr/>
            </p:nvSpPr>
            <p:spPr>
              <a:xfrm>
                <a:off x="2100350" y="21748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9"/>
              <p:cNvSpPr/>
              <p:nvPr/>
            </p:nvSpPr>
            <p:spPr>
              <a:xfrm>
                <a:off x="2234800" y="2174850"/>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59"/>
              <p:cNvSpPr/>
              <p:nvPr/>
            </p:nvSpPr>
            <p:spPr>
              <a:xfrm>
                <a:off x="2369225" y="2174850"/>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59"/>
              <p:cNvSpPr/>
              <p:nvPr/>
            </p:nvSpPr>
            <p:spPr>
              <a:xfrm>
                <a:off x="2503650" y="21748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59"/>
              <p:cNvSpPr/>
              <p:nvPr/>
            </p:nvSpPr>
            <p:spPr>
              <a:xfrm>
                <a:off x="2638100" y="2174850"/>
                <a:ext cx="123425" cy="6625"/>
              </a:xfrm>
              <a:custGeom>
                <a:avLst/>
                <a:gdLst/>
                <a:ahLst/>
                <a:cxnLst/>
                <a:rect l="l" t="t" r="r" b="b"/>
                <a:pathLst>
                  <a:path w="4937" h="265" fill="none" extrusionOk="0">
                    <a:moveTo>
                      <a:pt x="4937" y="0"/>
                    </a:moveTo>
                    <a:lnTo>
                      <a:pt x="0" y="0"/>
                    </a:lnTo>
                    <a:lnTo>
                      <a:pt x="0" y="265"/>
                    </a:lnTo>
                    <a:lnTo>
                      <a:pt x="4937" y="265"/>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59"/>
              <p:cNvSpPr/>
              <p:nvPr/>
            </p:nvSpPr>
            <p:spPr>
              <a:xfrm>
                <a:off x="2093750" y="21748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59"/>
              <p:cNvSpPr/>
              <p:nvPr/>
            </p:nvSpPr>
            <p:spPr>
              <a:xfrm>
                <a:off x="2093750" y="21748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59"/>
              <p:cNvSpPr/>
              <p:nvPr/>
            </p:nvSpPr>
            <p:spPr>
              <a:xfrm>
                <a:off x="2228175" y="21748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59"/>
              <p:cNvSpPr/>
              <p:nvPr/>
            </p:nvSpPr>
            <p:spPr>
              <a:xfrm>
                <a:off x="2228175" y="21748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59"/>
              <p:cNvSpPr/>
              <p:nvPr/>
            </p:nvSpPr>
            <p:spPr>
              <a:xfrm>
                <a:off x="2362625" y="21748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59"/>
              <p:cNvSpPr/>
              <p:nvPr/>
            </p:nvSpPr>
            <p:spPr>
              <a:xfrm>
                <a:off x="2362625" y="21748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59"/>
              <p:cNvSpPr/>
              <p:nvPr/>
            </p:nvSpPr>
            <p:spPr>
              <a:xfrm>
                <a:off x="2497050" y="21748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59"/>
              <p:cNvSpPr/>
              <p:nvPr/>
            </p:nvSpPr>
            <p:spPr>
              <a:xfrm>
                <a:off x="2497050" y="21748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59"/>
              <p:cNvSpPr/>
              <p:nvPr/>
            </p:nvSpPr>
            <p:spPr>
              <a:xfrm>
                <a:off x="2631475" y="21748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59"/>
              <p:cNvSpPr/>
              <p:nvPr/>
            </p:nvSpPr>
            <p:spPr>
              <a:xfrm>
                <a:off x="2631475" y="21748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59"/>
              <p:cNvSpPr/>
              <p:nvPr/>
            </p:nvSpPr>
            <p:spPr>
              <a:xfrm>
                <a:off x="2761500" y="2174850"/>
                <a:ext cx="7750" cy="6625"/>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59"/>
              <p:cNvSpPr/>
              <p:nvPr/>
            </p:nvSpPr>
            <p:spPr>
              <a:xfrm>
                <a:off x="2761500" y="2174850"/>
                <a:ext cx="7750" cy="6625"/>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59"/>
              <p:cNvSpPr/>
              <p:nvPr/>
            </p:nvSpPr>
            <p:spPr>
              <a:xfrm>
                <a:off x="2100350" y="2309275"/>
                <a:ext cx="661175" cy="6650"/>
              </a:xfrm>
              <a:custGeom>
                <a:avLst/>
                <a:gdLst/>
                <a:ahLst/>
                <a:cxnLst/>
                <a:rect l="l" t="t" r="r" b="b"/>
                <a:pathLst>
                  <a:path w="26447" h="266" extrusionOk="0">
                    <a:moveTo>
                      <a:pt x="1" y="1"/>
                    </a:moveTo>
                    <a:lnTo>
                      <a:pt x="1" y="265"/>
                    </a:lnTo>
                    <a:lnTo>
                      <a:pt x="5114" y="265"/>
                    </a:lnTo>
                    <a:lnTo>
                      <a:pt x="5114" y="1"/>
                    </a:lnTo>
                    <a:close/>
                    <a:moveTo>
                      <a:pt x="5378" y="1"/>
                    </a:moveTo>
                    <a:lnTo>
                      <a:pt x="5378" y="265"/>
                    </a:lnTo>
                    <a:lnTo>
                      <a:pt x="10491" y="265"/>
                    </a:lnTo>
                    <a:lnTo>
                      <a:pt x="10491" y="1"/>
                    </a:lnTo>
                    <a:close/>
                    <a:moveTo>
                      <a:pt x="10756" y="1"/>
                    </a:moveTo>
                    <a:lnTo>
                      <a:pt x="10756" y="265"/>
                    </a:lnTo>
                    <a:lnTo>
                      <a:pt x="15868" y="265"/>
                    </a:lnTo>
                    <a:lnTo>
                      <a:pt x="15868" y="1"/>
                    </a:lnTo>
                    <a:close/>
                    <a:moveTo>
                      <a:pt x="16133" y="1"/>
                    </a:moveTo>
                    <a:lnTo>
                      <a:pt x="16133" y="265"/>
                    </a:lnTo>
                    <a:lnTo>
                      <a:pt x="21246" y="265"/>
                    </a:lnTo>
                    <a:lnTo>
                      <a:pt x="21246" y="1"/>
                    </a:lnTo>
                    <a:close/>
                    <a:moveTo>
                      <a:pt x="21510" y="1"/>
                    </a:moveTo>
                    <a:lnTo>
                      <a:pt x="21510" y="265"/>
                    </a:lnTo>
                    <a:lnTo>
                      <a:pt x="26447" y="265"/>
                    </a:lnTo>
                    <a:lnTo>
                      <a:pt x="264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59"/>
              <p:cNvSpPr/>
              <p:nvPr/>
            </p:nvSpPr>
            <p:spPr>
              <a:xfrm>
                <a:off x="2100350" y="2309275"/>
                <a:ext cx="127850" cy="6650"/>
              </a:xfrm>
              <a:custGeom>
                <a:avLst/>
                <a:gdLst/>
                <a:ahLst/>
                <a:cxnLst/>
                <a:rect l="l" t="t" r="r" b="b"/>
                <a:pathLst>
                  <a:path w="5114" h="266"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59"/>
              <p:cNvSpPr/>
              <p:nvPr/>
            </p:nvSpPr>
            <p:spPr>
              <a:xfrm>
                <a:off x="2234800" y="2309275"/>
                <a:ext cx="127850" cy="6650"/>
              </a:xfrm>
              <a:custGeom>
                <a:avLst/>
                <a:gdLst/>
                <a:ahLst/>
                <a:cxnLst/>
                <a:rect l="l" t="t" r="r" b="b"/>
                <a:pathLst>
                  <a:path w="5114" h="266" fill="none" extrusionOk="0">
                    <a:moveTo>
                      <a:pt x="5113" y="1"/>
                    </a:moveTo>
                    <a:lnTo>
                      <a:pt x="0" y="1"/>
                    </a:lnTo>
                    <a:lnTo>
                      <a:pt x="0"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59"/>
              <p:cNvSpPr/>
              <p:nvPr/>
            </p:nvSpPr>
            <p:spPr>
              <a:xfrm>
                <a:off x="2369225" y="2309275"/>
                <a:ext cx="127850" cy="6650"/>
              </a:xfrm>
              <a:custGeom>
                <a:avLst/>
                <a:gdLst/>
                <a:ahLst/>
                <a:cxnLst/>
                <a:rect l="l" t="t" r="r" b="b"/>
                <a:pathLst>
                  <a:path w="5114" h="266" fill="none" extrusionOk="0">
                    <a:moveTo>
                      <a:pt x="5113" y="1"/>
                    </a:moveTo>
                    <a:lnTo>
                      <a:pt x="1" y="1"/>
                    </a:lnTo>
                    <a:lnTo>
                      <a:pt x="1"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59"/>
              <p:cNvSpPr/>
              <p:nvPr/>
            </p:nvSpPr>
            <p:spPr>
              <a:xfrm>
                <a:off x="2503650" y="2309275"/>
                <a:ext cx="127850" cy="6650"/>
              </a:xfrm>
              <a:custGeom>
                <a:avLst/>
                <a:gdLst/>
                <a:ahLst/>
                <a:cxnLst/>
                <a:rect l="l" t="t" r="r" b="b"/>
                <a:pathLst>
                  <a:path w="5114" h="266"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59"/>
              <p:cNvSpPr/>
              <p:nvPr/>
            </p:nvSpPr>
            <p:spPr>
              <a:xfrm>
                <a:off x="2638100" y="2309275"/>
                <a:ext cx="123425" cy="6650"/>
              </a:xfrm>
              <a:custGeom>
                <a:avLst/>
                <a:gdLst/>
                <a:ahLst/>
                <a:cxnLst/>
                <a:rect l="l" t="t" r="r" b="b"/>
                <a:pathLst>
                  <a:path w="4937" h="266" fill="none" extrusionOk="0">
                    <a:moveTo>
                      <a:pt x="4937" y="1"/>
                    </a:moveTo>
                    <a:lnTo>
                      <a:pt x="0" y="1"/>
                    </a:lnTo>
                    <a:lnTo>
                      <a:pt x="0" y="265"/>
                    </a:lnTo>
                    <a:lnTo>
                      <a:pt x="4937" y="265"/>
                    </a:lnTo>
                    <a:lnTo>
                      <a:pt x="4937"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59"/>
              <p:cNvSpPr/>
              <p:nvPr/>
            </p:nvSpPr>
            <p:spPr>
              <a:xfrm>
                <a:off x="2093750" y="23092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59"/>
              <p:cNvSpPr/>
              <p:nvPr/>
            </p:nvSpPr>
            <p:spPr>
              <a:xfrm>
                <a:off x="2093750" y="23092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59"/>
              <p:cNvSpPr/>
              <p:nvPr/>
            </p:nvSpPr>
            <p:spPr>
              <a:xfrm>
                <a:off x="2228175" y="2309275"/>
                <a:ext cx="6650" cy="6650"/>
              </a:xfrm>
              <a:custGeom>
                <a:avLst/>
                <a:gdLst/>
                <a:ahLst/>
                <a:cxnLst/>
                <a:rect l="l" t="t" r="r" b="b"/>
                <a:pathLst>
                  <a:path w="266" h="266"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59"/>
              <p:cNvSpPr/>
              <p:nvPr/>
            </p:nvSpPr>
            <p:spPr>
              <a:xfrm>
                <a:off x="2228175" y="2309275"/>
                <a:ext cx="6650" cy="6650"/>
              </a:xfrm>
              <a:custGeom>
                <a:avLst/>
                <a:gdLst/>
                <a:ahLst/>
                <a:cxnLst/>
                <a:rect l="l" t="t" r="r" b="b"/>
                <a:pathLst>
                  <a:path w="266" h="266"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59"/>
              <p:cNvSpPr/>
              <p:nvPr/>
            </p:nvSpPr>
            <p:spPr>
              <a:xfrm>
                <a:off x="2362625" y="23092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59"/>
              <p:cNvSpPr/>
              <p:nvPr/>
            </p:nvSpPr>
            <p:spPr>
              <a:xfrm>
                <a:off x="2362625" y="23092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59"/>
              <p:cNvSpPr/>
              <p:nvPr/>
            </p:nvSpPr>
            <p:spPr>
              <a:xfrm>
                <a:off x="2497050" y="23092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59"/>
              <p:cNvSpPr/>
              <p:nvPr/>
            </p:nvSpPr>
            <p:spPr>
              <a:xfrm>
                <a:off x="2497050" y="23092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59"/>
              <p:cNvSpPr/>
              <p:nvPr/>
            </p:nvSpPr>
            <p:spPr>
              <a:xfrm>
                <a:off x="2631475" y="2309275"/>
                <a:ext cx="6650" cy="6650"/>
              </a:xfrm>
              <a:custGeom>
                <a:avLst/>
                <a:gdLst/>
                <a:ahLst/>
                <a:cxnLst/>
                <a:rect l="l" t="t" r="r" b="b"/>
                <a:pathLst>
                  <a:path w="266" h="266"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59"/>
              <p:cNvSpPr/>
              <p:nvPr/>
            </p:nvSpPr>
            <p:spPr>
              <a:xfrm>
                <a:off x="2631475" y="2309275"/>
                <a:ext cx="6650" cy="6650"/>
              </a:xfrm>
              <a:custGeom>
                <a:avLst/>
                <a:gdLst/>
                <a:ahLst/>
                <a:cxnLst/>
                <a:rect l="l" t="t" r="r" b="b"/>
                <a:pathLst>
                  <a:path w="266" h="266"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59"/>
              <p:cNvSpPr/>
              <p:nvPr/>
            </p:nvSpPr>
            <p:spPr>
              <a:xfrm>
                <a:off x="2761500" y="2309275"/>
                <a:ext cx="7750" cy="6650"/>
              </a:xfrm>
              <a:custGeom>
                <a:avLst/>
                <a:gdLst/>
                <a:ahLst/>
                <a:cxnLst/>
                <a:rect l="l" t="t" r="r" b="b"/>
                <a:pathLst>
                  <a:path w="310" h="266" extrusionOk="0">
                    <a:moveTo>
                      <a:pt x="1" y="1"/>
                    </a:moveTo>
                    <a:lnTo>
                      <a:pt x="1" y="265"/>
                    </a:lnTo>
                    <a:lnTo>
                      <a:pt x="309" y="265"/>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59"/>
              <p:cNvSpPr/>
              <p:nvPr/>
            </p:nvSpPr>
            <p:spPr>
              <a:xfrm>
                <a:off x="2761500" y="2309275"/>
                <a:ext cx="7750" cy="6650"/>
              </a:xfrm>
              <a:custGeom>
                <a:avLst/>
                <a:gdLst/>
                <a:ahLst/>
                <a:cxnLst/>
                <a:rect l="l" t="t" r="r" b="b"/>
                <a:pathLst>
                  <a:path w="310" h="266" fill="none" extrusionOk="0">
                    <a:moveTo>
                      <a:pt x="309" y="1"/>
                    </a:moveTo>
                    <a:lnTo>
                      <a:pt x="1" y="1"/>
                    </a:lnTo>
                    <a:lnTo>
                      <a:pt x="1" y="265"/>
                    </a:lnTo>
                    <a:lnTo>
                      <a:pt x="309" y="265"/>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59"/>
              <p:cNvSpPr/>
              <p:nvPr/>
            </p:nvSpPr>
            <p:spPr>
              <a:xfrm>
                <a:off x="2100350" y="2443725"/>
                <a:ext cx="661175" cy="6625"/>
              </a:xfrm>
              <a:custGeom>
                <a:avLst/>
                <a:gdLst/>
                <a:ahLst/>
                <a:cxnLst/>
                <a:rect l="l" t="t" r="r" b="b"/>
                <a:pathLst>
                  <a:path w="26447"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59"/>
              <p:cNvSpPr/>
              <p:nvPr/>
            </p:nvSpPr>
            <p:spPr>
              <a:xfrm>
                <a:off x="2100350" y="24437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59"/>
              <p:cNvSpPr/>
              <p:nvPr/>
            </p:nvSpPr>
            <p:spPr>
              <a:xfrm>
                <a:off x="2234800" y="2443725"/>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59"/>
              <p:cNvSpPr/>
              <p:nvPr/>
            </p:nvSpPr>
            <p:spPr>
              <a:xfrm>
                <a:off x="2369225" y="2443725"/>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59"/>
              <p:cNvSpPr/>
              <p:nvPr/>
            </p:nvSpPr>
            <p:spPr>
              <a:xfrm>
                <a:off x="2503650" y="24437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59"/>
              <p:cNvSpPr/>
              <p:nvPr/>
            </p:nvSpPr>
            <p:spPr>
              <a:xfrm>
                <a:off x="2638100" y="2443725"/>
                <a:ext cx="123425" cy="6625"/>
              </a:xfrm>
              <a:custGeom>
                <a:avLst/>
                <a:gdLst/>
                <a:ahLst/>
                <a:cxnLst/>
                <a:rect l="l" t="t" r="r" b="b"/>
                <a:pathLst>
                  <a:path w="4937" h="265" fill="none" extrusionOk="0">
                    <a:moveTo>
                      <a:pt x="4937" y="0"/>
                    </a:moveTo>
                    <a:lnTo>
                      <a:pt x="0" y="0"/>
                    </a:lnTo>
                    <a:lnTo>
                      <a:pt x="0" y="265"/>
                    </a:lnTo>
                    <a:lnTo>
                      <a:pt x="4937" y="265"/>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59"/>
              <p:cNvSpPr/>
              <p:nvPr/>
            </p:nvSpPr>
            <p:spPr>
              <a:xfrm>
                <a:off x="2093750" y="24437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59"/>
              <p:cNvSpPr/>
              <p:nvPr/>
            </p:nvSpPr>
            <p:spPr>
              <a:xfrm>
                <a:off x="2093750" y="24437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59"/>
              <p:cNvSpPr/>
              <p:nvPr/>
            </p:nvSpPr>
            <p:spPr>
              <a:xfrm>
                <a:off x="2228175" y="24437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59"/>
              <p:cNvSpPr/>
              <p:nvPr/>
            </p:nvSpPr>
            <p:spPr>
              <a:xfrm>
                <a:off x="2228175" y="24437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59"/>
              <p:cNvSpPr/>
              <p:nvPr/>
            </p:nvSpPr>
            <p:spPr>
              <a:xfrm>
                <a:off x="2362625" y="24437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59"/>
              <p:cNvSpPr/>
              <p:nvPr/>
            </p:nvSpPr>
            <p:spPr>
              <a:xfrm>
                <a:off x="2362625" y="24437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59"/>
              <p:cNvSpPr/>
              <p:nvPr/>
            </p:nvSpPr>
            <p:spPr>
              <a:xfrm>
                <a:off x="2497050" y="24437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59"/>
              <p:cNvSpPr/>
              <p:nvPr/>
            </p:nvSpPr>
            <p:spPr>
              <a:xfrm>
                <a:off x="2497050" y="24437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59"/>
              <p:cNvSpPr/>
              <p:nvPr/>
            </p:nvSpPr>
            <p:spPr>
              <a:xfrm>
                <a:off x="2631475" y="24437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59"/>
              <p:cNvSpPr/>
              <p:nvPr/>
            </p:nvSpPr>
            <p:spPr>
              <a:xfrm>
                <a:off x="2631475" y="24437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59"/>
              <p:cNvSpPr/>
              <p:nvPr/>
            </p:nvSpPr>
            <p:spPr>
              <a:xfrm>
                <a:off x="2761500" y="2443725"/>
                <a:ext cx="7750" cy="6625"/>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59"/>
              <p:cNvSpPr/>
              <p:nvPr/>
            </p:nvSpPr>
            <p:spPr>
              <a:xfrm>
                <a:off x="2761500" y="2443725"/>
                <a:ext cx="7750" cy="6625"/>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59"/>
              <p:cNvSpPr/>
              <p:nvPr/>
            </p:nvSpPr>
            <p:spPr>
              <a:xfrm>
                <a:off x="2100350" y="2578150"/>
                <a:ext cx="661175" cy="6625"/>
              </a:xfrm>
              <a:custGeom>
                <a:avLst/>
                <a:gdLst/>
                <a:ahLst/>
                <a:cxnLst/>
                <a:rect l="l" t="t" r="r" b="b"/>
                <a:pathLst>
                  <a:path w="26447" h="265" extrusionOk="0">
                    <a:moveTo>
                      <a:pt x="1" y="1"/>
                    </a:moveTo>
                    <a:lnTo>
                      <a:pt x="1" y="265"/>
                    </a:lnTo>
                    <a:lnTo>
                      <a:pt x="5114" y="265"/>
                    </a:lnTo>
                    <a:lnTo>
                      <a:pt x="5114" y="1"/>
                    </a:lnTo>
                    <a:close/>
                    <a:moveTo>
                      <a:pt x="5378" y="1"/>
                    </a:moveTo>
                    <a:lnTo>
                      <a:pt x="5378" y="265"/>
                    </a:lnTo>
                    <a:lnTo>
                      <a:pt x="10491" y="265"/>
                    </a:lnTo>
                    <a:lnTo>
                      <a:pt x="10491" y="1"/>
                    </a:lnTo>
                    <a:close/>
                    <a:moveTo>
                      <a:pt x="10756" y="1"/>
                    </a:moveTo>
                    <a:lnTo>
                      <a:pt x="10756" y="265"/>
                    </a:lnTo>
                    <a:lnTo>
                      <a:pt x="15868" y="265"/>
                    </a:lnTo>
                    <a:lnTo>
                      <a:pt x="15868" y="1"/>
                    </a:lnTo>
                    <a:close/>
                    <a:moveTo>
                      <a:pt x="16133" y="1"/>
                    </a:moveTo>
                    <a:lnTo>
                      <a:pt x="16133" y="265"/>
                    </a:lnTo>
                    <a:lnTo>
                      <a:pt x="21246" y="265"/>
                    </a:lnTo>
                    <a:lnTo>
                      <a:pt x="21246" y="1"/>
                    </a:lnTo>
                    <a:close/>
                    <a:moveTo>
                      <a:pt x="21510" y="1"/>
                    </a:moveTo>
                    <a:lnTo>
                      <a:pt x="21510" y="265"/>
                    </a:lnTo>
                    <a:lnTo>
                      <a:pt x="26447" y="265"/>
                    </a:lnTo>
                    <a:lnTo>
                      <a:pt x="264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59"/>
              <p:cNvSpPr/>
              <p:nvPr/>
            </p:nvSpPr>
            <p:spPr>
              <a:xfrm>
                <a:off x="2100350" y="2578150"/>
                <a:ext cx="127850" cy="6625"/>
              </a:xfrm>
              <a:custGeom>
                <a:avLst/>
                <a:gdLst/>
                <a:ahLst/>
                <a:cxnLst/>
                <a:rect l="l" t="t" r="r" b="b"/>
                <a:pathLst>
                  <a:path w="5114" h="265"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59"/>
              <p:cNvSpPr/>
              <p:nvPr/>
            </p:nvSpPr>
            <p:spPr>
              <a:xfrm>
                <a:off x="2234800" y="2578150"/>
                <a:ext cx="127850" cy="6625"/>
              </a:xfrm>
              <a:custGeom>
                <a:avLst/>
                <a:gdLst/>
                <a:ahLst/>
                <a:cxnLst/>
                <a:rect l="l" t="t" r="r" b="b"/>
                <a:pathLst>
                  <a:path w="5114" h="265" fill="none" extrusionOk="0">
                    <a:moveTo>
                      <a:pt x="5113" y="1"/>
                    </a:moveTo>
                    <a:lnTo>
                      <a:pt x="0" y="1"/>
                    </a:lnTo>
                    <a:lnTo>
                      <a:pt x="0"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59"/>
              <p:cNvSpPr/>
              <p:nvPr/>
            </p:nvSpPr>
            <p:spPr>
              <a:xfrm>
                <a:off x="2369225" y="2578150"/>
                <a:ext cx="127850" cy="6625"/>
              </a:xfrm>
              <a:custGeom>
                <a:avLst/>
                <a:gdLst/>
                <a:ahLst/>
                <a:cxnLst/>
                <a:rect l="l" t="t" r="r" b="b"/>
                <a:pathLst>
                  <a:path w="5114" h="265" fill="none" extrusionOk="0">
                    <a:moveTo>
                      <a:pt x="5113" y="1"/>
                    </a:moveTo>
                    <a:lnTo>
                      <a:pt x="1" y="1"/>
                    </a:lnTo>
                    <a:lnTo>
                      <a:pt x="1"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59"/>
              <p:cNvSpPr/>
              <p:nvPr/>
            </p:nvSpPr>
            <p:spPr>
              <a:xfrm>
                <a:off x="2503650" y="2578150"/>
                <a:ext cx="127850" cy="6625"/>
              </a:xfrm>
              <a:custGeom>
                <a:avLst/>
                <a:gdLst/>
                <a:ahLst/>
                <a:cxnLst/>
                <a:rect l="l" t="t" r="r" b="b"/>
                <a:pathLst>
                  <a:path w="5114" h="265"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59"/>
              <p:cNvSpPr/>
              <p:nvPr/>
            </p:nvSpPr>
            <p:spPr>
              <a:xfrm>
                <a:off x="2638100" y="2578150"/>
                <a:ext cx="123425" cy="6625"/>
              </a:xfrm>
              <a:custGeom>
                <a:avLst/>
                <a:gdLst/>
                <a:ahLst/>
                <a:cxnLst/>
                <a:rect l="l" t="t" r="r" b="b"/>
                <a:pathLst>
                  <a:path w="4937" h="265" fill="none" extrusionOk="0">
                    <a:moveTo>
                      <a:pt x="4937" y="1"/>
                    </a:moveTo>
                    <a:lnTo>
                      <a:pt x="0" y="1"/>
                    </a:lnTo>
                    <a:lnTo>
                      <a:pt x="0" y="265"/>
                    </a:lnTo>
                    <a:lnTo>
                      <a:pt x="4937" y="265"/>
                    </a:lnTo>
                    <a:lnTo>
                      <a:pt x="4937"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59"/>
              <p:cNvSpPr/>
              <p:nvPr/>
            </p:nvSpPr>
            <p:spPr>
              <a:xfrm>
                <a:off x="2093750" y="2578150"/>
                <a:ext cx="6625" cy="6625"/>
              </a:xfrm>
              <a:custGeom>
                <a:avLst/>
                <a:gdLst/>
                <a:ahLst/>
                <a:cxnLst/>
                <a:rect l="l" t="t" r="r" b="b"/>
                <a:pathLst>
                  <a:path w="265" h="265"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59"/>
              <p:cNvSpPr/>
              <p:nvPr/>
            </p:nvSpPr>
            <p:spPr>
              <a:xfrm>
                <a:off x="2093750" y="2578150"/>
                <a:ext cx="6625" cy="6625"/>
              </a:xfrm>
              <a:custGeom>
                <a:avLst/>
                <a:gdLst/>
                <a:ahLst/>
                <a:cxnLst/>
                <a:rect l="l" t="t" r="r" b="b"/>
                <a:pathLst>
                  <a:path w="265" h="265"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59"/>
              <p:cNvSpPr/>
              <p:nvPr/>
            </p:nvSpPr>
            <p:spPr>
              <a:xfrm>
                <a:off x="2228175" y="2578150"/>
                <a:ext cx="6650" cy="6625"/>
              </a:xfrm>
              <a:custGeom>
                <a:avLst/>
                <a:gdLst/>
                <a:ahLst/>
                <a:cxnLst/>
                <a:rect l="l" t="t" r="r" b="b"/>
                <a:pathLst>
                  <a:path w="266" h="265"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59"/>
              <p:cNvSpPr/>
              <p:nvPr/>
            </p:nvSpPr>
            <p:spPr>
              <a:xfrm>
                <a:off x="2228175" y="2578150"/>
                <a:ext cx="6650" cy="6625"/>
              </a:xfrm>
              <a:custGeom>
                <a:avLst/>
                <a:gdLst/>
                <a:ahLst/>
                <a:cxnLst/>
                <a:rect l="l" t="t" r="r" b="b"/>
                <a:pathLst>
                  <a:path w="266" h="265"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59"/>
              <p:cNvSpPr/>
              <p:nvPr/>
            </p:nvSpPr>
            <p:spPr>
              <a:xfrm>
                <a:off x="2362625" y="2578150"/>
                <a:ext cx="6625" cy="6625"/>
              </a:xfrm>
              <a:custGeom>
                <a:avLst/>
                <a:gdLst/>
                <a:ahLst/>
                <a:cxnLst/>
                <a:rect l="l" t="t" r="r" b="b"/>
                <a:pathLst>
                  <a:path w="265" h="265"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59"/>
              <p:cNvSpPr/>
              <p:nvPr/>
            </p:nvSpPr>
            <p:spPr>
              <a:xfrm>
                <a:off x="2362625" y="2578150"/>
                <a:ext cx="6625" cy="6625"/>
              </a:xfrm>
              <a:custGeom>
                <a:avLst/>
                <a:gdLst/>
                <a:ahLst/>
                <a:cxnLst/>
                <a:rect l="l" t="t" r="r" b="b"/>
                <a:pathLst>
                  <a:path w="265" h="265"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59"/>
              <p:cNvSpPr/>
              <p:nvPr/>
            </p:nvSpPr>
            <p:spPr>
              <a:xfrm>
                <a:off x="2497050" y="2578150"/>
                <a:ext cx="6625" cy="6625"/>
              </a:xfrm>
              <a:custGeom>
                <a:avLst/>
                <a:gdLst/>
                <a:ahLst/>
                <a:cxnLst/>
                <a:rect l="l" t="t" r="r" b="b"/>
                <a:pathLst>
                  <a:path w="265" h="265"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59"/>
              <p:cNvSpPr/>
              <p:nvPr/>
            </p:nvSpPr>
            <p:spPr>
              <a:xfrm>
                <a:off x="2497050" y="2578150"/>
                <a:ext cx="6625" cy="6625"/>
              </a:xfrm>
              <a:custGeom>
                <a:avLst/>
                <a:gdLst/>
                <a:ahLst/>
                <a:cxnLst/>
                <a:rect l="l" t="t" r="r" b="b"/>
                <a:pathLst>
                  <a:path w="265" h="265"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59"/>
              <p:cNvSpPr/>
              <p:nvPr/>
            </p:nvSpPr>
            <p:spPr>
              <a:xfrm>
                <a:off x="2631475" y="2578150"/>
                <a:ext cx="6650" cy="6625"/>
              </a:xfrm>
              <a:custGeom>
                <a:avLst/>
                <a:gdLst/>
                <a:ahLst/>
                <a:cxnLst/>
                <a:rect l="l" t="t" r="r" b="b"/>
                <a:pathLst>
                  <a:path w="266" h="265"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59"/>
              <p:cNvSpPr/>
              <p:nvPr/>
            </p:nvSpPr>
            <p:spPr>
              <a:xfrm>
                <a:off x="2631475" y="2578150"/>
                <a:ext cx="6650" cy="6625"/>
              </a:xfrm>
              <a:custGeom>
                <a:avLst/>
                <a:gdLst/>
                <a:ahLst/>
                <a:cxnLst/>
                <a:rect l="l" t="t" r="r" b="b"/>
                <a:pathLst>
                  <a:path w="266" h="265"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59"/>
              <p:cNvSpPr/>
              <p:nvPr/>
            </p:nvSpPr>
            <p:spPr>
              <a:xfrm>
                <a:off x="2761500" y="2578150"/>
                <a:ext cx="7750" cy="6625"/>
              </a:xfrm>
              <a:custGeom>
                <a:avLst/>
                <a:gdLst/>
                <a:ahLst/>
                <a:cxnLst/>
                <a:rect l="l" t="t" r="r" b="b"/>
                <a:pathLst>
                  <a:path w="310" h="265" extrusionOk="0">
                    <a:moveTo>
                      <a:pt x="1" y="1"/>
                    </a:moveTo>
                    <a:lnTo>
                      <a:pt x="1" y="265"/>
                    </a:lnTo>
                    <a:lnTo>
                      <a:pt x="309" y="265"/>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59"/>
              <p:cNvSpPr/>
              <p:nvPr/>
            </p:nvSpPr>
            <p:spPr>
              <a:xfrm>
                <a:off x="2761500" y="2578150"/>
                <a:ext cx="7750" cy="6625"/>
              </a:xfrm>
              <a:custGeom>
                <a:avLst/>
                <a:gdLst/>
                <a:ahLst/>
                <a:cxnLst/>
                <a:rect l="l" t="t" r="r" b="b"/>
                <a:pathLst>
                  <a:path w="310" h="265" fill="none" extrusionOk="0">
                    <a:moveTo>
                      <a:pt x="309" y="1"/>
                    </a:moveTo>
                    <a:lnTo>
                      <a:pt x="1" y="1"/>
                    </a:lnTo>
                    <a:lnTo>
                      <a:pt x="1" y="265"/>
                    </a:lnTo>
                    <a:lnTo>
                      <a:pt x="309" y="265"/>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59"/>
              <p:cNvSpPr/>
              <p:nvPr/>
            </p:nvSpPr>
            <p:spPr>
              <a:xfrm>
                <a:off x="2100350" y="2712575"/>
                <a:ext cx="661175" cy="6650"/>
              </a:xfrm>
              <a:custGeom>
                <a:avLst/>
                <a:gdLst/>
                <a:ahLst/>
                <a:cxnLst/>
                <a:rect l="l" t="t" r="r" b="b"/>
                <a:pathLst>
                  <a:path w="26447" h="266" extrusionOk="0">
                    <a:moveTo>
                      <a:pt x="1" y="1"/>
                    </a:moveTo>
                    <a:lnTo>
                      <a:pt x="1" y="265"/>
                    </a:lnTo>
                    <a:lnTo>
                      <a:pt x="5114" y="265"/>
                    </a:lnTo>
                    <a:lnTo>
                      <a:pt x="5114" y="1"/>
                    </a:lnTo>
                    <a:close/>
                    <a:moveTo>
                      <a:pt x="5378" y="1"/>
                    </a:moveTo>
                    <a:lnTo>
                      <a:pt x="5378" y="265"/>
                    </a:lnTo>
                    <a:lnTo>
                      <a:pt x="10491" y="265"/>
                    </a:lnTo>
                    <a:lnTo>
                      <a:pt x="10491" y="1"/>
                    </a:lnTo>
                    <a:close/>
                    <a:moveTo>
                      <a:pt x="10756" y="1"/>
                    </a:moveTo>
                    <a:lnTo>
                      <a:pt x="10756" y="265"/>
                    </a:lnTo>
                    <a:lnTo>
                      <a:pt x="15868" y="265"/>
                    </a:lnTo>
                    <a:lnTo>
                      <a:pt x="15868" y="1"/>
                    </a:lnTo>
                    <a:close/>
                    <a:moveTo>
                      <a:pt x="16133" y="1"/>
                    </a:moveTo>
                    <a:lnTo>
                      <a:pt x="16133" y="265"/>
                    </a:lnTo>
                    <a:lnTo>
                      <a:pt x="21246" y="265"/>
                    </a:lnTo>
                    <a:lnTo>
                      <a:pt x="21246" y="1"/>
                    </a:lnTo>
                    <a:close/>
                    <a:moveTo>
                      <a:pt x="21510" y="1"/>
                    </a:moveTo>
                    <a:lnTo>
                      <a:pt x="21510" y="265"/>
                    </a:lnTo>
                    <a:lnTo>
                      <a:pt x="26447" y="265"/>
                    </a:lnTo>
                    <a:lnTo>
                      <a:pt x="264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59"/>
              <p:cNvSpPr/>
              <p:nvPr/>
            </p:nvSpPr>
            <p:spPr>
              <a:xfrm>
                <a:off x="2100350" y="2712575"/>
                <a:ext cx="127850" cy="6650"/>
              </a:xfrm>
              <a:custGeom>
                <a:avLst/>
                <a:gdLst/>
                <a:ahLst/>
                <a:cxnLst/>
                <a:rect l="l" t="t" r="r" b="b"/>
                <a:pathLst>
                  <a:path w="5114" h="266"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59"/>
              <p:cNvSpPr/>
              <p:nvPr/>
            </p:nvSpPr>
            <p:spPr>
              <a:xfrm>
                <a:off x="2234800" y="2712575"/>
                <a:ext cx="127850" cy="6650"/>
              </a:xfrm>
              <a:custGeom>
                <a:avLst/>
                <a:gdLst/>
                <a:ahLst/>
                <a:cxnLst/>
                <a:rect l="l" t="t" r="r" b="b"/>
                <a:pathLst>
                  <a:path w="5114" h="266" fill="none" extrusionOk="0">
                    <a:moveTo>
                      <a:pt x="5113" y="1"/>
                    </a:moveTo>
                    <a:lnTo>
                      <a:pt x="0" y="1"/>
                    </a:lnTo>
                    <a:lnTo>
                      <a:pt x="0"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59"/>
              <p:cNvSpPr/>
              <p:nvPr/>
            </p:nvSpPr>
            <p:spPr>
              <a:xfrm>
                <a:off x="2369225" y="2712575"/>
                <a:ext cx="127850" cy="6650"/>
              </a:xfrm>
              <a:custGeom>
                <a:avLst/>
                <a:gdLst/>
                <a:ahLst/>
                <a:cxnLst/>
                <a:rect l="l" t="t" r="r" b="b"/>
                <a:pathLst>
                  <a:path w="5114" h="266" fill="none" extrusionOk="0">
                    <a:moveTo>
                      <a:pt x="5113" y="1"/>
                    </a:moveTo>
                    <a:lnTo>
                      <a:pt x="1" y="1"/>
                    </a:lnTo>
                    <a:lnTo>
                      <a:pt x="1"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59"/>
              <p:cNvSpPr/>
              <p:nvPr/>
            </p:nvSpPr>
            <p:spPr>
              <a:xfrm>
                <a:off x="2503650" y="2712575"/>
                <a:ext cx="127850" cy="6650"/>
              </a:xfrm>
              <a:custGeom>
                <a:avLst/>
                <a:gdLst/>
                <a:ahLst/>
                <a:cxnLst/>
                <a:rect l="l" t="t" r="r" b="b"/>
                <a:pathLst>
                  <a:path w="5114" h="266"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59"/>
              <p:cNvSpPr/>
              <p:nvPr/>
            </p:nvSpPr>
            <p:spPr>
              <a:xfrm>
                <a:off x="2638100" y="2712575"/>
                <a:ext cx="123425" cy="6650"/>
              </a:xfrm>
              <a:custGeom>
                <a:avLst/>
                <a:gdLst/>
                <a:ahLst/>
                <a:cxnLst/>
                <a:rect l="l" t="t" r="r" b="b"/>
                <a:pathLst>
                  <a:path w="4937" h="266" fill="none" extrusionOk="0">
                    <a:moveTo>
                      <a:pt x="4937" y="1"/>
                    </a:moveTo>
                    <a:lnTo>
                      <a:pt x="0" y="1"/>
                    </a:lnTo>
                    <a:lnTo>
                      <a:pt x="0" y="265"/>
                    </a:lnTo>
                    <a:lnTo>
                      <a:pt x="4937" y="265"/>
                    </a:lnTo>
                    <a:lnTo>
                      <a:pt x="4937"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59"/>
              <p:cNvSpPr/>
              <p:nvPr/>
            </p:nvSpPr>
            <p:spPr>
              <a:xfrm>
                <a:off x="2093750" y="27125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59"/>
              <p:cNvSpPr/>
              <p:nvPr/>
            </p:nvSpPr>
            <p:spPr>
              <a:xfrm>
                <a:off x="2093750" y="27125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59"/>
              <p:cNvSpPr/>
              <p:nvPr/>
            </p:nvSpPr>
            <p:spPr>
              <a:xfrm>
                <a:off x="2228175" y="2712575"/>
                <a:ext cx="6650" cy="6650"/>
              </a:xfrm>
              <a:custGeom>
                <a:avLst/>
                <a:gdLst/>
                <a:ahLst/>
                <a:cxnLst/>
                <a:rect l="l" t="t" r="r" b="b"/>
                <a:pathLst>
                  <a:path w="266" h="266"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59"/>
              <p:cNvSpPr/>
              <p:nvPr/>
            </p:nvSpPr>
            <p:spPr>
              <a:xfrm>
                <a:off x="2228175" y="2712575"/>
                <a:ext cx="6650" cy="6650"/>
              </a:xfrm>
              <a:custGeom>
                <a:avLst/>
                <a:gdLst/>
                <a:ahLst/>
                <a:cxnLst/>
                <a:rect l="l" t="t" r="r" b="b"/>
                <a:pathLst>
                  <a:path w="266" h="266"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59"/>
              <p:cNvSpPr/>
              <p:nvPr/>
            </p:nvSpPr>
            <p:spPr>
              <a:xfrm>
                <a:off x="2362625" y="27125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59"/>
              <p:cNvSpPr/>
              <p:nvPr/>
            </p:nvSpPr>
            <p:spPr>
              <a:xfrm>
                <a:off x="2362625" y="27125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59"/>
              <p:cNvSpPr/>
              <p:nvPr/>
            </p:nvSpPr>
            <p:spPr>
              <a:xfrm>
                <a:off x="2497050" y="27125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59"/>
              <p:cNvSpPr/>
              <p:nvPr/>
            </p:nvSpPr>
            <p:spPr>
              <a:xfrm>
                <a:off x="2497050" y="27125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59"/>
              <p:cNvSpPr/>
              <p:nvPr/>
            </p:nvSpPr>
            <p:spPr>
              <a:xfrm>
                <a:off x="2631475" y="2712575"/>
                <a:ext cx="6650" cy="6650"/>
              </a:xfrm>
              <a:custGeom>
                <a:avLst/>
                <a:gdLst/>
                <a:ahLst/>
                <a:cxnLst/>
                <a:rect l="l" t="t" r="r" b="b"/>
                <a:pathLst>
                  <a:path w="266" h="266"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59"/>
              <p:cNvSpPr/>
              <p:nvPr/>
            </p:nvSpPr>
            <p:spPr>
              <a:xfrm>
                <a:off x="2631475" y="2712575"/>
                <a:ext cx="6650" cy="6650"/>
              </a:xfrm>
              <a:custGeom>
                <a:avLst/>
                <a:gdLst/>
                <a:ahLst/>
                <a:cxnLst/>
                <a:rect l="l" t="t" r="r" b="b"/>
                <a:pathLst>
                  <a:path w="266" h="266"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59"/>
              <p:cNvSpPr/>
              <p:nvPr/>
            </p:nvSpPr>
            <p:spPr>
              <a:xfrm>
                <a:off x="2761500" y="2712575"/>
                <a:ext cx="7750" cy="6650"/>
              </a:xfrm>
              <a:custGeom>
                <a:avLst/>
                <a:gdLst/>
                <a:ahLst/>
                <a:cxnLst/>
                <a:rect l="l" t="t" r="r" b="b"/>
                <a:pathLst>
                  <a:path w="310" h="266" extrusionOk="0">
                    <a:moveTo>
                      <a:pt x="1" y="1"/>
                    </a:moveTo>
                    <a:lnTo>
                      <a:pt x="1" y="265"/>
                    </a:lnTo>
                    <a:lnTo>
                      <a:pt x="309" y="265"/>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59"/>
              <p:cNvSpPr/>
              <p:nvPr/>
            </p:nvSpPr>
            <p:spPr>
              <a:xfrm>
                <a:off x="2761500" y="2712575"/>
                <a:ext cx="7750" cy="6650"/>
              </a:xfrm>
              <a:custGeom>
                <a:avLst/>
                <a:gdLst/>
                <a:ahLst/>
                <a:cxnLst/>
                <a:rect l="l" t="t" r="r" b="b"/>
                <a:pathLst>
                  <a:path w="310" h="266" fill="none" extrusionOk="0">
                    <a:moveTo>
                      <a:pt x="309" y="1"/>
                    </a:moveTo>
                    <a:lnTo>
                      <a:pt x="1" y="1"/>
                    </a:lnTo>
                    <a:lnTo>
                      <a:pt x="1" y="265"/>
                    </a:lnTo>
                    <a:lnTo>
                      <a:pt x="309" y="265"/>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59"/>
              <p:cNvSpPr/>
              <p:nvPr/>
            </p:nvSpPr>
            <p:spPr>
              <a:xfrm>
                <a:off x="2100350" y="2847025"/>
                <a:ext cx="661175" cy="6625"/>
              </a:xfrm>
              <a:custGeom>
                <a:avLst/>
                <a:gdLst/>
                <a:ahLst/>
                <a:cxnLst/>
                <a:rect l="l" t="t" r="r" b="b"/>
                <a:pathLst>
                  <a:path w="26447"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59"/>
              <p:cNvSpPr/>
              <p:nvPr/>
            </p:nvSpPr>
            <p:spPr>
              <a:xfrm>
                <a:off x="2100350" y="28470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59"/>
              <p:cNvSpPr/>
              <p:nvPr/>
            </p:nvSpPr>
            <p:spPr>
              <a:xfrm>
                <a:off x="2234800" y="2847025"/>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59"/>
              <p:cNvSpPr/>
              <p:nvPr/>
            </p:nvSpPr>
            <p:spPr>
              <a:xfrm>
                <a:off x="2369225" y="2847025"/>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59"/>
              <p:cNvSpPr/>
              <p:nvPr/>
            </p:nvSpPr>
            <p:spPr>
              <a:xfrm>
                <a:off x="2503650" y="28470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59"/>
              <p:cNvSpPr/>
              <p:nvPr/>
            </p:nvSpPr>
            <p:spPr>
              <a:xfrm>
                <a:off x="2638100" y="2847025"/>
                <a:ext cx="123425" cy="6625"/>
              </a:xfrm>
              <a:custGeom>
                <a:avLst/>
                <a:gdLst/>
                <a:ahLst/>
                <a:cxnLst/>
                <a:rect l="l" t="t" r="r" b="b"/>
                <a:pathLst>
                  <a:path w="4937" h="265" fill="none" extrusionOk="0">
                    <a:moveTo>
                      <a:pt x="4937" y="0"/>
                    </a:moveTo>
                    <a:lnTo>
                      <a:pt x="0" y="0"/>
                    </a:lnTo>
                    <a:lnTo>
                      <a:pt x="0" y="265"/>
                    </a:lnTo>
                    <a:lnTo>
                      <a:pt x="4937" y="265"/>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59"/>
              <p:cNvSpPr/>
              <p:nvPr/>
            </p:nvSpPr>
            <p:spPr>
              <a:xfrm>
                <a:off x="2093750" y="28470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59"/>
              <p:cNvSpPr/>
              <p:nvPr/>
            </p:nvSpPr>
            <p:spPr>
              <a:xfrm>
                <a:off x="2093750" y="28470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59"/>
              <p:cNvSpPr/>
              <p:nvPr/>
            </p:nvSpPr>
            <p:spPr>
              <a:xfrm>
                <a:off x="2228175" y="28470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59"/>
              <p:cNvSpPr/>
              <p:nvPr/>
            </p:nvSpPr>
            <p:spPr>
              <a:xfrm>
                <a:off x="2228175" y="28470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59"/>
              <p:cNvSpPr/>
              <p:nvPr/>
            </p:nvSpPr>
            <p:spPr>
              <a:xfrm>
                <a:off x="2362625" y="28470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59"/>
              <p:cNvSpPr/>
              <p:nvPr/>
            </p:nvSpPr>
            <p:spPr>
              <a:xfrm>
                <a:off x="2362625" y="28470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59"/>
              <p:cNvSpPr/>
              <p:nvPr/>
            </p:nvSpPr>
            <p:spPr>
              <a:xfrm>
                <a:off x="2497050" y="28470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59"/>
              <p:cNvSpPr/>
              <p:nvPr/>
            </p:nvSpPr>
            <p:spPr>
              <a:xfrm>
                <a:off x="2497050" y="28470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59"/>
              <p:cNvSpPr/>
              <p:nvPr/>
            </p:nvSpPr>
            <p:spPr>
              <a:xfrm>
                <a:off x="2631475" y="28470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59"/>
              <p:cNvSpPr/>
              <p:nvPr/>
            </p:nvSpPr>
            <p:spPr>
              <a:xfrm>
                <a:off x="2631475" y="28470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59"/>
              <p:cNvSpPr/>
              <p:nvPr/>
            </p:nvSpPr>
            <p:spPr>
              <a:xfrm>
                <a:off x="2761500" y="2847025"/>
                <a:ext cx="7750" cy="6625"/>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59"/>
              <p:cNvSpPr/>
              <p:nvPr/>
            </p:nvSpPr>
            <p:spPr>
              <a:xfrm>
                <a:off x="2761500" y="2847025"/>
                <a:ext cx="7750" cy="6625"/>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59"/>
              <p:cNvSpPr/>
              <p:nvPr/>
            </p:nvSpPr>
            <p:spPr>
              <a:xfrm>
                <a:off x="2100350" y="2978150"/>
                <a:ext cx="667800" cy="6625"/>
              </a:xfrm>
              <a:custGeom>
                <a:avLst/>
                <a:gdLst/>
                <a:ahLst/>
                <a:cxnLst/>
                <a:rect l="l" t="t" r="r" b="b"/>
                <a:pathLst>
                  <a:path w="26712"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711" y="265"/>
                    </a:lnTo>
                    <a:lnTo>
                      <a:pt x="26711" y="177"/>
                    </a:lnTo>
                    <a:lnTo>
                      <a:pt x="26447" y="177"/>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59"/>
              <p:cNvSpPr/>
              <p:nvPr/>
            </p:nvSpPr>
            <p:spPr>
              <a:xfrm>
                <a:off x="2100350" y="29781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59"/>
              <p:cNvSpPr/>
              <p:nvPr/>
            </p:nvSpPr>
            <p:spPr>
              <a:xfrm>
                <a:off x="2234800" y="2978150"/>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59"/>
              <p:cNvSpPr/>
              <p:nvPr/>
            </p:nvSpPr>
            <p:spPr>
              <a:xfrm>
                <a:off x="2369225" y="2978150"/>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59"/>
              <p:cNvSpPr/>
              <p:nvPr/>
            </p:nvSpPr>
            <p:spPr>
              <a:xfrm>
                <a:off x="2503650" y="29781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59"/>
              <p:cNvSpPr/>
              <p:nvPr/>
            </p:nvSpPr>
            <p:spPr>
              <a:xfrm>
                <a:off x="2638100" y="2978150"/>
                <a:ext cx="130050" cy="6625"/>
              </a:xfrm>
              <a:custGeom>
                <a:avLst/>
                <a:gdLst/>
                <a:ahLst/>
                <a:cxnLst/>
                <a:rect l="l" t="t" r="r" b="b"/>
                <a:pathLst>
                  <a:path w="5202" h="265" fill="none" extrusionOk="0">
                    <a:moveTo>
                      <a:pt x="4937" y="0"/>
                    </a:moveTo>
                    <a:lnTo>
                      <a:pt x="0" y="0"/>
                    </a:lnTo>
                    <a:lnTo>
                      <a:pt x="0" y="265"/>
                    </a:lnTo>
                    <a:lnTo>
                      <a:pt x="5201" y="265"/>
                    </a:lnTo>
                    <a:lnTo>
                      <a:pt x="5201" y="177"/>
                    </a:lnTo>
                    <a:lnTo>
                      <a:pt x="4937" y="177"/>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59"/>
              <p:cNvSpPr/>
              <p:nvPr/>
            </p:nvSpPr>
            <p:spPr>
              <a:xfrm>
                <a:off x="2094850" y="2978150"/>
                <a:ext cx="5525" cy="6625"/>
              </a:xfrm>
              <a:custGeom>
                <a:avLst/>
                <a:gdLst/>
                <a:ahLst/>
                <a:cxnLst/>
                <a:rect l="l" t="t" r="r" b="b"/>
                <a:pathLst>
                  <a:path w="221" h="265" extrusionOk="0">
                    <a:moveTo>
                      <a:pt x="0" y="0"/>
                    </a:moveTo>
                    <a:lnTo>
                      <a:pt x="0" y="265"/>
                    </a:lnTo>
                    <a:lnTo>
                      <a:pt x="221" y="265"/>
                    </a:lnTo>
                    <a:lnTo>
                      <a:pt x="22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59"/>
              <p:cNvSpPr/>
              <p:nvPr/>
            </p:nvSpPr>
            <p:spPr>
              <a:xfrm>
                <a:off x="2094850" y="2978150"/>
                <a:ext cx="5525" cy="6625"/>
              </a:xfrm>
              <a:custGeom>
                <a:avLst/>
                <a:gdLst/>
                <a:ahLst/>
                <a:cxnLst/>
                <a:rect l="l" t="t" r="r" b="b"/>
                <a:pathLst>
                  <a:path w="221" h="265" fill="none" extrusionOk="0">
                    <a:moveTo>
                      <a:pt x="221" y="0"/>
                    </a:moveTo>
                    <a:lnTo>
                      <a:pt x="0" y="0"/>
                    </a:lnTo>
                    <a:lnTo>
                      <a:pt x="0" y="265"/>
                    </a:lnTo>
                    <a:lnTo>
                      <a:pt x="221" y="265"/>
                    </a:lnTo>
                    <a:lnTo>
                      <a:pt x="221"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59"/>
              <p:cNvSpPr/>
              <p:nvPr/>
            </p:nvSpPr>
            <p:spPr>
              <a:xfrm>
                <a:off x="2228175" y="29781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59"/>
              <p:cNvSpPr/>
              <p:nvPr/>
            </p:nvSpPr>
            <p:spPr>
              <a:xfrm>
                <a:off x="2228175" y="29781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59"/>
              <p:cNvSpPr/>
              <p:nvPr/>
            </p:nvSpPr>
            <p:spPr>
              <a:xfrm>
                <a:off x="2362625" y="29781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59"/>
              <p:cNvSpPr/>
              <p:nvPr/>
            </p:nvSpPr>
            <p:spPr>
              <a:xfrm>
                <a:off x="2362625" y="29781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59"/>
              <p:cNvSpPr/>
              <p:nvPr/>
            </p:nvSpPr>
            <p:spPr>
              <a:xfrm>
                <a:off x="2497050" y="29781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59"/>
              <p:cNvSpPr/>
              <p:nvPr/>
            </p:nvSpPr>
            <p:spPr>
              <a:xfrm>
                <a:off x="2497050" y="29781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59"/>
              <p:cNvSpPr/>
              <p:nvPr/>
            </p:nvSpPr>
            <p:spPr>
              <a:xfrm>
                <a:off x="2631475" y="29781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59"/>
              <p:cNvSpPr/>
              <p:nvPr/>
            </p:nvSpPr>
            <p:spPr>
              <a:xfrm>
                <a:off x="2631475" y="29781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59"/>
              <p:cNvSpPr/>
              <p:nvPr/>
            </p:nvSpPr>
            <p:spPr>
              <a:xfrm>
                <a:off x="2761500" y="2978150"/>
                <a:ext cx="6650" cy="4425"/>
              </a:xfrm>
              <a:custGeom>
                <a:avLst/>
                <a:gdLst/>
                <a:ahLst/>
                <a:cxnLst/>
                <a:rect l="l" t="t" r="r" b="b"/>
                <a:pathLst>
                  <a:path w="266" h="177" extrusionOk="0">
                    <a:moveTo>
                      <a:pt x="1" y="0"/>
                    </a:moveTo>
                    <a:lnTo>
                      <a:pt x="1" y="177"/>
                    </a:lnTo>
                    <a:lnTo>
                      <a:pt x="265" y="177"/>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59"/>
              <p:cNvSpPr/>
              <p:nvPr/>
            </p:nvSpPr>
            <p:spPr>
              <a:xfrm>
                <a:off x="2761500" y="2978150"/>
                <a:ext cx="6650" cy="4425"/>
              </a:xfrm>
              <a:custGeom>
                <a:avLst/>
                <a:gdLst/>
                <a:ahLst/>
                <a:cxnLst/>
                <a:rect l="l" t="t" r="r" b="b"/>
                <a:pathLst>
                  <a:path w="266" h="177" fill="none" extrusionOk="0">
                    <a:moveTo>
                      <a:pt x="265" y="0"/>
                    </a:moveTo>
                    <a:lnTo>
                      <a:pt x="1" y="0"/>
                    </a:lnTo>
                    <a:lnTo>
                      <a:pt x="1" y="177"/>
                    </a:lnTo>
                    <a:lnTo>
                      <a:pt x="265" y="177"/>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59"/>
              <p:cNvSpPr/>
              <p:nvPr/>
            </p:nvSpPr>
            <p:spPr>
              <a:xfrm>
                <a:off x="2761500" y="1617275"/>
                <a:ext cx="7750" cy="47400"/>
              </a:xfrm>
              <a:custGeom>
                <a:avLst/>
                <a:gdLst/>
                <a:ahLst/>
                <a:cxnLst/>
                <a:rect l="l" t="t" r="r" b="b"/>
                <a:pathLst>
                  <a:path w="310" h="1896" extrusionOk="0">
                    <a:moveTo>
                      <a:pt x="1" y="1"/>
                    </a:moveTo>
                    <a:lnTo>
                      <a:pt x="1" y="1896"/>
                    </a:lnTo>
                    <a:lnTo>
                      <a:pt x="309" y="1896"/>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59"/>
              <p:cNvSpPr/>
              <p:nvPr/>
            </p:nvSpPr>
            <p:spPr>
              <a:xfrm>
                <a:off x="2741675" y="1638225"/>
                <a:ext cx="47400" cy="6625"/>
              </a:xfrm>
              <a:custGeom>
                <a:avLst/>
                <a:gdLst/>
                <a:ahLst/>
                <a:cxnLst/>
                <a:rect l="l" t="t" r="r" b="b"/>
                <a:pathLst>
                  <a:path w="1896" h="265" extrusionOk="0">
                    <a:moveTo>
                      <a:pt x="1" y="0"/>
                    </a:moveTo>
                    <a:lnTo>
                      <a:pt x="1" y="264"/>
                    </a:lnTo>
                    <a:lnTo>
                      <a:pt x="1896" y="264"/>
                    </a:ln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59"/>
              <p:cNvSpPr/>
              <p:nvPr/>
            </p:nvSpPr>
            <p:spPr>
              <a:xfrm>
                <a:off x="2761500" y="2288350"/>
                <a:ext cx="7750" cy="46300"/>
              </a:xfrm>
              <a:custGeom>
                <a:avLst/>
                <a:gdLst/>
                <a:ahLst/>
                <a:cxnLst/>
                <a:rect l="l" t="t" r="r" b="b"/>
                <a:pathLst>
                  <a:path w="310" h="1852" extrusionOk="0">
                    <a:moveTo>
                      <a:pt x="1" y="0"/>
                    </a:moveTo>
                    <a:lnTo>
                      <a:pt x="1" y="1852"/>
                    </a:lnTo>
                    <a:lnTo>
                      <a:pt x="309" y="1852"/>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59"/>
              <p:cNvSpPr/>
              <p:nvPr/>
            </p:nvSpPr>
            <p:spPr>
              <a:xfrm>
                <a:off x="2741675" y="2308175"/>
                <a:ext cx="47400" cy="6650"/>
              </a:xfrm>
              <a:custGeom>
                <a:avLst/>
                <a:gdLst/>
                <a:ahLst/>
                <a:cxnLst/>
                <a:rect l="l" t="t" r="r" b="b"/>
                <a:pathLst>
                  <a:path w="1896" h="266" extrusionOk="0">
                    <a:moveTo>
                      <a:pt x="1" y="1"/>
                    </a:moveTo>
                    <a:lnTo>
                      <a:pt x="1" y="265"/>
                    </a:lnTo>
                    <a:lnTo>
                      <a:pt x="1896" y="265"/>
                    </a:lnTo>
                    <a:lnTo>
                      <a:pt x="18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59"/>
              <p:cNvSpPr/>
              <p:nvPr/>
            </p:nvSpPr>
            <p:spPr>
              <a:xfrm>
                <a:off x="2091550" y="1617275"/>
                <a:ext cx="6625" cy="47400"/>
              </a:xfrm>
              <a:custGeom>
                <a:avLst/>
                <a:gdLst/>
                <a:ahLst/>
                <a:cxnLst/>
                <a:rect l="l" t="t" r="r" b="b"/>
                <a:pathLst>
                  <a:path w="265" h="1896" extrusionOk="0">
                    <a:moveTo>
                      <a:pt x="0" y="1"/>
                    </a:moveTo>
                    <a:lnTo>
                      <a:pt x="0" y="1896"/>
                    </a:lnTo>
                    <a:lnTo>
                      <a:pt x="265" y="1896"/>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59"/>
              <p:cNvSpPr/>
              <p:nvPr/>
            </p:nvSpPr>
            <p:spPr>
              <a:xfrm>
                <a:off x="2071700" y="1638225"/>
                <a:ext cx="47425" cy="6625"/>
              </a:xfrm>
              <a:custGeom>
                <a:avLst/>
                <a:gdLst/>
                <a:ahLst/>
                <a:cxnLst/>
                <a:rect l="l" t="t" r="r" b="b"/>
                <a:pathLst>
                  <a:path w="1897" h="265" extrusionOk="0">
                    <a:moveTo>
                      <a:pt x="1" y="0"/>
                    </a:moveTo>
                    <a:lnTo>
                      <a:pt x="1" y="264"/>
                    </a:lnTo>
                    <a:lnTo>
                      <a:pt x="1896" y="264"/>
                    </a:ln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59"/>
              <p:cNvSpPr/>
              <p:nvPr/>
            </p:nvSpPr>
            <p:spPr>
              <a:xfrm>
                <a:off x="2091550" y="2288350"/>
                <a:ext cx="6625" cy="46300"/>
              </a:xfrm>
              <a:custGeom>
                <a:avLst/>
                <a:gdLst/>
                <a:ahLst/>
                <a:cxnLst/>
                <a:rect l="l" t="t" r="r" b="b"/>
                <a:pathLst>
                  <a:path w="265" h="1852" extrusionOk="0">
                    <a:moveTo>
                      <a:pt x="0" y="0"/>
                    </a:moveTo>
                    <a:lnTo>
                      <a:pt x="0" y="1852"/>
                    </a:lnTo>
                    <a:lnTo>
                      <a:pt x="265" y="1852"/>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59"/>
              <p:cNvSpPr/>
              <p:nvPr/>
            </p:nvSpPr>
            <p:spPr>
              <a:xfrm>
                <a:off x="2071700" y="2308175"/>
                <a:ext cx="47425" cy="6650"/>
              </a:xfrm>
              <a:custGeom>
                <a:avLst/>
                <a:gdLst/>
                <a:ahLst/>
                <a:cxnLst/>
                <a:rect l="l" t="t" r="r" b="b"/>
                <a:pathLst>
                  <a:path w="1897" h="266" extrusionOk="0">
                    <a:moveTo>
                      <a:pt x="1" y="1"/>
                    </a:moveTo>
                    <a:lnTo>
                      <a:pt x="1" y="265"/>
                    </a:lnTo>
                    <a:lnTo>
                      <a:pt x="1896" y="265"/>
                    </a:lnTo>
                    <a:lnTo>
                      <a:pt x="18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59"/>
              <p:cNvSpPr/>
              <p:nvPr/>
            </p:nvSpPr>
            <p:spPr>
              <a:xfrm>
                <a:off x="2091550" y="2958325"/>
                <a:ext cx="6625" cy="46300"/>
              </a:xfrm>
              <a:custGeom>
                <a:avLst/>
                <a:gdLst/>
                <a:ahLst/>
                <a:cxnLst/>
                <a:rect l="l" t="t" r="r" b="b"/>
                <a:pathLst>
                  <a:path w="265" h="1852" extrusionOk="0">
                    <a:moveTo>
                      <a:pt x="0" y="0"/>
                    </a:moveTo>
                    <a:lnTo>
                      <a:pt x="0" y="1851"/>
                    </a:lnTo>
                    <a:lnTo>
                      <a:pt x="265" y="1851"/>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59"/>
              <p:cNvSpPr/>
              <p:nvPr/>
            </p:nvSpPr>
            <p:spPr>
              <a:xfrm>
                <a:off x="2071700" y="2978150"/>
                <a:ext cx="47425" cy="6625"/>
              </a:xfrm>
              <a:custGeom>
                <a:avLst/>
                <a:gdLst/>
                <a:ahLst/>
                <a:cxnLst/>
                <a:rect l="l" t="t" r="r" b="b"/>
                <a:pathLst>
                  <a:path w="1897" h="265" extrusionOk="0">
                    <a:moveTo>
                      <a:pt x="1" y="0"/>
                    </a:moveTo>
                    <a:lnTo>
                      <a:pt x="1" y="265"/>
                    </a:lnTo>
                    <a:lnTo>
                      <a:pt x="1896" y="265"/>
                    </a:ln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59"/>
              <p:cNvSpPr/>
              <p:nvPr/>
            </p:nvSpPr>
            <p:spPr>
              <a:xfrm>
                <a:off x="2761500" y="2958325"/>
                <a:ext cx="7750" cy="46300"/>
              </a:xfrm>
              <a:custGeom>
                <a:avLst/>
                <a:gdLst/>
                <a:ahLst/>
                <a:cxnLst/>
                <a:rect l="l" t="t" r="r" b="b"/>
                <a:pathLst>
                  <a:path w="310" h="1852" extrusionOk="0">
                    <a:moveTo>
                      <a:pt x="1" y="0"/>
                    </a:moveTo>
                    <a:lnTo>
                      <a:pt x="1" y="1851"/>
                    </a:lnTo>
                    <a:lnTo>
                      <a:pt x="309" y="1851"/>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59"/>
              <p:cNvSpPr/>
              <p:nvPr/>
            </p:nvSpPr>
            <p:spPr>
              <a:xfrm>
                <a:off x="2741675" y="2978150"/>
                <a:ext cx="47400" cy="6625"/>
              </a:xfrm>
              <a:custGeom>
                <a:avLst/>
                <a:gdLst/>
                <a:ahLst/>
                <a:cxnLst/>
                <a:rect l="l" t="t" r="r" b="b"/>
                <a:pathLst>
                  <a:path w="1896" h="265" extrusionOk="0">
                    <a:moveTo>
                      <a:pt x="1" y="0"/>
                    </a:moveTo>
                    <a:lnTo>
                      <a:pt x="1" y="265"/>
                    </a:lnTo>
                    <a:lnTo>
                      <a:pt x="1896" y="265"/>
                    </a:ln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46" name="Google Shape;2946;p59"/>
            <p:cNvGrpSpPr/>
            <p:nvPr/>
          </p:nvGrpSpPr>
          <p:grpSpPr>
            <a:xfrm>
              <a:off x="965147" y="444904"/>
              <a:ext cx="605939" cy="733425"/>
              <a:chOff x="854872" y="593529"/>
              <a:chExt cx="605939" cy="733425"/>
            </a:xfrm>
          </p:grpSpPr>
          <p:grpSp>
            <p:nvGrpSpPr>
              <p:cNvPr id="2947" name="Google Shape;2947;p59"/>
              <p:cNvGrpSpPr/>
              <p:nvPr/>
            </p:nvGrpSpPr>
            <p:grpSpPr>
              <a:xfrm>
                <a:off x="854872" y="749504"/>
                <a:ext cx="444014" cy="577450"/>
                <a:chOff x="2255047" y="690567"/>
                <a:chExt cx="444014" cy="577450"/>
              </a:xfrm>
            </p:grpSpPr>
            <p:sp>
              <p:nvSpPr>
                <p:cNvPr id="2948" name="Google Shape;2948;p59"/>
                <p:cNvSpPr/>
                <p:nvPr/>
              </p:nvSpPr>
              <p:spPr>
                <a:xfrm>
                  <a:off x="2255047" y="690567"/>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59"/>
                <p:cNvSpPr/>
                <p:nvPr/>
              </p:nvSpPr>
              <p:spPr>
                <a:xfrm>
                  <a:off x="2588630" y="690567"/>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50" name="Google Shape;2950;p59"/>
                <p:cNvCxnSpPr/>
                <p:nvPr/>
              </p:nvCxnSpPr>
              <p:spPr>
                <a:xfrm>
                  <a:off x="2320463" y="924475"/>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51" name="Google Shape;2951;p59"/>
                <p:cNvCxnSpPr/>
                <p:nvPr/>
              </p:nvCxnSpPr>
              <p:spPr>
                <a:xfrm>
                  <a:off x="2320463" y="979300"/>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52" name="Google Shape;2952;p59"/>
                <p:cNvCxnSpPr/>
                <p:nvPr/>
              </p:nvCxnSpPr>
              <p:spPr>
                <a:xfrm>
                  <a:off x="2320463" y="1031550"/>
                  <a:ext cx="313200" cy="0"/>
                </a:xfrm>
                <a:prstGeom prst="straightConnector1">
                  <a:avLst/>
                </a:prstGeom>
                <a:noFill/>
                <a:ln w="9525" cap="flat" cmpd="sng">
                  <a:solidFill>
                    <a:schemeClr val="dk1"/>
                  </a:solidFill>
                  <a:prstDash val="solid"/>
                  <a:round/>
                  <a:headEnd type="none" w="med" len="med"/>
                  <a:tailEnd type="none" w="med" len="med"/>
                </a:ln>
              </p:spPr>
            </p:cxnSp>
          </p:grpSp>
          <p:grpSp>
            <p:nvGrpSpPr>
              <p:cNvPr id="2953" name="Google Shape;2953;p59"/>
              <p:cNvGrpSpPr/>
              <p:nvPr/>
            </p:nvGrpSpPr>
            <p:grpSpPr>
              <a:xfrm>
                <a:off x="935835" y="671517"/>
                <a:ext cx="444014" cy="577450"/>
                <a:chOff x="2255047" y="690567"/>
                <a:chExt cx="444014" cy="577450"/>
              </a:xfrm>
            </p:grpSpPr>
            <p:sp>
              <p:nvSpPr>
                <p:cNvPr id="2954" name="Google Shape;2954;p59"/>
                <p:cNvSpPr/>
                <p:nvPr/>
              </p:nvSpPr>
              <p:spPr>
                <a:xfrm>
                  <a:off x="2255047" y="690567"/>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59"/>
                <p:cNvSpPr/>
                <p:nvPr/>
              </p:nvSpPr>
              <p:spPr>
                <a:xfrm>
                  <a:off x="2588630" y="690567"/>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56" name="Google Shape;2956;p59"/>
                <p:cNvCxnSpPr/>
                <p:nvPr/>
              </p:nvCxnSpPr>
              <p:spPr>
                <a:xfrm>
                  <a:off x="2320463" y="924475"/>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57" name="Google Shape;2957;p59"/>
                <p:cNvCxnSpPr/>
                <p:nvPr/>
              </p:nvCxnSpPr>
              <p:spPr>
                <a:xfrm>
                  <a:off x="2320463" y="979300"/>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58" name="Google Shape;2958;p59"/>
                <p:cNvCxnSpPr/>
                <p:nvPr/>
              </p:nvCxnSpPr>
              <p:spPr>
                <a:xfrm>
                  <a:off x="2320463" y="1031550"/>
                  <a:ext cx="313200" cy="0"/>
                </a:xfrm>
                <a:prstGeom prst="straightConnector1">
                  <a:avLst/>
                </a:prstGeom>
                <a:noFill/>
                <a:ln w="9525" cap="flat" cmpd="sng">
                  <a:solidFill>
                    <a:schemeClr val="dk1"/>
                  </a:solidFill>
                  <a:prstDash val="solid"/>
                  <a:round/>
                  <a:headEnd type="none" w="med" len="med"/>
                  <a:tailEnd type="none" w="med" len="med"/>
                </a:ln>
              </p:spPr>
            </p:cxnSp>
          </p:grpSp>
          <p:grpSp>
            <p:nvGrpSpPr>
              <p:cNvPr id="2959" name="Google Shape;2959;p59"/>
              <p:cNvGrpSpPr/>
              <p:nvPr/>
            </p:nvGrpSpPr>
            <p:grpSpPr>
              <a:xfrm>
                <a:off x="1016797" y="593529"/>
                <a:ext cx="444014" cy="577450"/>
                <a:chOff x="2255047" y="690567"/>
                <a:chExt cx="444014" cy="577450"/>
              </a:xfrm>
            </p:grpSpPr>
            <p:sp>
              <p:nvSpPr>
                <p:cNvPr id="2960" name="Google Shape;2960;p59"/>
                <p:cNvSpPr/>
                <p:nvPr/>
              </p:nvSpPr>
              <p:spPr>
                <a:xfrm>
                  <a:off x="2255047" y="690567"/>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59"/>
                <p:cNvSpPr/>
                <p:nvPr/>
              </p:nvSpPr>
              <p:spPr>
                <a:xfrm>
                  <a:off x="2588630" y="690567"/>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62" name="Google Shape;2962;p59"/>
                <p:cNvCxnSpPr/>
                <p:nvPr/>
              </p:nvCxnSpPr>
              <p:spPr>
                <a:xfrm>
                  <a:off x="2320463" y="924475"/>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63" name="Google Shape;2963;p59"/>
                <p:cNvCxnSpPr/>
                <p:nvPr/>
              </p:nvCxnSpPr>
              <p:spPr>
                <a:xfrm>
                  <a:off x="2320463" y="979300"/>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64" name="Google Shape;2964;p59"/>
                <p:cNvCxnSpPr/>
                <p:nvPr/>
              </p:nvCxnSpPr>
              <p:spPr>
                <a:xfrm>
                  <a:off x="2320463" y="1031550"/>
                  <a:ext cx="313200" cy="0"/>
                </a:xfrm>
                <a:prstGeom prst="straightConnector1">
                  <a:avLst/>
                </a:prstGeom>
                <a:noFill/>
                <a:ln w="9525" cap="flat" cmpd="sng">
                  <a:solidFill>
                    <a:schemeClr val="dk1"/>
                  </a:solidFill>
                  <a:prstDash val="solid"/>
                  <a:round/>
                  <a:headEnd type="none" w="med" len="med"/>
                  <a:tailEnd type="none" w="med" len="med"/>
                </a:ln>
              </p:spPr>
            </p:cxnSp>
          </p:grpSp>
        </p:grpSp>
      </p:grpSp>
      <p:sp>
        <p:nvSpPr>
          <p:cNvPr id="10" name="Google Shape;2622;p59">
            <a:extLst>
              <a:ext uri="{FF2B5EF4-FFF2-40B4-BE49-F238E27FC236}">
                <a16:creationId xmlns:a16="http://schemas.microsoft.com/office/drawing/2014/main" id="{76ED2ACC-6DD9-2FF5-F29B-D7486AD75256}"/>
              </a:ext>
            </a:extLst>
          </p:cNvPr>
          <p:cNvSpPr txBox="1">
            <a:spLocks/>
          </p:cNvSpPr>
          <p:nvPr/>
        </p:nvSpPr>
        <p:spPr>
          <a:xfrm>
            <a:off x="1087082" y="3989015"/>
            <a:ext cx="7160326" cy="762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9pPr>
          </a:lstStyle>
          <a:p>
            <a:pPr marL="0" indent="0" algn="just"/>
            <a:endParaRPr lang="en-US" sz="2200"/>
          </a:p>
        </p:txBody>
      </p:sp>
      <p:grpSp>
        <p:nvGrpSpPr>
          <p:cNvPr id="2" name="Google Shape;1829;p50">
            <a:extLst>
              <a:ext uri="{FF2B5EF4-FFF2-40B4-BE49-F238E27FC236}">
                <a16:creationId xmlns:a16="http://schemas.microsoft.com/office/drawing/2014/main" id="{A2E860FF-70C0-4ADC-31C3-C44C87BC9614}"/>
              </a:ext>
            </a:extLst>
          </p:cNvPr>
          <p:cNvGrpSpPr/>
          <p:nvPr/>
        </p:nvGrpSpPr>
        <p:grpSpPr>
          <a:xfrm>
            <a:off x="1668609" y="1428002"/>
            <a:ext cx="5819710" cy="3212350"/>
            <a:chOff x="1662150" y="965574"/>
            <a:chExt cx="5819710" cy="3212350"/>
          </a:xfrm>
        </p:grpSpPr>
        <p:sp>
          <p:nvSpPr>
            <p:cNvPr id="3" name="Google Shape;1830;p50">
              <a:extLst>
                <a:ext uri="{FF2B5EF4-FFF2-40B4-BE49-F238E27FC236}">
                  <a16:creationId xmlns:a16="http://schemas.microsoft.com/office/drawing/2014/main" id="{1277E6FB-0DF8-A528-FE53-D7356A241746}"/>
                </a:ext>
              </a:extLst>
            </p:cNvPr>
            <p:cNvSpPr/>
            <p:nvPr/>
          </p:nvSpPr>
          <p:spPr>
            <a:xfrm>
              <a:off x="1665638" y="1292501"/>
              <a:ext cx="5816222" cy="2885423"/>
            </a:xfrm>
            <a:custGeom>
              <a:avLst/>
              <a:gdLst/>
              <a:ahLst/>
              <a:cxnLst/>
              <a:rect l="l" t="t" r="r" b="b"/>
              <a:pathLst>
                <a:path w="58289" h="52980" extrusionOk="0">
                  <a:moveTo>
                    <a:pt x="1" y="0"/>
                  </a:moveTo>
                  <a:lnTo>
                    <a:pt x="1" y="52980"/>
                  </a:lnTo>
                  <a:lnTo>
                    <a:pt x="58289" y="52980"/>
                  </a:lnTo>
                  <a:lnTo>
                    <a:pt x="58289" y="0"/>
                  </a:lnTo>
                  <a:close/>
                </a:path>
              </a:pathLst>
            </a:custGeom>
            <a:solidFill>
              <a:schemeClr val="dk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 name="Google Shape;1831;p50">
              <a:extLst>
                <a:ext uri="{FF2B5EF4-FFF2-40B4-BE49-F238E27FC236}">
                  <a16:creationId xmlns:a16="http://schemas.microsoft.com/office/drawing/2014/main" id="{0746E57D-DA33-6CCE-C38F-6D72089FAEE2}"/>
                </a:ext>
              </a:extLst>
            </p:cNvPr>
            <p:cNvGrpSpPr/>
            <p:nvPr/>
          </p:nvGrpSpPr>
          <p:grpSpPr>
            <a:xfrm>
              <a:off x="1662150" y="965574"/>
              <a:ext cx="5819675" cy="326925"/>
              <a:chOff x="1662163" y="959424"/>
              <a:chExt cx="5819675" cy="326925"/>
            </a:xfrm>
          </p:grpSpPr>
          <p:sp>
            <p:nvSpPr>
              <p:cNvPr id="5" name="Google Shape;1832;p50">
                <a:extLst>
                  <a:ext uri="{FF2B5EF4-FFF2-40B4-BE49-F238E27FC236}">
                    <a16:creationId xmlns:a16="http://schemas.microsoft.com/office/drawing/2014/main" id="{93E1C9D3-47AD-B55E-5210-C04748C7B1BD}"/>
                  </a:ext>
                </a:extLst>
              </p:cNvPr>
              <p:cNvSpPr/>
              <p:nvPr/>
            </p:nvSpPr>
            <p:spPr>
              <a:xfrm>
                <a:off x="1662163" y="959425"/>
                <a:ext cx="5819675" cy="326923"/>
              </a:xfrm>
              <a:custGeom>
                <a:avLst/>
                <a:gdLst/>
                <a:ahLst/>
                <a:cxnLst/>
                <a:rect l="l" t="t" r="r" b="b"/>
                <a:pathLst>
                  <a:path w="58255" h="3991" extrusionOk="0">
                    <a:moveTo>
                      <a:pt x="1" y="0"/>
                    </a:moveTo>
                    <a:lnTo>
                      <a:pt x="1" y="3990"/>
                    </a:lnTo>
                    <a:lnTo>
                      <a:pt x="58254" y="3990"/>
                    </a:lnTo>
                    <a:lnTo>
                      <a:pt x="58254" y="0"/>
                    </a:ln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 name="Google Shape;1833;p50">
                <a:extLst>
                  <a:ext uri="{FF2B5EF4-FFF2-40B4-BE49-F238E27FC236}">
                    <a16:creationId xmlns:a16="http://schemas.microsoft.com/office/drawing/2014/main" id="{77ACED33-11E3-F73A-8614-BE469DD1EEF3}"/>
                  </a:ext>
                </a:extLst>
              </p:cNvPr>
              <p:cNvGrpSpPr/>
              <p:nvPr/>
            </p:nvGrpSpPr>
            <p:grpSpPr>
              <a:xfrm>
                <a:off x="1764526" y="959424"/>
                <a:ext cx="5589241" cy="326925"/>
                <a:chOff x="1764526" y="959424"/>
                <a:chExt cx="5589241" cy="326925"/>
              </a:xfrm>
            </p:grpSpPr>
            <p:sp>
              <p:nvSpPr>
                <p:cNvPr id="7" name="Google Shape;1834;p50">
                  <a:extLst>
                    <a:ext uri="{FF2B5EF4-FFF2-40B4-BE49-F238E27FC236}">
                      <a16:creationId xmlns:a16="http://schemas.microsoft.com/office/drawing/2014/main" id="{0D8D1FD7-220C-13B0-EC3A-AFBB3F066CD0}"/>
                    </a:ext>
                  </a:extLst>
                </p:cNvPr>
                <p:cNvSpPr/>
                <p:nvPr/>
              </p:nvSpPr>
              <p:spPr>
                <a:xfrm>
                  <a:off x="1980533" y="959424"/>
                  <a:ext cx="17119" cy="326925"/>
                </a:xfrm>
                <a:custGeom>
                  <a:avLst/>
                  <a:gdLst/>
                  <a:ahLst/>
                  <a:cxnLst/>
                  <a:rect l="l" t="t" r="r" b="b"/>
                  <a:pathLst>
                    <a:path w="209" h="3991" extrusionOk="0">
                      <a:moveTo>
                        <a:pt x="1" y="0"/>
                      </a:moveTo>
                      <a:lnTo>
                        <a:pt x="1" y="3990"/>
                      </a:lnTo>
                      <a:lnTo>
                        <a:pt x="209" y="3990"/>
                      </a:lnTo>
                      <a:lnTo>
                        <a:pt x="2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835;p50">
                  <a:extLst>
                    <a:ext uri="{FF2B5EF4-FFF2-40B4-BE49-F238E27FC236}">
                      <a16:creationId xmlns:a16="http://schemas.microsoft.com/office/drawing/2014/main" id="{2F0D76CF-9439-DBDF-E726-ABF6C0E39920}"/>
                    </a:ext>
                  </a:extLst>
                </p:cNvPr>
                <p:cNvSpPr/>
                <p:nvPr/>
              </p:nvSpPr>
              <p:spPr>
                <a:xfrm>
                  <a:off x="1764526" y="1030443"/>
                  <a:ext cx="105256" cy="184802"/>
                </a:xfrm>
                <a:custGeom>
                  <a:avLst/>
                  <a:gdLst/>
                  <a:ahLst/>
                  <a:cxnLst/>
                  <a:rect l="l" t="t" r="r" b="b"/>
                  <a:pathLst>
                    <a:path w="1285" h="2256" extrusionOk="0">
                      <a:moveTo>
                        <a:pt x="1285" y="1"/>
                      </a:moveTo>
                      <a:lnTo>
                        <a:pt x="1" y="1146"/>
                      </a:lnTo>
                      <a:lnTo>
                        <a:pt x="1285" y="2256"/>
                      </a:lnTo>
                      <a:lnTo>
                        <a:pt x="128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836;p50">
                  <a:extLst>
                    <a:ext uri="{FF2B5EF4-FFF2-40B4-BE49-F238E27FC236}">
                      <a16:creationId xmlns:a16="http://schemas.microsoft.com/office/drawing/2014/main" id="{C32E110A-7766-26B9-8673-CC966165C637}"/>
                    </a:ext>
                  </a:extLst>
                </p:cNvPr>
                <p:cNvSpPr/>
                <p:nvPr/>
              </p:nvSpPr>
              <p:spPr>
                <a:xfrm>
                  <a:off x="7117856" y="959424"/>
                  <a:ext cx="17120" cy="326923"/>
                </a:xfrm>
                <a:custGeom>
                  <a:avLst/>
                  <a:gdLst/>
                  <a:ahLst/>
                  <a:cxnLst/>
                  <a:rect l="l" t="t" r="r" b="b"/>
                  <a:pathLst>
                    <a:path w="209" h="3991" extrusionOk="0">
                      <a:moveTo>
                        <a:pt x="0" y="0"/>
                      </a:moveTo>
                      <a:lnTo>
                        <a:pt x="0" y="3990"/>
                      </a:lnTo>
                      <a:lnTo>
                        <a:pt x="208" y="3990"/>
                      </a:lnTo>
                      <a:lnTo>
                        <a:pt x="20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837;p50">
                  <a:extLst>
                    <a:ext uri="{FF2B5EF4-FFF2-40B4-BE49-F238E27FC236}">
                      <a16:creationId xmlns:a16="http://schemas.microsoft.com/office/drawing/2014/main" id="{FE7E2570-9FCE-A140-B6A4-F825B6F14A47}"/>
                    </a:ext>
                  </a:extLst>
                </p:cNvPr>
                <p:cNvSpPr/>
                <p:nvPr/>
              </p:nvSpPr>
              <p:spPr>
                <a:xfrm>
                  <a:off x="7245724" y="1030443"/>
                  <a:ext cx="108043" cy="184800"/>
                </a:xfrm>
                <a:custGeom>
                  <a:avLst/>
                  <a:gdLst/>
                  <a:ahLst/>
                  <a:cxnLst/>
                  <a:rect l="l" t="t" r="r" b="b"/>
                  <a:pathLst>
                    <a:path w="1319" h="2256" extrusionOk="0">
                      <a:moveTo>
                        <a:pt x="0" y="1"/>
                      </a:moveTo>
                      <a:lnTo>
                        <a:pt x="0" y="2256"/>
                      </a:lnTo>
                      <a:lnTo>
                        <a:pt x="1319" y="1146"/>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12" name="Google Shape;2622;p59">
            <a:extLst>
              <a:ext uri="{FF2B5EF4-FFF2-40B4-BE49-F238E27FC236}">
                <a16:creationId xmlns:a16="http://schemas.microsoft.com/office/drawing/2014/main" id="{44684954-CCB3-D4E4-D7DF-BA1B9B63B9BC}"/>
              </a:ext>
            </a:extLst>
          </p:cNvPr>
          <p:cNvSpPr txBox="1">
            <a:spLocks/>
          </p:cNvSpPr>
          <p:nvPr/>
        </p:nvSpPr>
        <p:spPr>
          <a:xfrm>
            <a:off x="2068507" y="1463861"/>
            <a:ext cx="4991386" cy="25512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9pPr>
          </a:lstStyle>
          <a:p>
            <a:pPr marL="0" indent="0"/>
            <a:r>
              <a:rPr lang="en-US" sz="2200"/>
              <a:t>Statement</a:t>
            </a:r>
            <a:endParaRPr lang="vi-VN"/>
          </a:p>
        </p:txBody>
      </p:sp>
      <p:pic>
        <p:nvPicPr>
          <p:cNvPr id="16" name="Graphic 15" descr="Document with solid fill">
            <a:extLst>
              <a:ext uri="{FF2B5EF4-FFF2-40B4-BE49-F238E27FC236}">
                <a16:creationId xmlns:a16="http://schemas.microsoft.com/office/drawing/2014/main" id="{04A8C431-F781-8086-1DA8-0F8D63D8B1E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399781" y="3524877"/>
            <a:ext cx="684081" cy="684081"/>
          </a:xfrm>
          <a:prstGeom prst="rect">
            <a:avLst/>
          </a:prstGeom>
        </p:spPr>
      </p:pic>
      <p:pic>
        <p:nvPicPr>
          <p:cNvPr id="18" name="Graphic 17" descr="User with solid fill">
            <a:extLst>
              <a:ext uri="{FF2B5EF4-FFF2-40B4-BE49-F238E27FC236}">
                <a16:creationId xmlns:a16="http://schemas.microsoft.com/office/drawing/2014/main" id="{90096610-D17D-E8CC-14DA-D904BF31993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341374" y="2181633"/>
            <a:ext cx="742488" cy="742488"/>
          </a:xfrm>
          <a:prstGeom prst="rect">
            <a:avLst/>
          </a:prstGeom>
        </p:spPr>
      </p:pic>
      <mc:AlternateContent xmlns:mc="http://schemas.openxmlformats.org/markup-compatibility/2006" xmlns:a14="http://schemas.microsoft.com/office/drawing/2010/main">
        <mc:Choice Requires="a14">
          <p:sp>
            <p:nvSpPr>
              <p:cNvPr id="19" name="Google Shape;2622;p59">
                <a:extLst>
                  <a:ext uri="{FF2B5EF4-FFF2-40B4-BE49-F238E27FC236}">
                    <a16:creationId xmlns:a16="http://schemas.microsoft.com/office/drawing/2014/main" id="{841E0C84-DEE3-75CD-5803-B6110E649176}"/>
                  </a:ext>
                </a:extLst>
              </p:cNvPr>
              <p:cNvSpPr txBox="1">
                <a:spLocks noGrp="1"/>
              </p:cNvSpPr>
              <p:nvPr>
                <p:ph type="subTitle" idx="1"/>
              </p:nvPr>
            </p:nvSpPr>
            <p:spPr>
              <a:xfrm>
                <a:off x="1802704" y="2254088"/>
                <a:ext cx="1161295" cy="742489"/>
              </a:xfrm>
              <a:prstGeom prst="rect">
                <a:avLst/>
              </a:prstGeom>
            </p:spPr>
            <p:txBody>
              <a:bodyPr spcFirstLastPara="1" wrap="square" lIns="91425" tIns="91425" rIns="91425" bIns="91425" anchor="ctr" anchorCtr="0">
                <a:noAutofit/>
              </a:bodyPr>
              <a:lstStyle/>
              <a:p>
                <a:pPr marL="0" indent="0" algn="just"/>
                <a14:m>
                  <m:oMath xmlns:m="http://schemas.openxmlformats.org/officeDocument/2006/math">
                    <m:r>
                      <a:rPr lang="en-US" i="1" dirty="0" smtClean="0">
                        <a:latin typeface="Cambria Math" panose="02040503050406030204" pitchFamily="18" charset="0"/>
                      </a:rPr>
                      <m:t>𝑛</m:t>
                    </m:r>
                  </m:oMath>
                </a14:m>
                <a:r>
                  <a:rPr lang="en-US"/>
                  <a:t> people</a:t>
                </a:r>
                <a:endParaRPr lang="vi-VN"/>
              </a:p>
            </p:txBody>
          </p:sp>
        </mc:Choice>
        <mc:Fallback xmlns="">
          <p:sp>
            <p:nvSpPr>
              <p:cNvPr id="19" name="Google Shape;2622;p59">
                <a:extLst>
                  <a:ext uri="{FF2B5EF4-FFF2-40B4-BE49-F238E27FC236}">
                    <a16:creationId xmlns:a16="http://schemas.microsoft.com/office/drawing/2014/main" id="{841E0C84-DEE3-75CD-5803-B6110E649176}"/>
                  </a:ext>
                </a:extLst>
              </p:cNvPr>
              <p:cNvSpPr txBox="1">
                <a:spLocks noGrp="1" noRot="1" noChangeAspect="1" noMove="1" noResize="1" noEditPoints="1" noAdjustHandles="1" noChangeArrowheads="1" noChangeShapeType="1" noTextEdit="1"/>
              </p:cNvSpPr>
              <p:nvPr>
                <p:ph type="subTitle" idx="1"/>
              </p:nvPr>
            </p:nvSpPr>
            <p:spPr>
              <a:xfrm>
                <a:off x="1802704" y="2254088"/>
                <a:ext cx="1161295" cy="742489"/>
              </a:xfrm>
              <a:prstGeom prst="rect">
                <a:avLst/>
              </a:prstGeom>
              <a:blipFill>
                <a:blip r:embed="rId7"/>
                <a:stretch>
                  <a:fillRect/>
                </a:stretch>
              </a:blipFill>
            </p:spPr>
            <p:txBody>
              <a:bodyPr/>
              <a:lstStyle/>
              <a:p>
                <a:r>
                  <a:rPr lang="vi-VN">
                    <a:noFill/>
                  </a:rPr>
                  <a:t> </a:t>
                </a:r>
              </a:p>
            </p:txBody>
          </p:sp>
        </mc:Fallback>
      </mc:AlternateContent>
      <mc:AlternateContent xmlns:mc="http://schemas.openxmlformats.org/markup-compatibility/2006" xmlns:a14="http://schemas.microsoft.com/office/drawing/2010/main">
        <mc:Choice Requires="a14">
          <p:sp>
            <p:nvSpPr>
              <p:cNvPr id="20" name="Google Shape;2622;p59">
                <a:extLst>
                  <a:ext uri="{FF2B5EF4-FFF2-40B4-BE49-F238E27FC236}">
                    <a16:creationId xmlns:a16="http://schemas.microsoft.com/office/drawing/2014/main" id="{BA5497F2-6B39-2FCD-E183-A2BC616A2FA4}"/>
                  </a:ext>
                </a:extLst>
              </p:cNvPr>
              <p:cNvSpPr txBox="1">
                <a:spLocks/>
              </p:cNvSpPr>
              <p:nvPr/>
            </p:nvSpPr>
            <p:spPr>
              <a:xfrm>
                <a:off x="1815751" y="3477394"/>
                <a:ext cx="1161295" cy="74248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9pPr>
              </a:lstStyle>
              <a:p>
                <a:pPr marL="0" indent="0" algn="just"/>
                <a14:m>
                  <m:oMath xmlns:m="http://schemas.openxmlformats.org/officeDocument/2006/math">
                    <m:r>
                      <a:rPr lang="en-US" i="1" dirty="0" smtClean="0">
                        <a:latin typeface="Cambria Math" panose="02040503050406030204" pitchFamily="18" charset="0"/>
                      </a:rPr>
                      <m:t>𝑛</m:t>
                    </m:r>
                  </m:oMath>
                </a14:m>
                <a:r>
                  <a:rPr lang="en-US"/>
                  <a:t> jobs</a:t>
                </a:r>
                <a:endParaRPr lang="vi-VN"/>
              </a:p>
            </p:txBody>
          </p:sp>
        </mc:Choice>
        <mc:Fallback xmlns="">
          <p:sp>
            <p:nvSpPr>
              <p:cNvPr id="20" name="Google Shape;2622;p59">
                <a:extLst>
                  <a:ext uri="{FF2B5EF4-FFF2-40B4-BE49-F238E27FC236}">
                    <a16:creationId xmlns:a16="http://schemas.microsoft.com/office/drawing/2014/main" id="{BA5497F2-6B39-2FCD-E183-A2BC616A2FA4}"/>
                  </a:ext>
                </a:extLst>
              </p:cNvPr>
              <p:cNvSpPr txBox="1">
                <a:spLocks noRot="1" noChangeAspect="1" noMove="1" noResize="1" noEditPoints="1" noAdjustHandles="1" noChangeArrowheads="1" noChangeShapeType="1" noTextEdit="1"/>
              </p:cNvSpPr>
              <p:nvPr/>
            </p:nvSpPr>
            <p:spPr>
              <a:xfrm>
                <a:off x="1815751" y="3477394"/>
                <a:ext cx="1161295" cy="742489"/>
              </a:xfrm>
              <a:prstGeom prst="rect">
                <a:avLst/>
              </a:prstGeom>
              <a:blipFill>
                <a:blip r:embed="rId8"/>
                <a:stretch>
                  <a:fillRect/>
                </a:stretch>
              </a:blipFill>
              <a:ln>
                <a:noFill/>
              </a:ln>
            </p:spPr>
            <p:txBody>
              <a:bodyPr/>
              <a:lstStyle/>
              <a:p>
                <a:r>
                  <a:rPr lang="vi-VN">
                    <a:noFill/>
                  </a:rPr>
                  <a:t> </a:t>
                </a:r>
              </a:p>
            </p:txBody>
          </p:sp>
        </mc:Fallback>
      </mc:AlternateContent>
      <p:pic>
        <p:nvPicPr>
          <p:cNvPr id="21" name="Graphic 20" descr="User with solid fill">
            <a:extLst>
              <a:ext uri="{FF2B5EF4-FFF2-40B4-BE49-F238E27FC236}">
                <a16:creationId xmlns:a16="http://schemas.microsoft.com/office/drawing/2014/main" id="{39410AB7-3946-F7D8-0727-3B8040E858D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192956" y="2181633"/>
            <a:ext cx="742488" cy="742488"/>
          </a:xfrm>
          <a:prstGeom prst="rect">
            <a:avLst/>
          </a:prstGeom>
        </p:spPr>
      </p:pic>
      <p:pic>
        <p:nvPicPr>
          <p:cNvPr id="22" name="Graphic 21" descr="User with solid fill">
            <a:extLst>
              <a:ext uri="{FF2B5EF4-FFF2-40B4-BE49-F238E27FC236}">
                <a16:creationId xmlns:a16="http://schemas.microsoft.com/office/drawing/2014/main" id="{9C3E847E-6F39-C02C-8B0C-3D18C6D4BD5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037621" y="2173435"/>
            <a:ext cx="742488" cy="742488"/>
          </a:xfrm>
          <a:prstGeom prst="rect">
            <a:avLst/>
          </a:prstGeom>
        </p:spPr>
      </p:pic>
      <p:pic>
        <p:nvPicPr>
          <p:cNvPr id="23" name="Graphic 22" descr="User with solid fill">
            <a:extLst>
              <a:ext uri="{FF2B5EF4-FFF2-40B4-BE49-F238E27FC236}">
                <a16:creationId xmlns:a16="http://schemas.microsoft.com/office/drawing/2014/main" id="{2EA368CC-B76A-AD2B-56D0-8E8B8CAC3E1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882286" y="2173435"/>
            <a:ext cx="742488" cy="742488"/>
          </a:xfrm>
          <a:prstGeom prst="rect">
            <a:avLst/>
          </a:prstGeom>
        </p:spPr>
      </p:pic>
      <p:pic>
        <p:nvPicPr>
          <p:cNvPr id="24" name="Graphic 23" descr="Document with solid fill">
            <a:extLst>
              <a:ext uri="{FF2B5EF4-FFF2-40B4-BE49-F238E27FC236}">
                <a16:creationId xmlns:a16="http://schemas.microsoft.com/office/drawing/2014/main" id="{11D096C4-71EB-EDEA-A93D-70297670D5F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236405" y="3524908"/>
            <a:ext cx="684081" cy="684081"/>
          </a:xfrm>
          <a:prstGeom prst="rect">
            <a:avLst/>
          </a:prstGeom>
        </p:spPr>
      </p:pic>
      <p:pic>
        <p:nvPicPr>
          <p:cNvPr id="25" name="Graphic 24" descr="Document with solid fill">
            <a:extLst>
              <a:ext uri="{FF2B5EF4-FFF2-40B4-BE49-F238E27FC236}">
                <a16:creationId xmlns:a16="http://schemas.microsoft.com/office/drawing/2014/main" id="{6D52D927-3404-6B6E-C3EB-9237D5A0A90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087244" y="3519355"/>
            <a:ext cx="684081" cy="684081"/>
          </a:xfrm>
          <a:prstGeom prst="rect">
            <a:avLst/>
          </a:prstGeom>
        </p:spPr>
      </p:pic>
      <p:pic>
        <p:nvPicPr>
          <p:cNvPr id="26" name="Graphic 25" descr="Document with solid fill">
            <a:extLst>
              <a:ext uri="{FF2B5EF4-FFF2-40B4-BE49-F238E27FC236}">
                <a16:creationId xmlns:a16="http://schemas.microsoft.com/office/drawing/2014/main" id="{DF07B6D3-4C62-173C-4503-8B77992367E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938083" y="3532939"/>
            <a:ext cx="684081" cy="684081"/>
          </a:xfrm>
          <a:prstGeom prst="rect">
            <a:avLst/>
          </a:prstGeom>
        </p:spPr>
      </p:pic>
      <p:cxnSp>
        <p:nvCxnSpPr>
          <p:cNvPr id="17" name="Straight Arrow Connector 16">
            <a:extLst>
              <a:ext uri="{FF2B5EF4-FFF2-40B4-BE49-F238E27FC236}">
                <a16:creationId xmlns:a16="http://schemas.microsoft.com/office/drawing/2014/main" id="{26ECFAE2-C4D8-7E28-FFDA-072515872DA1}"/>
              </a:ext>
            </a:extLst>
          </p:cNvPr>
          <p:cNvCxnSpPr/>
          <p:nvPr/>
        </p:nvCxnSpPr>
        <p:spPr>
          <a:xfrm flipV="1">
            <a:off x="3741822" y="2924121"/>
            <a:ext cx="822378" cy="6007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0340762C-297E-F4A8-C87E-EE0701BB1BCE}"/>
              </a:ext>
            </a:extLst>
          </p:cNvPr>
          <p:cNvCxnSpPr/>
          <p:nvPr/>
        </p:nvCxnSpPr>
        <p:spPr>
          <a:xfrm flipV="1">
            <a:off x="4578446" y="2915923"/>
            <a:ext cx="830419" cy="6089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7B5AE8E3-F0EB-BD97-3B31-66819C95246A}"/>
              </a:ext>
            </a:extLst>
          </p:cNvPr>
          <p:cNvCxnSpPr/>
          <p:nvPr/>
        </p:nvCxnSpPr>
        <p:spPr>
          <a:xfrm flipH="1" flipV="1">
            <a:off x="3712618" y="2924121"/>
            <a:ext cx="1716667" cy="5952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841FCE51-E0E3-3FFF-389D-DC1B8635222D}"/>
              </a:ext>
            </a:extLst>
          </p:cNvPr>
          <p:cNvCxnSpPr>
            <a:cxnSpLocks/>
          </p:cNvCxnSpPr>
          <p:nvPr/>
        </p:nvCxnSpPr>
        <p:spPr>
          <a:xfrm flipV="1">
            <a:off x="6274115" y="2924121"/>
            <a:ext cx="0" cy="5645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46758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Effect transition="in" filter="wipe(down)">
                                      <p:cBhvr>
                                        <p:cTn id="7" dur="500"/>
                                        <p:tgtEl>
                                          <p:spTgt spid="19">
                                            <p:txEl>
                                              <p:pRg st="0" end="0"/>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wipe(down)">
                                      <p:cBhvr>
                                        <p:cTn id="10" dur="500"/>
                                        <p:tgtEl>
                                          <p:spTgt spid="18"/>
                                        </p:tgtEl>
                                      </p:cBhvr>
                                    </p:animEffect>
                                  </p:childTnLst>
                                </p:cTn>
                              </p:par>
                              <p:par>
                                <p:cTn id="11" presetID="22" presetClass="entr" presetSubtype="4" fill="hold"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wipe(down)">
                                      <p:cBhvr>
                                        <p:cTn id="13" dur="500"/>
                                        <p:tgtEl>
                                          <p:spTgt spid="21"/>
                                        </p:tgtEl>
                                      </p:cBhvr>
                                    </p:animEffect>
                                  </p:childTnLst>
                                </p:cTn>
                              </p:par>
                              <p:par>
                                <p:cTn id="14" presetID="22" presetClass="entr" presetSubtype="4" fill="hold" nodeType="with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wipe(down)">
                                      <p:cBhvr>
                                        <p:cTn id="16" dur="500"/>
                                        <p:tgtEl>
                                          <p:spTgt spid="22"/>
                                        </p:tgtEl>
                                      </p:cBhvr>
                                    </p:animEffect>
                                  </p:childTnLst>
                                </p:cTn>
                              </p:par>
                              <p:par>
                                <p:cTn id="17" presetID="22" presetClass="entr" presetSubtype="4" fill="hold" nodeType="with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wipe(down)">
                                      <p:cBhvr>
                                        <p:cTn id="19" dur="500"/>
                                        <p:tgtEl>
                                          <p:spTgt spid="23"/>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grpId="0" nodeType="click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wipe(down)">
                                      <p:cBhvr>
                                        <p:cTn id="24" dur="500"/>
                                        <p:tgtEl>
                                          <p:spTgt spid="20"/>
                                        </p:tgtEl>
                                      </p:cBhvr>
                                    </p:animEffect>
                                  </p:childTnLst>
                                </p:cTn>
                              </p:par>
                              <p:par>
                                <p:cTn id="25" presetID="22" presetClass="entr" presetSubtype="4" fill="hold" nodeType="with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wipe(down)">
                                      <p:cBhvr>
                                        <p:cTn id="27" dur="500"/>
                                        <p:tgtEl>
                                          <p:spTgt spid="16"/>
                                        </p:tgtEl>
                                      </p:cBhvr>
                                    </p:animEffect>
                                  </p:childTnLst>
                                </p:cTn>
                              </p:par>
                              <p:par>
                                <p:cTn id="28" presetID="22" presetClass="entr" presetSubtype="4" fill="hold" nodeType="withEffect">
                                  <p:stCondLst>
                                    <p:cond delay="0"/>
                                  </p:stCondLst>
                                  <p:childTnLst>
                                    <p:set>
                                      <p:cBhvr>
                                        <p:cTn id="29" dur="1" fill="hold">
                                          <p:stCondLst>
                                            <p:cond delay="0"/>
                                          </p:stCondLst>
                                        </p:cTn>
                                        <p:tgtEl>
                                          <p:spTgt spid="24"/>
                                        </p:tgtEl>
                                        <p:attrNameLst>
                                          <p:attrName>style.visibility</p:attrName>
                                        </p:attrNameLst>
                                      </p:cBhvr>
                                      <p:to>
                                        <p:strVal val="visible"/>
                                      </p:to>
                                    </p:set>
                                    <p:animEffect transition="in" filter="wipe(down)">
                                      <p:cBhvr>
                                        <p:cTn id="30" dur="500"/>
                                        <p:tgtEl>
                                          <p:spTgt spid="24"/>
                                        </p:tgtEl>
                                      </p:cBhvr>
                                    </p:animEffect>
                                  </p:childTnLst>
                                </p:cTn>
                              </p:par>
                              <p:par>
                                <p:cTn id="31" presetID="22" presetClass="entr" presetSubtype="4" fill="hold" nodeType="withEffect">
                                  <p:stCondLst>
                                    <p:cond delay="0"/>
                                  </p:stCondLst>
                                  <p:childTnLst>
                                    <p:set>
                                      <p:cBhvr>
                                        <p:cTn id="32" dur="1" fill="hold">
                                          <p:stCondLst>
                                            <p:cond delay="0"/>
                                          </p:stCondLst>
                                        </p:cTn>
                                        <p:tgtEl>
                                          <p:spTgt spid="25"/>
                                        </p:tgtEl>
                                        <p:attrNameLst>
                                          <p:attrName>style.visibility</p:attrName>
                                        </p:attrNameLst>
                                      </p:cBhvr>
                                      <p:to>
                                        <p:strVal val="visible"/>
                                      </p:to>
                                    </p:set>
                                    <p:animEffect transition="in" filter="wipe(down)">
                                      <p:cBhvr>
                                        <p:cTn id="33" dur="500"/>
                                        <p:tgtEl>
                                          <p:spTgt spid="25"/>
                                        </p:tgtEl>
                                      </p:cBhvr>
                                    </p:animEffect>
                                  </p:childTnLst>
                                </p:cTn>
                              </p:par>
                              <p:par>
                                <p:cTn id="34" presetID="22" presetClass="entr" presetSubtype="4" fill="hold" nodeType="withEffect">
                                  <p:stCondLst>
                                    <p:cond delay="0"/>
                                  </p:stCondLst>
                                  <p:childTnLst>
                                    <p:set>
                                      <p:cBhvr>
                                        <p:cTn id="35" dur="1" fill="hold">
                                          <p:stCondLst>
                                            <p:cond delay="0"/>
                                          </p:stCondLst>
                                        </p:cTn>
                                        <p:tgtEl>
                                          <p:spTgt spid="26"/>
                                        </p:tgtEl>
                                        <p:attrNameLst>
                                          <p:attrName>style.visibility</p:attrName>
                                        </p:attrNameLst>
                                      </p:cBhvr>
                                      <p:to>
                                        <p:strVal val="visible"/>
                                      </p:to>
                                    </p:set>
                                    <p:animEffect transition="in" filter="wipe(down)">
                                      <p:cBhvr>
                                        <p:cTn id="36" dur="500"/>
                                        <p:tgtEl>
                                          <p:spTgt spid="26"/>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4" fill="hold" nodeType="clickEffect">
                                  <p:stCondLst>
                                    <p:cond delay="0"/>
                                  </p:stCondLst>
                                  <p:childTnLst>
                                    <p:set>
                                      <p:cBhvr>
                                        <p:cTn id="40" dur="1" fill="hold">
                                          <p:stCondLst>
                                            <p:cond delay="0"/>
                                          </p:stCondLst>
                                        </p:cTn>
                                        <p:tgtEl>
                                          <p:spTgt spid="17"/>
                                        </p:tgtEl>
                                        <p:attrNameLst>
                                          <p:attrName>style.visibility</p:attrName>
                                        </p:attrNameLst>
                                      </p:cBhvr>
                                      <p:to>
                                        <p:strVal val="visible"/>
                                      </p:to>
                                    </p:set>
                                    <p:animEffect transition="in" filter="wipe(down)">
                                      <p:cBhvr>
                                        <p:cTn id="41" dur="500"/>
                                        <p:tgtEl>
                                          <p:spTgt spid="17"/>
                                        </p:tgtEl>
                                      </p:cBhvr>
                                    </p:animEffect>
                                  </p:childTnLst>
                                </p:cTn>
                              </p:par>
                              <p:par>
                                <p:cTn id="42" presetID="22" presetClass="entr" presetSubtype="4" fill="hold" nodeType="withEffect">
                                  <p:stCondLst>
                                    <p:cond delay="0"/>
                                  </p:stCondLst>
                                  <p:childTnLst>
                                    <p:set>
                                      <p:cBhvr>
                                        <p:cTn id="43" dur="1" fill="hold">
                                          <p:stCondLst>
                                            <p:cond delay="0"/>
                                          </p:stCondLst>
                                        </p:cTn>
                                        <p:tgtEl>
                                          <p:spTgt spid="27"/>
                                        </p:tgtEl>
                                        <p:attrNameLst>
                                          <p:attrName>style.visibility</p:attrName>
                                        </p:attrNameLst>
                                      </p:cBhvr>
                                      <p:to>
                                        <p:strVal val="visible"/>
                                      </p:to>
                                    </p:set>
                                    <p:animEffect transition="in" filter="wipe(down)">
                                      <p:cBhvr>
                                        <p:cTn id="44" dur="500"/>
                                        <p:tgtEl>
                                          <p:spTgt spid="27"/>
                                        </p:tgtEl>
                                      </p:cBhvr>
                                    </p:animEffect>
                                  </p:childTnLst>
                                </p:cTn>
                              </p:par>
                              <p:par>
                                <p:cTn id="45" presetID="22" presetClass="entr" presetSubtype="4" fill="hold" nodeType="withEffect">
                                  <p:stCondLst>
                                    <p:cond delay="0"/>
                                  </p:stCondLst>
                                  <p:childTnLst>
                                    <p:set>
                                      <p:cBhvr>
                                        <p:cTn id="46" dur="1" fill="hold">
                                          <p:stCondLst>
                                            <p:cond delay="0"/>
                                          </p:stCondLst>
                                        </p:cTn>
                                        <p:tgtEl>
                                          <p:spTgt spid="28"/>
                                        </p:tgtEl>
                                        <p:attrNameLst>
                                          <p:attrName>style.visibility</p:attrName>
                                        </p:attrNameLst>
                                      </p:cBhvr>
                                      <p:to>
                                        <p:strVal val="visible"/>
                                      </p:to>
                                    </p:set>
                                    <p:animEffect transition="in" filter="wipe(down)">
                                      <p:cBhvr>
                                        <p:cTn id="47" dur="500"/>
                                        <p:tgtEl>
                                          <p:spTgt spid="28"/>
                                        </p:tgtEl>
                                      </p:cBhvr>
                                    </p:animEffect>
                                  </p:childTnLst>
                                </p:cTn>
                              </p:par>
                              <p:par>
                                <p:cTn id="48" presetID="22" presetClass="entr" presetSubtype="4" fill="hold" nodeType="withEffect">
                                  <p:stCondLst>
                                    <p:cond delay="0"/>
                                  </p:stCondLst>
                                  <p:childTnLst>
                                    <p:set>
                                      <p:cBhvr>
                                        <p:cTn id="49" dur="1" fill="hold">
                                          <p:stCondLst>
                                            <p:cond delay="0"/>
                                          </p:stCondLst>
                                        </p:cTn>
                                        <p:tgtEl>
                                          <p:spTgt spid="29"/>
                                        </p:tgtEl>
                                        <p:attrNameLst>
                                          <p:attrName>style.visibility</p:attrName>
                                        </p:attrNameLst>
                                      </p:cBhvr>
                                      <p:to>
                                        <p:strVal val="visible"/>
                                      </p:to>
                                    </p:set>
                                    <p:animEffect transition="in" filter="wipe(down)">
                                      <p:cBhvr>
                                        <p:cTn id="50"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build="p"/>
      <p:bldP spid="20"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2620"/>
        <p:cNvGrpSpPr/>
        <p:nvPr/>
      </p:nvGrpSpPr>
      <p:grpSpPr>
        <a:xfrm>
          <a:off x="0" y="0"/>
          <a:ext cx="0" cy="0"/>
          <a:chOff x="0" y="0"/>
          <a:chExt cx="0" cy="0"/>
        </a:xfrm>
      </p:grpSpPr>
      <p:sp>
        <p:nvSpPr>
          <p:cNvPr id="2627" name="Google Shape;2627;p59"/>
          <p:cNvSpPr txBox="1">
            <a:spLocks noGrp="1"/>
          </p:cNvSpPr>
          <p:nvPr>
            <p:ph type="title" idx="6"/>
          </p:nvPr>
        </p:nvSpPr>
        <p:spPr>
          <a:xfrm>
            <a:off x="1494388" y="747585"/>
            <a:ext cx="63438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Assignment Problem</a:t>
            </a:r>
            <a:endParaRPr/>
          </a:p>
        </p:txBody>
      </p:sp>
      <p:grpSp>
        <p:nvGrpSpPr>
          <p:cNvPr id="2670" name="Google Shape;2670;p59"/>
          <p:cNvGrpSpPr/>
          <p:nvPr/>
        </p:nvGrpSpPr>
        <p:grpSpPr>
          <a:xfrm>
            <a:off x="787370" y="4281505"/>
            <a:ext cx="369130" cy="405607"/>
            <a:chOff x="787370" y="4281505"/>
            <a:chExt cx="369130" cy="405607"/>
          </a:xfrm>
        </p:grpSpPr>
        <p:grpSp>
          <p:nvGrpSpPr>
            <p:cNvPr id="2671" name="Google Shape;2671;p59"/>
            <p:cNvGrpSpPr/>
            <p:nvPr/>
          </p:nvGrpSpPr>
          <p:grpSpPr>
            <a:xfrm>
              <a:off x="787370" y="4281505"/>
              <a:ext cx="225414" cy="405607"/>
              <a:chOff x="8063823" y="2506947"/>
              <a:chExt cx="198009" cy="356296"/>
            </a:xfrm>
          </p:grpSpPr>
          <p:sp>
            <p:nvSpPr>
              <p:cNvPr id="2672" name="Google Shape;2672;p59"/>
              <p:cNvSpPr/>
              <p:nvPr/>
            </p:nvSpPr>
            <p:spPr>
              <a:xfrm>
                <a:off x="8063823" y="2506947"/>
                <a:ext cx="198009" cy="39628"/>
              </a:xfrm>
              <a:custGeom>
                <a:avLst/>
                <a:gdLst/>
                <a:ahLst/>
                <a:cxnLst/>
                <a:rect l="l" t="t" r="r" b="b"/>
                <a:pathLst>
                  <a:path w="4512" h="903" extrusionOk="0">
                    <a:moveTo>
                      <a:pt x="1" y="0"/>
                    </a:moveTo>
                    <a:lnTo>
                      <a:pt x="1" y="902"/>
                    </a:lnTo>
                    <a:lnTo>
                      <a:pt x="4511" y="902"/>
                    </a:lnTo>
                    <a:lnTo>
                      <a:pt x="4511"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59"/>
              <p:cNvSpPr/>
              <p:nvPr/>
            </p:nvSpPr>
            <p:spPr>
              <a:xfrm>
                <a:off x="8063823" y="2823615"/>
                <a:ext cx="198009" cy="39628"/>
              </a:xfrm>
              <a:custGeom>
                <a:avLst/>
                <a:gdLst/>
                <a:ahLst/>
                <a:cxnLst/>
                <a:rect l="l" t="t" r="r" b="b"/>
                <a:pathLst>
                  <a:path w="4512" h="903" extrusionOk="0">
                    <a:moveTo>
                      <a:pt x="1" y="1"/>
                    </a:moveTo>
                    <a:lnTo>
                      <a:pt x="1" y="903"/>
                    </a:lnTo>
                    <a:lnTo>
                      <a:pt x="4511" y="903"/>
                    </a:lnTo>
                    <a:lnTo>
                      <a:pt x="4511" y="1"/>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59"/>
              <p:cNvSpPr/>
              <p:nvPr/>
            </p:nvSpPr>
            <p:spPr>
              <a:xfrm>
                <a:off x="8082122" y="2546531"/>
                <a:ext cx="159917" cy="275642"/>
              </a:xfrm>
              <a:custGeom>
                <a:avLst/>
                <a:gdLst/>
                <a:ahLst/>
                <a:cxnLst/>
                <a:rect l="l" t="t" r="r" b="b"/>
                <a:pathLst>
                  <a:path w="3644" h="6281" extrusionOk="0">
                    <a:moveTo>
                      <a:pt x="0" y="0"/>
                    </a:moveTo>
                    <a:lnTo>
                      <a:pt x="0" y="1735"/>
                    </a:lnTo>
                    <a:lnTo>
                      <a:pt x="1214" y="2915"/>
                    </a:lnTo>
                    <a:lnTo>
                      <a:pt x="1214" y="3366"/>
                    </a:lnTo>
                    <a:lnTo>
                      <a:pt x="0" y="4511"/>
                    </a:lnTo>
                    <a:lnTo>
                      <a:pt x="0" y="6280"/>
                    </a:lnTo>
                    <a:lnTo>
                      <a:pt x="3643" y="6280"/>
                    </a:lnTo>
                    <a:lnTo>
                      <a:pt x="3643" y="4511"/>
                    </a:lnTo>
                    <a:lnTo>
                      <a:pt x="2463" y="3366"/>
                    </a:lnTo>
                    <a:lnTo>
                      <a:pt x="2463" y="2915"/>
                    </a:lnTo>
                    <a:lnTo>
                      <a:pt x="3643" y="1735"/>
                    </a:lnTo>
                    <a:lnTo>
                      <a:pt x="3643"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59"/>
              <p:cNvSpPr/>
              <p:nvPr/>
            </p:nvSpPr>
            <p:spPr>
              <a:xfrm>
                <a:off x="8086686" y="2756648"/>
                <a:ext cx="152281" cy="65520"/>
              </a:xfrm>
              <a:custGeom>
                <a:avLst/>
                <a:gdLst/>
                <a:ahLst/>
                <a:cxnLst/>
                <a:rect l="l" t="t" r="r" b="b"/>
                <a:pathLst>
                  <a:path w="3470" h="1493" extrusionOk="0">
                    <a:moveTo>
                      <a:pt x="1527" y="0"/>
                    </a:moveTo>
                    <a:lnTo>
                      <a:pt x="0" y="1492"/>
                    </a:lnTo>
                    <a:lnTo>
                      <a:pt x="3470" y="1492"/>
                    </a:lnTo>
                    <a:lnTo>
                      <a:pt x="19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59"/>
              <p:cNvSpPr/>
              <p:nvPr/>
            </p:nvSpPr>
            <p:spPr>
              <a:xfrm>
                <a:off x="8086686" y="2756648"/>
                <a:ext cx="152281" cy="65520"/>
              </a:xfrm>
              <a:custGeom>
                <a:avLst/>
                <a:gdLst/>
                <a:ahLst/>
                <a:cxnLst/>
                <a:rect l="l" t="t" r="r" b="b"/>
                <a:pathLst>
                  <a:path w="3470" h="1493" fill="none" extrusionOk="0">
                    <a:moveTo>
                      <a:pt x="1527" y="0"/>
                    </a:moveTo>
                    <a:lnTo>
                      <a:pt x="0" y="1492"/>
                    </a:lnTo>
                    <a:lnTo>
                      <a:pt x="3470" y="1492"/>
                    </a:lnTo>
                    <a:lnTo>
                      <a:pt x="194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59"/>
              <p:cNvSpPr/>
              <p:nvPr/>
            </p:nvSpPr>
            <p:spPr>
              <a:xfrm>
                <a:off x="8153654" y="2726192"/>
                <a:ext cx="18344" cy="19836"/>
              </a:xfrm>
              <a:custGeom>
                <a:avLst/>
                <a:gdLst/>
                <a:ahLst/>
                <a:cxnLst/>
                <a:rect l="l" t="t" r="r" b="b"/>
                <a:pathLst>
                  <a:path w="418" h="452" extrusionOk="0">
                    <a:moveTo>
                      <a:pt x="1" y="0"/>
                    </a:moveTo>
                    <a:lnTo>
                      <a:pt x="1" y="451"/>
                    </a:lnTo>
                    <a:lnTo>
                      <a:pt x="417" y="451"/>
                    </a:lnTo>
                    <a:lnTo>
                      <a:pt x="41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59"/>
              <p:cNvSpPr/>
              <p:nvPr/>
            </p:nvSpPr>
            <p:spPr>
              <a:xfrm>
                <a:off x="8153654" y="2698765"/>
                <a:ext cx="18344" cy="19836"/>
              </a:xfrm>
              <a:custGeom>
                <a:avLst/>
                <a:gdLst/>
                <a:ahLst/>
                <a:cxnLst/>
                <a:rect l="l" t="t" r="r" b="b"/>
                <a:pathLst>
                  <a:path w="418" h="452" extrusionOk="0">
                    <a:moveTo>
                      <a:pt x="1" y="1"/>
                    </a:moveTo>
                    <a:lnTo>
                      <a:pt x="1" y="452"/>
                    </a:lnTo>
                    <a:lnTo>
                      <a:pt x="417" y="452"/>
                    </a:lnTo>
                    <a:lnTo>
                      <a:pt x="41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59"/>
              <p:cNvSpPr/>
              <p:nvPr/>
            </p:nvSpPr>
            <p:spPr>
              <a:xfrm>
                <a:off x="8124734" y="2628726"/>
                <a:ext cx="74648" cy="27472"/>
              </a:xfrm>
              <a:custGeom>
                <a:avLst/>
                <a:gdLst/>
                <a:ahLst/>
                <a:cxnLst/>
                <a:rect l="l" t="t" r="r" b="b"/>
                <a:pathLst>
                  <a:path w="1701" h="626" extrusionOk="0">
                    <a:moveTo>
                      <a:pt x="1" y="1"/>
                    </a:moveTo>
                    <a:lnTo>
                      <a:pt x="660" y="625"/>
                    </a:lnTo>
                    <a:lnTo>
                      <a:pt x="1076" y="625"/>
                    </a:lnTo>
                    <a:lnTo>
                      <a:pt x="17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80" name="Google Shape;2680;p59"/>
            <p:cNvSpPr/>
            <p:nvPr/>
          </p:nvSpPr>
          <p:spPr>
            <a:xfrm>
              <a:off x="1064550" y="4376213"/>
              <a:ext cx="91950" cy="91100"/>
            </a:xfrm>
            <a:custGeom>
              <a:avLst/>
              <a:gdLst/>
              <a:ahLst/>
              <a:cxnLst/>
              <a:rect l="l" t="t" r="r" b="b"/>
              <a:pathLst>
                <a:path w="3678" h="3644" fill="none" extrusionOk="0">
                  <a:moveTo>
                    <a:pt x="3157" y="0"/>
                  </a:moveTo>
                  <a:lnTo>
                    <a:pt x="1839" y="1319"/>
                  </a:lnTo>
                  <a:lnTo>
                    <a:pt x="486" y="0"/>
                  </a:lnTo>
                  <a:lnTo>
                    <a:pt x="0" y="486"/>
                  </a:lnTo>
                  <a:lnTo>
                    <a:pt x="1319" y="1805"/>
                  </a:lnTo>
                  <a:lnTo>
                    <a:pt x="0" y="3158"/>
                  </a:lnTo>
                  <a:lnTo>
                    <a:pt x="486" y="3643"/>
                  </a:lnTo>
                  <a:lnTo>
                    <a:pt x="1839" y="2325"/>
                  </a:lnTo>
                  <a:lnTo>
                    <a:pt x="3157" y="3643"/>
                  </a:lnTo>
                  <a:lnTo>
                    <a:pt x="3678" y="3158"/>
                  </a:lnTo>
                  <a:lnTo>
                    <a:pt x="2325" y="1805"/>
                  </a:lnTo>
                  <a:lnTo>
                    <a:pt x="3678" y="486"/>
                  </a:lnTo>
                  <a:lnTo>
                    <a:pt x="3157" y="0"/>
                  </a:lnTo>
                  <a:lnTo>
                    <a:pt x="3157" y="0"/>
                  </a:lnTo>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81" name="Google Shape;2681;p59"/>
          <p:cNvGrpSpPr/>
          <p:nvPr/>
        </p:nvGrpSpPr>
        <p:grpSpPr>
          <a:xfrm>
            <a:off x="8009738" y="444900"/>
            <a:ext cx="739738" cy="499927"/>
            <a:chOff x="8009738" y="444900"/>
            <a:chExt cx="739738" cy="499927"/>
          </a:xfrm>
        </p:grpSpPr>
        <p:grpSp>
          <p:nvGrpSpPr>
            <p:cNvPr id="2682" name="Google Shape;2682;p59"/>
            <p:cNvGrpSpPr/>
            <p:nvPr/>
          </p:nvGrpSpPr>
          <p:grpSpPr>
            <a:xfrm>
              <a:off x="8114513" y="444900"/>
              <a:ext cx="634963" cy="406652"/>
              <a:chOff x="8114513" y="444900"/>
              <a:chExt cx="634963" cy="406652"/>
            </a:xfrm>
          </p:grpSpPr>
          <p:sp>
            <p:nvSpPr>
              <p:cNvPr id="2683" name="Google Shape;2683;p59"/>
              <p:cNvSpPr/>
              <p:nvPr/>
            </p:nvSpPr>
            <p:spPr>
              <a:xfrm>
                <a:off x="8114513" y="444900"/>
                <a:ext cx="634950" cy="59000"/>
              </a:xfrm>
              <a:custGeom>
                <a:avLst/>
                <a:gdLst/>
                <a:ahLst/>
                <a:cxnLst/>
                <a:rect l="l" t="t" r="r" b="b"/>
                <a:pathLst>
                  <a:path w="25398" h="2360" extrusionOk="0">
                    <a:moveTo>
                      <a:pt x="1" y="0"/>
                    </a:moveTo>
                    <a:lnTo>
                      <a:pt x="1" y="2359"/>
                    </a:lnTo>
                    <a:lnTo>
                      <a:pt x="25398" y="2359"/>
                    </a:lnTo>
                    <a:lnTo>
                      <a:pt x="25398"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59"/>
              <p:cNvSpPr/>
              <p:nvPr/>
            </p:nvSpPr>
            <p:spPr>
              <a:xfrm>
                <a:off x="8706063" y="463100"/>
                <a:ext cx="21725" cy="20850"/>
              </a:xfrm>
              <a:custGeom>
                <a:avLst/>
                <a:gdLst/>
                <a:ahLst/>
                <a:cxnLst/>
                <a:rect l="l" t="t" r="r" b="b"/>
                <a:pathLst>
                  <a:path w="869" h="834" fill="none" extrusionOk="0">
                    <a:moveTo>
                      <a:pt x="1" y="1"/>
                    </a:moveTo>
                    <a:lnTo>
                      <a:pt x="868" y="833"/>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59"/>
              <p:cNvSpPr/>
              <p:nvPr/>
            </p:nvSpPr>
            <p:spPr>
              <a:xfrm>
                <a:off x="8706063" y="463100"/>
                <a:ext cx="21725" cy="20850"/>
              </a:xfrm>
              <a:custGeom>
                <a:avLst/>
                <a:gdLst/>
                <a:ahLst/>
                <a:cxnLst/>
                <a:rect l="l" t="t" r="r" b="b"/>
                <a:pathLst>
                  <a:path w="869" h="834" fill="none" extrusionOk="0">
                    <a:moveTo>
                      <a:pt x="868" y="1"/>
                    </a:moveTo>
                    <a:lnTo>
                      <a:pt x="1" y="833"/>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59"/>
              <p:cNvSpPr/>
              <p:nvPr/>
            </p:nvSpPr>
            <p:spPr>
              <a:xfrm>
                <a:off x="8114525" y="503900"/>
                <a:ext cx="634950" cy="347652"/>
              </a:xfrm>
              <a:custGeom>
                <a:avLst/>
                <a:gdLst/>
                <a:ahLst/>
                <a:cxnLst/>
                <a:rect l="l" t="t" r="r" b="b"/>
                <a:pathLst>
                  <a:path w="25398" h="2360" extrusionOk="0">
                    <a:moveTo>
                      <a:pt x="1" y="0"/>
                    </a:moveTo>
                    <a:lnTo>
                      <a:pt x="1" y="2359"/>
                    </a:lnTo>
                    <a:lnTo>
                      <a:pt x="25398" y="2359"/>
                    </a:lnTo>
                    <a:lnTo>
                      <a:pt x="25398"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87" name="Google Shape;2687;p59"/>
            <p:cNvGrpSpPr/>
            <p:nvPr/>
          </p:nvGrpSpPr>
          <p:grpSpPr>
            <a:xfrm>
              <a:off x="8009738" y="538175"/>
              <a:ext cx="634963" cy="406652"/>
              <a:chOff x="8009738" y="538175"/>
              <a:chExt cx="634963" cy="406652"/>
            </a:xfrm>
          </p:grpSpPr>
          <p:sp>
            <p:nvSpPr>
              <p:cNvPr id="2688" name="Google Shape;2688;p59"/>
              <p:cNvSpPr/>
              <p:nvPr/>
            </p:nvSpPr>
            <p:spPr>
              <a:xfrm>
                <a:off x="8009738" y="538175"/>
                <a:ext cx="634950" cy="59000"/>
              </a:xfrm>
              <a:custGeom>
                <a:avLst/>
                <a:gdLst/>
                <a:ahLst/>
                <a:cxnLst/>
                <a:rect l="l" t="t" r="r" b="b"/>
                <a:pathLst>
                  <a:path w="25398" h="2360" extrusionOk="0">
                    <a:moveTo>
                      <a:pt x="1" y="0"/>
                    </a:moveTo>
                    <a:lnTo>
                      <a:pt x="1" y="2359"/>
                    </a:lnTo>
                    <a:lnTo>
                      <a:pt x="25398" y="2359"/>
                    </a:lnTo>
                    <a:lnTo>
                      <a:pt x="25398"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59"/>
              <p:cNvSpPr/>
              <p:nvPr/>
            </p:nvSpPr>
            <p:spPr>
              <a:xfrm>
                <a:off x="8601288" y="556375"/>
                <a:ext cx="21725" cy="20850"/>
              </a:xfrm>
              <a:custGeom>
                <a:avLst/>
                <a:gdLst/>
                <a:ahLst/>
                <a:cxnLst/>
                <a:rect l="l" t="t" r="r" b="b"/>
                <a:pathLst>
                  <a:path w="869" h="834" fill="none" extrusionOk="0">
                    <a:moveTo>
                      <a:pt x="1" y="1"/>
                    </a:moveTo>
                    <a:lnTo>
                      <a:pt x="868" y="833"/>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59"/>
              <p:cNvSpPr/>
              <p:nvPr/>
            </p:nvSpPr>
            <p:spPr>
              <a:xfrm>
                <a:off x="8601288" y="556375"/>
                <a:ext cx="21725" cy="20850"/>
              </a:xfrm>
              <a:custGeom>
                <a:avLst/>
                <a:gdLst/>
                <a:ahLst/>
                <a:cxnLst/>
                <a:rect l="l" t="t" r="r" b="b"/>
                <a:pathLst>
                  <a:path w="869" h="834" fill="none" extrusionOk="0">
                    <a:moveTo>
                      <a:pt x="868" y="1"/>
                    </a:moveTo>
                    <a:lnTo>
                      <a:pt x="1" y="833"/>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59"/>
              <p:cNvSpPr/>
              <p:nvPr/>
            </p:nvSpPr>
            <p:spPr>
              <a:xfrm>
                <a:off x="8009750" y="597175"/>
                <a:ext cx="634950" cy="347652"/>
              </a:xfrm>
              <a:custGeom>
                <a:avLst/>
                <a:gdLst/>
                <a:ahLst/>
                <a:cxnLst/>
                <a:rect l="l" t="t" r="r" b="b"/>
                <a:pathLst>
                  <a:path w="25398" h="2360" extrusionOk="0">
                    <a:moveTo>
                      <a:pt x="1" y="0"/>
                    </a:moveTo>
                    <a:lnTo>
                      <a:pt x="1" y="2359"/>
                    </a:lnTo>
                    <a:lnTo>
                      <a:pt x="25398" y="2359"/>
                    </a:lnTo>
                    <a:lnTo>
                      <a:pt x="25398"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692" name="Google Shape;2692;p59"/>
          <p:cNvGrpSpPr/>
          <p:nvPr/>
        </p:nvGrpSpPr>
        <p:grpSpPr>
          <a:xfrm>
            <a:off x="706408" y="-1469152"/>
            <a:ext cx="1218677" cy="2647482"/>
            <a:chOff x="706408" y="-1469152"/>
            <a:chExt cx="1218677" cy="2647482"/>
          </a:xfrm>
        </p:grpSpPr>
        <p:grpSp>
          <p:nvGrpSpPr>
            <p:cNvPr id="2693" name="Google Shape;2693;p59"/>
            <p:cNvGrpSpPr/>
            <p:nvPr/>
          </p:nvGrpSpPr>
          <p:grpSpPr>
            <a:xfrm>
              <a:off x="706408" y="-1469152"/>
              <a:ext cx="1218677" cy="2356830"/>
              <a:chOff x="2071700" y="1617275"/>
              <a:chExt cx="717375" cy="1387350"/>
            </a:xfrm>
          </p:grpSpPr>
          <p:sp>
            <p:nvSpPr>
              <p:cNvPr id="2694" name="Google Shape;2694;p59"/>
              <p:cNvSpPr/>
              <p:nvPr/>
            </p:nvSpPr>
            <p:spPr>
              <a:xfrm>
                <a:off x="2093750" y="1644825"/>
                <a:ext cx="6625" cy="1339950"/>
              </a:xfrm>
              <a:custGeom>
                <a:avLst/>
                <a:gdLst/>
                <a:ahLst/>
                <a:cxnLst/>
                <a:rect l="l" t="t" r="r" b="b"/>
                <a:pathLst>
                  <a:path w="265" h="53598" extrusionOk="0">
                    <a:moveTo>
                      <a:pt x="0" y="0"/>
                    </a:moveTo>
                    <a:lnTo>
                      <a:pt x="0" y="5113"/>
                    </a:lnTo>
                    <a:lnTo>
                      <a:pt x="265" y="5113"/>
                    </a:lnTo>
                    <a:lnTo>
                      <a:pt x="265" y="0"/>
                    </a:lnTo>
                    <a:close/>
                    <a:moveTo>
                      <a:pt x="0" y="5378"/>
                    </a:moveTo>
                    <a:lnTo>
                      <a:pt x="0" y="10447"/>
                    </a:lnTo>
                    <a:lnTo>
                      <a:pt x="265" y="10447"/>
                    </a:lnTo>
                    <a:lnTo>
                      <a:pt x="265" y="5378"/>
                    </a:lnTo>
                    <a:close/>
                    <a:moveTo>
                      <a:pt x="0" y="10755"/>
                    </a:moveTo>
                    <a:lnTo>
                      <a:pt x="0" y="15824"/>
                    </a:lnTo>
                    <a:lnTo>
                      <a:pt x="265" y="15824"/>
                    </a:lnTo>
                    <a:lnTo>
                      <a:pt x="265" y="10755"/>
                    </a:lnTo>
                    <a:close/>
                    <a:moveTo>
                      <a:pt x="0" y="16089"/>
                    </a:moveTo>
                    <a:lnTo>
                      <a:pt x="0" y="21201"/>
                    </a:lnTo>
                    <a:lnTo>
                      <a:pt x="265" y="21201"/>
                    </a:lnTo>
                    <a:lnTo>
                      <a:pt x="265" y="16089"/>
                    </a:lnTo>
                    <a:close/>
                    <a:moveTo>
                      <a:pt x="0" y="21466"/>
                    </a:moveTo>
                    <a:lnTo>
                      <a:pt x="0" y="26579"/>
                    </a:lnTo>
                    <a:lnTo>
                      <a:pt x="265" y="26579"/>
                    </a:lnTo>
                    <a:lnTo>
                      <a:pt x="265" y="21466"/>
                    </a:lnTo>
                    <a:close/>
                    <a:moveTo>
                      <a:pt x="0" y="26843"/>
                    </a:moveTo>
                    <a:lnTo>
                      <a:pt x="0" y="31956"/>
                    </a:lnTo>
                    <a:lnTo>
                      <a:pt x="265" y="31956"/>
                    </a:lnTo>
                    <a:lnTo>
                      <a:pt x="265" y="26843"/>
                    </a:lnTo>
                    <a:close/>
                    <a:moveTo>
                      <a:pt x="0" y="32221"/>
                    </a:moveTo>
                    <a:lnTo>
                      <a:pt x="0" y="37334"/>
                    </a:lnTo>
                    <a:lnTo>
                      <a:pt x="265" y="37334"/>
                    </a:lnTo>
                    <a:lnTo>
                      <a:pt x="265" y="32221"/>
                    </a:lnTo>
                    <a:close/>
                    <a:moveTo>
                      <a:pt x="0" y="37598"/>
                    </a:moveTo>
                    <a:lnTo>
                      <a:pt x="0" y="42711"/>
                    </a:lnTo>
                    <a:lnTo>
                      <a:pt x="265" y="42711"/>
                    </a:lnTo>
                    <a:lnTo>
                      <a:pt x="265" y="37598"/>
                    </a:lnTo>
                    <a:close/>
                    <a:moveTo>
                      <a:pt x="0" y="42975"/>
                    </a:moveTo>
                    <a:lnTo>
                      <a:pt x="0" y="48088"/>
                    </a:lnTo>
                    <a:lnTo>
                      <a:pt x="265" y="48088"/>
                    </a:lnTo>
                    <a:lnTo>
                      <a:pt x="265" y="42975"/>
                    </a:lnTo>
                    <a:close/>
                    <a:moveTo>
                      <a:pt x="0" y="48353"/>
                    </a:moveTo>
                    <a:lnTo>
                      <a:pt x="0" y="53598"/>
                    </a:lnTo>
                    <a:lnTo>
                      <a:pt x="44" y="53598"/>
                    </a:lnTo>
                    <a:lnTo>
                      <a:pt x="44"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59"/>
              <p:cNvSpPr/>
              <p:nvPr/>
            </p:nvSpPr>
            <p:spPr>
              <a:xfrm>
                <a:off x="2093750" y="1643725"/>
                <a:ext cx="6625" cy="1341050"/>
              </a:xfrm>
              <a:custGeom>
                <a:avLst/>
                <a:gdLst/>
                <a:ahLst/>
                <a:cxnLst/>
                <a:rect l="l" t="t" r="r" b="b"/>
                <a:pathLst>
                  <a:path w="265" h="53642" fill="none" extrusionOk="0">
                    <a:moveTo>
                      <a:pt x="0" y="0"/>
                    </a:moveTo>
                    <a:lnTo>
                      <a:pt x="0" y="0"/>
                    </a:lnTo>
                    <a:lnTo>
                      <a:pt x="0" y="53642"/>
                    </a:lnTo>
                    <a:lnTo>
                      <a:pt x="265" y="53642"/>
                    </a:lnTo>
                    <a:lnTo>
                      <a:pt x="44" y="53642"/>
                    </a:lnTo>
                    <a:lnTo>
                      <a:pt x="44" y="53377"/>
                    </a:lnTo>
                    <a:lnTo>
                      <a:pt x="265" y="53377"/>
                    </a:lnTo>
                    <a:lnTo>
                      <a:pt x="265" y="48397"/>
                    </a:lnTo>
                    <a:lnTo>
                      <a:pt x="0" y="48397"/>
                    </a:lnTo>
                    <a:lnTo>
                      <a:pt x="0" y="48132"/>
                    </a:lnTo>
                    <a:lnTo>
                      <a:pt x="265" y="48132"/>
                    </a:lnTo>
                    <a:lnTo>
                      <a:pt x="265" y="43019"/>
                    </a:lnTo>
                    <a:lnTo>
                      <a:pt x="0" y="43019"/>
                    </a:lnTo>
                    <a:lnTo>
                      <a:pt x="0" y="42755"/>
                    </a:lnTo>
                    <a:lnTo>
                      <a:pt x="265" y="42755"/>
                    </a:lnTo>
                    <a:lnTo>
                      <a:pt x="265" y="37642"/>
                    </a:lnTo>
                    <a:lnTo>
                      <a:pt x="0" y="37642"/>
                    </a:lnTo>
                    <a:lnTo>
                      <a:pt x="0" y="37378"/>
                    </a:lnTo>
                    <a:lnTo>
                      <a:pt x="265" y="37378"/>
                    </a:lnTo>
                    <a:lnTo>
                      <a:pt x="265" y="32265"/>
                    </a:lnTo>
                    <a:lnTo>
                      <a:pt x="0" y="32265"/>
                    </a:lnTo>
                    <a:lnTo>
                      <a:pt x="0" y="32000"/>
                    </a:lnTo>
                    <a:lnTo>
                      <a:pt x="265" y="32000"/>
                    </a:lnTo>
                    <a:lnTo>
                      <a:pt x="265" y="26887"/>
                    </a:lnTo>
                    <a:lnTo>
                      <a:pt x="0" y="26887"/>
                    </a:lnTo>
                    <a:lnTo>
                      <a:pt x="0" y="26623"/>
                    </a:lnTo>
                    <a:lnTo>
                      <a:pt x="265" y="26623"/>
                    </a:lnTo>
                    <a:lnTo>
                      <a:pt x="265" y="21510"/>
                    </a:lnTo>
                    <a:lnTo>
                      <a:pt x="0" y="21510"/>
                    </a:lnTo>
                    <a:lnTo>
                      <a:pt x="0" y="21245"/>
                    </a:lnTo>
                    <a:lnTo>
                      <a:pt x="265" y="21245"/>
                    </a:lnTo>
                    <a:lnTo>
                      <a:pt x="265" y="16133"/>
                    </a:lnTo>
                    <a:lnTo>
                      <a:pt x="0" y="16133"/>
                    </a:lnTo>
                    <a:lnTo>
                      <a:pt x="0" y="15868"/>
                    </a:lnTo>
                    <a:lnTo>
                      <a:pt x="265" y="15868"/>
                    </a:lnTo>
                    <a:lnTo>
                      <a:pt x="265" y="10799"/>
                    </a:lnTo>
                    <a:lnTo>
                      <a:pt x="0" y="10799"/>
                    </a:lnTo>
                    <a:lnTo>
                      <a:pt x="0" y="10491"/>
                    </a:lnTo>
                    <a:lnTo>
                      <a:pt x="265" y="10491"/>
                    </a:lnTo>
                    <a:lnTo>
                      <a:pt x="265" y="5422"/>
                    </a:lnTo>
                    <a:lnTo>
                      <a:pt x="0" y="5422"/>
                    </a:lnTo>
                    <a:lnTo>
                      <a:pt x="0" y="5157"/>
                    </a:lnTo>
                    <a:lnTo>
                      <a:pt x="265" y="5157"/>
                    </a:lnTo>
                    <a:lnTo>
                      <a:pt x="265" y="44"/>
                    </a:lnTo>
                    <a:lnTo>
                      <a:pt x="0" y="44"/>
                    </a:lnTo>
                    <a:lnTo>
                      <a:pt x="0"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59"/>
              <p:cNvSpPr/>
              <p:nvPr/>
            </p:nvSpPr>
            <p:spPr>
              <a:xfrm>
                <a:off x="2228175" y="1644825"/>
                <a:ext cx="6650" cy="1333350"/>
              </a:xfrm>
              <a:custGeom>
                <a:avLst/>
                <a:gdLst/>
                <a:ahLst/>
                <a:cxnLst/>
                <a:rect l="l" t="t" r="r" b="b"/>
                <a:pathLst>
                  <a:path w="266" h="53334" extrusionOk="0">
                    <a:moveTo>
                      <a:pt x="1" y="0"/>
                    </a:moveTo>
                    <a:lnTo>
                      <a:pt x="1" y="5113"/>
                    </a:lnTo>
                    <a:lnTo>
                      <a:pt x="265" y="5113"/>
                    </a:lnTo>
                    <a:lnTo>
                      <a:pt x="265" y="0"/>
                    </a:lnTo>
                    <a:close/>
                    <a:moveTo>
                      <a:pt x="1" y="5378"/>
                    </a:moveTo>
                    <a:lnTo>
                      <a:pt x="1" y="10447"/>
                    </a:lnTo>
                    <a:lnTo>
                      <a:pt x="265" y="10447"/>
                    </a:lnTo>
                    <a:lnTo>
                      <a:pt x="265" y="5378"/>
                    </a:lnTo>
                    <a:close/>
                    <a:moveTo>
                      <a:pt x="1" y="10755"/>
                    </a:moveTo>
                    <a:lnTo>
                      <a:pt x="1" y="15824"/>
                    </a:lnTo>
                    <a:lnTo>
                      <a:pt x="265" y="15824"/>
                    </a:lnTo>
                    <a:lnTo>
                      <a:pt x="265" y="10755"/>
                    </a:lnTo>
                    <a:close/>
                    <a:moveTo>
                      <a:pt x="1" y="16089"/>
                    </a:moveTo>
                    <a:lnTo>
                      <a:pt x="1" y="21201"/>
                    </a:lnTo>
                    <a:lnTo>
                      <a:pt x="265" y="21201"/>
                    </a:lnTo>
                    <a:lnTo>
                      <a:pt x="265" y="16089"/>
                    </a:lnTo>
                    <a:close/>
                    <a:moveTo>
                      <a:pt x="1" y="21466"/>
                    </a:moveTo>
                    <a:lnTo>
                      <a:pt x="1" y="26579"/>
                    </a:lnTo>
                    <a:lnTo>
                      <a:pt x="265" y="26579"/>
                    </a:lnTo>
                    <a:lnTo>
                      <a:pt x="265" y="21466"/>
                    </a:lnTo>
                    <a:close/>
                    <a:moveTo>
                      <a:pt x="1" y="26843"/>
                    </a:moveTo>
                    <a:lnTo>
                      <a:pt x="1" y="31956"/>
                    </a:lnTo>
                    <a:lnTo>
                      <a:pt x="265" y="31956"/>
                    </a:lnTo>
                    <a:lnTo>
                      <a:pt x="265" y="26843"/>
                    </a:lnTo>
                    <a:close/>
                    <a:moveTo>
                      <a:pt x="1" y="32221"/>
                    </a:moveTo>
                    <a:lnTo>
                      <a:pt x="1" y="37334"/>
                    </a:lnTo>
                    <a:lnTo>
                      <a:pt x="265" y="37334"/>
                    </a:lnTo>
                    <a:lnTo>
                      <a:pt x="265" y="32221"/>
                    </a:lnTo>
                    <a:close/>
                    <a:moveTo>
                      <a:pt x="1" y="37598"/>
                    </a:moveTo>
                    <a:lnTo>
                      <a:pt x="1" y="42711"/>
                    </a:lnTo>
                    <a:lnTo>
                      <a:pt x="265" y="42711"/>
                    </a:lnTo>
                    <a:lnTo>
                      <a:pt x="265" y="37598"/>
                    </a:lnTo>
                    <a:close/>
                    <a:moveTo>
                      <a:pt x="1" y="42975"/>
                    </a:moveTo>
                    <a:lnTo>
                      <a:pt x="1" y="48088"/>
                    </a:lnTo>
                    <a:lnTo>
                      <a:pt x="265" y="48088"/>
                    </a:lnTo>
                    <a:lnTo>
                      <a:pt x="265" y="42975"/>
                    </a:lnTo>
                    <a:close/>
                    <a:moveTo>
                      <a:pt x="1" y="48353"/>
                    </a:moveTo>
                    <a:lnTo>
                      <a:pt x="1"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59"/>
              <p:cNvSpPr/>
              <p:nvPr/>
            </p:nvSpPr>
            <p:spPr>
              <a:xfrm>
                <a:off x="2228175" y="2853625"/>
                <a:ext cx="6650" cy="124550"/>
              </a:xfrm>
              <a:custGeom>
                <a:avLst/>
                <a:gdLst/>
                <a:ahLst/>
                <a:cxnLst/>
                <a:rect l="l" t="t" r="r" b="b"/>
                <a:pathLst>
                  <a:path w="266" h="4982" fill="none" extrusionOk="0">
                    <a:moveTo>
                      <a:pt x="265" y="1"/>
                    </a:moveTo>
                    <a:lnTo>
                      <a:pt x="1" y="1"/>
                    </a:lnTo>
                    <a:lnTo>
                      <a:pt x="1" y="4981"/>
                    </a:lnTo>
                    <a:lnTo>
                      <a:pt x="265" y="4981"/>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59"/>
              <p:cNvSpPr/>
              <p:nvPr/>
            </p:nvSpPr>
            <p:spPr>
              <a:xfrm>
                <a:off x="2228175" y="2719200"/>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59"/>
              <p:cNvSpPr/>
              <p:nvPr/>
            </p:nvSpPr>
            <p:spPr>
              <a:xfrm>
                <a:off x="2228175" y="2584750"/>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59"/>
              <p:cNvSpPr/>
              <p:nvPr/>
            </p:nvSpPr>
            <p:spPr>
              <a:xfrm>
                <a:off x="2228175" y="2450325"/>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59"/>
              <p:cNvSpPr/>
              <p:nvPr/>
            </p:nvSpPr>
            <p:spPr>
              <a:xfrm>
                <a:off x="2228175" y="2315900"/>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59"/>
              <p:cNvSpPr/>
              <p:nvPr/>
            </p:nvSpPr>
            <p:spPr>
              <a:xfrm>
                <a:off x="2228175" y="2181450"/>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59"/>
              <p:cNvSpPr/>
              <p:nvPr/>
            </p:nvSpPr>
            <p:spPr>
              <a:xfrm>
                <a:off x="2228175" y="2047025"/>
                <a:ext cx="6650" cy="127850"/>
              </a:xfrm>
              <a:custGeom>
                <a:avLst/>
                <a:gdLst/>
                <a:ahLst/>
                <a:cxnLst/>
                <a:rect l="l" t="t" r="r" b="b"/>
                <a:pathLst>
                  <a:path w="266" h="5114" fill="none" extrusionOk="0">
                    <a:moveTo>
                      <a:pt x="265" y="1"/>
                    </a:moveTo>
                    <a:lnTo>
                      <a:pt x="1" y="1"/>
                    </a:lnTo>
                    <a:lnTo>
                      <a:pt x="1" y="5113"/>
                    </a:lnTo>
                    <a:lnTo>
                      <a:pt x="265" y="5113"/>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59"/>
              <p:cNvSpPr/>
              <p:nvPr/>
            </p:nvSpPr>
            <p:spPr>
              <a:xfrm>
                <a:off x="2228175" y="1913700"/>
                <a:ext cx="6650" cy="126750"/>
              </a:xfrm>
              <a:custGeom>
                <a:avLst/>
                <a:gdLst/>
                <a:ahLst/>
                <a:cxnLst/>
                <a:rect l="l" t="t" r="r" b="b"/>
                <a:pathLst>
                  <a:path w="266" h="5070" fill="none" extrusionOk="0">
                    <a:moveTo>
                      <a:pt x="265" y="0"/>
                    </a:moveTo>
                    <a:lnTo>
                      <a:pt x="1" y="0"/>
                    </a:lnTo>
                    <a:lnTo>
                      <a:pt x="1" y="5069"/>
                    </a:lnTo>
                    <a:lnTo>
                      <a:pt x="265" y="5069"/>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59"/>
              <p:cNvSpPr/>
              <p:nvPr/>
            </p:nvSpPr>
            <p:spPr>
              <a:xfrm>
                <a:off x="2228175" y="1779250"/>
                <a:ext cx="6650" cy="126750"/>
              </a:xfrm>
              <a:custGeom>
                <a:avLst/>
                <a:gdLst/>
                <a:ahLst/>
                <a:cxnLst/>
                <a:rect l="l" t="t" r="r" b="b"/>
                <a:pathLst>
                  <a:path w="266" h="5070" fill="none" extrusionOk="0">
                    <a:moveTo>
                      <a:pt x="265" y="1"/>
                    </a:moveTo>
                    <a:lnTo>
                      <a:pt x="1" y="1"/>
                    </a:lnTo>
                    <a:lnTo>
                      <a:pt x="1" y="5070"/>
                    </a:lnTo>
                    <a:lnTo>
                      <a:pt x="265" y="5070"/>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59"/>
              <p:cNvSpPr/>
              <p:nvPr/>
            </p:nvSpPr>
            <p:spPr>
              <a:xfrm>
                <a:off x="2228175" y="1644825"/>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59"/>
              <p:cNvSpPr/>
              <p:nvPr/>
            </p:nvSpPr>
            <p:spPr>
              <a:xfrm>
                <a:off x="2362625" y="1644825"/>
                <a:ext cx="6625" cy="1333350"/>
              </a:xfrm>
              <a:custGeom>
                <a:avLst/>
                <a:gdLst/>
                <a:ahLst/>
                <a:cxnLst/>
                <a:rect l="l" t="t" r="r" b="b"/>
                <a:pathLst>
                  <a:path w="265" h="53334" extrusionOk="0">
                    <a:moveTo>
                      <a:pt x="0" y="0"/>
                    </a:moveTo>
                    <a:lnTo>
                      <a:pt x="0" y="5113"/>
                    </a:lnTo>
                    <a:lnTo>
                      <a:pt x="265" y="5113"/>
                    </a:lnTo>
                    <a:lnTo>
                      <a:pt x="265" y="0"/>
                    </a:lnTo>
                    <a:close/>
                    <a:moveTo>
                      <a:pt x="0" y="5378"/>
                    </a:moveTo>
                    <a:lnTo>
                      <a:pt x="0" y="10447"/>
                    </a:lnTo>
                    <a:lnTo>
                      <a:pt x="265" y="10447"/>
                    </a:lnTo>
                    <a:lnTo>
                      <a:pt x="265" y="5378"/>
                    </a:lnTo>
                    <a:close/>
                    <a:moveTo>
                      <a:pt x="0" y="10755"/>
                    </a:moveTo>
                    <a:lnTo>
                      <a:pt x="0" y="15824"/>
                    </a:lnTo>
                    <a:lnTo>
                      <a:pt x="265" y="15824"/>
                    </a:lnTo>
                    <a:lnTo>
                      <a:pt x="265" y="10755"/>
                    </a:lnTo>
                    <a:close/>
                    <a:moveTo>
                      <a:pt x="0" y="16089"/>
                    </a:moveTo>
                    <a:lnTo>
                      <a:pt x="0" y="21201"/>
                    </a:lnTo>
                    <a:lnTo>
                      <a:pt x="265" y="21201"/>
                    </a:lnTo>
                    <a:lnTo>
                      <a:pt x="265" y="16089"/>
                    </a:lnTo>
                    <a:close/>
                    <a:moveTo>
                      <a:pt x="0" y="21466"/>
                    </a:moveTo>
                    <a:lnTo>
                      <a:pt x="0" y="26579"/>
                    </a:lnTo>
                    <a:lnTo>
                      <a:pt x="265" y="26579"/>
                    </a:lnTo>
                    <a:lnTo>
                      <a:pt x="265" y="21466"/>
                    </a:lnTo>
                    <a:close/>
                    <a:moveTo>
                      <a:pt x="0" y="26843"/>
                    </a:moveTo>
                    <a:lnTo>
                      <a:pt x="0" y="31956"/>
                    </a:lnTo>
                    <a:lnTo>
                      <a:pt x="265" y="31956"/>
                    </a:lnTo>
                    <a:lnTo>
                      <a:pt x="265" y="26843"/>
                    </a:lnTo>
                    <a:close/>
                    <a:moveTo>
                      <a:pt x="0" y="32221"/>
                    </a:moveTo>
                    <a:lnTo>
                      <a:pt x="0" y="37334"/>
                    </a:lnTo>
                    <a:lnTo>
                      <a:pt x="265" y="37334"/>
                    </a:lnTo>
                    <a:lnTo>
                      <a:pt x="265" y="32221"/>
                    </a:lnTo>
                    <a:close/>
                    <a:moveTo>
                      <a:pt x="0" y="37598"/>
                    </a:moveTo>
                    <a:lnTo>
                      <a:pt x="0" y="42711"/>
                    </a:lnTo>
                    <a:lnTo>
                      <a:pt x="265" y="42711"/>
                    </a:lnTo>
                    <a:lnTo>
                      <a:pt x="265" y="37598"/>
                    </a:lnTo>
                    <a:close/>
                    <a:moveTo>
                      <a:pt x="0" y="42975"/>
                    </a:moveTo>
                    <a:lnTo>
                      <a:pt x="0" y="48088"/>
                    </a:lnTo>
                    <a:lnTo>
                      <a:pt x="265" y="48088"/>
                    </a:lnTo>
                    <a:lnTo>
                      <a:pt x="265" y="42975"/>
                    </a:lnTo>
                    <a:close/>
                    <a:moveTo>
                      <a:pt x="0" y="48353"/>
                    </a:moveTo>
                    <a:lnTo>
                      <a:pt x="0"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59"/>
              <p:cNvSpPr/>
              <p:nvPr/>
            </p:nvSpPr>
            <p:spPr>
              <a:xfrm>
                <a:off x="2362625" y="2853625"/>
                <a:ext cx="6625" cy="124550"/>
              </a:xfrm>
              <a:custGeom>
                <a:avLst/>
                <a:gdLst/>
                <a:ahLst/>
                <a:cxnLst/>
                <a:rect l="l" t="t" r="r" b="b"/>
                <a:pathLst>
                  <a:path w="265" h="4982" fill="none" extrusionOk="0">
                    <a:moveTo>
                      <a:pt x="265" y="1"/>
                    </a:moveTo>
                    <a:lnTo>
                      <a:pt x="0" y="1"/>
                    </a:lnTo>
                    <a:lnTo>
                      <a:pt x="0" y="4981"/>
                    </a:lnTo>
                    <a:lnTo>
                      <a:pt x="265" y="4981"/>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59"/>
              <p:cNvSpPr/>
              <p:nvPr/>
            </p:nvSpPr>
            <p:spPr>
              <a:xfrm>
                <a:off x="2362625" y="2719200"/>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59"/>
              <p:cNvSpPr/>
              <p:nvPr/>
            </p:nvSpPr>
            <p:spPr>
              <a:xfrm>
                <a:off x="2362625" y="2584750"/>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59"/>
              <p:cNvSpPr/>
              <p:nvPr/>
            </p:nvSpPr>
            <p:spPr>
              <a:xfrm>
                <a:off x="2362625" y="2450325"/>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59"/>
              <p:cNvSpPr/>
              <p:nvPr/>
            </p:nvSpPr>
            <p:spPr>
              <a:xfrm>
                <a:off x="2362625" y="2315900"/>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59"/>
              <p:cNvSpPr/>
              <p:nvPr/>
            </p:nvSpPr>
            <p:spPr>
              <a:xfrm>
                <a:off x="2362625" y="2181450"/>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59"/>
              <p:cNvSpPr/>
              <p:nvPr/>
            </p:nvSpPr>
            <p:spPr>
              <a:xfrm>
                <a:off x="2362625" y="2047025"/>
                <a:ext cx="6625" cy="127850"/>
              </a:xfrm>
              <a:custGeom>
                <a:avLst/>
                <a:gdLst/>
                <a:ahLst/>
                <a:cxnLst/>
                <a:rect l="l" t="t" r="r" b="b"/>
                <a:pathLst>
                  <a:path w="265" h="5114" fill="none" extrusionOk="0">
                    <a:moveTo>
                      <a:pt x="265" y="1"/>
                    </a:moveTo>
                    <a:lnTo>
                      <a:pt x="0" y="1"/>
                    </a:lnTo>
                    <a:lnTo>
                      <a:pt x="0" y="5113"/>
                    </a:lnTo>
                    <a:lnTo>
                      <a:pt x="265" y="5113"/>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59"/>
              <p:cNvSpPr/>
              <p:nvPr/>
            </p:nvSpPr>
            <p:spPr>
              <a:xfrm>
                <a:off x="2362625" y="1913700"/>
                <a:ext cx="6625" cy="126750"/>
              </a:xfrm>
              <a:custGeom>
                <a:avLst/>
                <a:gdLst/>
                <a:ahLst/>
                <a:cxnLst/>
                <a:rect l="l" t="t" r="r" b="b"/>
                <a:pathLst>
                  <a:path w="265" h="5070" fill="none" extrusionOk="0">
                    <a:moveTo>
                      <a:pt x="265" y="0"/>
                    </a:moveTo>
                    <a:lnTo>
                      <a:pt x="0" y="0"/>
                    </a:lnTo>
                    <a:lnTo>
                      <a:pt x="0" y="5069"/>
                    </a:lnTo>
                    <a:lnTo>
                      <a:pt x="265" y="5069"/>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59"/>
              <p:cNvSpPr/>
              <p:nvPr/>
            </p:nvSpPr>
            <p:spPr>
              <a:xfrm>
                <a:off x="2362625" y="1779250"/>
                <a:ext cx="6625" cy="126750"/>
              </a:xfrm>
              <a:custGeom>
                <a:avLst/>
                <a:gdLst/>
                <a:ahLst/>
                <a:cxnLst/>
                <a:rect l="l" t="t" r="r" b="b"/>
                <a:pathLst>
                  <a:path w="265" h="5070" fill="none" extrusionOk="0">
                    <a:moveTo>
                      <a:pt x="265" y="1"/>
                    </a:moveTo>
                    <a:lnTo>
                      <a:pt x="0" y="1"/>
                    </a:lnTo>
                    <a:lnTo>
                      <a:pt x="0" y="5070"/>
                    </a:lnTo>
                    <a:lnTo>
                      <a:pt x="265" y="5070"/>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59"/>
              <p:cNvSpPr/>
              <p:nvPr/>
            </p:nvSpPr>
            <p:spPr>
              <a:xfrm>
                <a:off x="2362625" y="1644825"/>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59"/>
              <p:cNvSpPr/>
              <p:nvPr/>
            </p:nvSpPr>
            <p:spPr>
              <a:xfrm>
                <a:off x="2497050" y="1644825"/>
                <a:ext cx="6625" cy="1333350"/>
              </a:xfrm>
              <a:custGeom>
                <a:avLst/>
                <a:gdLst/>
                <a:ahLst/>
                <a:cxnLst/>
                <a:rect l="l" t="t" r="r" b="b"/>
                <a:pathLst>
                  <a:path w="265" h="53334" extrusionOk="0">
                    <a:moveTo>
                      <a:pt x="0" y="0"/>
                    </a:moveTo>
                    <a:lnTo>
                      <a:pt x="0" y="5113"/>
                    </a:lnTo>
                    <a:lnTo>
                      <a:pt x="265" y="5113"/>
                    </a:lnTo>
                    <a:lnTo>
                      <a:pt x="265" y="0"/>
                    </a:lnTo>
                    <a:close/>
                    <a:moveTo>
                      <a:pt x="0" y="5378"/>
                    </a:moveTo>
                    <a:lnTo>
                      <a:pt x="0" y="10447"/>
                    </a:lnTo>
                    <a:lnTo>
                      <a:pt x="265" y="10447"/>
                    </a:lnTo>
                    <a:lnTo>
                      <a:pt x="265" y="5378"/>
                    </a:lnTo>
                    <a:close/>
                    <a:moveTo>
                      <a:pt x="0" y="10755"/>
                    </a:moveTo>
                    <a:lnTo>
                      <a:pt x="0" y="15824"/>
                    </a:lnTo>
                    <a:lnTo>
                      <a:pt x="265" y="15824"/>
                    </a:lnTo>
                    <a:lnTo>
                      <a:pt x="265" y="10755"/>
                    </a:lnTo>
                    <a:close/>
                    <a:moveTo>
                      <a:pt x="0" y="16089"/>
                    </a:moveTo>
                    <a:lnTo>
                      <a:pt x="0" y="21201"/>
                    </a:lnTo>
                    <a:lnTo>
                      <a:pt x="265" y="21201"/>
                    </a:lnTo>
                    <a:lnTo>
                      <a:pt x="265" y="16089"/>
                    </a:lnTo>
                    <a:close/>
                    <a:moveTo>
                      <a:pt x="0" y="21466"/>
                    </a:moveTo>
                    <a:lnTo>
                      <a:pt x="0" y="26579"/>
                    </a:lnTo>
                    <a:lnTo>
                      <a:pt x="265" y="26579"/>
                    </a:lnTo>
                    <a:lnTo>
                      <a:pt x="265" y="21466"/>
                    </a:lnTo>
                    <a:close/>
                    <a:moveTo>
                      <a:pt x="0" y="26843"/>
                    </a:moveTo>
                    <a:lnTo>
                      <a:pt x="0" y="31956"/>
                    </a:lnTo>
                    <a:lnTo>
                      <a:pt x="265" y="31956"/>
                    </a:lnTo>
                    <a:lnTo>
                      <a:pt x="265" y="26843"/>
                    </a:lnTo>
                    <a:close/>
                    <a:moveTo>
                      <a:pt x="0" y="32221"/>
                    </a:moveTo>
                    <a:lnTo>
                      <a:pt x="0" y="37334"/>
                    </a:lnTo>
                    <a:lnTo>
                      <a:pt x="265" y="37334"/>
                    </a:lnTo>
                    <a:lnTo>
                      <a:pt x="265" y="32221"/>
                    </a:lnTo>
                    <a:close/>
                    <a:moveTo>
                      <a:pt x="0" y="37598"/>
                    </a:moveTo>
                    <a:lnTo>
                      <a:pt x="0" y="42711"/>
                    </a:lnTo>
                    <a:lnTo>
                      <a:pt x="265" y="42711"/>
                    </a:lnTo>
                    <a:lnTo>
                      <a:pt x="265" y="37598"/>
                    </a:lnTo>
                    <a:close/>
                    <a:moveTo>
                      <a:pt x="0" y="42975"/>
                    </a:moveTo>
                    <a:lnTo>
                      <a:pt x="0" y="48088"/>
                    </a:lnTo>
                    <a:lnTo>
                      <a:pt x="265" y="48088"/>
                    </a:lnTo>
                    <a:lnTo>
                      <a:pt x="265" y="42975"/>
                    </a:lnTo>
                    <a:close/>
                    <a:moveTo>
                      <a:pt x="0" y="48353"/>
                    </a:moveTo>
                    <a:lnTo>
                      <a:pt x="0"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59"/>
              <p:cNvSpPr/>
              <p:nvPr/>
            </p:nvSpPr>
            <p:spPr>
              <a:xfrm>
                <a:off x="2497050" y="2853625"/>
                <a:ext cx="6625" cy="124550"/>
              </a:xfrm>
              <a:custGeom>
                <a:avLst/>
                <a:gdLst/>
                <a:ahLst/>
                <a:cxnLst/>
                <a:rect l="l" t="t" r="r" b="b"/>
                <a:pathLst>
                  <a:path w="265" h="4982" fill="none" extrusionOk="0">
                    <a:moveTo>
                      <a:pt x="265" y="1"/>
                    </a:moveTo>
                    <a:lnTo>
                      <a:pt x="0" y="1"/>
                    </a:lnTo>
                    <a:lnTo>
                      <a:pt x="0" y="4981"/>
                    </a:lnTo>
                    <a:lnTo>
                      <a:pt x="265" y="4981"/>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59"/>
              <p:cNvSpPr/>
              <p:nvPr/>
            </p:nvSpPr>
            <p:spPr>
              <a:xfrm>
                <a:off x="2497050" y="2719200"/>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59"/>
              <p:cNvSpPr/>
              <p:nvPr/>
            </p:nvSpPr>
            <p:spPr>
              <a:xfrm>
                <a:off x="2497050" y="2584750"/>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59"/>
              <p:cNvSpPr/>
              <p:nvPr/>
            </p:nvSpPr>
            <p:spPr>
              <a:xfrm>
                <a:off x="2497050" y="2450325"/>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59"/>
              <p:cNvSpPr/>
              <p:nvPr/>
            </p:nvSpPr>
            <p:spPr>
              <a:xfrm>
                <a:off x="2497050" y="2315900"/>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59"/>
              <p:cNvSpPr/>
              <p:nvPr/>
            </p:nvSpPr>
            <p:spPr>
              <a:xfrm>
                <a:off x="2497050" y="2181450"/>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59"/>
              <p:cNvSpPr/>
              <p:nvPr/>
            </p:nvSpPr>
            <p:spPr>
              <a:xfrm>
                <a:off x="2497050" y="2047025"/>
                <a:ext cx="6625" cy="127850"/>
              </a:xfrm>
              <a:custGeom>
                <a:avLst/>
                <a:gdLst/>
                <a:ahLst/>
                <a:cxnLst/>
                <a:rect l="l" t="t" r="r" b="b"/>
                <a:pathLst>
                  <a:path w="265" h="5114" fill="none" extrusionOk="0">
                    <a:moveTo>
                      <a:pt x="265" y="1"/>
                    </a:moveTo>
                    <a:lnTo>
                      <a:pt x="0" y="1"/>
                    </a:lnTo>
                    <a:lnTo>
                      <a:pt x="0" y="5113"/>
                    </a:lnTo>
                    <a:lnTo>
                      <a:pt x="265" y="5113"/>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59"/>
              <p:cNvSpPr/>
              <p:nvPr/>
            </p:nvSpPr>
            <p:spPr>
              <a:xfrm>
                <a:off x="2497050" y="1913700"/>
                <a:ext cx="6625" cy="126750"/>
              </a:xfrm>
              <a:custGeom>
                <a:avLst/>
                <a:gdLst/>
                <a:ahLst/>
                <a:cxnLst/>
                <a:rect l="l" t="t" r="r" b="b"/>
                <a:pathLst>
                  <a:path w="265" h="5070" fill="none" extrusionOk="0">
                    <a:moveTo>
                      <a:pt x="265" y="0"/>
                    </a:moveTo>
                    <a:lnTo>
                      <a:pt x="0" y="0"/>
                    </a:lnTo>
                    <a:lnTo>
                      <a:pt x="0" y="5069"/>
                    </a:lnTo>
                    <a:lnTo>
                      <a:pt x="265" y="5069"/>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59"/>
              <p:cNvSpPr/>
              <p:nvPr/>
            </p:nvSpPr>
            <p:spPr>
              <a:xfrm>
                <a:off x="2497050" y="1779250"/>
                <a:ext cx="6625" cy="126750"/>
              </a:xfrm>
              <a:custGeom>
                <a:avLst/>
                <a:gdLst/>
                <a:ahLst/>
                <a:cxnLst/>
                <a:rect l="l" t="t" r="r" b="b"/>
                <a:pathLst>
                  <a:path w="265" h="5070" fill="none" extrusionOk="0">
                    <a:moveTo>
                      <a:pt x="265" y="1"/>
                    </a:moveTo>
                    <a:lnTo>
                      <a:pt x="0" y="1"/>
                    </a:lnTo>
                    <a:lnTo>
                      <a:pt x="0" y="5070"/>
                    </a:lnTo>
                    <a:lnTo>
                      <a:pt x="265" y="5070"/>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59"/>
              <p:cNvSpPr/>
              <p:nvPr/>
            </p:nvSpPr>
            <p:spPr>
              <a:xfrm>
                <a:off x="2497050" y="1644825"/>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59"/>
              <p:cNvSpPr/>
              <p:nvPr/>
            </p:nvSpPr>
            <p:spPr>
              <a:xfrm>
                <a:off x="2631475" y="1644825"/>
                <a:ext cx="6650" cy="1333350"/>
              </a:xfrm>
              <a:custGeom>
                <a:avLst/>
                <a:gdLst/>
                <a:ahLst/>
                <a:cxnLst/>
                <a:rect l="l" t="t" r="r" b="b"/>
                <a:pathLst>
                  <a:path w="266" h="53334" extrusionOk="0">
                    <a:moveTo>
                      <a:pt x="1" y="0"/>
                    </a:moveTo>
                    <a:lnTo>
                      <a:pt x="1" y="5113"/>
                    </a:lnTo>
                    <a:lnTo>
                      <a:pt x="265" y="5113"/>
                    </a:lnTo>
                    <a:lnTo>
                      <a:pt x="265" y="0"/>
                    </a:lnTo>
                    <a:close/>
                    <a:moveTo>
                      <a:pt x="1" y="5378"/>
                    </a:moveTo>
                    <a:lnTo>
                      <a:pt x="1" y="10447"/>
                    </a:lnTo>
                    <a:lnTo>
                      <a:pt x="265" y="10447"/>
                    </a:lnTo>
                    <a:lnTo>
                      <a:pt x="265" y="5378"/>
                    </a:lnTo>
                    <a:close/>
                    <a:moveTo>
                      <a:pt x="1" y="10755"/>
                    </a:moveTo>
                    <a:lnTo>
                      <a:pt x="1" y="15824"/>
                    </a:lnTo>
                    <a:lnTo>
                      <a:pt x="265" y="15824"/>
                    </a:lnTo>
                    <a:lnTo>
                      <a:pt x="265" y="10755"/>
                    </a:lnTo>
                    <a:close/>
                    <a:moveTo>
                      <a:pt x="1" y="16089"/>
                    </a:moveTo>
                    <a:lnTo>
                      <a:pt x="1" y="21201"/>
                    </a:lnTo>
                    <a:lnTo>
                      <a:pt x="265" y="21201"/>
                    </a:lnTo>
                    <a:lnTo>
                      <a:pt x="265" y="16089"/>
                    </a:lnTo>
                    <a:close/>
                    <a:moveTo>
                      <a:pt x="1" y="21466"/>
                    </a:moveTo>
                    <a:lnTo>
                      <a:pt x="1" y="26579"/>
                    </a:lnTo>
                    <a:lnTo>
                      <a:pt x="265" y="26579"/>
                    </a:lnTo>
                    <a:lnTo>
                      <a:pt x="265" y="21466"/>
                    </a:lnTo>
                    <a:close/>
                    <a:moveTo>
                      <a:pt x="1" y="26843"/>
                    </a:moveTo>
                    <a:lnTo>
                      <a:pt x="1" y="31956"/>
                    </a:lnTo>
                    <a:lnTo>
                      <a:pt x="265" y="31956"/>
                    </a:lnTo>
                    <a:lnTo>
                      <a:pt x="265" y="26843"/>
                    </a:lnTo>
                    <a:close/>
                    <a:moveTo>
                      <a:pt x="1" y="32221"/>
                    </a:moveTo>
                    <a:lnTo>
                      <a:pt x="1" y="37334"/>
                    </a:lnTo>
                    <a:lnTo>
                      <a:pt x="265" y="37334"/>
                    </a:lnTo>
                    <a:lnTo>
                      <a:pt x="265" y="32221"/>
                    </a:lnTo>
                    <a:close/>
                    <a:moveTo>
                      <a:pt x="1" y="37598"/>
                    </a:moveTo>
                    <a:lnTo>
                      <a:pt x="1" y="42711"/>
                    </a:lnTo>
                    <a:lnTo>
                      <a:pt x="265" y="42711"/>
                    </a:lnTo>
                    <a:lnTo>
                      <a:pt x="265" y="37598"/>
                    </a:lnTo>
                    <a:close/>
                    <a:moveTo>
                      <a:pt x="1" y="42975"/>
                    </a:moveTo>
                    <a:lnTo>
                      <a:pt x="1" y="48088"/>
                    </a:lnTo>
                    <a:lnTo>
                      <a:pt x="265" y="48088"/>
                    </a:lnTo>
                    <a:lnTo>
                      <a:pt x="265" y="42975"/>
                    </a:lnTo>
                    <a:close/>
                    <a:moveTo>
                      <a:pt x="1" y="48353"/>
                    </a:moveTo>
                    <a:lnTo>
                      <a:pt x="1"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59"/>
              <p:cNvSpPr/>
              <p:nvPr/>
            </p:nvSpPr>
            <p:spPr>
              <a:xfrm>
                <a:off x="2631475" y="2853625"/>
                <a:ext cx="6650" cy="124550"/>
              </a:xfrm>
              <a:custGeom>
                <a:avLst/>
                <a:gdLst/>
                <a:ahLst/>
                <a:cxnLst/>
                <a:rect l="l" t="t" r="r" b="b"/>
                <a:pathLst>
                  <a:path w="266" h="4982" fill="none" extrusionOk="0">
                    <a:moveTo>
                      <a:pt x="265" y="1"/>
                    </a:moveTo>
                    <a:lnTo>
                      <a:pt x="1" y="1"/>
                    </a:lnTo>
                    <a:lnTo>
                      <a:pt x="1" y="4981"/>
                    </a:lnTo>
                    <a:lnTo>
                      <a:pt x="265" y="4981"/>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59"/>
              <p:cNvSpPr/>
              <p:nvPr/>
            </p:nvSpPr>
            <p:spPr>
              <a:xfrm>
                <a:off x="2631475" y="2719200"/>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59"/>
              <p:cNvSpPr/>
              <p:nvPr/>
            </p:nvSpPr>
            <p:spPr>
              <a:xfrm>
                <a:off x="2631475" y="2584750"/>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59"/>
              <p:cNvSpPr/>
              <p:nvPr/>
            </p:nvSpPr>
            <p:spPr>
              <a:xfrm>
                <a:off x="2631475" y="2450325"/>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59"/>
              <p:cNvSpPr/>
              <p:nvPr/>
            </p:nvSpPr>
            <p:spPr>
              <a:xfrm>
                <a:off x="2631475" y="2315900"/>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59"/>
              <p:cNvSpPr/>
              <p:nvPr/>
            </p:nvSpPr>
            <p:spPr>
              <a:xfrm>
                <a:off x="2631475" y="2181450"/>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59"/>
              <p:cNvSpPr/>
              <p:nvPr/>
            </p:nvSpPr>
            <p:spPr>
              <a:xfrm>
                <a:off x="2631475" y="2047025"/>
                <a:ext cx="6650" cy="127850"/>
              </a:xfrm>
              <a:custGeom>
                <a:avLst/>
                <a:gdLst/>
                <a:ahLst/>
                <a:cxnLst/>
                <a:rect l="l" t="t" r="r" b="b"/>
                <a:pathLst>
                  <a:path w="266" h="5114" fill="none" extrusionOk="0">
                    <a:moveTo>
                      <a:pt x="265" y="1"/>
                    </a:moveTo>
                    <a:lnTo>
                      <a:pt x="1" y="1"/>
                    </a:lnTo>
                    <a:lnTo>
                      <a:pt x="1" y="5113"/>
                    </a:lnTo>
                    <a:lnTo>
                      <a:pt x="265" y="5113"/>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59"/>
              <p:cNvSpPr/>
              <p:nvPr/>
            </p:nvSpPr>
            <p:spPr>
              <a:xfrm>
                <a:off x="2631475" y="1913700"/>
                <a:ext cx="6650" cy="126750"/>
              </a:xfrm>
              <a:custGeom>
                <a:avLst/>
                <a:gdLst/>
                <a:ahLst/>
                <a:cxnLst/>
                <a:rect l="l" t="t" r="r" b="b"/>
                <a:pathLst>
                  <a:path w="266" h="5070" fill="none" extrusionOk="0">
                    <a:moveTo>
                      <a:pt x="265" y="0"/>
                    </a:moveTo>
                    <a:lnTo>
                      <a:pt x="1" y="0"/>
                    </a:lnTo>
                    <a:lnTo>
                      <a:pt x="1" y="5069"/>
                    </a:lnTo>
                    <a:lnTo>
                      <a:pt x="265" y="5069"/>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59"/>
              <p:cNvSpPr/>
              <p:nvPr/>
            </p:nvSpPr>
            <p:spPr>
              <a:xfrm>
                <a:off x="2631475" y="1779250"/>
                <a:ext cx="6650" cy="126750"/>
              </a:xfrm>
              <a:custGeom>
                <a:avLst/>
                <a:gdLst/>
                <a:ahLst/>
                <a:cxnLst/>
                <a:rect l="l" t="t" r="r" b="b"/>
                <a:pathLst>
                  <a:path w="266" h="5070" fill="none" extrusionOk="0">
                    <a:moveTo>
                      <a:pt x="265" y="1"/>
                    </a:moveTo>
                    <a:lnTo>
                      <a:pt x="1" y="1"/>
                    </a:lnTo>
                    <a:lnTo>
                      <a:pt x="1" y="5070"/>
                    </a:lnTo>
                    <a:lnTo>
                      <a:pt x="265" y="5070"/>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59"/>
              <p:cNvSpPr/>
              <p:nvPr/>
            </p:nvSpPr>
            <p:spPr>
              <a:xfrm>
                <a:off x="2631475" y="1644825"/>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59"/>
              <p:cNvSpPr/>
              <p:nvPr/>
            </p:nvSpPr>
            <p:spPr>
              <a:xfrm>
                <a:off x="2761500" y="1645925"/>
                <a:ext cx="7750" cy="1336650"/>
              </a:xfrm>
              <a:custGeom>
                <a:avLst/>
                <a:gdLst/>
                <a:ahLst/>
                <a:cxnLst/>
                <a:rect l="l" t="t" r="r" b="b"/>
                <a:pathLst>
                  <a:path w="310" h="53466" extrusionOk="0">
                    <a:moveTo>
                      <a:pt x="1" y="1"/>
                    </a:moveTo>
                    <a:lnTo>
                      <a:pt x="1" y="5069"/>
                    </a:lnTo>
                    <a:lnTo>
                      <a:pt x="309" y="5069"/>
                    </a:lnTo>
                    <a:lnTo>
                      <a:pt x="309" y="1"/>
                    </a:lnTo>
                    <a:close/>
                    <a:moveTo>
                      <a:pt x="1" y="5334"/>
                    </a:moveTo>
                    <a:lnTo>
                      <a:pt x="1" y="10403"/>
                    </a:lnTo>
                    <a:lnTo>
                      <a:pt x="309" y="10403"/>
                    </a:lnTo>
                    <a:lnTo>
                      <a:pt x="309" y="5334"/>
                    </a:lnTo>
                    <a:close/>
                    <a:moveTo>
                      <a:pt x="1" y="10711"/>
                    </a:moveTo>
                    <a:lnTo>
                      <a:pt x="1" y="15780"/>
                    </a:lnTo>
                    <a:lnTo>
                      <a:pt x="309" y="15780"/>
                    </a:lnTo>
                    <a:lnTo>
                      <a:pt x="309" y="10711"/>
                    </a:lnTo>
                    <a:close/>
                    <a:moveTo>
                      <a:pt x="1" y="16045"/>
                    </a:moveTo>
                    <a:lnTo>
                      <a:pt x="1" y="21157"/>
                    </a:lnTo>
                    <a:lnTo>
                      <a:pt x="309" y="21157"/>
                    </a:lnTo>
                    <a:lnTo>
                      <a:pt x="309" y="16045"/>
                    </a:lnTo>
                    <a:close/>
                    <a:moveTo>
                      <a:pt x="1" y="21422"/>
                    </a:moveTo>
                    <a:lnTo>
                      <a:pt x="1" y="26535"/>
                    </a:lnTo>
                    <a:lnTo>
                      <a:pt x="309" y="26535"/>
                    </a:lnTo>
                    <a:lnTo>
                      <a:pt x="309" y="21422"/>
                    </a:lnTo>
                    <a:close/>
                    <a:moveTo>
                      <a:pt x="1" y="26799"/>
                    </a:moveTo>
                    <a:lnTo>
                      <a:pt x="1" y="31912"/>
                    </a:lnTo>
                    <a:lnTo>
                      <a:pt x="309" y="31912"/>
                    </a:lnTo>
                    <a:lnTo>
                      <a:pt x="309" y="26799"/>
                    </a:lnTo>
                    <a:close/>
                    <a:moveTo>
                      <a:pt x="1" y="32177"/>
                    </a:moveTo>
                    <a:lnTo>
                      <a:pt x="1" y="37290"/>
                    </a:lnTo>
                    <a:lnTo>
                      <a:pt x="309" y="37290"/>
                    </a:lnTo>
                    <a:lnTo>
                      <a:pt x="309" y="32177"/>
                    </a:lnTo>
                    <a:close/>
                    <a:moveTo>
                      <a:pt x="1" y="37554"/>
                    </a:moveTo>
                    <a:lnTo>
                      <a:pt x="1" y="42667"/>
                    </a:lnTo>
                    <a:lnTo>
                      <a:pt x="309" y="42667"/>
                    </a:lnTo>
                    <a:lnTo>
                      <a:pt x="309" y="37554"/>
                    </a:lnTo>
                    <a:close/>
                    <a:moveTo>
                      <a:pt x="1" y="42931"/>
                    </a:moveTo>
                    <a:lnTo>
                      <a:pt x="1" y="48044"/>
                    </a:lnTo>
                    <a:lnTo>
                      <a:pt x="309" y="48044"/>
                    </a:lnTo>
                    <a:lnTo>
                      <a:pt x="309" y="42931"/>
                    </a:lnTo>
                    <a:close/>
                    <a:moveTo>
                      <a:pt x="1" y="48309"/>
                    </a:moveTo>
                    <a:lnTo>
                      <a:pt x="1" y="53289"/>
                    </a:lnTo>
                    <a:lnTo>
                      <a:pt x="265" y="53289"/>
                    </a:lnTo>
                    <a:lnTo>
                      <a:pt x="265" y="53466"/>
                    </a:lnTo>
                    <a:lnTo>
                      <a:pt x="309" y="53466"/>
                    </a:lnTo>
                    <a:lnTo>
                      <a:pt x="309" y="48309"/>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59"/>
              <p:cNvSpPr/>
              <p:nvPr/>
            </p:nvSpPr>
            <p:spPr>
              <a:xfrm>
                <a:off x="2761500" y="1645925"/>
                <a:ext cx="7750" cy="1336650"/>
              </a:xfrm>
              <a:custGeom>
                <a:avLst/>
                <a:gdLst/>
                <a:ahLst/>
                <a:cxnLst/>
                <a:rect l="l" t="t" r="r" b="b"/>
                <a:pathLst>
                  <a:path w="310" h="53466" fill="none" extrusionOk="0">
                    <a:moveTo>
                      <a:pt x="309" y="1"/>
                    </a:moveTo>
                    <a:lnTo>
                      <a:pt x="1" y="1"/>
                    </a:lnTo>
                    <a:lnTo>
                      <a:pt x="1" y="5069"/>
                    </a:lnTo>
                    <a:lnTo>
                      <a:pt x="309" y="5069"/>
                    </a:lnTo>
                    <a:lnTo>
                      <a:pt x="309" y="5334"/>
                    </a:lnTo>
                    <a:lnTo>
                      <a:pt x="1" y="5334"/>
                    </a:lnTo>
                    <a:lnTo>
                      <a:pt x="1" y="10403"/>
                    </a:lnTo>
                    <a:lnTo>
                      <a:pt x="309" y="10403"/>
                    </a:lnTo>
                    <a:lnTo>
                      <a:pt x="309" y="10711"/>
                    </a:lnTo>
                    <a:lnTo>
                      <a:pt x="1" y="10711"/>
                    </a:lnTo>
                    <a:lnTo>
                      <a:pt x="1" y="15780"/>
                    </a:lnTo>
                    <a:lnTo>
                      <a:pt x="309" y="15780"/>
                    </a:lnTo>
                    <a:lnTo>
                      <a:pt x="309" y="16045"/>
                    </a:lnTo>
                    <a:lnTo>
                      <a:pt x="1" y="16045"/>
                    </a:lnTo>
                    <a:lnTo>
                      <a:pt x="1" y="21157"/>
                    </a:lnTo>
                    <a:lnTo>
                      <a:pt x="309" y="21157"/>
                    </a:lnTo>
                    <a:lnTo>
                      <a:pt x="309" y="21422"/>
                    </a:lnTo>
                    <a:lnTo>
                      <a:pt x="1" y="21422"/>
                    </a:lnTo>
                    <a:lnTo>
                      <a:pt x="1" y="26535"/>
                    </a:lnTo>
                    <a:lnTo>
                      <a:pt x="309" y="26535"/>
                    </a:lnTo>
                    <a:lnTo>
                      <a:pt x="309" y="26799"/>
                    </a:lnTo>
                    <a:lnTo>
                      <a:pt x="1" y="26799"/>
                    </a:lnTo>
                    <a:lnTo>
                      <a:pt x="1" y="31912"/>
                    </a:lnTo>
                    <a:lnTo>
                      <a:pt x="309" y="31912"/>
                    </a:lnTo>
                    <a:lnTo>
                      <a:pt x="309" y="32177"/>
                    </a:lnTo>
                    <a:lnTo>
                      <a:pt x="1" y="32177"/>
                    </a:lnTo>
                    <a:lnTo>
                      <a:pt x="1" y="37290"/>
                    </a:lnTo>
                    <a:lnTo>
                      <a:pt x="309" y="37290"/>
                    </a:lnTo>
                    <a:lnTo>
                      <a:pt x="309" y="37554"/>
                    </a:lnTo>
                    <a:lnTo>
                      <a:pt x="1" y="37554"/>
                    </a:lnTo>
                    <a:lnTo>
                      <a:pt x="1" y="42667"/>
                    </a:lnTo>
                    <a:lnTo>
                      <a:pt x="309" y="42667"/>
                    </a:lnTo>
                    <a:lnTo>
                      <a:pt x="309" y="42931"/>
                    </a:lnTo>
                    <a:lnTo>
                      <a:pt x="1" y="42931"/>
                    </a:lnTo>
                    <a:lnTo>
                      <a:pt x="1" y="48044"/>
                    </a:lnTo>
                    <a:lnTo>
                      <a:pt x="309" y="48044"/>
                    </a:lnTo>
                    <a:lnTo>
                      <a:pt x="309" y="48309"/>
                    </a:lnTo>
                    <a:lnTo>
                      <a:pt x="1" y="48309"/>
                    </a:lnTo>
                    <a:lnTo>
                      <a:pt x="1" y="53289"/>
                    </a:lnTo>
                    <a:lnTo>
                      <a:pt x="265" y="53289"/>
                    </a:lnTo>
                    <a:lnTo>
                      <a:pt x="265" y="53466"/>
                    </a:lnTo>
                    <a:lnTo>
                      <a:pt x="309" y="53466"/>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59"/>
              <p:cNvSpPr/>
              <p:nvPr/>
            </p:nvSpPr>
            <p:spPr>
              <a:xfrm>
                <a:off x="2093750" y="1638225"/>
                <a:ext cx="675500" cy="6625"/>
              </a:xfrm>
              <a:custGeom>
                <a:avLst/>
                <a:gdLst/>
                <a:ahLst/>
                <a:cxnLst/>
                <a:rect l="l" t="t" r="r" b="b"/>
                <a:pathLst>
                  <a:path w="27020" h="265" extrusionOk="0">
                    <a:moveTo>
                      <a:pt x="0" y="0"/>
                    </a:moveTo>
                    <a:lnTo>
                      <a:pt x="0" y="220"/>
                    </a:lnTo>
                    <a:lnTo>
                      <a:pt x="265" y="220"/>
                    </a:lnTo>
                    <a:lnTo>
                      <a:pt x="265" y="264"/>
                    </a:lnTo>
                    <a:lnTo>
                      <a:pt x="5378" y="264"/>
                    </a:lnTo>
                    <a:lnTo>
                      <a:pt x="5378" y="220"/>
                    </a:lnTo>
                    <a:lnTo>
                      <a:pt x="5642" y="220"/>
                    </a:lnTo>
                    <a:lnTo>
                      <a:pt x="5642" y="264"/>
                    </a:lnTo>
                    <a:lnTo>
                      <a:pt x="10755" y="264"/>
                    </a:lnTo>
                    <a:lnTo>
                      <a:pt x="10755" y="220"/>
                    </a:lnTo>
                    <a:lnTo>
                      <a:pt x="11020" y="220"/>
                    </a:lnTo>
                    <a:lnTo>
                      <a:pt x="11020" y="264"/>
                    </a:lnTo>
                    <a:lnTo>
                      <a:pt x="16132" y="264"/>
                    </a:lnTo>
                    <a:lnTo>
                      <a:pt x="16132" y="220"/>
                    </a:lnTo>
                    <a:lnTo>
                      <a:pt x="16397" y="220"/>
                    </a:lnTo>
                    <a:lnTo>
                      <a:pt x="16397" y="264"/>
                    </a:lnTo>
                    <a:lnTo>
                      <a:pt x="21510" y="264"/>
                    </a:lnTo>
                    <a:lnTo>
                      <a:pt x="21510" y="220"/>
                    </a:lnTo>
                    <a:lnTo>
                      <a:pt x="21774" y="220"/>
                    </a:lnTo>
                    <a:lnTo>
                      <a:pt x="21774" y="264"/>
                    </a:lnTo>
                    <a:lnTo>
                      <a:pt x="27019" y="264"/>
                    </a:lnTo>
                    <a:lnTo>
                      <a:pt x="2701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59"/>
              <p:cNvSpPr/>
              <p:nvPr/>
            </p:nvSpPr>
            <p:spPr>
              <a:xfrm>
                <a:off x="2093750" y="1638225"/>
                <a:ext cx="675500" cy="6625"/>
              </a:xfrm>
              <a:custGeom>
                <a:avLst/>
                <a:gdLst/>
                <a:ahLst/>
                <a:cxnLst/>
                <a:rect l="l" t="t" r="r" b="b"/>
                <a:pathLst>
                  <a:path w="27020" h="265" fill="none" extrusionOk="0">
                    <a:moveTo>
                      <a:pt x="27019" y="0"/>
                    </a:moveTo>
                    <a:lnTo>
                      <a:pt x="0" y="0"/>
                    </a:lnTo>
                    <a:lnTo>
                      <a:pt x="0" y="220"/>
                    </a:lnTo>
                    <a:lnTo>
                      <a:pt x="265" y="220"/>
                    </a:lnTo>
                    <a:lnTo>
                      <a:pt x="265" y="264"/>
                    </a:lnTo>
                    <a:lnTo>
                      <a:pt x="5378" y="264"/>
                    </a:lnTo>
                    <a:lnTo>
                      <a:pt x="5378" y="220"/>
                    </a:lnTo>
                    <a:lnTo>
                      <a:pt x="5642" y="220"/>
                    </a:lnTo>
                    <a:lnTo>
                      <a:pt x="5642" y="264"/>
                    </a:lnTo>
                    <a:lnTo>
                      <a:pt x="10755" y="264"/>
                    </a:lnTo>
                    <a:lnTo>
                      <a:pt x="10755" y="220"/>
                    </a:lnTo>
                    <a:lnTo>
                      <a:pt x="11020" y="220"/>
                    </a:lnTo>
                    <a:lnTo>
                      <a:pt x="11020" y="264"/>
                    </a:lnTo>
                    <a:lnTo>
                      <a:pt x="16132" y="264"/>
                    </a:lnTo>
                    <a:lnTo>
                      <a:pt x="16132" y="220"/>
                    </a:lnTo>
                    <a:lnTo>
                      <a:pt x="16397" y="220"/>
                    </a:lnTo>
                    <a:lnTo>
                      <a:pt x="16397" y="264"/>
                    </a:lnTo>
                    <a:lnTo>
                      <a:pt x="21510" y="264"/>
                    </a:lnTo>
                    <a:lnTo>
                      <a:pt x="21510" y="220"/>
                    </a:lnTo>
                    <a:lnTo>
                      <a:pt x="21774" y="220"/>
                    </a:lnTo>
                    <a:lnTo>
                      <a:pt x="21774" y="264"/>
                    </a:lnTo>
                    <a:lnTo>
                      <a:pt x="27019" y="264"/>
                    </a:lnTo>
                    <a:lnTo>
                      <a:pt x="2701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59"/>
              <p:cNvSpPr/>
              <p:nvPr/>
            </p:nvSpPr>
            <p:spPr>
              <a:xfrm>
                <a:off x="2093750" y="1643725"/>
                <a:ext cx="6625" cy="1125"/>
              </a:xfrm>
              <a:custGeom>
                <a:avLst/>
                <a:gdLst/>
                <a:ahLst/>
                <a:cxnLst/>
                <a:rect l="l" t="t" r="r" b="b"/>
                <a:pathLst>
                  <a:path w="265" h="45" extrusionOk="0">
                    <a:moveTo>
                      <a:pt x="0" y="0"/>
                    </a:moveTo>
                    <a:lnTo>
                      <a:pt x="0" y="44"/>
                    </a:lnTo>
                    <a:lnTo>
                      <a:pt x="265"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59"/>
              <p:cNvSpPr/>
              <p:nvPr/>
            </p:nvSpPr>
            <p:spPr>
              <a:xfrm>
                <a:off x="2093750" y="1643725"/>
                <a:ext cx="6625" cy="1125"/>
              </a:xfrm>
              <a:custGeom>
                <a:avLst/>
                <a:gdLst/>
                <a:ahLst/>
                <a:cxnLst/>
                <a:rect l="l" t="t" r="r" b="b"/>
                <a:pathLst>
                  <a:path w="265" h="45" fill="none" extrusionOk="0">
                    <a:moveTo>
                      <a:pt x="265" y="0"/>
                    </a:moveTo>
                    <a:lnTo>
                      <a:pt x="0" y="0"/>
                    </a:lnTo>
                    <a:lnTo>
                      <a:pt x="0" y="44"/>
                    </a:lnTo>
                    <a:lnTo>
                      <a:pt x="265" y="44"/>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59"/>
              <p:cNvSpPr/>
              <p:nvPr/>
            </p:nvSpPr>
            <p:spPr>
              <a:xfrm>
                <a:off x="2228175" y="1643725"/>
                <a:ext cx="6650" cy="1125"/>
              </a:xfrm>
              <a:custGeom>
                <a:avLst/>
                <a:gdLst/>
                <a:ahLst/>
                <a:cxnLst/>
                <a:rect l="l" t="t" r="r" b="b"/>
                <a:pathLst>
                  <a:path w="266" h="45" extrusionOk="0">
                    <a:moveTo>
                      <a:pt x="1" y="0"/>
                    </a:moveTo>
                    <a:lnTo>
                      <a:pt x="1" y="44"/>
                    </a:lnTo>
                    <a:lnTo>
                      <a:pt x="265"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59"/>
              <p:cNvSpPr/>
              <p:nvPr/>
            </p:nvSpPr>
            <p:spPr>
              <a:xfrm>
                <a:off x="2228175" y="1643725"/>
                <a:ext cx="6650" cy="1125"/>
              </a:xfrm>
              <a:custGeom>
                <a:avLst/>
                <a:gdLst/>
                <a:ahLst/>
                <a:cxnLst/>
                <a:rect l="l" t="t" r="r" b="b"/>
                <a:pathLst>
                  <a:path w="266" h="45" fill="none" extrusionOk="0">
                    <a:moveTo>
                      <a:pt x="265" y="0"/>
                    </a:moveTo>
                    <a:lnTo>
                      <a:pt x="1" y="0"/>
                    </a:lnTo>
                    <a:lnTo>
                      <a:pt x="1" y="44"/>
                    </a:lnTo>
                    <a:lnTo>
                      <a:pt x="265" y="44"/>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59"/>
              <p:cNvSpPr/>
              <p:nvPr/>
            </p:nvSpPr>
            <p:spPr>
              <a:xfrm>
                <a:off x="2362625" y="1643725"/>
                <a:ext cx="6625" cy="1125"/>
              </a:xfrm>
              <a:custGeom>
                <a:avLst/>
                <a:gdLst/>
                <a:ahLst/>
                <a:cxnLst/>
                <a:rect l="l" t="t" r="r" b="b"/>
                <a:pathLst>
                  <a:path w="265" h="45" extrusionOk="0">
                    <a:moveTo>
                      <a:pt x="0" y="0"/>
                    </a:moveTo>
                    <a:lnTo>
                      <a:pt x="0" y="44"/>
                    </a:lnTo>
                    <a:lnTo>
                      <a:pt x="265"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59"/>
              <p:cNvSpPr/>
              <p:nvPr/>
            </p:nvSpPr>
            <p:spPr>
              <a:xfrm>
                <a:off x="2362625" y="1643725"/>
                <a:ext cx="6625" cy="1125"/>
              </a:xfrm>
              <a:custGeom>
                <a:avLst/>
                <a:gdLst/>
                <a:ahLst/>
                <a:cxnLst/>
                <a:rect l="l" t="t" r="r" b="b"/>
                <a:pathLst>
                  <a:path w="265" h="45" fill="none" extrusionOk="0">
                    <a:moveTo>
                      <a:pt x="265" y="0"/>
                    </a:moveTo>
                    <a:lnTo>
                      <a:pt x="0" y="0"/>
                    </a:lnTo>
                    <a:lnTo>
                      <a:pt x="0" y="44"/>
                    </a:lnTo>
                    <a:lnTo>
                      <a:pt x="265" y="44"/>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59"/>
              <p:cNvSpPr/>
              <p:nvPr/>
            </p:nvSpPr>
            <p:spPr>
              <a:xfrm>
                <a:off x="2497050" y="1643725"/>
                <a:ext cx="6625" cy="1125"/>
              </a:xfrm>
              <a:custGeom>
                <a:avLst/>
                <a:gdLst/>
                <a:ahLst/>
                <a:cxnLst/>
                <a:rect l="l" t="t" r="r" b="b"/>
                <a:pathLst>
                  <a:path w="265" h="45" extrusionOk="0">
                    <a:moveTo>
                      <a:pt x="0" y="0"/>
                    </a:moveTo>
                    <a:lnTo>
                      <a:pt x="0" y="44"/>
                    </a:lnTo>
                    <a:lnTo>
                      <a:pt x="265"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59"/>
              <p:cNvSpPr/>
              <p:nvPr/>
            </p:nvSpPr>
            <p:spPr>
              <a:xfrm>
                <a:off x="2497050" y="1643725"/>
                <a:ext cx="6625" cy="1125"/>
              </a:xfrm>
              <a:custGeom>
                <a:avLst/>
                <a:gdLst/>
                <a:ahLst/>
                <a:cxnLst/>
                <a:rect l="l" t="t" r="r" b="b"/>
                <a:pathLst>
                  <a:path w="265" h="45" fill="none" extrusionOk="0">
                    <a:moveTo>
                      <a:pt x="265" y="0"/>
                    </a:moveTo>
                    <a:lnTo>
                      <a:pt x="0" y="0"/>
                    </a:lnTo>
                    <a:lnTo>
                      <a:pt x="0" y="44"/>
                    </a:lnTo>
                    <a:lnTo>
                      <a:pt x="265" y="44"/>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59"/>
              <p:cNvSpPr/>
              <p:nvPr/>
            </p:nvSpPr>
            <p:spPr>
              <a:xfrm>
                <a:off x="2631475" y="1643725"/>
                <a:ext cx="6650" cy="1125"/>
              </a:xfrm>
              <a:custGeom>
                <a:avLst/>
                <a:gdLst/>
                <a:ahLst/>
                <a:cxnLst/>
                <a:rect l="l" t="t" r="r" b="b"/>
                <a:pathLst>
                  <a:path w="266" h="45" extrusionOk="0">
                    <a:moveTo>
                      <a:pt x="1" y="0"/>
                    </a:moveTo>
                    <a:lnTo>
                      <a:pt x="1" y="44"/>
                    </a:lnTo>
                    <a:lnTo>
                      <a:pt x="265"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59"/>
              <p:cNvSpPr/>
              <p:nvPr/>
            </p:nvSpPr>
            <p:spPr>
              <a:xfrm>
                <a:off x="2631475" y="1643725"/>
                <a:ext cx="6650" cy="1125"/>
              </a:xfrm>
              <a:custGeom>
                <a:avLst/>
                <a:gdLst/>
                <a:ahLst/>
                <a:cxnLst/>
                <a:rect l="l" t="t" r="r" b="b"/>
                <a:pathLst>
                  <a:path w="266" h="45" fill="none" extrusionOk="0">
                    <a:moveTo>
                      <a:pt x="265" y="0"/>
                    </a:moveTo>
                    <a:lnTo>
                      <a:pt x="1" y="0"/>
                    </a:lnTo>
                    <a:lnTo>
                      <a:pt x="1" y="44"/>
                    </a:lnTo>
                    <a:lnTo>
                      <a:pt x="265" y="44"/>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59"/>
              <p:cNvSpPr/>
              <p:nvPr/>
            </p:nvSpPr>
            <p:spPr>
              <a:xfrm>
                <a:off x="2100350" y="1772650"/>
                <a:ext cx="661175" cy="6625"/>
              </a:xfrm>
              <a:custGeom>
                <a:avLst/>
                <a:gdLst/>
                <a:ahLst/>
                <a:cxnLst/>
                <a:rect l="l" t="t" r="r" b="b"/>
                <a:pathLst>
                  <a:path w="26447"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59"/>
              <p:cNvSpPr/>
              <p:nvPr/>
            </p:nvSpPr>
            <p:spPr>
              <a:xfrm>
                <a:off x="2100350" y="17726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59"/>
              <p:cNvSpPr/>
              <p:nvPr/>
            </p:nvSpPr>
            <p:spPr>
              <a:xfrm>
                <a:off x="2234800" y="1772650"/>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59"/>
              <p:cNvSpPr/>
              <p:nvPr/>
            </p:nvSpPr>
            <p:spPr>
              <a:xfrm>
                <a:off x="2369225" y="1772650"/>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59"/>
              <p:cNvSpPr/>
              <p:nvPr/>
            </p:nvSpPr>
            <p:spPr>
              <a:xfrm>
                <a:off x="2503650" y="17726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59"/>
              <p:cNvSpPr/>
              <p:nvPr/>
            </p:nvSpPr>
            <p:spPr>
              <a:xfrm>
                <a:off x="2638100" y="1772650"/>
                <a:ext cx="123425" cy="6625"/>
              </a:xfrm>
              <a:custGeom>
                <a:avLst/>
                <a:gdLst/>
                <a:ahLst/>
                <a:cxnLst/>
                <a:rect l="l" t="t" r="r" b="b"/>
                <a:pathLst>
                  <a:path w="4937" h="265" fill="none" extrusionOk="0">
                    <a:moveTo>
                      <a:pt x="4937" y="0"/>
                    </a:moveTo>
                    <a:lnTo>
                      <a:pt x="0" y="0"/>
                    </a:lnTo>
                    <a:lnTo>
                      <a:pt x="0" y="265"/>
                    </a:lnTo>
                    <a:lnTo>
                      <a:pt x="4937" y="265"/>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59"/>
              <p:cNvSpPr/>
              <p:nvPr/>
            </p:nvSpPr>
            <p:spPr>
              <a:xfrm>
                <a:off x="2093750" y="17726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59"/>
              <p:cNvSpPr/>
              <p:nvPr/>
            </p:nvSpPr>
            <p:spPr>
              <a:xfrm>
                <a:off x="2093750" y="17726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59"/>
              <p:cNvSpPr/>
              <p:nvPr/>
            </p:nvSpPr>
            <p:spPr>
              <a:xfrm>
                <a:off x="2228175" y="17726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59"/>
              <p:cNvSpPr/>
              <p:nvPr/>
            </p:nvSpPr>
            <p:spPr>
              <a:xfrm>
                <a:off x="2228175" y="17726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59"/>
              <p:cNvSpPr/>
              <p:nvPr/>
            </p:nvSpPr>
            <p:spPr>
              <a:xfrm>
                <a:off x="2362625" y="17726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59"/>
              <p:cNvSpPr/>
              <p:nvPr/>
            </p:nvSpPr>
            <p:spPr>
              <a:xfrm>
                <a:off x="2362625" y="17726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59"/>
              <p:cNvSpPr/>
              <p:nvPr/>
            </p:nvSpPr>
            <p:spPr>
              <a:xfrm>
                <a:off x="2497050" y="17726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59"/>
              <p:cNvSpPr/>
              <p:nvPr/>
            </p:nvSpPr>
            <p:spPr>
              <a:xfrm>
                <a:off x="2497050" y="17726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59"/>
              <p:cNvSpPr/>
              <p:nvPr/>
            </p:nvSpPr>
            <p:spPr>
              <a:xfrm>
                <a:off x="2631475" y="17726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59"/>
              <p:cNvSpPr/>
              <p:nvPr/>
            </p:nvSpPr>
            <p:spPr>
              <a:xfrm>
                <a:off x="2631475" y="17726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59"/>
              <p:cNvSpPr/>
              <p:nvPr/>
            </p:nvSpPr>
            <p:spPr>
              <a:xfrm>
                <a:off x="2761500" y="1772650"/>
                <a:ext cx="7750" cy="6625"/>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59"/>
              <p:cNvSpPr/>
              <p:nvPr/>
            </p:nvSpPr>
            <p:spPr>
              <a:xfrm>
                <a:off x="2761500" y="1772650"/>
                <a:ext cx="7750" cy="6625"/>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59"/>
              <p:cNvSpPr/>
              <p:nvPr/>
            </p:nvSpPr>
            <p:spPr>
              <a:xfrm>
                <a:off x="2100350" y="1905975"/>
                <a:ext cx="661175" cy="7750"/>
              </a:xfrm>
              <a:custGeom>
                <a:avLst/>
                <a:gdLst/>
                <a:ahLst/>
                <a:cxnLst/>
                <a:rect l="l" t="t" r="r" b="b"/>
                <a:pathLst>
                  <a:path w="26447" h="310" extrusionOk="0">
                    <a:moveTo>
                      <a:pt x="1" y="1"/>
                    </a:moveTo>
                    <a:lnTo>
                      <a:pt x="1" y="309"/>
                    </a:lnTo>
                    <a:lnTo>
                      <a:pt x="5114" y="309"/>
                    </a:lnTo>
                    <a:lnTo>
                      <a:pt x="5114" y="1"/>
                    </a:lnTo>
                    <a:close/>
                    <a:moveTo>
                      <a:pt x="5378" y="1"/>
                    </a:moveTo>
                    <a:lnTo>
                      <a:pt x="5378" y="309"/>
                    </a:lnTo>
                    <a:lnTo>
                      <a:pt x="10491" y="309"/>
                    </a:lnTo>
                    <a:lnTo>
                      <a:pt x="10491" y="1"/>
                    </a:lnTo>
                    <a:close/>
                    <a:moveTo>
                      <a:pt x="10756" y="1"/>
                    </a:moveTo>
                    <a:lnTo>
                      <a:pt x="10756" y="309"/>
                    </a:lnTo>
                    <a:lnTo>
                      <a:pt x="15868" y="309"/>
                    </a:lnTo>
                    <a:lnTo>
                      <a:pt x="15868" y="1"/>
                    </a:lnTo>
                    <a:close/>
                    <a:moveTo>
                      <a:pt x="16133" y="1"/>
                    </a:moveTo>
                    <a:lnTo>
                      <a:pt x="16133" y="309"/>
                    </a:lnTo>
                    <a:lnTo>
                      <a:pt x="21246" y="309"/>
                    </a:lnTo>
                    <a:lnTo>
                      <a:pt x="21246" y="1"/>
                    </a:lnTo>
                    <a:close/>
                    <a:moveTo>
                      <a:pt x="21510" y="1"/>
                    </a:moveTo>
                    <a:lnTo>
                      <a:pt x="21510" y="309"/>
                    </a:lnTo>
                    <a:lnTo>
                      <a:pt x="26447" y="309"/>
                    </a:lnTo>
                    <a:lnTo>
                      <a:pt x="264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59"/>
              <p:cNvSpPr/>
              <p:nvPr/>
            </p:nvSpPr>
            <p:spPr>
              <a:xfrm>
                <a:off x="2100350" y="1905975"/>
                <a:ext cx="127850" cy="7750"/>
              </a:xfrm>
              <a:custGeom>
                <a:avLst/>
                <a:gdLst/>
                <a:ahLst/>
                <a:cxnLst/>
                <a:rect l="l" t="t" r="r" b="b"/>
                <a:pathLst>
                  <a:path w="5114" h="310" fill="none" extrusionOk="0">
                    <a:moveTo>
                      <a:pt x="5114" y="1"/>
                    </a:moveTo>
                    <a:lnTo>
                      <a:pt x="1" y="1"/>
                    </a:lnTo>
                    <a:lnTo>
                      <a:pt x="1" y="309"/>
                    </a:lnTo>
                    <a:lnTo>
                      <a:pt x="5114" y="309"/>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59"/>
              <p:cNvSpPr/>
              <p:nvPr/>
            </p:nvSpPr>
            <p:spPr>
              <a:xfrm>
                <a:off x="2234800" y="1905975"/>
                <a:ext cx="127850" cy="7750"/>
              </a:xfrm>
              <a:custGeom>
                <a:avLst/>
                <a:gdLst/>
                <a:ahLst/>
                <a:cxnLst/>
                <a:rect l="l" t="t" r="r" b="b"/>
                <a:pathLst>
                  <a:path w="5114" h="310" fill="none" extrusionOk="0">
                    <a:moveTo>
                      <a:pt x="5113" y="1"/>
                    </a:moveTo>
                    <a:lnTo>
                      <a:pt x="0" y="1"/>
                    </a:lnTo>
                    <a:lnTo>
                      <a:pt x="0" y="309"/>
                    </a:lnTo>
                    <a:lnTo>
                      <a:pt x="5113" y="309"/>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59"/>
              <p:cNvSpPr/>
              <p:nvPr/>
            </p:nvSpPr>
            <p:spPr>
              <a:xfrm>
                <a:off x="2369225" y="1905975"/>
                <a:ext cx="127850" cy="7750"/>
              </a:xfrm>
              <a:custGeom>
                <a:avLst/>
                <a:gdLst/>
                <a:ahLst/>
                <a:cxnLst/>
                <a:rect l="l" t="t" r="r" b="b"/>
                <a:pathLst>
                  <a:path w="5114" h="310" fill="none" extrusionOk="0">
                    <a:moveTo>
                      <a:pt x="5113" y="1"/>
                    </a:moveTo>
                    <a:lnTo>
                      <a:pt x="1" y="1"/>
                    </a:lnTo>
                    <a:lnTo>
                      <a:pt x="1" y="309"/>
                    </a:lnTo>
                    <a:lnTo>
                      <a:pt x="5113" y="309"/>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59"/>
              <p:cNvSpPr/>
              <p:nvPr/>
            </p:nvSpPr>
            <p:spPr>
              <a:xfrm>
                <a:off x="2503650" y="1905975"/>
                <a:ext cx="127850" cy="7750"/>
              </a:xfrm>
              <a:custGeom>
                <a:avLst/>
                <a:gdLst/>
                <a:ahLst/>
                <a:cxnLst/>
                <a:rect l="l" t="t" r="r" b="b"/>
                <a:pathLst>
                  <a:path w="5114" h="310" fill="none" extrusionOk="0">
                    <a:moveTo>
                      <a:pt x="5114" y="1"/>
                    </a:moveTo>
                    <a:lnTo>
                      <a:pt x="1" y="1"/>
                    </a:lnTo>
                    <a:lnTo>
                      <a:pt x="1" y="309"/>
                    </a:lnTo>
                    <a:lnTo>
                      <a:pt x="5114" y="309"/>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59"/>
              <p:cNvSpPr/>
              <p:nvPr/>
            </p:nvSpPr>
            <p:spPr>
              <a:xfrm>
                <a:off x="2638100" y="1905975"/>
                <a:ext cx="123425" cy="7750"/>
              </a:xfrm>
              <a:custGeom>
                <a:avLst/>
                <a:gdLst/>
                <a:ahLst/>
                <a:cxnLst/>
                <a:rect l="l" t="t" r="r" b="b"/>
                <a:pathLst>
                  <a:path w="4937" h="310" fill="none" extrusionOk="0">
                    <a:moveTo>
                      <a:pt x="4937" y="1"/>
                    </a:moveTo>
                    <a:lnTo>
                      <a:pt x="0" y="1"/>
                    </a:lnTo>
                    <a:lnTo>
                      <a:pt x="0" y="309"/>
                    </a:lnTo>
                    <a:lnTo>
                      <a:pt x="4937" y="309"/>
                    </a:lnTo>
                    <a:lnTo>
                      <a:pt x="4937"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59"/>
              <p:cNvSpPr/>
              <p:nvPr/>
            </p:nvSpPr>
            <p:spPr>
              <a:xfrm>
                <a:off x="2093750" y="1905975"/>
                <a:ext cx="6625" cy="7750"/>
              </a:xfrm>
              <a:custGeom>
                <a:avLst/>
                <a:gdLst/>
                <a:ahLst/>
                <a:cxnLst/>
                <a:rect l="l" t="t" r="r" b="b"/>
                <a:pathLst>
                  <a:path w="265" h="310" extrusionOk="0">
                    <a:moveTo>
                      <a:pt x="0" y="1"/>
                    </a:moveTo>
                    <a:lnTo>
                      <a:pt x="0" y="309"/>
                    </a:lnTo>
                    <a:lnTo>
                      <a:pt x="265" y="309"/>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59"/>
              <p:cNvSpPr/>
              <p:nvPr/>
            </p:nvSpPr>
            <p:spPr>
              <a:xfrm>
                <a:off x="2093750" y="1905975"/>
                <a:ext cx="6625" cy="7750"/>
              </a:xfrm>
              <a:custGeom>
                <a:avLst/>
                <a:gdLst/>
                <a:ahLst/>
                <a:cxnLst/>
                <a:rect l="l" t="t" r="r" b="b"/>
                <a:pathLst>
                  <a:path w="265" h="310" fill="none" extrusionOk="0">
                    <a:moveTo>
                      <a:pt x="265" y="1"/>
                    </a:moveTo>
                    <a:lnTo>
                      <a:pt x="0" y="1"/>
                    </a:lnTo>
                    <a:lnTo>
                      <a:pt x="0" y="309"/>
                    </a:lnTo>
                    <a:lnTo>
                      <a:pt x="265" y="30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59"/>
              <p:cNvSpPr/>
              <p:nvPr/>
            </p:nvSpPr>
            <p:spPr>
              <a:xfrm>
                <a:off x="2228175" y="1905975"/>
                <a:ext cx="6650" cy="7750"/>
              </a:xfrm>
              <a:custGeom>
                <a:avLst/>
                <a:gdLst/>
                <a:ahLst/>
                <a:cxnLst/>
                <a:rect l="l" t="t" r="r" b="b"/>
                <a:pathLst>
                  <a:path w="266" h="310" extrusionOk="0">
                    <a:moveTo>
                      <a:pt x="1" y="1"/>
                    </a:moveTo>
                    <a:lnTo>
                      <a:pt x="1" y="309"/>
                    </a:lnTo>
                    <a:lnTo>
                      <a:pt x="265" y="309"/>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59"/>
              <p:cNvSpPr/>
              <p:nvPr/>
            </p:nvSpPr>
            <p:spPr>
              <a:xfrm>
                <a:off x="2228175" y="1905975"/>
                <a:ext cx="6650" cy="7750"/>
              </a:xfrm>
              <a:custGeom>
                <a:avLst/>
                <a:gdLst/>
                <a:ahLst/>
                <a:cxnLst/>
                <a:rect l="l" t="t" r="r" b="b"/>
                <a:pathLst>
                  <a:path w="266" h="310" fill="none" extrusionOk="0">
                    <a:moveTo>
                      <a:pt x="265" y="1"/>
                    </a:moveTo>
                    <a:lnTo>
                      <a:pt x="1" y="1"/>
                    </a:lnTo>
                    <a:lnTo>
                      <a:pt x="1" y="309"/>
                    </a:lnTo>
                    <a:lnTo>
                      <a:pt x="265" y="30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59"/>
              <p:cNvSpPr/>
              <p:nvPr/>
            </p:nvSpPr>
            <p:spPr>
              <a:xfrm>
                <a:off x="2362625" y="1905975"/>
                <a:ext cx="6625" cy="7750"/>
              </a:xfrm>
              <a:custGeom>
                <a:avLst/>
                <a:gdLst/>
                <a:ahLst/>
                <a:cxnLst/>
                <a:rect l="l" t="t" r="r" b="b"/>
                <a:pathLst>
                  <a:path w="265" h="310" extrusionOk="0">
                    <a:moveTo>
                      <a:pt x="0" y="1"/>
                    </a:moveTo>
                    <a:lnTo>
                      <a:pt x="0" y="309"/>
                    </a:lnTo>
                    <a:lnTo>
                      <a:pt x="265" y="309"/>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59"/>
              <p:cNvSpPr/>
              <p:nvPr/>
            </p:nvSpPr>
            <p:spPr>
              <a:xfrm>
                <a:off x="2362625" y="1905975"/>
                <a:ext cx="6625" cy="7750"/>
              </a:xfrm>
              <a:custGeom>
                <a:avLst/>
                <a:gdLst/>
                <a:ahLst/>
                <a:cxnLst/>
                <a:rect l="l" t="t" r="r" b="b"/>
                <a:pathLst>
                  <a:path w="265" h="310" fill="none" extrusionOk="0">
                    <a:moveTo>
                      <a:pt x="265" y="1"/>
                    </a:moveTo>
                    <a:lnTo>
                      <a:pt x="0" y="1"/>
                    </a:lnTo>
                    <a:lnTo>
                      <a:pt x="0" y="309"/>
                    </a:lnTo>
                    <a:lnTo>
                      <a:pt x="265" y="30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59"/>
              <p:cNvSpPr/>
              <p:nvPr/>
            </p:nvSpPr>
            <p:spPr>
              <a:xfrm>
                <a:off x="2497050" y="1905975"/>
                <a:ext cx="6625" cy="7750"/>
              </a:xfrm>
              <a:custGeom>
                <a:avLst/>
                <a:gdLst/>
                <a:ahLst/>
                <a:cxnLst/>
                <a:rect l="l" t="t" r="r" b="b"/>
                <a:pathLst>
                  <a:path w="265" h="310" extrusionOk="0">
                    <a:moveTo>
                      <a:pt x="0" y="1"/>
                    </a:moveTo>
                    <a:lnTo>
                      <a:pt x="0" y="309"/>
                    </a:lnTo>
                    <a:lnTo>
                      <a:pt x="265" y="309"/>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59"/>
              <p:cNvSpPr/>
              <p:nvPr/>
            </p:nvSpPr>
            <p:spPr>
              <a:xfrm>
                <a:off x="2497050" y="1905975"/>
                <a:ext cx="6625" cy="7750"/>
              </a:xfrm>
              <a:custGeom>
                <a:avLst/>
                <a:gdLst/>
                <a:ahLst/>
                <a:cxnLst/>
                <a:rect l="l" t="t" r="r" b="b"/>
                <a:pathLst>
                  <a:path w="265" h="310" fill="none" extrusionOk="0">
                    <a:moveTo>
                      <a:pt x="265" y="1"/>
                    </a:moveTo>
                    <a:lnTo>
                      <a:pt x="0" y="1"/>
                    </a:lnTo>
                    <a:lnTo>
                      <a:pt x="0" y="309"/>
                    </a:lnTo>
                    <a:lnTo>
                      <a:pt x="265" y="30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59"/>
              <p:cNvSpPr/>
              <p:nvPr/>
            </p:nvSpPr>
            <p:spPr>
              <a:xfrm>
                <a:off x="2631475" y="1905975"/>
                <a:ext cx="6650" cy="7750"/>
              </a:xfrm>
              <a:custGeom>
                <a:avLst/>
                <a:gdLst/>
                <a:ahLst/>
                <a:cxnLst/>
                <a:rect l="l" t="t" r="r" b="b"/>
                <a:pathLst>
                  <a:path w="266" h="310" extrusionOk="0">
                    <a:moveTo>
                      <a:pt x="1" y="1"/>
                    </a:moveTo>
                    <a:lnTo>
                      <a:pt x="1" y="309"/>
                    </a:lnTo>
                    <a:lnTo>
                      <a:pt x="265" y="309"/>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59"/>
              <p:cNvSpPr/>
              <p:nvPr/>
            </p:nvSpPr>
            <p:spPr>
              <a:xfrm>
                <a:off x="2631475" y="1905975"/>
                <a:ext cx="6650" cy="7750"/>
              </a:xfrm>
              <a:custGeom>
                <a:avLst/>
                <a:gdLst/>
                <a:ahLst/>
                <a:cxnLst/>
                <a:rect l="l" t="t" r="r" b="b"/>
                <a:pathLst>
                  <a:path w="266" h="310" fill="none" extrusionOk="0">
                    <a:moveTo>
                      <a:pt x="265" y="1"/>
                    </a:moveTo>
                    <a:lnTo>
                      <a:pt x="1" y="1"/>
                    </a:lnTo>
                    <a:lnTo>
                      <a:pt x="1" y="309"/>
                    </a:lnTo>
                    <a:lnTo>
                      <a:pt x="265" y="30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59"/>
              <p:cNvSpPr/>
              <p:nvPr/>
            </p:nvSpPr>
            <p:spPr>
              <a:xfrm>
                <a:off x="2761500" y="1905975"/>
                <a:ext cx="7750" cy="7750"/>
              </a:xfrm>
              <a:custGeom>
                <a:avLst/>
                <a:gdLst/>
                <a:ahLst/>
                <a:cxnLst/>
                <a:rect l="l" t="t" r="r" b="b"/>
                <a:pathLst>
                  <a:path w="310" h="310" extrusionOk="0">
                    <a:moveTo>
                      <a:pt x="1" y="1"/>
                    </a:moveTo>
                    <a:lnTo>
                      <a:pt x="1" y="309"/>
                    </a:lnTo>
                    <a:lnTo>
                      <a:pt x="309" y="309"/>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59"/>
              <p:cNvSpPr/>
              <p:nvPr/>
            </p:nvSpPr>
            <p:spPr>
              <a:xfrm>
                <a:off x="2761500" y="1905975"/>
                <a:ext cx="7750" cy="7750"/>
              </a:xfrm>
              <a:custGeom>
                <a:avLst/>
                <a:gdLst/>
                <a:ahLst/>
                <a:cxnLst/>
                <a:rect l="l" t="t" r="r" b="b"/>
                <a:pathLst>
                  <a:path w="310" h="310" fill="none" extrusionOk="0">
                    <a:moveTo>
                      <a:pt x="309" y="1"/>
                    </a:moveTo>
                    <a:lnTo>
                      <a:pt x="1" y="1"/>
                    </a:lnTo>
                    <a:lnTo>
                      <a:pt x="1" y="309"/>
                    </a:lnTo>
                    <a:lnTo>
                      <a:pt x="309" y="309"/>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59"/>
              <p:cNvSpPr/>
              <p:nvPr/>
            </p:nvSpPr>
            <p:spPr>
              <a:xfrm>
                <a:off x="2100350" y="2040425"/>
                <a:ext cx="661175" cy="6625"/>
              </a:xfrm>
              <a:custGeom>
                <a:avLst/>
                <a:gdLst/>
                <a:ahLst/>
                <a:cxnLst/>
                <a:rect l="l" t="t" r="r" b="b"/>
                <a:pathLst>
                  <a:path w="26447"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9"/>
              <p:cNvSpPr/>
              <p:nvPr/>
            </p:nvSpPr>
            <p:spPr>
              <a:xfrm>
                <a:off x="2100350" y="20404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9"/>
              <p:cNvSpPr/>
              <p:nvPr/>
            </p:nvSpPr>
            <p:spPr>
              <a:xfrm>
                <a:off x="2234800" y="2040425"/>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9"/>
              <p:cNvSpPr/>
              <p:nvPr/>
            </p:nvSpPr>
            <p:spPr>
              <a:xfrm>
                <a:off x="2369225" y="2040425"/>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59"/>
              <p:cNvSpPr/>
              <p:nvPr/>
            </p:nvSpPr>
            <p:spPr>
              <a:xfrm>
                <a:off x="2503650" y="20404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59"/>
              <p:cNvSpPr/>
              <p:nvPr/>
            </p:nvSpPr>
            <p:spPr>
              <a:xfrm>
                <a:off x="2638100" y="2040425"/>
                <a:ext cx="123425" cy="6625"/>
              </a:xfrm>
              <a:custGeom>
                <a:avLst/>
                <a:gdLst/>
                <a:ahLst/>
                <a:cxnLst/>
                <a:rect l="l" t="t" r="r" b="b"/>
                <a:pathLst>
                  <a:path w="4937" h="265" fill="none" extrusionOk="0">
                    <a:moveTo>
                      <a:pt x="4937" y="0"/>
                    </a:moveTo>
                    <a:lnTo>
                      <a:pt x="0" y="0"/>
                    </a:lnTo>
                    <a:lnTo>
                      <a:pt x="0" y="265"/>
                    </a:lnTo>
                    <a:lnTo>
                      <a:pt x="4937" y="265"/>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9"/>
              <p:cNvSpPr/>
              <p:nvPr/>
            </p:nvSpPr>
            <p:spPr>
              <a:xfrm>
                <a:off x="2093750" y="20404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9"/>
              <p:cNvSpPr/>
              <p:nvPr/>
            </p:nvSpPr>
            <p:spPr>
              <a:xfrm>
                <a:off x="2093750" y="20404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9"/>
              <p:cNvSpPr/>
              <p:nvPr/>
            </p:nvSpPr>
            <p:spPr>
              <a:xfrm>
                <a:off x="2228175" y="20404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59"/>
              <p:cNvSpPr/>
              <p:nvPr/>
            </p:nvSpPr>
            <p:spPr>
              <a:xfrm>
                <a:off x="2228175" y="20404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59"/>
              <p:cNvSpPr/>
              <p:nvPr/>
            </p:nvSpPr>
            <p:spPr>
              <a:xfrm>
                <a:off x="2362625" y="20404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59"/>
              <p:cNvSpPr/>
              <p:nvPr/>
            </p:nvSpPr>
            <p:spPr>
              <a:xfrm>
                <a:off x="2362625" y="20404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9"/>
              <p:cNvSpPr/>
              <p:nvPr/>
            </p:nvSpPr>
            <p:spPr>
              <a:xfrm>
                <a:off x="2497050" y="20404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59"/>
              <p:cNvSpPr/>
              <p:nvPr/>
            </p:nvSpPr>
            <p:spPr>
              <a:xfrm>
                <a:off x="2497050" y="20404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9"/>
              <p:cNvSpPr/>
              <p:nvPr/>
            </p:nvSpPr>
            <p:spPr>
              <a:xfrm>
                <a:off x="2631475" y="20404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9"/>
              <p:cNvSpPr/>
              <p:nvPr/>
            </p:nvSpPr>
            <p:spPr>
              <a:xfrm>
                <a:off x="2631475" y="20404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9"/>
              <p:cNvSpPr/>
              <p:nvPr/>
            </p:nvSpPr>
            <p:spPr>
              <a:xfrm>
                <a:off x="2761500" y="2040425"/>
                <a:ext cx="7750" cy="6625"/>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9"/>
              <p:cNvSpPr/>
              <p:nvPr/>
            </p:nvSpPr>
            <p:spPr>
              <a:xfrm>
                <a:off x="2761500" y="2040425"/>
                <a:ext cx="7750" cy="6625"/>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59"/>
              <p:cNvSpPr/>
              <p:nvPr/>
            </p:nvSpPr>
            <p:spPr>
              <a:xfrm>
                <a:off x="2100350" y="2174850"/>
                <a:ext cx="661175" cy="6625"/>
              </a:xfrm>
              <a:custGeom>
                <a:avLst/>
                <a:gdLst/>
                <a:ahLst/>
                <a:cxnLst/>
                <a:rect l="l" t="t" r="r" b="b"/>
                <a:pathLst>
                  <a:path w="26447"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59"/>
              <p:cNvSpPr/>
              <p:nvPr/>
            </p:nvSpPr>
            <p:spPr>
              <a:xfrm>
                <a:off x="2100350" y="21748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9"/>
              <p:cNvSpPr/>
              <p:nvPr/>
            </p:nvSpPr>
            <p:spPr>
              <a:xfrm>
                <a:off x="2234800" y="2174850"/>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59"/>
              <p:cNvSpPr/>
              <p:nvPr/>
            </p:nvSpPr>
            <p:spPr>
              <a:xfrm>
                <a:off x="2369225" y="2174850"/>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59"/>
              <p:cNvSpPr/>
              <p:nvPr/>
            </p:nvSpPr>
            <p:spPr>
              <a:xfrm>
                <a:off x="2503650" y="21748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59"/>
              <p:cNvSpPr/>
              <p:nvPr/>
            </p:nvSpPr>
            <p:spPr>
              <a:xfrm>
                <a:off x="2638100" y="2174850"/>
                <a:ext cx="123425" cy="6625"/>
              </a:xfrm>
              <a:custGeom>
                <a:avLst/>
                <a:gdLst/>
                <a:ahLst/>
                <a:cxnLst/>
                <a:rect l="l" t="t" r="r" b="b"/>
                <a:pathLst>
                  <a:path w="4937" h="265" fill="none" extrusionOk="0">
                    <a:moveTo>
                      <a:pt x="4937" y="0"/>
                    </a:moveTo>
                    <a:lnTo>
                      <a:pt x="0" y="0"/>
                    </a:lnTo>
                    <a:lnTo>
                      <a:pt x="0" y="265"/>
                    </a:lnTo>
                    <a:lnTo>
                      <a:pt x="4937" y="265"/>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59"/>
              <p:cNvSpPr/>
              <p:nvPr/>
            </p:nvSpPr>
            <p:spPr>
              <a:xfrm>
                <a:off x="2093750" y="21748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59"/>
              <p:cNvSpPr/>
              <p:nvPr/>
            </p:nvSpPr>
            <p:spPr>
              <a:xfrm>
                <a:off x="2093750" y="21748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59"/>
              <p:cNvSpPr/>
              <p:nvPr/>
            </p:nvSpPr>
            <p:spPr>
              <a:xfrm>
                <a:off x="2228175" y="21748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59"/>
              <p:cNvSpPr/>
              <p:nvPr/>
            </p:nvSpPr>
            <p:spPr>
              <a:xfrm>
                <a:off x="2228175" y="21748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59"/>
              <p:cNvSpPr/>
              <p:nvPr/>
            </p:nvSpPr>
            <p:spPr>
              <a:xfrm>
                <a:off x="2362625" y="21748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59"/>
              <p:cNvSpPr/>
              <p:nvPr/>
            </p:nvSpPr>
            <p:spPr>
              <a:xfrm>
                <a:off x="2362625" y="21748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59"/>
              <p:cNvSpPr/>
              <p:nvPr/>
            </p:nvSpPr>
            <p:spPr>
              <a:xfrm>
                <a:off x="2497050" y="21748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59"/>
              <p:cNvSpPr/>
              <p:nvPr/>
            </p:nvSpPr>
            <p:spPr>
              <a:xfrm>
                <a:off x="2497050" y="21748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59"/>
              <p:cNvSpPr/>
              <p:nvPr/>
            </p:nvSpPr>
            <p:spPr>
              <a:xfrm>
                <a:off x="2631475" y="21748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59"/>
              <p:cNvSpPr/>
              <p:nvPr/>
            </p:nvSpPr>
            <p:spPr>
              <a:xfrm>
                <a:off x="2631475" y="21748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59"/>
              <p:cNvSpPr/>
              <p:nvPr/>
            </p:nvSpPr>
            <p:spPr>
              <a:xfrm>
                <a:off x="2761500" y="2174850"/>
                <a:ext cx="7750" cy="6625"/>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59"/>
              <p:cNvSpPr/>
              <p:nvPr/>
            </p:nvSpPr>
            <p:spPr>
              <a:xfrm>
                <a:off x="2761500" y="2174850"/>
                <a:ext cx="7750" cy="6625"/>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59"/>
              <p:cNvSpPr/>
              <p:nvPr/>
            </p:nvSpPr>
            <p:spPr>
              <a:xfrm>
                <a:off x="2100350" y="2309275"/>
                <a:ext cx="661175" cy="6650"/>
              </a:xfrm>
              <a:custGeom>
                <a:avLst/>
                <a:gdLst/>
                <a:ahLst/>
                <a:cxnLst/>
                <a:rect l="l" t="t" r="r" b="b"/>
                <a:pathLst>
                  <a:path w="26447" h="266" extrusionOk="0">
                    <a:moveTo>
                      <a:pt x="1" y="1"/>
                    </a:moveTo>
                    <a:lnTo>
                      <a:pt x="1" y="265"/>
                    </a:lnTo>
                    <a:lnTo>
                      <a:pt x="5114" y="265"/>
                    </a:lnTo>
                    <a:lnTo>
                      <a:pt x="5114" y="1"/>
                    </a:lnTo>
                    <a:close/>
                    <a:moveTo>
                      <a:pt x="5378" y="1"/>
                    </a:moveTo>
                    <a:lnTo>
                      <a:pt x="5378" y="265"/>
                    </a:lnTo>
                    <a:lnTo>
                      <a:pt x="10491" y="265"/>
                    </a:lnTo>
                    <a:lnTo>
                      <a:pt x="10491" y="1"/>
                    </a:lnTo>
                    <a:close/>
                    <a:moveTo>
                      <a:pt x="10756" y="1"/>
                    </a:moveTo>
                    <a:lnTo>
                      <a:pt x="10756" y="265"/>
                    </a:lnTo>
                    <a:lnTo>
                      <a:pt x="15868" y="265"/>
                    </a:lnTo>
                    <a:lnTo>
                      <a:pt x="15868" y="1"/>
                    </a:lnTo>
                    <a:close/>
                    <a:moveTo>
                      <a:pt x="16133" y="1"/>
                    </a:moveTo>
                    <a:lnTo>
                      <a:pt x="16133" y="265"/>
                    </a:lnTo>
                    <a:lnTo>
                      <a:pt x="21246" y="265"/>
                    </a:lnTo>
                    <a:lnTo>
                      <a:pt x="21246" y="1"/>
                    </a:lnTo>
                    <a:close/>
                    <a:moveTo>
                      <a:pt x="21510" y="1"/>
                    </a:moveTo>
                    <a:lnTo>
                      <a:pt x="21510" y="265"/>
                    </a:lnTo>
                    <a:lnTo>
                      <a:pt x="26447" y="265"/>
                    </a:lnTo>
                    <a:lnTo>
                      <a:pt x="264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59"/>
              <p:cNvSpPr/>
              <p:nvPr/>
            </p:nvSpPr>
            <p:spPr>
              <a:xfrm>
                <a:off x="2100350" y="2309275"/>
                <a:ext cx="127850" cy="6650"/>
              </a:xfrm>
              <a:custGeom>
                <a:avLst/>
                <a:gdLst/>
                <a:ahLst/>
                <a:cxnLst/>
                <a:rect l="l" t="t" r="r" b="b"/>
                <a:pathLst>
                  <a:path w="5114" h="266"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59"/>
              <p:cNvSpPr/>
              <p:nvPr/>
            </p:nvSpPr>
            <p:spPr>
              <a:xfrm>
                <a:off x="2234800" y="2309275"/>
                <a:ext cx="127850" cy="6650"/>
              </a:xfrm>
              <a:custGeom>
                <a:avLst/>
                <a:gdLst/>
                <a:ahLst/>
                <a:cxnLst/>
                <a:rect l="l" t="t" r="r" b="b"/>
                <a:pathLst>
                  <a:path w="5114" h="266" fill="none" extrusionOk="0">
                    <a:moveTo>
                      <a:pt x="5113" y="1"/>
                    </a:moveTo>
                    <a:lnTo>
                      <a:pt x="0" y="1"/>
                    </a:lnTo>
                    <a:lnTo>
                      <a:pt x="0"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59"/>
              <p:cNvSpPr/>
              <p:nvPr/>
            </p:nvSpPr>
            <p:spPr>
              <a:xfrm>
                <a:off x="2369225" y="2309275"/>
                <a:ext cx="127850" cy="6650"/>
              </a:xfrm>
              <a:custGeom>
                <a:avLst/>
                <a:gdLst/>
                <a:ahLst/>
                <a:cxnLst/>
                <a:rect l="l" t="t" r="r" b="b"/>
                <a:pathLst>
                  <a:path w="5114" h="266" fill="none" extrusionOk="0">
                    <a:moveTo>
                      <a:pt x="5113" y="1"/>
                    </a:moveTo>
                    <a:lnTo>
                      <a:pt x="1" y="1"/>
                    </a:lnTo>
                    <a:lnTo>
                      <a:pt x="1"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59"/>
              <p:cNvSpPr/>
              <p:nvPr/>
            </p:nvSpPr>
            <p:spPr>
              <a:xfrm>
                <a:off x="2503650" y="2309275"/>
                <a:ext cx="127850" cy="6650"/>
              </a:xfrm>
              <a:custGeom>
                <a:avLst/>
                <a:gdLst/>
                <a:ahLst/>
                <a:cxnLst/>
                <a:rect l="l" t="t" r="r" b="b"/>
                <a:pathLst>
                  <a:path w="5114" h="266"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59"/>
              <p:cNvSpPr/>
              <p:nvPr/>
            </p:nvSpPr>
            <p:spPr>
              <a:xfrm>
                <a:off x="2638100" y="2309275"/>
                <a:ext cx="123425" cy="6650"/>
              </a:xfrm>
              <a:custGeom>
                <a:avLst/>
                <a:gdLst/>
                <a:ahLst/>
                <a:cxnLst/>
                <a:rect l="l" t="t" r="r" b="b"/>
                <a:pathLst>
                  <a:path w="4937" h="266" fill="none" extrusionOk="0">
                    <a:moveTo>
                      <a:pt x="4937" y="1"/>
                    </a:moveTo>
                    <a:lnTo>
                      <a:pt x="0" y="1"/>
                    </a:lnTo>
                    <a:lnTo>
                      <a:pt x="0" y="265"/>
                    </a:lnTo>
                    <a:lnTo>
                      <a:pt x="4937" y="265"/>
                    </a:lnTo>
                    <a:lnTo>
                      <a:pt x="4937"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59"/>
              <p:cNvSpPr/>
              <p:nvPr/>
            </p:nvSpPr>
            <p:spPr>
              <a:xfrm>
                <a:off x="2093750" y="23092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59"/>
              <p:cNvSpPr/>
              <p:nvPr/>
            </p:nvSpPr>
            <p:spPr>
              <a:xfrm>
                <a:off x="2093750" y="23092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59"/>
              <p:cNvSpPr/>
              <p:nvPr/>
            </p:nvSpPr>
            <p:spPr>
              <a:xfrm>
                <a:off x="2228175" y="2309275"/>
                <a:ext cx="6650" cy="6650"/>
              </a:xfrm>
              <a:custGeom>
                <a:avLst/>
                <a:gdLst/>
                <a:ahLst/>
                <a:cxnLst/>
                <a:rect l="l" t="t" r="r" b="b"/>
                <a:pathLst>
                  <a:path w="266" h="266"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59"/>
              <p:cNvSpPr/>
              <p:nvPr/>
            </p:nvSpPr>
            <p:spPr>
              <a:xfrm>
                <a:off x="2228175" y="2309275"/>
                <a:ext cx="6650" cy="6650"/>
              </a:xfrm>
              <a:custGeom>
                <a:avLst/>
                <a:gdLst/>
                <a:ahLst/>
                <a:cxnLst/>
                <a:rect l="l" t="t" r="r" b="b"/>
                <a:pathLst>
                  <a:path w="266" h="266"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59"/>
              <p:cNvSpPr/>
              <p:nvPr/>
            </p:nvSpPr>
            <p:spPr>
              <a:xfrm>
                <a:off x="2362625" y="23092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59"/>
              <p:cNvSpPr/>
              <p:nvPr/>
            </p:nvSpPr>
            <p:spPr>
              <a:xfrm>
                <a:off x="2362625" y="23092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59"/>
              <p:cNvSpPr/>
              <p:nvPr/>
            </p:nvSpPr>
            <p:spPr>
              <a:xfrm>
                <a:off x="2497050" y="23092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59"/>
              <p:cNvSpPr/>
              <p:nvPr/>
            </p:nvSpPr>
            <p:spPr>
              <a:xfrm>
                <a:off x="2497050" y="23092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59"/>
              <p:cNvSpPr/>
              <p:nvPr/>
            </p:nvSpPr>
            <p:spPr>
              <a:xfrm>
                <a:off x="2631475" y="2309275"/>
                <a:ext cx="6650" cy="6650"/>
              </a:xfrm>
              <a:custGeom>
                <a:avLst/>
                <a:gdLst/>
                <a:ahLst/>
                <a:cxnLst/>
                <a:rect l="l" t="t" r="r" b="b"/>
                <a:pathLst>
                  <a:path w="266" h="266"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59"/>
              <p:cNvSpPr/>
              <p:nvPr/>
            </p:nvSpPr>
            <p:spPr>
              <a:xfrm>
                <a:off x="2631475" y="2309275"/>
                <a:ext cx="6650" cy="6650"/>
              </a:xfrm>
              <a:custGeom>
                <a:avLst/>
                <a:gdLst/>
                <a:ahLst/>
                <a:cxnLst/>
                <a:rect l="l" t="t" r="r" b="b"/>
                <a:pathLst>
                  <a:path w="266" h="266"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59"/>
              <p:cNvSpPr/>
              <p:nvPr/>
            </p:nvSpPr>
            <p:spPr>
              <a:xfrm>
                <a:off x="2761500" y="2309275"/>
                <a:ext cx="7750" cy="6650"/>
              </a:xfrm>
              <a:custGeom>
                <a:avLst/>
                <a:gdLst/>
                <a:ahLst/>
                <a:cxnLst/>
                <a:rect l="l" t="t" r="r" b="b"/>
                <a:pathLst>
                  <a:path w="310" h="266" extrusionOk="0">
                    <a:moveTo>
                      <a:pt x="1" y="1"/>
                    </a:moveTo>
                    <a:lnTo>
                      <a:pt x="1" y="265"/>
                    </a:lnTo>
                    <a:lnTo>
                      <a:pt x="309" y="265"/>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59"/>
              <p:cNvSpPr/>
              <p:nvPr/>
            </p:nvSpPr>
            <p:spPr>
              <a:xfrm>
                <a:off x="2761500" y="2309275"/>
                <a:ext cx="7750" cy="6650"/>
              </a:xfrm>
              <a:custGeom>
                <a:avLst/>
                <a:gdLst/>
                <a:ahLst/>
                <a:cxnLst/>
                <a:rect l="l" t="t" r="r" b="b"/>
                <a:pathLst>
                  <a:path w="310" h="266" fill="none" extrusionOk="0">
                    <a:moveTo>
                      <a:pt x="309" y="1"/>
                    </a:moveTo>
                    <a:lnTo>
                      <a:pt x="1" y="1"/>
                    </a:lnTo>
                    <a:lnTo>
                      <a:pt x="1" y="265"/>
                    </a:lnTo>
                    <a:lnTo>
                      <a:pt x="309" y="265"/>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59"/>
              <p:cNvSpPr/>
              <p:nvPr/>
            </p:nvSpPr>
            <p:spPr>
              <a:xfrm>
                <a:off x="2100350" y="2443725"/>
                <a:ext cx="661175" cy="6625"/>
              </a:xfrm>
              <a:custGeom>
                <a:avLst/>
                <a:gdLst/>
                <a:ahLst/>
                <a:cxnLst/>
                <a:rect l="l" t="t" r="r" b="b"/>
                <a:pathLst>
                  <a:path w="26447"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59"/>
              <p:cNvSpPr/>
              <p:nvPr/>
            </p:nvSpPr>
            <p:spPr>
              <a:xfrm>
                <a:off x="2100350" y="24437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59"/>
              <p:cNvSpPr/>
              <p:nvPr/>
            </p:nvSpPr>
            <p:spPr>
              <a:xfrm>
                <a:off x="2234800" y="2443725"/>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59"/>
              <p:cNvSpPr/>
              <p:nvPr/>
            </p:nvSpPr>
            <p:spPr>
              <a:xfrm>
                <a:off x="2369225" y="2443725"/>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59"/>
              <p:cNvSpPr/>
              <p:nvPr/>
            </p:nvSpPr>
            <p:spPr>
              <a:xfrm>
                <a:off x="2503650" y="24437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59"/>
              <p:cNvSpPr/>
              <p:nvPr/>
            </p:nvSpPr>
            <p:spPr>
              <a:xfrm>
                <a:off x="2638100" y="2443725"/>
                <a:ext cx="123425" cy="6625"/>
              </a:xfrm>
              <a:custGeom>
                <a:avLst/>
                <a:gdLst/>
                <a:ahLst/>
                <a:cxnLst/>
                <a:rect l="l" t="t" r="r" b="b"/>
                <a:pathLst>
                  <a:path w="4937" h="265" fill="none" extrusionOk="0">
                    <a:moveTo>
                      <a:pt x="4937" y="0"/>
                    </a:moveTo>
                    <a:lnTo>
                      <a:pt x="0" y="0"/>
                    </a:lnTo>
                    <a:lnTo>
                      <a:pt x="0" y="265"/>
                    </a:lnTo>
                    <a:lnTo>
                      <a:pt x="4937" y="265"/>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59"/>
              <p:cNvSpPr/>
              <p:nvPr/>
            </p:nvSpPr>
            <p:spPr>
              <a:xfrm>
                <a:off x="2093750" y="24437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59"/>
              <p:cNvSpPr/>
              <p:nvPr/>
            </p:nvSpPr>
            <p:spPr>
              <a:xfrm>
                <a:off x="2093750" y="24437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59"/>
              <p:cNvSpPr/>
              <p:nvPr/>
            </p:nvSpPr>
            <p:spPr>
              <a:xfrm>
                <a:off x="2228175" y="24437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59"/>
              <p:cNvSpPr/>
              <p:nvPr/>
            </p:nvSpPr>
            <p:spPr>
              <a:xfrm>
                <a:off x="2228175" y="24437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59"/>
              <p:cNvSpPr/>
              <p:nvPr/>
            </p:nvSpPr>
            <p:spPr>
              <a:xfrm>
                <a:off x="2362625" y="24437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59"/>
              <p:cNvSpPr/>
              <p:nvPr/>
            </p:nvSpPr>
            <p:spPr>
              <a:xfrm>
                <a:off x="2362625" y="24437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59"/>
              <p:cNvSpPr/>
              <p:nvPr/>
            </p:nvSpPr>
            <p:spPr>
              <a:xfrm>
                <a:off x="2497050" y="24437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59"/>
              <p:cNvSpPr/>
              <p:nvPr/>
            </p:nvSpPr>
            <p:spPr>
              <a:xfrm>
                <a:off x="2497050" y="24437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59"/>
              <p:cNvSpPr/>
              <p:nvPr/>
            </p:nvSpPr>
            <p:spPr>
              <a:xfrm>
                <a:off x="2631475" y="24437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59"/>
              <p:cNvSpPr/>
              <p:nvPr/>
            </p:nvSpPr>
            <p:spPr>
              <a:xfrm>
                <a:off x="2631475" y="24437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59"/>
              <p:cNvSpPr/>
              <p:nvPr/>
            </p:nvSpPr>
            <p:spPr>
              <a:xfrm>
                <a:off x="2761500" y="2443725"/>
                <a:ext cx="7750" cy="6625"/>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59"/>
              <p:cNvSpPr/>
              <p:nvPr/>
            </p:nvSpPr>
            <p:spPr>
              <a:xfrm>
                <a:off x="2761500" y="2443725"/>
                <a:ext cx="7750" cy="6625"/>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59"/>
              <p:cNvSpPr/>
              <p:nvPr/>
            </p:nvSpPr>
            <p:spPr>
              <a:xfrm>
                <a:off x="2100350" y="2578150"/>
                <a:ext cx="661175" cy="6625"/>
              </a:xfrm>
              <a:custGeom>
                <a:avLst/>
                <a:gdLst/>
                <a:ahLst/>
                <a:cxnLst/>
                <a:rect l="l" t="t" r="r" b="b"/>
                <a:pathLst>
                  <a:path w="26447" h="265" extrusionOk="0">
                    <a:moveTo>
                      <a:pt x="1" y="1"/>
                    </a:moveTo>
                    <a:lnTo>
                      <a:pt x="1" y="265"/>
                    </a:lnTo>
                    <a:lnTo>
                      <a:pt x="5114" y="265"/>
                    </a:lnTo>
                    <a:lnTo>
                      <a:pt x="5114" y="1"/>
                    </a:lnTo>
                    <a:close/>
                    <a:moveTo>
                      <a:pt x="5378" y="1"/>
                    </a:moveTo>
                    <a:lnTo>
                      <a:pt x="5378" y="265"/>
                    </a:lnTo>
                    <a:lnTo>
                      <a:pt x="10491" y="265"/>
                    </a:lnTo>
                    <a:lnTo>
                      <a:pt x="10491" y="1"/>
                    </a:lnTo>
                    <a:close/>
                    <a:moveTo>
                      <a:pt x="10756" y="1"/>
                    </a:moveTo>
                    <a:lnTo>
                      <a:pt x="10756" y="265"/>
                    </a:lnTo>
                    <a:lnTo>
                      <a:pt x="15868" y="265"/>
                    </a:lnTo>
                    <a:lnTo>
                      <a:pt x="15868" y="1"/>
                    </a:lnTo>
                    <a:close/>
                    <a:moveTo>
                      <a:pt x="16133" y="1"/>
                    </a:moveTo>
                    <a:lnTo>
                      <a:pt x="16133" y="265"/>
                    </a:lnTo>
                    <a:lnTo>
                      <a:pt x="21246" y="265"/>
                    </a:lnTo>
                    <a:lnTo>
                      <a:pt x="21246" y="1"/>
                    </a:lnTo>
                    <a:close/>
                    <a:moveTo>
                      <a:pt x="21510" y="1"/>
                    </a:moveTo>
                    <a:lnTo>
                      <a:pt x="21510" y="265"/>
                    </a:lnTo>
                    <a:lnTo>
                      <a:pt x="26447" y="265"/>
                    </a:lnTo>
                    <a:lnTo>
                      <a:pt x="264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59"/>
              <p:cNvSpPr/>
              <p:nvPr/>
            </p:nvSpPr>
            <p:spPr>
              <a:xfrm>
                <a:off x="2100350" y="2578150"/>
                <a:ext cx="127850" cy="6625"/>
              </a:xfrm>
              <a:custGeom>
                <a:avLst/>
                <a:gdLst/>
                <a:ahLst/>
                <a:cxnLst/>
                <a:rect l="l" t="t" r="r" b="b"/>
                <a:pathLst>
                  <a:path w="5114" h="265"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59"/>
              <p:cNvSpPr/>
              <p:nvPr/>
            </p:nvSpPr>
            <p:spPr>
              <a:xfrm>
                <a:off x="2234800" y="2578150"/>
                <a:ext cx="127850" cy="6625"/>
              </a:xfrm>
              <a:custGeom>
                <a:avLst/>
                <a:gdLst/>
                <a:ahLst/>
                <a:cxnLst/>
                <a:rect l="l" t="t" r="r" b="b"/>
                <a:pathLst>
                  <a:path w="5114" h="265" fill="none" extrusionOk="0">
                    <a:moveTo>
                      <a:pt x="5113" y="1"/>
                    </a:moveTo>
                    <a:lnTo>
                      <a:pt x="0" y="1"/>
                    </a:lnTo>
                    <a:lnTo>
                      <a:pt x="0"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59"/>
              <p:cNvSpPr/>
              <p:nvPr/>
            </p:nvSpPr>
            <p:spPr>
              <a:xfrm>
                <a:off x="2369225" y="2578150"/>
                <a:ext cx="127850" cy="6625"/>
              </a:xfrm>
              <a:custGeom>
                <a:avLst/>
                <a:gdLst/>
                <a:ahLst/>
                <a:cxnLst/>
                <a:rect l="l" t="t" r="r" b="b"/>
                <a:pathLst>
                  <a:path w="5114" h="265" fill="none" extrusionOk="0">
                    <a:moveTo>
                      <a:pt x="5113" y="1"/>
                    </a:moveTo>
                    <a:lnTo>
                      <a:pt x="1" y="1"/>
                    </a:lnTo>
                    <a:lnTo>
                      <a:pt x="1"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59"/>
              <p:cNvSpPr/>
              <p:nvPr/>
            </p:nvSpPr>
            <p:spPr>
              <a:xfrm>
                <a:off x="2503650" y="2578150"/>
                <a:ext cx="127850" cy="6625"/>
              </a:xfrm>
              <a:custGeom>
                <a:avLst/>
                <a:gdLst/>
                <a:ahLst/>
                <a:cxnLst/>
                <a:rect l="l" t="t" r="r" b="b"/>
                <a:pathLst>
                  <a:path w="5114" h="265"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59"/>
              <p:cNvSpPr/>
              <p:nvPr/>
            </p:nvSpPr>
            <p:spPr>
              <a:xfrm>
                <a:off x="2638100" y="2578150"/>
                <a:ext cx="123425" cy="6625"/>
              </a:xfrm>
              <a:custGeom>
                <a:avLst/>
                <a:gdLst/>
                <a:ahLst/>
                <a:cxnLst/>
                <a:rect l="l" t="t" r="r" b="b"/>
                <a:pathLst>
                  <a:path w="4937" h="265" fill="none" extrusionOk="0">
                    <a:moveTo>
                      <a:pt x="4937" y="1"/>
                    </a:moveTo>
                    <a:lnTo>
                      <a:pt x="0" y="1"/>
                    </a:lnTo>
                    <a:lnTo>
                      <a:pt x="0" y="265"/>
                    </a:lnTo>
                    <a:lnTo>
                      <a:pt x="4937" y="265"/>
                    </a:lnTo>
                    <a:lnTo>
                      <a:pt x="4937"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59"/>
              <p:cNvSpPr/>
              <p:nvPr/>
            </p:nvSpPr>
            <p:spPr>
              <a:xfrm>
                <a:off x="2093750" y="2578150"/>
                <a:ext cx="6625" cy="6625"/>
              </a:xfrm>
              <a:custGeom>
                <a:avLst/>
                <a:gdLst/>
                <a:ahLst/>
                <a:cxnLst/>
                <a:rect l="l" t="t" r="r" b="b"/>
                <a:pathLst>
                  <a:path w="265" h="265"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59"/>
              <p:cNvSpPr/>
              <p:nvPr/>
            </p:nvSpPr>
            <p:spPr>
              <a:xfrm>
                <a:off x="2093750" y="2578150"/>
                <a:ext cx="6625" cy="6625"/>
              </a:xfrm>
              <a:custGeom>
                <a:avLst/>
                <a:gdLst/>
                <a:ahLst/>
                <a:cxnLst/>
                <a:rect l="l" t="t" r="r" b="b"/>
                <a:pathLst>
                  <a:path w="265" h="265"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59"/>
              <p:cNvSpPr/>
              <p:nvPr/>
            </p:nvSpPr>
            <p:spPr>
              <a:xfrm>
                <a:off x="2228175" y="2578150"/>
                <a:ext cx="6650" cy="6625"/>
              </a:xfrm>
              <a:custGeom>
                <a:avLst/>
                <a:gdLst/>
                <a:ahLst/>
                <a:cxnLst/>
                <a:rect l="l" t="t" r="r" b="b"/>
                <a:pathLst>
                  <a:path w="266" h="265"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59"/>
              <p:cNvSpPr/>
              <p:nvPr/>
            </p:nvSpPr>
            <p:spPr>
              <a:xfrm>
                <a:off x="2228175" y="2578150"/>
                <a:ext cx="6650" cy="6625"/>
              </a:xfrm>
              <a:custGeom>
                <a:avLst/>
                <a:gdLst/>
                <a:ahLst/>
                <a:cxnLst/>
                <a:rect l="l" t="t" r="r" b="b"/>
                <a:pathLst>
                  <a:path w="266" h="265"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59"/>
              <p:cNvSpPr/>
              <p:nvPr/>
            </p:nvSpPr>
            <p:spPr>
              <a:xfrm>
                <a:off x="2362625" y="2578150"/>
                <a:ext cx="6625" cy="6625"/>
              </a:xfrm>
              <a:custGeom>
                <a:avLst/>
                <a:gdLst/>
                <a:ahLst/>
                <a:cxnLst/>
                <a:rect l="l" t="t" r="r" b="b"/>
                <a:pathLst>
                  <a:path w="265" h="265"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59"/>
              <p:cNvSpPr/>
              <p:nvPr/>
            </p:nvSpPr>
            <p:spPr>
              <a:xfrm>
                <a:off x="2362625" y="2578150"/>
                <a:ext cx="6625" cy="6625"/>
              </a:xfrm>
              <a:custGeom>
                <a:avLst/>
                <a:gdLst/>
                <a:ahLst/>
                <a:cxnLst/>
                <a:rect l="l" t="t" r="r" b="b"/>
                <a:pathLst>
                  <a:path w="265" h="265"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59"/>
              <p:cNvSpPr/>
              <p:nvPr/>
            </p:nvSpPr>
            <p:spPr>
              <a:xfrm>
                <a:off x="2497050" y="2578150"/>
                <a:ext cx="6625" cy="6625"/>
              </a:xfrm>
              <a:custGeom>
                <a:avLst/>
                <a:gdLst/>
                <a:ahLst/>
                <a:cxnLst/>
                <a:rect l="l" t="t" r="r" b="b"/>
                <a:pathLst>
                  <a:path w="265" h="265"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59"/>
              <p:cNvSpPr/>
              <p:nvPr/>
            </p:nvSpPr>
            <p:spPr>
              <a:xfrm>
                <a:off x="2497050" y="2578150"/>
                <a:ext cx="6625" cy="6625"/>
              </a:xfrm>
              <a:custGeom>
                <a:avLst/>
                <a:gdLst/>
                <a:ahLst/>
                <a:cxnLst/>
                <a:rect l="l" t="t" r="r" b="b"/>
                <a:pathLst>
                  <a:path w="265" h="265"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59"/>
              <p:cNvSpPr/>
              <p:nvPr/>
            </p:nvSpPr>
            <p:spPr>
              <a:xfrm>
                <a:off x="2631475" y="2578150"/>
                <a:ext cx="6650" cy="6625"/>
              </a:xfrm>
              <a:custGeom>
                <a:avLst/>
                <a:gdLst/>
                <a:ahLst/>
                <a:cxnLst/>
                <a:rect l="l" t="t" r="r" b="b"/>
                <a:pathLst>
                  <a:path w="266" h="265"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59"/>
              <p:cNvSpPr/>
              <p:nvPr/>
            </p:nvSpPr>
            <p:spPr>
              <a:xfrm>
                <a:off x="2631475" y="2578150"/>
                <a:ext cx="6650" cy="6625"/>
              </a:xfrm>
              <a:custGeom>
                <a:avLst/>
                <a:gdLst/>
                <a:ahLst/>
                <a:cxnLst/>
                <a:rect l="l" t="t" r="r" b="b"/>
                <a:pathLst>
                  <a:path w="266" h="265"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59"/>
              <p:cNvSpPr/>
              <p:nvPr/>
            </p:nvSpPr>
            <p:spPr>
              <a:xfrm>
                <a:off x="2761500" y="2578150"/>
                <a:ext cx="7750" cy="6625"/>
              </a:xfrm>
              <a:custGeom>
                <a:avLst/>
                <a:gdLst/>
                <a:ahLst/>
                <a:cxnLst/>
                <a:rect l="l" t="t" r="r" b="b"/>
                <a:pathLst>
                  <a:path w="310" h="265" extrusionOk="0">
                    <a:moveTo>
                      <a:pt x="1" y="1"/>
                    </a:moveTo>
                    <a:lnTo>
                      <a:pt x="1" y="265"/>
                    </a:lnTo>
                    <a:lnTo>
                      <a:pt x="309" y="265"/>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59"/>
              <p:cNvSpPr/>
              <p:nvPr/>
            </p:nvSpPr>
            <p:spPr>
              <a:xfrm>
                <a:off x="2761500" y="2578150"/>
                <a:ext cx="7750" cy="6625"/>
              </a:xfrm>
              <a:custGeom>
                <a:avLst/>
                <a:gdLst/>
                <a:ahLst/>
                <a:cxnLst/>
                <a:rect l="l" t="t" r="r" b="b"/>
                <a:pathLst>
                  <a:path w="310" h="265" fill="none" extrusionOk="0">
                    <a:moveTo>
                      <a:pt x="309" y="1"/>
                    </a:moveTo>
                    <a:lnTo>
                      <a:pt x="1" y="1"/>
                    </a:lnTo>
                    <a:lnTo>
                      <a:pt x="1" y="265"/>
                    </a:lnTo>
                    <a:lnTo>
                      <a:pt x="309" y="265"/>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59"/>
              <p:cNvSpPr/>
              <p:nvPr/>
            </p:nvSpPr>
            <p:spPr>
              <a:xfrm>
                <a:off x="2100350" y="2712575"/>
                <a:ext cx="661175" cy="6650"/>
              </a:xfrm>
              <a:custGeom>
                <a:avLst/>
                <a:gdLst/>
                <a:ahLst/>
                <a:cxnLst/>
                <a:rect l="l" t="t" r="r" b="b"/>
                <a:pathLst>
                  <a:path w="26447" h="266" extrusionOk="0">
                    <a:moveTo>
                      <a:pt x="1" y="1"/>
                    </a:moveTo>
                    <a:lnTo>
                      <a:pt x="1" y="265"/>
                    </a:lnTo>
                    <a:lnTo>
                      <a:pt x="5114" y="265"/>
                    </a:lnTo>
                    <a:lnTo>
                      <a:pt x="5114" y="1"/>
                    </a:lnTo>
                    <a:close/>
                    <a:moveTo>
                      <a:pt x="5378" y="1"/>
                    </a:moveTo>
                    <a:lnTo>
                      <a:pt x="5378" y="265"/>
                    </a:lnTo>
                    <a:lnTo>
                      <a:pt x="10491" y="265"/>
                    </a:lnTo>
                    <a:lnTo>
                      <a:pt x="10491" y="1"/>
                    </a:lnTo>
                    <a:close/>
                    <a:moveTo>
                      <a:pt x="10756" y="1"/>
                    </a:moveTo>
                    <a:lnTo>
                      <a:pt x="10756" y="265"/>
                    </a:lnTo>
                    <a:lnTo>
                      <a:pt x="15868" y="265"/>
                    </a:lnTo>
                    <a:lnTo>
                      <a:pt x="15868" y="1"/>
                    </a:lnTo>
                    <a:close/>
                    <a:moveTo>
                      <a:pt x="16133" y="1"/>
                    </a:moveTo>
                    <a:lnTo>
                      <a:pt x="16133" y="265"/>
                    </a:lnTo>
                    <a:lnTo>
                      <a:pt x="21246" y="265"/>
                    </a:lnTo>
                    <a:lnTo>
                      <a:pt x="21246" y="1"/>
                    </a:lnTo>
                    <a:close/>
                    <a:moveTo>
                      <a:pt x="21510" y="1"/>
                    </a:moveTo>
                    <a:lnTo>
                      <a:pt x="21510" y="265"/>
                    </a:lnTo>
                    <a:lnTo>
                      <a:pt x="26447" y="265"/>
                    </a:lnTo>
                    <a:lnTo>
                      <a:pt x="264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59"/>
              <p:cNvSpPr/>
              <p:nvPr/>
            </p:nvSpPr>
            <p:spPr>
              <a:xfrm>
                <a:off x="2100350" y="2712575"/>
                <a:ext cx="127850" cy="6650"/>
              </a:xfrm>
              <a:custGeom>
                <a:avLst/>
                <a:gdLst/>
                <a:ahLst/>
                <a:cxnLst/>
                <a:rect l="l" t="t" r="r" b="b"/>
                <a:pathLst>
                  <a:path w="5114" h="266"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59"/>
              <p:cNvSpPr/>
              <p:nvPr/>
            </p:nvSpPr>
            <p:spPr>
              <a:xfrm>
                <a:off x="2234800" y="2712575"/>
                <a:ext cx="127850" cy="6650"/>
              </a:xfrm>
              <a:custGeom>
                <a:avLst/>
                <a:gdLst/>
                <a:ahLst/>
                <a:cxnLst/>
                <a:rect l="l" t="t" r="r" b="b"/>
                <a:pathLst>
                  <a:path w="5114" h="266" fill="none" extrusionOk="0">
                    <a:moveTo>
                      <a:pt x="5113" y="1"/>
                    </a:moveTo>
                    <a:lnTo>
                      <a:pt x="0" y="1"/>
                    </a:lnTo>
                    <a:lnTo>
                      <a:pt x="0"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59"/>
              <p:cNvSpPr/>
              <p:nvPr/>
            </p:nvSpPr>
            <p:spPr>
              <a:xfrm>
                <a:off x="2369225" y="2712575"/>
                <a:ext cx="127850" cy="6650"/>
              </a:xfrm>
              <a:custGeom>
                <a:avLst/>
                <a:gdLst/>
                <a:ahLst/>
                <a:cxnLst/>
                <a:rect l="l" t="t" r="r" b="b"/>
                <a:pathLst>
                  <a:path w="5114" h="266" fill="none" extrusionOk="0">
                    <a:moveTo>
                      <a:pt x="5113" y="1"/>
                    </a:moveTo>
                    <a:lnTo>
                      <a:pt x="1" y="1"/>
                    </a:lnTo>
                    <a:lnTo>
                      <a:pt x="1"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59"/>
              <p:cNvSpPr/>
              <p:nvPr/>
            </p:nvSpPr>
            <p:spPr>
              <a:xfrm>
                <a:off x="2503650" y="2712575"/>
                <a:ext cx="127850" cy="6650"/>
              </a:xfrm>
              <a:custGeom>
                <a:avLst/>
                <a:gdLst/>
                <a:ahLst/>
                <a:cxnLst/>
                <a:rect l="l" t="t" r="r" b="b"/>
                <a:pathLst>
                  <a:path w="5114" h="266"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59"/>
              <p:cNvSpPr/>
              <p:nvPr/>
            </p:nvSpPr>
            <p:spPr>
              <a:xfrm>
                <a:off x="2638100" y="2712575"/>
                <a:ext cx="123425" cy="6650"/>
              </a:xfrm>
              <a:custGeom>
                <a:avLst/>
                <a:gdLst/>
                <a:ahLst/>
                <a:cxnLst/>
                <a:rect l="l" t="t" r="r" b="b"/>
                <a:pathLst>
                  <a:path w="4937" h="266" fill="none" extrusionOk="0">
                    <a:moveTo>
                      <a:pt x="4937" y="1"/>
                    </a:moveTo>
                    <a:lnTo>
                      <a:pt x="0" y="1"/>
                    </a:lnTo>
                    <a:lnTo>
                      <a:pt x="0" y="265"/>
                    </a:lnTo>
                    <a:lnTo>
                      <a:pt x="4937" y="265"/>
                    </a:lnTo>
                    <a:lnTo>
                      <a:pt x="4937"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59"/>
              <p:cNvSpPr/>
              <p:nvPr/>
            </p:nvSpPr>
            <p:spPr>
              <a:xfrm>
                <a:off x="2093750" y="27125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59"/>
              <p:cNvSpPr/>
              <p:nvPr/>
            </p:nvSpPr>
            <p:spPr>
              <a:xfrm>
                <a:off x="2093750" y="27125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59"/>
              <p:cNvSpPr/>
              <p:nvPr/>
            </p:nvSpPr>
            <p:spPr>
              <a:xfrm>
                <a:off x="2228175" y="2712575"/>
                <a:ext cx="6650" cy="6650"/>
              </a:xfrm>
              <a:custGeom>
                <a:avLst/>
                <a:gdLst/>
                <a:ahLst/>
                <a:cxnLst/>
                <a:rect l="l" t="t" r="r" b="b"/>
                <a:pathLst>
                  <a:path w="266" h="266"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59"/>
              <p:cNvSpPr/>
              <p:nvPr/>
            </p:nvSpPr>
            <p:spPr>
              <a:xfrm>
                <a:off x="2228175" y="2712575"/>
                <a:ext cx="6650" cy="6650"/>
              </a:xfrm>
              <a:custGeom>
                <a:avLst/>
                <a:gdLst/>
                <a:ahLst/>
                <a:cxnLst/>
                <a:rect l="l" t="t" r="r" b="b"/>
                <a:pathLst>
                  <a:path w="266" h="266"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59"/>
              <p:cNvSpPr/>
              <p:nvPr/>
            </p:nvSpPr>
            <p:spPr>
              <a:xfrm>
                <a:off x="2362625" y="27125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59"/>
              <p:cNvSpPr/>
              <p:nvPr/>
            </p:nvSpPr>
            <p:spPr>
              <a:xfrm>
                <a:off x="2362625" y="27125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59"/>
              <p:cNvSpPr/>
              <p:nvPr/>
            </p:nvSpPr>
            <p:spPr>
              <a:xfrm>
                <a:off x="2497050" y="27125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59"/>
              <p:cNvSpPr/>
              <p:nvPr/>
            </p:nvSpPr>
            <p:spPr>
              <a:xfrm>
                <a:off x="2497050" y="27125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59"/>
              <p:cNvSpPr/>
              <p:nvPr/>
            </p:nvSpPr>
            <p:spPr>
              <a:xfrm>
                <a:off x="2631475" y="2712575"/>
                <a:ext cx="6650" cy="6650"/>
              </a:xfrm>
              <a:custGeom>
                <a:avLst/>
                <a:gdLst/>
                <a:ahLst/>
                <a:cxnLst/>
                <a:rect l="l" t="t" r="r" b="b"/>
                <a:pathLst>
                  <a:path w="266" h="266"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59"/>
              <p:cNvSpPr/>
              <p:nvPr/>
            </p:nvSpPr>
            <p:spPr>
              <a:xfrm>
                <a:off x="2631475" y="2712575"/>
                <a:ext cx="6650" cy="6650"/>
              </a:xfrm>
              <a:custGeom>
                <a:avLst/>
                <a:gdLst/>
                <a:ahLst/>
                <a:cxnLst/>
                <a:rect l="l" t="t" r="r" b="b"/>
                <a:pathLst>
                  <a:path w="266" h="266"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59"/>
              <p:cNvSpPr/>
              <p:nvPr/>
            </p:nvSpPr>
            <p:spPr>
              <a:xfrm>
                <a:off x="2761500" y="2712575"/>
                <a:ext cx="7750" cy="6650"/>
              </a:xfrm>
              <a:custGeom>
                <a:avLst/>
                <a:gdLst/>
                <a:ahLst/>
                <a:cxnLst/>
                <a:rect l="l" t="t" r="r" b="b"/>
                <a:pathLst>
                  <a:path w="310" h="266" extrusionOk="0">
                    <a:moveTo>
                      <a:pt x="1" y="1"/>
                    </a:moveTo>
                    <a:lnTo>
                      <a:pt x="1" y="265"/>
                    </a:lnTo>
                    <a:lnTo>
                      <a:pt x="309" y="265"/>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59"/>
              <p:cNvSpPr/>
              <p:nvPr/>
            </p:nvSpPr>
            <p:spPr>
              <a:xfrm>
                <a:off x="2761500" y="2712575"/>
                <a:ext cx="7750" cy="6650"/>
              </a:xfrm>
              <a:custGeom>
                <a:avLst/>
                <a:gdLst/>
                <a:ahLst/>
                <a:cxnLst/>
                <a:rect l="l" t="t" r="r" b="b"/>
                <a:pathLst>
                  <a:path w="310" h="266" fill="none" extrusionOk="0">
                    <a:moveTo>
                      <a:pt x="309" y="1"/>
                    </a:moveTo>
                    <a:lnTo>
                      <a:pt x="1" y="1"/>
                    </a:lnTo>
                    <a:lnTo>
                      <a:pt x="1" y="265"/>
                    </a:lnTo>
                    <a:lnTo>
                      <a:pt x="309" y="265"/>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59"/>
              <p:cNvSpPr/>
              <p:nvPr/>
            </p:nvSpPr>
            <p:spPr>
              <a:xfrm>
                <a:off x="2100350" y="2847025"/>
                <a:ext cx="661175" cy="6625"/>
              </a:xfrm>
              <a:custGeom>
                <a:avLst/>
                <a:gdLst/>
                <a:ahLst/>
                <a:cxnLst/>
                <a:rect l="l" t="t" r="r" b="b"/>
                <a:pathLst>
                  <a:path w="26447"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59"/>
              <p:cNvSpPr/>
              <p:nvPr/>
            </p:nvSpPr>
            <p:spPr>
              <a:xfrm>
                <a:off x="2100350" y="28470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59"/>
              <p:cNvSpPr/>
              <p:nvPr/>
            </p:nvSpPr>
            <p:spPr>
              <a:xfrm>
                <a:off x="2234800" y="2847025"/>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59"/>
              <p:cNvSpPr/>
              <p:nvPr/>
            </p:nvSpPr>
            <p:spPr>
              <a:xfrm>
                <a:off x="2369225" y="2847025"/>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59"/>
              <p:cNvSpPr/>
              <p:nvPr/>
            </p:nvSpPr>
            <p:spPr>
              <a:xfrm>
                <a:off x="2503650" y="28470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59"/>
              <p:cNvSpPr/>
              <p:nvPr/>
            </p:nvSpPr>
            <p:spPr>
              <a:xfrm>
                <a:off x="2638100" y="2847025"/>
                <a:ext cx="123425" cy="6625"/>
              </a:xfrm>
              <a:custGeom>
                <a:avLst/>
                <a:gdLst/>
                <a:ahLst/>
                <a:cxnLst/>
                <a:rect l="l" t="t" r="r" b="b"/>
                <a:pathLst>
                  <a:path w="4937" h="265" fill="none" extrusionOk="0">
                    <a:moveTo>
                      <a:pt x="4937" y="0"/>
                    </a:moveTo>
                    <a:lnTo>
                      <a:pt x="0" y="0"/>
                    </a:lnTo>
                    <a:lnTo>
                      <a:pt x="0" y="265"/>
                    </a:lnTo>
                    <a:lnTo>
                      <a:pt x="4937" y="265"/>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59"/>
              <p:cNvSpPr/>
              <p:nvPr/>
            </p:nvSpPr>
            <p:spPr>
              <a:xfrm>
                <a:off x="2093750" y="28470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59"/>
              <p:cNvSpPr/>
              <p:nvPr/>
            </p:nvSpPr>
            <p:spPr>
              <a:xfrm>
                <a:off x="2093750" y="28470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59"/>
              <p:cNvSpPr/>
              <p:nvPr/>
            </p:nvSpPr>
            <p:spPr>
              <a:xfrm>
                <a:off x="2228175" y="28470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59"/>
              <p:cNvSpPr/>
              <p:nvPr/>
            </p:nvSpPr>
            <p:spPr>
              <a:xfrm>
                <a:off x="2228175" y="28470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59"/>
              <p:cNvSpPr/>
              <p:nvPr/>
            </p:nvSpPr>
            <p:spPr>
              <a:xfrm>
                <a:off x="2362625" y="28470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59"/>
              <p:cNvSpPr/>
              <p:nvPr/>
            </p:nvSpPr>
            <p:spPr>
              <a:xfrm>
                <a:off x="2362625" y="28470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59"/>
              <p:cNvSpPr/>
              <p:nvPr/>
            </p:nvSpPr>
            <p:spPr>
              <a:xfrm>
                <a:off x="2497050" y="28470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59"/>
              <p:cNvSpPr/>
              <p:nvPr/>
            </p:nvSpPr>
            <p:spPr>
              <a:xfrm>
                <a:off x="2497050" y="28470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59"/>
              <p:cNvSpPr/>
              <p:nvPr/>
            </p:nvSpPr>
            <p:spPr>
              <a:xfrm>
                <a:off x="2631475" y="28470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59"/>
              <p:cNvSpPr/>
              <p:nvPr/>
            </p:nvSpPr>
            <p:spPr>
              <a:xfrm>
                <a:off x="2631475" y="28470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59"/>
              <p:cNvSpPr/>
              <p:nvPr/>
            </p:nvSpPr>
            <p:spPr>
              <a:xfrm>
                <a:off x="2761500" y="2847025"/>
                <a:ext cx="7750" cy="6625"/>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59"/>
              <p:cNvSpPr/>
              <p:nvPr/>
            </p:nvSpPr>
            <p:spPr>
              <a:xfrm>
                <a:off x="2761500" y="2847025"/>
                <a:ext cx="7750" cy="6625"/>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59"/>
              <p:cNvSpPr/>
              <p:nvPr/>
            </p:nvSpPr>
            <p:spPr>
              <a:xfrm>
                <a:off x="2100350" y="2978150"/>
                <a:ext cx="667800" cy="6625"/>
              </a:xfrm>
              <a:custGeom>
                <a:avLst/>
                <a:gdLst/>
                <a:ahLst/>
                <a:cxnLst/>
                <a:rect l="l" t="t" r="r" b="b"/>
                <a:pathLst>
                  <a:path w="26712"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711" y="265"/>
                    </a:lnTo>
                    <a:lnTo>
                      <a:pt x="26711" y="177"/>
                    </a:lnTo>
                    <a:lnTo>
                      <a:pt x="26447" y="177"/>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59"/>
              <p:cNvSpPr/>
              <p:nvPr/>
            </p:nvSpPr>
            <p:spPr>
              <a:xfrm>
                <a:off x="2100350" y="29781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59"/>
              <p:cNvSpPr/>
              <p:nvPr/>
            </p:nvSpPr>
            <p:spPr>
              <a:xfrm>
                <a:off x="2234800" y="2978150"/>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59"/>
              <p:cNvSpPr/>
              <p:nvPr/>
            </p:nvSpPr>
            <p:spPr>
              <a:xfrm>
                <a:off x="2369225" y="2978150"/>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59"/>
              <p:cNvSpPr/>
              <p:nvPr/>
            </p:nvSpPr>
            <p:spPr>
              <a:xfrm>
                <a:off x="2503650" y="29781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59"/>
              <p:cNvSpPr/>
              <p:nvPr/>
            </p:nvSpPr>
            <p:spPr>
              <a:xfrm>
                <a:off x="2638100" y="2978150"/>
                <a:ext cx="130050" cy="6625"/>
              </a:xfrm>
              <a:custGeom>
                <a:avLst/>
                <a:gdLst/>
                <a:ahLst/>
                <a:cxnLst/>
                <a:rect l="l" t="t" r="r" b="b"/>
                <a:pathLst>
                  <a:path w="5202" h="265" fill="none" extrusionOk="0">
                    <a:moveTo>
                      <a:pt x="4937" y="0"/>
                    </a:moveTo>
                    <a:lnTo>
                      <a:pt x="0" y="0"/>
                    </a:lnTo>
                    <a:lnTo>
                      <a:pt x="0" y="265"/>
                    </a:lnTo>
                    <a:lnTo>
                      <a:pt x="5201" y="265"/>
                    </a:lnTo>
                    <a:lnTo>
                      <a:pt x="5201" y="177"/>
                    </a:lnTo>
                    <a:lnTo>
                      <a:pt x="4937" y="177"/>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59"/>
              <p:cNvSpPr/>
              <p:nvPr/>
            </p:nvSpPr>
            <p:spPr>
              <a:xfrm>
                <a:off x="2094850" y="2978150"/>
                <a:ext cx="5525" cy="6625"/>
              </a:xfrm>
              <a:custGeom>
                <a:avLst/>
                <a:gdLst/>
                <a:ahLst/>
                <a:cxnLst/>
                <a:rect l="l" t="t" r="r" b="b"/>
                <a:pathLst>
                  <a:path w="221" h="265" extrusionOk="0">
                    <a:moveTo>
                      <a:pt x="0" y="0"/>
                    </a:moveTo>
                    <a:lnTo>
                      <a:pt x="0" y="265"/>
                    </a:lnTo>
                    <a:lnTo>
                      <a:pt x="221" y="265"/>
                    </a:lnTo>
                    <a:lnTo>
                      <a:pt x="22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59"/>
              <p:cNvSpPr/>
              <p:nvPr/>
            </p:nvSpPr>
            <p:spPr>
              <a:xfrm>
                <a:off x="2094850" y="2978150"/>
                <a:ext cx="5525" cy="6625"/>
              </a:xfrm>
              <a:custGeom>
                <a:avLst/>
                <a:gdLst/>
                <a:ahLst/>
                <a:cxnLst/>
                <a:rect l="l" t="t" r="r" b="b"/>
                <a:pathLst>
                  <a:path w="221" h="265" fill="none" extrusionOk="0">
                    <a:moveTo>
                      <a:pt x="221" y="0"/>
                    </a:moveTo>
                    <a:lnTo>
                      <a:pt x="0" y="0"/>
                    </a:lnTo>
                    <a:lnTo>
                      <a:pt x="0" y="265"/>
                    </a:lnTo>
                    <a:lnTo>
                      <a:pt x="221" y="265"/>
                    </a:lnTo>
                    <a:lnTo>
                      <a:pt x="221"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59"/>
              <p:cNvSpPr/>
              <p:nvPr/>
            </p:nvSpPr>
            <p:spPr>
              <a:xfrm>
                <a:off x="2228175" y="29781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59"/>
              <p:cNvSpPr/>
              <p:nvPr/>
            </p:nvSpPr>
            <p:spPr>
              <a:xfrm>
                <a:off x="2228175" y="29781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59"/>
              <p:cNvSpPr/>
              <p:nvPr/>
            </p:nvSpPr>
            <p:spPr>
              <a:xfrm>
                <a:off x="2362625" y="29781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59"/>
              <p:cNvSpPr/>
              <p:nvPr/>
            </p:nvSpPr>
            <p:spPr>
              <a:xfrm>
                <a:off x="2362625" y="29781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59"/>
              <p:cNvSpPr/>
              <p:nvPr/>
            </p:nvSpPr>
            <p:spPr>
              <a:xfrm>
                <a:off x="2497050" y="29781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59"/>
              <p:cNvSpPr/>
              <p:nvPr/>
            </p:nvSpPr>
            <p:spPr>
              <a:xfrm>
                <a:off x="2497050" y="29781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59"/>
              <p:cNvSpPr/>
              <p:nvPr/>
            </p:nvSpPr>
            <p:spPr>
              <a:xfrm>
                <a:off x="2631475" y="29781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59"/>
              <p:cNvSpPr/>
              <p:nvPr/>
            </p:nvSpPr>
            <p:spPr>
              <a:xfrm>
                <a:off x="2631475" y="29781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59"/>
              <p:cNvSpPr/>
              <p:nvPr/>
            </p:nvSpPr>
            <p:spPr>
              <a:xfrm>
                <a:off x="2761500" y="2978150"/>
                <a:ext cx="6650" cy="4425"/>
              </a:xfrm>
              <a:custGeom>
                <a:avLst/>
                <a:gdLst/>
                <a:ahLst/>
                <a:cxnLst/>
                <a:rect l="l" t="t" r="r" b="b"/>
                <a:pathLst>
                  <a:path w="266" h="177" extrusionOk="0">
                    <a:moveTo>
                      <a:pt x="1" y="0"/>
                    </a:moveTo>
                    <a:lnTo>
                      <a:pt x="1" y="177"/>
                    </a:lnTo>
                    <a:lnTo>
                      <a:pt x="265" y="177"/>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59"/>
              <p:cNvSpPr/>
              <p:nvPr/>
            </p:nvSpPr>
            <p:spPr>
              <a:xfrm>
                <a:off x="2761500" y="2978150"/>
                <a:ext cx="6650" cy="4425"/>
              </a:xfrm>
              <a:custGeom>
                <a:avLst/>
                <a:gdLst/>
                <a:ahLst/>
                <a:cxnLst/>
                <a:rect l="l" t="t" r="r" b="b"/>
                <a:pathLst>
                  <a:path w="266" h="177" fill="none" extrusionOk="0">
                    <a:moveTo>
                      <a:pt x="265" y="0"/>
                    </a:moveTo>
                    <a:lnTo>
                      <a:pt x="1" y="0"/>
                    </a:lnTo>
                    <a:lnTo>
                      <a:pt x="1" y="177"/>
                    </a:lnTo>
                    <a:lnTo>
                      <a:pt x="265" y="177"/>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59"/>
              <p:cNvSpPr/>
              <p:nvPr/>
            </p:nvSpPr>
            <p:spPr>
              <a:xfrm>
                <a:off x="2761500" y="1617275"/>
                <a:ext cx="7750" cy="47400"/>
              </a:xfrm>
              <a:custGeom>
                <a:avLst/>
                <a:gdLst/>
                <a:ahLst/>
                <a:cxnLst/>
                <a:rect l="l" t="t" r="r" b="b"/>
                <a:pathLst>
                  <a:path w="310" h="1896" extrusionOk="0">
                    <a:moveTo>
                      <a:pt x="1" y="1"/>
                    </a:moveTo>
                    <a:lnTo>
                      <a:pt x="1" y="1896"/>
                    </a:lnTo>
                    <a:lnTo>
                      <a:pt x="309" y="1896"/>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59"/>
              <p:cNvSpPr/>
              <p:nvPr/>
            </p:nvSpPr>
            <p:spPr>
              <a:xfrm>
                <a:off x="2741675" y="1638225"/>
                <a:ext cx="47400" cy="6625"/>
              </a:xfrm>
              <a:custGeom>
                <a:avLst/>
                <a:gdLst/>
                <a:ahLst/>
                <a:cxnLst/>
                <a:rect l="l" t="t" r="r" b="b"/>
                <a:pathLst>
                  <a:path w="1896" h="265" extrusionOk="0">
                    <a:moveTo>
                      <a:pt x="1" y="0"/>
                    </a:moveTo>
                    <a:lnTo>
                      <a:pt x="1" y="264"/>
                    </a:lnTo>
                    <a:lnTo>
                      <a:pt x="1896" y="264"/>
                    </a:ln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59"/>
              <p:cNvSpPr/>
              <p:nvPr/>
            </p:nvSpPr>
            <p:spPr>
              <a:xfrm>
                <a:off x="2761500" y="2288350"/>
                <a:ext cx="7750" cy="46300"/>
              </a:xfrm>
              <a:custGeom>
                <a:avLst/>
                <a:gdLst/>
                <a:ahLst/>
                <a:cxnLst/>
                <a:rect l="l" t="t" r="r" b="b"/>
                <a:pathLst>
                  <a:path w="310" h="1852" extrusionOk="0">
                    <a:moveTo>
                      <a:pt x="1" y="0"/>
                    </a:moveTo>
                    <a:lnTo>
                      <a:pt x="1" y="1852"/>
                    </a:lnTo>
                    <a:lnTo>
                      <a:pt x="309" y="1852"/>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59"/>
              <p:cNvSpPr/>
              <p:nvPr/>
            </p:nvSpPr>
            <p:spPr>
              <a:xfrm>
                <a:off x="2741675" y="2308175"/>
                <a:ext cx="47400" cy="6650"/>
              </a:xfrm>
              <a:custGeom>
                <a:avLst/>
                <a:gdLst/>
                <a:ahLst/>
                <a:cxnLst/>
                <a:rect l="l" t="t" r="r" b="b"/>
                <a:pathLst>
                  <a:path w="1896" h="266" extrusionOk="0">
                    <a:moveTo>
                      <a:pt x="1" y="1"/>
                    </a:moveTo>
                    <a:lnTo>
                      <a:pt x="1" y="265"/>
                    </a:lnTo>
                    <a:lnTo>
                      <a:pt x="1896" y="265"/>
                    </a:lnTo>
                    <a:lnTo>
                      <a:pt x="18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59"/>
              <p:cNvSpPr/>
              <p:nvPr/>
            </p:nvSpPr>
            <p:spPr>
              <a:xfrm>
                <a:off x="2091550" y="1617275"/>
                <a:ext cx="6625" cy="47400"/>
              </a:xfrm>
              <a:custGeom>
                <a:avLst/>
                <a:gdLst/>
                <a:ahLst/>
                <a:cxnLst/>
                <a:rect l="l" t="t" r="r" b="b"/>
                <a:pathLst>
                  <a:path w="265" h="1896" extrusionOk="0">
                    <a:moveTo>
                      <a:pt x="0" y="1"/>
                    </a:moveTo>
                    <a:lnTo>
                      <a:pt x="0" y="1896"/>
                    </a:lnTo>
                    <a:lnTo>
                      <a:pt x="265" y="1896"/>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59"/>
              <p:cNvSpPr/>
              <p:nvPr/>
            </p:nvSpPr>
            <p:spPr>
              <a:xfrm>
                <a:off x="2071700" y="1638225"/>
                <a:ext cx="47425" cy="6625"/>
              </a:xfrm>
              <a:custGeom>
                <a:avLst/>
                <a:gdLst/>
                <a:ahLst/>
                <a:cxnLst/>
                <a:rect l="l" t="t" r="r" b="b"/>
                <a:pathLst>
                  <a:path w="1897" h="265" extrusionOk="0">
                    <a:moveTo>
                      <a:pt x="1" y="0"/>
                    </a:moveTo>
                    <a:lnTo>
                      <a:pt x="1" y="264"/>
                    </a:lnTo>
                    <a:lnTo>
                      <a:pt x="1896" y="264"/>
                    </a:ln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59"/>
              <p:cNvSpPr/>
              <p:nvPr/>
            </p:nvSpPr>
            <p:spPr>
              <a:xfrm>
                <a:off x="2091550" y="2288350"/>
                <a:ext cx="6625" cy="46300"/>
              </a:xfrm>
              <a:custGeom>
                <a:avLst/>
                <a:gdLst/>
                <a:ahLst/>
                <a:cxnLst/>
                <a:rect l="l" t="t" r="r" b="b"/>
                <a:pathLst>
                  <a:path w="265" h="1852" extrusionOk="0">
                    <a:moveTo>
                      <a:pt x="0" y="0"/>
                    </a:moveTo>
                    <a:lnTo>
                      <a:pt x="0" y="1852"/>
                    </a:lnTo>
                    <a:lnTo>
                      <a:pt x="265" y="1852"/>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59"/>
              <p:cNvSpPr/>
              <p:nvPr/>
            </p:nvSpPr>
            <p:spPr>
              <a:xfrm>
                <a:off x="2071700" y="2308175"/>
                <a:ext cx="47425" cy="6650"/>
              </a:xfrm>
              <a:custGeom>
                <a:avLst/>
                <a:gdLst/>
                <a:ahLst/>
                <a:cxnLst/>
                <a:rect l="l" t="t" r="r" b="b"/>
                <a:pathLst>
                  <a:path w="1897" h="266" extrusionOk="0">
                    <a:moveTo>
                      <a:pt x="1" y="1"/>
                    </a:moveTo>
                    <a:lnTo>
                      <a:pt x="1" y="265"/>
                    </a:lnTo>
                    <a:lnTo>
                      <a:pt x="1896" y="265"/>
                    </a:lnTo>
                    <a:lnTo>
                      <a:pt x="18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59"/>
              <p:cNvSpPr/>
              <p:nvPr/>
            </p:nvSpPr>
            <p:spPr>
              <a:xfrm>
                <a:off x="2091550" y="2958325"/>
                <a:ext cx="6625" cy="46300"/>
              </a:xfrm>
              <a:custGeom>
                <a:avLst/>
                <a:gdLst/>
                <a:ahLst/>
                <a:cxnLst/>
                <a:rect l="l" t="t" r="r" b="b"/>
                <a:pathLst>
                  <a:path w="265" h="1852" extrusionOk="0">
                    <a:moveTo>
                      <a:pt x="0" y="0"/>
                    </a:moveTo>
                    <a:lnTo>
                      <a:pt x="0" y="1851"/>
                    </a:lnTo>
                    <a:lnTo>
                      <a:pt x="265" y="1851"/>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59"/>
              <p:cNvSpPr/>
              <p:nvPr/>
            </p:nvSpPr>
            <p:spPr>
              <a:xfrm>
                <a:off x="2071700" y="2978150"/>
                <a:ext cx="47425" cy="6625"/>
              </a:xfrm>
              <a:custGeom>
                <a:avLst/>
                <a:gdLst/>
                <a:ahLst/>
                <a:cxnLst/>
                <a:rect l="l" t="t" r="r" b="b"/>
                <a:pathLst>
                  <a:path w="1897" h="265" extrusionOk="0">
                    <a:moveTo>
                      <a:pt x="1" y="0"/>
                    </a:moveTo>
                    <a:lnTo>
                      <a:pt x="1" y="265"/>
                    </a:lnTo>
                    <a:lnTo>
                      <a:pt x="1896" y="265"/>
                    </a:ln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59"/>
              <p:cNvSpPr/>
              <p:nvPr/>
            </p:nvSpPr>
            <p:spPr>
              <a:xfrm>
                <a:off x="2761500" y="2958325"/>
                <a:ext cx="7750" cy="46300"/>
              </a:xfrm>
              <a:custGeom>
                <a:avLst/>
                <a:gdLst/>
                <a:ahLst/>
                <a:cxnLst/>
                <a:rect l="l" t="t" r="r" b="b"/>
                <a:pathLst>
                  <a:path w="310" h="1852" extrusionOk="0">
                    <a:moveTo>
                      <a:pt x="1" y="0"/>
                    </a:moveTo>
                    <a:lnTo>
                      <a:pt x="1" y="1851"/>
                    </a:lnTo>
                    <a:lnTo>
                      <a:pt x="309" y="1851"/>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59"/>
              <p:cNvSpPr/>
              <p:nvPr/>
            </p:nvSpPr>
            <p:spPr>
              <a:xfrm>
                <a:off x="2741675" y="2978150"/>
                <a:ext cx="47400" cy="6625"/>
              </a:xfrm>
              <a:custGeom>
                <a:avLst/>
                <a:gdLst/>
                <a:ahLst/>
                <a:cxnLst/>
                <a:rect l="l" t="t" r="r" b="b"/>
                <a:pathLst>
                  <a:path w="1896" h="265" extrusionOk="0">
                    <a:moveTo>
                      <a:pt x="1" y="0"/>
                    </a:moveTo>
                    <a:lnTo>
                      <a:pt x="1" y="265"/>
                    </a:lnTo>
                    <a:lnTo>
                      <a:pt x="1896" y="265"/>
                    </a:ln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46" name="Google Shape;2946;p59"/>
            <p:cNvGrpSpPr/>
            <p:nvPr/>
          </p:nvGrpSpPr>
          <p:grpSpPr>
            <a:xfrm>
              <a:off x="965147" y="444904"/>
              <a:ext cx="605939" cy="733425"/>
              <a:chOff x="854872" y="593529"/>
              <a:chExt cx="605939" cy="733425"/>
            </a:xfrm>
          </p:grpSpPr>
          <p:grpSp>
            <p:nvGrpSpPr>
              <p:cNvPr id="2947" name="Google Shape;2947;p59"/>
              <p:cNvGrpSpPr/>
              <p:nvPr/>
            </p:nvGrpSpPr>
            <p:grpSpPr>
              <a:xfrm>
                <a:off x="854872" y="749504"/>
                <a:ext cx="444014" cy="577450"/>
                <a:chOff x="2255047" y="690567"/>
                <a:chExt cx="444014" cy="577450"/>
              </a:xfrm>
            </p:grpSpPr>
            <p:sp>
              <p:nvSpPr>
                <p:cNvPr id="2948" name="Google Shape;2948;p59"/>
                <p:cNvSpPr/>
                <p:nvPr/>
              </p:nvSpPr>
              <p:spPr>
                <a:xfrm>
                  <a:off x="2255047" y="690567"/>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59"/>
                <p:cNvSpPr/>
                <p:nvPr/>
              </p:nvSpPr>
              <p:spPr>
                <a:xfrm>
                  <a:off x="2588630" y="690567"/>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50" name="Google Shape;2950;p59"/>
                <p:cNvCxnSpPr/>
                <p:nvPr/>
              </p:nvCxnSpPr>
              <p:spPr>
                <a:xfrm>
                  <a:off x="2320463" y="924475"/>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51" name="Google Shape;2951;p59"/>
                <p:cNvCxnSpPr/>
                <p:nvPr/>
              </p:nvCxnSpPr>
              <p:spPr>
                <a:xfrm>
                  <a:off x="2320463" y="979300"/>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52" name="Google Shape;2952;p59"/>
                <p:cNvCxnSpPr/>
                <p:nvPr/>
              </p:nvCxnSpPr>
              <p:spPr>
                <a:xfrm>
                  <a:off x="2320463" y="1031550"/>
                  <a:ext cx="313200" cy="0"/>
                </a:xfrm>
                <a:prstGeom prst="straightConnector1">
                  <a:avLst/>
                </a:prstGeom>
                <a:noFill/>
                <a:ln w="9525" cap="flat" cmpd="sng">
                  <a:solidFill>
                    <a:schemeClr val="dk1"/>
                  </a:solidFill>
                  <a:prstDash val="solid"/>
                  <a:round/>
                  <a:headEnd type="none" w="med" len="med"/>
                  <a:tailEnd type="none" w="med" len="med"/>
                </a:ln>
              </p:spPr>
            </p:cxnSp>
          </p:grpSp>
          <p:grpSp>
            <p:nvGrpSpPr>
              <p:cNvPr id="2953" name="Google Shape;2953;p59"/>
              <p:cNvGrpSpPr/>
              <p:nvPr/>
            </p:nvGrpSpPr>
            <p:grpSpPr>
              <a:xfrm>
                <a:off x="935835" y="671517"/>
                <a:ext cx="444014" cy="577450"/>
                <a:chOff x="2255047" y="690567"/>
                <a:chExt cx="444014" cy="577450"/>
              </a:xfrm>
            </p:grpSpPr>
            <p:sp>
              <p:nvSpPr>
                <p:cNvPr id="2954" name="Google Shape;2954;p59"/>
                <p:cNvSpPr/>
                <p:nvPr/>
              </p:nvSpPr>
              <p:spPr>
                <a:xfrm>
                  <a:off x="2255047" y="690567"/>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59"/>
                <p:cNvSpPr/>
                <p:nvPr/>
              </p:nvSpPr>
              <p:spPr>
                <a:xfrm>
                  <a:off x="2588630" y="690567"/>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56" name="Google Shape;2956;p59"/>
                <p:cNvCxnSpPr/>
                <p:nvPr/>
              </p:nvCxnSpPr>
              <p:spPr>
                <a:xfrm>
                  <a:off x="2320463" y="924475"/>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57" name="Google Shape;2957;p59"/>
                <p:cNvCxnSpPr/>
                <p:nvPr/>
              </p:nvCxnSpPr>
              <p:spPr>
                <a:xfrm>
                  <a:off x="2320463" y="979300"/>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58" name="Google Shape;2958;p59"/>
                <p:cNvCxnSpPr/>
                <p:nvPr/>
              </p:nvCxnSpPr>
              <p:spPr>
                <a:xfrm>
                  <a:off x="2320463" y="1031550"/>
                  <a:ext cx="313200" cy="0"/>
                </a:xfrm>
                <a:prstGeom prst="straightConnector1">
                  <a:avLst/>
                </a:prstGeom>
                <a:noFill/>
                <a:ln w="9525" cap="flat" cmpd="sng">
                  <a:solidFill>
                    <a:schemeClr val="dk1"/>
                  </a:solidFill>
                  <a:prstDash val="solid"/>
                  <a:round/>
                  <a:headEnd type="none" w="med" len="med"/>
                  <a:tailEnd type="none" w="med" len="med"/>
                </a:ln>
              </p:spPr>
            </p:cxnSp>
          </p:grpSp>
          <p:grpSp>
            <p:nvGrpSpPr>
              <p:cNvPr id="2959" name="Google Shape;2959;p59"/>
              <p:cNvGrpSpPr/>
              <p:nvPr/>
            </p:nvGrpSpPr>
            <p:grpSpPr>
              <a:xfrm>
                <a:off x="1016797" y="593529"/>
                <a:ext cx="444014" cy="577450"/>
                <a:chOff x="2255047" y="690567"/>
                <a:chExt cx="444014" cy="577450"/>
              </a:xfrm>
            </p:grpSpPr>
            <p:sp>
              <p:nvSpPr>
                <p:cNvPr id="2960" name="Google Shape;2960;p59"/>
                <p:cNvSpPr/>
                <p:nvPr/>
              </p:nvSpPr>
              <p:spPr>
                <a:xfrm>
                  <a:off x="2255047" y="690567"/>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59"/>
                <p:cNvSpPr/>
                <p:nvPr/>
              </p:nvSpPr>
              <p:spPr>
                <a:xfrm>
                  <a:off x="2588630" y="690567"/>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62" name="Google Shape;2962;p59"/>
                <p:cNvCxnSpPr/>
                <p:nvPr/>
              </p:nvCxnSpPr>
              <p:spPr>
                <a:xfrm>
                  <a:off x="2320463" y="924475"/>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63" name="Google Shape;2963;p59"/>
                <p:cNvCxnSpPr/>
                <p:nvPr/>
              </p:nvCxnSpPr>
              <p:spPr>
                <a:xfrm>
                  <a:off x="2320463" y="979300"/>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64" name="Google Shape;2964;p59"/>
                <p:cNvCxnSpPr/>
                <p:nvPr/>
              </p:nvCxnSpPr>
              <p:spPr>
                <a:xfrm>
                  <a:off x="2320463" y="1031550"/>
                  <a:ext cx="313200" cy="0"/>
                </a:xfrm>
                <a:prstGeom prst="straightConnector1">
                  <a:avLst/>
                </a:prstGeom>
                <a:noFill/>
                <a:ln w="9525" cap="flat" cmpd="sng">
                  <a:solidFill>
                    <a:schemeClr val="dk1"/>
                  </a:solidFill>
                  <a:prstDash val="solid"/>
                  <a:round/>
                  <a:headEnd type="none" w="med" len="med"/>
                  <a:tailEnd type="none" w="med" len="med"/>
                </a:ln>
              </p:spPr>
            </p:cxnSp>
          </p:grpSp>
        </p:grpSp>
      </p:grpSp>
      <p:grpSp>
        <p:nvGrpSpPr>
          <p:cNvPr id="2" name="Google Shape;1829;p50">
            <a:extLst>
              <a:ext uri="{FF2B5EF4-FFF2-40B4-BE49-F238E27FC236}">
                <a16:creationId xmlns:a16="http://schemas.microsoft.com/office/drawing/2014/main" id="{A2E860FF-70C0-4ADC-31C3-C44C87BC9614}"/>
              </a:ext>
            </a:extLst>
          </p:cNvPr>
          <p:cNvGrpSpPr/>
          <p:nvPr/>
        </p:nvGrpSpPr>
        <p:grpSpPr>
          <a:xfrm>
            <a:off x="1668609" y="1428002"/>
            <a:ext cx="5819710" cy="3212350"/>
            <a:chOff x="1662150" y="965574"/>
            <a:chExt cx="5819710" cy="3212350"/>
          </a:xfrm>
        </p:grpSpPr>
        <p:sp>
          <p:nvSpPr>
            <p:cNvPr id="3" name="Google Shape;1830;p50">
              <a:extLst>
                <a:ext uri="{FF2B5EF4-FFF2-40B4-BE49-F238E27FC236}">
                  <a16:creationId xmlns:a16="http://schemas.microsoft.com/office/drawing/2014/main" id="{1277E6FB-0DF8-A528-FE53-D7356A241746}"/>
                </a:ext>
              </a:extLst>
            </p:cNvPr>
            <p:cNvSpPr/>
            <p:nvPr/>
          </p:nvSpPr>
          <p:spPr>
            <a:xfrm>
              <a:off x="1665638" y="1292501"/>
              <a:ext cx="5816222" cy="2885423"/>
            </a:xfrm>
            <a:custGeom>
              <a:avLst/>
              <a:gdLst/>
              <a:ahLst/>
              <a:cxnLst/>
              <a:rect l="l" t="t" r="r" b="b"/>
              <a:pathLst>
                <a:path w="58289" h="52980" extrusionOk="0">
                  <a:moveTo>
                    <a:pt x="1" y="0"/>
                  </a:moveTo>
                  <a:lnTo>
                    <a:pt x="1" y="52980"/>
                  </a:lnTo>
                  <a:lnTo>
                    <a:pt x="58289" y="52980"/>
                  </a:lnTo>
                  <a:lnTo>
                    <a:pt x="58289" y="0"/>
                  </a:lnTo>
                  <a:close/>
                </a:path>
              </a:pathLst>
            </a:custGeom>
            <a:solidFill>
              <a:schemeClr val="dk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 name="Google Shape;1831;p50">
              <a:extLst>
                <a:ext uri="{FF2B5EF4-FFF2-40B4-BE49-F238E27FC236}">
                  <a16:creationId xmlns:a16="http://schemas.microsoft.com/office/drawing/2014/main" id="{0746E57D-DA33-6CCE-C38F-6D72089FAEE2}"/>
                </a:ext>
              </a:extLst>
            </p:cNvPr>
            <p:cNvGrpSpPr/>
            <p:nvPr/>
          </p:nvGrpSpPr>
          <p:grpSpPr>
            <a:xfrm>
              <a:off x="1662150" y="965574"/>
              <a:ext cx="5819675" cy="326925"/>
              <a:chOff x="1662163" y="959424"/>
              <a:chExt cx="5819675" cy="326925"/>
            </a:xfrm>
          </p:grpSpPr>
          <p:sp>
            <p:nvSpPr>
              <p:cNvPr id="5" name="Google Shape;1832;p50">
                <a:extLst>
                  <a:ext uri="{FF2B5EF4-FFF2-40B4-BE49-F238E27FC236}">
                    <a16:creationId xmlns:a16="http://schemas.microsoft.com/office/drawing/2014/main" id="{93E1C9D3-47AD-B55E-5210-C04748C7B1BD}"/>
                  </a:ext>
                </a:extLst>
              </p:cNvPr>
              <p:cNvSpPr/>
              <p:nvPr/>
            </p:nvSpPr>
            <p:spPr>
              <a:xfrm>
                <a:off x="1662163" y="959425"/>
                <a:ext cx="5819675" cy="326923"/>
              </a:xfrm>
              <a:custGeom>
                <a:avLst/>
                <a:gdLst/>
                <a:ahLst/>
                <a:cxnLst/>
                <a:rect l="l" t="t" r="r" b="b"/>
                <a:pathLst>
                  <a:path w="58255" h="3991" extrusionOk="0">
                    <a:moveTo>
                      <a:pt x="1" y="0"/>
                    </a:moveTo>
                    <a:lnTo>
                      <a:pt x="1" y="3990"/>
                    </a:lnTo>
                    <a:lnTo>
                      <a:pt x="58254" y="3990"/>
                    </a:lnTo>
                    <a:lnTo>
                      <a:pt x="58254" y="0"/>
                    </a:ln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 name="Google Shape;1833;p50">
                <a:extLst>
                  <a:ext uri="{FF2B5EF4-FFF2-40B4-BE49-F238E27FC236}">
                    <a16:creationId xmlns:a16="http://schemas.microsoft.com/office/drawing/2014/main" id="{77ACED33-11E3-F73A-8614-BE469DD1EEF3}"/>
                  </a:ext>
                </a:extLst>
              </p:cNvPr>
              <p:cNvGrpSpPr/>
              <p:nvPr/>
            </p:nvGrpSpPr>
            <p:grpSpPr>
              <a:xfrm>
                <a:off x="1764526" y="959424"/>
                <a:ext cx="5589241" cy="326925"/>
                <a:chOff x="1764526" y="959424"/>
                <a:chExt cx="5589241" cy="326925"/>
              </a:xfrm>
            </p:grpSpPr>
            <p:sp>
              <p:nvSpPr>
                <p:cNvPr id="7" name="Google Shape;1834;p50">
                  <a:extLst>
                    <a:ext uri="{FF2B5EF4-FFF2-40B4-BE49-F238E27FC236}">
                      <a16:creationId xmlns:a16="http://schemas.microsoft.com/office/drawing/2014/main" id="{0D8D1FD7-220C-13B0-EC3A-AFBB3F066CD0}"/>
                    </a:ext>
                  </a:extLst>
                </p:cNvPr>
                <p:cNvSpPr/>
                <p:nvPr/>
              </p:nvSpPr>
              <p:spPr>
                <a:xfrm>
                  <a:off x="1980533" y="959424"/>
                  <a:ext cx="17119" cy="326925"/>
                </a:xfrm>
                <a:custGeom>
                  <a:avLst/>
                  <a:gdLst/>
                  <a:ahLst/>
                  <a:cxnLst/>
                  <a:rect l="l" t="t" r="r" b="b"/>
                  <a:pathLst>
                    <a:path w="209" h="3991" extrusionOk="0">
                      <a:moveTo>
                        <a:pt x="1" y="0"/>
                      </a:moveTo>
                      <a:lnTo>
                        <a:pt x="1" y="3990"/>
                      </a:lnTo>
                      <a:lnTo>
                        <a:pt x="209" y="3990"/>
                      </a:lnTo>
                      <a:lnTo>
                        <a:pt x="2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835;p50">
                  <a:extLst>
                    <a:ext uri="{FF2B5EF4-FFF2-40B4-BE49-F238E27FC236}">
                      <a16:creationId xmlns:a16="http://schemas.microsoft.com/office/drawing/2014/main" id="{2F0D76CF-9439-DBDF-E726-ABF6C0E39920}"/>
                    </a:ext>
                  </a:extLst>
                </p:cNvPr>
                <p:cNvSpPr/>
                <p:nvPr/>
              </p:nvSpPr>
              <p:spPr>
                <a:xfrm>
                  <a:off x="1764526" y="1030443"/>
                  <a:ext cx="105256" cy="184802"/>
                </a:xfrm>
                <a:custGeom>
                  <a:avLst/>
                  <a:gdLst/>
                  <a:ahLst/>
                  <a:cxnLst/>
                  <a:rect l="l" t="t" r="r" b="b"/>
                  <a:pathLst>
                    <a:path w="1285" h="2256" extrusionOk="0">
                      <a:moveTo>
                        <a:pt x="1285" y="1"/>
                      </a:moveTo>
                      <a:lnTo>
                        <a:pt x="1" y="1146"/>
                      </a:lnTo>
                      <a:lnTo>
                        <a:pt x="1285" y="2256"/>
                      </a:lnTo>
                      <a:lnTo>
                        <a:pt x="128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836;p50">
                  <a:extLst>
                    <a:ext uri="{FF2B5EF4-FFF2-40B4-BE49-F238E27FC236}">
                      <a16:creationId xmlns:a16="http://schemas.microsoft.com/office/drawing/2014/main" id="{C32E110A-7766-26B9-8673-CC966165C637}"/>
                    </a:ext>
                  </a:extLst>
                </p:cNvPr>
                <p:cNvSpPr/>
                <p:nvPr/>
              </p:nvSpPr>
              <p:spPr>
                <a:xfrm>
                  <a:off x="7117856" y="959424"/>
                  <a:ext cx="17120" cy="326923"/>
                </a:xfrm>
                <a:custGeom>
                  <a:avLst/>
                  <a:gdLst/>
                  <a:ahLst/>
                  <a:cxnLst/>
                  <a:rect l="l" t="t" r="r" b="b"/>
                  <a:pathLst>
                    <a:path w="209" h="3991" extrusionOk="0">
                      <a:moveTo>
                        <a:pt x="0" y="0"/>
                      </a:moveTo>
                      <a:lnTo>
                        <a:pt x="0" y="3990"/>
                      </a:lnTo>
                      <a:lnTo>
                        <a:pt x="208" y="3990"/>
                      </a:lnTo>
                      <a:lnTo>
                        <a:pt x="20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837;p50">
                  <a:extLst>
                    <a:ext uri="{FF2B5EF4-FFF2-40B4-BE49-F238E27FC236}">
                      <a16:creationId xmlns:a16="http://schemas.microsoft.com/office/drawing/2014/main" id="{FE7E2570-9FCE-A140-B6A4-F825B6F14A47}"/>
                    </a:ext>
                  </a:extLst>
                </p:cNvPr>
                <p:cNvSpPr/>
                <p:nvPr/>
              </p:nvSpPr>
              <p:spPr>
                <a:xfrm>
                  <a:off x="7245724" y="1030443"/>
                  <a:ext cx="108043" cy="184800"/>
                </a:xfrm>
                <a:custGeom>
                  <a:avLst/>
                  <a:gdLst/>
                  <a:ahLst/>
                  <a:cxnLst/>
                  <a:rect l="l" t="t" r="r" b="b"/>
                  <a:pathLst>
                    <a:path w="1319" h="2256" extrusionOk="0">
                      <a:moveTo>
                        <a:pt x="0" y="1"/>
                      </a:moveTo>
                      <a:lnTo>
                        <a:pt x="0" y="2256"/>
                      </a:lnTo>
                      <a:lnTo>
                        <a:pt x="1319" y="1146"/>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12" name="Google Shape;2622;p59">
            <a:extLst>
              <a:ext uri="{FF2B5EF4-FFF2-40B4-BE49-F238E27FC236}">
                <a16:creationId xmlns:a16="http://schemas.microsoft.com/office/drawing/2014/main" id="{44684954-CCB3-D4E4-D7DF-BA1B9B63B9BC}"/>
              </a:ext>
            </a:extLst>
          </p:cNvPr>
          <p:cNvSpPr txBox="1">
            <a:spLocks/>
          </p:cNvSpPr>
          <p:nvPr/>
        </p:nvSpPr>
        <p:spPr>
          <a:xfrm>
            <a:off x="2068507" y="1463861"/>
            <a:ext cx="4991386" cy="25512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9pPr>
          </a:lstStyle>
          <a:p>
            <a:pPr marL="0" indent="0"/>
            <a:r>
              <a:rPr lang="en-US" sz="2200"/>
              <a:t>Statement</a:t>
            </a:r>
            <a:endParaRPr lang="vi-VN"/>
          </a:p>
        </p:txBody>
      </p:sp>
      <p:pic>
        <p:nvPicPr>
          <p:cNvPr id="16" name="Graphic 15" descr="Document with solid fill">
            <a:extLst>
              <a:ext uri="{FF2B5EF4-FFF2-40B4-BE49-F238E27FC236}">
                <a16:creationId xmlns:a16="http://schemas.microsoft.com/office/drawing/2014/main" id="{04A8C431-F781-8086-1DA8-0F8D63D8B1E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895475" y="2559899"/>
            <a:ext cx="684081" cy="684081"/>
          </a:xfrm>
          <a:prstGeom prst="rect">
            <a:avLst/>
          </a:prstGeom>
        </p:spPr>
      </p:pic>
      <p:pic>
        <p:nvPicPr>
          <p:cNvPr id="18" name="Graphic 17" descr="User with solid fill">
            <a:extLst>
              <a:ext uri="{FF2B5EF4-FFF2-40B4-BE49-F238E27FC236}">
                <a16:creationId xmlns:a16="http://schemas.microsoft.com/office/drawing/2014/main" id="{90096610-D17D-E8CC-14DA-D904BF31993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610148" y="2540956"/>
            <a:ext cx="742488" cy="742488"/>
          </a:xfrm>
          <a:prstGeom prst="rect">
            <a:avLst/>
          </a:prstGeom>
        </p:spPr>
      </p:pic>
      <p:sp>
        <p:nvSpPr>
          <p:cNvPr id="19" name="Google Shape;2622;p59">
            <a:extLst>
              <a:ext uri="{FF2B5EF4-FFF2-40B4-BE49-F238E27FC236}">
                <a16:creationId xmlns:a16="http://schemas.microsoft.com/office/drawing/2014/main" id="{841E0C84-DEE3-75CD-5803-B6110E649176}"/>
              </a:ext>
            </a:extLst>
          </p:cNvPr>
          <p:cNvSpPr txBox="1">
            <a:spLocks noGrp="1"/>
          </p:cNvSpPr>
          <p:nvPr>
            <p:ph type="subTitle" idx="1"/>
          </p:nvPr>
        </p:nvSpPr>
        <p:spPr>
          <a:xfrm>
            <a:off x="2540052" y="3088054"/>
            <a:ext cx="1161295" cy="742489"/>
          </a:xfrm>
          <a:prstGeom prst="rect">
            <a:avLst/>
          </a:prstGeom>
        </p:spPr>
        <p:txBody>
          <a:bodyPr spcFirstLastPara="1" wrap="square" lIns="91425" tIns="91425" rIns="91425" bIns="91425" anchor="ctr" anchorCtr="0">
            <a:noAutofit/>
          </a:bodyPr>
          <a:lstStyle/>
          <a:p>
            <a:pPr marL="0" indent="0" algn="just"/>
            <a:r>
              <a:rPr lang="en-US" err="1"/>
              <a:t>ith</a:t>
            </a:r>
            <a:r>
              <a:rPr lang="en-US"/>
              <a:t> person</a:t>
            </a:r>
            <a:endParaRPr lang="vi-VN"/>
          </a:p>
        </p:txBody>
      </p:sp>
      <p:sp>
        <p:nvSpPr>
          <p:cNvPr id="20" name="Google Shape;2622;p59">
            <a:extLst>
              <a:ext uri="{FF2B5EF4-FFF2-40B4-BE49-F238E27FC236}">
                <a16:creationId xmlns:a16="http://schemas.microsoft.com/office/drawing/2014/main" id="{BA5497F2-6B39-2FCD-E183-A2BC616A2FA4}"/>
              </a:ext>
            </a:extLst>
          </p:cNvPr>
          <p:cNvSpPr txBox="1">
            <a:spLocks/>
          </p:cNvSpPr>
          <p:nvPr/>
        </p:nvSpPr>
        <p:spPr>
          <a:xfrm>
            <a:off x="5898598" y="3088054"/>
            <a:ext cx="1161295" cy="74248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9pPr>
          </a:lstStyle>
          <a:p>
            <a:pPr marL="0" indent="0" algn="just"/>
            <a:r>
              <a:rPr lang="en-US" err="1"/>
              <a:t>jth</a:t>
            </a:r>
            <a:r>
              <a:rPr lang="en-US"/>
              <a:t> job</a:t>
            </a:r>
            <a:endParaRPr lang="vi-VN"/>
          </a:p>
        </p:txBody>
      </p:sp>
      <p:cxnSp>
        <p:nvCxnSpPr>
          <p:cNvPr id="27" name="Straight Arrow Connector 26">
            <a:extLst>
              <a:ext uri="{FF2B5EF4-FFF2-40B4-BE49-F238E27FC236}">
                <a16:creationId xmlns:a16="http://schemas.microsoft.com/office/drawing/2014/main" id="{191A30AA-DE35-F888-10D1-8C121DB06B1B}"/>
              </a:ext>
            </a:extLst>
          </p:cNvPr>
          <p:cNvCxnSpPr>
            <a:cxnSpLocks/>
            <a:stCxn id="16" idx="1"/>
            <a:endCxn id="18" idx="3"/>
          </p:cNvCxnSpPr>
          <p:nvPr/>
        </p:nvCxnSpPr>
        <p:spPr>
          <a:xfrm flipH="1">
            <a:off x="3352636" y="2901940"/>
            <a:ext cx="2542839" cy="102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Google Shape;2622;p59">
            <a:extLst>
              <a:ext uri="{FF2B5EF4-FFF2-40B4-BE49-F238E27FC236}">
                <a16:creationId xmlns:a16="http://schemas.microsoft.com/office/drawing/2014/main" id="{3A2A3EC5-1DED-2D9B-CCD6-A30921488E7C}"/>
              </a:ext>
            </a:extLst>
          </p:cNvPr>
          <p:cNvSpPr txBox="1">
            <a:spLocks/>
          </p:cNvSpPr>
          <p:nvPr/>
        </p:nvSpPr>
        <p:spPr>
          <a:xfrm>
            <a:off x="4085640" y="2159448"/>
            <a:ext cx="1161295" cy="74248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9pPr>
          </a:lstStyle>
          <a:p>
            <a:pPr marL="0" indent="0"/>
            <a:r>
              <a:rPr lang="en-US"/>
              <a:t>C[</a:t>
            </a:r>
            <a:r>
              <a:rPr lang="en-US" err="1"/>
              <a:t>i</a:t>
            </a:r>
            <a:r>
              <a:rPr lang="en-US"/>
              <a:t>, j]</a:t>
            </a:r>
            <a:endParaRPr lang="vi-VN"/>
          </a:p>
        </p:txBody>
      </p:sp>
      <p:sp>
        <p:nvSpPr>
          <p:cNvPr id="33" name="Google Shape;2622;p59">
            <a:extLst>
              <a:ext uri="{FF2B5EF4-FFF2-40B4-BE49-F238E27FC236}">
                <a16:creationId xmlns:a16="http://schemas.microsoft.com/office/drawing/2014/main" id="{C9E6445F-6EA4-ACA1-3FD9-7EACF577073E}"/>
              </a:ext>
            </a:extLst>
          </p:cNvPr>
          <p:cNvSpPr txBox="1">
            <a:spLocks/>
          </p:cNvSpPr>
          <p:nvPr/>
        </p:nvSpPr>
        <p:spPr>
          <a:xfrm>
            <a:off x="1876228" y="3866491"/>
            <a:ext cx="5375942" cy="74248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9pPr>
          </a:lstStyle>
          <a:p>
            <a:pPr marL="0" indent="0"/>
            <a:r>
              <a:rPr lang="en-US" sz="1800"/>
              <a:t>Find an assignment with the minimum total cost.</a:t>
            </a:r>
            <a:endParaRPr lang="vi-VN" sz="1800"/>
          </a:p>
        </p:txBody>
      </p:sp>
    </p:spTree>
    <p:extLst>
      <p:ext uri="{BB962C8B-B14F-4D97-AF65-F5344CB8AC3E}">
        <p14:creationId xmlns:p14="http://schemas.microsoft.com/office/powerpoint/2010/main" val="8084363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1000"/>
                                        <p:tgtEl>
                                          <p:spTgt spid="33"/>
                                        </p:tgtEl>
                                      </p:cBhvr>
                                    </p:animEffect>
                                    <p:anim calcmode="lin" valueType="num">
                                      <p:cBhvr>
                                        <p:cTn id="8" dur="1000" fill="hold"/>
                                        <p:tgtEl>
                                          <p:spTgt spid="33"/>
                                        </p:tgtEl>
                                        <p:attrNameLst>
                                          <p:attrName>ppt_x</p:attrName>
                                        </p:attrNameLst>
                                      </p:cBhvr>
                                      <p:tavLst>
                                        <p:tav tm="0">
                                          <p:val>
                                            <p:strVal val="#ppt_x"/>
                                          </p:val>
                                        </p:tav>
                                        <p:tav tm="100000">
                                          <p:val>
                                            <p:strVal val="#ppt_x"/>
                                          </p:val>
                                        </p:tav>
                                      </p:tavLst>
                                    </p:anim>
                                    <p:anim calcmode="lin" valueType="num">
                                      <p:cBhvr>
                                        <p:cTn id="9"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2620"/>
        <p:cNvGrpSpPr/>
        <p:nvPr/>
      </p:nvGrpSpPr>
      <p:grpSpPr>
        <a:xfrm>
          <a:off x="0" y="0"/>
          <a:ext cx="0" cy="0"/>
          <a:chOff x="0" y="0"/>
          <a:chExt cx="0" cy="0"/>
        </a:xfrm>
      </p:grpSpPr>
      <p:sp>
        <p:nvSpPr>
          <p:cNvPr id="2627" name="Google Shape;2627;p59"/>
          <p:cNvSpPr txBox="1">
            <a:spLocks noGrp="1"/>
          </p:cNvSpPr>
          <p:nvPr>
            <p:ph type="title" idx="6"/>
          </p:nvPr>
        </p:nvSpPr>
        <p:spPr>
          <a:xfrm>
            <a:off x="1494388" y="747585"/>
            <a:ext cx="63438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Assignment Problem</a:t>
            </a:r>
            <a:endParaRPr/>
          </a:p>
        </p:txBody>
      </p:sp>
      <p:grpSp>
        <p:nvGrpSpPr>
          <p:cNvPr id="2670" name="Google Shape;2670;p59"/>
          <p:cNvGrpSpPr/>
          <p:nvPr/>
        </p:nvGrpSpPr>
        <p:grpSpPr>
          <a:xfrm>
            <a:off x="787370" y="4281505"/>
            <a:ext cx="369130" cy="405607"/>
            <a:chOff x="787370" y="4281505"/>
            <a:chExt cx="369130" cy="405607"/>
          </a:xfrm>
        </p:grpSpPr>
        <p:grpSp>
          <p:nvGrpSpPr>
            <p:cNvPr id="2671" name="Google Shape;2671;p59"/>
            <p:cNvGrpSpPr/>
            <p:nvPr/>
          </p:nvGrpSpPr>
          <p:grpSpPr>
            <a:xfrm>
              <a:off x="787370" y="4281505"/>
              <a:ext cx="225414" cy="405607"/>
              <a:chOff x="8063823" y="2506947"/>
              <a:chExt cx="198009" cy="356296"/>
            </a:xfrm>
          </p:grpSpPr>
          <p:sp>
            <p:nvSpPr>
              <p:cNvPr id="2672" name="Google Shape;2672;p59"/>
              <p:cNvSpPr/>
              <p:nvPr/>
            </p:nvSpPr>
            <p:spPr>
              <a:xfrm>
                <a:off x="8063823" y="2506947"/>
                <a:ext cx="198009" cy="39628"/>
              </a:xfrm>
              <a:custGeom>
                <a:avLst/>
                <a:gdLst/>
                <a:ahLst/>
                <a:cxnLst/>
                <a:rect l="l" t="t" r="r" b="b"/>
                <a:pathLst>
                  <a:path w="4512" h="903" extrusionOk="0">
                    <a:moveTo>
                      <a:pt x="1" y="0"/>
                    </a:moveTo>
                    <a:lnTo>
                      <a:pt x="1" y="902"/>
                    </a:lnTo>
                    <a:lnTo>
                      <a:pt x="4511" y="902"/>
                    </a:lnTo>
                    <a:lnTo>
                      <a:pt x="4511"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59"/>
              <p:cNvSpPr/>
              <p:nvPr/>
            </p:nvSpPr>
            <p:spPr>
              <a:xfrm>
                <a:off x="8063823" y="2823615"/>
                <a:ext cx="198009" cy="39628"/>
              </a:xfrm>
              <a:custGeom>
                <a:avLst/>
                <a:gdLst/>
                <a:ahLst/>
                <a:cxnLst/>
                <a:rect l="l" t="t" r="r" b="b"/>
                <a:pathLst>
                  <a:path w="4512" h="903" extrusionOk="0">
                    <a:moveTo>
                      <a:pt x="1" y="1"/>
                    </a:moveTo>
                    <a:lnTo>
                      <a:pt x="1" y="903"/>
                    </a:lnTo>
                    <a:lnTo>
                      <a:pt x="4511" y="903"/>
                    </a:lnTo>
                    <a:lnTo>
                      <a:pt x="4511" y="1"/>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59"/>
              <p:cNvSpPr/>
              <p:nvPr/>
            </p:nvSpPr>
            <p:spPr>
              <a:xfrm>
                <a:off x="8082122" y="2546531"/>
                <a:ext cx="159917" cy="275642"/>
              </a:xfrm>
              <a:custGeom>
                <a:avLst/>
                <a:gdLst/>
                <a:ahLst/>
                <a:cxnLst/>
                <a:rect l="l" t="t" r="r" b="b"/>
                <a:pathLst>
                  <a:path w="3644" h="6281" extrusionOk="0">
                    <a:moveTo>
                      <a:pt x="0" y="0"/>
                    </a:moveTo>
                    <a:lnTo>
                      <a:pt x="0" y="1735"/>
                    </a:lnTo>
                    <a:lnTo>
                      <a:pt x="1214" y="2915"/>
                    </a:lnTo>
                    <a:lnTo>
                      <a:pt x="1214" y="3366"/>
                    </a:lnTo>
                    <a:lnTo>
                      <a:pt x="0" y="4511"/>
                    </a:lnTo>
                    <a:lnTo>
                      <a:pt x="0" y="6280"/>
                    </a:lnTo>
                    <a:lnTo>
                      <a:pt x="3643" y="6280"/>
                    </a:lnTo>
                    <a:lnTo>
                      <a:pt x="3643" y="4511"/>
                    </a:lnTo>
                    <a:lnTo>
                      <a:pt x="2463" y="3366"/>
                    </a:lnTo>
                    <a:lnTo>
                      <a:pt x="2463" y="2915"/>
                    </a:lnTo>
                    <a:lnTo>
                      <a:pt x="3643" y="1735"/>
                    </a:lnTo>
                    <a:lnTo>
                      <a:pt x="3643"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59"/>
              <p:cNvSpPr/>
              <p:nvPr/>
            </p:nvSpPr>
            <p:spPr>
              <a:xfrm>
                <a:off x="8086686" y="2756648"/>
                <a:ext cx="152281" cy="65520"/>
              </a:xfrm>
              <a:custGeom>
                <a:avLst/>
                <a:gdLst/>
                <a:ahLst/>
                <a:cxnLst/>
                <a:rect l="l" t="t" r="r" b="b"/>
                <a:pathLst>
                  <a:path w="3470" h="1493" extrusionOk="0">
                    <a:moveTo>
                      <a:pt x="1527" y="0"/>
                    </a:moveTo>
                    <a:lnTo>
                      <a:pt x="0" y="1492"/>
                    </a:lnTo>
                    <a:lnTo>
                      <a:pt x="3470" y="1492"/>
                    </a:lnTo>
                    <a:lnTo>
                      <a:pt x="19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59"/>
              <p:cNvSpPr/>
              <p:nvPr/>
            </p:nvSpPr>
            <p:spPr>
              <a:xfrm>
                <a:off x="8086686" y="2756648"/>
                <a:ext cx="152281" cy="65520"/>
              </a:xfrm>
              <a:custGeom>
                <a:avLst/>
                <a:gdLst/>
                <a:ahLst/>
                <a:cxnLst/>
                <a:rect l="l" t="t" r="r" b="b"/>
                <a:pathLst>
                  <a:path w="3470" h="1493" fill="none" extrusionOk="0">
                    <a:moveTo>
                      <a:pt x="1527" y="0"/>
                    </a:moveTo>
                    <a:lnTo>
                      <a:pt x="0" y="1492"/>
                    </a:lnTo>
                    <a:lnTo>
                      <a:pt x="3470" y="1492"/>
                    </a:lnTo>
                    <a:lnTo>
                      <a:pt x="194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59"/>
              <p:cNvSpPr/>
              <p:nvPr/>
            </p:nvSpPr>
            <p:spPr>
              <a:xfrm>
                <a:off x="8153654" y="2726192"/>
                <a:ext cx="18344" cy="19836"/>
              </a:xfrm>
              <a:custGeom>
                <a:avLst/>
                <a:gdLst/>
                <a:ahLst/>
                <a:cxnLst/>
                <a:rect l="l" t="t" r="r" b="b"/>
                <a:pathLst>
                  <a:path w="418" h="452" extrusionOk="0">
                    <a:moveTo>
                      <a:pt x="1" y="0"/>
                    </a:moveTo>
                    <a:lnTo>
                      <a:pt x="1" y="451"/>
                    </a:lnTo>
                    <a:lnTo>
                      <a:pt x="417" y="451"/>
                    </a:lnTo>
                    <a:lnTo>
                      <a:pt x="41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59"/>
              <p:cNvSpPr/>
              <p:nvPr/>
            </p:nvSpPr>
            <p:spPr>
              <a:xfrm>
                <a:off x="8153654" y="2698765"/>
                <a:ext cx="18344" cy="19836"/>
              </a:xfrm>
              <a:custGeom>
                <a:avLst/>
                <a:gdLst/>
                <a:ahLst/>
                <a:cxnLst/>
                <a:rect l="l" t="t" r="r" b="b"/>
                <a:pathLst>
                  <a:path w="418" h="452" extrusionOk="0">
                    <a:moveTo>
                      <a:pt x="1" y="1"/>
                    </a:moveTo>
                    <a:lnTo>
                      <a:pt x="1" y="452"/>
                    </a:lnTo>
                    <a:lnTo>
                      <a:pt x="417" y="452"/>
                    </a:lnTo>
                    <a:lnTo>
                      <a:pt x="41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59"/>
              <p:cNvSpPr/>
              <p:nvPr/>
            </p:nvSpPr>
            <p:spPr>
              <a:xfrm>
                <a:off x="8124734" y="2628726"/>
                <a:ext cx="74648" cy="27472"/>
              </a:xfrm>
              <a:custGeom>
                <a:avLst/>
                <a:gdLst/>
                <a:ahLst/>
                <a:cxnLst/>
                <a:rect l="l" t="t" r="r" b="b"/>
                <a:pathLst>
                  <a:path w="1701" h="626" extrusionOk="0">
                    <a:moveTo>
                      <a:pt x="1" y="1"/>
                    </a:moveTo>
                    <a:lnTo>
                      <a:pt x="660" y="625"/>
                    </a:lnTo>
                    <a:lnTo>
                      <a:pt x="1076" y="625"/>
                    </a:lnTo>
                    <a:lnTo>
                      <a:pt x="17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80" name="Google Shape;2680;p59"/>
            <p:cNvSpPr/>
            <p:nvPr/>
          </p:nvSpPr>
          <p:spPr>
            <a:xfrm>
              <a:off x="1064550" y="4376213"/>
              <a:ext cx="91950" cy="91100"/>
            </a:xfrm>
            <a:custGeom>
              <a:avLst/>
              <a:gdLst/>
              <a:ahLst/>
              <a:cxnLst/>
              <a:rect l="l" t="t" r="r" b="b"/>
              <a:pathLst>
                <a:path w="3678" h="3644" fill="none" extrusionOk="0">
                  <a:moveTo>
                    <a:pt x="3157" y="0"/>
                  </a:moveTo>
                  <a:lnTo>
                    <a:pt x="1839" y="1319"/>
                  </a:lnTo>
                  <a:lnTo>
                    <a:pt x="486" y="0"/>
                  </a:lnTo>
                  <a:lnTo>
                    <a:pt x="0" y="486"/>
                  </a:lnTo>
                  <a:lnTo>
                    <a:pt x="1319" y="1805"/>
                  </a:lnTo>
                  <a:lnTo>
                    <a:pt x="0" y="3158"/>
                  </a:lnTo>
                  <a:lnTo>
                    <a:pt x="486" y="3643"/>
                  </a:lnTo>
                  <a:lnTo>
                    <a:pt x="1839" y="2325"/>
                  </a:lnTo>
                  <a:lnTo>
                    <a:pt x="3157" y="3643"/>
                  </a:lnTo>
                  <a:lnTo>
                    <a:pt x="3678" y="3158"/>
                  </a:lnTo>
                  <a:lnTo>
                    <a:pt x="2325" y="1805"/>
                  </a:lnTo>
                  <a:lnTo>
                    <a:pt x="3678" y="486"/>
                  </a:lnTo>
                  <a:lnTo>
                    <a:pt x="3157" y="0"/>
                  </a:lnTo>
                  <a:lnTo>
                    <a:pt x="3157" y="0"/>
                  </a:lnTo>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81" name="Google Shape;2681;p59"/>
          <p:cNvGrpSpPr/>
          <p:nvPr/>
        </p:nvGrpSpPr>
        <p:grpSpPr>
          <a:xfrm>
            <a:off x="8009738" y="444900"/>
            <a:ext cx="739738" cy="499927"/>
            <a:chOff x="8009738" y="444900"/>
            <a:chExt cx="739738" cy="499927"/>
          </a:xfrm>
        </p:grpSpPr>
        <p:grpSp>
          <p:nvGrpSpPr>
            <p:cNvPr id="2682" name="Google Shape;2682;p59"/>
            <p:cNvGrpSpPr/>
            <p:nvPr/>
          </p:nvGrpSpPr>
          <p:grpSpPr>
            <a:xfrm>
              <a:off x="8114513" y="444900"/>
              <a:ext cx="634963" cy="406652"/>
              <a:chOff x="8114513" y="444900"/>
              <a:chExt cx="634963" cy="406652"/>
            </a:xfrm>
          </p:grpSpPr>
          <p:sp>
            <p:nvSpPr>
              <p:cNvPr id="2683" name="Google Shape;2683;p59"/>
              <p:cNvSpPr/>
              <p:nvPr/>
            </p:nvSpPr>
            <p:spPr>
              <a:xfrm>
                <a:off x="8114513" y="444900"/>
                <a:ext cx="634950" cy="59000"/>
              </a:xfrm>
              <a:custGeom>
                <a:avLst/>
                <a:gdLst/>
                <a:ahLst/>
                <a:cxnLst/>
                <a:rect l="l" t="t" r="r" b="b"/>
                <a:pathLst>
                  <a:path w="25398" h="2360" extrusionOk="0">
                    <a:moveTo>
                      <a:pt x="1" y="0"/>
                    </a:moveTo>
                    <a:lnTo>
                      <a:pt x="1" y="2359"/>
                    </a:lnTo>
                    <a:lnTo>
                      <a:pt x="25398" y="2359"/>
                    </a:lnTo>
                    <a:lnTo>
                      <a:pt x="25398"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59"/>
              <p:cNvSpPr/>
              <p:nvPr/>
            </p:nvSpPr>
            <p:spPr>
              <a:xfrm>
                <a:off x="8706063" y="463100"/>
                <a:ext cx="21725" cy="20850"/>
              </a:xfrm>
              <a:custGeom>
                <a:avLst/>
                <a:gdLst/>
                <a:ahLst/>
                <a:cxnLst/>
                <a:rect l="l" t="t" r="r" b="b"/>
                <a:pathLst>
                  <a:path w="869" h="834" fill="none" extrusionOk="0">
                    <a:moveTo>
                      <a:pt x="1" y="1"/>
                    </a:moveTo>
                    <a:lnTo>
                      <a:pt x="868" y="833"/>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59"/>
              <p:cNvSpPr/>
              <p:nvPr/>
            </p:nvSpPr>
            <p:spPr>
              <a:xfrm>
                <a:off x="8706063" y="463100"/>
                <a:ext cx="21725" cy="20850"/>
              </a:xfrm>
              <a:custGeom>
                <a:avLst/>
                <a:gdLst/>
                <a:ahLst/>
                <a:cxnLst/>
                <a:rect l="l" t="t" r="r" b="b"/>
                <a:pathLst>
                  <a:path w="869" h="834" fill="none" extrusionOk="0">
                    <a:moveTo>
                      <a:pt x="868" y="1"/>
                    </a:moveTo>
                    <a:lnTo>
                      <a:pt x="1" y="833"/>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59"/>
              <p:cNvSpPr/>
              <p:nvPr/>
            </p:nvSpPr>
            <p:spPr>
              <a:xfrm>
                <a:off x="8114525" y="503900"/>
                <a:ext cx="634950" cy="347652"/>
              </a:xfrm>
              <a:custGeom>
                <a:avLst/>
                <a:gdLst/>
                <a:ahLst/>
                <a:cxnLst/>
                <a:rect l="l" t="t" r="r" b="b"/>
                <a:pathLst>
                  <a:path w="25398" h="2360" extrusionOk="0">
                    <a:moveTo>
                      <a:pt x="1" y="0"/>
                    </a:moveTo>
                    <a:lnTo>
                      <a:pt x="1" y="2359"/>
                    </a:lnTo>
                    <a:lnTo>
                      <a:pt x="25398" y="2359"/>
                    </a:lnTo>
                    <a:lnTo>
                      <a:pt x="25398"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87" name="Google Shape;2687;p59"/>
            <p:cNvGrpSpPr/>
            <p:nvPr/>
          </p:nvGrpSpPr>
          <p:grpSpPr>
            <a:xfrm>
              <a:off x="8009738" y="538175"/>
              <a:ext cx="634963" cy="406652"/>
              <a:chOff x="8009738" y="538175"/>
              <a:chExt cx="634963" cy="406652"/>
            </a:xfrm>
          </p:grpSpPr>
          <p:sp>
            <p:nvSpPr>
              <p:cNvPr id="2688" name="Google Shape;2688;p59"/>
              <p:cNvSpPr/>
              <p:nvPr/>
            </p:nvSpPr>
            <p:spPr>
              <a:xfrm>
                <a:off x="8009738" y="538175"/>
                <a:ext cx="634950" cy="59000"/>
              </a:xfrm>
              <a:custGeom>
                <a:avLst/>
                <a:gdLst/>
                <a:ahLst/>
                <a:cxnLst/>
                <a:rect l="l" t="t" r="r" b="b"/>
                <a:pathLst>
                  <a:path w="25398" h="2360" extrusionOk="0">
                    <a:moveTo>
                      <a:pt x="1" y="0"/>
                    </a:moveTo>
                    <a:lnTo>
                      <a:pt x="1" y="2359"/>
                    </a:lnTo>
                    <a:lnTo>
                      <a:pt x="25398" y="2359"/>
                    </a:lnTo>
                    <a:lnTo>
                      <a:pt x="25398"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59"/>
              <p:cNvSpPr/>
              <p:nvPr/>
            </p:nvSpPr>
            <p:spPr>
              <a:xfrm>
                <a:off x="8601288" y="556375"/>
                <a:ext cx="21725" cy="20850"/>
              </a:xfrm>
              <a:custGeom>
                <a:avLst/>
                <a:gdLst/>
                <a:ahLst/>
                <a:cxnLst/>
                <a:rect l="l" t="t" r="r" b="b"/>
                <a:pathLst>
                  <a:path w="869" h="834" fill="none" extrusionOk="0">
                    <a:moveTo>
                      <a:pt x="1" y="1"/>
                    </a:moveTo>
                    <a:lnTo>
                      <a:pt x="868" y="833"/>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59"/>
              <p:cNvSpPr/>
              <p:nvPr/>
            </p:nvSpPr>
            <p:spPr>
              <a:xfrm>
                <a:off x="8601288" y="556375"/>
                <a:ext cx="21725" cy="20850"/>
              </a:xfrm>
              <a:custGeom>
                <a:avLst/>
                <a:gdLst/>
                <a:ahLst/>
                <a:cxnLst/>
                <a:rect l="l" t="t" r="r" b="b"/>
                <a:pathLst>
                  <a:path w="869" h="834" fill="none" extrusionOk="0">
                    <a:moveTo>
                      <a:pt x="868" y="1"/>
                    </a:moveTo>
                    <a:lnTo>
                      <a:pt x="1" y="833"/>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59"/>
              <p:cNvSpPr/>
              <p:nvPr/>
            </p:nvSpPr>
            <p:spPr>
              <a:xfrm>
                <a:off x="8009750" y="597175"/>
                <a:ext cx="634950" cy="347652"/>
              </a:xfrm>
              <a:custGeom>
                <a:avLst/>
                <a:gdLst/>
                <a:ahLst/>
                <a:cxnLst/>
                <a:rect l="l" t="t" r="r" b="b"/>
                <a:pathLst>
                  <a:path w="25398" h="2360" extrusionOk="0">
                    <a:moveTo>
                      <a:pt x="1" y="0"/>
                    </a:moveTo>
                    <a:lnTo>
                      <a:pt x="1" y="2359"/>
                    </a:lnTo>
                    <a:lnTo>
                      <a:pt x="25398" y="2359"/>
                    </a:lnTo>
                    <a:lnTo>
                      <a:pt x="25398"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692" name="Google Shape;2692;p59"/>
          <p:cNvGrpSpPr/>
          <p:nvPr/>
        </p:nvGrpSpPr>
        <p:grpSpPr>
          <a:xfrm>
            <a:off x="706408" y="-1469152"/>
            <a:ext cx="1218677" cy="2647482"/>
            <a:chOff x="706408" y="-1469152"/>
            <a:chExt cx="1218677" cy="2647482"/>
          </a:xfrm>
        </p:grpSpPr>
        <p:grpSp>
          <p:nvGrpSpPr>
            <p:cNvPr id="2693" name="Google Shape;2693;p59"/>
            <p:cNvGrpSpPr/>
            <p:nvPr/>
          </p:nvGrpSpPr>
          <p:grpSpPr>
            <a:xfrm>
              <a:off x="706408" y="-1469152"/>
              <a:ext cx="1218677" cy="2356830"/>
              <a:chOff x="2071700" y="1617275"/>
              <a:chExt cx="717375" cy="1387350"/>
            </a:xfrm>
          </p:grpSpPr>
          <p:sp>
            <p:nvSpPr>
              <p:cNvPr id="2694" name="Google Shape;2694;p59"/>
              <p:cNvSpPr/>
              <p:nvPr/>
            </p:nvSpPr>
            <p:spPr>
              <a:xfrm>
                <a:off x="2093750" y="1644825"/>
                <a:ext cx="6625" cy="1339950"/>
              </a:xfrm>
              <a:custGeom>
                <a:avLst/>
                <a:gdLst/>
                <a:ahLst/>
                <a:cxnLst/>
                <a:rect l="l" t="t" r="r" b="b"/>
                <a:pathLst>
                  <a:path w="265" h="53598" extrusionOk="0">
                    <a:moveTo>
                      <a:pt x="0" y="0"/>
                    </a:moveTo>
                    <a:lnTo>
                      <a:pt x="0" y="5113"/>
                    </a:lnTo>
                    <a:lnTo>
                      <a:pt x="265" y="5113"/>
                    </a:lnTo>
                    <a:lnTo>
                      <a:pt x="265" y="0"/>
                    </a:lnTo>
                    <a:close/>
                    <a:moveTo>
                      <a:pt x="0" y="5378"/>
                    </a:moveTo>
                    <a:lnTo>
                      <a:pt x="0" y="10447"/>
                    </a:lnTo>
                    <a:lnTo>
                      <a:pt x="265" y="10447"/>
                    </a:lnTo>
                    <a:lnTo>
                      <a:pt x="265" y="5378"/>
                    </a:lnTo>
                    <a:close/>
                    <a:moveTo>
                      <a:pt x="0" y="10755"/>
                    </a:moveTo>
                    <a:lnTo>
                      <a:pt x="0" y="15824"/>
                    </a:lnTo>
                    <a:lnTo>
                      <a:pt x="265" y="15824"/>
                    </a:lnTo>
                    <a:lnTo>
                      <a:pt x="265" y="10755"/>
                    </a:lnTo>
                    <a:close/>
                    <a:moveTo>
                      <a:pt x="0" y="16089"/>
                    </a:moveTo>
                    <a:lnTo>
                      <a:pt x="0" y="21201"/>
                    </a:lnTo>
                    <a:lnTo>
                      <a:pt x="265" y="21201"/>
                    </a:lnTo>
                    <a:lnTo>
                      <a:pt x="265" y="16089"/>
                    </a:lnTo>
                    <a:close/>
                    <a:moveTo>
                      <a:pt x="0" y="21466"/>
                    </a:moveTo>
                    <a:lnTo>
                      <a:pt x="0" y="26579"/>
                    </a:lnTo>
                    <a:lnTo>
                      <a:pt x="265" y="26579"/>
                    </a:lnTo>
                    <a:lnTo>
                      <a:pt x="265" y="21466"/>
                    </a:lnTo>
                    <a:close/>
                    <a:moveTo>
                      <a:pt x="0" y="26843"/>
                    </a:moveTo>
                    <a:lnTo>
                      <a:pt x="0" y="31956"/>
                    </a:lnTo>
                    <a:lnTo>
                      <a:pt x="265" y="31956"/>
                    </a:lnTo>
                    <a:lnTo>
                      <a:pt x="265" y="26843"/>
                    </a:lnTo>
                    <a:close/>
                    <a:moveTo>
                      <a:pt x="0" y="32221"/>
                    </a:moveTo>
                    <a:lnTo>
                      <a:pt x="0" y="37334"/>
                    </a:lnTo>
                    <a:lnTo>
                      <a:pt x="265" y="37334"/>
                    </a:lnTo>
                    <a:lnTo>
                      <a:pt x="265" y="32221"/>
                    </a:lnTo>
                    <a:close/>
                    <a:moveTo>
                      <a:pt x="0" y="37598"/>
                    </a:moveTo>
                    <a:lnTo>
                      <a:pt x="0" y="42711"/>
                    </a:lnTo>
                    <a:lnTo>
                      <a:pt x="265" y="42711"/>
                    </a:lnTo>
                    <a:lnTo>
                      <a:pt x="265" y="37598"/>
                    </a:lnTo>
                    <a:close/>
                    <a:moveTo>
                      <a:pt x="0" y="42975"/>
                    </a:moveTo>
                    <a:lnTo>
                      <a:pt x="0" y="48088"/>
                    </a:lnTo>
                    <a:lnTo>
                      <a:pt x="265" y="48088"/>
                    </a:lnTo>
                    <a:lnTo>
                      <a:pt x="265" y="42975"/>
                    </a:lnTo>
                    <a:close/>
                    <a:moveTo>
                      <a:pt x="0" y="48353"/>
                    </a:moveTo>
                    <a:lnTo>
                      <a:pt x="0" y="53598"/>
                    </a:lnTo>
                    <a:lnTo>
                      <a:pt x="44" y="53598"/>
                    </a:lnTo>
                    <a:lnTo>
                      <a:pt x="44"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59"/>
              <p:cNvSpPr/>
              <p:nvPr/>
            </p:nvSpPr>
            <p:spPr>
              <a:xfrm>
                <a:off x="2093750" y="1643725"/>
                <a:ext cx="6625" cy="1341050"/>
              </a:xfrm>
              <a:custGeom>
                <a:avLst/>
                <a:gdLst/>
                <a:ahLst/>
                <a:cxnLst/>
                <a:rect l="l" t="t" r="r" b="b"/>
                <a:pathLst>
                  <a:path w="265" h="53642" fill="none" extrusionOk="0">
                    <a:moveTo>
                      <a:pt x="0" y="0"/>
                    </a:moveTo>
                    <a:lnTo>
                      <a:pt x="0" y="0"/>
                    </a:lnTo>
                    <a:lnTo>
                      <a:pt x="0" y="53642"/>
                    </a:lnTo>
                    <a:lnTo>
                      <a:pt x="265" y="53642"/>
                    </a:lnTo>
                    <a:lnTo>
                      <a:pt x="44" y="53642"/>
                    </a:lnTo>
                    <a:lnTo>
                      <a:pt x="44" y="53377"/>
                    </a:lnTo>
                    <a:lnTo>
                      <a:pt x="265" y="53377"/>
                    </a:lnTo>
                    <a:lnTo>
                      <a:pt x="265" y="48397"/>
                    </a:lnTo>
                    <a:lnTo>
                      <a:pt x="0" y="48397"/>
                    </a:lnTo>
                    <a:lnTo>
                      <a:pt x="0" y="48132"/>
                    </a:lnTo>
                    <a:lnTo>
                      <a:pt x="265" y="48132"/>
                    </a:lnTo>
                    <a:lnTo>
                      <a:pt x="265" y="43019"/>
                    </a:lnTo>
                    <a:lnTo>
                      <a:pt x="0" y="43019"/>
                    </a:lnTo>
                    <a:lnTo>
                      <a:pt x="0" y="42755"/>
                    </a:lnTo>
                    <a:lnTo>
                      <a:pt x="265" y="42755"/>
                    </a:lnTo>
                    <a:lnTo>
                      <a:pt x="265" y="37642"/>
                    </a:lnTo>
                    <a:lnTo>
                      <a:pt x="0" y="37642"/>
                    </a:lnTo>
                    <a:lnTo>
                      <a:pt x="0" y="37378"/>
                    </a:lnTo>
                    <a:lnTo>
                      <a:pt x="265" y="37378"/>
                    </a:lnTo>
                    <a:lnTo>
                      <a:pt x="265" y="32265"/>
                    </a:lnTo>
                    <a:lnTo>
                      <a:pt x="0" y="32265"/>
                    </a:lnTo>
                    <a:lnTo>
                      <a:pt x="0" y="32000"/>
                    </a:lnTo>
                    <a:lnTo>
                      <a:pt x="265" y="32000"/>
                    </a:lnTo>
                    <a:lnTo>
                      <a:pt x="265" y="26887"/>
                    </a:lnTo>
                    <a:lnTo>
                      <a:pt x="0" y="26887"/>
                    </a:lnTo>
                    <a:lnTo>
                      <a:pt x="0" y="26623"/>
                    </a:lnTo>
                    <a:lnTo>
                      <a:pt x="265" y="26623"/>
                    </a:lnTo>
                    <a:lnTo>
                      <a:pt x="265" y="21510"/>
                    </a:lnTo>
                    <a:lnTo>
                      <a:pt x="0" y="21510"/>
                    </a:lnTo>
                    <a:lnTo>
                      <a:pt x="0" y="21245"/>
                    </a:lnTo>
                    <a:lnTo>
                      <a:pt x="265" y="21245"/>
                    </a:lnTo>
                    <a:lnTo>
                      <a:pt x="265" y="16133"/>
                    </a:lnTo>
                    <a:lnTo>
                      <a:pt x="0" y="16133"/>
                    </a:lnTo>
                    <a:lnTo>
                      <a:pt x="0" y="15868"/>
                    </a:lnTo>
                    <a:lnTo>
                      <a:pt x="265" y="15868"/>
                    </a:lnTo>
                    <a:lnTo>
                      <a:pt x="265" y="10799"/>
                    </a:lnTo>
                    <a:lnTo>
                      <a:pt x="0" y="10799"/>
                    </a:lnTo>
                    <a:lnTo>
                      <a:pt x="0" y="10491"/>
                    </a:lnTo>
                    <a:lnTo>
                      <a:pt x="265" y="10491"/>
                    </a:lnTo>
                    <a:lnTo>
                      <a:pt x="265" y="5422"/>
                    </a:lnTo>
                    <a:lnTo>
                      <a:pt x="0" y="5422"/>
                    </a:lnTo>
                    <a:lnTo>
                      <a:pt x="0" y="5157"/>
                    </a:lnTo>
                    <a:lnTo>
                      <a:pt x="265" y="5157"/>
                    </a:lnTo>
                    <a:lnTo>
                      <a:pt x="265" y="44"/>
                    </a:lnTo>
                    <a:lnTo>
                      <a:pt x="0" y="44"/>
                    </a:lnTo>
                    <a:lnTo>
                      <a:pt x="0"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59"/>
              <p:cNvSpPr/>
              <p:nvPr/>
            </p:nvSpPr>
            <p:spPr>
              <a:xfrm>
                <a:off x="2228175" y="1644825"/>
                <a:ext cx="6650" cy="1333350"/>
              </a:xfrm>
              <a:custGeom>
                <a:avLst/>
                <a:gdLst/>
                <a:ahLst/>
                <a:cxnLst/>
                <a:rect l="l" t="t" r="r" b="b"/>
                <a:pathLst>
                  <a:path w="266" h="53334" extrusionOk="0">
                    <a:moveTo>
                      <a:pt x="1" y="0"/>
                    </a:moveTo>
                    <a:lnTo>
                      <a:pt x="1" y="5113"/>
                    </a:lnTo>
                    <a:lnTo>
                      <a:pt x="265" y="5113"/>
                    </a:lnTo>
                    <a:lnTo>
                      <a:pt x="265" y="0"/>
                    </a:lnTo>
                    <a:close/>
                    <a:moveTo>
                      <a:pt x="1" y="5378"/>
                    </a:moveTo>
                    <a:lnTo>
                      <a:pt x="1" y="10447"/>
                    </a:lnTo>
                    <a:lnTo>
                      <a:pt x="265" y="10447"/>
                    </a:lnTo>
                    <a:lnTo>
                      <a:pt x="265" y="5378"/>
                    </a:lnTo>
                    <a:close/>
                    <a:moveTo>
                      <a:pt x="1" y="10755"/>
                    </a:moveTo>
                    <a:lnTo>
                      <a:pt x="1" y="15824"/>
                    </a:lnTo>
                    <a:lnTo>
                      <a:pt x="265" y="15824"/>
                    </a:lnTo>
                    <a:lnTo>
                      <a:pt x="265" y="10755"/>
                    </a:lnTo>
                    <a:close/>
                    <a:moveTo>
                      <a:pt x="1" y="16089"/>
                    </a:moveTo>
                    <a:lnTo>
                      <a:pt x="1" y="21201"/>
                    </a:lnTo>
                    <a:lnTo>
                      <a:pt x="265" y="21201"/>
                    </a:lnTo>
                    <a:lnTo>
                      <a:pt x="265" y="16089"/>
                    </a:lnTo>
                    <a:close/>
                    <a:moveTo>
                      <a:pt x="1" y="21466"/>
                    </a:moveTo>
                    <a:lnTo>
                      <a:pt x="1" y="26579"/>
                    </a:lnTo>
                    <a:lnTo>
                      <a:pt x="265" y="26579"/>
                    </a:lnTo>
                    <a:lnTo>
                      <a:pt x="265" y="21466"/>
                    </a:lnTo>
                    <a:close/>
                    <a:moveTo>
                      <a:pt x="1" y="26843"/>
                    </a:moveTo>
                    <a:lnTo>
                      <a:pt x="1" y="31956"/>
                    </a:lnTo>
                    <a:lnTo>
                      <a:pt x="265" y="31956"/>
                    </a:lnTo>
                    <a:lnTo>
                      <a:pt x="265" y="26843"/>
                    </a:lnTo>
                    <a:close/>
                    <a:moveTo>
                      <a:pt x="1" y="32221"/>
                    </a:moveTo>
                    <a:lnTo>
                      <a:pt x="1" y="37334"/>
                    </a:lnTo>
                    <a:lnTo>
                      <a:pt x="265" y="37334"/>
                    </a:lnTo>
                    <a:lnTo>
                      <a:pt x="265" y="32221"/>
                    </a:lnTo>
                    <a:close/>
                    <a:moveTo>
                      <a:pt x="1" y="37598"/>
                    </a:moveTo>
                    <a:lnTo>
                      <a:pt x="1" y="42711"/>
                    </a:lnTo>
                    <a:lnTo>
                      <a:pt x="265" y="42711"/>
                    </a:lnTo>
                    <a:lnTo>
                      <a:pt x="265" y="37598"/>
                    </a:lnTo>
                    <a:close/>
                    <a:moveTo>
                      <a:pt x="1" y="42975"/>
                    </a:moveTo>
                    <a:lnTo>
                      <a:pt x="1" y="48088"/>
                    </a:lnTo>
                    <a:lnTo>
                      <a:pt x="265" y="48088"/>
                    </a:lnTo>
                    <a:lnTo>
                      <a:pt x="265" y="42975"/>
                    </a:lnTo>
                    <a:close/>
                    <a:moveTo>
                      <a:pt x="1" y="48353"/>
                    </a:moveTo>
                    <a:lnTo>
                      <a:pt x="1"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59"/>
              <p:cNvSpPr/>
              <p:nvPr/>
            </p:nvSpPr>
            <p:spPr>
              <a:xfrm>
                <a:off x="2228175" y="2853625"/>
                <a:ext cx="6650" cy="124550"/>
              </a:xfrm>
              <a:custGeom>
                <a:avLst/>
                <a:gdLst/>
                <a:ahLst/>
                <a:cxnLst/>
                <a:rect l="l" t="t" r="r" b="b"/>
                <a:pathLst>
                  <a:path w="266" h="4982" fill="none" extrusionOk="0">
                    <a:moveTo>
                      <a:pt x="265" y="1"/>
                    </a:moveTo>
                    <a:lnTo>
                      <a:pt x="1" y="1"/>
                    </a:lnTo>
                    <a:lnTo>
                      <a:pt x="1" y="4981"/>
                    </a:lnTo>
                    <a:lnTo>
                      <a:pt x="265" y="4981"/>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59"/>
              <p:cNvSpPr/>
              <p:nvPr/>
            </p:nvSpPr>
            <p:spPr>
              <a:xfrm>
                <a:off x="2228175" y="2719200"/>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59"/>
              <p:cNvSpPr/>
              <p:nvPr/>
            </p:nvSpPr>
            <p:spPr>
              <a:xfrm>
                <a:off x="2228175" y="2584750"/>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59"/>
              <p:cNvSpPr/>
              <p:nvPr/>
            </p:nvSpPr>
            <p:spPr>
              <a:xfrm>
                <a:off x="2228175" y="2450325"/>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59"/>
              <p:cNvSpPr/>
              <p:nvPr/>
            </p:nvSpPr>
            <p:spPr>
              <a:xfrm>
                <a:off x="2228175" y="2315900"/>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59"/>
              <p:cNvSpPr/>
              <p:nvPr/>
            </p:nvSpPr>
            <p:spPr>
              <a:xfrm>
                <a:off x="2228175" y="2181450"/>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59"/>
              <p:cNvSpPr/>
              <p:nvPr/>
            </p:nvSpPr>
            <p:spPr>
              <a:xfrm>
                <a:off x="2228175" y="2047025"/>
                <a:ext cx="6650" cy="127850"/>
              </a:xfrm>
              <a:custGeom>
                <a:avLst/>
                <a:gdLst/>
                <a:ahLst/>
                <a:cxnLst/>
                <a:rect l="l" t="t" r="r" b="b"/>
                <a:pathLst>
                  <a:path w="266" h="5114" fill="none" extrusionOk="0">
                    <a:moveTo>
                      <a:pt x="265" y="1"/>
                    </a:moveTo>
                    <a:lnTo>
                      <a:pt x="1" y="1"/>
                    </a:lnTo>
                    <a:lnTo>
                      <a:pt x="1" y="5113"/>
                    </a:lnTo>
                    <a:lnTo>
                      <a:pt x="265" y="5113"/>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59"/>
              <p:cNvSpPr/>
              <p:nvPr/>
            </p:nvSpPr>
            <p:spPr>
              <a:xfrm>
                <a:off x="2228175" y="1913700"/>
                <a:ext cx="6650" cy="126750"/>
              </a:xfrm>
              <a:custGeom>
                <a:avLst/>
                <a:gdLst/>
                <a:ahLst/>
                <a:cxnLst/>
                <a:rect l="l" t="t" r="r" b="b"/>
                <a:pathLst>
                  <a:path w="266" h="5070" fill="none" extrusionOk="0">
                    <a:moveTo>
                      <a:pt x="265" y="0"/>
                    </a:moveTo>
                    <a:lnTo>
                      <a:pt x="1" y="0"/>
                    </a:lnTo>
                    <a:lnTo>
                      <a:pt x="1" y="5069"/>
                    </a:lnTo>
                    <a:lnTo>
                      <a:pt x="265" y="5069"/>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59"/>
              <p:cNvSpPr/>
              <p:nvPr/>
            </p:nvSpPr>
            <p:spPr>
              <a:xfrm>
                <a:off x="2228175" y="1779250"/>
                <a:ext cx="6650" cy="126750"/>
              </a:xfrm>
              <a:custGeom>
                <a:avLst/>
                <a:gdLst/>
                <a:ahLst/>
                <a:cxnLst/>
                <a:rect l="l" t="t" r="r" b="b"/>
                <a:pathLst>
                  <a:path w="266" h="5070" fill="none" extrusionOk="0">
                    <a:moveTo>
                      <a:pt x="265" y="1"/>
                    </a:moveTo>
                    <a:lnTo>
                      <a:pt x="1" y="1"/>
                    </a:lnTo>
                    <a:lnTo>
                      <a:pt x="1" y="5070"/>
                    </a:lnTo>
                    <a:lnTo>
                      <a:pt x="265" y="5070"/>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59"/>
              <p:cNvSpPr/>
              <p:nvPr/>
            </p:nvSpPr>
            <p:spPr>
              <a:xfrm>
                <a:off x="2228175" y="1644825"/>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59"/>
              <p:cNvSpPr/>
              <p:nvPr/>
            </p:nvSpPr>
            <p:spPr>
              <a:xfrm>
                <a:off x="2362625" y="1644825"/>
                <a:ext cx="6625" cy="1333350"/>
              </a:xfrm>
              <a:custGeom>
                <a:avLst/>
                <a:gdLst/>
                <a:ahLst/>
                <a:cxnLst/>
                <a:rect l="l" t="t" r="r" b="b"/>
                <a:pathLst>
                  <a:path w="265" h="53334" extrusionOk="0">
                    <a:moveTo>
                      <a:pt x="0" y="0"/>
                    </a:moveTo>
                    <a:lnTo>
                      <a:pt x="0" y="5113"/>
                    </a:lnTo>
                    <a:lnTo>
                      <a:pt x="265" y="5113"/>
                    </a:lnTo>
                    <a:lnTo>
                      <a:pt x="265" y="0"/>
                    </a:lnTo>
                    <a:close/>
                    <a:moveTo>
                      <a:pt x="0" y="5378"/>
                    </a:moveTo>
                    <a:lnTo>
                      <a:pt x="0" y="10447"/>
                    </a:lnTo>
                    <a:lnTo>
                      <a:pt x="265" y="10447"/>
                    </a:lnTo>
                    <a:lnTo>
                      <a:pt x="265" y="5378"/>
                    </a:lnTo>
                    <a:close/>
                    <a:moveTo>
                      <a:pt x="0" y="10755"/>
                    </a:moveTo>
                    <a:lnTo>
                      <a:pt x="0" y="15824"/>
                    </a:lnTo>
                    <a:lnTo>
                      <a:pt x="265" y="15824"/>
                    </a:lnTo>
                    <a:lnTo>
                      <a:pt x="265" y="10755"/>
                    </a:lnTo>
                    <a:close/>
                    <a:moveTo>
                      <a:pt x="0" y="16089"/>
                    </a:moveTo>
                    <a:lnTo>
                      <a:pt x="0" y="21201"/>
                    </a:lnTo>
                    <a:lnTo>
                      <a:pt x="265" y="21201"/>
                    </a:lnTo>
                    <a:lnTo>
                      <a:pt x="265" y="16089"/>
                    </a:lnTo>
                    <a:close/>
                    <a:moveTo>
                      <a:pt x="0" y="21466"/>
                    </a:moveTo>
                    <a:lnTo>
                      <a:pt x="0" y="26579"/>
                    </a:lnTo>
                    <a:lnTo>
                      <a:pt x="265" y="26579"/>
                    </a:lnTo>
                    <a:lnTo>
                      <a:pt x="265" y="21466"/>
                    </a:lnTo>
                    <a:close/>
                    <a:moveTo>
                      <a:pt x="0" y="26843"/>
                    </a:moveTo>
                    <a:lnTo>
                      <a:pt x="0" y="31956"/>
                    </a:lnTo>
                    <a:lnTo>
                      <a:pt x="265" y="31956"/>
                    </a:lnTo>
                    <a:lnTo>
                      <a:pt x="265" y="26843"/>
                    </a:lnTo>
                    <a:close/>
                    <a:moveTo>
                      <a:pt x="0" y="32221"/>
                    </a:moveTo>
                    <a:lnTo>
                      <a:pt x="0" y="37334"/>
                    </a:lnTo>
                    <a:lnTo>
                      <a:pt x="265" y="37334"/>
                    </a:lnTo>
                    <a:lnTo>
                      <a:pt x="265" y="32221"/>
                    </a:lnTo>
                    <a:close/>
                    <a:moveTo>
                      <a:pt x="0" y="37598"/>
                    </a:moveTo>
                    <a:lnTo>
                      <a:pt x="0" y="42711"/>
                    </a:lnTo>
                    <a:lnTo>
                      <a:pt x="265" y="42711"/>
                    </a:lnTo>
                    <a:lnTo>
                      <a:pt x="265" y="37598"/>
                    </a:lnTo>
                    <a:close/>
                    <a:moveTo>
                      <a:pt x="0" y="42975"/>
                    </a:moveTo>
                    <a:lnTo>
                      <a:pt x="0" y="48088"/>
                    </a:lnTo>
                    <a:lnTo>
                      <a:pt x="265" y="48088"/>
                    </a:lnTo>
                    <a:lnTo>
                      <a:pt x="265" y="42975"/>
                    </a:lnTo>
                    <a:close/>
                    <a:moveTo>
                      <a:pt x="0" y="48353"/>
                    </a:moveTo>
                    <a:lnTo>
                      <a:pt x="0"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59"/>
              <p:cNvSpPr/>
              <p:nvPr/>
            </p:nvSpPr>
            <p:spPr>
              <a:xfrm>
                <a:off x="2362625" y="2853625"/>
                <a:ext cx="6625" cy="124550"/>
              </a:xfrm>
              <a:custGeom>
                <a:avLst/>
                <a:gdLst/>
                <a:ahLst/>
                <a:cxnLst/>
                <a:rect l="l" t="t" r="r" b="b"/>
                <a:pathLst>
                  <a:path w="265" h="4982" fill="none" extrusionOk="0">
                    <a:moveTo>
                      <a:pt x="265" y="1"/>
                    </a:moveTo>
                    <a:lnTo>
                      <a:pt x="0" y="1"/>
                    </a:lnTo>
                    <a:lnTo>
                      <a:pt x="0" y="4981"/>
                    </a:lnTo>
                    <a:lnTo>
                      <a:pt x="265" y="4981"/>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59"/>
              <p:cNvSpPr/>
              <p:nvPr/>
            </p:nvSpPr>
            <p:spPr>
              <a:xfrm>
                <a:off x="2362625" y="2719200"/>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59"/>
              <p:cNvSpPr/>
              <p:nvPr/>
            </p:nvSpPr>
            <p:spPr>
              <a:xfrm>
                <a:off x="2362625" y="2584750"/>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59"/>
              <p:cNvSpPr/>
              <p:nvPr/>
            </p:nvSpPr>
            <p:spPr>
              <a:xfrm>
                <a:off x="2362625" y="2450325"/>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59"/>
              <p:cNvSpPr/>
              <p:nvPr/>
            </p:nvSpPr>
            <p:spPr>
              <a:xfrm>
                <a:off x="2362625" y="2315900"/>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59"/>
              <p:cNvSpPr/>
              <p:nvPr/>
            </p:nvSpPr>
            <p:spPr>
              <a:xfrm>
                <a:off x="2362625" y="2181450"/>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59"/>
              <p:cNvSpPr/>
              <p:nvPr/>
            </p:nvSpPr>
            <p:spPr>
              <a:xfrm>
                <a:off x="2362625" y="2047025"/>
                <a:ext cx="6625" cy="127850"/>
              </a:xfrm>
              <a:custGeom>
                <a:avLst/>
                <a:gdLst/>
                <a:ahLst/>
                <a:cxnLst/>
                <a:rect l="l" t="t" r="r" b="b"/>
                <a:pathLst>
                  <a:path w="265" h="5114" fill="none" extrusionOk="0">
                    <a:moveTo>
                      <a:pt x="265" y="1"/>
                    </a:moveTo>
                    <a:lnTo>
                      <a:pt x="0" y="1"/>
                    </a:lnTo>
                    <a:lnTo>
                      <a:pt x="0" y="5113"/>
                    </a:lnTo>
                    <a:lnTo>
                      <a:pt x="265" y="5113"/>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59"/>
              <p:cNvSpPr/>
              <p:nvPr/>
            </p:nvSpPr>
            <p:spPr>
              <a:xfrm>
                <a:off x="2362625" y="1913700"/>
                <a:ext cx="6625" cy="126750"/>
              </a:xfrm>
              <a:custGeom>
                <a:avLst/>
                <a:gdLst/>
                <a:ahLst/>
                <a:cxnLst/>
                <a:rect l="l" t="t" r="r" b="b"/>
                <a:pathLst>
                  <a:path w="265" h="5070" fill="none" extrusionOk="0">
                    <a:moveTo>
                      <a:pt x="265" y="0"/>
                    </a:moveTo>
                    <a:lnTo>
                      <a:pt x="0" y="0"/>
                    </a:lnTo>
                    <a:lnTo>
                      <a:pt x="0" y="5069"/>
                    </a:lnTo>
                    <a:lnTo>
                      <a:pt x="265" y="5069"/>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59"/>
              <p:cNvSpPr/>
              <p:nvPr/>
            </p:nvSpPr>
            <p:spPr>
              <a:xfrm>
                <a:off x="2362625" y="1779250"/>
                <a:ext cx="6625" cy="126750"/>
              </a:xfrm>
              <a:custGeom>
                <a:avLst/>
                <a:gdLst/>
                <a:ahLst/>
                <a:cxnLst/>
                <a:rect l="l" t="t" r="r" b="b"/>
                <a:pathLst>
                  <a:path w="265" h="5070" fill="none" extrusionOk="0">
                    <a:moveTo>
                      <a:pt x="265" y="1"/>
                    </a:moveTo>
                    <a:lnTo>
                      <a:pt x="0" y="1"/>
                    </a:lnTo>
                    <a:lnTo>
                      <a:pt x="0" y="5070"/>
                    </a:lnTo>
                    <a:lnTo>
                      <a:pt x="265" y="5070"/>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59"/>
              <p:cNvSpPr/>
              <p:nvPr/>
            </p:nvSpPr>
            <p:spPr>
              <a:xfrm>
                <a:off x="2362625" y="1644825"/>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59"/>
              <p:cNvSpPr/>
              <p:nvPr/>
            </p:nvSpPr>
            <p:spPr>
              <a:xfrm>
                <a:off x="2497050" y="1644825"/>
                <a:ext cx="6625" cy="1333350"/>
              </a:xfrm>
              <a:custGeom>
                <a:avLst/>
                <a:gdLst/>
                <a:ahLst/>
                <a:cxnLst/>
                <a:rect l="l" t="t" r="r" b="b"/>
                <a:pathLst>
                  <a:path w="265" h="53334" extrusionOk="0">
                    <a:moveTo>
                      <a:pt x="0" y="0"/>
                    </a:moveTo>
                    <a:lnTo>
                      <a:pt x="0" y="5113"/>
                    </a:lnTo>
                    <a:lnTo>
                      <a:pt x="265" y="5113"/>
                    </a:lnTo>
                    <a:lnTo>
                      <a:pt x="265" y="0"/>
                    </a:lnTo>
                    <a:close/>
                    <a:moveTo>
                      <a:pt x="0" y="5378"/>
                    </a:moveTo>
                    <a:lnTo>
                      <a:pt x="0" y="10447"/>
                    </a:lnTo>
                    <a:lnTo>
                      <a:pt x="265" y="10447"/>
                    </a:lnTo>
                    <a:lnTo>
                      <a:pt x="265" y="5378"/>
                    </a:lnTo>
                    <a:close/>
                    <a:moveTo>
                      <a:pt x="0" y="10755"/>
                    </a:moveTo>
                    <a:lnTo>
                      <a:pt x="0" y="15824"/>
                    </a:lnTo>
                    <a:lnTo>
                      <a:pt x="265" y="15824"/>
                    </a:lnTo>
                    <a:lnTo>
                      <a:pt x="265" y="10755"/>
                    </a:lnTo>
                    <a:close/>
                    <a:moveTo>
                      <a:pt x="0" y="16089"/>
                    </a:moveTo>
                    <a:lnTo>
                      <a:pt x="0" y="21201"/>
                    </a:lnTo>
                    <a:lnTo>
                      <a:pt x="265" y="21201"/>
                    </a:lnTo>
                    <a:lnTo>
                      <a:pt x="265" y="16089"/>
                    </a:lnTo>
                    <a:close/>
                    <a:moveTo>
                      <a:pt x="0" y="21466"/>
                    </a:moveTo>
                    <a:lnTo>
                      <a:pt x="0" y="26579"/>
                    </a:lnTo>
                    <a:lnTo>
                      <a:pt x="265" y="26579"/>
                    </a:lnTo>
                    <a:lnTo>
                      <a:pt x="265" y="21466"/>
                    </a:lnTo>
                    <a:close/>
                    <a:moveTo>
                      <a:pt x="0" y="26843"/>
                    </a:moveTo>
                    <a:lnTo>
                      <a:pt x="0" y="31956"/>
                    </a:lnTo>
                    <a:lnTo>
                      <a:pt x="265" y="31956"/>
                    </a:lnTo>
                    <a:lnTo>
                      <a:pt x="265" y="26843"/>
                    </a:lnTo>
                    <a:close/>
                    <a:moveTo>
                      <a:pt x="0" y="32221"/>
                    </a:moveTo>
                    <a:lnTo>
                      <a:pt x="0" y="37334"/>
                    </a:lnTo>
                    <a:lnTo>
                      <a:pt x="265" y="37334"/>
                    </a:lnTo>
                    <a:lnTo>
                      <a:pt x="265" y="32221"/>
                    </a:lnTo>
                    <a:close/>
                    <a:moveTo>
                      <a:pt x="0" y="37598"/>
                    </a:moveTo>
                    <a:lnTo>
                      <a:pt x="0" y="42711"/>
                    </a:lnTo>
                    <a:lnTo>
                      <a:pt x="265" y="42711"/>
                    </a:lnTo>
                    <a:lnTo>
                      <a:pt x="265" y="37598"/>
                    </a:lnTo>
                    <a:close/>
                    <a:moveTo>
                      <a:pt x="0" y="42975"/>
                    </a:moveTo>
                    <a:lnTo>
                      <a:pt x="0" y="48088"/>
                    </a:lnTo>
                    <a:lnTo>
                      <a:pt x="265" y="48088"/>
                    </a:lnTo>
                    <a:lnTo>
                      <a:pt x="265" y="42975"/>
                    </a:lnTo>
                    <a:close/>
                    <a:moveTo>
                      <a:pt x="0" y="48353"/>
                    </a:moveTo>
                    <a:lnTo>
                      <a:pt x="0"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59"/>
              <p:cNvSpPr/>
              <p:nvPr/>
            </p:nvSpPr>
            <p:spPr>
              <a:xfrm>
                <a:off x="2497050" y="2853625"/>
                <a:ext cx="6625" cy="124550"/>
              </a:xfrm>
              <a:custGeom>
                <a:avLst/>
                <a:gdLst/>
                <a:ahLst/>
                <a:cxnLst/>
                <a:rect l="l" t="t" r="r" b="b"/>
                <a:pathLst>
                  <a:path w="265" h="4982" fill="none" extrusionOk="0">
                    <a:moveTo>
                      <a:pt x="265" y="1"/>
                    </a:moveTo>
                    <a:lnTo>
                      <a:pt x="0" y="1"/>
                    </a:lnTo>
                    <a:lnTo>
                      <a:pt x="0" y="4981"/>
                    </a:lnTo>
                    <a:lnTo>
                      <a:pt x="265" y="4981"/>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59"/>
              <p:cNvSpPr/>
              <p:nvPr/>
            </p:nvSpPr>
            <p:spPr>
              <a:xfrm>
                <a:off x="2497050" y="2719200"/>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59"/>
              <p:cNvSpPr/>
              <p:nvPr/>
            </p:nvSpPr>
            <p:spPr>
              <a:xfrm>
                <a:off x="2497050" y="2584750"/>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59"/>
              <p:cNvSpPr/>
              <p:nvPr/>
            </p:nvSpPr>
            <p:spPr>
              <a:xfrm>
                <a:off x="2497050" y="2450325"/>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59"/>
              <p:cNvSpPr/>
              <p:nvPr/>
            </p:nvSpPr>
            <p:spPr>
              <a:xfrm>
                <a:off x="2497050" y="2315900"/>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59"/>
              <p:cNvSpPr/>
              <p:nvPr/>
            </p:nvSpPr>
            <p:spPr>
              <a:xfrm>
                <a:off x="2497050" y="2181450"/>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59"/>
              <p:cNvSpPr/>
              <p:nvPr/>
            </p:nvSpPr>
            <p:spPr>
              <a:xfrm>
                <a:off x="2497050" y="2047025"/>
                <a:ext cx="6625" cy="127850"/>
              </a:xfrm>
              <a:custGeom>
                <a:avLst/>
                <a:gdLst/>
                <a:ahLst/>
                <a:cxnLst/>
                <a:rect l="l" t="t" r="r" b="b"/>
                <a:pathLst>
                  <a:path w="265" h="5114" fill="none" extrusionOk="0">
                    <a:moveTo>
                      <a:pt x="265" y="1"/>
                    </a:moveTo>
                    <a:lnTo>
                      <a:pt x="0" y="1"/>
                    </a:lnTo>
                    <a:lnTo>
                      <a:pt x="0" y="5113"/>
                    </a:lnTo>
                    <a:lnTo>
                      <a:pt x="265" y="5113"/>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59"/>
              <p:cNvSpPr/>
              <p:nvPr/>
            </p:nvSpPr>
            <p:spPr>
              <a:xfrm>
                <a:off x="2497050" y="1913700"/>
                <a:ext cx="6625" cy="126750"/>
              </a:xfrm>
              <a:custGeom>
                <a:avLst/>
                <a:gdLst/>
                <a:ahLst/>
                <a:cxnLst/>
                <a:rect l="l" t="t" r="r" b="b"/>
                <a:pathLst>
                  <a:path w="265" h="5070" fill="none" extrusionOk="0">
                    <a:moveTo>
                      <a:pt x="265" y="0"/>
                    </a:moveTo>
                    <a:lnTo>
                      <a:pt x="0" y="0"/>
                    </a:lnTo>
                    <a:lnTo>
                      <a:pt x="0" y="5069"/>
                    </a:lnTo>
                    <a:lnTo>
                      <a:pt x="265" y="5069"/>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59"/>
              <p:cNvSpPr/>
              <p:nvPr/>
            </p:nvSpPr>
            <p:spPr>
              <a:xfrm>
                <a:off x="2497050" y="1779250"/>
                <a:ext cx="6625" cy="126750"/>
              </a:xfrm>
              <a:custGeom>
                <a:avLst/>
                <a:gdLst/>
                <a:ahLst/>
                <a:cxnLst/>
                <a:rect l="l" t="t" r="r" b="b"/>
                <a:pathLst>
                  <a:path w="265" h="5070" fill="none" extrusionOk="0">
                    <a:moveTo>
                      <a:pt x="265" y="1"/>
                    </a:moveTo>
                    <a:lnTo>
                      <a:pt x="0" y="1"/>
                    </a:lnTo>
                    <a:lnTo>
                      <a:pt x="0" y="5070"/>
                    </a:lnTo>
                    <a:lnTo>
                      <a:pt x="265" y="5070"/>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59"/>
              <p:cNvSpPr/>
              <p:nvPr/>
            </p:nvSpPr>
            <p:spPr>
              <a:xfrm>
                <a:off x="2497050" y="1644825"/>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59"/>
              <p:cNvSpPr/>
              <p:nvPr/>
            </p:nvSpPr>
            <p:spPr>
              <a:xfrm>
                <a:off x="2631475" y="1644825"/>
                <a:ext cx="6650" cy="1333350"/>
              </a:xfrm>
              <a:custGeom>
                <a:avLst/>
                <a:gdLst/>
                <a:ahLst/>
                <a:cxnLst/>
                <a:rect l="l" t="t" r="r" b="b"/>
                <a:pathLst>
                  <a:path w="266" h="53334" extrusionOk="0">
                    <a:moveTo>
                      <a:pt x="1" y="0"/>
                    </a:moveTo>
                    <a:lnTo>
                      <a:pt x="1" y="5113"/>
                    </a:lnTo>
                    <a:lnTo>
                      <a:pt x="265" y="5113"/>
                    </a:lnTo>
                    <a:lnTo>
                      <a:pt x="265" y="0"/>
                    </a:lnTo>
                    <a:close/>
                    <a:moveTo>
                      <a:pt x="1" y="5378"/>
                    </a:moveTo>
                    <a:lnTo>
                      <a:pt x="1" y="10447"/>
                    </a:lnTo>
                    <a:lnTo>
                      <a:pt x="265" y="10447"/>
                    </a:lnTo>
                    <a:lnTo>
                      <a:pt x="265" y="5378"/>
                    </a:lnTo>
                    <a:close/>
                    <a:moveTo>
                      <a:pt x="1" y="10755"/>
                    </a:moveTo>
                    <a:lnTo>
                      <a:pt x="1" y="15824"/>
                    </a:lnTo>
                    <a:lnTo>
                      <a:pt x="265" y="15824"/>
                    </a:lnTo>
                    <a:lnTo>
                      <a:pt x="265" y="10755"/>
                    </a:lnTo>
                    <a:close/>
                    <a:moveTo>
                      <a:pt x="1" y="16089"/>
                    </a:moveTo>
                    <a:lnTo>
                      <a:pt x="1" y="21201"/>
                    </a:lnTo>
                    <a:lnTo>
                      <a:pt x="265" y="21201"/>
                    </a:lnTo>
                    <a:lnTo>
                      <a:pt x="265" y="16089"/>
                    </a:lnTo>
                    <a:close/>
                    <a:moveTo>
                      <a:pt x="1" y="21466"/>
                    </a:moveTo>
                    <a:lnTo>
                      <a:pt x="1" y="26579"/>
                    </a:lnTo>
                    <a:lnTo>
                      <a:pt x="265" y="26579"/>
                    </a:lnTo>
                    <a:lnTo>
                      <a:pt x="265" y="21466"/>
                    </a:lnTo>
                    <a:close/>
                    <a:moveTo>
                      <a:pt x="1" y="26843"/>
                    </a:moveTo>
                    <a:lnTo>
                      <a:pt x="1" y="31956"/>
                    </a:lnTo>
                    <a:lnTo>
                      <a:pt x="265" y="31956"/>
                    </a:lnTo>
                    <a:lnTo>
                      <a:pt x="265" y="26843"/>
                    </a:lnTo>
                    <a:close/>
                    <a:moveTo>
                      <a:pt x="1" y="32221"/>
                    </a:moveTo>
                    <a:lnTo>
                      <a:pt x="1" y="37334"/>
                    </a:lnTo>
                    <a:lnTo>
                      <a:pt x="265" y="37334"/>
                    </a:lnTo>
                    <a:lnTo>
                      <a:pt x="265" y="32221"/>
                    </a:lnTo>
                    <a:close/>
                    <a:moveTo>
                      <a:pt x="1" y="37598"/>
                    </a:moveTo>
                    <a:lnTo>
                      <a:pt x="1" y="42711"/>
                    </a:lnTo>
                    <a:lnTo>
                      <a:pt x="265" y="42711"/>
                    </a:lnTo>
                    <a:lnTo>
                      <a:pt x="265" y="37598"/>
                    </a:lnTo>
                    <a:close/>
                    <a:moveTo>
                      <a:pt x="1" y="42975"/>
                    </a:moveTo>
                    <a:lnTo>
                      <a:pt x="1" y="48088"/>
                    </a:lnTo>
                    <a:lnTo>
                      <a:pt x="265" y="48088"/>
                    </a:lnTo>
                    <a:lnTo>
                      <a:pt x="265" y="42975"/>
                    </a:lnTo>
                    <a:close/>
                    <a:moveTo>
                      <a:pt x="1" y="48353"/>
                    </a:moveTo>
                    <a:lnTo>
                      <a:pt x="1"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59"/>
              <p:cNvSpPr/>
              <p:nvPr/>
            </p:nvSpPr>
            <p:spPr>
              <a:xfrm>
                <a:off x="2631475" y="2853625"/>
                <a:ext cx="6650" cy="124550"/>
              </a:xfrm>
              <a:custGeom>
                <a:avLst/>
                <a:gdLst/>
                <a:ahLst/>
                <a:cxnLst/>
                <a:rect l="l" t="t" r="r" b="b"/>
                <a:pathLst>
                  <a:path w="266" h="4982" fill="none" extrusionOk="0">
                    <a:moveTo>
                      <a:pt x="265" y="1"/>
                    </a:moveTo>
                    <a:lnTo>
                      <a:pt x="1" y="1"/>
                    </a:lnTo>
                    <a:lnTo>
                      <a:pt x="1" y="4981"/>
                    </a:lnTo>
                    <a:lnTo>
                      <a:pt x="265" y="4981"/>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59"/>
              <p:cNvSpPr/>
              <p:nvPr/>
            </p:nvSpPr>
            <p:spPr>
              <a:xfrm>
                <a:off x="2631475" y="2719200"/>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59"/>
              <p:cNvSpPr/>
              <p:nvPr/>
            </p:nvSpPr>
            <p:spPr>
              <a:xfrm>
                <a:off x="2631475" y="2584750"/>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59"/>
              <p:cNvSpPr/>
              <p:nvPr/>
            </p:nvSpPr>
            <p:spPr>
              <a:xfrm>
                <a:off x="2631475" y="2450325"/>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59"/>
              <p:cNvSpPr/>
              <p:nvPr/>
            </p:nvSpPr>
            <p:spPr>
              <a:xfrm>
                <a:off x="2631475" y="2315900"/>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59"/>
              <p:cNvSpPr/>
              <p:nvPr/>
            </p:nvSpPr>
            <p:spPr>
              <a:xfrm>
                <a:off x="2631475" y="2181450"/>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59"/>
              <p:cNvSpPr/>
              <p:nvPr/>
            </p:nvSpPr>
            <p:spPr>
              <a:xfrm>
                <a:off x="2631475" y="2047025"/>
                <a:ext cx="6650" cy="127850"/>
              </a:xfrm>
              <a:custGeom>
                <a:avLst/>
                <a:gdLst/>
                <a:ahLst/>
                <a:cxnLst/>
                <a:rect l="l" t="t" r="r" b="b"/>
                <a:pathLst>
                  <a:path w="266" h="5114" fill="none" extrusionOk="0">
                    <a:moveTo>
                      <a:pt x="265" y="1"/>
                    </a:moveTo>
                    <a:lnTo>
                      <a:pt x="1" y="1"/>
                    </a:lnTo>
                    <a:lnTo>
                      <a:pt x="1" y="5113"/>
                    </a:lnTo>
                    <a:lnTo>
                      <a:pt x="265" y="5113"/>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59"/>
              <p:cNvSpPr/>
              <p:nvPr/>
            </p:nvSpPr>
            <p:spPr>
              <a:xfrm>
                <a:off x="2631475" y="1913700"/>
                <a:ext cx="6650" cy="126750"/>
              </a:xfrm>
              <a:custGeom>
                <a:avLst/>
                <a:gdLst/>
                <a:ahLst/>
                <a:cxnLst/>
                <a:rect l="l" t="t" r="r" b="b"/>
                <a:pathLst>
                  <a:path w="266" h="5070" fill="none" extrusionOk="0">
                    <a:moveTo>
                      <a:pt x="265" y="0"/>
                    </a:moveTo>
                    <a:lnTo>
                      <a:pt x="1" y="0"/>
                    </a:lnTo>
                    <a:lnTo>
                      <a:pt x="1" y="5069"/>
                    </a:lnTo>
                    <a:lnTo>
                      <a:pt x="265" y="5069"/>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59"/>
              <p:cNvSpPr/>
              <p:nvPr/>
            </p:nvSpPr>
            <p:spPr>
              <a:xfrm>
                <a:off x="2631475" y="1779250"/>
                <a:ext cx="6650" cy="126750"/>
              </a:xfrm>
              <a:custGeom>
                <a:avLst/>
                <a:gdLst/>
                <a:ahLst/>
                <a:cxnLst/>
                <a:rect l="l" t="t" r="r" b="b"/>
                <a:pathLst>
                  <a:path w="266" h="5070" fill="none" extrusionOk="0">
                    <a:moveTo>
                      <a:pt x="265" y="1"/>
                    </a:moveTo>
                    <a:lnTo>
                      <a:pt x="1" y="1"/>
                    </a:lnTo>
                    <a:lnTo>
                      <a:pt x="1" y="5070"/>
                    </a:lnTo>
                    <a:lnTo>
                      <a:pt x="265" y="5070"/>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59"/>
              <p:cNvSpPr/>
              <p:nvPr/>
            </p:nvSpPr>
            <p:spPr>
              <a:xfrm>
                <a:off x="2631475" y="1644825"/>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59"/>
              <p:cNvSpPr/>
              <p:nvPr/>
            </p:nvSpPr>
            <p:spPr>
              <a:xfrm>
                <a:off x="2761500" y="1645925"/>
                <a:ext cx="7750" cy="1336650"/>
              </a:xfrm>
              <a:custGeom>
                <a:avLst/>
                <a:gdLst/>
                <a:ahLst/>
                <a:cxnLst/>
                <a:rect l="l" t="t" r="r" b="b"/>
                <a:pathLst>
                  <a:path w="310" h="53466" extrusionOk="0">
                    <a:moveTo>
                      <a:pt x="1" y="1"/>
                    </a:moveTo>
                    <a:lnTo>
                      <a:pt x="1" y="5069"/>
                    </a:lnTo>
                    <a:lnTo>
                      <a:pt x="309" y="5069"/>
                    </a:lnTo>
                    <a:lnTo>
                      <a:pt x="309" y="1"/>
                    </a:lnTo>
                    <a:close/>
                    <a:moveTo>
                      <a:pt x="1" y="5334"/>
                    </a:moveTo>
                    <a:lnTo>
                      <a:pt x="1" y="10403"/>
                    </a:lnTo>
                    <a:lnTo>
                      <a:pt x="309" y="10403"/>
                    </a:lnTo>
                    <a:lnTo>
                      <a:pt x="309" y="5334"/>
                    </a:lnTo>
                    <a:close/>
                    <a:moveTo>
                      <a:pt x="1" y="10711"/>
                    </a:moveTo>
                    <a:lnTo>
                      <a:pt x="1" y="15780"/>
                    </a:lnTo>
                    <a:lnTo>
                      <a:pt x="309" y="15780"/>
                    </a:lnTo>
                    <a:lnTo>
                      <a:pt x="309" y="10711"/>
                    </a:lnTo>
                    <a:close/>
                    <a:moveTo>
                      <a:pt x="1" y="16045"/>
                    </a:moveTo>
                    <a:lnTo>
                      <a:pt x="1" y="21157"/>
                    </a:lnTo>
                    <a:lnTo>
                      <a:pt x="309" y="21157"/>
                    </a:lnTo>
                    <a:lnTo>
                      <a:pt x="309" y="16045"/>
                    </a:lnTo>
                    <a:close/>
                    <a:moveTo>
                      <a:pt x="1" y="21422"/>
                    </a:moveTo>
                    <a:lnTo>
                      <a:pt x="1" y="26535"/>
                    </a:lnTo>
                    <a:lnTo>
                      <a:pt x="309" y="26535"/>
                    </a:lnTo>
                    <a:lnTo>
                      <a:pt x="309" y="21422"/>
                    </a:lnTo>
                    <a:close/>
                    <a:moveTo>
                      <a:pt x="1" y="26799"/>
                    </a:moveTo>
                    <a:lnTo>
                      <a:pt x="1" y="31912"/>
                    </a:lnTo>
                    <a:lnTo>
                      <a:pt x="309" y="31912"/>
                    </a:lnTo>
                    <a:lnTo>
                      <a:pt x="309" y="26799"/>
                    </a:lnTo>
                    <a:close/>
                    <a:moveTo>
                      <a:pt x="1" y="32177"/>
                    </a:moveTo>
                    <a:lnTo>
                      <a:pt x="1" y="37290"/>
                    </a:lnTo>
                    <a:lnTo>
                      <a:pt x="309" y="37290"/>
                    </a:lnTo>
                    <a:lnTo>
                      <a:pt x="309" y="32177"/>
                    </a:lnTo>
                    <a:close/>
                    <a:moveTo>
                      <a:pt x="1" y="37554"/>
                    </a:moveTo>
                    <a:lnTo>
                      <a:pt x="1" y="42667"/>
                    </a:lnTo>
                    <a:lnTo>
                      <a:pt x="309" y="42667"/>
                    </a:lnTo>
                    <a:lnTo>
                      <a:pt x="309" y="37554"/>
                    </a:lnTo>
                    <a:close/>
                    <a:moveTo>
                      <a:pt x="1" y="42931"/>
                    </a:moveTo>
                    <a:lnTo>
                      <a:pt x="1" y="48044"/>
                    </a:lnTo>
                    <a:lnTo>
                      <a:pt x="309" y="48044"/>
                    </a:lnTo>
                    <a:lnTo>
                      <a:pt x="309" y="42931"/>
                    </a:lnTo>
                    <a:close/>
                    <a:moveTo>
                      <a:pt x="1" y="48309"/>
                    </a:moveTo>
                    <a:lnTo>
                      <a:pt x="1" y="53289"/>
                    </a:lnTo>
                    <a:lnTo>
                      <a:pt x="265" y="53289"/>
                    </a:lnTo>
                    <a:lnTo>
                      <a:pt x="265" y="53466"/>
                    </a:lnTo>
                    <a:lnTo>
                      <a:pt x="309" y="53466"/>
                    </a:lnTo>
                    <a:lnTo>
                      <a:pt x="309" y="48309"/>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59"/>
              <p:cNvSpPr/>
              <p:nvPr/>
            </p:nvSpPr>
            <p:spPr>
              <a:xfrm>
                <a:off x="2761500" y="1645925"/>
                <a:ext cx="7750" cy="1336650"/>
              </a:xfrm>
              <a:custGeom>
                <a:avLst/>
                <a:gdLst/>
                <a:ahLst/>
                <a:cxnLst/>
                <a:rect l="l" t="t" r="r" b="b"/>
                <a:pathLst>
                  <a:path w="310" h="53466" fill="none" extrusionOk="0">
                    <a:moveTo>
                      <a:pt x="309" y="1"/>
                    </a:moveTo>
                    <a:lnTo>
                      <a:pt x="1" y="1"/>
                    </a:lnTo>
                    <a:lnTo>
                      <a:pt x="1" y="5069"/>
                    </a:lnTo>
                    <a:lnTo>
                      <a:pt x="309" y="5069"/>
                    </a:lnTo>
                    <a:lnTo>
                      <a:pt x="309" y="5334"/>
                    </a:lnTo>
                    <a:lnTo>
                      <a:pt x="1" y="5334"/>
                    </a:lnTo>
                    <a:lnTo>
                      <a:pt x="1" y="10403"/>
                    </a:lnTo>
                    <a:lnTo>
                      <a:pt x="309" y="10403"/>
                    </a:lnTo>
                    <a:lnTo>
                      <a:pt x="309" y="10711"/>
                    </a:lnTo>
                    <a:lnTo>
                      <a:pt x="1" y="10711"/>
                    </a:lnTo>
                    <a:lnTo>
                      <a:pt x="1" y="15780"/>
                    </a:lnTo>
                    <a:lnTo>
                      <a:pt x="309" y="15780"/>
                    </a:lnTo>
                    <a:lnTo>
                      <a:pt x="309" y="16045"/>
                    </a:lnTo>
                    <a:lnTo>
                      <a:pt x="1" y="16045"/>
                    </a:lnTo>
                    <a:lnTo>
                      <a:pt x="1" y="21157"/>
                    </a:lnTo>
                    <a:lnTo>
                      <a:pt x="309" y="21157"/>
                    </a:lnTo>
                    <a:lnTo>
                      <a:pt x="309" y="21422"/>
                    </a:lnTo>
                    <a:lnTo>
                      <a:pt x="1" y="21422"/>
                    </a:lnTo>
                    <a:lnTo>
                      <a:pt x="1" y="26535"/>
                    </a:lnTo>
                    <a:lnTo>
                      <a:pt x="309" y="26535"/>
                    </a:lnTo>
                    <a:lnTo>
                      <a:pt x="309" y="26799"/>
                    </a:lnTo>
                    <a:lnTo>
                      <a:pt x="1" y="26799"/>
                    </a:lnTo>
                    <a:lnTo>
                      <a:pt x="1" y="31912"/>
                    </a:lnTo>
                    <a:lnTo>
                      <a:pt x="309" y="31912"/>
                    </a:lnTo>
                    <a:lnTo>
                      <a:pt x="309" y="32177"/>
                    </a:lnTo>
                    <a:lnTo>
                      <a:pt x="1" y="32177"/>
                    </a:lnTo>
                    <a:lnTo>
                      <a:pt x="1" y="37290"/>
                    </a:lnTo>
                    <a:lnTo>
                      <a:pt x="309" y="37290"/>
                    </a:lnTo>
                    <a:lnTo>
                      <a:pt x="309" y="37554"/>
                    </a:lnTo>
                    <a:lnTo>
                      <a:pt x="1" y="37554"/>
                    </a:lnTo>
                    <a:lnTo>
                      <a:pt x="1" y="42667"/>
                    </a:lnTo>
                    <a:lnTo>
                      <a:pt x="309" y="42667"/>
                    </a:lnTo>
                    <a:lnTo>
                      <a:pt x="309" y="42931"/>
                    </a:lnTo>
                    <a:lnTo>
                      <a:pt x="1" y="42931"/>
                    </a:lnTo>
                    <a:lnTo>
                      <a:pt x="1" y="48044"/>
                    </a:lnTo>
                    <a:lnTo>
                      <a:pt x="309" y="48044"/>
                    </a:lnTo>
                    <a:lnTo>
                      <a:pt x="309" y="48309"/>
                    </a:lnTo>
                    <a:lnTo>
                      <a:pt x="1" y="48309"/>
                    </a:lnTo>
                    <a:lnTo>
                      <a:pt x="1" y="53289"/>
                    </a:lnTo>
                    <a:lnTo>
                      <a:pt x="265" y="53289"/>
                    </a:lnTo>
                    <a:lnTo>
                      <a:pt x="265" y="53466"/>
                    </a:lnTo>
                    <a:lnTo>
                      <a:pt x="309" y="53466"/>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59"/>
              <p:cNvSpPr/>
              <p:nvPr/>
            </p:nvSpPr>
            <p:spPr>
              <a:xfrm>
                <a:off x="2093750" y="1638225"/>
                <a:ext cx="675500" cy="6625"/>
              </a:xfrm>
              <a:custGeom>
                <a:avLst/>
                <a:gdLst/>
                <a:ahLst/>
                <a:cxnLst/>
                <a:rect l="l" t="t" r="r" b="b"/>
                <a:pathLst>
                  <a:path w="27020" h="265" extrusionOk="0">
                    <a:moveTo>
                      <a:pt x="0" y="0"/>
                    </a:moveTo>
                    <a:lnTo>
                      <a:pt x="0" y="220"/>
                    </a:lnTo>
                    <a:lnTo>
                      <a:pt x="265" y="220"/>
                    </a:lnTo>
                    <a:lnTo>
                      <a:pt x="265" y="264"/>
                    </a:lnTo>
                    <a:lnTo>
                      <a:pt x="5378" y="264"/>
                    </a:lnTo>
                    <a:lnTo>
                      <a:pt x="5378" y="220"/>
                    </a:lnTo>
                    <a:lnTo>
                      <a:pt x="5642" y="220"/>
                    </a:lnTo>
                    <a:lnTo>
                      <a:pt x="5642" y="264"/>
                    </a:lnTo>
                    <a:lnTo>
                      <a:pt x="10755" y="264"/>
                    </a:lnTo>
                    <a:lnTo>
                      <a:pt x="10755" y="220"/>
                    </a:lnTo>
                    <a:lnTo>
                      <a:pt x="11020" y="220"/>
                    </a:lnTo>
                    <a:lnTo>
                      <a:pt x="11020" y="264"/>
                    </a:lnTo>
                    <a:lnTo>
                      <a:pt x="16132" y="264"/>
                    </a:lnTo>
                    <a:lnTo>
                      <a:pt x="16132" y="220"/>
                    </a:lnTo>
                    <a:lnTo>
                      <a:pt x="16397" y="220"/>
                    </a:lnTo>
                    <a:lnTo>
                      <a:pt x="16397" y="264"/>
                    </a:lnTo>
                    <a:lnTo>
                      <a:pt x="21510" y="264"/>
                    </a:lnTo>
                    <a:lnTo>
                      <a:pt x="21510" y="220"/>
                    </a:lnTo>
                    <a:lnTo>
                      <a:pt x="21774" y="220"/>
                    </a:lnTo>
                    <a:lnTo>
                      <a:pt x="21774" y="264"/>
                    </a:lnTo>
                    <a:lnTo>
                      <a:pt x="27019" y="264"/>
                    </a:lnTo>
                    <a:lnTo>
                      <a:pt x="2701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59"/>
              <p:cNvSpPr/>
              <p:nvPr/>
            </p:nvSpPr>
            <p:spPr>
              <a:xfrm>
                <a:off x="2093750" y="1638225"/>
                <a:ext cx="675500" cy="6625"/>
              </a:xfrm>
              <a:custGeom>
                <a:avLst/>
                <a:gdLst/>
                <a:ahLst/>
                <a:cxnLst/>
                <a:rect l="l" t="t" r="r" b="b"/>
                <a:pathLst>
                  <a:path w="27020" h="265" fill="none" extrusionOk="0">
                    <a:moveTo>
                      <a:pt x="27019" y="0"/>
                    </a:moveTo>
                    <a:lnTo>
                      <a:pt x="0" y="0"/>
                    </a:lnTo>
                    <a:lnTo>
                      <a:pt x="0" y="220"/>
                    </a:lnTo>
                    <a:lnTo>
                      <a:pt x="265" y="220"/>
                    </a:lnTo>
                    <a:lnTo>
                      <a:pt x="265" y="264"/>
                    </a:lnTo>
                    <a:lnTo>
                      <a:pt x="5378" y="264"/>
                    </a:lnTo>
                    <a:lnTo>
                      <a:pt x="5378" y="220"/>
                    </a:lnTo>
                    <a:lnTo>
                      <a:pt x="5642" y="220"/>
                    </a:lnTo>
                    <a:lnTo>
                      <a:pt x="5642" y="264"/>
                    </a:lnTo>
                    <a:lnTo>
                      <a:pt x="10755" y="264"/>
                    </a:lnTo>
                    <a:lnTo>
                      <a:pt x="10755" y="220"/>
                    </a:lnTo>
                    <a:lnTo>
                      <a:pt x="11020" y="220"/>
                    </a:lnTo>
                    <a:lnTo>
                      <a:pt x="11020" y="264"/>
                    </a:lnTo>
                    <a:lnTo>
                      <a:pt x="16132" y="264"/>
                    </a:lnTo>
                    <a:lnTo>
                      <a:pt x="16132" y="220"/>
                    </a:lnTo>
                    <a:lnTo>
                      <a:pt x="16397" y="220"/>
                    </a:lnTo>
                    <a:lnTo>
                      <a:pt x="16397" y="264"/>
                    </a:lnTo>
                    <a:lnTo>
                      <a:pt x="21510" y="264"/>
                    </a:lnTo>
                    <a:lnTo>
                      <a:pt x="21510" y="220"/>
                    </a:lnTo>
                    <a:lnTo>
                      <a:pt x="21774" y="220"/>
                    </a:lnTo>
                    <a:lnTo>
                      <a:pt x="21774" y="264"/>
                    </a:lnTo>
                    <a:lnTo>
                      <a:pt x="27019" y="264"/>
                    </a:lnTo>
                    <a:lnTo>
                      <a:pt x="2701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59"/>
              <p:cNvSpPr/>
              <p:nvPr/>
            </p:nvSpPr>
            <p:spPr>
              <a:xfrm>
                <a:off x="2093750" y="1643725"/>
                <a:ext cx="6625" cy="1125"/>
              </a:xfrm>
              <a:custGeom>
                <a:avLst/>
                <a:gdLst/>
                <a:ahLst/>
                <a:cxnLst/>
                <a:rect l="l" t="t" r="r" b="b"/>
                <a:pathLst>
                  <a:path w="265" h="45" extrusionOk="0">
                    <a:moveTo>
                      <a:pt x="0" y="0"/>
                    </a:moveTo>
                    <a:lnTo>
                      <a:pt x="0" y="44"/>
                    </a:lnTo>
                    <a:lnTo>
                      <a:pt x="265"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59"/>
              <p:cNvSpPr/>
              <p:nvPr/>
            </p:nvSpPr>
            <p:spPr>
              <a:xfrm>
                <a:off x="2093750" y="1643725"/>
                <a:ext cx="6625" cy="1125"/>
              </a:xfrm>
              <a:custGeom>
                <a:avLst/>
                <a:gdLst/>
                <a:ahLst/>
                <a:cxnLst/>
                <a:rect l="l" t="t" r="r" b="b"/>
                <a:pathLst>
                  <a:path w="265" h="45" fill="none" extrusionOk="0">
                    <a:moveTo>
                      <a:pt x="265" y="0"/>
                    </a:moveTo>
                    <a:lnTo>
                      <a:pt x="0" y="0"/>
                    </a:lnTo>
                    <a:lnTo>
                      <a:pt x="0" y="44"/>
                    </a:lnTo>
                    <a:lnTo>
                      <a:pt x="265" y="44"/>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59"/>
              <p:cNvSpPr/>
              <p:nvPr/>
            </p:nvSpPr>
            <p:spPr>
              <a:xfrm>
                <a:off x="2228175" y="1643725"/>
                <a:ext cx="6650" cy="1125"/>
              </a:xfrm>
              <a:custGeom>
                <a:avLst/>
                <a:gdLst/>
                <a:ahLst/>
                <a:cxnLst/>
                <a:rect l="l" t="t" r="r" b="b"/>
                <a:pathLst>
                  <a:path w="266" h="45" extrusionOk="0">
                    <a:moveTo>
                      <a:pt x="1" y="0"/>
                    </a:moveTo>
                    <a:lnTo>
                      <a:pt x="1" y="44"/>
                    </a:lnTo>
                    <a:lnTo>
                      <a:pt x="265"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59"/>
              <p:cNvSpPr/>
              <p:nvPr/>
            </p:nvSpPr>
            <p:spPr>
              <a:xfrm>
                <a:off x="2228175" y="1643725"/>
                <a:ext cx="6650" cy="1125"/>
              </a:xfrm>
              <a:custGeom>
                <a:avLst/>
                <a:gdLst/>
                <a:ahLst/>
                <a:cxnLst/>
                <a:rect l="l" t="t" r="r" b="b"/>
                <a:pathLst>
                  <a:path w="266" h="45" fill="none" extrusionOk="0">
                    <a:moveTo>
                      <a:pt x="265" y="0"/>
                    </a:moveTo>
                    <a:lnTo>
                      <a:pt x="1" y="0"/>
                    </a:lnTo>
                    <a:lnTo>
                      <a:pt x="1" y="44"/>
                    </a:lnTo>
                    <a:lnTo>
                      <a:pt x="265" y="44"/>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59"/>
              <p:cNvSpPr/>
              <p:nvPr/>
            </p:nvSpPr>
            <p:spPr>
              <a:xfrm>
                <a:off x="2362625" y="1643725"/>
                <a:ext cx="6625" cy="1125"/>
              </a:xfrm>
              <a:custGeom>
                <a:avLst/>
                <a:gdLst/>
                <a:ahLst/>
                <a:cxnLst/>
                <a:rect l="l" t="t" r="r" b="b"/>
                <a:pathLst>
                  <a:path w="265" h="45" extrusionOk="0">
                    <a:moveTo>
                      <a:pt x="0" y="0"/>
                    </a:moveTo>
                    <a:lnTo>
                      <a:pt x="0" y="44"/>
                    </a:lnTo>
                    <a:lnTo>
                      <a:pt x="265"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59"/>
              <p:cNvSpPr/>
              <p:nvPr/>
            </p:nvSpPr>
            <p:spPr>
              <a:xfrm>
                <a:off x="2362625" y="1643725"/>
                <a:ext cx="6625" cy="1125"/>
              </a:xfrm>
              <a:custGeom>
                <a:avLst/>
                <a:gdLst/>
                <a:ahLst/>
                <a:cxnLst/>
                <a:rect l="l" t="t" r="r" b="b"/>
                <a:pathLst>
                  <a:path w="265" h="45" fill="none" extrusionOk="0">
                    <a:moveTo>
                      <a:pt x="265" y="0"/>
                    </a:moveTo>
                    <a:lnTo>
                      <a:pt x="0" y="0"/>
                    </a:lnTo>
                    <a:lnTo>
                      <a:pt x="0" y="44"/>
                    </a:lnTo>
                    <a:lnTo>
                      <a:pt x="265" y="44"/>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59"/>
              <p:cNvSpPr/>
              <p:nvPr/>
            </p:nvSpPr>
            <p:spPr>
              <a:xfrm>
                <a:off x="2497050" y="1643725"/>
                <a:ext cx="6625" cy="1125"/>
              </a:xfrm>
              <a:custGeom>
                <a:avLst/>
                <a:gdLst/>
                <a:ahLst/>
                <a:cxnLst/>
                <a:rect l="l" t="t" r="r" b="b"/>
                <a:pathLst>
                  <a:path w="265" h="45" extrusionOk="0">
                    <a:moveTo>
                      <a:pt x="0" y="0"/>
                    </a:moveTo>
                    <a:lnTo>
                      <a:pt x="0" y="44"/>
                    </a:lnTo>
                    <a:lnTo>
                      <a:pt x="265"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59"/>
              <p:cNvSpPr/>
              <p:nvPr/>
            </p:nvSpPr>
            <p:spPr>
              <a:xfrm>
                <a:off x="2497050" y="1643725"/>
                <a:ext cx="6625" cy="1125"/>
              </a:xfrm>
              <a:custGeom>
                <a:avLst/>
                <a:gdLst/>
                <a:ahLst/>
                <a:cxnLst/>
                <a:rect l="l" t="t" r="r" b="b"/>
                <a:pathLst>
                  <a:path w="265" h="45" fill="none" extrusionOk="0">
                    <a:moveTo>
                      <a:pt x="265" y="0"/>
                    </a:moveTo>
                    <a:lnTo>
                      <a:pt x="0" y="0"/>
                    </a:lnTo>
                    <a:lnTo>
                      <a:pt x="0" y="44"/>
                    </a:lnTo>
                    <a:lnTo>
                      <a:pt x="265" y="44"/>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59"/>
              <p:cNvSpPr/>
              <p:nvPr/>
            </p:nvSpPr>
            <p:spPr>
              <a:xfrm>
                <a:off x="2631475" y="1643725"/>
                <a:ext cx="6650" cy="1125"/>
              </a:xfrm>
              <a:custGeom>
                <a:avLst/>
                <a:gdLst/>
                <a:ahLst/>
                <a:cxnLst/>
                <a:rect l="l" t="t" r="r" b="b"/>
                <a:pathLst>
                  <a:path w="266" h="45" extrusionOk="0">
                    <a:moveTo>
                      <a:pt x="1" y="0"/>
                    </a:moveTo>
                    <a:lnTo>
                      <a:pt x="1" y="44"/>
                    </a:lnTo>
                    <a:lnTo>
                      <a:pt x="265"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59"/>
              <p:cNvSpPr/>
              <p:nvPr/>
            </p:nvSpPr>
            <p:spPr>
              <a:xfrm>
                <a:off x="2631475" y="1643725"/>
                <a:ext cx="6650" cy="1125"/>
              </a:xfrm>
              <a:custGeom>
                <a:avLst/>
                <a:gdLst/>
                <a:ahLst/>
                <a:cxnLst/>
                <a:rect l="l" t="t" r="r" b="b"/>
                <a:pathLst>
                  <a:path w="266" h="45" fill="none" extrusionOk="0">
                    <a:moveTo>
                      <a:pt x="265" y="0"/>
                    </a:moveTo>
                    <a:lnTo>
                      <a:pt x="1" y="0"/>
                    </a:lnTo>
                    <a:lnTo>
                      <a:pt x="1" y="44"/>
                    </a:lnTo>
                    <a:lnTo>
                      <a:pt x="265" y="44"/>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59"/>
              <p:cNvSpPr/>
              <p:nvPr/>
            </p:nvSpPr>
            <p:spPr>
              <a:xfrm>
                <a:off x="2100350" y="1772650"/>
                <a:ext cx="661175" cy="6625"/>
              </a:xfrm>
              <a:custGeom>
                <a:avLst/>
                <a:gdLst/>
                <a:ahLst/>
                <a:cxnLst/>
                <a:rect l="l" t="t" r="r" b="b"/>
                <a:pathLst>
                  <a:path w="26447"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59"/>
              <p:cNvSpPr/>
              <p:nvPr/>
            </p:nvSpPr>
            <p:spPr>
              <a:xfrm>
                <a:off x="2100350" y="17726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59"/>
              <p:cNvSpPr/>
              <p:nvPr/>
            </p:nvSpPr>
            <p:spPr>
              <a:xfrm>
                <a:off x="2234800" y="1772650"/>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59"/>
              <p:cNvSpPr/>
              <p:nvPr/>
            </p:nvSpPr>
            <p:spPr>
              <a:xfrm>
                <a:off x="2369225" y="1772650"/>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59"/>
              <p:cNvSpPr/>
              <p:nvPr/>
            </p:nvSpPr>
            <p:spPr>
              <a:xfrm>
                <a:off x="2503650" y="17726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59"/>
              <p:cNvSpPr/>
              <p:nvPr/>
            </p:nvSpPr>
            <p:spPr>
              <a:xfrm>
                <a:off x="2638100" y="1772650"/>
                <a:ext cx="123425" cy="6625"/>
              </a:xfrm>
              <a:custGeom>
                <a:avLst/>
                <a:gdLst/>
                <a:ahLst/>
                <a:cxnLst/>
                <a:rect l="l" t="t" r="r" b="b"/>
                <a:pathLst>
                  <a:path w="4937" h="265" fill="none" extrusionOk="0">
                    <a:moveTo>
                      <a:pt x="4937" y="0"/>
                    </a:moveTo>
                    <a:lnTo>
                      <a:pt x="0" y="0"/>
                    </a:lnTo>
                    <a:lnTo>
                      <a:pt x="0" y="265"/>
                    </a:lnTo>
                    <a:lnTo>
                      <a:pt x="4937" y="265"/>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59"/>
              <p:cNvSpPr/>
              <p:nvPr/>
            </p:nvSpPr>
            <p:spPr>
              <a:xfrm>
                <a:off x="2093750" y="17726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59"/>
              <p:cNvSpPr/>
              <p:nvPr/>
            </p:nvSpPr>
            <p:spPr>
              <a:xfrm>
                <a:off x="2093750" y="17726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59"/>
              <p:cNvSpPr/>
              <p:nvPr/>
            </p:nvSpPr>
            <p:spPr>
              <a:xfrm>
                <a:off x="2228175" y="17726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59"/>
              <p:cNvSpPr/>
              <p:nvPr/>
            </p:nvSpPr>
            <p:spPr>
              <a:xfrm>
                <a:off x="2228175" y="17726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59"/>
              <p:cNvSpPr/>
              <p:nvPr/>
            </p:nvSpPr>
            <p:spPr>
              <a:xfrm>
                <a:off x="2362625" y="17726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59"/>
              <p:cNvSpPr/>
              <p:nvPr/>
            </p:nvSpPr>
            <p:spPr>
              <a:xfrm>
                <a:off x="2362625" y="17726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59"/>
              <p:cNvSpPr/>
              <p:nvPr/>
            </p:nvSpPr>
            <p:spPr>
              <a:xfrm>
                <a:off x="2497050" y="17726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59"/>
              <p:cNvSpPr/>
              <p:nvPr/>
            </p:nvSpPr>
            <p:spPr>
              <a:xfrm>
                <a:off x="2497050" y="17726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59"/>
              <p:cNvSpPr/>
              <p:nvPr/>
            </p:nvSpPr>
            <p:spPr>
              <a:xfrm>
                <a:off x="2631475" y="17726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59"/>
              <p:cNvSpPr/>
              <p:nvPr/>
            </p:nvSpPr>
            <p:spPr>
              <a:xfrm>
                <a:off x="2631475" y="17726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59"/>
              <p:cNvSpPr/>
              <p:nvPr/>
            </p:nvSpPr>
            <p:spPr>
              <a:xfrm>
                <a:off x="2761500" y="1772650"/>
                <a:ext cx="7750" cy="6625"/>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59"/>
              <p:cNvSpPr/>
              <p:nvPr/>
            </p:nvSpPr>
            <p:spPr>
              <a:xfrm>
                <a:off x="2761500" y="1772650"/>
                <a:ext cx="7750" cy="6625"/>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59"/>
              <p:cNvSpPr/>
              <p:nvPr/>
            </p:nvSpPr>
            <p:spPr>
              <a:xfrm>
                <a:off x="2100350" y="1905975"/>
                <a:ext cx="661175" cy="7750"/>
              </a:xfrm>
              <a:custGeom>
                <a:avLst/>
                <a:gdLst/>
                <a:ahLst/>
                <a:cxnLst/>
                <a:rect l="l" t="t" r="r" b="b"/>
                <a:pathLst>
                  <a:path w="26447" h="310" extrusionOk="0">
                    <a:moveTo>
                      <a:pt x="1" y="1"/>
                    </a:moveTo>
                    <a:lnTo>
                      <a:pt x="1" y="309"/>
                    </a:lnTo>
                    <a:lnTo>
                      <a:pt x="5114" y="309"/>
                    </a:lnTo>
                    <a:lnTo>
                      <a:pt x="5114" y="1"/>
                    </a:lnTo>
                    <a:close/>
                    <a:moveTo>
                      <a:pt x="5378" y="1"/>
                    </a:moveTo>
                    <a:lnTo>
                      <a:pt x="5378" y="309"/>
                    </a:lnTo>
                    <a:lnTo>
                      <a:pt x="10491" y="309"/>
                    </a:lnTo>
                    <a:lnTo>
                      <a:pt x="10491" y="1"/>
                    </a:lnTo>
                    <a:close/>
                    <a:moveTo>
                      <a:pt x="10756" y="1"/>
                    </a:moveTo>
                    <a:lnTo>
                      <a:pt x="10756" y="309"/>
                    </a:lnTo>
                    <a:lnTo>
                      <a:pt x="15868" y="309"/>
                    </a:lnTo>
                    <a:lnTo>
                      <a:pt x="15868" y="1"/>
                    </a:lnTo>
                    <a:close/>
                    <a:moveTo>
                      <a:pt x="16133" y="1"/>
                    </a:moveTo>
                    <a:lnTo>
                      <a:pt x="16133" y="309"/>
                    </a:lnTo>
                    <a:lnTo>
                      <a:pt x="21246" y="309"/>
                    </a:lnTo>
                    <a:lnTo>
                      <a:pt x="21246" y="1"/>
                    </a:lnTo>
                    <a:close/>
                    <a:moveTo>
                      <a:pt x="21510" y="1"/>
                    </a:moveTo>
                    <a:lnTo>
                      <a:pt x="21510" y="309"/>
                    </a:lnTo>
                    <a:lnTo>
                      <a:pt x="26447" y="309"/>
                    </a:lnTo>
                    <a:lnTo>
                      <a:pt x="264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59"/>
              <p:cNvSpPr/>
              <p:nvPr/>
            </p:nvSpPr>
            <p:spPr>
              <a:xfrm>
                <a:off x="2100350" y="1905975"/>
                <a:ext cx="127850" cy="7750"/>
              </a:xfrm>
              <a:custGeom>
                <a:avLst/>
                <a:gdLst/>
                <a:ahLst/>
                <a:cxnLst/>
                <a:rect l="l" t="t" r="r" b="b"/>
                <a:pathLst>
                  <a:path w="5114" h="310" fill="none" extrusionOk="0">
                    <a:moveTo>
                      <a:pt x="5114" y="1"/>
                    </a:moveTo>
                    <a:lnTo>
                      <a:pt x="1" y="1"/>
                    </a:lnTo>
                    <a:lnTo>
                      <a:pt x="1" y="309"/>
                    </a:lnTo>
                    <a:lnTo>
                      <a:pt x="5114" y="309"/>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59"/>
              <p:cNvSpPr/>
              <p:nvPr/>
            </p:nvSpPr>
            <p:spPr>
              <a:xfrm>
                <a:off x="2234800" y="1905975"/>
                <a:ext cx="127850" cy="7750"/>
              </a:xfrm>
              <a:custGeom>
                <a:avLst/>
                <a:gdLst/>
                <a:ahLst/>
                <a:cxnLst/>
                <a:rect l="l" t="t" r="r" b="b"/>
                <a:pathLst>
                  <a:path w="5114" h="310" fill="none" extrusionOk="0">
                    <a:moveTo>
                      <a:pt x="5113" y="1"/>
                    </a:moveTo>
                    <a:lnTo>
                      <a:pt x="0" y="1"/>
                    </a:lnTo>
                    <a:lnTo>
                      <a:pt x="0" y="309"/>
                    </a:lnTo>
                    <a:lnTo>
                      <a:pt x="5113" y="309"/>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59"/>
              <p:cNvSpPr/>
              <p:nvPr/>
            </p:nvSpPr>
            <p:spPr>
              <a:xfrm>
                <a:off x="2369225" y="1905975"/>
                <a:ext cx="127850" cy="7750"/>
              </a:xfrm>
              <a:custGeom>
                <a:avLst/>
                <a:gdLst/>
                <a:ahLst/>
                <a:cxnLst/>
                <a:rect l="l" t="t" r="r" b="b"/>
                <a:pathLst>
                  <a:path w="5114" h="310" fill="none" extrusionOk="0">
                    <a:moveTo>
                      <a:pt x="5113" y="1"/>
                    </a:moveTo>
                    <a:lnTo>
                      <a:pt x="1" y="1"/>
                    </a:lnTo>
                    <a:lnTo>
                      <a:pt x="1" y="309"/>
                    </a:lnTo>
                    <a:lnTo>
                      <a:pt x="5113" y="309"/>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59"/>
              <p:cNvSpPr/>
              <p:nvPr/>
            </p:nvSpPr>
            <p:spPr>
              <a:xfrm>
                <a:off x="2503650" y="1905975"/>
                <a:ext cx="127850" cy="7750"/>
              </a:xfrm>
              <a:custGeom>
                <a:avLst/>
                <a:gdLst/>
                <a:ahLst/>
                <a:cxnLst/>
                <a:rect l="l" t="t" r="r" b="b"/>
                <a:pathLst>
                  <a:path w="5114" h="310" fill="none" extrusionOk="0">
                    <a:moveTo>
                      <a:pt x="5114" y="1"/>
                    </a:moveTo>
                    <a:lnTo>
                      <a:pt x="1" y="1"/>
                    </a:lnTo>
                    <a:lnTo>
                      <a:pt x="1" y="309"/>
                    </a:lnTo>
                    <a:lnTo>
                      <a:pt x="5114" y="309"/>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59"/>
              <p:cNvSpPr/>
              <p:nvPr/>
            </p:nvSpPr>
            <p:spPr>
              <a:xfrm>
                <a:off x="2638100" y="1905975"/>
                <a:ext cx="123425" cy="7750"/>
              </a:xfrm>
              <a:custGeom>
                <a:avLst/>
                <a:gdLst/>
                <a:ahLst/>
                <a:cxnLst/>
                <a:rect l="l" t="t" r="r" b="b"/>
                <a:pathLst>
                  <a:path w="4937" h="310" fill="none" extrusionOk="0">
                    <a:moveTo>
                      <a:pt x="4937" y="1"/>
                    </a:moveTo>
                    <a:lnTo>
                      <a:pt x="0" y="1"/>
                    </a:lnTo>
                    <a:lnTo>
                      <a:pt x="0" y="309"/>
                    </a:lnTo>
                    <a:lnTo>
                      <a:pt x="4937" y="309"/>
                    </a:lnTo>
                    <a:lnTo>
                      <a:pt x="4937"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59"/>
              <p:cNvSpPr/>
              <p:nvPr/>
            </p:nvSpPr>
            <p:spPr>
              <a:xfrm>
                <a:off x="2093750" y="1905975"/>
                <a:ext cx="6625" cy="7750"/>
              </a:xfrm>
              <a:custGeom>
                <a:avLst/>
                <a:gdLst/>
                <a:ahLst/>
                <a:cxnLst/>
                <a:rect l="l" t="t" r="r" b="b"/>
                <a:pathLst>
                  <a:path w="265" h="310" extrusionOk="0">
                    <a:moveTo>
                      <a:pt x="0" y="1"/>
                    </a:moveTo>
                    <a:lnTo>
                      <a:pt x="0" y="309"/>
                    </a:lnTo>
                    <a:lnTo>
                      <a:pt x="265" y="309"/>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59"/>
              <p:cNvSpPr/>
              <p:nvPr/>
            </p:nvSpPr>
            <p:spPr>
              <a:xfrm>
                <a:off x="2093750" y="1905975"/>
                <a:ext cx="6625" cy="7750"/>
              </a:xfrm>
              <a:custGeom>
                <a:avLst/>
                <a:gdLst/>
                <a:ahLst/>
                <a:cxnLst/>
                <a:rect l="l" t="t" r="r" b="b"/>
                <a:pathLst>
                  <a:path w="265" h="310" fill="none" extrusionOk="0">
                    <a:moveTo>
                      <a:pt x="265" y="1"/>
                    </a:moveTo>
                    <a:lnTo>
                      <a:pt x="0" y="1"/>
                    </a:lnTo>
                    <a:lnTo>
                      <a:pt x="0" y="309"/>
                    </a:lnTo>
                    <a:lnTo>
                      <a:pt x="265" y="30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59"/>
              <p:cNvSpPr/>
              <p:nvPr/>
            </p:nvSpPr>
            <p:spPr>
              <a:xfrm>
                <a:off x="2228175" y="1905975"/>
                <a:ext cx="6650" cy="7750"/>
              </a:xfrm>
              <a:custGeom>
                <a:avLst/>
                <a:gdLst/>
                <a:ahLst/>
                <a:cxnLst/>
                <a:rect l="l" t="t" r="r" b="b"/>
                <a:pathLst>
                  <a:path w="266" h="310" extrusionOk="0">
                    <a:moveTo>
                      <a:pt x="1" y="1"/>
                    </a:moveTo>
                    <a:lnTo>
                      <a:pt x="1" y="309"/>
                    </a:lnTo>
                    <a:lnTo>
                      <a:pt x="265" y="309"/>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59"/>
              <p:cNvSpPr/>
              <p:nvPr/>
            </p:nvSpPr>
            <p:spPr>
              <a:xfrm>
                <a:off x="2228175" y="1905975"/>
                <a:ext cx="6650" cy="7750"/>
              </a:xfrm>
              <a:custGeom>
                <a:avLst/>
                <a:gdLst/>
                <a:ahLst/>
                <a:cxnLst/>
                <a:rect l="l" t="t" r="r" b="b"/>
                <a:pathLst>
                  <a:path w="266" h="310" fill="none" extrusionOk="0">
                    <a:moveTo>
                      <a:pt x="265" y="1"/>
                    </a:moveTo>
                    <a:lnTo>
                      <a:pt x="1" y="1"/>
                    </a:lnTo>
                    <a:lnTo>
                      <a:pt x="1" y="309"/>
                    </a:lnTo>
                    <a:lnTo>
                      <a:pt x="265" y="30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59"/>
              <p:cNvSpPr/>
              <p:nvPr/>
            </p:nvSpPr>
            <p:spPr>
              <a:xfrm>
                <a:off x="2362625" y="1905975"/>
                <a:ext cx="6625" cy="7750"/>
              </a:xfrm>
              <a:custGeom>
                <a:avLst/>
                <a:gdLst/>
                <a:ahLst/>
                <a:cxnLst/>
                <a:rect l="l" t="t" r="r" b="b"/>
                <a:pathLst>
                  <a:path w="265" h="310" extrusionOk="0">
                    <a:moveTo>
                      <a:pt x="0" y="1"/>
                    </a:moveTo>
                    <a:lnTo>
                      <a:pt x="0" y="309"/>
                    </a:lnTo>
                    <a:lnTo>
                      <a:pt x="265" y="309"/>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59"/>
              <p:cNvSpPr/>
              <p:nvPr/>
            </p:nvSpPr>
            <p:spPr>
              <a:xfrm>
                <a:off x="2362625" y="1905975"/>
                <a:ext cx="6625" cy="7750"/>
              </a:xfrm>
              <a:custGeom>
                <a:avLst/>
                <a:gdLst/>
                <a:ahLst/>
                <a:cxnLst/>
                <a:rect l="l" t="t" r="r" b="b"/>
                <a:pathLst>
                  <a:path w="265" h="310" fill="none" extrusionOk="0">
                    <a:moveTo>
                      <a:pt x="265" y="1"/>
                    </a:moveTo>
                    <a:lnTo>
                      <a:pt x="0" y="1"/>
                    </a:lnTo>
                    <a:lnTo>
                      <a:pt x="0" y="309"/>
                    </a:lnTo>
                    <a:lnTo>
                      <a:pt x="265" y="30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59"/>
              <p:cNvSpPr/>
              <p:nvPr/>
            </p:nvSpPr>
            <p:spPr>
              <a:xfrm>
                <a:off x="2497050" y="1905975"/>
                <a:ext cx="6625" cy="7750"/>
              </a:xfrm>
              <a:custGeom>
                <a:avLst/>
                <a:gdLst/>
                <a:ahLst/>
                <a:cxnLst/>
                <a:rect l="l" t="t" r="r" b="b"/>
                <a:pathLst>
                  <a:path w="265" h="310" extrusionOk="0">
                    <a:moveTo>
                      <a:pt x="0" y="1"/>
                    </a:moveTo>
                    <a:lnTo>
                      <a:pt x="0" y="309"/>
                    </a:lnTo>
                    <a:lnTo>
                      <a:pt x="265" y="309"/>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59"/>
              <p:cNvSpPr/>
              <p:nvPr/>
            </p:nvSpPr>
            <p:spPr>
              <a:xfrm>
                <a:off x="2497050" y="1905975"/>
                <a:ext cx="6625" cy="7750"/>
              </a:xfrm>
              <a:custGeom>
                <a:avLst/>
                <a:gdLst/>
                <a:ahLst/>
                <a:cxnLst/>
                <a:rect l="l" t="t" r="r" b="b"/>
                <a:pathLst>
                  <a:path w="265" h="310" fill="none" extrusionOk="0">
                    <a:moveTo>
                      <a:pt x="265" y="1"/>
                    </a:moveTo>
                    <a:lnTo>
                      <a:pt x="0" y="1"/>
                    </a:lnTo>
                    <a:lnTo>
                      <a:pt x="0" y="309"/>
                    </a:lnTo>
                    <a:lnTo>
                      <a:pt x="265" y="30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59"/>
              <p:cNvSpPr/>
              <p:nvPr/>
            </p:nvSpPr>
            <p:spPr>
              <a:xfrm>
                <a:off x="2631475" y="1905975"/>
                <a:ext cx="6650" cy="7750"/>
              </a:xfrm>
              <a:custGeom>
                <a:avLst/>
                <a:gdLst/>
                <a:ahLst/>
                <a:cxnLst/>
                <a:rect l="l" t="t" r="r" b="b"/>
                <a:pathLst>
                  <a:path w="266" h="310" extrusionOk="0">
                    <a:moveTo>
                      <a:pt x="1" y="1"/>
                    </a:moveTo>
                    <a:lnTo>
                      <a:pt x="1" y="309"/>
                    </a:lnTo>
                    <a:lnTo>
                      <a:pt x="265" y="309"/>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59"/>
              <p:cNvSpPr/>
              <p:nvPr/>
            </p:nvSpPr>
            <p:spPr>
              <a:xfrm>
                <a:off x="2631475" y="1905975"/>
                <a:ext cx="6650" cy="7750"/>
              </a:xfrm>
              <a:custGeom>
                <a:avLst/>
                <a:gdLst/>
                <a:ahLst/>
                <a:cxnLst/>
                <a:rect l="l" t="t" r="r" b="b"/>
                <a:pathLst>
                  <a:path w="266" h="310" fill="none" extrusionOk="0">
                    <a:moveTo>
                      <a:pt x="265" y="1"/>
                    </a:moveTo>
                    <a:lnTo>
                      <a:pt x="1" y="1"/>
                    </a:lnTo>
                    <a:lnTo>
                      <a:pt x="1" y="309"/>
                    </a:lnTo>
                    <a:lnTo>
                      <a:pt x="265" y="30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59"/>
              <p:cNvSpPr/>
              <p:nvPr/>
            </p:nvSpPr>
            <p:spPr>
              <a:xfrm>
                <a:off x="2761500" y="1905975"/>
                <a:ext cx="7750" cy="7750"/>
              </a:xfrm>
              <a:custGeom>
                <a:avLst/>
                <a:gdLst/>
                <a:ahLst/>
                <a:cxnLst/>
                <a:rect l="l" t="t" r="r" b="b"/>
                <a:pathLst>
                  <a:path w="310" h="310" extrusionOk="0">
                    <a:moveTo>
                      <a:pt x="1" y="1"/>
                    </a:moveTo>
                    <a:lnTo>
                      <a:pt x="1" y="309"/>
                    </a:lnTo>
                    <a:lnTo>
                      <a:pt x="309" y="309"/>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59"/>
              <p:cNvSpPr/>
              <p:nvPr/>
            </p:nvSpPr>
            <p:spPr>
              <a:xfrm>
                <a:off x="2761500" y="1905975"/>
                <a:ext cx="7750" cy="7750"/>
              </a:xfrm>
              <a:custGeom>
                <a:avLst/>
                <a:gdLst/>
                <a:ahLst/>
                <a:cxnLst/>
                <a:rect l="l" t="t" r="r" b="b"/>
                <a:pathLst>
                  <a:path w="310" h="310" fill="none" extrusionOk="0">
                    <a:moveTo>
                      <a:pt x="309" y="1"/>
                    </a:moveTo>
                    <a:lnTo>
                      <a:pt x="1" y="1"/>
                    </a:lnTo>
                    <a:lnTo>
                      <a:pt x="1" y="309"/>
                    </a:lnTo>
                    <a:lnTo>
                      <a:pt x="309" y="309"/>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59"/>
              <p:cNvSpPr/>
              <p:nvPr/>
            </p:nvSpPr>
            <p:spPr>
              <a:xfrm>
                <a:off x="2100350" y="2040425"/>
                <a:ext cx="661175" cy="6625"/>
              </a:xfrm>
              <a:custGeom>
                <a:avLst/>
                <a:gdLst/>
                <a:ahLst/>
                <a:cxnLst/>
                <a:rect l="l" t="t" r="r" b="b"/>
                <a:pathLst>
                  <a:path w="26447"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9"/>
              <p:cNvSpPr/>
              <p:nvPr/>
            </p:nvSpPr>
            <p:spPr>
              <a:xfrm>
                <a:off x="2100350" y="20404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9"/>
              <p:cNvSpPr/>
              <p:nvPr/>
            </p:nvSpPr>
            <p:spPr>
              <a:xfrm>
                <a:off x="2234800" y="2040425"/>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9"/>
              <p:cNvSpPr/>
              <p:nvPr/>
            </p:nvSpPr>
            <p:spPr>
              <a:xfrm>
                <a:off x="2369225" y="2040425"/>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59"/>
              <p:cNvSpPr/>
              <p:nvPr/>
            </p:nvSpPr>
            <p:spPr>
              <a:xfrm>
                <a:off x="2503650" y="20404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59"/>
              <p:cNvSpPr/>
              <p:nvPr/>
            </p:nvSpPr>
            <p:spPr>
              <a:xfrm>
                <a:off x="2638100" y="2040425"/>
                <a:ext cx="123425" cy="6625"/>
              </a:xfrm>
              <a:custGeom>
                <a:avLst/>
                <a:gdLst/>
                <a:ahLst/>
                <a:cxnLst/>
                <a:rect l="l" t="t" r="r" b="b"/>
                <a:pathLst>
                  <a:path w="4937" h="265" fill="none" extrusionOk="0">
                    <a:moveTo>
                      <a:pt x="4937" y="0"/>
                    </a:moveTo>
                    <a:lnTo>
                      <a:pt x="0" y="0"/>
                    </a:lnTo>
                    <a:lnTo>
                      <a:pt x="0" y="265"/>
                    </a:lnTo>
                    <a:lnTo>
                      <a:pt x="4937" y="265"/>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9"/>
              <p:cNvSpPr/>
              <p:nvPr/>
            </p:nvSpPr>
            <p:spPr>
              <a:xfrm>
                <a:off x="2093750" y="20404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9"/>
              <p:cNvSpPr/>
              <p:nvPr/>
            </p:nvSpPr>
            <p:spPr>
              <a:xfrm>
                <a:off x="2093750" y="20404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9"/>
              <p:cNvSpPr/>
              <p:nvPr/>
            </p:nvSpPr>
            <p:spPr>
              <a:xfrm>
                <a:off x="2228175" y="20404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59"/>
              <p:cNvSpPr/>
              <p:nvPr/>
            </p:nvSpPr>
            <p:spPr>
              <a:xfrm>
                <a:off x="2228175" y="20404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59"/>
              <p:cNvSpPr/>
              <p:nvPr/>
            </p:nvSpPr>
            <p:spPr>
              <a:xfrm>
                <a:off x="2362625" y="20404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59"/>
              <p:cNvSpPr/>
              <p:nvPr/>
            </p:nvSpPr>
            <p:spPr>
              <a:xfrm>
                <a:off x="2362625" y="20404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9"/>
              <p:cNvSpPr/>
              <p:nvPr/>
            </p:nvSpPr>
            <p:spPr>
              <a:xfrm>
                <a:off x="2497050" y="20404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59"/>
              <p:cNvSpPr/>
              <p:nvPr/>
            </p:nvSpPr>
            <p:spPr>
              <a:xfrm>
                <a:off x="2497050" y="20404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9"/>
              <p:cNvSpPr/>
              <p:nvPr/>
            </p:nvSpPr>
            <p:spPr>
              <a:xfrm>
                <a:off x="2631475" y="20404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9"/>
              <p:cNvSpPr/>
              <p:nvPr/>
            </p:nvSpPr>
            <p:spPr>
              <a:xfrm>
                <a:off x="2631475" y="20404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9"/>
              <p:cNvSpPr/>
              <p:nvPr/>
            </p:nvSpPr>
            <p:spPr>
              <a:xfrm>
                <a:off x="2761500" y="2040425"/>
                <a:ext cx="7750" cy="6625"/>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9"/>
              <p:cNvSpPr/>
              <p:nvPr/>
            </p:nvSpPr>
            <p:spPr>
              <a:xfrm>
                <a:off x="2761500" y="2040425"/>
                <a:ext cx="7750" cy="6625"/>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59"/>
              <p:cNvSpPr/>
              <p:nvPr/>
            </p:nvSpPr>
            <p:spPr>
              <a:xfrm>
                <a:off x="2100350" y="2174850"/>
                <a:ext cx="661175" cy="6625"/>
              </a:xfrm>
              <a:custGeom>
                <a:avLst/>
                <a:gdLst/>
                <a:ahLst/>
                <a:cxnLst/>
                <a:rect l="l" t="t" r="r" b="b"/>
                <a:pathLst>
                  <a:path w="26447"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59"/>
              <p:cNvSpPr/>
              <p:nvPr/>
            </p:nvSpPr>
            <p:spPr>
              <a:xfrm>
                <a:off x="2100350" y="21748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9"/>
              <p:cNvSpPr/>
              <p:nvPr/>
            </p:nvSpPr>
            <p:spPr>
              <a:xfrm>
                <a:off x="2234800" y="2174850"/>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59"/>
              <p:cNvSpPr/>
              <p:nvPr/>
            </p:nvSpPr>
            <p:spPr>
              <a:xfrm>
                <a:off x="2369225" y="2174850"/>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59"/>
              <p:cNvSpPr/>
              <p:nvPr/>
            </p:nvSpPr>
            <p:spPr>
              <a:xfrm>
                <a:off x="2503650" y="21748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59"/>
              <p:cNvSpPr/>
              <p:nvPr/>
            </p:nvSpPr>
            <p:spPr>
              <a:xfrm>
                <a:off x="2638100" y="2174850"/>
                <a:ext cx="123425" cy="6625"/>
              </a:xfrm>
              <a:custGeom>
                <a:avLst/>
                <a:gdLst/>
                <a:ahLst/>
                <a:cxnLst/>
                <a:rect l="l" t="t" r="r" b="b"/>
                <a:pathLst>
                  <a:path w="4937" h="265" fill="none" extrusionOk="0">
                    <a:moveTo>
                      <a:pt x="4937" y="0"/>
                    </a:moveTo>
                    <a:lnTo>
                      <a:pt x="0" y="0"/>
                    </a:lnTo>
                    <a:lnTo>
                      <a:pt x="0" y="265"/>
                    </a:lnTo>
                    <a:lnTo>
                      <a:pt x="4937" y="265"/>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59"/>
              <p:cNvSpPr/>
              <p:nvPr/>
            </p:nvSpPr>
            <p:spPr>
              <a:xfrm>
                <a:off x="2093750" y="21748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59"/>
              <p:cNvSpPr/>
              <p:nvPr/>
            </p:nvSpPr>
            <p:spPr>
              <a:xfrm>
                <a:off x="2093750" y="21748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59"/>
              <p:cNvSpPr/>
              <p:nvPr/>
            </p:nvSpPr>
            <p:spPr>
              <a:xfrm>
                <a:off x="2228175" y="21748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59"/>
              <p:cNvSpPr/>
              <p:nvPr/>
            </p:nvSpPr>
            <p:spPr>
              <a:xfrm>
                <a:off x="2228175" y="21748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59"/>
              <p:cNvSpPr/>
              <p:nvPr/>
            </p:nvSpPr>
            <p:spPr>
              <a:xfrm>
                <a:off x="2362625" y="21748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59"/>
              <p:cNvSpPr/>
              <p:nvPr/>
            </p:nvSpPr>
            <p:spPr>
              <a:xfrm>
                <a:off x="2362625" y="21748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59"/>
              <p:cNvSpPr/>
              <p:nvPr/>
            </p:nvSpPr>
            <p:spPr>
              <a:xfrm>
                <a:off x="2497050" y="21748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59"/>
              <p:cNvSpPr/>
              <p:nvPr/>
            </p:nvSpPr>
            <p:spPr>
              <a:xfrm>
                <a:off x="2497050" y="21748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59"/>
              <p:cNvSpPr/>
              <p:nvPr/>
            </p:nvSpPr>
            <p:spPr>
              <a:xfrm>
                <a:off x="2631475" y="21748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59"/>
              <p:cNvSpPr/>
              <p:nvPr/>
            </p:nvSpPr>
            <p:spPr>
              <a:xfrm>
                <a:off x="2631475" y="21748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59"/>
              <p:cNvSpPr/>
              <p:nvPr/>
            </p:nvSpPr>
            <p:spPr>
              <a:xfrm>
                <a:off x="2761500" y="2174850"/>
                <a:ext cx="7750" cy="6625"/>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59"/>
              <p:cNvSpPr/>
              <p:nvPr/>
            </p:nvSpPr>
            <p:spPr>
              <a:xfrm>
                <a:off x="2761500" y="2174850"/>
                <a:ext cx="7750" cy="6625"/>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59"/>
              <p:cNvSpPr/>
              <p:nvPr/>
            </p:nvSpPr>
            <p:spPr>
              <a:xfrm>
                <a:off x="2100350" y="2309275"/>
                <a:ext cx="661175" cy="6650"/>
              </a:xfrm>
              <a:custGeom>
                <a:avLst/>
                <a:gdLst/>
                <a:ahLst/>
                <a:cxnLst/>
                <a:rect l="l" t="t" r="r" b="b"/>
                <a:pathLst>
                  <a:path w="26447" h="266" extrusionOk="0">
                    <a:moveTo>
                      <a:pt x="1" y="1"/>
                    </a:moveTo>
                    <a:lnTo>
                      <a:pt x="1" y="265"/>
                    </a:lnTo>
                    <a:lnTo>
                      <a:pt x="5114" y="265"/>
                    </a:lnTo>
                    <a:lnTo>
                      <a:pt x="5114" y="1"/>
                    </a:lnTo>
                    <a:close/>
                    <a:moveTo>
                      <a:pt x="5378" y="1"/>
                    </a:moveTo>
                    <a:lnTo>
                      <a:pt x="5378" y="265"/>
                    </a:lnTo>
                    <a:lnTo>
                      <a:pt x="10491" y="265"/>
                    </a:lnTo>
                    <a:lnTo>
                      <a:pt x="10491" y="1"/>
                    </a:lnTo>
                    <a:close/>
                    <a:moveTo>
                      <a:pt x="10756" y="1"/>
                    </a:moveTo>
                    <a:lnTo>
                      <a:pt x="10756" y="265"/>
                    </a:lnTo>
                    <a:lnTo>
                      <a:pt x="15868" y="265"/>
                    </a:lnTo>
                    <a:lnTo>
                      <a:pt x="15868" y="1"/>
                    </a:lnTo>
                    <a:close/>
                    <a:moveTo>
                      <a:pt x="16133" y="1"/>
                    </a:moveTo>
                    <a:lnTo>
                      <a:pt x="16133" y="265"/>
                    </a:lnTo>
                    <a:lnTo>
                      <a:pt x="21246" y="265"/>
                    </a:lnTo>
                    <a:lnTo>
                      <a:pt x="21246" y="1"/>
                    </a:lnTo>
                    <a:close/>
                    <a:moveTo>
                      <a:pt x="21510" y="1"/>
                    </a:moveTo>
                    <a:lnTo>
                      <a:pt x="21510" y="265"/>
                    </a:lnTo>
                    <a:lnTo>
                      <a:pt x="26447" y="265"/>
                    </a:lnTo>
                    <a:lnTo>
                      <a:pt x="264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59"/>
              <p:cNvSpPr/>
              <p:nvPr/>
            </p:nvSpPr>
            <p:spPr>
              <a:xfrm>
                <a:off x="2100350" y="2309275"/>
                <a:ext cx="127850" cy="6650"/>
              </a:xfrm>
              <a:custGeom>
                <a:avLst/>
                <a:gdLst/>
                <a:ahLst/>
                <a:cxnLst/>
                <a:rect l="l" t="t" r="r" b="b"/>
                <a:pathLst>
                  <a:path w="5114" h="266"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59"/>
              <p:cNvSpPr/>
              <p:nvPr/>
            </p:nvSpPr>
            <p:spPr>
              <a:xfrm>
                <a:off x="2234800" y="2309275"/>
                <a:ext cx="127850" cy="6650"/>
              </a:xfrm>
              <a:custGeom>
                <a:avLst/>
                <a:gdLst/>
                <a:ahLst/>
                <a:cxnLst/>
                <a:rect l="l" t="t" r="r" b="b"/>
                <a:pathLst>
                  <a:path w="5114" h="266" fill="none" extrusionOk="0">
                    <a:moveTo>
                      <a:pt x="5113" y="1"/>
                    </a:moveTo>
                    <a:lnTo>
                      <a:pt x="0" y="1"/>
                    </a:lnTo>
                    <a:lnTo>
                      <a:pt x="0"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59"/>
              <p:cNvSpPr/>
              <p:nvPr/>
            </p:nvSpPr>
            <p:spPr>
              <a:xfrm>
                <a:off x="2369225" y="2309275"/>
                <a:ext cx="127850" cy="6650"/>
              </a:xfrm>
              <a:custGeom>
                <a:avLst/>
                <a:gdLst/>
                <a:ahLst/>
                <a:cxnLst/>
                <a:rect l="l" t="t" r="r" b="b"/>
                <a:pathLst>
                  <a:path w="5114" h="266" fill="none" extrusionOk="0">
                    <a:moveTo>
                      <a:pt x="5113" y="1"/>
                    </a:moveTo>
                    <a:lnTo>
                      <a:pt x="1" y="1"/>
                    </a:lnTo>
                    <a:lnTo>
                      <a:pt x="1"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59"/>
              <p:cNvSpPr/>
              <p:nvPr/>
            </p:nvSpPr>
            <p:spPr>
              <a:xfrm>
                <a:off x="2503650" y="2309275"/>
                <a:ext cx="127850" cy="6650"/>
              </a:xfrm>
              <a:custGeom>
                <a:avLst/>
                <a:gdLst/>
                <a:ahLst/>
                <a:cxnLst/>
                <a:rect l="l" t="t" r="r" b="b"/>
                <a:pathLst>
                  <a:path w="5114" h="266"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59"/>
              <p:cNvSpPr/>
              <p:nvPr/>
            </p:nvSpPr>
            <p:spPr>
              <a:xfrm>
                <a:off x="2638100" y="2309275"/>
                <a:ext cx="123425" cy="6650"/>
              </a:xfrm>
              <a:custGeom>
                <a:avLst/>
                <a:gdLst/>
                <a:ahLst/>
                <a:cxnLst/>
                <a:rect l="l" t="t" r="r" b="b"/>
                <a:pathLst>
                  <a:path w="4937" h="266" fill="none" extrusionOk="0">
                    <a:moveTo>
                      <a:pt x="4937" y="1"/>
                    </a:moveTo>
                    <a:lnTo>
                      <a:pt x="0" y="1"/>
                    </a:lnTo>
                    <a:lnTo>
                      <a:pt x="0" y="265"/>
                    </a:lnTo>
                    <a:lnTo>
                      <a:pt x="4937" y="265"/>
                    </a:lnTo>
                    <a:lnTo>
                      <a:pt x="4937"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59"/>
              <p:cNvSpPr/>
              <p:nvPr/>
            </p:nvSpPr>
            <p:spPr>
              <a:xfrm>
                <a:off x="2093750" y="23092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59"/>
              <p:cNvSpPr/>
              <p:nvPr/>
            </p:nvSpPr>
            <p:spPr>
              <a:xfrm>
                <a:off x="2093750" y="23092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59"/>
              <p:cNvSpPr/>
              <p:nvPr/>
            </p:nvSpPr>
            <p:spPr>
              <a:xfrm>
                <a:off x="2228175" y="2309275"/>
                <a:ext cx="6650" cy="6650"/>
              </a:xfrm>
              <a:custGeom>
                <a:avLst/>
                <a:gdLst/>
                <a:ahLst/>
                <a:cxnLst/>
                <a:rect l="l" t="t" r="r" b="b"/>
                <a:pathLst>
                  <a:path w="266" h="266"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59"/>
              <p:cNvSpPr/>
              <p:nvPr/>
            </p:nvSpPr>
            <p:spPr>
              <a:xfrm>
                <a:off x="2228175" y="2309275"/>
                <a:ext cx="6650" cy="6650"/>
              </a:xfrm>
              <a:custGeom>
                <a:avLst/>
                <a:gdLst/>
                <a:ahLst/>
                <a:cxnLst/>
                <a:rect l="l" t="t" r="r" b="b"/>
                <a:pathLst>
                  <a:path w="266" h="266"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59"/>
              <p:cNvSpPr/>
              <p:nvPr/>
            </p:nvSpPr>
            <p:spPr>
              <a:xfrm>
                <a:off x="2362625" y="23092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59"/>
              <p:cNvSpPr/>
              <p:nvPr/>
            </p:nvSpPr>
            <p:spPr>
              <a:xfrm>
                <a:off x="2362625" y="23092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59"/>
              <p:cNvSpPr/>
              <p:nvPr/>
            </p:nvSpPr>
            <p:spPr>
              <a:xfrm>
                <a:off x="2497050" y="23092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59"/>
              <p:cNvSpPr/>
              <p:nvPr/>
            </p:nvSpPr>
            <p:spPr>
              <a:xfrm>
                <a:off x="2497050" y="23092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59"/>
              <p:cNvSpPr/>
              <p:nvPr/>
            </p:nvSpPr>
            <p:spPr>
              <a:xfrm>
                <a:off x="2631475" y="2309275"/>
                <a:ext cx="6650" cy="6650"/>
              </a:xfrm>
              <a:custGeom>
                <a:avLst/>
                <a:gdLst/>
                <a:ahLst/>
                <a:cxnLst/>
                <a:rect l="l" t="t" r="r" b="b"/>
                <a:pathLst>
                  <a:path w="266" h="266"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59"/>
              <p:cNvSpPr/>
              <p:nvPr/>
            </p:nvSpPr>
            <p:spPr>
              <a:xfrm>
                <a:off x="2631475" y="2309275"/>
                <a:ext cx="6650" cy="6650"/>
              </a:xfrm>
              <a:custGeom>
                <a:avLst/>
                <a:gdLst/>
                <a:ahLst/>
                <a:cxnLst/>
                <a:rect l="l" t="t" r="r" b="b"/>
                <a:pathLst>
                  <a:path w="266" h="266"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59"/>
              <p:cNvSpPr/>
              <p:nvPr/>
            </p:nvSpPr>
            <p:spPr>
              <a:xfrm>
                <a:off x="2761500" y="2309275"/>
                <a:ext cx="7750" cy="6650"/>
              </a:xfrm>
              <a:custGeom>
                <a:avLst/>
                <a:gdLst/>
                <a:ahLst/>
                <a:cxnLst/>
                <a:rect l="l" t="t" r="r" b="b"/>
                <a:pathLst>
                  <a:path w="310" h="266" extrusionOk="0">
                    <a:moveTo>
                      <a:pt x="1" y="1"/>
                    </a:moveTo>
                    <a:lnTo>
                      <a:pt x="1" y="265"/>
                    </a:lnTo>
                    <a:lnTo>
                      <a:pt x="309" y="265"/>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59"/>
              <p:cNvSpPr/>
              <p:nvPr/>
            </p:nvSpPr>
            <p:spPr>
              <a:xfrm>
                <a:off x="2761500" y="2309275"/>
                <a:ext cx="7750" cy="6650"/>
              </a:xfrm>
              <a:custGeom>
                <a:avLst/>
                <a:gdLst/>
                <a:ahLst/>
                <a:cxnLst/>
                <a:rect l="l" t="t" r="r" b="b"/>
                <a:pathLst>
                  <a:path w="310" h="266" fill="none" extrusionOk="0">
                    <a:moveTo>
                      <a:pt x="309" y="1"/>
                    </a:moveTo>
                    <a:lnTo>
                      <a:pt x="1" y="1"/>
                    </a:lnTo>
                    <a:lnTo>
                      <a:pt x="1" y="265"/>
                    </a:lnTo>
                    <a:lnTo>
                      <a:pt x="309" y="265"/>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59"/>
              <p:cNvSpPr/>
              <p:nvPr/>
            </p:nvSpPr>
            <p:spPr>
              <a:xfrm>
                <a:off x="2100350" y="2443725"/>
                <a:ext cx="661175" cy="6625"/>
              </a:xfrm>
              <a:custGeom>
                <a:avLst/>
                <a:gdLst/>
                <a:ahLst/>
                <a:cxnLst/>
                <a:rect l="l" t="t" r="r" b="b"/>
                <a:pathLst>
                  <a:path w="26447"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59"/>
              <p:cNvSpPr/>
              <p:nvPr/>
            </p:nvSpPr>
            <p:spPr>
              <a:xfrm>
                <a:off x="2100350" y="24437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59"/>
              <p:cNvSpPr/>
              <p:nvPr/>
            </p:nvSpPr>
            <p:spPr>
              <a:xfrm>
                <a:off x="2234800" y="2443725"/>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59"/>
              <p:cNvSpPr/>
              <p:nvPr/>
            </p:nvSpPr>
            <p:spPr>
              <a:xfrm>
                <a:off x="2369225" y="2443725"/>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59"/>
              <p:cNvSpPr/>
              <p:nvPr/>
            </p:nvSpPr>
            <p:spPr>
              <a:xfrm>
                <a:off x="2503650" y="24437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59"/>
              <p:cNvSpPr/>
              <p:nvPr/>
            </p:nvSpPr>
            <p:spPr>
              <a:xfrm>
                <a:off x="2638100" y="2443725"/>
                <a:ext cx="123425" cy="6625"/>
              </a:xfrm>
              <a:custGeom>
                <a:avLst/>
                <a:gdLst/>
                <a:ahLst/>
                <a:cxnLst/>
                <a:rect l="l" t="t" r="r" b="b"/>
                <a:pathLst>
                  <a:path w="4937" h="265" fill="none" extrusionOk="0">
                    <a:moveTo>
                      <a:pt x="4937" y="0"/>
                    </a:moveTo>
                    <a:lnTo>
                      <a:pt x="0" y="0"/>
                    </a:lnTo>
                    <a:lnTo>
                      <a:pt x="0" y="265"/>
                    </a:lnTo>
                    <a:lnTo>
                      <a:pt x="4937" y="265"/>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59"/>
              <p:cNvSpPr/>
              <p:nvPr/>
            </p:nvSpPr>
            <p:spPr>
              <a:xfrm>
                <a:off x="2093750" y="24437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59"/>
              <p:cNvSpPr/>
              <p:nvPr/>
            </p:nvSpPr>
            <p:spPr>
              <a:xfrm>
                <a:off x="2093750" y="24437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59"/>
              <p:cNvSpPr/>
              <p:nvPr/>
            </p:nvSpPr>
            <p:spPr>
              <a:xfrm>
                <a:off x="2228175" y="24437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59"/>
              <p:cNvSpPr/>
              <p:nvPr/>
            </p:nvSpPr>
            <p:spPr>
              <a:xfrm>
                <a:off x="2228175" y="24437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59"/>
              <p:cNvSpPr/>
              <p:nvPr/>
            </p:nvSpPr>
            <p:spPr>
              <a:xfrm>
                <a:off x="2362625" y="24437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59"/>
              <p:cNvSpPr/>
              <p:nvPr/>
            </p:nvSpPr>
            <p:spPr>
              <a:xfrm>
                <a:off x="2362625" y="24437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59"/>
              <p:cNvSpPr/>
              <p:nvPr/>
            </p:nvSpPr>
            <p:spPr>
              <a:xfrm>
                <a:off x="2497050" y="24437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59"/>
              <p:cNvSpPr/>
              <p:nvPr/>
            </p:nvSpPr>
            <p:spPr>
              <a:xfrm>
                <a:off x="2497050" y="24437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59"/>
              <p:cNvSpPr/>
              <p:nvPr/>
            </p:nvSpPr>
            <p:spPr>
              <a:xfrm>
                <a:off x="2631475" y="24437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59"/>
              <p:cNvSpPr/>
              <p:nvPr/>
            </p:nvSpPr>
            <p:spPr>
              <a:xfrm>
                <a:off x="2631475" y="24437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59"/>
              <p:cNvSpPr/>
              <p:nvPr/>
            </p:nvSpPr>
            <p:spPr>
              <a:xfrm>
                <a:off x="2761500" y="2443725"/>
                <a:ext cx="7750" cy="6625"/>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59"/>
              <p:cNvSpPr/>
              <p:nvPr/>
            </p:nvSpPr>
            <p:spPr>
              <a:xfrm>
                <a:off x="2761500" y="2443725"/>
                <a:ext cx="7750" cy="6625"/>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59"/>
              <p:cNvSpPr/>
              <p:nvPr/>
            </p:nvSpPr>
            <p:spPr>
              <a:xfrm>
                <a:off x="2100350" y="2578150"/>
                <a:ext cx="661175" cy="6625"/>
              </a:xfrm>
              <a:custGeom>
                <a:avLst/>
                <a:gdLst/>
                <a:ahLst/>
                <a:cxnLst/>
                <a:rect l="l" t="t" r="r" b="b"/>
                <a:pathLst>
                  <a:path w="26447" h="265" extrusionOk="0">
                    <a:moveTo>
                      <a:pt x="1" y="1"/>
                    </a:moveTo>
                    <a:lnTo>
                      <a:pt x="1" y="265"/>
                    </a:lnTo>
                    <a:lnTo>
                      <a:pt x="5114" y="265"/>
                    </a:lnTo>
                    <a:lnTo>
                      <a:pt x="5114" y="1"/>
                    </a:lnTo>
                    <a:close/>
                    <a:moveTo>
                      <a:pt x="5378" y="1"/>
                    </a:moveTo>
                    <a:lnTo>
                      <a:pt x="5378" y="265"/>
                    </a:lnTo>
                    <a:lnTo>
                      <a:pt x="10491" y="265"/>
                    </a:lnTo>
                    <a:lnTo>
                      <a:pt x="10491" y="1"/>
                    </a:lnTo>
                    <a:close/>
                    <a:moveTo>
                      <a:pt x="10756" y="1"/>
                    </a:moveTo>
                    <a:lnTo>
                      <a:pt x="10756" y="265"/>
                    </a:lnTo>
                    <a:lnTo>
                      <a:pt x="15868" y="265"/>
                    </a:lnTo>
                    <a:lnTo>
                      <a:pt x="15868" y="1"/>
                    </a:lnTo>
                    <a:close/>
                    <a:moveTo>
                      <a:pt x="16133" y="1"/>
                    </a:moveTo>
                    <a:lnTo>
                      <a:pt x="16133" y="265"/>
                    </a:lnTo>
                    <a:lnTo>
                      <a:pt x="21246" y="265"/>
                    </a:lnTo>
                    <a:lnTo>
                      <a:pt x="21246" y="1"/>
                    </a:lnTo>
                    <a:close/>
                    <a:moveTo>
                      <a:pt x="21510" y="1"/>
                    </a:moveTo>
                    <a:lnTo>
                      <a:pt x="21510" y="265"/>
                    </a:lnTo>
                    <a:lnTo>
                      <a:pt x="26447" y="265"/>
                    </a:lnTo>
                    <a:lnTo>
                      <a:pt x="264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59"/>
              <p:cNvSpPr/>
              <p:nvPr/>
            </p:nvSpPr>
            <p:spPr>
              <a:xfrm>
                <a:off x="2100350" y="2578150"/>
                <a:ext cx="127850" cy="6625"/>
              </a:xfrm>
              <a:custGeom>
                <a:avLst/>
                <a:gdLst/>
                <a:ahLst/>
                <a:cxnLst/>
                <a:rect l="l" t="t" r="r" b="b"/>
                <a:pathLst>
                  <a:path w="5114" h="265"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59"/>
              <p:cNvSpPr/>
              <p:nvPr/>
            </p:nvSpPr>
            <p:spPr>
              <a:xfrm>
                <a:off x="2234800" y="2578150"/>
                <a:ext cx="127850" cy="6625"/>
              </a:xfrm>
              <a:custGeom>
                <a:avLst/>
                <a:gdLst/>
                <a:ahLst/>
                <a:cxnLst/>
                <a:rect l="l" t="t" r="r" b="b"/>
                <a:pathLst>
                  <a:path w="5114" h="265" fill="none" extrusionOk="0">
                    <a:moveTo>
                      <a:pt x="5113" y="1"/>
                    </a:moveTo>
                    <a:lnTo>
                      <a:pt x="0" y="1"/>
                    </a:lnTo>
                    <a:lnTo>
                      <a:pt x="0"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59"/>
              <p:cNvSpPr/>
              <p:nvPr/>
            </p:nvSpPr>
            <p:spPr>
              <a:xfrm>
                <a:off x="2369225" y="2578150"/>
                <a:ext cx="127850" cy="6625"/>
              </a:xfrm>
              <a:custGeom>
                <a:avLst/>
                <a:gdLst/>
                <a:ahLst/>
                <a:cxnLst/>
                <a:rect l="l" t="t" r="r" b="b"/>
                <a:pathLst>
                  <a:path w="5114" h="265" fill="none" extrusionOk="0">
                    <a:moveTo>
                      <a:pt x="5113" y="1"/>
                    </a:moveTo>
                    <a:lnTo>
                      <a:pt x="1" y="1"/>
                    </a:lnTo>
                    <a:lnTo>
                      <a:pt x="1"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59"/>
              <p:cNvSpPr/>
              <p:nvPr/>
            </p:nvSpPr>
            <p:spPr>
              <a:xfrm>
                <a:off x="2503650" y="2578150"/>
                <a:ext cx="127850" cy="6625"/>
              </a:xfrm>
              <a:custGeom>
                <a:avLst/>
                <a:gdLst/>
                <a:ahLst/>
                <a:cxnLst/>
                <a:rect l="l" t="t" r="r" b="b"/>
                <a:pathLst>
                  <a:path w="5114" h="265"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59"/>
              <p:cNvSpPr/>
              <p:nvPr/>
            </p:nvSpPr>
            <p:spPr>
              <a:xfrm>
                <a:off x="2638100" y="2578150"/>
                <a:ext cx="123425" cy="6625"/>
              </a:xfrm>
              <a:custGeom>
                <a:avLst/>
                <a:gdLst/>
                <a:ahLst/>
                <a:cxnLst/>
                <a:rect l="l" t="t" r="r" b="b"/>
                <a:pathLst>
                  <a:path w="4937" h="265" fill="none" extrusionOk="0">
                    <a:moveTo>
                      <a:pt x="4937" y="1"/>
                    </a:moveTo>
                    <a:lnTo>
                      <a:pt x="0" y="1"/>
                    </a:lnTo>
                    <a:lnTo>
                      <a:pt x="0" y="265"/>
                    </a:lnTo>
                    <a:lnTo>
                      <a:pt x="4937" y="265"/>
                    </a:lnTo>
                    <a:lnTo>
                      <a:pt x="4937"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59"/>
              <p:cNvSpPr/>
              <p:nvPr/>
            </p:nvSpPr>
            <p:spPr>
              <a:xfrm>
                <a:off x="2093750" y="2578150"/>
                <a:ext cx="6625" cy="6625"/>
              </a:xfrm>
              <a:custGeom>
                <a:avLst/>
                <a:gdLst/>
                <a:ahLst/>
                <a:cxnLst/>
                <a:rect l="l" t="t" r="r" b="b"/>
                <a:pathLst>
                  <a:path w="265" h="265"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59"/>
              <p:cNvSpPr/>
              <p:nvPr/>
            </p:nvSpPr>
            <p:spPr>
              <a:xfrm>
                <a:off x="2093750" y="2578150"/>
                <a:ext cx="6625" cy="6625"/>
              </a:xfrm>
              <a:custGeom>
                <a:avLst/>
                <a:gdLst/>
                <a:ahLst/>
                <a:cxnLst/>
                <a:rect l="l" t="t" r="r" b="b"/>
                <a:pathLst>
                  <a:path w="265" h="265"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59"/>
              <p:cNvSpPr/>
              <p:nvPr/>
            </p:nvSpPr>
            <p:spPr>
              <a:xfrm>
                <a:off x="2228175" y="2578150"/>
                <a:ext cx="6650" cy="6625"/>
              </a:xfrm>
              <a:custGeom>
                <a:avLst/>
                <a:gdLst/>
                <a:ahLst/>
                <a:cxnLst/>
                <a:rect l="l" t="t" r="r" b="b"/>
                <a:pathLst>
                  <a:path w="266" h="265"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59"/>
              <p:cNvSpPr/>
              <p:nvPr/>
            </p:nvSpPr>
            <p:spPr>
              <a:xfrm>
                <a:off x="2228175" y="2578150"/>
                <a:ext cx="6650" cy="6625"/>
              </a:xfrm>
              <a:custGeom>
                <a:avLst/>
                <a:gdLst/>
                <a:ahLst/>
                <a:cxnLst/>
                <a:rect l="l" t="t" r="r" b="b"/>
                <a:pathLst>
                  <a:path w="266" h="265"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59"/>
              <p:cNvSpPr/>
              <p:nvPr/>
            </p:nvSpPr>
            <p:spPr>
              <a:xfrm>
                <a:off x="2362625" y="2578150"/>
                <a:ext cx="6625" cy="6625"/>
              </a:xfrm>
              <a:custGeom>
                <a:avLst/>
                <a:gdLst/>
                <a:ahLst/>
                <a:cxnLst/>
                <a:rect l="l" t="t" r="r" b="b"/>
                <a:pathLst>
                  <a:path w="265" h="265"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59"/>
              <p:cNvSpPr/>
              <p:nvPr/>
            </p:nvSpPr>
            <p:spPr>
              <a:xfrm>
                <a:off x="2362625" y="2578150"/>
                <a:ext cx="6625" cy="6625"/>
              </a:xfrm>
              <a:custGeom>
                <a:avLst/>
                <a:gdLst/>
                <a:ahLst/>
                <a:cxnLst/>
                <a:rect l="l" t="t" r="r" b="b"/>
                <a:pathLst>
                  <a:path w="265" h="265"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59"/>
              <p:cNvSpPr/>
              <p:nvPr/>
            </p:nvSpPr>
            <p:spPr>
              <a:xfrm>
                <a:off x="2497050" y="2578150"/>
                <a:ext cx="6625" cy="6625"/>
              </a:xfrm>
              <a:custGeom>
                <a:avLst/>
                <a:gdLst/>
                <a:ahLst/>
                <a:cxnLst/>
                <a:rect l="l" t="t" r="r" b="b"/>
                <a:pathLst>
                  <a:path w="265" h="265"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59"/>
              <p:cNvSpPr/>
              <p:nvPr/>
            </p:nvSpPr>
            <p:spPr>
              <a:xfrm>
                <a:off x="2497050" y="2578150"/>
                <a:ext cx="6625" cy="6625"/>
              </a:xfrm>
              <a:custGeom>
                <a:avLst/>
                <a:gdLst/>
                <a:ahLst/>
                <a:cxnLst/>
                <a:rect l="l" t="t" r="r" b="b"/>
                <a:pathLst>
                  <a:path w="265" h="265"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59"/>
              <p:cNvSpPr/>
              <p:nvPr/>
            </p:nvSpPr>
            <p:spPr>
              <a:xfrm>
                <a:off x="2631475" y="2578150"/>
                <a:ext cx="6650" cy="6625"/>
              </a:xfrm>
              <a:custGeom>
                <a:avLst/>
                <a:gdLst/>
                <a:ahLst/>
                <a:cxnLst/>
                <a:rect l="l" t="t" r="r" b="b"/>
                <a:pathLst>
                  <a:path w="266" h="265"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59"/>
              <p:cNvSpPr/>
              <p:nvPr/>
            </p:nvSpPr>
            <p:spPr>
              <a:xfrm>
                <a:off x="2631475" y="2578150"/>
                <a:ext cx="6650" cy="6625"/>
              </a:xfrm>
              <a:custGeom>
                <a:avLst/>
                <a:gdLst/>
                <a:ahLst/>
                <a:cxnLst/>
                <a:rect l="l" t="t" r="r" b="b"/>
                <a:pathLst>
                  <a:path w="266" h="265"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59"/>
              <p:cNvSpPr/>
              <p:nvPr/>
            </p:nvSpPr>
            <p:spPr>
              <a:xfrm>
                <a:off x="2761500" y="2578150"/>
                <a:ext cx="7750" cy="6625"/>
              </a:xfrm>
              <a:custGeom>
                <a:avLst/>
                <a:gdLst/>
                <a:ahLst/>
                <a:cxnLst/>
                <a:rect l="l" t="t" r="r" b="b"/>
                <a:pathLst>
                  <a:path w="310" h="265" extrusionOk="0">
                    <a:moveTo>
                      <a:pt x="1" y="1"/>
                    </a:moveTo>
                    <a:lnTo>
                      <a:pt x="1" y="265"/>
                    </a:lnTo>
                    <a:lnTo>
                      <a:pt x="309" y="265"/>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59"/>
              <p:cNvSpPr/>
              <p:nvPr/>
            </p:nvSpPr>
            <p:spPr>
              <a:xfrm>
                <a:off x="2761500" y="2578150"/>
                <a:ext cx="7750" cy="6625"/>
              </a:xfrm>
              <a:custGeom>
                <a:avLst/>
                <a:gdLst/>
                <a:ahLst/>
                <a:cxnLst/>
                <a:rect l="l" t="t" r="r" b="b"/>
                <a:pathLst>
                  <a:path w="310" h="265" fill="none" extrusionOk="0">
                    <a:moveTo>
                      <a:pt x="309" y="1"/>
                    </a:moveTo>
                    <a:lnTo>
                      <a:pt x="1" y="1"/>
                    </a:lnTo>
                    <a:lnTo>
                      <a:pt x="1" y="265"/>
                    </a:lnTo>
                    <a:lnTo>
                      <a:pt x="309" y="265"/>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59"/>
              <p:cNvSpPr/>
              <p:nvPr/>
            </p:nvSpPr>
            <p:spPr>
              <a:xfrm>
                <a:off x="2100350" y="2712575"/>
                <a:ext cx="661175" cy="6650"/>
              </a:xfrm>
              <a:custGeom>
                <a:avLst/>
                <a:gdLst/>
                <a:ahLst/>
                <a:cxnLst/>
                <a:rect l="l" t="t" r="r" b="b"/>
                <a:pathLst>
                  <a:path w="26447" h="266" extrusionOk="0">
                    <a:moveTo>
                      <a:pt x="1" y="1"/>
                    </a:moveTo>
                    <a:lnTo>
                      <a:pt x="1" y="265"/>
                    </a:lnTo>
                    <a:lnTo>
                      <a:pt x="5114" y="265"/>
                    </a:lnTo>
                    <a:lnTo>
                      <a:pt x="5114" y="1"/>
                    </a:lnTo>
                    <a:close/>
                    <a:moveTo>
                      <a:pt x="5378" y="1"/>
                    </a:moveTo>
                    <a:lnTo>
                      <a:pt x="5378" y="265"/>
                    </a:lnTo>
                    <a:lnTo>
                      <a:pt x="10491" y="265"/>
                    </a:lnTo>
                    <a:lnTo>
                      <a:pt x="10491" y="1"/>
                    </a:lnTo>
                    <a:close/>
                    <a:moveTo>
                      <a:pt x="10756" y="1"/>
                    </a:moveTo>
                    <a:lnTo>
                      <a:pt x="10756" y="265"/>
                    </a:lnTo>
                    <a:lnTo>
                      <a:pt x="15868" y="265"/>
                    </a:lnTo>
                    <a:lnTo>
                      <a:pt x="15868" y="1"/>
                    </a:lnTo>
                    <a:close/>
                    <a:moveTo>
                      <a:pt x="16133" y="1"/>
                    </a:moveTo>
                    <a:lnTo>
                      <a:pt x="16133" y="265"/>
                    </a:lnTo>
                    <a:lnTo>
                      <a:pt x="21246" y="265"/>
                    </a:lnTo>
                    <a:lnTo>
                      <a:pt x="21246" y="1"/>
                    </a:lnTo>
                    <a:close/>
                    <a:moveTo>
                      <a:pt x="21510" y="1"/>
                    </a:moveTo>
                    <a:lnTo>
                      <a:pt x="21510" y="265"/>
                    </a:lnTo>
                    <a:lnTo>
                      <a:pt x="26447" y="265"/>
                    </a:lnTo>
                    <a:lnTo>
                      <a:pt x="264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59"/>
              <p:cNvSpPr/>
              <p:nvPr/>
            </p:nvSpPr>
            <p:spPr>
              <a:xfrm>
                <a:off x="2100350" y="2712575"/>
                <a:ext cx="127850" cy="6650"/>
              </a:xfrm>
              <a:custGeom>
                <a:avLst/>
                <a:gdLst/>
                <a:ahLst/>
                <a:cxnLst/>
                <a:rect l="l" t="t" r="r" b="b"/>
                <a:pathLst>
                  <a:path w="5114" h="266"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59"/>
              <p:cNvSpPr/>
              <p:nvPr/>
            </p:nvSpPr>
            <p:spPr>
              <a:xfrm>
                <a:off x="2234800" y="2712575"/>
                <a:ext cx="127850" cy="6650"/>
              </a:xfrm>
              <a:custGeom>
                <a:avLst/>
                <a:gdLst/>
                <a:ahLst/>
                <a:cxnLst/>
                <a:rect l="l" t="t" r="r" b="b"/>
                <a:pathLst>
                  <a:path w="5114" h="266" fill="none" extrusionOk="0">
                    <a:moveTo>
                      <a:pt x="5113" y="1"/>
                    </a:moveTo>
                    <a:lnTo>
                      <a:pt x="0" y="1"/>
                    </a:lnTo>
                    <a:lnTo>
                      <a:pt x="0"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59"/>
              <p:cNvSpPr/>
              <p:nvPr/>
            </p:nvSpPr>
            <p:spPr>
              <a:xfrm>
                <a:off x="2369225" y="2712575"/>
                <a:ext cx="127850" cy="6650"/>
              </a:xfrm>
              <a:custGeom>
                <a:avLst/>
                <a:gdLst/>
                <a:ahLst/>
                <a:cxnLst/>
                <a:rect l="l" t="t" r="r" b="b"/>
                <a:pathLst>
                  <a:path w="5114" h="266" fill="none" extrusionOk="0">
                    <a:moveTo>
                      <a:pt x="5113" y="1"/>
                    </a:moveTo>
                    <a:lnTo>
                      <a:pt x="1" y="1"/>
                    </a:lnTo>
                    <a:lnTo>
                      <a:pt x="1"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59"/>
              <p:cNvSpPr/>
              <p:nvPr/>
            </p:nvSpPr>
            <p:spPr>
              <a:xfrm>
                <a:off x="2503650" y="2712575"/>
                <a:ext cx="127850" cy="6650"/>
              </a:xfrm>
              <a:custGeom>
                <a:avLst/>
                <a:gdLst/>
                <a:ahLst/>
                <a:cxnLst/>
                <a:rect l="l" t="t" r="r" b="b"/>
                <a:pathLst>
                  <a:path w="5114" h="266"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59"/>
              <p:cNvSpPr/>
              <p:nvPr/>
            </p:nvSpPr>
            <p:spPr>
              <a:xfrm>
                <a:off x="2638100" y="2712575"/>
                <a:ext cx="123425" cy="6650"/>
              </a:xfrm>
              <a:custGeom>
                <a:avLst/>
                <a:gdLst/>
                <a:ahLst/>
                <a:cxnLst/>
                <a:rect l="l" t="t" r="r" b="b"/>
                <a:pathLst>
                  <a:path w="4937" h="266" fill="none" extrusionOk="0">
                    <a:moveTo>
                      <a:pt x="4937" y="1"/>
                    </a:moveTo>
                    <a:lnTo>
                      <a:pt x="0" y="1"/>
                    </a:lnTo>
                    <a:lnTo>
                      <a:pt x="0" y="265"/>
                    </a:lnTo>
                    <a:lnTo>
                      <a:pt x="4937" y="265"/>
                    </a:lnTo>
                    <a:lnTo>
                      <a:pt x="4937"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59"/>
              <p:cNvSpPr/>
              <p:nvPr/>
            </p:nvSpPr>
            <p:spPr>
              <a:xfrm>
                <a:off x="2093750" y="27125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59"/>
              <p:cNvSpPr/>
              <p:nvPr/>
            </p:nvSpPr>
            <p:spPr>
              <a:xfrm>
                <a:off x="2093750" y="27125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59"/>
              <p:cNvSpPr/>
              <p:nvPr/>
            </p:nvSpPr>
            <p:spPr>
              <a:xfrm>
                <a:off x="2228175" y="2712575"/>
                <a:ext cx="6650" cy="6650"/>
              </a:xfrm>
              <a:custGeom>
                <a:avLst/>
                <a:gdLst/>
                <a:ahLst/>
                <a:cxnLst/>
                <a:rect l="l" t="t" r="r" b="b"/>
                <a:pathLst>
                  <a:path w="266" h="266"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59"/>
              <p:cNvSpPr/>
              <p:nvPr/>
            </p:nvSpPr>
            <p:spPr>
              <a:xfrm>
                <a:off x="2228175" y="2712575"/>
                <a:ext cx="6650" cy="6650"/>
              </a:xfrm>
              <a:custGeom>
                <a:avLst/>
                <a:gdLst/>
                <a:ahLst/>
                <a:cxnLst/>
                <a:rect l="l" t="t" r="r" b="b"/>
                <a:pathLst>
                  <a:path w="266" h="266"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59"/>
              <p:cNvSpPr/>
              <p:nvPr/>
            </p:nvSpPr>
            <p:spPr>
              <a:xfrm>
                <a:off x="2362625" y="27125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59"/>
              <p:cNvSpPr/>
              <p:nvPr/>
            </p:nvSpPr>
            <p:spPr>
              <a:xfrm>
                <a:off x="2362625" y="27125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59"/>
              <p:cNvSpPr/>
              <p:nvPr/>
            </p:nvSpPr>
            <p:spPr>
              <a:xfrm>
                <a:off x="2497050" y="27125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59"/>
              <p:cNvSpPr/>
              <p:nvPr/>
            </p:nvSpPr>
            <p:spPr>
              <a:xfrm>
                <a:off x="2497050" y="27125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59"/>
              <p:cNvSpPr/>
              <p:nvPr/>
            </p:nvSpPr>
            <p:spPr>
              <a:xfrm>
                <a:off x="2631475" y="2712575"/>
                <a:ext cx="6650" cy="6650"/>
              </a:xfrm>
              <a:custGeom>
                <a:avLst/>
                <a:gdLst/>
                <a:ahLst/>
                <a:cxnLst/>
                <a:rect l="l" t="t" r="r" b="b"/>
                <a:pathLst>
                  <a:path w="266" h="266"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59"/>
              <p:cNvSpPr/>
              <p:nvPr/>
            </p:nvSpPr>
            <p:spPr>
              <a:xfrm>
                <a:off x="2631475" y="2712575"/>
                <a:ext cx="6650" cy="6650"/>
              </a:xfrm>
              <a:custGeom>
                <a:avLst/>
                <a:gdLst/>
                <a:ahLst/>
                <a:cxnLst/>
                <a:rect l="l" t="t" r="r" b="b"/>
                <a:pathLst>
                  <a:path w="266" h="266"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59"/>
              <p:cNvSpPr/>
              <p:nvPr/>
            </p:nvSpPr>
            <p:spPr>
              <a:xfrm>
                <a:off x="2761500" y="2712575"/>
                <a:ext cx="7750" cy="6650"/>
              </a:xfrm>
              <a:custGeom>
                <a:avLst/>
                <a:gdLst/>
                <a:ahLst/>
                <a:cxnLst/>
                <a:rect l="l" t="t" r="r" b="b"/>
                <a:pathLst>
                  <a:path w="310" h="266" extrusionOk="0">
                    <a:moveTo>
                      <a:pt x="1" y="1"/>
                    </a:moveTo>
                    <a:lnTo>
                      <a:pt x="1" y="265"/>
                    </a:lnTo>
                    <a:lnTo>
                      <a:pt x="309" y="265"/>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59"/>
              <p:cNvSpPr/>
              <p:nvPr/>
            </p:nvSpPr>
            <p:spPr>
              <a:xfrm>
                <a:off x="2761500" y="2712575"/>
                <a:ext cx="7750" cy="6650"/>
              </a:xfrm>
              <a:custGeom>
                <a:avLst/>
                <a:gdLst/>
                <a:ahLst/>
                <a:cxnLst/>
                <a:rect l="l" t="t" r="r" b="b"/>
                <a:pathLst>
                  <a:path w="310" h="266" fill="none" extrusionOk="0">
                    <a:moveTo>
                      <a:pt x="309" y="1"/>
                    </a:moveTo>
                    <a:lnTo>
                      <a:pt x="1" y="1"/>
                    </a:lnTo>
                    <a:lnTo>
                      <a:pt x="1" y="265"/>
                    </a:lnTo>
                    <a:lnTo>
                      <a:pt x="309" y="265"/>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59"/>
              <p:cNvSpPr/>
              <p:nvPr/>
            </p:nvSpPr>
            <p:spPr>
              <a:xfrm>
                <a:off x="2100350" y="2847025"/>
                <a:ext cx="661175" cy="6625"/>
              </a:xfrm>
              <a:custGeom>
                <a:avLst/>
                <a:gdLst/>
                <a:ahLst/>
                <a:cxnLst/>
                <a:rect l="l" t="t" r="r" b="b"/>
                <a:pathLst>
                  <a:path w="26447"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59"/>
              <p:cNvSpPr/>
              <p:nvPr/>
            </p:nvSpPr>
            <p:spPr>
              <a:xfrm>
                <a:off x="2100350" y="28470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59"/>
              <p:cNvSpPr/>
              <p:nvPr/>
            </p:nvSpPr>
            <p:spPr>
              <a:xfrm>
                <a:off x="2234800" y="2847025"/>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59"/>
              <p:cNvSpPr/>
              <p:nvPr/>
            </p:nvSpPr>
            <p:spPr>
              <a:xfrm>
                <a:off x="2369225" y="2847025"/>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59"/>
              <p:cNvSpPr/>
              <p:nvPr/>
            </p:nvSpPr>
            <p:spPr>
              <a:xfrm>
                <a:off x="2503650" y="28470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59"/>
              <p:cNvSpPr/>
              <p:nvPr/>
            </p:nvSpPr>
            <p:spPr>
              <a:xfrm>
                <a:off x="2638100" y="2847025"/>
                <a:ext cx="123425" cy="6625"/>
              </a:xfrm>
              <a:custGeom>
                <a:avLst/>
                <a:gdLst/>
                <a:ahLst/>
                <a:cxnLst/>
                <a:rect l="l" t="t" r="r" b="b"/>
                <a:pathLst>
                  <a:path w="4937" h="265" fill="none" extrusionOk="0">
                    <a:moveTo>
                      <a:pt x="4937" y="0"/>
                    </a:moveTo>
                    <a:lnTo>
                      <a:pt x="0" y="0"/>
                    </a:lnTo>
                    <a:lnTo>
                      <a:pt x="0" y="265"/>
                    </a:lnTo>
                    <a:lnTo>
                      <a:pt x="4937" y="265"/>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59"/>
              <p:cNvSpPr/>
              <p:nvPr/>
            </p:nvSpPr>
            <p:spPr>
              <a:xfrm>
                <a:off x="2093750" y="28470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59"/>
              <p:cNvSpPr/>
              <p:nvPr/>
            </p:nvSpPr>
            <p:spPr>
              <a:xfrm>
                <a:off x="2093750" y="28470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59"/>
              <p:cNvSpPr/>
              <p:nvPr/>
            </p:nvSpPr>
            <p:spPr>
              <a:xfrm>
                <a:off x="2228175" y="28470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59"/>
              <p:cNvSpPr/>
              <p:nvPr/>
            </p:nvSpPr>
            <p:spPr>
              <a:xfrm>
                <a:off x="2228175" y="28470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59"/>
              <p:cNvSpPr/>
              <p:nvPr/>
            </p:nvSpPr>
            <p:spPr>
              <a:xfrm>
                <a:off x="2362625" y="28470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59"/>
              <p:cNvSpPr/>
              <p:nvPr/>
            </p:nvSpPr>
            <p:spPr>
              <a:xfrm>
                <a:off x="2362625" y="28470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59"/>
              <p:cNvSpPr/>
              <p:nvPr/>
            </p:nvSpPr>
            <p:spPr>
              <a:xfrm>
                <a:off x="2497050" y="28470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59"/>
              <p:cNvSpPr/>
              <p:nvPr/>
            </p:nvSpPr>
            <p:spPr>
              <a:xfrm>
                <a:off x="2497050" y="28470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59"/>
              <p:cNvSpPr/>
              <p:nvPr/>
            </p:nvSpPr>
            <p:spPr>
              <a:xfrm>
                <a:off x="2631475" y="28470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59"/>
              <p:cNvSpPr/>
              <p:nvPr/>
            </p:nvSpPr>
            <p:spPr>
              <a:xfrm>
                <a:off x="2631475" y="28470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59"/>
              <p:cNvSpPr/>
              <p:nvPr/>
            </p:nvSpPr>
            <p:spPr>
              <a:xfrm>
                <a:off x="2761500" y="2847025"/>
                <a:ext cx="7750" cy="6625"/>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59"/>
              <p:cNvSpPr/>
              <p:nvPr/>
            </p:nvSpPr>
            <p:spPr>
              <a:xfrm>
                <a:off x="2761500" y="2847025"/>
                <a:ext cx="7750" cy="6625"/>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59"/>
              <p:cNvSpPr/>
              <p:nvPr/>
            </p:nvSpPr>
            <p:spPr>
              <a:xfrm>
                <a:off x="2100350" y="2978150"/>
                <a:ext cx="667800" cy="6625"/>
              </a:xfrm>
              <a:custGeom>
                <a:avLst/>
                <a:gdLst/>
                <a:ahLst/>
                <a:cxnLst/>
                <a:rect l="l" t="t" r="r" b="b"/>
                <a:pathLst>
                  <a:path w="26712"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711" y="265"/>
                    </a:lnTo>
                    <a:lnTo>
                      <a:pt x="26711" y="177"/>
                    </a:lnTo>
                    <a:lnTo>
                      <a:pt x="26447" y="177"/>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59"/>
              <p:cNvSpPr/>
              <p:nvPr/>
            </p:nvSpPr>
            <p:spPr>
              <a:xfrm>
                <a:off x="2100350" y="29781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59"/>
              <p:cNvSpPr/>
              <p:nvPr/>
            </p:nvSpPr>
            <p:spPr>
              <a:xfrm>
                <a:off x="2234800" y="2978150"/>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59"/>
              <p:cNvSpPr/>
              <p:nvPr/>
            </p:nvSpPr>
            <p:spPr>
              <a:xfrm>
                <a:off x="2369225" y="2978150"/>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59"/>
              <p:cNvSpPr/>
              <p:nvPr/>
            </p:nvSpPr>
            <p:spPr>
              <a:xfrm>
                <a:off x="2503650" y="29781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59"/>
              <p:cNvSpPr/>
              <p:nvPr/>
            </p:nvSpPr>
            <p:spPr>
              <a:xfrm>
                <a:off x="2638100" y="2978150"/>
                <a:ext cx="130050" cy="6625"/>
              </a:xfrm>
              <a:custGeom>
                <a:avLst/>
                <a:gdLst/>
                <a:ahLst/>
                <a:cxnLst/>
                <a:rect l="l" t="t" r="r" b="b"/>
                <a:pathLst>
                  <a:path w="5202" h="265" fill="none" extrusionOk="0">
                    <a:moveTo>
                      <a:pt x="4937" y="0"/>
                    </a:moveTo>
                    <a:lnTo>
                      <a:pt x="0" y="0"/>
                    </a:lnTo>
                    <a:lnTo>
                      <a:pt x="0" y="265"/>
                    </a:lnTo>
                    <a:lnTo>
                      <a:pt x="5201" y="265"/>
                    </a:lnTo>
                    <a:lnTo>
                      <a:pt x="5201" y="177"/>
                    </a:lnTo>
                    <a:lnTo>
                      <a:pt x="4937" y="177"/>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59"/>
              <p:cNvSpPr/>
              <p:nvPr/>
            </p:nvSpPr>
            <p:spPr>
              <a:xfrm>
                <a:off x="2094850" y="2978150"/>
                <a:ext cx="5525" cy="6625"/>
              </a:xfrm>
              <a:custGeom>
                <a:avLst/>
                <a:gdLst/>
                <a:ahLst/>
                <a:cxnLst/>
                <a:rect l="l" t="t" r="r" b="b"/>
                <a:pathLst>
                  <a:path w="221" h="265" extrusionOk="0">
                    <a:moveTo>
                      <a:pt x="0" y="0"/>
                    </a:moveTo>
                    <a:lnTo>
                      <a:pt x="0" y="265"/>
                    </a:lnTo>
                    <a:lnTo>
                      <a:pt x="221" y="265"/>
                    </a:lnTo>
                    <a:lnTo>
                      <a:pt x="22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59"/>
              <p:cNvSpPr/>
              <p:nvPr/>
            </p:nvSpPr>
            <p:spPr>
              <a:xfrm>
                <a:off x="2094850" y="2978150"/>
                <a:ext cx="5525" cy="6625"/>
              </a:xfrm>
              <a:custGeom>
                <a:avLst/>
                <a:gdLst/>
                <a:ahLst/>
                <a:cxnLst/>
                <a:rect l="l" t="t" r="r" b="b"/>
                <a:pathLst>
                  <a:path w="221" h="265" fill="none" extrusionOk="0">
                    <a:moveTo>
                      <a:pt x="221" y="0"/>
                    </a:moveTo>
                    <a:lnTo>
                      <a:pt x="0" y="0"/>
                    </a:lnTo>
                    <a:lnTo>
                      <a:pt x="0" y="265"/>
                    </a:lnTo>
                    <a:lnTo>
                      <a:pt x="221" y="265"/>
                    </a:lnTo>
                    <a:lnTo>
                      <a:pt x="221"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59"/>
              <p:cNvSpPr/>
              <p:nvPr/>
            </p:nvSpPr>
            <p:spPr>
              <a:xfrm>
                <a:off x="2228175" y="29781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59"/>
              <p:cNvSpPr/>
              <p:nvPr/>
            </p:nvSpPr>
            <p:spPr>
              <a:xfrm>
                <a:off x="2228175" y="29781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59"/>
              <p:cNvSpPr/>
              <p:nvPr/>
            </p:nvSpPr>
            <p:spPr>
              <a:xfrm>
                <a:off x="2362625" y="29781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59"/>
              <p:cNvSpPr/>
              <p:nvPr/>
            </p:nvSpPr>
            <p:spPr>
              <a:xfrm>
                <a:off x="2362625" y="29781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59"/>
              <p:cNvSpPr/>
              <p:nvPr/>
            </p:nvSpPr>
            <p:spPr>
              <a:xfrm>
                <a:off x="2497050" y="29781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59"/>
              <p:cNvSpPr/>
              <p:nvPr/>
            </p:nvSpPr>
            <p:spPr>
              <a:xfrm>
                <a:off x="2497050" y="29781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59"/>
              <p:cNvSpPr/>
              <p:nvPr/>
            </p:nvSpPr>
            <p:spPr>
              <a:xfrm>
                <a:off x="2631475" y="29781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59"/>
              <p:cNvSpPr/>
              <p:nvPr/>
            </p:nvSpPr>
            <p:spPr>
              <a:xfrm>
                <a:off x="2631475" y="29781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59"/>
              <p:cNvSpPr/>
              <p:nvPr/>
            </p:nvSpPr>
            <p:spPr>
              <a:xfrm>
                <a:off x="2761500" y="2978150"/>
                <a:ext cx="6650" cy="4425"/>
              </a:xfrm>
              <a:custGeom>
                <a:avLst/>
                <a:gdLst/>
                <a:ahLst/>
                <a:cxnLst/>
                <a:rect l="l" t="t" r="r" b="b"/>
                <a:pathLst>
                  <a:path w="266" h="177" extrusionOk="0">
                    <a:moveTo>
                      <a:pt x="1" y="0"/>
                    </a:moveTo>
                    <a:lnTo>
                      <a:pt x="1" y="177"/>
                    </a:lnTo>
                    <a:lnTo>
                      <a:pt x="265" y="177"/>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59"/>
              <p:cNvSpPr/>
              <p:nvPr/>
            </p:nvSpPr>
            <p:spPr>
              <a:xfrm>
                <a:off x="2761500" y="2978150"/>
                <a:ext cx="6650" cy="4425"/>
              </a:xfrm>
              <a:custGeom>
                <a:avLst/>
                <a:gdLst/>
                <a:ahLst/>
                <a:cxnLst/>
                <a:rect l="l" t="t" r="r" b="b"/>
                <a:pathLst>
                  <a:path w="266" h="177" fill="none" extrusionOk="0">
                    <a:moveTo>
                      <a:pt x="265" y="0"/>
                    </a:moveTo>
                    <a:lnTo>
                      <a:pt x="1" y="0"/>
                    </a:lnTo>
                    <a:lnTo>
                      <a:pt x="1" y="177"/>
                    </a:lnTo>
                    <a:lnTo>
                      <a:pt x="265" y="177"/>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59"/>
              <p:cNvSpPr/>
              <p:nvPr/>
            </p:nvSpPr>
            <p:spPr>
              <a:xfrm>
                <a:off x="2761500" y="1617275"/>
                <a:ext cx="7750" cy="47400"/>
              </a:xfrm>
              <a:custGeom>
                <a:avLst/>
                <a:gdLst/>
                <a:ahLst/>
                <a:cxnLst/>
                <a:rect l="l" t="t" r="r" b="b"/>
                <a:pathLst>
                  <a:path w="310" h="1896" extrusionOk="0">
                    <a:moveTo>
                      <a:pt x="1" y="1"/>
                    </a:moveTo>
                    <a:lnTo>
                      <a:pt x="1" y="1896"/>
                    </a:lnTo>
                    <a:lnTo>
                      <a:pt x="309" y="1896"/>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59"/>
              <p:cNvSpPr/>
              <p:nvPr/>
            </p:nvSpPr>
            <p:spPr>
              <a:xfrm>
                <a:off x="2741675" y="1638225"/>
                <a:ext cx="47400" cy="6625"/>
              </a:xfrm>
              <a:custGeom>
                <a:avLst/>
                <a:gdLst/>
                <a:ahLst/>
                <a:cxnLst/>
                <a:rect l="l" t="t" r="r" b="b"/>
                <a:pathLst>
                  <a:path w="1896" h="265" extrusionOk="0">
                    <a:moveTo>
                      <a:pt x="1" y="0"/>
                    </a:moveTo>
                    <a:lnTo>
                      <a:pt x="1" y="264"/>
                    </a:lnTo>
                    <a:lnTo>
                      <a:pt x="1896" y="264"/>
                    </a:ln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59"/>
              <p:cNvSpPr/>
              <p:nvPr/>
            </p:nvSpPr>
            <p:spPr>
              <a:xfrm>
                <a:off x="2761500" y="2288350"/>
                <a:ext cx="7750" cy="46300"/>
              </a:xfrm>
              <a:custGeom>
                <a:avLst/>
                <a:gdLst/>
                <a:ahLst/>
                <a:cxnLst/>
                <a:rect l="l" t="t" r="r" b="b"/>
                <a:pathLst>
                  <a:path w="310" h="1852" extrusionOk="0">
                    <a:moveTo>
                      <a:pt x="1" y="0"/>
                    </a:moveTo>
                    <a:lnTo>
                      <a:pt x="1" y="1852"/>
                    </a:lnTo>
                    <a:lnTo>
                      <a:pt x="309" y="1852"/>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59"/>
              <p:cNvSpPr/>
              <p:nvPr/>
            </p:nvSpPr>
            <p:spPr>
              <a:xfrm>
                <a:off x="2741675" y="2308175"/>
                <a:ext cx="47400" cy="6650"/>
              </a:xfrm>
              <a:custGeom>
                <a:avLst/>
                <a:gdLst/>
                <a:ahLst/>
                <a:cxnLst/>
                <a:rect l="l" t="t" r="r" b="b"/>
                <a:pathLst>
                  <a:path w="1896" h="266" extrusionOk="0">
                    <a:moveTo>
                      <a:pt x="1" y="1"/>
                    </a:moveTo>
                    <a:lnTo>
                      <a:pt x="1" y="265"/>
                    </a:lnTo>
                    <a:lnTo>
                      <a:pt x="1896" y="265"/>
                    </a:lnTo>
                    <a:lnTo>
                      <a:pt x="18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59"/>
              <p:cNvSpPr/>
              <p:nvPr/>
            </p:nvSpPr>
            <p:spPr>
              <a:xfrm>
                <a:off x="2091550" y="1617275"/>
                <a:ext cx="6625" cy="47400"/>
              </a:xfrm>
              <a:custGeom>
                <a:avLst/>
                <a:gdLst/>
                <a:ahLst/>
                <a:cxnLst/>
                <a:rect l="l" t="t" r="r" b="b"/>
                <a:pathLst>
                  <a:path w="265" h="1896" extrusionOk="0">
                    <a:moveTo>
                      <a:pt x="0" y="1"/>
                    </a:moveTo>
                    <a:lnTo>
                      <a:pt x="0" y="1896"/>
                    </a:lnTo>
                    <a:lnTo>
                      <a:pt x="265" y="1896"/>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59"/>
              <p:cNvSpPr/>
              <p:nvPr/>
            </p:nvSpPr>
            <p:spPr>
              <a:xfrm>
                <a:off x="2071700" y="1638225"/>
                <a:ext cx="47425" cy="6625"/>
              </a:xfrm>
              <a:custGeom>
                <a:avLst/>
                <a:gdLst/>
                <a:ahLst/>
                <a:cxnLst/>
                <a:rect l="l" t="t" r="r" b="b"/>
                <a:pathLst>
                  <a:path w="1897" h="265" extrusionOk="0">
                    <a:moveTo>
                      <a:pt x="1" y="0"/>
                    </a:moveTo>
                    <a:lnTo>
                      <a:pt x="1" y="264"/>
                    </a:lnTo>
                    <a:lnTo>
                      <a:pt x="1896" y="264"/>
                    </a:ln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59"/>
              <p:cNvSpPr/>
              <p:nvPr/>
            </p:nvSpPr>
            <p:spPr>
              <a:xfrm>
                <a:off x="2091550" y="2288350"/>
                <a:ext cx="6625" cy="46300"/>
              </a:xfrm>
              <a:custGeom>
                <a:avLst/>
                <a:gdLst/>
                <a:ahLst/>
                <a:cxnLst/>
                <a:rect l="l" t="t" r="r" b="b"/>
                <a:pathLst>
                  <a:path w="265" h="1852" extrusionOk="0">
                    <a:moveTo>
                      <a:pt x="0" y="0"/>
                    </a:moveTo>
                    <a:lnTo>
                      <a:pt x="0" y="1852"/>
                    </a:lnTo>
                    <a:lnTo>
                      <a:pt x="265" y="1852"/>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59"/>
              <p:cNvSpPr/>
              <p:nvPr/>
            </p:nvSpPr>
            <p:spPr>
              <a:xfrm>
                <a:off x="2071700" y="2308175"/>
                <a:ext cx="47425" cy="6650"/>
              </a:xfrm>
              <a:custGeom>
                <a:avLst/>
                <a:gdLst/>
                <a:ahLst/>
                <a:cxnLst/>
                <a:rect l="l" t="t" r="r" b="b"/>
                <a:pathLst>
                  <a:path w="1897" h="266" extrusionOk="0">
                    <a:moveTo>
                      <a:pt x="1" y="1"/>
                    </a:moveTo>
                    <a:lnTo>
                      <a:pt x="1" y="265"/>
                    </a:lnTo>
                    <a:lnTo>
                      <a:pt x="1896" y="265"/>
                    </a:lnTo>
                    <a:lnTo>
                      <a:pt x="18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59"/>
              <p:cNvSpPr/>
              <p:nvPr/>
            </p:nvSpPr>
            <p:spPr>
              <a:xfrm>
                <a:off x="2091550" y="2958325"/>
                <a:ext cx="6625" cy="46300"/>
              </a:xfrm>
              <a:custGeom>
                <a:avLst/>
                <a:gdLst/>
                <a:ahLst/>
                <a:cxnLst/>
                <a:rect l="l" t="t" r="r" b="b"/>
                <a:pathLst>
                  <a:path w="265" h="1852" extrusionOk="0">
                    <a:moveTo>
                      <a:pt x="0" y="0"/>
                    </a:moveTo>
                    <a:lnTo>
                      <a:pt x="0" y="1851"/>
                    </a:lnTo>
                    <a:lnTo>
                      <a:pt x="265" y="1851"/>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59"/>
              <p:cNvSpPr/>
              <p:nvPr/>
            </p:nvSpPr>
            <p:spPr>
              <a:xfrm>
                <a:off x="2071700" y="2978150"/>
                <a:ext cx="47425" cy="6625"/>
              </a:xfrm>
              <a:custGeom>
                <a:avLst/>
                <a:gdLst/>
                <a:ahLst/>
                <a:cxnLst/>
                <a:rect l="l" t="t" r="r" b="b"/>
                <a:pathLst>
                  <a:path w="1897" h="265" extrusionOk="0">
                    <a:moveTo>
                      <a:pt x="1" y="0"/>
                    </a:moveTo>
                    <a:lnTo>
                      <a:pt x="1" y="265"/>
                    </a:lnTo>
                    <a:lnTo>
                      <a:pt x="1896" y="265"/>
                    </a:ln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59"/>
              <p:cNvSpPr/>
              <p:nvPr/>
            </p:nvSpPr>
            <p:spPr>
              <a:xfrm>
                <a:off x="2761500" y="2958325"/>
                <a:ext cx="7750" cy="46300"/>
              </a:xfrm>
              <a:custGeom>
                <a:avLst/>
                <a:gdLst/>
                <a:ahLst/>
                <a:cxnLst/>
                <a:rect l="l" t="t" r="r" b="b"/>
                <a:pathLst>
                  <a:path w="310" h="1852" extrusionOk="0">
                    <a:moveTo>
                      <a:pt x="1" y="0"/>
                    </a:moveTo>
                    <a:lnTo>
                      <a:pt x="1" y="1851"/>
                    </a:lnTo>
                    <a:lnTo>
                      <a:pt x="309" y="1851"/>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59"/>
              <p:cNvSpPr/>
              <p:nvPr/>
            </p:nvSpPr>
            <p:spPr>
              <a:xfrm>
                <a:off x="2741675" y="2978150"/>
                <a:ext cx="47400" cy="6625"/>
              </a:xfrm>
              <a:custGeom>
                <a:avLst/>
                <a:gdLst/>
                <a:ahLst/>
                <a:cxnLst/>
                <a:rect l="l" t="t" r="r" b="b"/>
                <a:pathLst>
                  <a:path w="1896" h="265" extrusionOk="0">
                    <a:moveTo>
                      <a:pt x="1" y="0"/>
                    </a:moveTo>
                    <a:lnTo>
                      <a:pt x="1" y="265"/>
                    </a:lnTo>
                    <a:lnTo>
                      <a:pt x="1896" y="265"/>
                    </a:ln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46" name="Google Shape;2946;p59"/>
            <p:cNvGrpSpPr/>
            <p:nvPr/>
          </p:nvGrpSpPr>
          <p:grpSpPr>
            <a:xfrm>
              <a:off x="965147" y="444904"/>
              <a:ext cx="605939" cy="733425"/>
              <a:chOff x="854872" y="593529"/>
              <a:chExt cx="605939" cy="733425"/>
            </a:xfrm>
          </p:grpSpPr>
          <p:grpSp>
            <p:nvGrpSpPr>
              <p:cNvPr id="2947" name="Google Shape;2947;p59"/>
              <p:cNvGrpSpPr/>
              <p:nvPr/>
            </p:nvGrpSpPr>
            <p:grpSpPr>
              <a:xfrm>
                <a:off x="854872" y="749504"/>
                <a:ext cx="444014" cy="577450"/>
                <a:chOff x="2255047" y="690567"/>
                <a:chExt cx="444014" cy="577450"/>
              </a:xfrm>
            </p:grpSpPr>
            <p:sp>
              <p:nvSpPr>
                <p:cNvPr id="2948" name="Google Shape;2948;p59"/>
                <p:cNvSpPr/>
                <p:nvPr/>
              </p:nvSpPr>
              <p:spPr>
                <a:xfrm>
                  <a:off x="2255047" y="690567"/>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59"/>
                <p:cNvSpPr/>
                <p:nvPr/>
              </p:nvSpPr>
              <p:spPr>
                <a:xfrm>
                  <a:off x="2588630" y="690567"/>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50" name="Google Shape;2950;p59"/>
                <p:cNvCxnSpPr/>
                <p:nvPr/>
              </p:nvCxnSpPr>
              <p:spPr>
                <a:xfrm>
                  <a:off x="2320463" y="924475"/>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51" name="Google Shape;2951;p59"/>
                <p:cNvCxnSpPr/>
                <p:nvPr/>
              </p:nvCxnSpPr>
              <p:spPr>
                <a:xfrm>
                  <a:off x="2320463" y="979300"/>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52" name="Google Shape;2952;p59"/>
                <p:cNvCxnSpPr/>
                <p:nvPr/>
              </p:nvCxnSpPr>
              <p:spPr>
                <a:xfrm>
                  <a:off x="2320463" y="1031550"/>
                  <a:ext cx="313200" cy="0"/>
                </a:xfrm>
                <a:prstGeom prst="straightConnector1">
                  <a:avLst/>
                </a:prstGeom>
                <a:noFill/>
                <a:ln w="9525" cap="flat" cmpd="sng">
                  <a:solidFill>
                    <a:schemeClr val="dk1"/>
                  </a:solidFill>
                  <a:prstDash val="solid"/>
                  <a:round/>
                  <a:headEnd type="none" w="med" len="med"/>
                  <a:tailEnd type="none" w="med" len="med"/>
                </a:ln>
              </p:spPr>
            </p:cxnSp>
          </p:grpSp>
          <p:grpSp>
            <p:nvGrpSpPr>
              <p:cNvPr id="2953" name="Google Shape;2953;p59"/>
              <p:cNvGrpSpPr/>
              <p:nvPr/>
            </p:nvGrpSpPr>
            <p:grpSpPr>
              <a:xfrm>
                <a:off x="935835" y="671517"/>
                <a:ext cx="444014" cy="577450"/>
                <a:chOff x="2255047" y="690567"/>
                <a:chExt cx="444014" cy="577450"/>
              </a:xfrm>
            </p:grpSpPr>
            <p:sp>
              <p:nvSpPr>
                <p:cNvPr id="2954" name="Google Shape;2954;p59"/>
                <p:cNvSpPr/>
                <p:nvPr/>
              </p:nvSpPr>
              <p:spPr>
                <a:xfrm>
                  <a:off x="2255047" y="690567"/>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59"/>
                <p:cNvSpPr/>
                <p:nvPr/>
              </p:nvSpPr>
              <p:spPr>
                <a:xfrm>
                  <a:off x="2588630" y="690567"/>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56" name="Google Shape;2956;p59"/>
                <p:cNvCxnSpPr/>
                <p:nvPr/>
              </p:nvCxnSpPr>
              <p:spPr>
                <a:xfrm>
                  <a:off x="2320463" y="924475"/>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57" name="Google Shape;2957;p59"/>
                <p:cNvCxnSpPr/>
                <p:nvPr/>
              </p:nvCxnSpPr>
              <p:spPr>
                <a:xfrm>
                  <a:off x="2320463" y="979300"/>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58" name="Google Shape;2958;p59"/>
                <p:cNvCxnSpPr/>
                <p:nvPr/>
              </p:nvCxnSpPr>
              <p:spPr>
                <a:xfrm>
                  <a:off x="2320463" y="1031550"/>
                  <a:ext cx="313200" cy="0"/>
                </a:xfrm>
                <a:prstGeom prst="straightConnector1">
                  <a:avLst/>
                </a:prstGeom>
                <a:noFill/>
                <a:ln w="9525" cap="flat" cmpd="sng">
                  <a:solidFill>
                    <a:schemeClr val="dk1"/>
                  </a:solidFill>
                  <a:prstDash val="solid"/>
                  <a:round/>
                  <a:headEnd type="none" w="med" len="med"/>
                  <a:tailEnd type="none" w="med" len="med"/>
                </a:ln>
              </p:spPr>
            </p:cxnSp>
          </p:grpSp>
          <p:grpSp>
            <p:nvGrpSpPr>
              <p:cNvPr id="2959" name="Google Shape;2959;p59"/>
              <p:cNvGrpSpPr/>
              <p:nvPr/>
            </p:nvGrpSpPr>
            <p:grpSpPr>
              <a:xfrm>
                <a:off x="1016797" y="593529"/>
                <a:ext cx="444014" cy="577450"/>
                <a:chOff x="2255047" y="690567"/>
                <a:chExt cx="444014" cy="577450"/>
              </a:xfrm>
            </p:grpSpPr>
            <p:sp>
              <p:nvSpPr>
                <p:cNvPr id="2960" name="Google Shape;2960;p59"/>
                <p:cNvSpPr/>
                <p:nvPr/>
              </p:nvSpPr>
              <p:spPr>
                <a:xfrm>
                  <a:off x="2255047" y="690567"/>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59"/>
                <p:cNvSpPr/>
                <p:nvPr/>
              </p:nvSpPr>
              <p:spPr>
                <a:xfrm>
                  <a:off x="2588630" y="690567"/>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62" name="Google Shape;2962;p59"/>
                <p:cNvCxnSpPr/>
                <p:nvPr/>
              </p:nvCxnSpPr>
              <p:spPr>
                <a:xfrm>
                  <a:off x="2320463" y="924475"/>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63" name="Google Shape;2963;p59"/>
                <p:cNvCxnSpPr/>
                <p:nvPr/>
              </p:nvCxnSpPr>
              <p:spPr>
                <a:xfrm>
                  <a:off x="2320463" y="979300"/>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64" name="Google Shape;2964;p59"/>
                <p:cNvCxnSpPr/>
                <p:nvPr/>
              </p:nvCxnSpPr>
              <p:spPr>
                <a:xfrm>
                  <a:off x="2320463" y="1031550"/>
                  <a:ext cx="313200" cy="0"/>
                </a:xfrm>
                <a:prstGeom prst="straightConnector1">
                  <a:avLst/>
                </a:prstGeom>
                <a:noFill/>
                <a:ln w="9525" cap="flat" cmpd="sng">
                  <a:solidFill>
                    <a:schemeClr val="dk1"/>
                  </a:solidFill>
                  <a:prstDash val="solid"/>
                  <a:round/>
                  <a:headEnd type="none" w="med" len="med"/>
                  <a:tailEnd type="none" w="med" len="med"/>
                </a:ln>
              </p:spPr>
            </p:cxnSp>
          </p:grpSp>
        </p:grpSp>
      </p:grpSp>
      <p:sp>
        <p:nvSpPr>
          <p:cNvPr id="10" name="Google Shape;2622;p59">
            <a:extLst>
              <a:ext uri="{FF2B5EF4-FFF2-40B4-BE49-F238E27FC236}">
                <a16:creationId xmlns:a16="http://schemas.microsoft.com/office/drawing/2014/main" id="{76ED2ACC-6DD9-2FF5-F29B-D7486AD75256}"/>
              </a:ext>
            </a:extLst>
          </p:cNvPr>
          <p:cNvSpPr txBox="1">
            <a:spLocks/>
          </p:cNvSpPr>
          <p:nvPr/>
        </p:nvSpPr>
        <p:spPr>
          <a:xfrm>
            <a:off x="1087082" y="3989015"/>
            <a:ext cx="7160326" cy="762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9pPr>
          </a:lstStyle>
          <a:p>
            <a:pPr marL="0" indent="0" algn="just"/>
            <a:endParaRPr lang="en-US" sz="2200"/>
          </a:p>
        </p:txBody>
      </p:sp>
      <p:grpSp>
        <p:nvGrpSpPr>
          <p:cNvPr id="2" name="Google Shape;1829;p50">
            <a:extLst>
              <a:ext uri="{FF2B5EF4-FFF2-40B4-BE49-F238E27FC236}">
                <a16:creationId xmlns:a16="http://schemas.microsoft.com/office/drawing/2014/main" id="{A2E860FF-70C0-4ADC-31C3-C44C87BC9614}"/>
              </a:ext>
            </a:extLst>
          </p:cNvPr>
          <p:cNvGrpSpPr/>
          <p:nvPr/>
        </p:nvGrpSpPr>
        <p:grpSpPr>
          <a:xfrm>
            <a:off x="1668609" y="1428002"/>
            <a:ext cx="5819710" cy="3212350"/>
            <a:chOff x="1662150" y="965574"/>
            <a:chExt cx="5819710" cy="3212350"/>
          </a:xfrm>
        </p:grpSpPr>
        <p:sp>
          <p:nvSpPr>
            <p:cNvPr id="3" name="Google Shape;1830;p50">
              <a:extLst>
                <a:ext uri="{FF2B5EF4-FFF2-40B4-BE49-F238E27FC236}">
                  <a16:creationId xmlns:a16="http://schemas.microsoft.com/office/drawing/2014/main" id="{1277E6FB-0DF8-A528-FE53-D7356A241746}"/>
                </a:ext>
              </a:extLst>
            </p:cNvPr>
            <p:cNvSpPr/>
            <p:nvPr/>
          </p:nvSpPr>
          <p:spPr>
            <a:xfrm>
              <a:off x="1665638" y="1292501"/>
              <a:ext cx="5816222" cy="2885423"/>
            </a:xfrm>
            <a:custGeom>
              <a:avLst/>
              <a:gdLst/>
              <a:ahLst/>
              <a:cxnLst/>
              <a:rect l="l" t="t" r="r" b="b"/>
              <a:pathLst>
                <a:path w="58289" h="52980" extrusionOk="0">
                  <a:moveTo>
                    <a:pt x="1" y="0"/>
                  </a:moveTo>
                  <a:lnTo>
                    <a:pt x="1" y="52980"/>
                  </a:lnTo>
                  <a:lnTo>
                    <a:pt x="58289" y="52980"/>
                  </a:lnTo>
                  <a:lnTo>
                    <a:pt x="58289" y="0"/>
                  </a:lnTo>
                  <a:close/>
                </a:path>
              </a:pathLst>
            </a:custGeom>
            <a:solidFill>
              <a:schemeClr val="dk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 name="Google Shape;1831;p50">
              <a:extLst>
                <a:ext uri="{FF2B5EF4-FFF2-40B4-BE49-F238E27FC236}">
                  <a16:creationId xmlns:a16="http://schemas.microsoft.com/office/drawing/2014/main" id="{0746E57D-DA33-6CCE-C38F-6D72089FAEE2}"/>
                </a:ext>
              </a:extLst>
            </p:cNvPr>
            <p:cNvGrpSpPr/>
            <p:nvPr/>
          </p:nvGrpSpPr>
          <p:grpSpPr>
            <a:xfrm>
              <a:off x="1662150" y="965574"/>
              <a:ext cx="5819675" cy="326925"/>
              <a:chOff x="1662163" y="959424"/>
              <a:chExt cx="5819675" cy="326925"/>
            </a:xfrm>
          </p:grpSpPr>
          <p:sp>
            <p:nvSpPr>
              <p:cNvPr id="5" name="Google Shape;1832;p50">
                <a:extLst>
                  <a:ext uri="{FF2B5EF4-FFF2-40B4-BE49-F238E27FC236}">
                    <a16:creationId xmlns:a16="http://schemas.microsoft.com/office/drawing/2014/main" id="{93E1C9D3-47AD-B55E-5210-C04748C7B1BD}"/>
                  </a:ext>
                </a:extLst>
              </p:cNvPr>
              <p:cNvSpPr/>
              <p:nvPr/>
            </p:nvSpPr>
            <p:spPr>
              <a:xfrm>
                <a:off x="1662163" y="959425"/>
                <a:ext cx="5819675" cy="326923"/>
              </a:xfrm>
              <a:custGeom>
                <a:avLst/>
                <a:gdLst/>
                <a:ahLst/>
                <a:cxnLst/>
                <a:rect l="l" t="t" r="r" b="b"/>
                <a:pathLst>
                  <a:path w="58255" h="3991" extrusionOk="0">
                    <a:moveTo>
                      <a:pt x="1" y="0"/>
                    </a:moveTo>
                    <a:lnTo>
                      <a:pt x="1" y="3990"/>
                    </a:lnTo>
                    <a:lnTo>
                      <a:pt x="58254" y="3990"/>
                    </a:lnTo>
                    <a:lnTo>
                      <a:pt x="58254" y="0"/>
                    </a:ln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 name="Google Shape;1833;p50">
                <a:extLst>
                  <a:ext uri="{FF2B5EF4-FFF2-40B4-BE49-F238E27FC236}">
                    <a16:creationId xmlns:a16="http://schemas.microsoft.com/office/drawing/2014/main" id="{77ACED33-11E3-F73A-8614-BE469DD1EEF3}"/>
                  </a:ext>
                </a:extLst>
              </p:cNvPr>
              <p:cNvGrpSpPr/>
              <p:nvPr/>
            </p:nvGrpSpPr>
            <p:grpSpPr>
              <a:xfrm>
                <a:off x="1764526" y="959424"/>
                <a:ext cx="5589241" cy="326925"/>
                <a:chOff x="1764526" y="959424"/>
                <a:chExt cx="5589241" cy="326925"/>
              </a:xfrm>
            </p:grpSpPr>
            <p:sp>
              <p:nvSpPr>
                <p:cNvPr id="7" name="Google Shape;1834;p50">
                  <a:extLst>
                    <a:ext uri="{FF2B5EF4-FFF2-40B4-BE49-F238E27FC236}">
                      <a16:creationId xmlns:a16="http://schemas.microsoft.com/office/drawing/2014/main" id="{0D8D1FD7-220C-13B0-EC3A-AFBB3F066CD0}"/>
                    </a:ext>
                  </a:extLst>
                </p:cNvPr>
                <p:cNvSpPr/>
                <p:nvPr/>
              </p:nvSpPr>
              <p:spPr>
                <a:xfrm>
                  <a:off x="1980533" y="959424"/>
                  <a:ext cx="17119" cy="326925"/>
                </a:xfrm>
                <a:custGeom>
                  <a:avLst/>
                  <a:gdLst/>
                  <a:ahLst/>
                  <a:cxnLst/>
                  <a:rect l="l" t="t" r="r" b="b"/>
                  <a:pathLst>
                    <a:path w="209" h="3991" extrusionOk="0">
                      <a:moveTo>
                        <a:pt x="1" y="0"/>
                      </a:moveTo>
                      <a:lnTo>
                        <a:pt x="1" y="3990"/>
                      </a:lnTo>
                      <a:lnTo>
                        <a:pt x="209" y="3990"/>
                      </a:lnTo>
                      <a:lnTo>
                        <a:pt x="2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835;p50">
                  <a:extLst>
                    <a:ext uri="{FF2B5EF4-FFF2-40B4-BE49-F238E27FC236}">
                      <a16:creationId xmlns:a16="http://schemas.microsoft.com/office/drawing/2014/main" id="{2F0D76CF-9439-DBDF-E726-ABF6C0E39920}"/>
                    </a:ext>
                  </a:extLst>
                </p:cNvPr>
                <p:cNvSpPr/>
                <p:nvPr/>
              </p:nvSpPr>
              <p:spPr>
                <a:xfrm>
                  <a:off x="1764526" y="1030443"/>
                  <a:ext cx="105256" cy="184802"/>
                </a:xfrm>
                <a:custGeom>
                  <a:avLst/>
                  <a:gdLst/>
                  <a:ahLst/>
                  <a:cxnLst/>
                  <a:rect l="l" t="t" r="r" b="b"/>
                  <a:pathLst>
                    <a:path w="1285" h="2256" extrusionOk="0">
                      <a:moveTo>
                        <a:pt x="1285" y="1"/>
                      </a:moveTo>
                      <a:lnTo>
                        <a:pt x="1" y="1146"/>
                      </a:lnTo>
                      <a:lnTo>
                        <a:pt x="1285" y="2256"/>
                      </a:lnTo>
                      <a:lnTo>
                        <a:pt x="128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836;p50">
                  <a:extLst>
                    <a:ext uri="{FF2B5EF4-FFF2-40B4-BE49-F238E27FC236}">
                      <a16:creationId xmlns:a16="http://schemas.microsoft.com/office/drawing/2014/main" id="{C32E110A-7766-26B9-8673-CC966165C637}"/>
                    </a:ext>
                  </a:extLst>
                </p:cNvPr>
                <p:cNvSpPr/>
                <p:nvPr/>
              </p:nvSpPr>
              <p:spPr>
                <a:xfrm>
                  <a:off x="7117856" y="959424"/>
                  <a:ext cx="17120" cy="326923"/>
                </a:xfrm>
                <a:custGeom>
                  <a:avLst/>
                  <a:gdLst/>
                  <a:ahLst/>
                  <a:cxnLst/>
                  <a:rect l="l" t="t" r="r" b="b"/>
                  <a:pathLst>
                    <a:path w="209" h="3991" extrusionOk="0">
                      <a:moveTo>
                        <a:pt x="0" y="0"/>
                      </a:moveTo>
                      <a:lnTo>
                        <a:pt x="0" y="3990"/>
                      </a:lnTo>
                      <a:lnTo>
                        <a:pt x="208" y="3990"/>
                      </a:lnTo>
                      <a:lnTo>
                        <a:pt x="20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837;p50">
                  <a:extLst>
                    <a:ext uri="{FF2B5EF4-FFF2-40B4-BE49-F238E27FC236}">
                      <a16:creationId xmlns:a16="http://schemas.microsoft.com/office/drawing/2014/main" id="{FE7E2570-9FCE-A140-B6A4-F825B6F14A47}"/>
                    </a:ext>
                  </a:extLst>
                </p:cNvPr>
                <p:cNvSpPr/>
                <p:nvPr/>
              </p:nvSpPr>
              <p:spPr>
                <a:xfrm>
                  <a:off x="7245724" y="1030443"/>
                  <a:ext cx="108043" cy="184800"/>
                </a:xfrm>
                <a:custGeom>
                  <a:avLst/>
                  <a:gdLst/>
                  <a:ahLst/>
                  <a:cxnLst/>
                  <a:rect l="l" t="t" r="r" b="b"/>
                  <a:pathLst>
                    <a:path w="1319" h="2256" extrusionOk="0">
                      <a:moveTo>
                        <a:pt x="0" y="1"/>
                      </a:moveTo>
                      <a:lnTo>
                        <a:pt x="0" y="2256"/>
                      </a:lnTo>
                      <a:lnTo>
                        <a:pt x="1319" y="1146"/>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2622" name="Google Shape;2622;p59"/>
          <p:cNvSpPr txBox="1">
            <a:spLocks noGrp="1"/>
          </p:cNvSpPr>
          <p:nvPr>
            <p:ph type="subTitle" idx="1"/>
          </p:nvPr>
        </p:nvSpPr>
        <p:spPr>
          <a:xfrm>
            <a:off x="2004098" y="1790784"/>
            <a:ext cx="5137324" cy="2849568"/>
          </a:xfrm>
          <a:prstGeom prst="rect">
            <a:avLst/>
          </a:prstGeom>
        </p:spPr>
        <p:txBody>
          <a:bodyPr spcFirstLastPara="1" wrap="square" lIns="91425" tIns="91425" rIns="91425" bIns="91425" anchor="ctr" anchorCtr="0">
            <a:noAutofit/>
          </a:bodyPr>
          <a:lstStyle/>
          <a:p>
            <a:pPr marL="0" indent="0" algn="just"/>
            <a:r>
              <a:rPr lang="en-US" sz="2200"/>
              <a:t>Given cost matrix C. The problem is to select one element in each row of the matrix so that all selected elements are in different columns and the total sum of the selected elements is the smallest possible.</a:t>
            </a:r>
            <a:endParaRPr lang="vi-VN"/>
          </a:p>
        </p:txBody>
      </p:sp>
      <p:sp>
        <p:nvSpPr>
          <p:cNvPr id="12" name="Google Shape;2622;p59">
            <a:extLst>
              <a:ext uri="{FF2B5EF4-FFF2-40B4-BE49-F238E27FC236}">
                <a16:creationId xmlns:a16="http://schemas.microsoft.com/office/drawing/2014/main" id="{44684954-CCB3-D4E4-D7DF-BA1B9B63B9BC}"/>
              </a:ext>
            </a:extLst>
          </p:cNvPr>
          <p:cNvSpPr txBox="1">
            <a:spLocks/>
          </p:cNvSpPr>
          <p:nvPr/>
        </p:nvSpPr>
        <p:spPr>
          <a:xfrm>
            <a:off x="2068507" y="1463861"/>
            <a:ext cx="4991386" cy="25512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9pPr>
          </a:lstStyle>
          <a:p>
            <a:pPr marL="0" indent="0"/>
            <a:r>
              <a:rPr lang="en-US" sz="2200" err="1"/>
              <a:t>Abtraction</a:t>
            </a:r>
            <a:endParaRPr lang="vi-VN"/>
          </a:p>
        </p:txBody>
      </p:sp>
    </p:spTree>
    <p:extLst>
      <p:ext uri="{BB962C8B-B14F-4D97-AF65-F5344CB8AC3E}">
        <p14:creationId xmlns:p14="http://schemas.microsoft.com/office/powerpoint/2010/main" val="189611679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2620"/>
        <p:cNvGrpSpPr/>
        <p:nvPr/>
      </p:nvGrpSpPr>
      <p:grpSpPr>
        <a:xfrm>
          <a:off x="0" y="0"/>
          <a:ext cx="0" cy="0"/>
          <a:chOff x="0" y="0"/>
          <a:chExt cx="0" cy="0"/>
        </a:xfrm>
      </p:grpSpPr>
      <p:sp>
        <p:nvSpPr>
          <p:cNvPr id="2627" name="Google Shape;2627;p59"/>
          <p:cNvSpPr txBox="1">
            <a:spLocks noGrp="1"/>
          </p:cNvSpPr>
          <p:nvPr>
            <p:ph type="title" idx="6"/>
          </p:nvPr>
        </p:nvSpPr>
        <p:spPr>
          <a:xfrm>
            <a:off x="1494388" y="747585"/>
            <a:ext cx="63438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Assignment Problem</a:t>
            </a:r>
            <a:endParaRPr/>
          </a:p>
        </p:txBody>
      </p:sp>
      <p:grpSp>
        <p:nvGrpSpPr>
          <p:cNvPr id="2670" name="Google Shape;2670;p59"/>
          <p:cNvGrpSpPr/>
          <p:nvPr/>
        </p:nvGrpSpPr>
        <p:grpSpPr>
          <a:xfrm>
            <a:off x="787370" y="4281505"/>
            <a:ext cx="369130" cy="405607"/>
            <a:chOff x="787370" y="4281505"/>
            <a:chExt cx="369130" cy="405607"/>
          </a:xfrm>
        </p:grpSpPr>
        <p:grpSp>
          <p:nvGrpSpPr>
            <p:cNvPr id="2671" name="Google Shape;2671;p59"/>
            <p:cNvGrpSpPr/>
            <p:nvPr/>
          </p:nvGrpSpPr>
          <p:grpSpPr>
            <a:xfrm>
              <a:off x="787370" y="4281505"/>
              <a:ext cx="225414" cy="405607"/>
              <a:chOff x="8063823" y="2506947"/>
              <a:chExt cx="198009" cy="356296"/>
            </a:xfrm>
          </p:grpSpPr>
          <p:sp>
            <p:nvSpPr>
              <p:cNvPr id="2672" name="Google Shape;2672;p59"/>
              <p:cNvSpPr/>
              <p:nvPr/>
            </p:nvSpPr>
            <p:spPr>
              <a:xfrm>
                <a:off x="8063823" y="2506947"/>
                <a:ext cx="198009" cy="39628"/>
              </a:xfrm>
              <a:custGeom>
                <a:avLst/>
                <a:gdLst/>
                <a:ahLst/>
                <a:cxnLst/>
                <a:rect l="l" t="t" r="r" b="b"/>
                <a:pathLst>
                  <a:path w="4512" h="903" extrusionOk="0">
                    <a:moveTo>
                      <a:pt x="1" y="0"/>
                    </a:moveTo>
                    <a:lnTo>
                      <a:pt x="1" y="902"/>
                    </a:lnTo>
                    <a:lnTo>
                      <a:pt x="4511" y="902"/>
                    </a:lnTo>
                    <a:lnTo>
                      <a:pt x="4511"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59"/>
              <p:cNvSpPr/>
              <p:nvPr/>
            </p:nvSpPr>
            <p:spPr>
              <a:xfrm>
                <a:off x="8063823" y="2823615"/>
                <a:ext cx="198009" cy="39628"/>
              </a:xfrm>
              <a:custGeom>
                <a:avLst/>
                <a:gdLst/>
                <a:ahLst/>
                <a:cxnLst/>
                <a:rect l="l" t="t" r="r" b="b"/>
                <a:pathLst>
                  <a:path w="4512" h="903" extrusionOk="0">
                    <a:moveTo>
                      <a:pt x="1" y="1"/>
                    </a:moveTo>
                    <a:lnTo>
                      <a:pt x="1" y="903"/>
                    </a:lnTo>
                    <a:lnTo>
                      <a:pt x="4511" y="903"/>
                    </a:lnTo>
                    <a:lnTo>
                      <a:pt x="4511" y="1"/>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59"/>
              <p:cNvSpPr/>
              <p:nvPr/>
            </p:nvSpPr>
            <p:spPr>
              <a:xfrm>
                <a:off x="8082122" y="2546531"/>
                <a:ext cx="159917" cy="275642"/>
              </a:xfrm>
              <a:custGeom>
                <a:avLst/>
                <a:gdLst/>
                <a:ahLst/>
                <a:cxnLst/>
                <a:rect l="l" t="t" r="r" b="b"/>
                <a:pathLst>
                  <a:path w="3644" h="6281" extrusionOk="0">
                    <a:moveTo>
                      <a:pt x="0" y="0"/>
                    </a:moveTo>
                    <a:lnTo>
                      <a:pt x="0" y="1735"/>
                    </a:lnTo>
                    <a:lnTo>
                      <a:pt x="1214" y="2915"/>
                    </a:lnTo>
                    <a:lnTo>
                      <a:pt x="1214" y="3366"/>
                    </a:lnTo>
                    <a:lnTo>
                      <a:pt x="0" y="4511"/>
                    </a:lnTo>
                    <a:lnTo>
                      <a:pt x="0" y="6280"/>
                    </a:lnTo>
                    <a:lnTo>
                      <a:pt x="3643" y="6280"/>
                    </a:lnTo>
                    <a:lnTo>
                      <a:pt x="3643" y="4511"/>
                    </a:lnTo>
                    <a:lnTo>
                      <a:pt x="2463" y="3366"/>
                    </a:lnTo>
                    <a:lnTo>
                      <a:pt x="2463" y="2915"/>
                    </a:lnTo>
                    <a:lnTo>
                      <a:pt x="3643" y="1735"/>
                    </a:lnTo>
                    <a:lnTo>
                      <a:pt x="3643"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59"/>
              <p:cNvSpPr/>
              <p:nvPr/>
            </p:nvSpPr>
            <p:spPr>
              <a:xfrm>
                <a:off x="8086686" y="2756648"/>
                <a:ext cx="152281" cy="65520"/>
              </a:xfrm>
              <a:custGeom>
                <a:avLst/>
                <a:gdLst/>
                <a:ahLst/>
                <a:cxnLst/>
                <a:rect l="l" t="t" r="r" b="b"/>
                <a:pathLst>
                  <a:path w="3470" h="1493" extrusionOk="0">
                    <a:moveTo>
                      <a:pt x="1527" y="0"/>
                    </a:moveTo>
                    <a:lnTo>
                      <a:pt x="0" y="1492"/>
                    </a:lnTo>
                    <a:lnTo>
                      <a:pt x="3470" y="1492"/>
                    </a:lnTo>
                    <a:lnTo>
                      <a:pt x="19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59"/>
              <p:cNvSpPr/>
              <p:nvPr/>
            </p:nvSpPr>
            <p:spPr>
              <a:xfrm>
                <a:off x="8086686" y="2756648"/>
                <a:ext cx="152281" cy="65520"/>
              </a:xfrm>
              <a:custGeom>
                <a:avLst/>
                <a:gdLst/>
                <a:ahLst/>
                <a:cxnLst/>
                <a:rect l="l" t="t" r="r" b="b"/>
                <a:pathLst>
                  <a:path w="3470" h="1493" fill="none" extrusionOk="0">
                    <a:moveTo>
                      <a:pt x="1527" y="0"/>
                    </a:moveTo>
                    <a:lnTo>
                      <a:pt x="0" y="1492"/>
                    </a:lnTo>
                    <a:lnTo>
                      <a:pt x="3470" y="1492"/>
                    </a:lnTo>
                    <a:lnTo>
                      <a:pt x="194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59"/>
              <p:cNvSpPr/>
              <p:nvPr/>
            </p:nvSpPr>
            <p:spPr>
              <a:xfrm>
                <a:off x="8153654" y="2726192"/>
                <a:ext cx="18344" cy="19836"/>
              </a:xfrm>
              <a:custGeom>
                <a:avLst/>
                <a:gdLst/>
                <a:ahLst/>
                <a:cxnLst/>
                <a:rect l="l" t="t" r="r" b="b"/>
                <a:pathLst>
                  <a:path w="418" h="452" extrusionOk="0">
                    <a:moveTo>
                      <a:pt x="1" y="0"/>
                    </a:moveTo>
                    <a:lnTo>
                      <a:pt x="1" y="451"/>
                    </a:lnTo>
                    <a:lnTo>
                      <a:pt x="417" y="451"/>
                    </a:lnTo>
                    <a:lnTo>
                      <a:pt x="41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59"/>
              <p:cNvSpPr/>
              <p:nvPr/>
            </p:nvSpPr>
            <p:spPr>
              <a:xfrm>
                <a:off x="8153654" y="2698765"/>
                <a:ext cx="18344" cy="19836"/>
              </a:xfrm>
              <a:custGeom>
                <a:avLst/>
                <a:gdLst/>
                <a:ahLst/>
                <a:cxnLst/>
                <a:rect l="l" t="t" r="r" b="b"/>
                <a:pathLst>
                  <a:path w="418" h="452" extrusionOk="0">
                    <a:moveTo>
                      <a:pt x="1" y="1"/>
                    </a:moveTo>
                    <a:lnTo>
                      <a:pt x="1" y="452"/>
                    </a:lnTo>
                    <a:lnTo>
                      <a:pt x="417" y="452"/>
                    </a:lnTo>
                    <a:lnTo>
                      <a:pt x="41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59"/>
              <p:cNvSpPr/>
              <p:nvPr/>
            </p:nvSpPr>
            <p:spPr>
              <a:xfrm>
                <a:off x="8124734" y="2628726"/>
                <a:ext cx="74648" cy="27472"/>
              </a:xfrm>
              <a:custGeom>
                <a:avLst/>
                <a:gdLst/>
                <a:ahLst/>
                <a:cxnLst/>
                <a:rect l="l" t="t" r="r" b="b"/>
                <a:pathLst>
                  <a:path w="1701" h="626" extrusionOk="0">
                    <a:moveTo>
                      <a:pt x="1" y="1"/>
                    </a:moveTo>
                    <a:lnTo>
                      <a:pt x="660" y="625"/>
                    </a:lnTo>
                    <a:lnTo>
                      <a:pt x="1076" y="625"/>
                    </a:lnTo>
                    <a:lnTo>
                      <a:pt x="17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80" name="Google Shape;2680;p59"/>
            <p:cNvSpPr/>
            <p:nvPr/>
          </p:nvSpPr>
          <p:spPr>
            <a:xfrm>
              <a:off x="1064550" y="4376213"/>
              <a:ext cx="91950" cy="91100"/>
            </a:xfrm>
            <a:custGeom>
              <a:avLst/>
              <a:gdLst/>
              <a:ahLst/>
              <a:cxnLst/>
              <a:rect l="l" t="t" r="r" b="b"/>
              <a:pathLst>
                <a:path w="3678" h="3644" fill="none" extrusionOk="0">
                  <a:moveTo>
                    <a:pt x="3157" y="0"/>
                  </a:moveTo>
                  <a:lnTo>
                    <a:pt x="1839" y="1319"/>
                  </a:lnTo>
                  <a:lnTo>
                    <a:pt x="486" y="0"/>
                  </a:lnTo>
                  <a:lnTo>
                    <a:pt x="0" y="486"/>
                  </a:lnTo>
                  <a:lnTo>
                    <a:pt x="1319" y="1805"/>
                  </a:lnTo>
                  <a:lnTo>
                    <a:pt x="0" y="3158"/>
                  </a:lnTo>
                  <a:lnTo>
                    <a:pt x="486" y="3643"/>
                  </a:lnTo>
                  <a:lnTo>
                    <a:pt x="1839" y="2325"/>
                  </a:lnTo>
                  <a:lnTo>
                    <a:pt x="3157" y="3643"/>
                  </a:lnTo>
                  <a:lnTo>
                    <a:pt x="3678" y="3158"/>
                  </a:lnTo>
                  <a:lnTo>
                    <a:pt x="2325" y="1805"/>
                  </a:lnTo>
                  <a:lnTo>
                    <a:pt x="3678" y="486"/>
                  </a:lnTo>
                  <a:lnTo>
                    <a:pt x="3157" y="0"/>
                  </a:lnTo>
                  <a:lnTo>
                    <a:pt x="3157" y="0"/>
                  </a:lnTo>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81" name="Google Shape;2681;p59"/>
          <p:cNvGrpSpPr/>
          <p:nvPr/>
        </p:nvGrpSpPr>
        <p:grpSpPr>
          <a:xfrm>
            <a:off x="8009738" y="444900"/>
            <a:ext cx="739738" cy="499927"/>
            <a:chOff x="8009738" y="444900"/>
            <a:chExt cx="739738" cy="499927"/>
          </a:xfrm>
        </p:grpSpPr>
        <p:grpSp>
          <p:nvGrpSpPr>
            <p:cNvPr id="2682" name="Google Shape;2682;p59"/>
            <p:cNvGrpSpPr/>
            <p:nvPr/>
          </p:nvGrpSpPr>
          <p:grpSpPr>
            <a:xfrm>
              <a:off x="8114513" y="444900"/>
              <a:ext cx="634963" cy="406652"/>
              <a:chOff x="8114513" y="444900"/>
              <a:chExt cx="634963" cy="406652"/>
            </a:xfrm>
          </p:grpSpPr>
          <p:sp>
            <p:nvSpPr>
              <p:cNvPr id="2683" name="Google Shape;2683;p59"/>
              <p:cNvSpPr/>
              <p:nvPr/>
            </p:nvSpPr>
            <p:spPr>
              <a:xfrm>
                <a:off x="8114513" y="444900"/>
                <a:ext cx="634950" cy="59000"/>
              </a:xfrm>
              <a:custGeom>
                <a:avLst/>
                <a:gdLst/>
                <a:ahLst/>
                <a:cxnLst/>
                <a:rect l="l" t="t" r="r" b="b"/>
                <a:pathLst>
                  <a:path w="25398" h="2360" extrusionOk="0">
                    <a:moveTo>
                      <a:pt x="1" y="0"/>
                    </a:moveTo>
                    <a:lnTo>
                      <a:pt x="1" y="2359"/>
                    </a:lnTo>
                    <a:lnTo>
                      <a:pt x="25398" y="2359"/>
                    </a:lnTo>
                    <a:lnTo>
                      <a:pt x="25398"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59"/>
              <p:cNvSpPr/>
              <p:nvPr/>
            </p:nvSpPr>
            <p:spPr>
              <a:xfrm>
                <a:off x="8706063" y="463100"/>
                <a:ext cx="21725" cy="20850"/>
              </a:xfrm>
              <a:custGeom>
                <a:avLst/>
                <a:gdLst/>
                <a:ahLst/>
                <a:cxnLst/>
                <a:rect l="l" t="t" r="r" b="b"/>
                <a:pathLst>
                  <a:path w="869" h="834" fill="none" extrusionOk="0">
                    <a:moveTo>
                      <a:pt x="1" y="1"/>
                    </a:moveTo>
                    <a:lnTo>
                      <a:pt x="868" y="833"/>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59"/>
              <p:cNvSpPr/>
              <p:nvPr/>
            </p:nvSpPr>
            <p:spPr>
              <a:xfrm>
                <a:off x="8706063" y="463100"/>
                <a:ext cx="21725" cy="20850"/>
              </a:xfrm>
              <a:custGeom>
                <a:avLst/>
                <a:gdLst/>
                <a:ahLst/>
                <a:cxnLst/>
                <a:rect l="l" t="t" r="r" b="b"/>
                <a:pathLst>
                  <a:path w="869" h="834" fill="none" extrusionOk="0">
                    <a:moveTo>
                      <a:pt x="868" y="1"/>
                    </a:moveTo>
                    <a:lnTo>
                      <a:pt x="1" y="833"/>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59"/>
              <p:cNvSpPr/>
              <p:nvPr/>
            </p:nvSpPr>
            <p:spPr>
              <a:xfrm>
                <a:off x="8114525" y="503900"/>
                <a:ext cx="634950" cy="347652"/>
              </a:xfrm>
              <a:custGeom>
                <a:avLst/>
                <a:gdLst/>
                <a:ahLst/>
                <a:cxnLst/>
                <a:rect l="l" t="t" r="r" b="b"/>
                <a:pathLst>
                  <a:path w="25398" h="2360" extrusionOk="0">
                    <a:moveTo>
                      <a:pt x="1" y="0"/>
                    </a:moveTo>
                    <a:lnTo>
                      <a:pt x="1" y="2359"/>
                    </a:lnTo>
                    <a:lnTo>
                      <a:pt x="25398" y="2359"/>
                    </a:lnTo>
                    <a:lnTo>
                      <a:pt x="25398"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87" name="Google Shape;2687;p59"/>
            <p:cNvGrpSpPr/>
            <p:nvPr/>
          </p:nvGrpSpPr>
          <p:grpSpPr>
            <a:xfrm>
              <a:off x="8009738" y="538175"/>
              <a:ext cx="634963" cy="406652"/>
              <a:chOff x="8009738" y="538175"/>
              <a:chExt cx="634963" cy="406652"/>
            </a:xfrm>
          </p:grpSpPr>
          <p:sp>
            <p:nvSpPr>
              <p:cNvPr id="2688" name="Google Shape;2688;p59"/>
              <p:cNvSpPr/>
              <p:nvPr/>
            </p:nvSpPr>
            <p:spPr>
              <a:xfrm>
                <a:off x="8009738" y="538175"/>
                <a:ext cx="634950" cy="59000"/>
              </a:xfrm>
              <a:custGeom>
                <a:avLst/>
                <a:gdLst/>
                <a:ahLst/>
                <a:cxnLst/>
                <a:rect l="l" t="t" r="r" b="b"/>
                <a:pathLst>
                  <a:path w="25398" h="2360" extrusionOk="0">
                    <a:moveTo>
                      <a:pt x="1" y="0"/>
                    </a:moveTo>
                    <a:lnTo>
                      <a:pt x="1" y="2359"/>
                    </a:lnTo>
                    <a:lnTo>
                      <a:pt x="25398" y="2359"/>
                    </a:lnTo>
                    <a:lnTo>
                      <a:pt x="25398"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59"/>
              <p:cNvSpPr/>
              <p:nvPr/>
            </p:nvSpPr>
            <p:spPr>
              <a:xfrm>
                <a:off x="8601288" y="556375"/>
                <a:ext cx="21725" cy="20850"/>
              </a:xfrm>
              <a:custGeom>
                <a:avLst/>
                <a:gdLst/>
                <a:ahLst/>
                <a:cxnLst/>
                <a:rect l="l" t="t" r="r" b="b"/>
                <a:pathLst>
                  <a:path w="869" h="834" fill="none" extrusionOk="0">
                    <a:moveTo>
                      <a:pt x="1" y="1"/>
                    </a:moveTo>
                    <a:lnTo>
                      <a:pt x="868" y="833"/>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59"/>
              <p:cNvSpPr/>
              <p:nvPr/>
            </p:nvSpPr>
            <p:spPr>
              <a:xfrm>
                <a:off x="8601288" y="556375"/>
                <a:ext cx="21725" cy="20850"/>
              </a:xfrm>
              <a:custGeom>
                <a:avLst/>
                <a:gdLst/>
                <a:ahLst/>
                <a:cxnLst/>
                <a:rect l="l" t="t" r="r" b="b"/>
                <a:pathLst>
                  <a:path w="869" h="834" fill="none" extrusionOk="0">
                    <a:moveTo>
                      <a:pt x="868" y="1"/>
                    </a:moveTo>
                    <a:lnTo>
                      <a:pt x="1" y="833"/>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59"/>
              <p:cNvSpPr/>
              <p:nvPr/>
            </p:nvSpPr>
            <p:spPr>
              <a:xfrm>
                <a:off x="8009750" y="597175"/>
                <a:ext cx="634950" cy="347652"/>
              </a:xfrm>
              <a:custGeom>
                <a:avLst/>
                <a:gdLst/>
                <a:ahLst/>
                <a:cxnLst/>
                <a:rect l="l" t="t" r="r" b="b"/>
                <a:pathLst>
                  <a:path w="25398" h="2360" extrusionOk="0">
                    <a:moveTo>
                      <a:pt x="1" y="0"/>
                    </a:moveTo>
                    <a:lnTo>
                      <a:pt x="1" y="2359"/>
                    </a:lnTo>
                    <a:lnTo>
                      <a:pt x="25398" y="2359"/>
                    </a:lnTo>
                    <a:lnTo>
                      <a:pt x="25398"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692" name="Google Shape;2692;p59"/>
          <p:cNvGrpSpPr/>
          <p:nvPr/>
        </p:nvGrpSpPr>
        <p:grpSpPr>
          <a:xfrm>
            <a:off x="706408" y="-1469152"/>
            <a:ext cx="1218677" cy="2647482"/>
            <a:chOff x="706408" y="-1469152"/>
            <a:chExt cx="1218677" cy="2647482"/>
          </a:xfrm>
        </p:grpSpPr>
        <p:grpSp>
          <p:nvGrpSpPr>
            <p:cNvPr id="2693" name="Google Shape;2693;p59"/>
            <p:cNvGrpSpPr/>
            <p:nvPr/>
          </p:nvGrpSpPr>
          <p:grpSpPr>
            <a:xfrm>
              <a:off x="706408" y="-1469152"/>
              <a:ext cx="1218677" cy="2356830"/>
              <a:chOff x="2071700" y="1617275"/>
              <a:chExt cx="717375" cy="1387350"/>
            </a:xfrm>
          </p:grpSpPr>
          <p:sp>
            <p:nvSpPr>
              <p:cNvPr id="2694" name="Google Shape;2694;p59"/>
              <p:cNvSpPr/>
              <p:nvPr/>
            </p:nvSpPr>
            <p:spPr>
              <a:xfrm>
                <a:off x="2093750" y="1644825"/>
                <a:ext cx="6625" cy="1339950"/>
              </a:xfrm>
              <a:custGeom>
                <a:avLst/>
                <a:gdLst/>
                <a:ahLst/>
                <a:cxnLst/>
                <a:rect l="l" t="t" r="r" b="b"/>
                <a:pathLst>
                  <a:path w="265" h="53598" extrusionOk="0">
                    <a:moveTo>
                      <a:pt x="0" y="0"/>
                    </a:moveTo>
                    <a:lnTo>
                      <a:pt x="0" y="5113"/>
                    </a:lnTo>
                    <a:lnTo>
                      <a:pt x="265" y="5113"/>
                    </a:lnTo>
                    <a:lnTo>
                      <a:pt x="265" y="0"/>
                    </a:lnTo>
                    <a:close/>
                    <a:moveTo>
                      <a:pt x="0" y="5378"/>
                    </a:moveTo>
                    <a:lnTo>
                      <a:pt x="0" y="10447"/>
                    </a:lnTo>
                    <a:lnTo>
                      <a:pt x="265" y="10447"/>
                    </a:lnTo>
                    <a:lnTo>
                      <a:pt x="265" y="5378"/>
                    </a:lnTo>
                    <a:close/>
                    <a:moveTo>
                      <a:pt x="0" y="10755"/>
                    </a:moveTo>
                    <a:lnTo>
                      <a:pt x="0" y="15824"/>
                    </a:lnTo>
                    <a:lnTo>
                      <a:pt x="265" y="15824"/>
                    </a:lnTo>
                    <a:lnTo>
                      <a:pt x="265" y="10755"/>
                    </a:lnTo>
                    <a:close/>
                    <a:moveTo>
                      <a:pt x="0" y="16089"/>
                    </a:moveTo>
                    <a:lnTo>
                      <a:pt x="0" y="21201"/>
                    </a:lnTo>
                    <a:lnTo>
                      <a:pt x="265" y="21201"/>
                    </a:lnTo>
                    <a:lnTo>
                      <a:pt x="265" y="16089"/>
                    </a:lnTo>
                    <a:close/>
                    <a:moveTo>
                      <a:pt x="0" y="21466"/>
                    </a:moveTo>
                    <a:lnTo>
                      <a:pt x="0" y="26579"/>
                    </a:lnTo>
                    <a:lnTo>
                      <a:pt x="265" y="26579"/>
                    </a:lnTo>
                    <a:lnTo>
                      <a:pt x="265" y="21466"/>
                    </a:lnTo>
                    <a:close/>
                    <a:moveTo>
                      <a:pt x="0" y="26843"/>
                    </a:moveTo>
                    <a:lnTo>
                      <a:pt x="0" y="31956"/>
                    </a:lnTo>
                    <a:lnTo>
                      <a:pt x="265" y="31956"/>
                    </a:lnTo>
                    <a:lnTo>
                      <a:pt x="265" y="26843"/>
                    </a:lnTo>
                    <a:close/>
                    <a:moveTo>
                      <a:pt x="0" y="32221"/>
                    </a:moveTo>
                    <a:lnTo>
                      <a:pt x="0" y="37334"/>
                    </a:lnTo>
                    <a:lnTo>
                      <a:pt x="265" y="37334"/>
                    </a:lnTo>
                    <a:lnTo>
                      <a:pt x="265" y="32221"/>
                    </a:lnTo>
                    <a:close/>
                    <a:moveTo>
                      <a:pt x="0" y="37598"/>
                    </a:moveTo>
                    <a:lnTo>
                      <a:pt x="0" y="42711"/>
                    </a:lnTo>
                    <a:lnTo>
                      <a:pt x="265" y="42711"/>
                    </a:lnTo>
                    <a:lnTo>
                      <a:pt x="265" y="37598"/>
                    </a:lnTo>
                    <a:close/>
                    <a:moveTo>
                      <a:pt x="0" y="42975"/>
                    </a:moveTo>
                    <a:lnTo>
                      <a:pt x="0" y="48088"/>
                    </a:lnTo>
                    <a:lnTo>
                      <a:pt x="265" y="48088"/>
                    </a:lnTo>
                    <a:lnTo>
                      <a:pt x="265" y="42975"/>
                    </a:lnTo>
                    <a:close/>
                    <a:moveTo>
                      <a:pt x="0" y="48353"/>
                    </a:moveTo>
                    <a:lnTo>
                      <a:pt x="0" y="53598"/>
                    </a:lnTo>
                    <a:lnTo>
                      <a:pt x="44" y="53598"/>
                    </a:lnTo>
                    <a:lnTo>
                      <a:pt x="44"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59"/>
              <p:cNvSpPr/>
              <p:nvPr/>
            </p:nvSpPr>
            <p:spPr>
              <a:xfrm>
                <a:off x="2093750" y="1643725"/>
                <a:ext cx="6625" cy="1341050"/>
              </a:xfrm>
              <a:custGeom>
                <a:avLst/>
                <a:gdLst/>
                <a:ahLst/>
                <a:cxnLst/>
                <a:rect l="l" t="t" r="r" b="b"/>
                <a:pathLst>
                  <a:path w="265" h="53642" fill="none" extrusionOk="0">
                    <a:moveTo>
                      <a:pt x="0" y="0"/>
                    </a:moveTo>
                    <a:lnTo>
                      <a:pt x="0" y="0"/>
                    </a:lnTo>
                    <a:lnTo>
                      <a:pt x="0" y="53642"/>
                    </a:lnTo>
                    <a:lnTo>
                      <a:pt x="265" y="53642"/>
                    </a:lnTo>
                    <a:lnTo>
                      <a:pt x="44" y="53642"/>
                    </a:lnTo>
                    <a:lnTo>
                      <a:pt x="44" y="53377"/>
                    </a:lnTo>
                    <a:lnTo>
                      <a:pt x="265" y="53377"/>
                    </a:lnTo>
                    <a:lnTo>
                      <a:pt x="265" y="48397"/>
                    </a:lnTo>
                    <a:lnTo>
                      <a:pt x="0" y="48397"/>
                    </a:lnTo>
                    <a:lnTo>
                      <a:pt x="0" y="48132"/>
                    </a:lnTo>
                    <a:lnTo>
                      <a:pt x="265" y="48132"/>
                    </a:lnTo>
                    <a:lnTo>
                      <a:pt x="265" y="43019"/>
                    </a:lnTo>
                    <a:lnTo>
                      <a:pt x="0" y="43019"/>
                    </a:lnTo>
                    <a:lnTo>
                      <a:pt x="0" y="42755"/>
                    </a:lnTo>
                    <a:lnTo>
                      <a:pt x="265" y="42755"/>
                    </a:lnTo>
                    <a:lnTo>
                      <a:pt x="265" y="37642"/>
                    </a:lnTo>
                    <a:lnTo>
                      <a:pt x="0" y="37642"/>
                    </a:lnTo>
                    <a:lnTo>
                      <a:pt x="0" y="37378"/>
                    </a:lnTo>
                    <a:lnTo>
                      <a:pt x="265" y="37378"/>
                    </a:lnTo>
                    <a:lnTo>
                      <a:pt x="265" y="32265"/>
                    </a:lnTo>
                    <a:lnTo>
                      <a:pt x="0" y="32265"/>
                    </a:lnTo>
                    <a:lnTo>
                      <a:pt x="0" y="32000"/>
                    </a:lnTo>
                    <a:lnTo>
                      <a:pt x="265" y="32000"/>
                    </a:lnTo>
                    <a:lnTo>
                      <a:pt x="265" y="26887"/>
                    </a:lnTo>
                    <a:lnTo>
                      <a:pt x="0" y="26887"/>
                    </a:lnTo>
                    <a:lnTo>
                      <a:pt x="0" y="26623"/>
                    </a:lnTo>
                    <a:lnTo>
                      <a:pt x="265" y="26623"/>
                    </a:lnTo>
                    <a:lnTo>
                      <a:pt x="265" y="21510"/>
                    </a:lnTo>
                    <a:lnTo>
                      <a:pt x="0" y="21510"/>
                    </a:lnTo>
                    <a:lnTo>
                      <a:pt x="0" y="21245"/>
                    </a:lnTo>
                    <a:lnTo>
                      <a:pt x="265" y="21245"/>
                    </a:lnTo>
                    <a:lnTo>
                      <a:pt x="265" y="16133"/>
                    </a:lnTo>
                    <a:lnTo>
                      <a:pt x="0" y="16133"/>
                    </a:lnTo>
                    <a:lnTo>
                      <a:pt x="0" y="15868"/>
                    </a:lnTo>
                    <a:lnTo>
                      <a:pt x="265" y="15868"/>
                    </a:lnTo>
                    <a:lnTo>
                      <a:pt x="265" y="10799"/>
                    </a:lnTo>
                    <a:lnTo>
                      <a:pt x="0" y="10799"/>
                    </a:lnTo>
                    <a:lnTo>
                      <a:pt x="0" y="10491"/>
                    </a:lnTo>
                    <a:lnTo>
                      <a:pt x="265" y="10491"/>
                    </a:lnTo>
                    <a:lnTo>
                      <a:pt x="265" y="5422"/>
                    </a:lnTo>
                    <a:lnTo>
                      <a:pt x="0" y="5422"/>
                    </a:lnTo>
                    <a:lnTo>
                      <a:pt x="0" y="5157"/>
                    </a:lnTo>
                    <a:lnTo>
                      <a:pt x="265" y="5157"/>
                    </a:lnTo>
                    <a:lnTo>
                      <a:pt x="265" y="44"/>
                    </a:lnTo>
                    <a:lnTo>
                      <a:pt x="0" y="44"/>
                    </a:lnTo>
                    <a:lnTo>
                      <a:pt x="0"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59"/>
              <p:cNvSpPr/>
              <p:nvPr/>
            </p:nvSpPr>
            <p:spPr>
              <a:xfrm>
                <a:off x="2228175" y="1644825"/>
                <a:ext cx="6650" cy="1333350"/>
              </a:xfrm>
              <a:custGeom>
                <a:avLst/>
                <a:gdLst/>
                <a:ahLst/>
                <a:cxnLst/>
                <a:rect l="l" t="t" r="r" b="b"/>
                <a:pathLst>
                  <a:path w="266" h="53334" extrusionOk="0">
                    <a:moveTo>
                      <a:pt x="1" y="0"/>
                    </a:moveTo>
                    <a:lnTo>
                      <a:pt x="1" y="5113"/>
                    </a:lnTo>
                    <a:lnTo>
                      <a:pt x="265" y="5113"/>
                    </a:lnTo>
                    <a:lnTo>
                      <a:pt x="265" y="0"/>
                    </a:lnTo>
                    <a:close/>
                    <a:moveTo>
                      <a:pt x="1" y="5378"/>
                    </a:moveTo>
                    <a:lnTo>
                      <a:pt x="1" y="10447"/>
                    </a:lnTo>
                    <a:lnTo>
                      <a:pt x="265" y="10447"/>
                    </a:lnTo>
                    <a:lnTo>
                      <a:pt x="265" y="5378"/>
                    </a:lnTo>
                    <a:close/>
                    <a:moveTo>
                      <a:pt x="1" y="10755"/>
                    </a:moveTo>
                    <a:lnTo>
                      <a:pt x="1" y="15824"/>
                    </a:lnTo>
                    <a:lnTo>
                      <a:pt x="265" y="15824"/>
                    </a:lnTo>
                    <a:lnTo>
                      <a:pt x="265" y="10755"/>
                    </a:lnTo>
                    <a:close/>
                    <a:moveTo>
                      <a:pt x="1" y="16089"/>
                    </a:moveTo>
                    <a:lnTo>
                      <a:pt x="1" y="21201"/>
                    </a:lnTo>
                    <a:lnTo>
                      <a:pt x="265" y="21201"/>
                    </a:lnTo>
                    <a:lnTo>
                      <a:pt x="265" y="16089"/>
                    </a:lnTo>
                    <a:close/>
                    <a:moveTo>
                      <a:pt x="1" y="21466"/>
                    </a:moveTo>
                    <a:lnTo>
                      <a:pt x="1" y="26579"/>
                    </a:lnTo>
                    <a:lnTo>
                      <a:pt x="265" y="26579"/>
                    </a:lnTo>
                    <a:lnTo>
                      <a:pt x="265" y="21466"/>
                    </a:lnTo>
                    <a:close/>
                    <a:moveTo>
                      <a:pt x="1" y="26843"/>
                    </a:moveTo>
                    <a:lnTo>
                      <a:pt x="1" y="31956"/>
                    </a:lnTo>
                    <a:lnTo>
                      <a:pt x="265" y="31956"/>
                    </a:lnTo>
                    <a:lnTo>
                      <a:pt x="265" y="26843"/>
                    </a:lnTo>
                    <a:close/>
                    <a:moveTo>
                      <a:pt x="1" y="32221"/>
                    </a:moveTo>
                    <a:lnTo>
                      <a:pt x="1" y="37334"/>
                    </a:lnTo>
                    <a:lnTo>
                      <a:pt x="265" y="37334"/>
                    </a:lnTo>
                    <a:lnTo>
                      <a:pt x="265" y="32221"/>
                    </a:lnTo>
                    <a:close/>
                    <a:moveTo>
                      <a:pt x="1" y="37598"/>
                    </a:moveTo>
                    <a:lnTo>
                      <a:pt x="1" y="42711"/>
                    </a:lnTo>
                    <a:lnTo>
                      <a:pt x="265" y="42711"/>
                    </a:lnTo>
                    <a:lnTo>
                      <a:pt x="265" y="37598"/>
                    </a:lnTo>
                    <a:close/>
                    <a:moveTo>
                      <a:pt x="1" y="42975"/>
                    </a:moveTo>
                    <a:lnTo>
                      <a:pt x="1" y="48088"/>
                    </a:lnTo>
                    <a:lnTo>
                      <a:pt x="265" y="48088"/>
                    </a:lnTo>
                    <a:lnTo>
                      <a:pt x="265" y="42975"/>
                    </a:lnTo>
                    <a:close/>
                    <a:moveTo>
                      <a:pt x="1" y="48353"/>
                    </a:moveTo>
                    <a:lnTo>
                      <a:pt x="1"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59"/>
              <p:cNvSpPr/>
              <p:nvPr/>
            </p:nvSpPr>
            <p:spPr>
              <a:xfrm>
                <a:off x="2228175" y="2853625"/>
                <a:ext cx="6650" cy="124550"/>
              </a:xfrm>
              <a:custGeom>
                <a:avLst/>
                <a:gdLst/>
                <a:ahLst/>
                <a:cxnLst/>
                <a:rect l="l" t="t" r="r" b="b"/>
                <a:pathLst>
                  <a:path w="266" h="4982" fill="none" extrusionOk="0">
                    <a:moveTo>
                      <a:pt x="265" y="1"/>
                    </a:moveTo>
                    <a:lnTo>
                      <a:pt x="1" y="1"/>
                    </a:lnTo>
                    <a:lnTo>
                      <a:pt x="1" y="4981"/>
                    </a:lnTo>
                    <a:lnTo>
                      <a:pt x="265" y="4981"/>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59"/>
              <p:cNvSpPr/>
              <p:nvPr/>
            </p:nvSpPr>
            <p:spPr>
              <a:xfrm>
                <a:off x="2228175" y="2719200"/>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59"/>
              <p:cNvSpPr/>
              <p:nvPr/>
            </p:nvSpPr>
            <p:spPr>
              <a:xfrm>
                <a:off x="2228175" y="2584750"/>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59"/>
              <p:cNvSpPr/>
              <p:nvPr/>
            </p:nvSpPr>
            <p:spPr>
              <a:xfrm>
                <a:off x="2228175" y="2450325"/>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59"/>
              <p:cNvSpPr/>
              <p:nvPr/>
            </p:nvSpPr>
            <p:spPr>
              <a:xfrm>
                <a:off x="2228175" y="2315900"/>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59"/>
              <p:cNvSpPr/>
              <p:nvPr/>
            </p:nvSpPr>
            <p:spPr>
              <a:xfrm>
                <a:off x="2228175" y="2181450"/>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59"/>
              <p:cNvSpPr/>
              <p:nvPr/>
            </p:nvSpPr>
            <p:spPr>
              <a:xfrm>
                <a:off x="2228175" y="2047025"/>
                <a:ext cx="6650" cy="127850"/>
              </a:xfrm>
              <a:custGeom>
                <a:avLst/>
                <a:gdLst/>
                <a:ahLst/>
                <a:cxnLst/>
                <a:rect l="l" t="t" r="r" b="b"/>
                <a:pathLst>
                  <a:path w="266" h="5114" fill="none" extrusionOk="0">
                    <a:moveTo>
                      <a:pt x="265" y="1"/>
                    </a:moveTo>
                    <a:lnTo>
                      <a:pt x="1" y="1"/>
                    </a:lnTo>
                    <a:lnTo>
                      <a:pt x="1" y="5113"/>
                    </a:lnTo>
                    <a:lnTo>
                      <a:pt x="265" y="5113"/>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59"/>
              <p:cNvSpPr/>
              <p:nvPr/>
            </p:nvSpPr>
            <p:spPr>
              <a:xfrm>
                <a:off x="2228175" y="1913700"/>
                <a:ext cx="6650" cy="126750"/>
              </a:xfrm>
              <a:custGeom>
                <a:avLst/>
                <a:gdLst/>
                <a:ahLst/>
                <a:cxnLst/>
                <a:rect l="l" t="t" r="r" b="b"/>
                <a:pathLst>
                  <a:path w="266" h="5070" fill="none" extrusionOk="0">
                    <a:moveTo>
                      <a:pt x="265" y="0"/>
                    </a:moveTo>
                    <a:lnTo>
                      <a:pt x="1" y="0"/>
                    </a:lnTo>
                    <a:lnTo>
                      <a:pt x="1" y="5069"/>
                    </a:lnTo>
                    <a:lnTo>
                      <a:pt x="265" y="5069"/>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59"/>
              <p:cNvSpPr/>
              <p:nvPr/>
            </p:nvSpPr>
            <p:spPr>
              <a:xfrm>
                <a:off x="2228175" y="1779250"/>
                <a:ext cx="6650" cy="126750"/>
              </a:xfrm>
              <a:custGeom>
                <a:avLst/>
                <a:gdLst/>
                <a:ahLst/>
                <a:cxnLst/>
                <a:rect l="l" t="t" r="r" b="b"/>
                <a:pathLst>
                  <a:path w="266" h="5070" fill="none" extrusionOk="0">
                    <a:moveTo>
                      <a:pt x="265" y="1"/>
                    </a:moveTo>
                    <a:lnTo>
                      <a:pt x="1" y="1"/>
                    </a:lnTo>
                    <a:lnTo>
                      <a:pt x="1" y="5070"/>
                    </a:lnTo>
                    <a:lnTo>
                      <a:pt x="265" y="5070"/>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59"/>
              <p:cNvSpPr/>
              <p:nvPr/>
            </p:nvSpPr>
            <p:spPr>
              <a:xfrm>
                <a:off x="2228175" y="1644825"/>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59"/>
              <p:cNvSpPr/>
              <p:nvPr/>
            </p:nvSpPr>
            <p:spPr>
              <a:xfrm>
                <a:off x="2362625" y="1644825"/>
                <a:ext cx="6625" cy="1333350"/>
              </a:xfrm>
              <a:custGeom>
                <a:avLst/>
                <a:gdLst/>
                <a:ahLst/>
                <a:cxnLst/>
                <a:rect l="l" t="t" r="r" b="b"/>
                <a:pathLst>
                  <a:path w="265" h="53334" extrusionOk="0">
                    <a:moveTo>
                      <a:pt x="0" y="0"/>
                    </a:moveTo>
                    <a:lnTo>
                      <a:pt x="0" y="5113"/>
                    </a:lnTo>
                    <a:lnTo>
                      <a:pt x="265" y="5113"/>
                    </a:lnTo>
                    <a:lnTo>
                      <a:pt x="265" y="0"/>
                    </a:lnTo>
                    <a:close/>
                    <a:moveTo>
                      <a:pt x="0" y="5378"/>
                    </a:moveTo>
                    <a:lnTo>
                      <a:pt x="0" y="10447"/>
                    </a:lnTo>
                    <a:lnTo>
                      <a:pt x="265" y="10447"/>
                    </a:lnTo>
                    <a:lnTo>
                      <a:pt x="265" y="5378"/>
                    </a:lnTo>
                    <a:close/>
                    <a:moveTo>
                      <a:pt x="0" y="10755"/>
                    </a:moveTo>
                    <a:lnTo>
                      <a:pt x="0" y="15824"/>
                    </a:lnTo>
                    <a:lnTo>
                      <a:pt x="265" y="15824"/>
                    </a:lnTo>
                    <a:lnTo>
                      <a:pt x="265" y="10755"/>
                    </a:lnTo>
                    <a:close/>
                    <a:moveTo>
                      <a:pt x="0" y="16089"/>
                    </a:moveTo>
                    <a:lnTo>
                      <a:pt x="0" y="21201"/>
                    </a:lnTo>
                    <a:lnTo>
                      <a:pt x="265" y="21201"/>
                    </a:lnTo>
                    <a:lnTo>
                      <a:pt x="265" y="16089"/>
                    </a:lnTo>
                    <a:close/>
                    <a:moveTo>
                      <a:pt x="0" y="21466"/>
                    </a:moveTo>
                    <a:lnTo>
                      <a:pt x="0" y="26579"/>
                    </a:lnTo>
                    <a:lnTo>
                      <a:pt x="265" y="26579"/>
                    </a:lnTo>
                    <a:lnTo>
                      <a:pt x="265" y="21466"/>
                    </a:lnTo>
                    <a:close/>
                    <a:moveTo>
                      <a:pt x="0" y="26843"/>
                    </a:moveTo>
                    <a:lnTo>
                      <a:pt x="0" y="31956"/>
                    </a:lnTo>
                    <a:lnTo>
                      <a:pt x="265" y="31956"/>
                    </a:lnTo>
                    <a:lnTo>
                      <a:pt x="265" y="26843"/>
                    </a:lnTo>
                    <a:close/>
                    <a:moveTo>
                      <a:pt x="0" y="32221"/>
                    </a:moveTo>
                    <a:lnTo>
                      <a:pt x="0" y="37334"/>
                    </a:lnTo>
                    <a:lnTo>
                      <a:pt x="265" y="37334"/>
                    </a:lnTo>
                    <a:lnTo>
                      <a:pt x="265" y="32221"/>
                    </a:lnTo>
                    <a:close/>
                    <a:moveTo>
                      <a:pt x="0" y="37598"/>
                    </a:moveTo>
                    <a:lnTo>
                      <a:pt x="0" y="42711"/>
                    </a:lnTo>
                    <a:lnTo>
                      <a:pt x="265" y="42711"/>
                    </a:lnTo>
                    <a:lnTo>
                      <a:pt x="265" y="37598"/>
                    </a:lnTo>
                    <a:close/>
                    <a:moveTo>
                      <a:pt x="0" y="42975"/>
                    </a:moveTo>
                    <a:lnTo>
                      <a:pt x="0" y="48088"/>
                    </a:lnTo>
                    <a:lnTo>
                      <a:pt x="265" y="48088"/>
                    </a:lnTo>
                    <a:lnTo>
                      <a:pt x="265" y="42975"/>
                    </a:lnTo>
                    <a:close/>
                    <a:moveTo>
                      <a:pt x="0" y="48353"/>
                    </a:moveTo>
                    <a:lnTo>
                      <a:pt x="0"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59"/>
              <p:cNvSpPr/>
              <p:nvPr/>
            </p:nvSpPr>
            <p:spPr>
              <a:xfrm>
                <a:off x="2362625" y="2853625"/>
                <a:ext cx="6625" cy="124550"/>
              </a:xfrm>
              <a:custGeom>
                <a:avLst/>
                <a:gdLst/>
                <a:ahLst/>
                <a:cxnLst/>
                <a:rect l="l" t="t" r="r" b="b"/>
                <a:pathLst>
                  <a:path w="265" h="4982" fill="none" extrusionOk="0">
                    <a:moveTo>
                      <a:pt x="265" y="1"/>
                    </a:moveTo>
                    <a:lnTo>
                      <a:pt x="0" y="1"/>
                    </a:lnTo>
                    <a:lnTo>
                      <a:pt x="0" y="4981"/>
                    </a:lnTo>
                    <a:lnTo>
                      <a:pt x="265" y="4981"/>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59"/>
              <p:cNvSpPr/>
              <p:nvPr/>
            </p:nvSpPr>
            <p:spPr>
              <a:xfrm>
                <a:off x="2362625" y="2719200"/>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59"/>
              <p:cNvSpPr/>
              <p:nvPr/>
            </p:nvSpPr>
            <p:spPr>
              <a:xfrm>
                <a:off x="2362625" y="2584750"/>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59"/>
              <p:cNvSpPr/>
              <p:nvPr/>
            </p:nvSpPr>
            <p:spPr>
              <a:xfrm>
                <a:off x="2362625" y="2450325"/>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59"/>
              <p:cNvSpPr/>
              <p:nvPr/>
            </p:nvSpPr>
            <p:spPr>
              <a:xfrm>
                <a:off x="2362625" y="2315900"/>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59"/>
              <p:cNvSpPr/>
              <p:nvPr/>
            </p:nvSpPr>
            <p:spPr>
              <a:xfrm>
                <a:off x="2362625" y="2181450"/>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59"/>
              <p:cNvSpPr/>
              <p:nvPr/>
            </p:nvSpPr>
            <p:spPr>
              <a:xfrm>
                <a:off x="2362625" y="2047025"/>
                <a:ext cx="6625" cy="127850"/>
              </a:xfrm>
              <a:custGeom>
                <a:avLst/>
                <a:gdLst/>
                <a:ahLst/>
                <a:cxnLst/>
                <a:rect l="l" t="t" r="r" b="b"/>
                <a:pathLst>
                  <a:path w="265" h="5114" fill="none" extrusionOk="0">
                    <a:moveTo>
                      <a:pt x="265" y="1"/>
                    </a:moveTo>
                    <a:lnTo>
                      <a:pt x="0" y="1"/>
                    </a:lnTo>
                    <a:lnTo>
                      <a:pt x="0" y="5113"/>
                    </a:lnTo>
                    <a:lnTo>
                      <a:pt x="265" y="5113"/>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59"/>
              <p:cNvSpPr/>
              <p:nvPr/>
            </p:nvSpPr>
            <p:spPr>
              <a:xfrm>
                <a:off x="2362625" y="1913700"/>
                <a:ext cx="6625" cy="126750"/>
              </a:xfrm>
              <a:custGeom>
                <a:avLst/>
                <a:gdLst/>
                <a:ahLst/>
                <a:cxnLst/>
                <a:rect l="l" t="t" r="r" b="b"/>
                <a:pathLst>
                  <a:path w="265" h="5070" fill="none" extrusionOk="0">
                    <a:moveTo>
                      <a:pt x="265" y="0"/>
                    </a:moveTo>
                    <a:lnTo>
                      <a:pt x="0" y="0"/>
                    </a:lnTo>
                    <a:lnTo>
                      <a:pt x="0" y="5069"/>
                    </a:lnTo>
                    <a:lnTo>
                      <a:pt x="265" y="5069"/>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59"/>
              <p:cNvSpPr/>
              <p:nvPr/>
            </p:nvSpPr>
            <p:spPr>
              <a:xfrm>
                <a:off x="2362625" y="1779250"/>
                <a:ext cx="6625" cy="126750"/>
              </a:xfrm>
              <a:custGeom>
                <a:avLst/>
                <a:gdLst/>
                <a:ahLst/>
                <a:cxnLst/>
                <a:rect l="l" t="t" r="r" b="b"/>
                <a:pathLst>
                  <a:path w="265" h="5070" fill="none" extrusionOk="0">
                    <a:moveTo>
                      <a:pt x="265" y="1"/>
                    </a:moveTo>
                    <a:lnTo>
                      <a:pt x="0" y="1"/>
                    </a:lnTo>
                    <a:lnTo>
                      <a:pt x="0" y="5070"/>
                    </a:lnTo>
                    <a:lnTo>
                      <a:pt x="265" y="5070"/>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59"/>
              <p:cNvSpPr/>
              <p:nvPr/>
            </p:nvSpPr>
            <p:spPr>
              <a:xfrm>
                <a:off x="2362625" y="1644825"/>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59"/>
              <p:cNvSpPr/>
              <p:nvPr/>
            </p:nvSpPr>
            <p:spPr>
              <a:xfrm>
                <a:off x="2497050" y="1644825"/>
                <a:ext cx="6625" cy="1333350"/>
              </a:xfrm>
              <a:custGeom>
                <a:avLst/>
                <a:gdLst/>
                <a:ahLst/>
                <a:cxnLst/>
                <a:rect l="l" t="t" r="r" b="b"/>
                <a:pathLst>
                  <a:path w="265" h="53334" extrusionOk="0">
                    <a:moveTo>
                      <a:pt x="0" y="0"/>
                    </a:moveTo>
                    <a:lnTo>
                      <a:pt x="0" y="5113"/>
                    </a:lnTo>
                    <a:lnTo>
                      <a:pt x="265" y="5113"/>
                    </a:lnTo>
                    <a:lnTo>
                      <a:pt x="265" y="0"/>
                    </a:lnTo>
                    <a:close/>
                    <a:moveTo>
                      <a:pt x="0" y="5378"/>
                    </a:moveTo>
                    <a:lnTo>
                      <a:pt x="0" y="10447"/>
                    </a:lnTo>
                    <a:lnTo>
                      <a:pt x="265" y="10447"/>
                    </a:lnTo>
                    <a:lnTo>
                      <a:pt x="265" y="5378"/>
                    </a:lnTo>
                    <a:close/>
                    <a:moveTo>
                      <a:pt x="0" y="10755"/>
                    </a:moveTo>
                    <a:lnTo>
                      <a:pt x="0" y="15824"/>
                    </a:lnTo>
                    <a:lnTo>
                      <a:pt x="265" y="15824"/>
                    </a:lnTo>
                    <a:lnTo>
                      <a:pt x="265" y="10755"/>
                    </a:lnTo>
                    <a:close/>
                    <a:moveTo>
                      <a:pt x="0" y="16089"/>
                    </a:moveTo>
                    <a:lnTo>
                      <a:pt x="0" y="21201"/>
                    </a:lnTo>
                    <a:lnTo>
                      <a:pt x="265" y="21201"/>
                    </a:lnTo>
                    <a:lnTo>
                      <a:pt x="265" y="16089"/>
                    </a:lnTo>
                    <a:close/>
                    <a:moveTo>
                      <a:pt x="0" y="21466"/>
                    </a:moveTo>
                    <a:lnTo>
                      <a:pt x="0" y="26579"/>
                    </a:lnTo>
                    <a:lnTo>
                      <a:pt x="265" y="26579"/>
                    </a:lnTo>
                    <a:lnTo>
                      <a:pt x="265" y="21466"/>
                    </a:lnTo>
                    <a:close/>
                    <a:moveTo>
                      <a:pt x="0" y="26843"/>
                    </a:moveTo>
                    <a:lnTo>
                      <a:pt x="0" y="31956"/>
                    </a:lnTo>
                    <a:lnTo>
                      <a:pt x="265" y="31956"/>
                    </a:lnTo>
                    <a:lnTo>
                      <a:pt x="265" y="26843"/>
                    </a:lnTo>
                    <a:close/>
                    <a:moveTo>
                      <a:pt x="0" y="32221"/>
                    </a:moveTo>
                    <a:lnTo>
                      <a:pt x="0" y="37334"/>
                    </a:lnTo>
                    <a:lnTo>
                      <a:pt x="265" y="37334"/>
                    </a:lnTo>
                    <a:lnTo>
                      <a:pt x="265" y="32221"/>
                    </a:lnTo>
                    <a:close/>
                    <a:moveTo>
                      <a:pt x="0" y="37598"/>
                    </a:moveTo>
                    <a:lnTo>
                      <a:pt x="0" y="42711"/>
                    </a:lnTo>
                    <a:lnTo>
                      <a:pt x="265" y="42711"/>
                    </a:lnTo>
                    <a:lnTo>
                      <a:pt x="265" y="37598"/>
                    </a:lnTo>
                    <a:close/>
                    <a:moveTo>
                      <a:pt x="0" y="42975"/>
                    </a:moveTo>
                    <a:lnTo>
                      <a:pt x="0" y="48088"/>
                    </a:lnTo>
                    <a:lnTo>
                      <a:pt x="265" y="48088"/>
                    </a:lnTo>
                    <a:lnTo>
                      <a:pt x="265" y="42975"/>
                    </a:lnTo>
                    <a:close/>
                    <a:moveTo>
                      <a:pt x="0" y="48353"/>
                    </a:moveTo>
                    <a:lnTo>
                      <a:pt x="0"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59"/>
              <p:cNvSpPr/>
              <p:nvPr/>
            </p:nvSpPr>
            <p:spPr>
              <a:xfrm>
                <a:off x="2497050" y="2853625"/>
                <a:ext cx="6625" cy="124550"/>
              </a:xfrm>
              <a:custGeom>
                <a:avLst/>
                <a:gdLst/>
                <a:ahLst/>
                <a:cxnLst/>
                <a:rect l="l" t="t" r="r" b="b"/>
                <a:pathLst>
                  <a:path w="265" h="4982" fill="none" extrusionOk="0">
                    <a:moveTo>
                      <a:pt x="265" y="1"/>
                    </a:moveTo>
                    <a:lnTo>
                      <a:pt x="0" y="1"/>
                    </a:lnTo>
                    <a:lnTo>
                      <a:pt x="0" y="4981"/>
                    </a:lnTo>
                    <a:lnTo>
                      <a:pt x="265" y="4981"/>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59"/>
              <p:cNvSpPr/>
              <p:nvPr/>
            </p:nvSpPr>
            <p:spPr>
              <a:xfrm>
                <a:off x="2497050" y="2719200"/>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59"/>
              <p:cNvSpPr/>
              <p:nvPr/>
            </p:nvSpPr>
            <p:spPr>
              <a:xfrm>
                <a:off x="2497050" y="2584750"/>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59"/>
              <p:cNvSpPr/>
              <p:nvPr/>
            </p:nvSpPr>
            <p:spPr>
              <a:xfrm>
                <a:off x="2497050" y="2450325"/>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59"/>
              <p:cNvSpPr/>
              <p:nvPr/>
            </p:nvSpPr>
            <p:spPr>
              <a:xfrm>
                <a:off x="2497050" y="2315900"/>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59"/>
              <p:cNvSpPr/>
              <p:nvPr/>
            </p:nvSpPr>
            <p:spPr>
              <a:xfrm>
                <a:off x="2497050" y="2181450"/>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59"/>
              <p:cNvSpPr/>
              <p:nvPr/>
            </p:nvSpPr>
            <p:spPr>
              <a:xfrm>
                <a:off x="2497050" y="2047025"/>
                <a:ext cx="6625" cy="127850"/>
              </a:xfrm>
              <a:custGeom>
                <a:avLst/>
                <a:gdLst/>
                <a:ahLst/>
                <a:cxnLst/>
                <a:rect l="l" t="t" r="r" b="b"/>
                <a:pathLst>
                  <a:path w="265" h="5114" fill="none" extrusionOk="0">
                    <a:moveTo>
                      <a:pt x="265" y="1"/>
                    </a:moveTo>
                    <a:lnTo>
                      <a:pt x="0" y="1"/>
                    </a:lnTo>
                    <a:lnTo>
                      <a:pt x="0" y="5113"/>
                    </a:lnTo>
                    <a:lnTo>
                      <a:pt x="265" y="5113"/>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59"/>
              <p:cNvSpPr/>
              <p:nvPr/>
            </p:nvSpPr>
            <p:spPr>
              <a:xfrm>
                <a:off x="2497050" y="1913700"/>
                <a:ext cx="6625" cy="126750"/>
              </a:xfrm>
              <a:custGeom>
                <a:avLst/>
                <a:gdLst/>
                <a:ahLst/>
                <a:cxnLst/>
                <a:rect l="l" t="t" r="r" b="b"/>
                <a:pathLst>
                  <a:path w="265" h="5070" fill="none" extrusionOk="0">
                    <a:moveTo>
                      <a:pt x="265" y="0"/>
                    </a:moveTo>
                    <a:lnTo>
                      <a:pt x="0" y="0"/>
                    </a:lnTo>
                    <a:lnTo>
                      <a:pt x="0" y="5069"/>
                    </a:lnTo>
                    <a:lnTo>
                      <a:pt x="265" y="5069"/>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59"/>
              <p:cNvSpPr/>
              <p:nvPr/>
            </p:nvSpPr>
            <p:spPr>
              <a:xfrm>
                <a:off x="2497050" y="1779250"/>
                <a:ext cx="6625" cy="126750"/>
              </a:xfrm>
              <a:custGeom>
                <a:avLst/>
                <a:gdLst/>
                <a:ahLst/>
                <a:cxnLst/>
                <a:rect l="l" t="t" r="r" b="b"/>
                <a:pathLst>
                  <a:path w="265" h="5070" fill="none" extrusionOk="0">
                    <a:moveTo>
                      <a:pt x="265" y="1"/>
                    </a:moveTo>
                    <a:lnTo>
                      <a:pt x="0" y="1"/>
                    </a:lnTo>
                    <a:lnTo>
                      <a:pt x="0" y="5070"/>
                    </a:lnTo>
                    <a:lnTo>
                      <a:pt x="265" y="5070"/>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59"/>
              <p:cNvSpPr/>
              <p:nvPr/>
            </p:nvSpPr>
            <p:spPr>
              <a:xfrm>
                <a:off x="2497050" y="1644825"/>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59"/>
              <p:cNvSpPr/>
              <p:nvPr/>
            </p:nvSpPr>
            <p:spPr>
              <a:xfrm>
                <a:off x="2631475" y="1644825"/>
                <a:ext cx="6650" cy="1333350"/>
              </a:xfrm>
              <a:custGeom>
                <a:avLst/>
                <a:gdLst/>
                <a:ahLst/>
                <a:cxnLst/>
                <a:rect l="l" t="t" r="r" b="b"/>
                <a:pathLst>
                  <a:path w="266" h="53334" extrusionOk="0">
                    <a:moveTo>
                      <a:pt x="1" y="0"/>
                    </a:moveTo>
                    <a:lnTo>
                      <a:pt x="1" y="5113"/>
                    </a:lnTo>
                    <a:lnTo>
                      <a:pt x="265" y="5113"/>
                    </a:lnTo>
                    <a:lnTo>
                      <a:pt x="265" y="0"/>
                    </a:lnTo>
                    <a:close/>
                    <a:moveTo>
                      <a:pt x="1" y="5378"/>
                    </a:moveTo>
                    <a:lnTo>
                      <a:pt x="1" y="10447"/>
                    </a:lnTo>
                    <a:lnTo>
                      <a:pt x="265" y="10447"/>
                    </a:lnTo>
                    <a:lnTo>
                      <a:pt x="265" y="5378"/>
                    </a:lnTo>
                    <a:close/>
                    <a:moveTo>
                      <a:pt x="1" y="10755"/>
                    </a:moveTo>
                    <a:lnTo>
                      <a:pt x="1" y="15824"/>
                    </a:lnTo>
                    <a:lnTo>
                      <a:pt x="265" y="15824"/>
                    </a:lnTo>
                    <a:lnTo>
                      <a:pt x="265" y="10755"/>
                    </a:lnTo>
                    <a:close/>
                    <a:moveTo>
                      <a:pt x="1" y="16089"/>
                    </a:moveTo>
                    <a:lnTo>
                      <a:pt x="1" y="21201"/>
                    </a:lnTo>
                    <a:lnTo>
                      <a:pt x="265" y="21201"/>
                    </a:lnTo>
                    <a:lnTo>
                      <a:pt x="265" y="16089"/>
                    </a:lnTo>
                    <a:close/>
                    <a:moveTo>
                      <a:pt x="1" y="21466"/>
                    </a:moveTo>
                    <a:lnTo>
                      <a:pt x="1" y="26579"/>
                    </a:lnTo>
                    <a:lnTo>
                      <a:pt x="265" y="26579"/>
                    </a:lnTo>
                    <a:lnTo>
                      <a:pt x="265" y="21466"/>
                    </a:lnTo>
                    <a:close/>
                    <a:moveTo>
                      <a:pt x="1" y="26843"/>
                    </a:moveTo>
                    <a:lnTo>
                      <a:pt x="1" y="31956"/>
                    </a:lnTo>
                    <a:lnTo>
                      <a:pt x="265" y="31956"/>
                    </a:lnTo>
                    <a:lnTo>
                      <a:pt x="265" y="26843"/>
                    </a:lnTo>
                    <a:close/>
                    <a:moveTo>
                      <a:pt x="1" y="32221"/>
                    </a:moveTo>
                    <a:lnTo>
                      <a:pt x="1" y="37334"/>
                    </a:lnTo>
                    <a:lnTo>
                      <a:pt x="265" y="37334"/>
                    </a:lnTo>
                    <a:lnTo>
                      <a:pt x="265" y="32221"/>
                    </a:lnTo>
                    <a:close/>
                    <a:moveTo>
                      <a:pt x="1" y="37598"/>
                    </a:moveTo>
                    <a:lnTo>
                      <a:pt x="1" y="42711"/>
                    </a:lnTo>
                    <a:lnTo>
                      <a:pt x="265" y="42711"/>
                    </a:lnTo>
                    <a:lnTo>
                      <a:pt x="265" y="37598"/>
                    </a:lnTo>
                    <a:close/>
                    <a:moveTo>
                      <a:pt x="1" y="42975"/>
                    </a:moveTo>
                    <a:lnTo>
                      <a:pt x="1" y="48088"/>
                    </a:lnTo>
                    <a:lnTo>
                      <a:pt x="265" y="48088"/>
                    </a:lnTo>
                    <a:lnTo>
                      <a:pt x="265" y="42975"/>
                    </a:lnTo>
                    <a:close/>
                    <a:moveTo>
                      <a:pt x="1" y="48353"/>
                    </a:moveTo>
                    <a:lnTo>
                      <a:pt x="1"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59"/>
              <p:cNvSpPr/>
              <p:nvPr/>
            </p:nvSpPr>
            <p:spPr>
              <a:xfrm>
                <a:off x="2631475" y="2853625"/>
                <a:ext cx="6650" cy="124550"/>
              </a:xfrm>
              <a:custGeom>
                <a:avLst/>
                <a:gdLst/>
                <a:ahLst/>
                <a:cxnLst/>
                <a:rect l="l" t="t" r="r" b="b"/>
                <a:pathLst>
                  <a:path w="266" h="4982" fill="none" extrusionOk="0">
                    <a:moveTo>
                      <a:pt x="265" y="1"/>
                    </a:moveTo>
                    <a:lnTo>
                      <a:pt x="1" y="1"/>
                    </a:lnTo>
                    <a:lnTo>
                      <a:pt x="1" y="4981"/>
                    </a:lnTo>
                    <a:lnTo>
                      <a:pt x="265" y="4981"/>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59"/>
              <p:cNvSpPr/>
              <p:nvPr/>
            </p:nvSpPr>
            <p:spPr>
              <a:xfrm>
                <a:off x="2631475" y="2719200"/>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59"/>
              <p:cNvSpPr/>
              <p:nvPr/>
            </p:nvSpPr>
            <p:spPr>
              <a:xfrm>
                <a:off x="2631475" y="2584750"/>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59"/>
              <p:cNvSpPr/>
              <p:nvPr/>
            </p:nvSpPr>
            <p:spPr>
              <a:xfrm>
                <a:off x="2631475" y="2450325"/>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59"/>
              <p:cNvSpPr/>
              <p:nvPr/>
            </p:nvSpPr>
            <p:spPr>
              <a:xfrm>
                <a:off x="2631475" y="2315900"/>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59"/>
              <p:cNvSpPr/>
              <p:nvPr/>
            </p:nvSpPr>
            <p:spPr>
              <a:xfrm>
                <a:off x="2631475" y="2181450"/>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59"/>
              <p:cNvSpPr/>
              <p:nvPr/>
            </p:nvSpPr>
            <p:spPr>
              <a:xfrm>
                <a:off x="2631475" y="2047025"/>
                <a:ext cx="6650" cy="127850"/>
              </a:xfrm>
              <a:custGeom>
                <a:avLst/>
                <a:gdLst/>
                <a:ahLst/>
                <a:cxnLst/>
                <a:rect l="l" t="t" r="r" b="b"/>
                <a:pathLst>
                  <a:path w="266" h="5114" fill="none" extrusionOk="0">
                    <a:moveTo>
                      <a:pt x="265" y="1"/>
                    </a:moveTo>
                    <a:lnTo>
                      <a:pt x="1" y="1"/>
                    </a:lnTo>
                    <a:lnTo>
                      <a:pt x="1" y="5113"/>
                    </a:lnTo>
                    <a:lnTo>
                      <a:pt x="265" y="5113"/>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59"/>
              <p:cNvSpPr/>
              <p:nvPr/>
            </p:nvSpPr>
            <p:spPr>
              <a:xfrm>
                <a:off x="2631475" y="1913700"/>
                <a:ext cx="6650" cy="126750"/>
              </a:xfrm>
              <a:custGeom>
                <a:avLst/>
                <a:gdLst/>
                <a:ahLst/>
                <a:cxnLst/>
                <a:rect l="l" t="t" r="r" b="b"/>
                <a:pathLst>
                  <a:path w="266" h="5070" fill="none" extrusionOk="0">
                    <a:moveTo>
                      <a:pt x="265" y="0"/>
                    </a:moveTo>
                    <a:lnTo>
                      <a:pt x="1" y="0"/>
                    </a:lnTo>
                    <a:lnTo>
                      <a:pt x="1" y="5069"/>
                    </a:lnTo>
                    <a:lnTo>
                      <a:pt x="265" y="5069"/>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59"/>
              <p:cNvSpPr/>
              <p:nvPr/>
            </p:nvSpPr>
            <p:spPr>
              <a:xfrm>
                <a:off x="2631475" y="1779250"/>
                <a:ext cx="6650" cy="126750"/>
              </a:xfrm>
              <a:custGeom>
                <a:avLst/>
                <a:gdLst/>
                <a:ahLst/>
                <a:cxnLst/>
                <a:rect l="l" t="t" r="r" b="b"/>
                <a:pathLst>
                  <a:path w="266" h="5070" fill="none" extrusionOk="0">
                    <a:moveTo>
                      <a:pt x="265" y="1"/>
                    </a:moveTo>
                    <a:lnTo>
                      <a:pt x="1" y="1"/>
                    </a:lnTo>
                    <a:lnTo>
                      <a:pt x="1" y="5070"/>
                    </a:lnTo>
                    <a:lnTo>
                      <a:pt x="265" y="5070"/>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59"/>
              <p:cNvSpPr/>
              <p:nvPr/>
            </p:nvSpPr>
            <p:spPr>
              <a:xfrm>
                <a:off x="2631475" y="1644825"/>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59"/>
              <p:cNvSpPr/>
              <p:nvPr/>
            </p:nvSpPr>
            <p:spPr>
              <a:xfrm>
                <a:off x="2761500" y="1645925"/>
                <a:ext cx="7750" cy="1336650"/>
              </a:xfrm>
              <a:custGeom>
                <a:avLst/>
                <a:gdLst/>
                <a:ahLst/>
                <a:cxnLst/>
                <a:rect l="l" t="t" r="r" b="b"/>
                <a:pathLst>
                  <a:path w="310" h="53466" extrusionOk="0">
                    <a:moveTo>
                      <a:pt x="1" y="1"/>
                    </a:moveTo>
                    <a:lnTo>
                      <a:pt x="1" y="5069"/>
                    </a:lnTo>
                    <a:lnTo>
                      <a:pt x="309" y="5069"/>
                    </a:lnTo>
                    <a:lnTo>
                      <a:pt x="309" y="1"/>
                    </a:lnTo>
                    <a:close/>
                    <a:moveTo>
                      <a:pt x="1" y="5334"/>
                    </a:moveTo>
                    <a:lnTo>
                      <a:pt x="1" y="10403"/>
                    </a:lnTo>
                    <a:lnTo>
                      <a:pt x="309" y="10403"/>
                    </a:lnTo>
                    <a:lnTo>
                      <a:pt x="309" y="5334"/>
                    </a:lnTo>
                    <a:close/>
                    <a:moveTo>
                      <a:pt x="1" y="10711"/>
                    </a:moveTo>
                    <a:lnTo>
                      <a:pt x="1" y="15780"/>
                    </a:lnTo>
                    <a:lnTo>
                      <a:pt x="309" y="15780"/>
                    </a:lnTo>
                    <a:lnTo>
                      <a:pt x="309" y="10711"/>
                    </a:lnTo>
                    <a:close/>
                    <a:moveTo>
                      <a:pt x="1" y="16045"/>
                    </a:moveTo>
                    <a:lnTo>
                      <a:pt x="1" y="21157"/>
                    </a:lnTo>
                    <a:lnTo>
                      <a:pt x="309" y="21157"/>
                    </a:lnTo>
                    <a:lnTo>
                      <a:pt x="309" y="16045"/>
                    </a:lnTo>
                    <a:close/>
                    <a:moveTo>
                      <a:pt x="1" y="21422"/>
                    </a:moveTo>
                    <a:lnTo>
                      <a:pt x="1" y="26535"/>
                    </a:lnTo>
                    <a:lnTo>
                      <a:pt x="309" y="26535"/>
                    </a:lnTo>
                    <a:lnTo>
                      <a:pt x="309" y="21422"/>
                    </a:lnTo>
                    <a:close/>
                    <a:moveTo>
                      <a:pt x="1" y="26799"/>
                    </a:moveTo>
                    <a:lnTo>
                      <a:pt x="1" y="31912"/>
                    </a:lnTo>
                    <a:lnTo>
                      <a:pt x="309" y="31912"/>
                    </a:lnTo>
                    <a:lnTo>
                      <a:pt x="309" y="26799"/>
                    </a:lnTo>
                    <a:close/>
                    <a:moveTo>
                      <a:pt x="1" y="32177"/>
                    </a:moveTo>
                    <a:lnTo>
                      <a:pt x="1" y="37290"/>
                    </a:lnTo>
                    <a:lnTo>
                      <a:pt x="309" y="37290"/>
                    </a:lnTo>
                    <a:lnTo>
                      <a:pt x="309" y="32177"/>
                    </a:lnTo>
                    <a:close/>
                    <a:moveTo>
                      <a:pt x="1" y="37554"/>
                    </a:moveTo>
                    <a:lnTo>
                      <a:pt x="1" y="42667"/>
                    </a:lnTo>
                    <a:lnTo>
                      <a:pt x="309" y="42667"/>
                    </a:lnTo>
                    <a:lnTo>
                      <a:pt x="309" y="37554"/>
                    </a:lnTo>
                    <a:close/>
                    <a:moveTo>
                      <a:pt x="1" y="42931"/>
                    </a:moveTo>
                    <a:lnTo>
                      <a:pt x="1" y="48044"/>
                    </a:lnTo>
                    <a:lnTo>
                      <a:pt x="309" y="48044"/>
                    </a:lnTo>
                    <a:lnTo>
                      <a:pt x="309" y="42931"/>
                    </a:lnTo>
                    <a:close/>
                    <a:moveTo>
                      <a:pt x="1" y="48309"/>
                    </a:moveTo>
                    <a:lnTo>
                      <a:pt x="1" y="53289"/>
                    </a:lnTo>
                    <a:lnTo>
                      <a:pt x="265" y="53289"/>
                    </a:lnTo>
                    <a:lnTo>
                      <a:pt x="265" y="53466"/>
                    </a:lnTo>
                    <a:lnTo>
                      <a:pt x="309" y="53466"/>
                    </a:lnTo>
                    <a:lnTo>
                      <a:pt x="309" y="48309"/>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59"/>
              <p:cNvSpPr/>
              <p:nvPr/>
            </p:nvSpPr>
            <p:spPr>
              <a:xfrm>
                <a:off x="2761500" y="1645925"/>
                <a:ext cx="7750" cy="1336650"/>
              </a:xfrm>
              <a:custGeom>
                <a:avLst/>
                <a:gdLst/>
                <a:ahLst/>
                <a:cxnLst/>
                <a:rect l="l" t="t" r="r" b="b"/>
                <a:pathLst>
                  <a:path w="310" h="53466" fill="none" extrusionOk="0">
                    <a:moveTo>
                      <a:pt x="309" y="1"/>
                    </a:moveTo>
                    <a:lnTo>
                      <a:pt x="1" y="1"/>
                    </a:lnTo>
                    <a:lnTo>
                      <a:pt x="1" y="5069"/>
                    </a:lnTo>
                    <a:lnTo>
                      <a:pt x="309" y="5069"/>
                    </a:lnTo>
                    <a:lnTo>
                      <a:pt x="309" y="5334"/>
                    </a:lnTo>
                    <a:lnTo>
                      <a:pt x="1" y="5334"/>
                    </a:lnTo>
                    <a:lnTo>
                      <a:pt x="1" y="10403"/>
                    </a:lnTo>
                    <a:lnTo>
                      <a:pt x="309" y="10403"/>
                    </a:lnTo>
                    <a:lnTo>
                      <a:pt x="309" y="10711"/>
                    </a:lnTo>
                    <a:lnTo>
                      <a:pt x="1" y="10711"/>
                    </a:lnTo>
                    <a:lnTo>
                      <a:pt x="1" y="15780"/>
                    </a:lnTo>
                    <a:lnTo>
                      <a:pt x="309" y="15780"/>
                    </a:lnTo>
                    <a:lnTo>
                      <a:pt x="309" y="16045"/>
                    </a:lnTo>
                    <a:lnTo>
                      <a:pt x="1" y="16045"/>
                    </a:lnTo>
                    <a:lnTo>
                      <a:pt x="1" y="21157"/>
                    </a:lnTo>
                    <a:lnTo>
                      <a:pt x="309" y="21157"/>
                    </a:lnTo>
                    <a:lnTo>
                      <a:pt x="309" y="21422"/>
                    </a:lnTo>
                    <a:lnTo>
                      <a:pt x="1" y="21422"/>
                    </a:lnTo>
                    <a:lnTo>
                      <a:pt x="1" y="26535"/>
                    </a:lnTo>
                    <a:lnTo>
                      <a:pt x="309" y="26535"/>
                    </a:lnTo>
                    <a:lnTo>
                      <a:pt x="309" y="26799"/>
                    </a:lnTo>
                    <a:lnTo>
                      <a:pt x="1" y="26799"/>
                    </a:lnTo>
                    <a:lnTo>
                      <a:pt x="1" y="31912"/>
                    </a:lnTo>
                    <a:lnTo>
                      <a:pt x="309" y="31912"/>
                    </a:lnTo>
                    <a:lnTo>
                      <a:pt x="309" y="32177"/>
                    </a:lnTo>
                    <a:lnTo>
                      <a:pt x="1" y="32177"/>
                    </a:lnTo>
                    <a:lnTo>
                      <a:pt x="1" y="37290"/>
                    </a:lnTo>
                    <a:lnTo>
                      <a:pt x="309" y="37290"/>
                    </a:lnTo>
                    <a:lnTo>
                      <a:pt x="309" y="37554"/>
                    </a:lnTo>
                    <a:lnTo>
                      <a:pt x="1" y="37554"/>
                    </a:lnTo>
                    <a:lnTo>
                      <a:pt x="1" y="42667"/>
                    </a:lnTo>
                    <a:lnTo>
                      <a:pt x="309" y="42667"/>
                    </a:lnTo>
                    <a:lnTo>
                      <a:pt x="309" y="42931"/>
                    </a:lnTo>
                    <a:lnTo>
                      <a:pt x="1" y="42931"/>
                    </a:lnTo>
                    <a:lnTo>
                      <a:pt x="1" y="48044"/>
                    </a:lnTo>
                    <a:lnTo>
                      <a:pt x="309" y="48044"/>
                    </a:lnTo>
                    <a:lnTo>
                      <a:pt x="309" y="48309"/>
                    </a:lnTo>
                    <a:lnTo>
                      <a:pt x="1" y="48309"/>
                    </a:lnTo>
                    <a:lnTo>
                      <a:pt x="1" y="53289"/>
                    </a:lnTo>
                    <a:lnTo>
                      <a:pt x="265" y="53289"/>
                    </a:lnTo>
                    <a:lnTo>
                      <a:pt x="265" y="53466"/>
                    </a:lnTo>
                    <a:lnTo>
                      <a:pt x="309" y="53466"/>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59"/>
              <p:cNvSpPr/>
              <p:nvPr/>
            </p:nvSpPr>
            <p:spPr>
              <a:xfrm>
                <a:off x="2093750" y="1638225"/>
                <a:ext cx="675500" cy="6625"/>
              </a:xfrm>
              <a:custGeom>
                <a:avLst/>
                <a:gdLst/>
                <a:ahLst/>
                <a:cxnLst/>
                <a:rect l="l" t="t" r="r" b="b"/>
                <a:pathLst>
                  <a:path w="27020" h="265" extrusionOk="0">
                    <a:moveTo>
                      <a:pt x="0" y="0"/>
                    </a:moveTo>
                    <a:lnTo>
                      <a:pt x="0" y="220"/>
                    </a:lnTo>
                    <a:lnTo>
                      <a:pt x="265" y="220"/>
                    </a:lnTo>
                    <a:lnTo>
                      <a:pt x="265" y="264"/>
                    </a:lnTo>
                    <a:lnTo>
                      <a:pt x="5378" y="264"/>
                    </a:lnTo>
                    <a:lnTo>
                      <a:pt x="5378" y="220"/>
                    </a:lnTo>
                    <a:lnTo>
                      <a:pt x="5642" y="220"/>
                    </a:lnTo>
                    <a:lnTo>
                      <a:pt x="5642" y="264"/>
                    </a:lnTo>
                    <a:lnTo>
                      <a:pt x="10755" y="264"/>
                    </a:lnTo>
                    <a:lnTo>
                      <a:pt x="10755" y="220"/>
                    </a:lnTo>
                    <a:lnTo>
                      <a:pt x="11020" y="220"/>
                    </a:lnTo>
                    <a:lnTo>
                      <a:pt x="11020" y="264"/>
                    </a:lnTo>
                    <a:lnTo>
                      <a:pt x="16132" y="264"/>
                    </a:lnTo>
                    <a:lnTo>
                      <a:pt x="16132" y="220"/>
                    </a:lnTo>
                    <a:lnTo>
                      <a:pt x="16397" y="220"/>
                    </a:lnTo>
                    <a:lnTo>
                      <a:pt x="16397" y="264"/>
                    </a:lnTo>
                    <a:lnTo>
                      <a:pt x="21510" y="264"/>
                    </a:lnTo>
                    <a:lnTo>
                      <a:pt x="21510" y="220"/>
                    </a:lnTo>
                    <a:lnTo>
                      <a:pt x="21774" y="220"/>
                    </a:lnTo>
                    <a:lnTo>
                      <a:pt x="21774" y="264"/>
                    </a:lnTo>
                    <a:lnTo>
                      <a:pt x="27019" y="264"/>
                    </a:lnTo>
                    <a:lnTo>
                      <a:pt x="2701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59"/>
              <p:cNvSpPr/>
              <p:nvPr/>
            </p:nvSpPr>
            <p:spPr>
              <a:xfrm>
                <a:off x="2093750" y="1638225"/>
                <a:ext cx="675500" cy="6625"/>
              </a:xfrm>
              <a:custGeom>
                <a:avLst/>
                <a:gdLst/>
                <a:ahLst/>
                <a:cxnLst/>
                <a:rect l="l" t="t" r="r" b="b"/>
                <a:pathLst>
                  <a:path w="27020" h="265" fill="none" extrusionOk="0">
                    <a:moveTo>
                      <a:pt x="27019" y="0"/>
                    </a:moveTo>
                    <a:lnTo>
                      <a:pt x="0" y="0"/>
                    </a:lnTo>
                    <a:lnTo>
                      <a:pt x="0" y="220"/>
                    </a:lnTo>
                    <a:lnTo>
                      <a:pt x="265" y="220"/>
                    </a:lnTo>
                    <a:lnTo>
                      <a:pt x="265" y="264"/>
                    </a:lnTo>
                    <a:lnTo>
                      <a:pt x="5378" y="264"/>
                    </a:lnTo>
                    <a:lnTo>
                      <a:pt x="5378" y="220"/>
                    </a:lnTo>
                    <a:lnTo>
                      <a:pt x="5642" y="220"/>
                    </a:lnTo>
                    <a:lnTo>
                      <a:pt x="5642" y="264"/>
                    </a:lnTo>
                    <a:lnTo>
                      <a:pt x="10755" y="264"/>
                    </a:lnTo>
                    <a:lnTo>
                      <a:pt x="10755" y="220"/>
                    </a:lnTo>
                    <a:lnTo>
                      <a:pt x="11020" y="220"/>
                    </a:lnTo>
                    <a:lnTo>
                      <a:pt x="11020" y="264"/>
                    </a:lnTo>
                    <a:lnTo>
                      <a:pt x="16132" y="264"/>
                    </a:lnTo>
                    <a:lnTo>
                      <a:pt x="16132" y="220"/>
                    </a:lnTo>
                    <a:lnTo>
                      <a:pt x="16397" y="220"/>
                    </a:lnTo>
                    <a:lnTo>
                      <a:pt x="16397" y="264"/>
                    </a:lnTo>
                    <a:lnTo>
                      <a:pt x="21510" y="264"/>
                    </a:lnTo>
                    <a:lnTo>
                      <a:pt x="21510" y="220"/>
                    </a:lnTo>
                    <a:lnTo>
                      <a:pt x="21774" y="220"/>
                    </a:lnTo>
                    <a:lnTo>
                      <a:pt x="21774" y="264"/>
                    </a:lnTo>
                    <a:lnTo>
                      <a:pt x="27019" y="264"/>
                    </a:lnTo>
                    <a:lnTo>
                      <a:pt x="2701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59"/>
              <p:cNvSpPr/>
              <p:nvPr/>
            </p:nvSpPr>
            <p:spPr>
              <a:xfrm>
                <a:off x="2093750" y="1643725"/>
                <a:ext cx="6625" cy="1125"/>
              </a:xfrm>
              <a:custGeom>
                <a:avLst/>
                <a:gdLst/>
                <a:ahLst/>
                <a:cxnLst/>
                <a:rect l="l" t="t" r="r" b="b"/>
                <a:pathLst>
                  <a:path w="265" h="45" extrusionOk="0">
                    <a:moveTo>
                      <a:pt x="0" y="0"/>
                    </a:moveTo>
                    <a:lnTo>
                      <a:pt x="0" y="44"/>
                    </a:lnTo>
                    <a:lnTo>
                      <a:pt x="265"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59"/>
              <p:cNvSpPr/>
              <p:nvPr/>
            </p:nvSpPr>
            <p:spPr>
              <a:xfrm>
                <a:off x="2093750" y="1643725"/>
                <a:ext cx="6625" cy="1125"/>
              </a:xfrm>
              <a:custGeom>
                <a:avLst/>
                <a:gdLst/>
                <a:ahLst/>
                <a:cxnLst/>
                <a:rect l="l" t="t" r="r" b="b"/>
                <a:pathLst>
                  <a:path w="265" h="45" fill="none" extrusionOk="0">
                    <a:moveTo>
                      <a:pt x="265" y="0"/>
                    </a:moveTo>
                    <a:lnTo>
                      <a:pt x="0" y="0"/>
                    </a:lnTo>
                    <a:lnTo>
                      <a:pt x="0" y="44"/>
                    </a:lnTo>
                    <a:lnTo>
                      <a:pt x="265" y="44"/>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59"/>
              <p:cNvSpPr/>
              <p:nvPr/>
            </p:nvSpPr>
            <p:spPr>
              <a:xfrm>
                <a:off x="2228175" y="1643725"/>
                <a:ext cx="6650" cy="1125"/>
              </a:xfrm>
              <a:custGeom>
                <a:avLst/>
                <a:gdLst/>
                <a:ahLst/>
                <a:cxnLst/>
                <a:rect l="l" t="t" r="r" b="b"/>
                <a:pathLst>
                  <a:path w="266" h="45" extrusionOk="0">
                    <a:moveTo>
                      <a:pt x="1" y="0"/>
                    </a:moveTo>
                    <a:lnTo>
                      <a:pt x="1" y="44"/>
                    </a:lnTo>
                    <a:lnTo>
                      <a:pt x="265"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59"/>
              <p:cNvSpPr/>
              <p:nvPr/>
            </p:nvSpPr>
            <p:spPr>
              <a:xfrm>
                <a:off x="2228175" y="1643725"/>
                <a:ext cx="6650" cy="1125"/>
              </a:xfrm>
              <a:custGeom>
                <a:avLst/>
                <a:gdLst/>
                <a:ahLst/>
                <a:cxnLst/>
                <a:rect l="l" t="t" r="r" b="b"/>
                <a:pathLst>
                  <a:path w="266" h="45" fill="none" extrusionOk="0">
                    <a:moveTo>
                      <a:pt x="265" y="0"/>
                    </a:moveTo>
                    <a:lnTo>
                      <a:pt x="1" y="0"/>
                    </a:lnTo>
                    <a:lnTo>
                      <a:pt x="1" y="44"/>
                    </a:lnTo>
                    <a:lnTo>
                      <a:pt x="265" y="44"/>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59"/>
              <p:cNvSpPr/>
              <p:nvPr/>
            </p:nvSpPr>
            <p:spPr>
              <a:xfrm>
                <a:off x="2362625" y="1643725"/>
                <a:ext cx="6625" cy="1125"/>
              </a:xfrm>
              <a:custGeom>
                <a:avLst/>
                <a:gdLst/>
                <a:ahLst/>
                <a:cxnLst/>
                <a:rect l="l" t="t" r="r" b="b"/>
                <a:pathLst>
                  <a:path w="265" h="45" extrusionOk="0">
                    <a:moveTo>
                      <a:pt x="0" y="0"/>
                    </a:moveTo>
                    <a:lnTo>
                      <a:pt x="0" y="44"/>
                    </a:lnTo>
                    <a:lnTo>
                      <a:pt x="265"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59"/>
              <p:cNvSpPr/>
              <p:nvPr/>
            </p:nvSpPr>
            <p:spPr>
              <a:xfrm>
                <a:off x="2362625" y="1643725"/>
                <a:ext cx="6625" cy="1125"/>
              </a:xfrm>
              <a:custGeom>
                <a:avLst/>
                <a:gdLst/>
                <a:ahLst/>
                <a:cxnLst/>
                <a:rect l="l" t="t" r="r" b="b"/>
                <a:pathLst>
                  <a:path w="265" h="45" fill="none" extrusionOk="0">
                    <a:moveTo>
                      <a:pt x="265" y="0"/>
                    </a:moveTo>
                    <a:lnTo>
                      <a:pt x="0" y="0"/>
                    </a:lnTo>
                    <a:lnTo>
                      <a:pt x="0" y="44"/>
                    </a:lnTo>
                    <a:lnTo>
                      <a:pt x="265" y="44"/>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59"/>
              <p:cNvSpPr/>
              <p:nvPr/>
            </p:nvSpPr>
            <p:spPr>
              <a:xfrm>
                <a:off x="2497050" y="1643725"/>
                <a:ext cx="6625" cy="1125"/>
              </a:xfrm>
              <a:custGeom>
                <a:avLst/>
                <a:gdLst/>
                <a:ahLst/>
                <a:cxnLst/>
                <a:rect l="l" t="t" r="r" b="b"/>
                <a:pathLst>
                  <a:path w="265" h="45" extrusionOk="0">
                    <a:moveTo>
                      <a:pt x="0" y="0"/>
                    </a:moveTo>
                    <a:lnTo>
                      <a:pt x="0" y="44"/>
                    </a:lnTo>
                    <a:lnTo>
                      <a:pt x="265"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59"/>
              <p:cNvSpPr/>
              <p:nvPr/>
            </p:nvSpPr>
            <p:spPr>
              <a:xfrm>
                <a:off x="2497050" y="1643725"/>
                <a:ext cx="6625" cy="1125"/>
              </a:xfrm>
              <a:custGeom>
                <a:avLst/>
                <a:gdLst/>
                <a:ahLst/>
                <a:cxnLst/>
                <a:rect l="l" t="t" r="r" b="b"/>
                <a:pathLst>
                  <a:path w="265" h="45" fill="none" extrusionOk="0">
                    <a:moveTo>
                      <a:pt x="265" y="0"/>
                    </a:moveTo>
                    <a:lnTo>
                      <a:pt x="0" y="0"/>
                    </a:lnTo>
                    <a:lnTo>
                      <a:pt x="0" y="44"/>
                    </a:lnTo>
                    <a:lnTo>
                      <a:pt x="265" y="44"/>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59"/>
              <p:cNvSpPr/>
              <p:nvPr/>
            </p:nvSpPr>
            <p:spPr>
              <a:xfrm>
                <a:off x="2631475" y="1643725"/>
                <a:ext cx="6650" cy="1125"/>
              </a:xfrm>
              <a:custGeom>
                <a:avLst/>
                <a:gdLst/>
                <a:ahLst/>
                <a:cxnLst/>
                <a:rect l="l" t="t" r="r" b="b"/>
                <a:pathLst>
                  <a:path w="266" h="45" extrusionOk="0">
                    <a:moveTo>
                      <a:pt x="1" y="0"/>
                    </a:moveTo>
                    <a:lnTo>
                      <a:pt x="1" y="44"/>
                    </a:lnTo>
                    <a:lnTo>
                      <a:pt x="265"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59"/>
              <p:cNvSpPr/>
              <p:nvPr/>
            </p:nvSpPr>
            <p:spPr>
              <a:xfrm>
                <a:off x="2631475" y="1643725"/>
                <a:ext cx="6650" cy="1125"/>
              </a:xfrm>
              <a:custGeom>
                <a:avLst/>
                <a:gdLst/>
                <a:ahLst/>
                <a:cxnLst/>
                <a:rect l="l" t="t" r="r" b="b"/>
                <a:pathLst>
                  <a:path w="266" h="45" fill="none" extrusionOk="0">
                    <a:moveTo>
                      <a:pt x="265" y="0"/>
                    </a:moveTo>
                    <a:lnTo>
                      <a:pt x="1" y="0"/>
                    </a:lnTo>
                    <a:lnTo>
                      <a:pt x="1" y="44"/>
                    </a:lnTo>
                    <a:lnTo>
                      <a:pt x="265" y="44"/>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59"/>
              <p:cNvSpPr/>
              <p:nvPr/>
            </p:nvSpPr>
            <p:spPr>
              <a:xfrm>
                <a:off x="2100350" y="1772650"/>
                <a:ext cx="661175" cy="6625"/>
              </a:xfrm>
              <a:custGeom>
                <a:avLst/>
                <a:gdLst/>
                <a:ahLst/>
                <a:cxnLst/>
                <a:rect l="l" t="t" r="r" b="b"/>
                <a:pathLst>
                  <a:path w="26447"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59"/>
              <p:cNvSpPr/>
              <p:nvPr/>
            </p:nvSpPr>
            <p:spPr>
              <a:xfrm>
                <a:off x="2100350" y="17726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59"/>
              <p:cNvSpPr/>
              <p:nvPr/>
            </p:nvSpPr>
            <p:spPr>
              <a:xfrm>
                <a:off x="2234800" y="1772650"/>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59"/>
              <p:cNvSpPr/>
              <p:nvPr/>
            </p:nvSpPr>
            <p:spPr>
              <a:xfrm>
                <a:off x="2369225" y="1772650"/>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59"/>
              <p:cNvSpPr/>
              <p:nvPr/>
            </p:nvSpPr>
            <p:spPr>
              <a:xfrm>
                <a:off x="2503650" y="17726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59"/>
              <p:cNvSpPr/>
              <p:nvPr/>
            </p:nvSpPr>
            <p:spPr>
              <a:xfrm>
                <a:off x="2638100" y="1772650"/>
                <a:ext cx="123425" cy="6625"/>
              </a:xfrm>
              <a:custGeom>
                <a:avLst/>
                <a:gdLst/>
                <a:ahLst/>
                <a:cxnLst/>
                <a:rect l="l" t="t" r="r" b="b"/>
                <a:pathLst>
                  <a:path w="4937" h="265" fill="none" extrusionOk="0">
                    <a:moveTo>
                      <a:pt x="4937" y="0"/>
                    </a:moveTo>
                    <a:lnTo>
                      <a:pt x="0" y="0"/>
                    </a:lnTo>
                    <a:lnTo>
                      <a:pt x="0" y="265"/>
                    </a:lnTo>
                    <a:lnTo>
                      <a:pt x="4937" y="265"/>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59"/>
              <p:cNvSpPr/>
              <p:nvPr/>
            </p:nvSpPr>
            <p:spPr>
              <a:xfrm>
                <a:off x="2093750" y="17726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59"/>
              <p:cNvSpPr/>
              <p:nvPr/>
            </p:nvSpPr>
            <p:spPr>
              <a:xfrm>
                <a:off x="2093750" y="17726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59"/>
              <p:cNvSpPr/>
              <p:nvPr/>
            </p:nvSpPr>
            <p:spPr>
              <a:xfrm>
                <a:off x="2228175" y="17726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59"/>
              <p:cNvSpPr/>
              <p:nvPr/>
            </p:nvSpPr>
            <p:spPr>
              <a:xfrm>
                <a:off x="2228175" y="17726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59"/>
              <p:cNvSpPr/>
              <p:nvPr/>
            </p:nvSpPr>
            <p:spPr>
              <a:xfrm>
                <a:off x="2362625" y="17726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59"/>
              <p:cNvSpPr/>
              <p:nvPr/>
            </p:nvSpPr>
            <p:spPr>
              <a:xfrm>
                <a:off x="2362625" y="17726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59"/>
              <p:cNvSpPr/>
              <p:nvPr/>
            </p:nvSpPr>
            <p:spPr>
              <a:xfrm>
                <a:off x="2497050" y="17726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59"/>
              <p:cNvSpPr/>
              <p:nvPr/>
            </p:nvSpPr>
            <p:spPr>
              <a:xfrm>
                <a:off x="2497050" y="17726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59"/>
              <p:cNvSpPr/>
              <p:nvPr/>
            </p:nvSpPr>
            <p:spPr>
              <a:xfrm>
                <a:off x="2631475" y="17726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59"/>
              <p:cNvSpPr/>
              <p:nvPr/>
            </p:nvSpPr>
            <p:spPr>
              <a:xfrm>
                <a:off x="2631475" y="17726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59"/>
              <p:cNvSpPr/>
              <p:nvPr/>
            </p:nvSpPr>
            <p:spPr>
              <a:xfrm>
                <a:off x="2761500" y="1772650"/>
                <a:ext cx="7750" cy="6625"/>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59"/>
              <p:cNvSpPr/>
              <p:nvPr/>
            </p:nvSpPr>
            <p:spPr>
              <a:xfrm>
                <a:off x="2761500" y="1772650"/>
                <a:ext cx="7750" cy="6625"/>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59"/>
              <p:cNvSpPr/>
              <p:nvPr/>
            </p:nvSpPr>
            <p:spPr>
              <a:xfrm>
                <a:off x="2100350" y="1905975"/>
                <a:ext cx="661175" cy="7750"/>
              </a:xfrm>
              <a:custGeom>
                <a:avLst/>
                <a:gdLst/>
                <a:ahLst/>
                <a:cxnLst/>
                <a:rect l="l" t="t" r="r" b="b"/>
                <a:pathLst>
                  <a:path w="26447" h="310" extrusionOk="0">
                    <a:moveTo>
                      <a:pt x="1" y="1"/>
                    </a:moveTo>
                    <a:lnTo>
                      <a:pt x="1" y="309"/>
                    </a:lnTo>
                    <a:lnTo>
                      <a:pt x="5114" y="309"/>
                    </a:lnTo>
                    <a:lnTo>
                      <a:pt x="5114" y="1"/>
                    </a:lnTo>
                    <a:close/>
                    <a:moveTo>
                      <a:pt x="5378" y="1"/>
                    </a:moveTo>
                    <a:lnTo>
                      <a:pt x="5378" y="309"/>
                    </a:lnTo>
                    <a:lnTo>
                      <a:pt x="10491" y="309"/>
                    </a:lnTo>
                    <a:lnTo>
                      <a:pt x="10491" y="1"/>
                    </a:lnTo>
                    <a:close/>
                    <a:moveTo>
                      <a:pt x="10756" y="1"/>
                    </a:moveTo>
                    <a:lnTo>
                      <a:pt x="10756" y="309"/>
                    </a:lnTo>
                    <a:lnTo>
                      <a:pt x="15868" y="309"/>
                    </a:lnTo>
                    <a:lnTo>
                      <a:pt x="15868" y="1"/>
                    </a:lnTo>
                    <a:close/>
                    <a:moveTo>
                      <a:pt x="16133" y="1"/>
                    </a:moveTo>
                    <a:lnTo>
                      <a:pt x="16133" y="309"/>
                    </a:lnTo>
                    <a:lnTo>
                      <a:pt x="21246" y="309"/>
                    </a:lnTo>
                    <a:lnTo>
                      <a:pt x="21246" y="1"/>
                    </a:lnTo>
                    <a:close/>
                    <a:moveTo>
                      <a:pt x="21510" y="1"/>
                    </a:moveTo>
                    <a:lnTo>
                      <a:pt x="21510" y="309"/>
                    </a:lnTo>
                    <a:lnTo>
                      <a:pt x="26447" y="309"/>
                    </a:lnTo>
                    <a:lnTo>
                      <a:pt x="264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59"/>
              <p:cNvSpPr/>
              <p:nvPr/>
            </p:nvSpPr>
            <p:spPr>
              <a:xfrm>
                <a:off x="2100350" y="1905975"/>
                <a:ext cx="127850" cy="7750"/>
              </a:xfrm>
              <a:custGeom>
                <a:avLst/>
                <a:gdLst/>
                <a:ahLst/>
                <a:cxnLst/>
                <a:rect l="l" t="t" r="r" b="b"/>
                <a:pathLst>
                  <a:path w="5114" h="310" fill="none" extrusionOk="0">
                    <a:moveTo>
                      <a:pt x="5114" y="1"/>
                    </a:moveTo>
                    <a:lnTo>
                      <a:pt x="1" y="1"/>
                    </a:lnTo>
                    <a:lnTo>
                      <a:pt x="1" y="309"/>
                    </a:lnTo>
                    <a:lnTo>
                      <a:pt x="5114" y="309"/>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59"/>
              <p:cNvSpPr/>
              <p:nvPr/>
            </p:nvSpPr>
            <p:spPr>
              <a:xfrm>
                <a:off x="2234800" y="1905975"/>
                <a:ext cx="127850" cy="7750"/>
              </a:xfrm>
              <a:custGeom>
                <a:avLst/>
                <a:gdLst/>
                <a:ahLst/>
                <a:cxnLst/>
                <a:rect l="l" t="t" r="r" b="b"/>
                <a:pathLst>
                  <a:path w="5114" h="310" fill="none" extrusionOk="0">
                    <a:moveTo>
                      <a:pt x="5113" y="1"/>
                    </a:moveTo>
                    <a:lnTo>
                      <a:pt x="0" y="1"/>
                    </a:lnTo>
                    <a:lnTo>
                      <a:pt x="0" y="309"/>
                    </a:lnTo>
                    <a:lnTo>
                      <a:pt x="5113" y="309"/>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59"/>
              <p:cNvSpPr/>
              <p:nvPr/>
            </p:nvSpPr>
            <p:spPr>
              <a:xfrm>
                <a:off x="2369225" y="1905975"/>
                <a:ext cx="127850" cy="7750"/>
              </a:xfrm>
              <a:custGeom>
                <a:avLst/>
                <a:gdLst/>
                <a:ahLst/>
                <a:cxnLst/>
                <a:rect l="l" t="t" r="r" b="b"/>
                <a:pathLst>
                  <a:path w="5114" h="310" fill="none" extrusionOk="0">
                    <a:moveTo>
                      <a:pt x="5113" y="1"/>
                    </a:moveTo>
                    <a:lnTo>
                      <a:pt x="1" y="1"/>
                    </a:lnTo>
                    <a:lnTo>
                      <a:pt x="1" y="309"/>
                    </a:lnTo>
                    <a:lnTo>
                      <a:pt x="5113" y="309"/>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59"/>
              <p:cNvSpPr/>
              <p:nvPr/>
            </p:nvSpPr>
            <p:spPr>
              <a:xfrm>
                <a:off x="2503650" y="1905975"/>
                <a:ext cx="127850" cy="7750"/>
              </a:xfrm>
              <a:custGeom>
                <a:avLst/>
                <a:gdLst/>
                <a:ahLst/>
                <a:cxnLst/>
                <a:rect l="l" t="t" r="r" b="b"/>
                <a:pathLst>
                  <a:path w="5114" h="310" fill="none" extrusionOk="0">
                    <a:moveTo>
                      <a:pt x="5114" y="1"/>
                    </a:moveTo>
                    <a:lnTo>
                      <a:pt x="1" y="1"/>
                    </a:lnTo>
                    <a:lnTo>
                      <a:pt x="1" y="309"/>
                    </a:lnTo>
                    <a:lnTo>
                      <a:pt x="5114" y="309"/>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59"/>
              <p:cNvSpPr/>
              <p:nvPr/>
            </p:nvSpPr>
            <p:spPr>
              <a:xfrm>
                <a:off x="2638100" y="1905975"/>
                <a:ext cx="123425" cy="7750"/>
              </a:xfrm>
              <a:custGeom>
                <a:avLst/>
                <a:gdLst/>
                <a:ahLst/>
                <a:cxnLst/>
                <a:rect l="l" t="t" r="r" b="b"/>
                <a:pathLst>
                  <a:path w="4937" h="310" fill="none" extrusionOk="0">
                    <a:moveTo>
                      <a:pt x="4937" y="1"/>
                    </a:moveTo>
                    <a:lnTo>
                      <a:pt x="0" y="1"/>
                    </a:lnTo>
                    <a:lnTo>
                      <a:pt x="0" y="309"/>
                    </a:lnTo>
                    <a:lnTo>
                      <a:pt x="4937" y="309"/>
                    </a:lnTo>
                    <a:lnTo>
                      <a:pt x="4937"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59"/>
              <p:cNvSpPr/>
              <p:nvPr/>
            </p:nvSpPr>
            <p:spPr>
              <a:xfrm>
                <a:off x="2093750" y="1905975"/>
                <a:ext cx="6625" cy="7750"/>
              </a:xfrm>
              <a:custGeom>
                <a:avLst/>
                <a:gdLst/>
                <a:ahLst/>
                <a:cxnLst/>
                <a:rect l="l" t="t" r="r" b="b"/>
                <a:pathLst>
                  <a:path w="265" h="310" extrusionOk="0">
                    <a:moveTo>
                      <a:pt x="0" y="1"/>
                    </a:moveTo>
                    <a:lnTo>
                      <a:pt x="0" y="309"/>
                    </a:lnTo>
                    <a:lnTo>
                      <a:pt x="265" y="309"/>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59"/>
              <p:cNvSpPr/>
              <p:nvPr/>
            </p:nvSpPr>
            <p:spPr>
              <a:xfrm>
                <a:off x="2093750" y="1905975"/>
                <a:ext cx="6625" cy="7750"/>
              </a:xfrm>
              <a:custGeom>
                <a:avLst/>
                <a:gdLst/>
                <a:ahLst/>
                <a:cxnLst/>
                <a:rect l="l" t="t" r="r" b="b"/>
                <a:pathLst>
                  <a:path w="265" h="310" fill="none" extrusionOk="0">
                    <a:moveTo>
                      <a:pt x="265" y="1"/>
                    </a:moveTo>
                    <a:lnTo>
                      <a:pt x="0" y="1"/>
                    </a:lnTo>
                    <a:lnTo>
                      <a:pt x="0" y="309"/>
                    </a:lnTo>
                    <a:lnTo>
                      <a:pt x="265" y="30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59"/>
              <p:cNvSpPr/>
              <p:nvPr/>
            </p:nvSpPr>
            <p:spPr>
              <a:xfrm>
                <a:off x="2228175" y="1905975"/>
                <a:ext cx="6650" cy="7750"/>
              </a:xfrm>
              <a:custGeom>
                <a:avLst/>
                <a:gdLst/>
                <a:ahLst/>
                <a:cxnLst/>
                <a:rect l="l" t="t" r="r" b="b"/>
                <a:pathLst>
                  <a:path w="266" h="310" extrusionOk="0">
                    <a:moveTo>
                      <a:pt x="1" y="1"/>
                    </a:moveTo>
                    <a:lnTo>
                      <a:pt x="1" y="309"/>
                    </a:lnTo>
                    <a:lnTo>
                      <a:pt x="265" y="309"/>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59"/>
              <p:cNvSpPr/>
              <p:nvPr/>
            </p:nvSpPr>
            <p:spPr>
              <a:xfrm>
                <a:off x="2228175" y="1905975"/>
                <a:ext cx="6650" cy="7750"/>
              </a:xfrm>
              <a:custGeom>
                <a:avLst/>
                <a:gdLst/>
                <a:ahLst/>
                <a:cxnLst/>
                <a:rect l="l" t="t" r="r" b="b"/>
                <a:pathLst>
                  <a:path w="266" h="310" fill="none" extrusionOk="0">
                    <a:moveTo>
                      <a:pt x="265" y="1"/>
                    </a:moveTo>
                    <a:lnTo>
                      <a:pt x="1" y="1"/>
                    </a:lnTo>
                    <a:lnTo>
                      <a:pt x="1" y="309"/>
                    </a:lnTo>
                    <a:lnTo>
                      <a:pt x="265" y="30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59"/>
              <p:cNvSpPr/>
              <p:nvPr/>
            </p:nvSpPr>
            <p:spPr>
              <a:xfrm>
                <a:off x="2362625" y="1905975"/>
                <a:ext cx="6625" cy="7750"/>
              </a:xfrm>
              <a:custGeom>
                <a:avLst/>
                <a:gdLst/>
                <a:ahLst/>
                <a:cxnLst/>
                <a:rect l="l" t="t" r="r" b="b"/>
                <a:pathLst>
                  <a:path w="265" h="310" extrusionOk="0">
                    <a:moveTo>
                      <a:pt x="0" y="1"/>
                    </a:moveTo>
                    <a:lnTo>
                      <a:pt x="0" y="309"/>
                    </a:lnTo>
                    <a:lnTo>
                      <a:pt x="265" y="309"/>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59"/>
              <p:cNvSpPr/>
              <p:nvPr/>
            </p:nvSpPr>
            <p:spPr>
              <a:xfrm>
                <a:off x="2362625" y="1905975"/>
                <a:ext cx="6625" cy="7750"/>
              </a:xfrm>
              <a:custGeom>
                <a:avLst/>
                <a:gdLst/>
                <a:ahLst/>
                <a:cxnLst/>
                <a:rect l="l" t="t" r="r" b="b"/>
                <a:pathLst>
                  <a:path w="265" h="310" fill="none" extrusionOk="0">
                    <a:moveTo>
                      <a:pt x="265" y="1"/>
                    </a:moveTo>
                    <a:lnTo>
                      <a:pt x="0" y="1"/>
                    </a:lnTo>
                    <a:lnTo>
                      <a:pt x="0" y="309"/>
                    </a:lnTo>
                    <a:lnTo>
                      <a:pt x="265" y="30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59"/>
              <p:cNvSpPr/>
              <p:nvPr/>
            </p:nvSpPr>
            <p:spPr>
              <a:xfrm>
                <a:off x="2497050" y="1905975"/>
                <a:ext cx="6625" cy="7750"/>
              </a:xfrm>
              <a:custGeom>
                <a:avLst/>
                <a:gdLst/>
                <a:ahLst/>
                <a:cxnLst/>
                <a:rect l="l" t="t" r="r" b="b"/>
                <a:pathLst>
                  <a:path w="265" h="310" extrusionOk="0">
                    <a:moveTo>
                      <a:pt x="0" y="1"/>
                    </a:moveTo>
                    <a:lnTo>
                      <a:pt x="0" y="309"/>
                    </a:lnTo>
                    <a:lnTo>
                      <a:pt x="265" y="309"/>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59"/>
              <p:cNvSpPr/>
              <p:nvPr/>
            </p:nvSpPr>
            <p:spPr>
              <a:xfrm>
                <a:off x="2497050" y="1905975"/>
                <a:ext cx="6625" cy="7750"/>
              </a:xfrm>
              <a:custGeom>
                <a:avLst/>
                <a:gdLst/>
                <a:ahLst/>
                <a:cxnLst/>
                <a:rect l="l" t="t" r="r" b="b"/>
                <a:pathLst>
                  <a:path w="265" h="310" fill="none" extrusionOk="0">
                    <a:moveTo>
                      <a:pt x="265" y="1"/>
                    </a:moveTo>
                    <a:lnTo>
                      <a:pt x="0" y="1"/>
                    </a:lnTo>
                    <a:lnTo>
                      <a:pt x="0" y="309"/>
                    </a:lnTo>
                    <a:lnTo>
                      <a:pt x="265" y="30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59"/>
              <p:cNvSpPr/>
              <p:nvPr/>
            </p:nvSpPr>
            <p:spPr>
              <a:xfrm>
                <a:off x="2631475" y="1905975"/>
                <a:ext cx="6650" cy="7750"/>
              </a:xfrm>
              <a:custGeom>
                <a:avLst/>
                <a:gdLst/>
                <a:ahLst/>
                <a:cxnLst/>
                <a:rect l="l" t="t" r="r" b="b"/>
                <a:pathLst>
                  <a:path w="266" h="310" extrusionOk="0">
                    <a:moveTo>
                      <a:pt x="1" y="1"/>
                    </a:moveTo>
                    <a:lnTo>
                      <a:pt x="1" y="309"/>
                    </a:lnTo>
                    <a:lnTo>
                      <a:pt x="265" y="309"/>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59"/>
              <p:cNvSpPr/>
              <p:nvPr/>
            </p:nvSpPr>
            <p:spPr>
              <a:xfrm>
                <a:off x="2631475" y="1905975"/>
                <a:ext cx="6650" cy="7750"/>
              </a:xfrm>
              <a:custGeom>
                <a:avLst/>
                <a:gdLst/>
                <a:ahLst/>
                <a:cxnLst/>
                <a:rect l="l" t="t" r="r" b="b"/>
                <a:pathLst>
                  <a:path w="266" h="310" fill="none" extrusionOk="0">
                    <a:moveTo>
                      <a:pt x="265" y="1"/>
                    </a:moveTo>
                    <a:lnTo>
                      <a:pt x="1" y="1"/>
                    </a:lnTo>
                    <a:lnTo>
                      <a:pt x="1" y="309"/>
                    </a:lnTo>
                    <a:lnTo>
                      <a:pt x="265" y="30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59"/>
              <p:cNvSpPr/>
              <p:nvPr/>
            </p:nvSpPr>
            <p:spPr>
              <a:xfrm>
                <a:off x="2761500" y="1905975"/>
                <a:ext cx="7750" cy="7750"/>
              </a:xfrm>
              <a:custGeom>
                <a:avLst/>
                <a:gdLst/>
                <a:ahLst/>
                <a:cxnLst/>
                <a:rect l="l" t="t" r="r" b="b"/>
                <a:pathLst>
                  <a:path w="310" h="310" extrusionOk="0">
                    <a:moveTo>
                      <a:pt x="1" y="1"/>
                    </a:moveTo>
                    <a:lnTo>
                      <a:pt x="1" y="309"/>
                    </a:lnTo>
                    <a:lnTo>
                      <a:pt x="309" y="309"/>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59"/>
              <p:cNvSpPr/>
              <p:nvPr/>
            </p:nvSpPr>
            <p:spPr>
              <a:xfrm>
                <a:off x="2761500" y="1905975"/>
                <a:ext cx="7750" cy="7750"/>
              </a:xfrm>
              <a:custGeom>
                <a:avLst/>
                <a:gdLst/>
                <a:ahLst/>
                <a:cxnLst/>
                <a:rect l="l" t="t" r="r" b="b"/>
                <a:pathLst>
                  <a:path w="310" h="310" fill="none" extrusionOk="0">
                    <a:moveTo>
                      <a:pt x="309" y="1"/>
                    </a:moveTo>
                    <a:lnTo>
                      <a:pt x="1" y="1"/>
                    </a:lnTo>
                    <a:lnTo>
                      <a:pt x="1" y="309"/>
                    </a:lnTo>
                    <a:lnTo>
                      <a:pt x="309" y="309"/>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59"/>
              <p:cNvSpPr/>
              <p:nvPr/>
            </p:nvSpPr>
            <p:spPr>
              <a:xfrm>
                <a:off x="2100350" y="2040425"/>
                <a:ext cx="661175" cy="6625"/>
              </a:xfrm>
              <a:custGeom>
                <a:avLst/>
                <a:gdLst/>
                <a:ahLst/>
                <a:cxnLst/>
                <a:rect l="l" t="t" r="r" b="b"/>
                <a:pathLst>
                  <a:path w="26447"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9"/>
              <p:cNvSpPr/>
              <p:nvPr/>
            </p:nvSpPr>
            <p:spPr>
              <a:xfrm>
                <a:off x="2100350" y="20404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9"/>
              <p:cNvSpPr/>
              <p:nvPr/>
            </p:nvSpPr>
            <p:spPr>
              <a:xfrm>
                <a:off x="2234800" y="2040425"/>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9"/>
              <p:cNvSpPr/>
              <p:nvPr/>
            </p:nvSpPr>
            <p:spPr>
              <a:xfrm>
                <a:off x="2369225" y="2040425"/>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59"/>
              <p:cNvSpPr/>
              <p:nvPr/>
            </p:nvSpPr>
            <p:spPr>
              <a:xfrm>
                <a:off x="2503650" y="20404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59"/>
              <p:cNvSpPr/>
              <p:nvPr/>
            </p:nvSpPr>
            <p:spPr>
              <a:xfrm>
                <a:off x="2638100" y="2040425"/>
                <a:ext cx="123425" cy="6625"/>
              </a:xfrm>
              <a:custGeom>
                <a:avLst/>
                <a:gdLst/>
                <a:ahLst/>
                <a:cxnLst/>
                <a:rect l="l" t="t" r="r" b="b"/>
                <a:pathLst>
                  <a:path w="4937" h="265" fill="none" extrusionOk="0">
                    <a:moveTo>
                      <a:pt x="4937" y="0"/>
                    </a:moveTo>
                    <a:lnTo>
                      <a:pt x="0" y="0"/>
                    </a:lnTo>
                    <a:lnTo>
                      <a:pt x="0" y="265"/>
                    </a:lnTo>
                    <a:lnTo>
                      <a:pt x="4937" y="265"/>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9"/>
              <p:cNvSpPr/>
              <p:nvPr/>
            </p:nvSpPr>
            <p:spPr>
              <a:xfrm>
                <a:off x="2093750" y="20404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9"/>
              <p:cNvSpPr/>
              <p:nvPr/>
            </p:nvSpPr>
            <p:spPr>
              <a:xfrm>
                <a:off x="2093750" y="20404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9"/>
              <p:cNvSpPr/>
              <p:nvPr/>
            </p:nvSpPr>
            <p:spPr>
              <a:xfrm>
                <a:off x="2228175" y="20404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59"/>
              <p:cNvSpPr/>
              <p:nvPr/>
            </p:nvSpPr>
            <p:spPr>
              <a:xfrm>
                <a:off x="2228175" y="20404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59"/>
              <p:cNvSpPr/>
              <p:nvPr/>
            </p:nvSpPr>
            <p:spPr>
              <a:xfrm>
                <a:off x="2362625" y="20404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59"/>
              <p:cNvSpPr/>
              <p:nvPr/>
            </p:nvSpPr>
            <p:spPr>
              <a:xfrm>
                <a:off x="2362625" y="20404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9"/>
              <p:cNvSpPr/>
              <p:nvPr/>
            </p:nvSpPr>
            <p:spPr>
              <a:xfrm>
                <a:off x="2497050" y="20404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59"/>
              <p:cNvSpPr/>
              <p:nvPr/>
            </p:nvSpPr>
            <p:spPr>
              <a:xfrm>
                <a:off x="2497050" y="20404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9"/>
              <p:cNvSpPr/>
              <p:nvPr/>
            </p:nvSpPr>
            <p:spPr>
              <a:xfrm>
                <a:off x="2631475" y="20404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9"/>
              <p:cNvSpPr/>
              <p:nvPr/>
            </p:nvSpPr>
            <p:spPr>
              <a:xfrm>
                <a:off x="2631475" y="20404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9"/>
              <p:cNvSpPr/>
              <p:nvPr/>
            </p:nvSpPr>
            <p:spPr>
              <a:xfrm>
                <a:off x="2761500" y="2040425"/>
                <a:ext cx="7750" cy="6625"/>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9"/>
              <p:cNvSpPr/>
              <p:nvPr/>
            </p:nvSpPr>
            <p:spPr>
              <a:xfrm>
                <a:off x="2761500" y="2040425"/>
                <a:ext cx="7750" cy="6625"/>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59"/>
              <p:cNvSpPr/>
              <p:nvPr/>
            </p:nvSpPr>
            <p:spPr>
              <a:xfrm>
                <a:off x="2100350" y="2174850"/>
                <a:ext cx="661175" cy="6625"/>
              </a:xfrm>
              <a:custGeom>
                <a:avLst/>
                <a:gdLst/>
                <a:ahLst/>
                <a:cxnLst/>
                <a:rect l="l" t="t" r="r" b="b"/>
                <a:pathLst>
                  <a:path w="26447"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59"/>
              <p:cNvSpPr/>
              <p:nvPr/>
            </p:nvSpPr>
            <p:spPr>
              <a:xfrm>
                <a:off x="2100350" y="21748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9"/>
              <p:cNvSpPr/>
              <p:nvPr/>
            </p:nvSpPr>
            <p:spPr>
              <a:xfrm>
                <a:off x="2234800" y="2174850"/>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59"/>
              <p:cNvSpPr/>
              <p:nvPr/>
            </p:nvSpPr>
            <p:spPr>
              <a:xfrm>
                <a:off x="2369225" y="2174850"/>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59"/>
              <p:cNvSpPr/>
              <p:nvPr/>
            </p:nvSpPr>
            <p:spPr>
              <a:xfrm>
                <a:off x="2503650" y="21748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59"/>
              <p:cNvSpPr/>
              <p:nvPr/>
            </p:nvSpPr>
            <p:spPr>
              <a:xfrm>
                <a:off x="2638100" y="2174850"/>
                <a:ext cx="123425" cy="6625"/>
              </a:xfrm>
              <a:custGeom>
                <a:avLst/>
                <a:gdLst/>
                <a:ahLst/>
                <a:cxnLst/>
                <a:rect l="l" t="t" r="r" b="b"/>
                <a:pathLst>
                  <a:path w="4937" h="265" fill="none" extrusionOk="0">
                    <a:moveTo>
                      <a:pt x="4937" y="0"/>
                    </a:moveTo>
                    <a:lnTo>
                      <a:pt x="0" y="0"/>
                    </a:lnTo>
                    <a:lnTo>
                      <a:pt x="0" y="265"/>
                    </a:lnTo>
                    <a:lnTo>
                      <a:pt x="4937" y="265"/>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59"/>
              <p:cNvSpPr/>
              <p:nvPr/>
            </p:nvSpPr>
            <p:spPr>
              <a:xfrm>
                <a:off x="2093750" y="21748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59"/>
              <p:cNvSpPr/>
              <p:nvPr/>
            </p:nvSpPr>
            <p:spPr>
              <a:xfrm>
                <a:off x="2093750" y="21748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59"/>
              <p:cNvSpPr/>
              <p:nvPr/>
            </p:nvSpPr>
            <p:spPr>
              <a:xfrm>
                <a:off x="2228175" y="21748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59"/>
              <p:cNvSpPr/>
              <p:nvPr/>
            </p:nvSpPr>
            <p:spPr>
              <a:xfrm>
                <a:off x="2228175" y="21748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59"/>
              <p:cNvSpPr/>
              <p:nvPr/>
            </p:nvSpPr>
            <p:spPr>
              <a:xfrm>
                <a:off x="2362625" y="21748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59"/>
              <p:cNvSpPr/>
              <p:nvPr/>
            </p:nvSpPr>
            <p:spPr>
              <a:xfrm>
                <a:off x="2362625" y="21748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59"/>
              <p:cNvSpPr/>
              <p:nvPr/>
            </p:nvSpPr>
            <p:spPr>
              <a:xfrm>
                <a:off x="2497050" y="21748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59"/>
              <p:cNvSpPr/>
              <p:nvPr/>
            </p:nvSpPr>
            <p:spPr>
              <a:xfrm>
                <a:off x="2497050" y="21748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59"/>
              <p:cNvSpPr/>
              <p:nvPr/>
            </p:nvSpPr>
            <p:spPr>
              <a:xfrm>
                <a:off x="2631475" y="21748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59"/>
              <p:cNvSpPr/>
              <p:nvPr/>
            </p:nvSpPr>
            <p:spPr>
              <a:xfrm>
                <a:off x="2631475" y="21748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59"/>
              <p:cNvSpPr/>
              <p:nvPr/>
            </p:nvSpPr>
            <p:spPr>
              <a:xfrm>
                <a:off x="2761500" y="2174850"/>
                <a:ext cx="7750" cy="6625"/>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59"/>
              <p:cNvSpPr/>
              <p:nvPr/>
            </p:nvSpPr>
            <p:spPr>
              <a:xfrm>
                <a:off x="2761500" y="2174850"/>
                <a:ext cx="7750" cy="6625"/>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59"/>
              <p:cNvSpPr/>
              <p:nvPr/>
            </p:nvSpPr>
            <p:spPr>
              <a:xfrm>
                <a:off x="2100350" y="2309275"/>
                <a:ext cx="661175" cy="6650"/>
              </a:xfrm>
              <a:custGeom>
                <a:avLst/>
                <a:gdLst/>
                <a:ahLst/>
                <a:cxnLst/>
                <a:rect l="l" t="t" r="r" b="b"/>
                <a:pathLst>
                  <a:path w="26447" h="266" extrusionOk="0">
                    <a:moveTo>
                      <a:pt x="1" y="1"/>
                    </a:moveTo>
                    <a:lnTo>
                      <a:pt x="1" y="265"/>
                    </a:lnTo>
                    <a:lnTo>
                      <a:pt x="5114" y="265"/>
                    </a:lnTo>
                    <a:lnTo>
                      <a:pt x="5114" y="1"/>
                    </a:lnTo>
                    <a:close/>
                    <a:moveTo>
                      <a:pt x="5378" y="1"/>
                    </a:moveTo>
                    <a:lnTo>
                      <a:pt x="5378" y="265"/>
                    </a:lnTo>
                    <a:lnTo>
                      <a:pt x="10491" y="265"/>
                    </a:lnTo>
                    <a:lnTo>
                      <a:pt x="10491" y="1"/>
                    </a:lnTo>
                    <a:close/>
                    <a:moveTo>
                      <a:pt x="10756" y="1"/>
                    </a:moveTo>
                    <a:lnTo>
                      <a:pt x="10756" y="265"/>
                    </a:lnTo>
                    <a:lnTo>
                      <a:pt x="15868" y="265"/>
                    </a:lnTo>
                    <a:lnTo>
                      <a:pt x="15868" y="1"/>
                    </a:lnTo>
                    <a:close/>
                    <a:moveTo>
                      <a:pt x="16133" y="1"/>
                    </a:moveTo>
                    <a:lnTo>
                      <a:pt x="16133" y="265"/>
                    </a:lnTo>
                    <a:lnTo>
                      <a:pt x="21246" y="265"/>
                    </a:lnTo>
                    <a:lnTo>
                      <a:pt x="21246" y="1"/>
                    </a:lnTo>
                    <a:close/>
                    <a:moveTo>
                      <a:pt x="21510" y="1"/>
                    </a:moveTo>
                    <a:lnTo>
                      <a:pt x="21510" y="265"/>
                    </a:lnTo>
                    <a:lnTo>
                      <a:pt x="26447" y="265"/>
                    </a:lnTo>
                    <a:lnTo>
                      <a:pt x="264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59"/>
              <p:cNvSpPr/>
              <p:nvPr/>
            </p:nvSpPr>
            <p:spPr>
              <a:xfrm>
                <a:off x="2100350" y="2309275"/>
                <a:ext cx="127850" cy="6650"/>
              </a:xfrm>
              <a:custGeom>
                <a:avLst/>
                <a:gdLst/>
                <a:ahLst/>
                <a:cxnLst/>
                <a:rect l="l" t="t" r="r" b="b"/>
                <a:pathLst>
                  <a:path w="5114" h="266"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59"/>
              <p:cNvSpPr/>
              <p:nvPr/>
            </p:nvSpPr>
            <p:spPr>
              <a:xfrm>
                <a:off x="2234800" y="2309275"/>
                <a:ext cx="127850" cy="6650"/>
              </a:xfrm>
              <a:custGeom>
                <a:avLst/>
                <a:gdLst/>
                <a:ahLst/>
                <a:cxnLst/>
                <a:rect l="l" t="t" r="r" b="b"/>
                <a:pathLst>
                  <a:path w="5114" h="266" fill="none" extrusionOk="0">
                    <a:moveTo>
                      <a:pt x="5113" y="1"/>
                    </a:moveTo>
                    <a:lnTo>
                      <a:pt x="0" y="1"/>
                    </a:lnTo>
                    <a:lnTo>
                      <a:pt x="0"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59"/>
              <p:cNvSpPr/>
              <p:nvPr/>
            </p:nvSpPr>
            <p:spPr>
              <a:xfrm>
                <a:off x="2369225" y="2309275"/>
                <a:ext cx="127850" cy="6650"/>
              </a:xfrm>
              <a:custGeom>
                <a:avLst/>
                <a:gdLst/>
                <a:ahLst/>
                <a:cxnLst/>
                <a:rect l="l" t="t" r="r" b="b"/>
                <a:pathLst>
                  <a:path w="5114" h="266" fill="none" extrusionOk="0">
                    <a:moveTo>
                      <a:pt x="5113" y="1"/>
                    </a:moveTo>
                    <a:lnTo>
                      <a:pt x="1" y="1"/>
                    </a:lnTo>
                    <a:lnTo>
                      <a:pt x="1"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59"/>
              <p:cNvSpPr/>
              <p:nvPr/>
            </p:nvSpPr>
            <p:spPr>
              <a:xfrm>
                <a:off x="2503650" y="2309275"/>
                <a:ext cx="127850" cy="6650"/>
              </a:xfrm>
              <a:custGeom>
                <a:avLst/>
                <a:gdLst/>
                <a:ahLst/>
                <a:cxnLst/>
                <a:rect l="l" t="t" r="r" b="b"/>
                <a:pathLst>
                  <a:path w="5114" h="266"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59"/>
              <p:cNvSpPr/>
              <p:nvPr/>
            </p:nvSpPr>
            <p:spPr>
              <a:xfrm>
                <a:off x="2638100" y="2309275"/>
                <a:ext cx="123425" cy="6650"/>
              </a:xfrm>
              <a:custGeom>
                <a:avLst/>
                <a:gdLst/>
                <a:ahLst/>
                <a:cxnLst/>
                <a:rect l="l" t="t" r="r" b="b"/>
                <a:pathLst>
                  <a:path w="4937" h="266" fill="none" extrusionOk="0">
                    <a:moveTo>
                      <a:pt x="4937" y="1"/>
                    </a:moveTo>
                    <a:lnTo>
                      <a:pt x="0" y="1"/>
                    </a:lnTo>
                    <a:lnTo>
                      <a:pt x="0" y="265"/>
                    </a:lnTo>
                    <a:lnTo>
                      <a:pt x="4937" y="265"/>
                    </a:lnTo>
                    <a:lnTo>
                      <a:pt x="4937"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59"/>
              <p:cNvSpPr/>
              <p:nvPr/>
            </p:nvSpPr>
            <p:spPr>
              <a:xfrm>
                <a:off x="2093750" y="23092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59"/>
              <p:cNvSpPr/>
              <p:nvPr/>
            </p:nvSpPr>
            <p:spPr>
              <a:xfrm>
                <a:off x="2093750" y="23092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59"/>
              <p:cNvSpPr/>
              <p:nvPr/>
            </p:nvSpPr>
            <p:spPr>
              <a:xfrm>
                <a:off x="2228175" y="2309275"/>
                <a:ext cx="6650" cy="6650"/>
              </a:xfrm>
              <a:custGeom>
                <a:avLst/>
                <a:gdLst/>
                <a:ahLst/>
                <a:cxnLst/>
                <a:rect l="l" t="t" r="r" b="b"/>
                <a:pathLst>
                  <a:path w="266" h="266"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59"/>
              <p:cNvSpPr/>
              <p:nvPr/>
            </p:nvSpPr>
            <p:spPr>
              <a:xfrm>
                <a:off x="2228175" y="2309275"/>
                <a:ext cx="6650" cy="6650"/>
              </a:xfrm>
              <a:custGeom>
                <a:avLst/>
                <a:gdLst/>
                <a:ahLst/>
                <a:cxnLst/>
                <a:rect l="l" t="t" r="r" b="b"/>
                <a:pathLst>
                  <a:path w="266" h="266"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59"/>
              <p:cNvSpPr/>
              <p:nvPr/>
            </p:nvSpPr>
            <p:spPr>
              <a:xfrm>
                <a:off x="2362625" y="23092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59"/>
              <p:cNvSpPr/>
              <p:nvPr/>
            </p:nvSpPr>
            <p:spPr>
              <a:xfrm>
                <a:off x="2362625" y="23092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59"/>
              <p:cNvSpPr/>
              <p:nvPr/>
            </p:nvSpPr>
            <p:spPr>
              <a:xfrm>
                <a:off x="2497050" y="23092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59"/>
              <p:cNvSpPr/>
              <p:nvPr/>
            </p:nvSpPr>
            <p:spPr>
              <a:xfrm>
                <a:off x="2497050" y="23092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59"/>
              <p:cNvSpPr/>
              <p:nvPr/>
            </p:nvSpPr>
            <p:spPr>
              <a:xfrm>
                <a:off x="2631475" y="2309275"/>
                <a:ext cx="6650" cy="6650"/>
              </a:xfrm>
              <a:custGeom>
                <a:avLst/>
                <a:gdLst/>
                <a:ahLst/>
                <a:cxnLst/>
                <a:rect l="l" t="t" r="r" b="b"/>
                <a:pathLst>
                  <a:path w="266" h="266"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59"/>
              <p:cNvSpPr/>
              <p:nvPr/>
            </p:nvSpPr>
            <p:spPr>
              <a:xfrm>
                <a:off x="2631475" y="2309275"/>
                <a:ext cx="6650" cy="6650"/>
              </a:xfrm>
              <a:custGeom>
                <a:avLst/>
                <a:gdLst/>
                <a:ahLst/>
                <a:cxnLst/>
                <a:rect l="l" t="t" r="r" b="b"/>
                <a:pathLst>
                  <a:path w="266" h="266"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59"/>
              <p:cNvSpPr/>
              <p:nvPr/>
            </p:nvSpPr>
            <p:spPr>
              <a:xfrm>
                <a:off x="2761500" y="2309275"/>
                <a:ext cx="7750" cy="6650"/>
              </a:xfrm>
              <a:custGeom>
                <a:avLst/>
                <a:gdLst/>
                <a:ahLst/>
                <a:cxnLst/>
                <a:rect l="l" t="t" r="r" b="b"/>
                <a:pathLst>
                  <a:path w="310" h="266" extrusionOk="0">
                    <a:moveTo>
                      <a:pt x="1" y="1"/>
                    </a:moveTo>
                    <a:lnTo>
                      <a:pt x="1" y="265"/>
                    </a:lnTo>
                    <a:lnTo>
                      <a:pt x="309" y="265"/>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59"/>
              <p:cNvSpPr/>
              <p:nvPr/>
            </p:nvSpPr>
            <p:spPr>
              <a:xfrm>
                <a:off x="2761500" y="2309275"/>
                <a:ext cx="7750" cy="6650"/>
              </a:xfrm>
              <a:custGeom>
                <a:avLst/>
                <a:gdLst/>
                <a:ahLst/>
                <a:cxnLst/>
                <a:rect l="l" t="t" r="r" b="b"/>
                <a:pathLst>
                  <a:path w="310" h="266" fill="none" extrusionOk="0">
                    <a:moveTo>
                      <a:pt x="309" y="1"/>
                    </a:moveTo>
                    <a:lnTo>
                      <a:pt x="1" y="1"/>
                    </a:lnTo>
                    <a:lnTo>
                      <a:pt x="1" y="265"/>
                    </a:lnTo>
                    <a:lnTo>
                      <a:pt x="309" y="265"/>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59"/>
              <p:cNvSpPr/>
              <p:nvPr/>
            </p:nvSpPr>
            <p:spPr>
              <a:xfrm>
                <a:off x="2100350" y="2443725"/>
                <a:ext cx="661175" cy="6625"/>
              </a:xfrm>
              <a:custGeom>
                <a:avLst/>
                <a:gdLst/>
                <a:ahLst/>
                <a:cxnLst/>
                <a:rect l="l" t="t" r="r" b="b"/>
                <a:pathLst>
                  <a:path w="26447"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59"/>
              <p:cNvSpPr/>
              <p:nvPr/>
            </p:nvSpPr>
            <p:spPr>
              <a:xfrm>
                <a:off x="2100350" y="24437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59"/>
              <p:cNvSpPr/>
              <p:nvPr/>
            </p:nvSpPr>
            <p:spPr>
              <a:xfrm>
                <a:off x="2234800" y="2443725"/>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59"/>
              <p:cNvSpPr/>
              <p:nvPr/>
            </p:nvSpPr>
            <p:spPr>
              <a:xfrm>
                <a:off x="2369225" y="2443725"/>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59"/>
              <p:cNvSpPr/>
              <p:nvPr/>
            </p:nvSpPr>
            <p:spPr>
              <a:xfrm>
                <a:off x="2503650" y="24437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59"/>
              <p:cNvSpPr/>
              <p:nvPr/>
            </p:nvSpPr>
            <p:spPr>
              <a:xfrm>
                <a:off x="2638100" y="2443725"/>
                <a:ext cx="123425" cy="6625"/>
              </a:xfrm>
              <a:custGeom>
                <a:avLst/>
                <a:gdLst/>
                <a:ahLst/>
                <a:cxnLst/>
                <a:rect l="l" t="t" r="r" b="b"/>
                <a:pathLst>
                  <a:path w="4937" h="265" fill="none" extrusionOk="0">
                    <a:moveTo>
                      <a:pt x="4937" y="0"/>
                    </a:moveTo>
                    <a:lnTo>
                      <a:pt x="0" y="0"/>
                    </a:lnTo>
                    <a:lnTo>
                      <a:pt x="0" y="265"/>
                    </a:lnTo>
                    <a:lnTo>
                      <a:pt x="4937" y="265"/>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59"/>
              <p:cNvSpPr/>
              <p:nvPr/>
            </p:nvSpPr>
            <p:spPr>
              <a:xfrm>
                <a:off x="2093750" y="24437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59"/>
              <p:cNvSpPr/>
              <p:nvPr/>
            </p:nvSpPr>
            <p:spPr>
              <a:xfrm>
                <a:off x="2093750" y="24437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59"/>
              <p:cNvSpPr/>
              <p:nvPr/>
            </p:nvSpPr>
            <p:spPr>
              <a:xfrm>
                <a:off x="2228175" y="24437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59"/>
              <p:cNvSpPr/>
              <p:nvPr/>
            </p:nvSpPr>
            <p:spPr>
              <a:xfrm>
                <a:off x="2228175" y="24437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59"/>
              <p:cNvSpPr/>
              <p:nvPr/>
            </p:nvSpPr>
            <p:spPr>
              <a:xfrm>
                <a:off x="2362625" y="24437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59"/>
              <p:cNvSpPr/>
              <p:nvPr/>
            </p:nvSpPr>
            <p:spPr>
              <a:xfrm>
                <a:off x="2362625" y="24437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59"/>
              <p:cNvSpPr/>
              <p:nvPr/>
            </p:nvSpPr>
            <p:spPr>
              <a:xfrm>
                <a:off x="2497050" y="24437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59"/>
              <p:cNvSpPr/>
              <p:nvPr/>
            </p:nvSpPr>
            <p:spPr>
              <a:xfrm>
                <a:off x="2497050" y="24437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59"/>
              <p:cNvSpPr/>
              <p:nvPr/>
            </p:nvSpPr>
            <p:spPr>
              <a:xfrm>
                <a:off x="2631475" y="24437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59"/>
              <p:cNvSpPr/>
              <p:nvPr/>
            </p:nvSpPr>
            <p:spPr>
              <a:xfrm>
                <a:off x="2631475" y="24437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59"/>
              <p:cNvSpPr/>
              <p:nvPr/>
            </p:nvSpPr>
            <p:spPr>
              <a:xfrm>
                <a:off x="2761500" y="2443725"/>
                <a:ext cx="7750" cy="6625"/>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59"/>
              <p:cNvSpPr/>
              <p:nvPr/>
            </p:nvSpPr>
            <p:spPr>
              <a:xfrm>
                <a:off x="2761500" y="2443725"/>
                <a:ext cx="7750" cy="6625"/>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59"/>
              <p:cNvSpPr/>
              <p:nvPr/>
            </p:nvSpPr>
            <p:spPr>
              <a:xfrm>
                <a:off x="2100350" y="2578150"/>
                <a:ext cx="661175" cy="6625"/>
              </a:xfrm>
              <a:custGeom>
                <a:avLst/>
                <a:gdLst/>
                <a:ahLst/>
                <a:cxnLst/>
                <a:rect l="l" t="t" r="r" b="b"/>
                <a:pathLst>
                  <a:path w="26447" h="265" extrusionOk="0">
                    <a:moveTo>
                      <a:pt x="1" y="1"/>
                    </a:moveTo>
                    <a:lnTo>
                      <a:pt x="1" y="265"/>
                    </a:lnTo>
                    <a:lnTo>
                      <a:pt x="5114" y="265"/>
                    </a:lnTo>
                    <a:lnTo>
                      <a:pt x="5114" y="1"/>
                    </a:lnTo>
                    <a:close/>
                    <a:moveTo>
                      <a:pt x="5378" y="1"/>
                    </a:moveTo>
                    <a:lnTo>
                      <a:pt x="5378" y="265"/>
                    </a:lnTo>
                    <a:lnTo>
                      <a:pt x="10491" y="265"/>
                    </a:lnTo>
                    <a:lnTo>
                      <a:pt x="10491" y="1"/>
                    </a:lnTo>
                    <a:close/>
                    <a:moveTo>
                      <a:pt x="10756" y="1"/>
                    </a:moveTo>
                    <a:lnTo>
                      <a:pt x="10756" y="265"/>
                    </a:lnTo>
                    <a:lnTo>
                      <a:pt x="15868" y="265"/>
                    </a:lnTo>
                    <a:lnTo>
                      <a:pt x="15868" y="1"/>
                    </a:lnTo>
                    <a:close/>
                    <a:moveTo>
                      <a:pt x="16133" y="1"/>
                    </a:moveTo>
                    <a:lnTo>
                      <a:pt x="16133" y="265"/>
                    </a:lnTo>
                    <a:lnTo>
                      <a:pt x="21246" y="265"/>
                    </a:lnTo>
                    <a:lnTo>
                      <a:pt x="21246" y="1"/>
                    </a:lnTo>
                    <a:close/>
                    <a:moveTo>
                      <a:pt x="21510" y="1"/>
                    </a:moveTo>
                    <a:lnTo>
                      <a:pt x="21510" y="265"/>
                    </a:lnTo>
                    <a:lnTo>
                      <a:pt x="26447" y="265"/>
                    </a:lnTo>
                    <a:lnTo>
                      <a:pt x="264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59"/>
              <p:cNvSpPr/>
              <p:nvPr/>
            </p:nvSpPr>
            <p:spPr>
              <a:xfrm>
                <a:off x="2100350" y="2578150"/>
                <a:ext cx="127850" cy="6625"/>
              </a:xfrm>
              <a:custGeom>
                <a:avLst/>
                <a:gdLst/>
                <a:ahLst/>
                <a:cxnLst/>
                <a:rect l="l" t="t" r="r" b="b"/>
                <a:pathLst>
                  <a:path w="5114" h="265"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59"/>
              <p:cNvSpPr/>
              <p:nvPr/>
            </p:nvSpPr>
            <p:spPr>
              <a:xfrm>
                <a:off x="2234800" y="2578150"/>
                <a:ext cx="127850" cy="6625"/>
              </a:xfrm>
              <a:custGeom>
                <a:avLst/>
                <a:gdLst/>
                <a:ahLst/>
                <a:cxnLst/>
                <a:rect l="l" t="t" r="r" b="b"/>
                <a:pathLst>
                  <a:path w="5114" h="265" fill="none" extrusionOk="0">
                    <a:moveTo>
                      <a:pt x="5113" y="1"/>
                    </a:moveTo>
                    <a:lnTo>
                      <a:pt x="0" y="1"/>
                    </a:lnTo>
                    <a:lnTo>
                      <a:pt x="0"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59"/>
              <p:cNvSpPr/>
              <p:nvPr/>
            </p:nvSpPr>
            <p:spPr>
              <a:xfrm>
                <a:off x="2369225" y="2578150"/>
                <a:ext cx="127850" cy="6625"/>
              </a:xfrm>
              <a:custGeom>
                <a:avLst/>
                <a:gdLst/>
                <a:ahLst/>
                <a:cxnLst/>
                <a:rect l="l" t="t" r="r" b="b"/>
                <a:pathLst>
                  <a:path w="5114" h="265" fill="none" extrusionOk="0">
                    <a:moveTo>
                      <a:pt x="5113" y="1"/>
                    </a:moveTo>
                    <a:lnTo>
                      <a:pt x="1" y="1"/>
                    </a:lnTo>
                    <a:lnTo>
                      <a:pt x="1"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59"/>
              <p:cNvSpPr/>
              <p:nvPr/>
            </p:nvSpPr>
            <p:spPr>
              <a:xfrm>
                <a:off x="2503650" y="2578150"/>
                <a:ext cx="127850" cy="6625"/>
              </a:xfrm>
              <a:custGeom>
                <a:avLst/>
                <a:gdLst/>
                <a:ahLst/>
                <a:cxnLst/>
                <a:rect l="l" t="t" r="r" b="b"/>
                <a:pathLst>
                  <a:path w="5114" h="265"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59"/>
              <p:cNvSpPr/>
              <p:nvPr/>
            </p:nvSpPr>
            <p:spPr>
              <a:xfrm>
                <a:off x="2638100" y="2578150"/>
                <a:ext cx="123425" cy="6625"/>
              </a:xfrm>
              <a:custGeom>
                <a:avLst/>
                <a:gdLst/>
                <a:ahLst/>
                <a:cxnLst/>
                <a:rect l="l" t="t" r="r" b="b"/>
                <a:pathLst>
                  <a:path w="4937" h="265" fill="none" extrusionOk="0">
                    <a:moveTo>
                      <a:pt x="4937" y="1"/>
                    </a:moveTo>
                    <a:lnTo>
                      <a:pt x="0" y="1"/>
                    </a:lnTo>
                    <a:lnTo>
                      <a:pt x="0" y="265"/>
                    </a:lnTo>
                    <a:lnTo>
                      <a:pt x="4937" y="265"/>
                    </a:lnTo>
                    <a:lnTo>
                      <a:pt x="4937"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59"/>
              <p:cNvSpPr/>
              <p:nvPr/>
            </p:nvSpPr>
            <p:spPr>
              <a:xfrm>
                <a:off x="2093750" y="2578150"/>
                <a:ext cx="6625" cy="6625"/>
              </a:xfrm>
              <a:custGeom>
                <a:avLst/>
                <a:gdLst/>
                <a:ahLst/>
                <a:cxnLst/>
                <a:rect l="l" t="t" r="r" b="b"/>
                <a:pathLst>
                  <a:path w="265" h="265"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59"/>
              <p:cNvSpPr/>
              <p:nvPr/>
            </p:nvSpPr>
            <p:spPr>
              <a:xfrm>
                <a:off x="2093750" y="2578150"/>
                <a:ext cx="6625" cy="6625"/>
              </a:xfrm>
              <a:custGeom>
                <a:avLst/>
                <a:gdLst/>
                <a:ahLst/>
                <a:cxnLst/>
                <a:rect l="l" t="t" r="r" b="b"/>
                <a:pathLst>
                  <a:path w="265" h="265"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59"/>
              <p:cNvSpPr/>
              <p:nvPr/>
            </p:nvSpPr>
            <p:spPr>
              <a:xfrm>
                <a:off x="2228175" y="2578150"/>
                <a:ext cx="6650" cy="6625"/>
              </a:xfrm>
              <a:custGeom>
                <a:avLst/>
                <a:gdLst/>
                <a:ahLst/>
                <a:cxnLst/>
                <a:rect l="l" t="t" r="r" b="b"/>
                <a:pathLst>
                  <a:path w="266" h="265"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59"/>
              <p:cNvSpPr/>
              <p:nvPr/>
            </p:nvSpPr>
            <p:spPr>
              <a:xfrm>
                <a:off x="2228175" y="2578150"/>
                <a:ext cx="6650" cy="6625"/>
              </a:xfrm>
              <a:custGeom>
                <a:avLst/>
                <a:gdLst/>
                <a:ahLst/>
                <a:cxnLst/>
                <a:rect l="l" t="t" r="r" b="b"/>
                <a:pathLst>
                  <a:path w="266" h="265"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59"/>
              <p:cNvSpPr/>
              <p:nvPr/>
            </p:nvSpPr>
            <p:spPr>
              <a:xfrm>
                <a:off x="2362625" y="2578150"/>
                <a:ext cx="6625" cy="6625"/>
              </a:xfrm>
              <a:custGeom>
                <a:avLst/>
                <a:gdLst/>
                <a:ahLst/>
                <a:cxnLst/>
                <a:rect l="l" t="t" r="r" b="b"/>
                <a:pathLst>
                  <a:path w="265" h="265"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59"/>
              <p:cNvSpPr/>
              <p:nvPr/>
            </p:nvSpPr>
            <p:spPr>
              <a:xfrm>
                <a:off x="2362625" y="2578150"/>
                <a:ext cx="6625" cy="6625"/>
              </a:xfrm>
              <a:custGeom>
                <a:avLst/>
                <a:gdLst/>
                <a:ahLst/>
                <a:cxnLst/>
                <a:rect l="l" t="t" r="r" b="b"/>
                <a:pathLst>
                  <a:path w="265" h="265"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59"/>
              <p:cNvSpPr/>
              <p:nvPr/>
            </p:nvSpPr>
            <p:spPr>
              <a:xfrm>
                <a:off x="2497050" y="2578150"/>
                <a:ext cx="6625" cy="6625"/>
              </a:xfrm>
              <a:custGeom>
                <a:avLst/>
                <a:gdLst/>
                <a:ahLst/>
                <a:cxnLst/>
                <a:rect l="l" t="t" r="r" b="b"/>
                <a:pathLst>
                  <a:path w="265" h="265"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59"/>
              <p:cNvSpPr/>
              <p:nvPr/>
            </p:nvSpPr>
            <p:spPr>
              <a:xfrm>
                <a:off x="2497050" y="2578150"/>
                <a:ext cx="6625" cy="6625"/>
              </a:xfrm>
              <a:custGeom>
                <a:avLst/>
                <a:gdLst/>
                <a:ahLst/>
                <a:cxnLst/>
                <a:rect l="l" t="t" r="r" b="b"/>
                <a:pathLst>
                  <a:path w="265" h="265"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59"/>
              <p:cNvSpPr/>
              <p:nvPr/>
            </p:nvSpPr>
            <p:spPr>
              <a:xfrm>
                <a:off x="2631475" y="2578150"/>
                <a:ext cx="6650" cy="6625"/>
              </a:xfrm>
              <a:custGeom>
                <a:avLst/>
                <a:gdLst/>
                <a:ahLst/>
                <a:cxnLst/>
                <a:rect l="l" t="t" r="r" b="b"/>
                <a:pathLst>
                  <a:path w="266" h="265"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59"/>
              <p:cNvSpPr/>
              <p:nvPr/>
            </p:nvSpPr>
            <p:spPr>
              <a:xfrm>
                <a:off x="2631475" y="2578150"/>
                <a:ext cx="6650" cy="6625"/>
              </a:xfrm>
              <a:custGeom>
                <a:avLst/>
                <a:gdLst/>
                <a:ahLst/>
                <a:cxnLst/>
                <a:rect l="l" t="t" r="r" b="b"/>
                <a:pathLst>
                  <a:path w="266" h="265"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59"/>
              <p:cNvSpPr/>
              <p:nvPr/>
            </p:nvSpPr>
            <p:spPr>
              <a:xfrm>
                <a:off x="2761500" y="2578150"/>
                <a:ext cx="7750" cy="6625"/>
              </a:xfrm>
              <a:custGeom>
                <a:avLst/>
                <a:gdLst/>
                <a:ahLst/>
                <a:cxnLst/>
                <a:rect l="l" t="t" r="r" b="b"/>
                <a:pathLst>
                  <a:path w="310" h="265" extrusionOk="0">
                    <a:moveTo>
                      <a:pt x="1" y="1"/>
                    </a:moveTo>
                    <a:lnTo>
                      <a:pt x="1" y="265"/>
                    </a:lnTo>
                    <a:lnTo>
                      <a:pt x="309" y="265"/>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59"/>
              <p:cNvSpPr/>
              <p:nvPr/>
            </p:nvSpPr>
            <p:spPr>
              <a:xfrm>
                <a:off x="2761500" y="2578150"/>
                <a:ext cx="7750" cy="6625"/>
              </a:xfrm>
              <a:custGeom>
                <a:avLst/>
                <a:gdLst/>
                <a:ahLst/>
                <a:cxnLst/>
                <a:rect l="l" t="t" r="r" b="b"/>
                <a:pathLst>
                  <a:path w="310" h="265" fill="none" extrusionOk="0">
                    <a:moveTo>
                      <a:pt x="309" y="1"/>
                    </a:moveTo>
                    <a:lnTo>
                      <a:pt x="1" y="1"/>
                    </a:lnTo>
                    <a:lnTo>
                      <a:pt x="1" y="265"/>
                    </a:lnTo>
                    <a:lnTo>
                      <a:pt x="309" y="265"/>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59"/>
              <p:cNvSpPr/>
              <p:nvPr/>
            </p:nvSpPr>
            <p:spPr>
              <a:xfrm>
                <a:off x="2100350" y="2712575"/>
                <a:ext cx="661175" cy="6650"/>
              </a:xfrm>
              <a:custGeom>
                <a:avLst/>
                <a:gdLst/>
                <a:ahLst/>
                <a:cxnLst/>
                <a:rect l="l" t="t" r="r" b="b"/>
                <a:pathLst>
                  <a:path w="26447" h="266" extrusionOk="0">
                    <a:moveTo>
                      <a:pt x="1" y="1"/>
                    </a:moveTo>
                    <a:lnTo>
                      <a:pt x="1" y="265"/>
                    </a:lnTo>
                    <a:lnTo>
                      <a:pt x="5114" y="265"/>
                    </a:lnTo>
                    <a:lnTo>
                      <a:pt x="5114" y="1"/>
                    </a:lnTo>
                    <a:close/>
                    <a:moveTo>
                      <a:pt x="5378" y="1"/>
                    </a:moveTo>
                    <a:lnTo>
                      <a:pt x="5378" y="265"/>
                    </a:lnTo>
                    <a:lnTo>
                      <a:pt x="10491" y="265"/>
                    </a:lnTo>
                    <a:lnTo>
                      <a:pt x="10491" y="1"/>
                    </a:lnTo>
                    <a:close/>
                    <a:moveTo>
                      <a:pt x="10756" y="1"/>
                    </a:moveTo>
                    <a:lnTo>
                      <a:pt x="10756" y="265"/>
                    </a:lnTo>
                    <a:lnTo>
                      <a:pt x="15868" y="265"/>
                    </a:lnTo>
                    <a:lnTo>
                      <a:pt x="15868" y="1"/>
                    </a:lnTo>
                    <a:close/>
                    <a:moveTo>
                      <a:pt x="16133" y="1"/>
                    </a:moveTo>
                    <a:lnTo>
                      <a:pt x="16133" y="265"/>
                    </a:lnTo>
                    <a:lnTo>
                      <a:pt x="21246" y="265"/>
                    </a:lnTo>
                    <a:lnTo>
                      <a:pt x="21246" y="1"/>
                    </a:lnTo>
                    <a:close/>
                    <a:moveTo>
                      <a:pt x="21510" y="1"/>
                    </a:moveTo>
                    <a:lnTo>
                      <a:pt x="21510" y="265"/>
                    </a:lnTo>
                    <a:lnTo>
                      <a:pt x="26447" y="265"/>
                    </a:lnTo>
                    <a:lnTo>
                      <a:pt x="264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59"/>
              <p:cNvSpPr/>
              <p:nvPr/>
            </p:nvSpPr>
            <p:spPr>
              <a:xfrm>
                <a:off x="2100350" y="2712575"/>
                <a:ext cx="127850" cy="6650"/>
              </a:xfrm>
              <a:custGeom>
                <a:avLst/>
                <a:gdLst/>
                <a:ahLst/>
                <a:cxnLst/>
                <a:rect l="l" t="t" r="r" b="b"/>
                <a:pathLst>
                  <a:path w="5114" h="266"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59"/>
              <p:cNvSpPr/>
              <p:nvPr/>
            </p:nvSpPr>
            <p:spPr>
              <a:xfrm>
                <a:off x="2234800" y="2712575"/>
                <a:ext cx="127850" cy="6650"/>
              </a:xfrm>
              <a:custGeom>
                <a:avLst/>
                <a:gdLst/>
                <a:ahLst/>
                <a:cxnLst/>
                <a:rect l="l" t="t" r="r" b="b"/>
                <a:pathLst>
                  <a:path w="5114" h="266" fill="none" extrusionOk="0">
                    <a:moveTo>
                      <a:pt x="5113" y="1"/>
                    </a:moveTo>
                    <a:lnTo>
                      <a:pt x="0" y="1"/>
                    </a:lnTo>
                    <a:lnTo>
                      <a:pt x="0"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59"/>
              <p:cNvSpPr/>
              <p:nvPr/>
            </p:nvSpPr>
            <p:spPr>
              <a:xfrm>
                <a:off x="2369225" y="2712575"/>
                <a:ext cx="127850" cy="6650"/>
              </a:xfrm>
              <a:custGeom>
                <a:avLst/>
                <a:gdLst/>
                <a:ahLst/>
                <a:cxnLst/>
                <a:rect l="l" t="t" r="r" b="b"/>
                <a:pathLst>
                  <a:path w="5114" h="266" fill="none" extrusionOk="0">
                    <a:moveTo>
                      <a:pt x="5113" y="1"/>
                    </a:moveTo>
                    <a:lnTo>
                      <a:pt x="1" y="1"/>
                    </a:lnTo>
                    <a:lnTo>
                      <a:pt x="1"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59"/>
              <p:cNvSpPr/>
              <p:nvPr/>
            </p:nvSpPr>
            <p:spPr>
              <a:xfrm>
                <a:off x="2503650" y="2712575"/>
                <a:ext cx="127850" cy="6650"/>
              </a:xfrm>
              <a:custGeom>
                <a:avLst/>
                <a:gdLst/>
                <a:ahLst/>
                <a:cxnLst/>
                <a:rect l="l" t="t" r="r" b="b"/>
                <a:pathLst>
                  <a:path w="5114" h="266"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59"/>
              <p:cNvSpPr/>
              <p:nvPr/>
            </p:nvSpPr>
            <p:spPr>
              <a:xfrm>
                <a:off x="2638100" y="2712575"/>
                <a:ext cx="123425" cy="6650"/>
              </a:xfrm>
              <a:custGeom>
                <a:avLst/>
                <a:gdLst/>
                <a:ahLst/>
                <a:cxnLst/>
                <a:rect l="l" t="t" r="r" b="b"/>
                <a:pathLst>
                  <a:path w="4937" h="266" fill="none" extrusionOk="0">
                    <a:moveTo>
                      <a:pt x="4937" y="1"/>
                    </a:moveTo>
                    <a:lnTo>
                      <a:pt x="0" y="1"/>
                    </a:lnTo>
                    <a:lnTo>
                      <a:pt x="0" y="265"/>
                    </a:lnTo>
                    <a:lnTo>
                      <a:pt x="4937" y="265"/>
                    </a:lnTo>
                    <a:lnTo>
                      <a:pt x="4937"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59"/>
              <p:cNvSpPr/>
              <p:nvPr/>
            </p:nvSpPr>
            <p:spPr>
              <a:xfrm>
                <a:off x="2093750" y="27125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59"/>
              <p:cNvSpPr/>
              <p:nvPr/>
            </p:nvSpPr>
            <p:spPr>
              <a:xfrm>
                <a:off x="2093750" y="27125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59"/>
              <p:cNvSpPr/>
              <p:nvPr/>
            </p:nvSpPr>
            <p:spPr>
              <a:xfrm>
                <a:off x="2228175" y="2712575"/>
                <a:ext cx="6650" cy="6650"/>
              </a:xfrm>
              <a:custGeom>
                <a:avLst/>
                <a:gdLst/>
                <a:ahLst/>
                <a:cxnLst/>
                <a:rect l="l" t="t" r="r" b="b"/>
                <a:pathLst>
                  <a:path w="266" h="266"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59"/>
              <p:cNvSpPr/>
              <p:nvPr/>
            </p:nvSpPr>
            <p:spPr>
              <a:xfrm>
                <a:off x="2228175" y="2712575"/>
                <a:ext cx="6650" cy="6650"/>
              </a:xfrm>
              <a:custGeom>
                <a:avLst/>
                <a:gdLst/>
                <a:ahLst/>
                <a:cxnLst/>
                <a:rect l="l" t="t" r="r" b="b"/>
                <a:pathLst>
                  <a:path w="266" h="266"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59"/>
              <p:cNvSpPr/>
              <p:nvPr/>
            </p:nvSpPr>
            <p:spPr>
              <a:xfrm>
                <a:off x="2362625" y="27125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59"/>
              <p:cNvSpPr/>
              <p:nvPr/>
            </p:nvSpPr>
            <p:spPr>
              <a:xfrm>
                <a:off x="2362625" y="27125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59"/>
              <p:cNvSpPr/>
              <p:nvPr/>
            </p:nvSpPr>
            <p:spPr>
              <a:xfrm>
                <a:off x="2497050" y="27125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59"/>
              <p:cNvSpPr/>
              <p:nvPr/>
            </p:nvSpPr>
            <p:spPr>
              <a:xfrm>
                <a:off x="2497050" y="27125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59"/>
              <p:cNvSpPr/>
              <p:nvPr/>
            </p:nvSpPr>
            <p:spPr>
              <a:xfrm>
                <a:off x="2631475" y="2712575"/>
                <a:ext cx="6650" cy="6650"/>
              </a:xfrm>
              <a:custGeom>
                <a:avLst/>
                <a:gdLst/>
                <a:ahLst/>
                <a:cxnLst/>
                <a:rect l="l" t="t" r="r" b="b"/>
                <a:pathLst>
                  <a:path w="266" h="266"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59"/>
              <p:cNvSpPr/>
              <p:nvPr/>
            </p:nvSpPr>
            <p:spPr>
              <a:xfrm>
                <a:off x="2631475" y="2712575"/>
                <a:ext cx="6650" cy="6650"/>
              </a:xfrm>
              <a:custGeom>
                <a:avLst/>
                <a:gdLst/>
                <a:ahLst/>
                <a:cxnLst/>
                <a:rect l="l" t="t" r="r" b="b"/>
                <a:pathLst>
                  <a:path w="266" h="266"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59"/>
              <p:cNvSpPr/>
              <p:nvPr/>
            </p:nvSpPr>
            <p:spPr>
              <a:xfrm>
                <a:off x="2761500" y="2712575"/>
                <a:ext cx="7750" cy="6650"/>
              </a:xfrm>
              <a:custGeom>
                <a:avLst/>
                <a:gdLst/>
                <a:ahLst/>
                <a:cxnLst/>
                <a:rect l="l" t="t" r="r" b="b"/>
                <a:pathLst>
                  <a:path w="310" h="266" extrusionOk="0">
                    <a:moveTo>
                      <a:pt x="1" y="1"/>
                    </a:moveTo>
                    <a:lnTo>
                      <a:pt x="1" y="265"/>
                    </a:lnTo>
                    <a:lnTo>
                      <a:pt x="309" y="265"/>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59"/>
              <p:cNvSpPr/>
              <p:nvPr/>
            </p:nvSpPr>
            <p:spPr>
              <a:xfrm>
                <a:off x="2761500" y="2712575"/>
                <a:ext cx="7750" cy="6650"/>
              </a:xfrm>
              <a:custGeom>
                <a:avLst/>
                <a:gdLst/>
                <a:ahLst/>
                <a:cxnLst/>
                <a:rect l="l" t="t" r="r" b="b"/>
                <a:pathLst>
                  <a:path w="310" h="266" fill="none" extrusionOk="0">
                    <a:moveTo>
                      <a:pt x="309" y="1"/>
                    </a:moveTo>
                    <a:lnTo>
                      <a:pt x="1" y="1"/>
                    </a:lnTo>
                    <a:lnTo>
                      <a:pt x="1" y="265"/>
                    </a:lnTo>
                    <a:lnTo>
                      <a:pt x="309" y="265"/>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59"/>
              <p:cNvSpPr/>
              <p:nvPr/>
            </p:nvSpPr>
            <p:spPr>
              <a:xfrm>
                <a:off x="2100350" y="2847025"/>
                <a:ext cx="661175" cy="6625"/>
              </a:xfrm>
              <a:custGeom>
                <a:avLst/>
                <a:gdLst/>
                <a:ahLst/>
                <a:cxnLst/>
                <a:rect l="l" t="t" r="r" b="b"/>
                <a:pathLst>
                  <a:path w="26447"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59"/>
              <p:cNvSpPr/>
              <p:nvPr/>
            </p:nvSpPr>
            <p:spPr>
              <a:xfrm>
                <a:off x="2100350" y="28470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59"/>
              <p:cNvSpPr/>
              <p:nvPr/>
            </p:nvSpPr>
            <p:spPr>
              <a:xfrm>
                <a:off x="2234800" y="2847025"/>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59"/>
              <p:cNvSpPr/>
              <p:nvPr/>
            </p:nvSpPr>
            <p:spPr>
              <a:xfrm>
                <a:off x="2369225" y="2847025"/>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59"/>
              <p:cNvSpPr/>
              <p:nvPr/>
            </p:nvSpPr>
            <p:spPr>
              <a:xfrm>
                <a:off x="2503650" y="28470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59"/>
              <p:cNvSpPr/>
              <p:nvPr/>
            </p:nvSpPr>
            <p:spPr>
              <a:xfrm>
                <a:off x="2638100" y="2847025"/>
                <a:ext cx="123425" cy="6625"/>
              </a:xfrm>
              <a:custGeom>
                <a:avLst/>
                <a:gdLst/>
                <a:ahLst/>
                <a:cxnLst/>
                <a:rect l="l" t="t" r="r" b="b"/>
                <a:pathLst>
                  <a:path w="4937" h="265" fill="none" extrusionOk="0">
                    <a:moveTo>
                      <a:pt x="4937" y="0"/>
                    </a:moveTo>
                    <a:lnTo>
                      <a:pt x="0" y="0"/>
                    </a:lnTo>
                    <a:lnTo>
                      <a:pt x="0" y="265"/>
                    </a:lnTo>
                    <a:lnTo>
                      <a:pt x="4937" y="265"/>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59"/>
              <p:cNvSpPr/>
              <p:nvPr/>
            </p:nvSpPr>
            <p:spPr>
              <a:xfrm>
                <a:off x="2093750" y="28470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59"/>
              <p:cNvSpPr/>
              <p:nvPr/>
            </p:nvSpPr>
            <p:spPr>
              <a:xfrm>
                <a:off x="2093750" y="28470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59"/>
              <p:cNvSpPr/>
              <p:nvPr/>
            </p:nvSpPr>
            <p:spPr>
              <a:xfrm>
                <a:off x="2228175" y="28470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59"/>
              <p:cNvSpPr/>
              <p:nvPr/>
            </p:nvSpPr>
            <p:spPr>
              <a:xfrm>
                <a:off x="2228175" y="28470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59"/>
              <p:cNvSpPr/>
              <p:nvPr/>
            </p:nvSpPr>
            <p:spPr>
              <a:xfrm>
                <a:off x="2362625" y="28470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59"/>
              <p:cNvSpPr/>
              <p:nvPr/>
            </p:nvSpPr>
            <p:spPr>
              <a:xfrm>
                <a:off x="2362625" y="28470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59"/>
              <p:cNvSpPr/>
              <p:nvPr/>
            </p:nvSpPr>
            <p:spPr>
              <a:xfrm>
                <a:off x="2497050" y="28470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59"/>
              <p:cNvSpPr/>
              <p:nvPr/>
            </p:nvSpPr>
            <p:spPr>
              <a:xfrm>
                <a:off x="2497050" y="28470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59"/>
              <p:cNvSpPr/>
              <p:nvPr/>
            </p:nvSpPr>
            <p:spPr>
              <a:xfrm>
                <a:off x="2631475" y="28470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59"/>
              <p:cNvSpPr/>
              <p:nvPr/>
            </p:nvSpPr>
            <p:spPr>
              <a:xfrm>
                <a:off x="2631475" y="28470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59"/>
              <p:cNvSpPr/>
              <p:nvPr/>
            </p:nvSpPr>
            <p:spPr>
              <a:xfrm>
                <a:off x="2761500" y="2847025"/>
                <a:ext cx="7750" cy="6625"/>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59"/>
              <p:cNvSpPr/>
              <p:nvPr/>
            </p:nvSpPr>
            <p:spPr>
              <a:xfrm>
                <a:off x="2761500" y="2847025"/>
                <a:ext cx="7750" cy="6625"/>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59"/>
              <p:cNvSpPr/>
              <p:nvPr/>
            </p:nvSpPr>
            <p:spPr>
              <a:xfrm>
                <a:off x="2100350" y="2978150"/>
                <a:ext cx="667800" cy="6625"/>
              </a:xfrm>
              <a:custGeom>
                <a:avLst/>
                <a:gdLst/>
                <a:ahLst/>
                <a:cxnLst/>
                <a:rect l="l" t="t" r="r" b="b"/>
                <a:pathLst>
                  <a:path w="26712"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711" y="265"/>
                    </a:lnTo>
                    <a:lnTo>
                      <a:pt x="26711" y="177"/>
                    </a:lnTo>
                    <a:lnTo>
                      <a:pt x="26447" y="177"/>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59"/>
              <p:cNvSpPr/>
              <p:nvPr/>
            </p:nvSpPr>
            <p:spPr>
              <a:xfrm>
                <a:off x="2100350" y="29781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59"/>
              <p:cNvSpPr/>
              <p:nvPr/>
            </p:nvSpPr>
            <p:spPr>
              <a:xfrm>
                <a:off x="2234800" y="2978150"/>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59"/>
              <p:cNvSpPr/>
              <p:nvPr/>
            </p:nvSpPr>
            <p:spPr>
              <a:xfrm>
                <a:off x="2369225" y="2978150"/>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59"/>
              <p:cNvSpPr/>
              <p:nvPr/>
            </p:nvSpPr>
            <p:spPr>
              <a:xfrm>
                <a:off x="2503650" y="29781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59"/>
              <p:cNvSpPr/>
              <p:nvPr/>
            </p:nvSpPr>
            <p:spPr>
              <a:xfrm>
                <a:off x="2638100" y="2978150"/>
                <a:ext cx="130050" cy="6625"/>
              </a:xfrm>
              <a:custGeom>
                <a:avLst/>
                <a:gdLst/>
                <a:ahLst/>
                <a:cxnLst/>
                <a:rect l="l" t="t" r="r" b="b"/>
                <a:pathLst>
                  <a:path w="5202" h="265" fill="none" extrusionOk="0">
                    <a:moveTo>
                      <a:pt x="4937" y="0"/>
                    </a:moveTo>
                    <a:lnTo>
                      <a:pt x="0" y="0"/>
                    </a:lnTo>
                    <a:lnTo>
                      <a:pt x="0" y="265"/>
                    </a:lnTo>
                    <a:lnTo>
                      <a:pt x="5201" y="265"/>
                    </a:lnTo>
                    <a:lnTo>
                      <a:pt x="5201" y="177"/>
                    </a:lnTo>
                    <a:lnTo>
                      <a:pt x="4937" y="177"/>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59"/>
              <p:cNvSpPr/>
              <p:nvPr/>
            </p:nvSpPr>
            <p:spPr>
              <a:xfrm>
                <a:off x="2094850" y="2978150"/>
                <a:ext cx="5525" cy="6625"/>
              </a:xfrm>
              <a:custGeom>
                <a:avLst/>
                <a:gdLst/>
                <a:ahLst/>
                <a:cxnLst/>
                <a:rect l="l" t="t" r="r" b="b"/>
                <a:pathLst>
                  <a:path w="221" h="265" extrusionOk="0">
                    <a:moveTo>
                      <a:pt x="0" y="0"/>
                    </a:moveTo>
                    <a:lnTo>
                      <a:pt x="0" y="265"/>
                    </a:lnTo>
                    <a:lnTo>
                      <a:pt x="221" y="265"/>
                    </a:lnTo>
                    <a:lnTo>
                      <a:pt x="22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59"/>
              <p:cNvSpPr/>
              <p:nvPr/>
            </p:nvSpPr>
            <p:spPr>
              <a:xfrm>
                <a:off x="2094850" y="2978150"/>
                <a:ext cx="5525" cy="6625"/>
              </a:xfrm>
              <a:custGeom>
                <a:avLst/>
                <a:gdLst/>
                <a:ahLst/>
                <a:cxnLst/>
                <a:rect l="l" t="t" r="r" b="b"/>
                <a:pathLst>
                  <a:path w="221" h="265" fill="none" extrusionOk="0">
                    <a:moveTo>
                      <a:pt x="221" y="0"/>
                    </a:moveTo>
                    <a:lnTo>
                      <a:pt x="0" y="0"/>
                    </a:lnTo>
                    <a:lnTo>
                      <a:pt x="0" y="265"/>
                    </a:lnTo>
                    <a:lnTo>
                      <a:pt x="221" y="265"/>
                    </a:lnTo>
                    <a:lnTo>
                      <a:pt x="221"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59"/>
              <p:cNvSpPr/>
              <p:nvPr/>
            </p:nvSpPr>
            <p:spPr>
              <a:xfrm>
                <a:off x="2228175" y="29781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59"/>
              <p:cNvSpPr/>
              <p:nvPr/>
            </p:nvSpPr>
            <p:spPr>
              <a:xfrm>
                <a:off x="2228175" y="29781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59"/>
              <p:cNvSpPr/>
              <p:nvPr/>
            </p:nvSpPr>
            <p:spPr>
              <a:xfrm>
                <a:off x="2362625" y="29781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59"/>
              <p:cNvSpPr/>
              <p:nvPr/>
            </p:nvSpPr>
            <p:spPr>
              <a:xfrm>
                <a:off x="2362625" y="29781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59"/>
              <p:cNvSpPr/>
              <p:nvPr/>
            </p:nvSpPr>
            <p:spPr>
              <a:xfrm>
                <a:off x="2497050" y="29781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59"/>
              <p:cNvSpPr/>
              <p:nvPr/>
            </p:nvSpPr>
            <p:spPr>
              <a:xfrm>
                <a:off x="2497050" y="29781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59"/>
              <p:cNvSpPr/>
              <p:nvPr/>
            </p:nvSpPr>
            <p:spPr>
              <a:xfrm>
                <a:off x="2631475" y="29781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59"/>
              <p:cNvSpPr/>
              <p:nvPr/>
            </p:nvSpPr>
            <p:spPr>
              <a:xfrm>
                <a:off x="2631475" y="29781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59"/>
              <p:cNvSpPr/>
              <p:nvPr/>
            </p:nvSpPr>
            <p:spPr>
              <a:xfrm>
                <a:off x="2761500" y="2978150"/>
                <a:ext cx="6650" cy="4425"/>
              </a:xfrm>
              <a:custGeom>
                <a:avLst/>
                <a:gdLst/>
                <a:ahLst/>
                <a:cxnLst/>
                <a:rect l="l" t="t" r="r" b="b"/>
                <a:pathLst>
                  <a:path w="266" h="177" extrusionOk="0">
                    <a:moveTo>
                      <a:pt x="1" y="0"/>
                    </a:moveTo>
                    <a:lnTo>
                      <a:pt x="1" y="177"/>
                    </a:lnTo>
                    <a:lnTo>
                      <a:pt x="265" y="177"/>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59"/>
              <p:cNvSpPr/>
              <p:nvPr/>
            </p:nvSpPr>
            <p:spPr>
              <a:xfrm>
                <a:off x="2761500" y="2978150"/>
                <a:ext cx="6650" cy="4425"/>
              </a:xfrm>
              <a:custGeom>
                <a:avLst/>
                <a:gdLst/>
                <a:ahLst/>
                <a:cxnLst/>
                <a:rect l="l" t="t" r="r" b="b"/>
                <a:pathLst>
                  <a:path w="266" h="177" fill="none" extrusionOk="0">
                    <a:moveTo>
                      <a:pt x="265" y="0"/>
                    </a:moveTo>
                    <a:lnTo>
                      <a:pt x="1" y="0"/>
                    </a:lnTo>
                    <a:lnTo>
                      <a:pt x="1" y="177"/>
                    </a:lnTo>
                    <a:lnTo>
                      <a:pt x="265" y="177"/>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59"/>
              <p:cNvSpPr/>
              <p:nvPr/>
            </p:nvSpPr>
            <p:spPr>
              <a:xfrm>
                <a:off x="2761500" y="1617275"/>
                <a:ext cx="7750" cy="47400"/>
              </a:xfrm>
              <a:custGeom>
                <a:avLst/>
                <a:gdLst/>
                <a:ahLst/>
                <a:cxnLst/>
                <a:rect l="l" t="t" r="r" b="b"/>
                <a:pathLst>
                  <a:path w="310" h="1896" extrusionOk="0">
                    <a:moveTo>
                      <a:pt x="1" y="1"/>
                    </a:moveTo>
                    <a:lnTo>
                      <a:pt x="1" y="1896"/>
                    </a:lnTo>
                    <a:lnTo>
                      <a:pt x="309" y="1896"/>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59"/>
              <p:cNvSpPr/>
              <p:nvPr/>
            </p:nvSpPr>
            <p:spPr>
              <a:xfrm>
                <a:off x="2741675" y="1638225"/>
                <a:ext cx="47400" cy="6625"/>
              </a:xfrm>
              <a:custGeom>
                <a:avLst/>
                <a:gdLst/>
                <a:ahLst/>
                <a:cxnLst/>
                <a:rect l="l" t="t" r="r" b="b"/>
                <a:pathLst>
                  <a:path w="1896" h="265" extrusionOk="0">
                    <a:moveTo>
                      <a:pt x="1" y="0"/>
                    </a:moveTo>
                    <a:lnTo>
                      <a:pt x="1" y="264"/>
                    </a:lnTo>
                    <a:lnTo>
                      <a:pt x="1896" y="264"/>
                    </a:ln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59"/>
              <p:cNvSpPr/>
              <p:nvPr/>
            </p:nvSpPr>
            <p:spPr>
              <a:xfrm>
                <a:off x="2761500" y="2288350"/>
                <a:ext cx="7750" cy="46300"/>
              </a:xfrm>
              <a:custGeom>
                <a:avLst/>
                <a:gdLst/>
                <a:ahLst/>
                <a:cxnLst/>
                <a:rect l="l" t="t" r="r" b="b"/>
                <a:pathLst>
                  <a:path w="310" h="1852" extrusionOk="0">
                    <a:moveTo>
                      <a:pt x="1" y="0"/>
                    </a:moveTo>
                    <a:lnTo>
                      <a:pt x="1" y="1852"/>
                    </a:lnTo>
                    <a:lnTo>
                      <a:pt x="309" y="1852"/>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59"/>
              <p:cNvSpPr/>
              <p:nvPr/>
            </p:nvSpPr>
            <p:spPr>
              <a:xfrm>
                <a:off x="2741675" y="2308175"/>
                <a:ext cx="47400" cy="6650"/>
              </a:xfrm>
              <a:custGeom>
                <a:avLst/>
                <a:gdLst/>
                <a:ahLst/>
                <a:cxnLst/>
                <a:rect l="l" t="t" r="r" b="b"/>
                <a:pathLst>
                  <a:path w="1896" h="266" extrusionOk="0">
                    <a:moveTo>
                      <a:pt x="1" y="1"/>
                    </a:moveTo>
                    <a:lnTo>
                      <a:pt x="1" y="265"/>
                    </a:lnTo>
                    <a:lnTo>
                      <a:pt x="1896" y="265"/>
                    </a:lnTo>
                    <a:lnTo>
                      <a:pt x="18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59"/>
              <p:cNvSpPr/>
              <p:nvPr/>
            </p:nvSpPr>
            <p:spPr>
              <a:xfrm>
                <a:off x="2091550" y="1617275"/>
                <a:ext cx="6625" cy="47400"/>
              </a:xfrm>
              <a:custGeom>
                <a:avLst/>
                <a:gdLst/>
                <a:ahLst/>
                <a:cxnLst/>
                <a:rect l="l" t="t" r="r" b="b"/>
                <a:pathLst>
                  <a:path w="265" h="1896" extrusionOk="0">
                    <a:moveTo>
                      <a:pt x="0" y="1"/>
                    </a:moveTo>
                    <a:lnTo>
                      <a:pt x="0" y="1896"/>
                    </a:lnTo>
                    <a:lnTo>
                      <a:pt x="265" y="1896"/>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59"/>
              <p:cNvSpPr/>
              <p:nvPr/>
            </p:nvSpPr>
            <p:spPr>
              <a:xfrm>
                <a:off x="2071700" y="1638225"/>
                <a:ext cx="47425" cy="6625"/>
              </a:xfrm>
              <a:custGeom>
                <a:avLst/>
                <a:gdLst/>
                <a:ahLst/>
                <a:cxnLst/>
                <a:rect l="l" t="t" r="r" b="b"/>
                <a:pathLst>
                  <a:path w="1897" h="265" extrusionOk="0">
                    <a:moveTo>
                      <a:pt x="1" y="0"/>
                    </a:moveTo>
                    <a:lnTo>
                      <a:pt x="1" y="264"/>
                    </a:lnTo>
                    <a:lnTo>
                      <a:pt x="1896" y="264"/>
                    </a:ln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59"/>
              <p:cNvSpPr/>
              <p:nvPr/>
            </p:nvSpPr>
            <p:spPr>
              <a:xfrm>
                <a:off x="2091550" y="2288350"/>
                <a:ext cx="6625" cy="46300"/>
              </a:xfrm>
              <a:custGeom>
                <a:avLst/>
                <a:gdLst/>
                <a:ahLst/>
                <a:cxnLst/>
                <a:rect l="l" t="t" r="r" b="b"/>
                <a:pathLst>
                  <a:path w="265" h="1852" extrusionOk="0">
                    <a:moveTo>
                      <a:pt x="0" y="0"/>
                    </a:moveTo>
                    <a:lnTo>
                      <a:pt x="0" y="1852"/>
                    </a:lnTo>
                    <a:lnTo>
                      <a:pt x="265" y="1852"/>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59"/>
              <p:cNvSpPr/>
              <p:nvPr/>
            </p:nvSpPr>
            <p:spPr>
              <a:xfrm>
                <a:off x="2071700" y="2308175"/>
                <a:ext cx="47425" cy="6650"/>
              </a:xfrm>
              <a:custGeom>
                <a:avLst/>
                <a:gdLst/>
                <a:ahLst/>
                <a:cxnLst/>
                <a:rect l="l" t="t" r="r" b="b"/>
                <a:pathLst>
                  <a:path w="1897" h="266" extrusionOk="0">
                    <a:moveTo>
                      <a:pt x="1" y="1"/>
                    </a:moveTo>
                    <a:lnTo>
                      <a:pt x="1" y="265"/>
                    </a:lnTo>
                    <a:lnTo>
                      <a:pt x="1896" y="265"/>
                    </a:lnTo>
                    <a:lnTo>
                      <a:pt x="18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59"/>
              <p:cNvSpPr/>
              <p:nvPr/>
            </p:nvSpPr>
            <p:spPr>
              <a:xfrm>
                <a:off x="2091550" y="2958325"/>
                <a:ext cx="6625" cy="46300"/>
              </a:xfrm>
              <a:custGeom>
                <a:avLst/>
                <a:gdLst/>
                <a:ahLst/>
                <a:cxnLst/>
                <a:rect l="l" t="t" r="r" b="b"/>
                <a:pathLst>
                  <a:path w="265" h="1852" extrusionOk="0">
                    <a:moveTo>
                      <a:pt x="0" y="0"/>
                    </a:moveTo>
                    <a:lnTo>
                      <a:pt x="0" y="1851"/>
                    </a:lnTo>
                    <a:lnTo>
                      <a:pt x="265" y="1851"/>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59"/>
              <p:cNvSpPr/>
              <p:nvPr/>
            </p:nvSpPr>
            <p:spPr>
              <a:xfrm>
                <a:off x="2071700" y="2978150"/>
                <a:ext cx="47425" cy="6625"/>
              </a:xfrm>
              <a:custGeom>
                <a:avLst/>
                <a:gdLst/>
                <a:ahLst/>
                <a:cxnLst/>
                <a:rect l="l" t="t" r="r" b="b"/>
                <a:pathLst>
                  <a:path w="1897" h="265" extrusionOk="0">
                    <a:moveTo>
                      <a:pt x="1" y="0"/>
                    </a:moveTo>
                    <a:lnTo>
                      <a:pt x="1" y="265"/>
                    </a:lnTo>
                    <a:lnTo>
                      <a:pt x="1896" y="265"/>
                    </a:ln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59"/>
              <p:cNvSpPr/>
              <p:nvPr/>
            </p:nvSpPr>
            <p:spPr>
              <a:xfrm>
                <a:off x="2761500" y="2958325"/>
                <a:ext cx="7750" cy="46300"/>
              </a:xfrm>
              <a:custGeom>
                <a:avLst/>
                <a:gdLst/>
                <a:ahLst/>
                <a:cxnLst/>
                <a:rect l="l" t="t" r="r" b="b"/>
                <a:pathLst>
                  <a:path w="310" h="1852" extrusionOk="0">
                    <a:moveTo>
                      <a:pt x="1" y="0"/>
                    </a:moveTo>
                    <a:lnTo>
                      <a:pt x="1" y="1851"/>
                    </a:lnTo>
                    <a:lnTo>
                      <a:pt x="309" y="1851"/>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59"/>
              <p:cNvSpPr/>
              <p:nvPr/>
            </p:nvSpPr>
            <p:spPr>
              <a:xfrm>
                <a:off x="2741675" y="2978150"/>
                <a:ext cx="47400" cy="6625"/>
              </a:xfrm>
              <a:custGeom>
                <a:avLst/>
                <a:gdLst/>
                <a:ahLst/>
                <a:cxnLst/>
                <a:rect l="l" t="t" r="r" b="b"/>
                <a:pathLst>
                  <a:path w="1896" h="265" extrusionOk="0">
                    <a:moveTo>
                      <a:pt x="1" y="0"/>
                    </a:moveTo>
                    <a:lnTo>
                      <a:pt x="1" y="265"/>
                    </a:lnTo>
                    <a:lnTo>
                      <a:pt x="1896" y="265"/>
                    </a:ln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46" name="Google Shape;2946;p59"/>
            <p:cNvGrpSpPr/>
            <p:nvPr/>
          </p:nvGrpSpPr>
          <p:grpSpPr>
            <a:xfrm>
              <a:off x="965147" y="444904"/>
              <a:ext cx="605939" cy="733425"/>
              <a:chOff x="854872" y="593529"/>
              <a:chExt cx="605939" cy="733425"/>
            </a:xfrm>
          </p:grpSpPr>
          <p:grpSp>
            <p:nvGrpSpPr>
              <p:cNvPr id="2947" name="Google Shape;2947;p59"/>
              <p:cNvGrpSpPr/>
              <p:nvPr/>
            </p:nvGrpSpPr>
            <p:grpSpPr>
              <a:xfrm>
                <a:off x="854872" y="749504"/>
                <a:ext cx="444014" cy="577450"/>
                <a:chOff x="2255047" y="690567"/>
                <a:chExt cx="444014" cy="577450"/>
              </a:xfrm>
            </p:grpSpPr>
            <p:sp>
              <p:nvSpPr>
                <p:cNvPr id="2948" name="Google Shape;2948;p59"/>
                <p:cNvSpPr/>
                <p:nvPr/>
              </p:nvSpPr>
              <p:spPr>
                <a:xfrm>
                  <a:off x="2255047" y="690567"/>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59"/>
                <p:cNvSpPr/>
                <p:nvPr/>
              </p:nvSpPr>
              <p:spPr>
                <a:xfrm>
                  <a:off x="2588630" y="690567"/>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50" name="Google Shape;2950;p59"/>
                <p:cNvCxnSpPr/>
                <p:nvPr/>
              </p:nvCxnSpPr>
              <p:spPr>
                <a:xfrm>
                  <a:off x="2320463" y="924475"/>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51" name="Google Shape;2951;p59"/>
                <p:cNvCxnSpPr/>
                <p:nvPr/>
              </p:nvCxnSpPr>
              <p:spPr>
                <a:xfrm>
                  <a:off x="2320463" y="979300"/>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52" name="Google Shape;2952;p59"/>
                <p:cNvCxnSpPr/>
                <p:nvPr/>
              </p:nvCxnSpPr>
              <p:spPr>
                <a:xfrm>
                  <a:off x="2320463" y="1031550"/>
                  <a:ext cx="313200" cy="0"/>
                </a:xfrm>
                <a:prstGeom prst="straightConnector1">
                  <a:avLst/>
                </a:prstGeom>
                <a:noFill/>
                <a:ln w="9525" cap="flat" cmpd="sng">
                  <a:solidFill>
                    <a:schemeClr val="dk1"/>
                  </a:solidFill>
                  <a:prstDash val="solid"/>
                  <a:round/>
                  <a:headEnd type="none" w="med" len="med"/>
                  <a:tailEnd type="none" w="med" len="med"/>
                </a:ln>
              </p:spPr>
            </p:cxnSp>
          </p:grpSp>
          <p:grpSp>
            <p:nvGrpSpPr>
              <p:cNvPr id="2953" name="Google Shape;2953;p59"/>
              <p:cNvGrpSpPr/>
              <p:nvPr/>
            </p:nvGrpSpPr>
            <p:grpSpPr>
              <a:xfrm>
                <a:off x="935835" y="671517"/>
                <a:ext cx="444014" cy="577450"/>
                <a:chOff x="2255047" y="690567"/>
                <a:chExt cx="444014" cy="577450"/>
              </a:xfrm>
            </p:grpSpPr>
            <p:sp>
              <p:nvSpPr>
                <p:cNvPr id="2954" name="Google Shape;2954;p59"/>
                <p:cNvSpPr/>
                <p:nvPr/>
              </p:nvSpPr>
              <p:spPr>
                <a:xfrm>
                  <a:off x="2255047" y="690567"/>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59"/>
                <p:cNvSpPr/>
                <p:nvPr/>
              </p:nvSpPr>
              <p:spPr>
                <a:xfrm>
                  <a:off x="2588630" y="690567"/>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56" name="Google Shape;2956;p59"/>
                <p:cNvCxnSpPr/>
                <p:nvPr/>
              </p:nvCxnSpPr>
              <p:spPr>
                <a:xfrm>
                  <a:off x="2320463" y="924475"/>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57" name="Google Shape;2957;p59"/>
                <p:cNvCxnSpPr/>
                <p:nvPr/>
              </p:nvCxnSpPr>
              <p:spPr>
                <a:xfrm>
                  <a:off x="2320463" y="979300"/>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58" name="Google Shape;2958;p59"/>
                <p:cNvCxnSpPr/>
                <p:nvPr/>
              </p:nvCxnSpPr>
              <p:spPr>
                <a:xfrm>
                  <a:off x="2320463" y="1031550"/>
                  <a:ext cx="313200" cy="0"/>
                </a:xfrm>
                <a:prstGeom prst="straightConnector1">
                  <a:avLst/>
                </a:prstGeom>
                <a:noFill/>
                <a:ln w="9525" cap="flat" cmpd="sng">
                  <a:solidFill>
                    <a:schemeClr val="dk1"/>
                  </a:solidFill>
                  <a:prstDash val="solid"/>
                  <a:round/>
                  <a:headEnd type="none" w="med" len="med"/>
                  <a:tailEnd type="none" w="med" len="med"/>
                </a:ln>
              </p:spPr>
            </p:cxnSp>
          </p:grpSp>
          <p:grpSp>
            <p:nvGrpSpPr>
              <p:cNvPr id="2959" name="Google Shape;2959;p59"/>
              <p:cNvGrpSpPr/>
              <p:nvPr/>
            </p:nvGrpSpPr>
            <p:grpSpPr>
              <a:xfrm>
                <a:off x="1016797" y="593529"/>
                <a:ext cx="444014" cy="577450"/>
                <a:chOff x="2255047" y="690567"/>
                <a:chExt cx="444014" cy="577450"/>
              </a:xfrm>
            </p:grpSpPr>
            <p:sp>
              <p:nvSpPr>
                <p:cNvPr id="2960" name="Google Shape;2960;p59"/>
                <p:cNvSpPr/>
                <p:nvPr/>
              </p:nvSpPr>
              <p:spPr>
                <a:xfrm>
                  <a:off x="2255047" y="690567"/>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59"/>
                <p:cNvSpPr/>
                <p:nvPr/>
              </p:nvSpPr>
              <p:spPr>
                <a:xfrm>
                  <a:off x="2588630" y="690567"/>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62" name="Google Shape;2962;p59"/>
                <p:cNvCxnSpPr/>
                <p:nvPr/>
              </p:nvCxnSpPr>
              <p:spPr>
                <a:xfrm>
                  <a:off x="2320463" y="924475"/>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63" name="Google Shape;2963;p59"/>
                <p:cNvCxnSpPr/>
                <p:nvPr/>
              </p:nvCxnSpPr>
              <p:spPr>
                <a:xfrm>
                  <a:off x="2320463" y="979300"/>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64" name="Google Shape;2964;p59"/>
                <p:cNvCxnSpPr/>
                <p:nvPr/>
              </p:nvCxnSpPr>
              <p:spPr>
                <a:xfrm>
                  <a:off x="2320463" y="1031550"/>
                  <a:ext cx="313200" cy="0"/>
                </a:xfrm>
                <a:prstGeom prst="straightConnector1">
                  <a:avLst/>
                </a:prstGeom>
                <a:noFill/>
                <a:ln w="9525" cap="flat" cmpd="sng">
                  <a:solidFill>
                    <a:schemeClr val="dk1"/>
                  </a:solidFill>
                  <a:prstDash val="solid"/>
                  <a:round/>
                  <a:headEnd type="none" w="med" len="med"/>
                  <a:tailEnd type="none" w="med" len="med"/>
                </a:ln>
              </p:spPr>
            </p:cxnSp>
          </p:grpSp>
        </p:grpSp>
      </p:grpSp>
      <p:sp>
        <p:nvSpPr>
          <p:cNvPr id="10" name="Google Shape;2622;p59">
            <a:extLst>
              <a:ext uri="{FF2B5EF4-FFF2-40B4-BE49-F238E27FC236}">
                <a16:creationId xmlns:a16="http://schemas.microsoft.com/office/drawing/2014/main" id="{76ED2ACC-6DD9-2FF5-F29B-D7486AD75256}"/>
              </a:ext>
            </a:extLst>
          </p:cNvPr>
          <p:cNvSpPr txBox="1">
            <a:spLocks/>
          </p:cNvSpPr>
          <p:nvPr/>
        </p:nvSpPr>
        <p:spPr>
          <a:xfrm>
            <a:off x="1087082" y="3989015"/>
            <a:ext cx="7160326" cy="762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9pPr>
          </a:lstStyle>
          <a:p>
            <a:pPr marL="0" indent="0" algn="just"/>
            <a:endParaRPr lang="en-US" sz="2200"/>
          </a:p>
        </p:txBody>
      </p:sp>
      <p:grpSp>
        <p:nvGrpSpPr>
          <p:cNvPr id="2" name="Google Shape;1829;p50">
            <a:extLst>
              <a:ext uri="{FF2B5EF4-FFF2-40B4-BE49-F238E27FC236}">
                <a16:creationId xmlns:a16="http://schemas.microsoft.com/office/drawing/2014/main" id="{A2E860FF-70C0-4ADC-31C3-C44C87BC9614}"/>
              </a:ext>
            </a:extLst>
          </p:cNvPr>
          <p:cNvGrpSpPr/>
          <p:nvPr/>
        </p:nvGrpSpPr>
        <p:grpSpPr>
          <a:xfrm>
            <a:off x="1668609" y="1428002"/>
            <a:ext cx="5819710" cy="3212350"/>
            <a:chOff x="1662150" y="965574"/>
            <a:chExt cx="5819710" cy="3212350"/>
          </a:xfrm>
        </p:grpSpPr>
        <p:sp>
          <p:nvSpPr>
            <p:cNvPr id="3" name="Google Shape;1830;p50">
              <a:extLst>
                <a:ext uri="{FF2B5EF4-FFF2-40B4-BE49-F238E27FC236}">
                  <a16:creationId xmlns:a16="http://schemas.microsoft.com/office/drawing/2014/main" id="{1277E6FB-0DF8-A528-FE53-D7356A241746}"/>
                </a:ext>
              </a:extLst>
            </p:cNvPr>
            <p:cNvSpPr/>
            <p:nvPr/>
          </p:nvSpPr>
          <p:spPr>
            <a:xfrm>
              <a:off x="1665638" y="1292501"/>
              <a:ext cx="5816222" cy="2885423"/>
            </a:xfrm>
            <a:custGeom>
              <a:avLst/>
              <a:gdLst/>
              <a:ahLst/>
              <a:cxnLst/>
              <a:rect l="l" t="t" r="r" b="b"/>
              <a:pathLst>
                <a:path w="58289" h="52980" extrusionOk="0">
                  <a:moveTo>
                    <a:pt x="1" y="0"/>
                  </a:moveTo>
                  <a:lnTo>
                    <a:pt x="1" y="52980"/>
                  </a:lnTo>
                  <a:lnTo>
                    <a:pt x="58289" y="52980"/>
                  </a:lnTo>
                  <a:lnTo>
                    <a:pt x="58289" y="0"/>
                  </a:lnTo>
                  <a:close/>
                </a:path>
              </a:pathLst>
            </a:custGeom>
            <a:solidFill>
              <a:schemeClr val="dk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 name="Google Shape;1831;p50">
              <a:extLst>
                <a:ext uri="{FF2B5EF4-FFF2-40B4-BE49-F238E27FC236}">
                  <a16:creationId xmlns:a16="http://schemas.microsoft.com/office/drawing/2014/main" id="{0746E57D-DA33-6CCE-C38F-6D72089FAEE2}"/>
                </a:ext>
              </a:extLst>
            </p:cNvPr>
            <p:cNvGrpSpPr/>
            <p:nvPr/>
          </p:nvGrpSpPr>
          <p:grpSpPr>
            <a:xfrm>
              <a:off x="1662150" y="965574"/>
              <a:ext cx="5819675" cy="326925"/>
              <a:chOff x="1662163" y="959424"/>
              <a:chExt cx="5819675" cy="326925"/>
            </a:xfrm>
          </p:grpSpPr>
          <p:sp>
            <p:nvSpPr>
              <p:cNvPr id="5" name="Google Shape;1832;p50">
                <a:extLst>
                  <a:ext uri="{FF2B5EF4-FFF2-40B4-BE49-F238E27FC236}">
                    <a16:creationId xmlns:a16="http://schemas.microsoft.com/office/drawing/2014/main" id="{93E1C9D3-47AD-B55E-5210-C04748C7B1BD}"/>
                  </a:ext>
                </a:extLst>
              </p:cNvPr>
              <p:cNvSpPr/>
              <p:nvPr/>
            </p:nvSpPr>
            <p:spPr>
              <a:xfrm>
                <a:off x="1662163" y="959425"/>
                <a:ext cx="5819675" cy="326923"/>
              </a:xfrm>
              <a:custGeom>
                <a:avLst/>
                <a:gdLst/>
                <a:ahLst/>
                <a:cxnLst/>
                <a:rect l="l" t="t" r="r" b="b"/>
                <a:pathLst>
                  <a:path w="58255" h="3991" extrusionOk="0">
                    <a:moveTo>
                      <a:pt x="1" y="0"/>
                    </a:moveTo>
                    <a:lnTo>
                      <a:pt x="1" y="3990"/>
                    </a:lnTo>
                    <a:lnTo>
                      <a:pt x="58254" y="3990"/>
                    </a:lnTo>
                    <a:lnTo>
                      <a:pt x="58254" y="0"/>
                    </a:ln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 name="Google Shape;1833;p50">
                <a:extLst>
                  <a:ext uri="{FF2B5EF4-FFF2-40B4-BE49-F238E27FC236}">
                    <a16:creationId xmlns:a16="http://schemas.microsoft.com/office/drawing/2014/main" id="{77ACED33-11E3-F73A-8614-BE469DD1EEF3}"/>
                  </a:ext>
                </a:extLst>
              </p:cNvPr>
              <p:cNvGrpSpPr/>
              <p:nvPr/>
            </p:nvGrpSpPr>
            <p:grpSpPr>
              <a:xfrm>
                <a:off x="1764526" y="959424"/>
                <a:ext cx="5589241" cy="326925"/>
                <a:chOff x="1764526" y="959424"/>
                <a:chExt cx="5589241" cy="326925"/>
              </a:xfrm>
            </p:grpSpPr>
            <p:sp>
              <p:nvSpPr>
                <p:cNvPr id="7" name="Google Shape;1834;p50">
                  <a:extLst>
                    <a:ext uri="{FF2B5EF4-FFF2-40B4-BE49-F238E27FC236}">
                      <a16:creationId xmlns:a16="http://schemas.microsoft.com/office/drawing/2014/main" id="{0D8D1FD7-220C-13B0-EC3A-AFBB3F066CD0}"/>
                    </a:ext>
                  </a:extLst>
                </p:cNvPr>
                <p:cNvSpPr/>
                <p:nvPr/>
              </p:nvSpPr>
              <p:spPr>
                <a:xfrm>
                  <a:off x="1980533" y="959424"/>
                  <a:ext cx="17119" cy="326925"/>
                </a:xfrm>
                <a:custGeom>
                  <a:avLst/>
                  <a:gdLst/>
                  <a:ahLst/>
                  <a:cxnLst/>
                  <a:rect l="l" t="t" r="r" b="b"/>
                  <a:pathLst>
                    <a:path w="209" h="3991" extrusionOk="0">
                      <a:moveTo>
                        <a:pt x="1" y="0"/>
                      </a:moveTo>
                      <a:lnTo>
                        <a:pt x="1" y="3990"/>
                      </a:lnTo>
                      <a:lnTo>
                        <a:pt x="209" y="3990"/>
                      </a:lnTo>
                      <a:lnTo>
                        <a:pt x="2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835;p50">
                  <a:extLst>
                    <a:ext uri="{FF2B5EF4-FFF2-40B4-BE49-F238E27FC236}">
                      <a16:creationId xmlns:a16="http://schemas.microsoft.com/office/drawing/2014/main" id="{2F0D76CF-9439-DBDF-E726-ABF6C0E39920}"/>
                    </a:ext>
                  </a:extLst>
                </p:cNvPr>
                <p:cNvSpPr/>
                <p:nvPr/>
              </p:nvSpPr>
              <p:spPr>
                <a:xfrm>
                  <a:off x="1764526" y="1030443"/>
                  <a:ext cx="105256" cy="184802"/>
                </a:xfrm>
                <a:custGeom>
                  <a:avLst/>
                  <a:gdLst/>
                  <a:ahLst/>
                  <a:cxnLst/>
                  <a:rect l="l" t="t" r="r" b="b"/>
                  <a:pathLst>
                    <a:path w="1285" h="2256" extrusionOk="0">
                      <a:moveTo>
                        <a:pt x="1285" y="1"/>
                      </a:moveTo>
                      <a:lnTo>
                        <a:pt x="1" y="1146"/>
                      </a:lnTo>
                      <a:lnTo>
                        <a:pt x="1285" y="2256"/>
                      </a:lnTo>
                      <a:lnTo>
                        <a:pt x="128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836;p50">
                  <a:extLst>
                    <a:ext uri="{FF2B5EF4-FFF2-40B4-BE49-F238E27FC236}">
                      <a16:creationId xmlns:a16="http://schemas.microsoft.com/office/drawing/2014/main" id="{C32E110A-7766-26B9-8673-CC966165C637}"/>
                    </a:ext>
                  </a:extLst>
                </p:cNvPr>
                <p:cNvSpPr/>
                <p:nvPr/>
              </p:nvSpPr>
              <p:spPr>
                <a:xfrm>
                  <a:off x="7117856" y="959424"/>
                  <a:ext cx="17120" cy="326923"/>
                </a:xfrm>
                <a:custGeom>
                  <a:avLst/>
                  <a:gdLst/>
                  <a:ahLst/>
                  <a:cxnLst/>
                  <a:rect l="l" t="t" r="r" b="b"/>
                  <a:pathLst>
                    <a:path w="209" h="3991" extrusionOk="0">
                      <a:moveTo>
                        <a:pt x="0" y="0"/>
                      </a:moveTo>
                      <a:lnTo>
                        <a:pt x="0" y="3990"/>
                      </a:lnTo>
                      <a:lnTo>
                        <a:pt x="208" y="3990"/>
                      </a:lnTo>
                      <a:lnTo>
                        <a:pt x="20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837;p50">
                  <a:extLst>
                    <a:ext uri="{FF2B5EF4-FFF2-40B4-BE49-F238E27FC236}">
                      <a16:creationId xmlns:a16="http://schemas.microsoft.com/office/drawing/2014/main" id="{FE7E2570-9FCE-A140-B6A4-F825B6F14A47}"/>
                    </a:ext>
                  </a:extLst>
                </p:cNvPr>
                <p:cNvSpPr/>
                <p:nvPr/>
              </p:nvSpPr>
              <p:spPr>
                <a:xfrm>
                  <a:off x="7245724" y="1030443"/>
                  <a:ext cx="108043" cy="184800"/>
                </a:xfrm>
                <a:custGeom>
                  <a:avLst/>
                  <a:gdLst/>
                  <a:ahLst/>
                  <a:cxnLst/>
                  <a:rect l="l" t="t" r="r" b="b"/>
                  <a:pathLst>
                    <a:path w="1319" h="2256" extrusionOk="0">
                      <a:moveTo>
                        <a:pt x="0" y="1"/>
                      </a:moveTo>
                      <a:lnTo>
                        <a:pt x="0" y="2256"/>
                      </a:lnTo>
                      <a:lnTo>
                        <a:pt x="1319" y="1146"/>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12" name="Google Shape;2622;p59">
            <a:extLst>
              <a:ext uri="{FF2B5EF4-FFF2-40B4-BE49-F238E27FC236}">
                <a16:creationId xmlns:a16="http://schemas.microsoft.com/office/drawing/2014/main" id="{44684954-CCB3-D4E4-D7DF-BA1B9B63B9BC}"/>
              </a:ext>
            </a:extLst>
          </p:cNvPr>
          <p:cNvSpPr txBox="1">
            <a:spLocks/>
          </p:cNvSpPr>
          <p:nvPr/>
        </p:nvSpPr>
        <p:spPr>
          <a:xfrm>
            <a:off x="2068507" y="1463861"/>
            <a:ext cx="4991386" cy="25512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9pPr>
          </a:lstStyle>
          <a:p>
            <a:pPr marL="0" indent="0"/>
            <a:r>
              <a:rPr lang="en-US" sz="2200" err="1"/>
              <a:t>Abtraction</a:t>
            </a:r>
            <a:endParaRPr lang="vi-VN"/>
          </a:p>
        </p:txBody>
      </p:sp>
      <p:pic>
        <p:nvPicPr>
          <p:cNvPr id="16" name="Picture 15">
            <a:extLst>
              <a:ext uri="{FF2B5EF4-FFF2-40B4-BE49-F238E27FC236}">
                <a16:creationId xmlns:a16="http://schemas.microsoft.com/office/drawing/2014/main" id="{72EA7B88-DE6A-BBFA-20C1-102AEBA064D6}"/>
              </a:ext>
            </a:extLst>
          </p:cNvPr>
          <p:cNvPicPr>
            <a:picLocks noChangeAspect="1"/>
          </p:cNvPicPr>
          <p:nvPr/>
        </p:nvPicPr>
        <p:blipFill>
          <a:blip r:embed="rId3"/>
          <a:stretch>
            <a:fillRect/>
          </a:stretch>
        </p:blipFill>
        <p:spPr>
          <a:xfrm>
            <a:off x="1684065" y="1993906"/>
            <a:ext cx="5760270" cy="2255715"/>
          </a:xfrm>
          <a:prstGeom prst="rect">
            <a:avLst/>
          </a:prstGeom>
        </p:spPr>
      </p:pic>
      <mc:AlternateContent xmlns:mc="http://schemas.openxmlformats.org/markup-compatibility/2006" xmlns:p14="http://schemas.microsoft.com/office/powerpoint/2010/main">
        <mc:Choice Requires="p14">
          <p:contentPart p14:bwMode="auto" r:id="rId4">
            <p14:nvContentPartPr>
              <p14:cNvPr id="20" name="Ink 19">
                <a:extLst>
                  <a:ext uri="{FF2B5EF4-FFF2-40B4-BE49-F238E27FC236}">
                    <a16:creationId xmlns:a16="http://schemas.microsoft.com/office/drawing/2014/main" id="{101A2979-5D0D-27FF-6B0C-E7714FB28BD9}"/>
                  </a:ext>
                </a:extLst>
              </p14:cNvPr>
              <p14:cNvContentPartPr/>
              <p14:nvPr/>
            </p14:nvContentPartPr>
            <p14:xfrm>
              <a:off x="4316075" y="1813696"/>
              <a:ext cx="155160" cy="202680"/>
            </p14:xfrm>
          </p:contentPart>
        </mc:Choice>
        <mc:Fallback xmlns="">
          <p:pic>
            <p:nvPicPr>
              <p:cNvPr id="20" name="Ink 19">
                <a:extLst>
                  <a:ext uri="{FF2B5EF4-FFF2-40B4-BE49-F238E27FC236}">
                    <a16:creationId xmlns:a16="http://schemas.microsoft.com/office/drawing/2014/main" id="{101A2979-5D0D-27FF-6B0C-E7714FB28BD9}"/>
                  </a:ext>
                </a:extLst>
              </p:cNvPr>
              <p:cNvPicPr/>
              <p:nvPr/>
            </p:nvPicPr>
            <p:blipFill>
              <a:blip r:embed="rId5"/>
              <a:stretch>
                <a:fillRect/>
              </a:stretch>
            </p:blipFill>
            <p:spPr>
              <a:xfrm>
                <a:off x="4307096" y="1804712"/>
                <a:ext cx="172759" cy="220289"/>
              </a:xfrm>
              <a:prstGeom prst="rect">
                <a:avLst/>
              </a:prstGeom>
            </p:spPr>
          </p:pic>
        </mc:Fallback>
      </mc:AlternateContent>
    </p:spTree>
    <p:extLst>
      <p:ext uri="{BB962C8B-B14F-4D97-AF65-F5344CB8AC3E}">
        <p14:creationId xmlns:p14="http://schemas.microsoft.com/office/powerpoint/2010/main" val="343397396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2620"/>
        <p:cNvGrpSpPr/>
        <p:nvPr/>
      </p:nvGrpSpPr>
      <p:grpSpPr>
        <a:xfrm>
          <a:off x="0" y="0"/>
          <a:ext cx="0" cy="0"/>
          <a:chOff x="0" y="0"/>
          <a:chExt cx="0" cy="0"/>
        </a:xfrm>
      </p:grpSpPr>
      <p:sp>
        <p:nvSpPr>
          <p:cNvPr id="2627" name="Google Shape;2627;p59"/>
          <p:cNvSpPr txBox="1">
            <a:spLocks noGrp="1"/>
          </p:cNvSpPr>
          <p:nvPr>
            <p:ph type="title" idx="6"/>
          </p:nvPr>
        </p:nvSpPr>
        <p:spPr>
          <a:xfrm>
            <a:off x="1494388" y="747585"/>
            <a:ext cx="63438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Assignment Problem</a:t>
            </a:r>
            <a:endParaRPr/>
          </a:p>
        </p:txBody>
      </p:sp>
      <p:grpSp>
        <p:nvGrpSpPr>
          <p:cNvPr id="2670" name="Google Shape;2670;p59"/>
          <p:cNvGrpSpPr/>
          <p:nvPr/>
        </p:nvGrpSpPr>
        <p:grpSpPr>
          <a:xfrm>
            <a:off x="787370" y="4281505"/>
            <a:ext cx="369130" cy="405607"/>
            <a:chOff x="787370" y="4281505"/>
            <a:chExt cx="369130" cy="405607"/>
          </a:xfrm>
        </p:grpSpPr>
        <p:grpSp>
          <p:nvGrpSpPr>
            <p:cNvPr id="2671" name="Google Shape;2671;p59"/>
            <p:cNvGrpSpPr/>
            <p:nvPr/>
          </p:nvGrpSpPr>
          <p:grpSpPr>
            <a:xfrm>
              <a:off x="787370" y="4281505"/>
              <a:ext cx="225414" cy="405607"/>
              <a:chOff x="8063823" y="2506947"/>
              <a:chExt cx="198009" cy="356296"/>
            </a:xfrm>
          </p:grpSpPr>
          <p:sp>
            <p:nvSpPr>
              <p:cNvPr id="2672" name="Google Shape;2672;p59"/>
              <p:cNvSpPr/>
              <p:nvPr/>
            </p:nvSpPr>
            <p:spPr>
              <a:xfrm>
                <a:off x="8063823" y="2506947"/>
                <a:ext cx="198009" cy="39628"/>
              </a:xfrm>
              <a:custGeom>
                <a:avLst/>
                <a:gdLst/>
                <a:ahLst/>
                <a:cxnLst/>
                <a:rect l="l" t="t" r="r" b="b"/>
                <a:pathLst>
                  <a:path w="4512" h="903" extrusionOk="0">
                    <a:moveTo>
                      <a:pt x="1" y="0"/>
                    </a:moveTo>
                    <a:lnTo>
                      <a:pt x="1" y="902"/>
                    </a:lnTo>
                    <a:lnTo>
                      <a:pt x="4511" y="902"/>
                    </a:lnTo>
                    <a:lnTo>
                      <a:pt x="4511"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59"/>
              <p:cNvSpPr/>
              <p:nvPr/>
            </p:nvSpPr>
            <p:spPr>
              <a:xfrm>
                <a:off x="8063823" y="2823615"/>
                <a:ext cx="198009" cy="39628"/>
              </a:xfrm>
              <a:custGeom>
                <a:avLst/>
                <a:gdLst/>
                <a:ahLst/>
                <a:cxnLst/>
                <a:rect l="l" t="t" r="r" b="b"/>
                <a:pathLst>
                  <a:path w="4512" h="903" extrusionOk="0">
                    <a:moveTo>
                      <a:pt x="1" y="1"/>
                    </a:moveTo>
                    <a:lnTo>
                      <a:pt x="1" y="903"/>
                    </a:lnTo>
                    <a:lnTo>
                      <a:pt x="4511" y="903"/>
                    </a:lnTo>
                    <a:lnTo>
                      <a:pt x="4511" y="1"/>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59"/>
              <p:cNvSpPr/>
              <p:nvPr/>
            </p:nvSpPr>
            <p:spPr>
              <a:xfrm>
                <a:off x="8082122" y="2546531"/>
                <a:ext cx="159917" cy="275642"/>
              </a:xfrm>
              <a:custGeom>
                <a:avLst/>
                <a:gdLst/>
                <a:ahLst/>
                <a:cxnLst/>
                <a:rect l="l" t="t" r="r" b="b"/>
                <a:pathLst>
                  <a:path w="3644" h="6281" extrusionOk="0">
                    <a:moveTo>
                      <a:pt x="0" y="0"/>
                    </a:moveTo>
                    <a:lnTo>
                      <a:pt x="0" y="1735"/>
                    </a:lnTo>
                    <a:lnTo>
                      <a:pt x="1214" y="2915"/>
                    </a:lnTo>
                    <a:lnTo>
                      <a:pt x="1214" y="3366"/>
                    </a:lnTo>
                    <a:lnTo>
                      <a:pt x="0" y="4511"/>
                    </a:lnTo>
                    <a:lnTo>
                      <a:pt x="0" y="6280"/>
                    </a:lnTo>
                    <a:lnTo>
                      <a:pt x="3643" y="6280"/>
                    </a:lnTo>
                    <a:lnTo>
                      <a:pt x="3643" y="4511"/>
                    </a:lnTo>
                    <a:lnTo>
                      <a:pt x="2463" y="3366"/>
                    </a:lnTo>
                    <a:lnTo>
                      <a:pt x="2463" y="2915"/>
                    </a:lnTo>
                    <a:lnTo>
                      <a:pt x="3643" y="1735"/>
                    </a:lnTo>
                    <a:lnTo>
                      <a:pt x="3643"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59"/>
              <p:cNvSpPr/>
              <p:nvPr/>
            </p:nvSpPr>
            <p:spPr>
              <a:xfrm>
                <a:off x="8086686" y="2756648"/>
                <a:ext cx="152281" cy="65520"/>
              </a:xfrm>
              <a:custGeom>
                <a:avLst/>
                <a:gdLst/>
                <a:ahLst/>
                <a:cxnLst/>
                <a:rect l="l" t="t" r="r" b="b"/>
                <a:pathLst>
                  <a:path w="3470" h="1493" extrusionOk="0">
                    <a:moveTo>
                      <a:pt x="1527" y="0"/>
                    </a:moveTo>
                    <a:lnTo>
                      <a:pt x="0" y="1492"/>
                    </a:lnTo>
                    <a:lnTo>
                      <a:pt x="3470" y="1492"/>
                    </a:lnTo>
                    <a:lnTo>
                      <a:pt x="19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59"/>
              <p:cNvSpPr/>
              <p:nvPr/>
            </p:nvSpPr>
            <p:spPr>
              <a:xfrm>
                <a:off x="8086686" y="2756648"/>
                <a:ext cx="152281" cy="65520"/>
              </a:xfrm>
              <a:custGeom>
                <a:avLst/>
                <a:gdLst/>
                <a:ahLst/>
                <a:cxnLst/>
                <a:rect l="l" t="t" r="r" b="b"/>
                <a:pathLst>
                  <a:path w="3470" h="1493" fill="none" extrusionOk="0">
                    <a:moveTo>
                      <a:pt x="1527" y="0"/>
                    </a:moveTo>
                    <a:lnTo>
                      <a:pt x="0" y="1492"/>
                    </a:lnTo>
                    <a:lnTo>
                      <a:pt x="3470" y="1492"/>
                    </a:lnTo>
                    <a:lnTo>
                      <a:pt x="194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59"/>
              <p:cNvSpPr/>
              <p:nvPr/>
            </p:nvSpPr>
            <p:spPr>
              <a:xfrm>
                <a:off x="8153654" y="2726192"/>
                <a:ext cx="18344" cy="19836"/>
              </a:xfrm>
              <a:custGeom>
                <a:avLst/>
                <a:gdLst/>
                <a:ahLst/>
                <a:cxnLst/>
                <a:rect l="l" t="t" r="r" b="b"/>
                <a:pathLst>
                  <a:path w="418" h="452" extrusionOk="0">
                    <a:moveTo>
                      <a:pt x="1" y="0"/>
                    </a:moveTo>
                    <a:lnTo>
                      <a:pt x="1" y="451"/>
                    </a:lnTo>
                    <a:lnTo>
                      <a:pt x="417" y="451"/>
                    </a:lnTo>
                    <a:lnTo>
                      <a:pt x="41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59"/>
              <p:cNvSpPr/>
              <p:nvPr/>
            </p:nvSpPr>
            <p:spPr>
              <a:xfrm>
                <a:off x="8153654" y="2698765"/>
                <a:ext cx="18344" cy="19836"/>
              </a:xfrm>
              <a:custGeom>
                <a:avLst/>
                <a:gdLst/>
                <a:ahLst/>
                <a:cxnLst/>
                <a:rect l="l" t="t" r="r" b="b"/>
                <a:pathLst>
                  <a:path w="418" h="452" extrusionOk="0">
                    <a:moveTo>
                      <a:pt x="1" y="1"/>
                    </a:moveTo>
                    <a:lnTo>
                      <a:pt x="1" y="452"/>
                    </a:lnTo>
                    <a:lnTo>
                      <a:pt x="417" y="452"/>
                    </a:lnTo>
                    <a:lnTo>
                      <a:pt x="41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59"/>
              <p:cNvSpPr/>
              <p:nvPr/>
            </p:nvSpPr>
            <p:spPr>
              <a:xfrm>
                <a:off x="8124734" y="2628726"/>
                <a:ext cx="74648" cy="27472"/>
              </a:xfrm>
              <a:custGeom>
                <a:avLst/>
                <a:gdLst/>
                <a:ahLst/>
                <a:cxnLst/>
                <a:rect l="l" t="t" r="r" b="b"/>
                <a:pathLst>
                  <a:path w="1701" h="626" extrusionOk="0">
                    <a:moveTo>
                      <a:pt x="1" y="1"/>
                    </a:moveTo>
                    <a:lnTo>
                      <a:pt x="660" y="625"/>
                    </a:lnTo>
                    <a:lnTo>
                      <a:pt x="1076" y="625"/>
                    </a:lnTo>
                    <a:lnTo>
                      <a:pt x="17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80" name="Google Shape;2680;p59"/>
            <p:cNvSpPr/>
            <p:nvPr/>
          </p:nvSpPr>
          <p:spPr>
            <a:xfrm>
              <a:off x="1064550" y="4376213"/>
              <a:ext cx="91950" cy="91100"/>
            </a:xfrm>
            <a:custGeom>
              <a:avLst/>
              <a:gdLst/>
              <a:ahLst/>
              <a:cxnLst/>
              <a:rect l="l" t="t" r="r" b="b"/>
              <a:pathLst>
                <a:path w="3678" h="3644" fill="none" extrusionOk="0">
                  <a:moveTo>
                    <a:pt x="3157" y="0"/>
                  </a:moveTo>
                  <a:lnTo>
                    <a:pt x="1839" y="1319"/>
                  </a:lnTo>
                  <a:lnTo>
                    <a:pt x="486" y="0"/>
                  </a:lnTo>
                  <a:lnTo>
                    <a:pt x="0" y="486"/>
                  </a:lnTo>
                  <a:lnTo>
                    <a:pt x="1319" y="1805"/>
                  </a:lnTo>
                  <a:lnTo>
                    <a:pt x="0" y="3158"/>
                  </a:lnTo>
                  <a:lnTo>
                    <a:pt x="486" y="3643"/>
                  </a:lnTo>
                  <a:lnTo>
                    <a:pt x="1839" y="2325"/>
                  </a:lnTo>
                  <a:lnTo>
                    <a:pt x="3157" y="3643"/>
                  </a:lnTo>
                  <a:lnTo>
                    <a:pt x="3678" y="3158"/>
                  </a:lnTo>
                  <a:lnTo>
                    <a:pt x="2325" y="1805"/>
                  </a:lnTo>
                  <a:lnTo>
                    <a:pt x="3678" y="486"/>
                  </a:lnTo>
                  <a:lnTo>
                    <a:pt x="3157" y="0"/>
                  </a:lnTo>
                  <a:lnTo>
                    <a:pt x="3157" y="0"/>
                  </a:lnTo>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81" name="Google Shape;2681;p59"/>
          <p:cNvGrpSpPr/>
          <p:nvPr/>
        </p:nvGrpSpPr>
        <p:grpSpPr>
          <a:xfrm>
            <a:off x="8009738" y="444900"/>
            <a:ext cx="739738" cy="499927"/>
            <a:chOff x="8009738" y="444900"/>
            <a:chExt cx="739738" cy="499927"/>
          </a:xfrm>
        </p:grpSpPr>
        <p:grpSp>
          <p:nvGrpSpPr>
            <p:cNvPr id="2682" name="Google Shape;2682;p59"/>
            <p:cNvGrpSpPr/>
            <p:nvPr/>
          </p:nvGrpSpPr>
          <p:grpSpPr>
            <a:xfrm>
              <a:off x="8114513" y="444900"/>
              <a:ext cx="634963" cy="406652"/>
              <a:chOff x="8114513" y="444900"/>
              <a:chExt cx="634963" cy="406652"/>
            </a:xfrm>
          </p:grpSpPr>
          <p:sp>
            <p:nvSpPr>
              <p:cNvPr id="2683" name="Google Shape;2683;p59"/>
              <p:cNvSpPr/>
              <p:nvPr/>
            </p:nvSpPr>
            <p:spPr>
              <a:xfrm>
                <a:off x="8114513" y="444900"/>
                <a:ext cx="634950" cy="59000"/>
              </a:xfrm>
              <a:custGeom>
                <a:avLst/>
                <a:gdLst/>
                <a:ahLst/>
                <a:cxnLst/>
                <a:rect l="l" t="t" r="r" b="b"/>
                <a:pathLst>
                  <a:path w="25398" h="2360" extrusionOk="0">
                    <a:moveTo>
                      <a:pt x="1" y="0"/>
                    </a:moveTo>
                    <a:lnTo>
                      <a:pt x="1" y="2359"/>
                    </a:lnTo>
                    <a:lnTo>
                      <a:pt x="25398" y="2359"/>
                    </a:lnTo>
                    <a:lnTo>
                      <a:pt x="25398"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59"/>
              <p:cNvSpPr/>
              <p:nvPr/>
            </p:nvSpPr>
            <p:spPr>
              <a:xfrm>
                <a:off x="8706063" y="463100"/>
                <a:ext cx="21725" cy="20850"/>
              </a:xfrm>
              <a:custGeom>
                <a:avLst/>
                <a:gdLst/>
                <a:ahLst/>
                <a:cxnLst/>
                <a:rect l="l" t="t" r="r" b="b"/>
                <a:pathLst>
                  <a:path w="869" h="834" fill="none" extrusionOk="0">
                    <a:moveTo>
                      <a:pt x="1" y="1"/>
                    </a:moveTo>
                    <a:lnTo>
                      <a:pt x="868" y="833"/>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59"/>
              <p:cNvSpPr/>
              <p:nvPr/>
            </p:nvSpPr>
            <p:spPr>
              <a:xfrm>
                <a:off x="8706063" y="463100"/>
                <a:ext cx="21725" cy="20850"/>
              </a:xfrm>
              <a:custGeom>
                <a:avLst/>
                <a:gdLst/>
                <a:ahLst/>
                <a:cxnLst/>
                <a:rect l="l" t="t" r="r" b="b"/>
                <a:pathLst>
                  <a:path w="869" h="834" fill="none" extrusionOk="0">
                    <a:moveTo>
                      <a:pt x="868" y="1"/>
                    </a:moveTo>
                    <a:lnTo>
                      <a:pt x="1" y="833"/>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59"/>
              <p:cNvSpPr/>
              <p:nvPr/>
            </p:nvSpPr>
            <p:spPr>
              <a:xfrm>
                <a:off x="8114525" y="503900"/>
                <a:ext cx="634950" cy="347652"/>
              </a:xfrm>
              <a:custGeom>
                <a:avLst/>
                <a:gdLst/>
                <a:ahLst/>
                <a:cxnLst/>
                <a:rect l="l" t="t" r="r" b="b"/>
                <a:pathLst>
                  <a:path w="25398" h="2360" extrusionOk="0">
                    <a:moveTo>
                      <a:pt x="1" y="0"/>
                    </a:moveTo>
                    <a:lnTo>
                      <a:pt x="1" y="2359"/>
                    </a:lnTo>
                    <a:lnTo>
                      <a:pt x="25398" y="2359"/>
                    </a:lnTo>
                    <a:lnTo>
                      <a:pt x="25398"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87" name="Google Shape;2687;p59"/>
            <p:cNvGrpSpPr/>
            <p:nvPr/>
          </p:nvGrpSpPr>
          <p:grpSpPr>
            <a:xfrm>
              <a:off x="8009738" y="538175"/>
              <a:ext cx="634963" cy="406652"/>
              <a:chOff x="8009738" y="538175"/>
              <a:chExt cx="634963" cy="406652"/>
            </a:xfrm>
          </p:grpSpPr>
          <p:sp>
            <p:nvSpPr>
              <p:cNvPr id="2688" name="Google Shape;2688;p59"/>
              <p:cNvSpPr/>
              <p:nvPr/>
            </p:nvSpPr>
            <p:spPr>
              <a:xfrm>
                <a:off x="8009738" y="538175"/>
                <a:ext cx="634950" cy="59000"/>
              </a:xfrm>
              <a:custGeom>
                <a:avLst/>
                <a:gdLst/>
                <a:ahLst/>
                <a:cxnLst/>
                <a:rect l="l" t="t" r="r" b="b"/>
                <a:pathLst>
                  <a:path w="25398" h="2360" extrusionOk="0">
                    <a:moveTo>
                      <a:pt x="1" y="0"/>
                    </a:moveTo>
                    <a:lnTo>
                      <a:pt x="1" y="2359"/>
                    </a:lnTo>
                    <a:lnTo>
                      <a:pt x="25398" y="2359"/>
                    </a:lnTo>
                    <a:lnTo>
                      <a:pt x="25398"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59"/>
              <p:cNvSpPr/>
              <p:nvPr/>
            </p:nvSpPr>
            <p:spPr>
              <a:xfrm>
                <a:off x="8601288" y="556375"/>
                <a:ext cx="21725" cy="20850"/>
              </a:xfrm>
              <a:custGeom>
                <a:avLst/>
                <a:gdLst/>
                <a:ahLst/>
                <a:cxnLst/>
                <a:rect l="l" t="t" r="r" b="b"/>
                <a:pathLst>
                  <a:path w="869" h="834" fill="none" extrusionOk="0">
                    <a:moveTo>
                      <a:pt x="1" y="1"/>
                    </a:moveTo>
                    <a:lnTo>
                      <a:pt x="868" y="833"/>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59"/>
              <p:cNvSpPr/>
              <p:nvPr/>
            </p:nvSpPr>
            <p:spPr>
              <a:xfrm>
                <a:off x="8601288" y="556375"/>
                <a:ext cx="21725" cy="20850"/>
              </a:xfrm>
              <a:custGeom>
                <a:avLst/>
                <a:gdLst/>
                <a:ahLst/>
                <a:cxnLst/>
                <a:rect l="l" t="t" r="r" b="b"/>
                <a:pathLst>
                  <a:path w="869" h="834" fill="none" extrusionOk="0">
                    <a:moveTo>
                      <a:pt x="868" y="1"/>
                    </a:moveTo>
                    <a:lnTo>
                      <a:pt x="1" y="833"/>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59"/>
              <p:cNvSpPr/>
              <p:nvPr/>
            </p:nvSpPr>
            <p:spPr>
              <a:xfrm>
                <a:off x="8009750" y="597175"/>
                <a:ext cx="634950" cy="347652"/>
              </a:xfrm>
              <a:custGeom>
                <a:avLst/>
                <a:gdLst/>
                <a:ahLst/>
                <a:cxnLst/>
                <a:rect l="l" t="t" r="r" b="b"/>
                <a:pathLst>
                  <a:path w="25398" h="2360" extrusionOk="0">
                    <a:moveTo>
                      <a:pt x="1" y="0"/>
                    </a:moveTo>
                    <a:lnTo>
                      <a:pt x="1" y="2359"/>
                    </a:lnTo>
                    <a:lnTo>
                      <a:pt x="25398" y="2359"/>
                    </a:lnTo>
                    <a:lnTo>
                      <a:pt x="25398"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692" name="Google Shape;2692;p59"/>
          <p:cNvGrpSpPr/>
          <p:nvPr/>
        </p:nvGrpSpPr>
        <p:grpSpPr>
          <a:xfrm>
            <a:off x="706408" y="-1469152"/>
            <a:ext cx="1218677" cy="2647482"/>
            <a:chOff x="706408" y="-1469152"/>
            <a:chExt cx="1218677" cy="2647482"/>
          </a:xfrm>
        </p:grpSpPr>
        <p:grpSp>
          <p:nvGrpSpPr>
            <p:cNvPr id="2693" name="Google Shape;2693;p59"/>
            <p:cNvGrpSpPr/>
            <p:nvPr/>
          </p:nvGrpSpPr>
          <p:grpSpPr>
            <a:xfrm>
              <a:off x="706408" y="-1469152"/>
              <a:ext cx="1218677" cy="2356830"/>
              <a:chOff x="2071700" y="1617275"/>
              <a:chExt cx="717375" cy="1387350"/>
            </a:xfrm>
          </p:grpSpPr>
          <p:sp>
            <p:nvSpPr>
              <p:cNvPr id="2694" name="Google Shape;2694;p59"/>
              <p:cNvSpPr/>
              <p:nvPr/>
            </p:nvSpPr>
            <p:spPr>
              <a:xfrm>
                <a:off x="2093750" y="1644825"/>
                <a:ext cx="6625" cy="1339950"/>
              </a:xfrm>
              <a:custGeom>
                <a:avLst/>
                <a:gdLst/>
                <a:ahLst/>
                <a:cxnLst/>
                <a:rect l="l" t="t" r="r" b="b"/>
                <a:pathLst>
                  <a:path w="265" h="53598" extrusionOk="0">
                    <a:moveTo>
                      <a:pt x="0" y="0"/>
                    </a:moveTo>
                    <a:lnTo>
                      <a:pt x="0" y="5113"/>
                    </a:lnTo>
                    <a:lnTo>
                      <a:pt x="265" y="5113"/>
                    </a:lnTo>
                    <a:lnTo>
                      <a:pt x="265" y="0"/>
                    </a:lnTo>
                    <a:close/>
                    <a:moveTo>
                      <a:pt x="0" y="5378"/>
                    </a:moveTo>
                    <a:lnTo>
                      <a:pt x="0" y="10447"/>
                    </a:lnTo>
                    <a:lnTo>
                      <a:pt x="265" y="10447"/>
                    </a:lnTo>
                    <a:lnTo>
                      <a:pt x="265" y="5378"/>
                    </a:lnTo>
                    <a:close/>
                    <a:moveTo>
                      <a:pt x="0" y="10755"/>
                    </a:moveTo>
                    <a:lnTo>
                      <a:pt x="0" y="15824"/>
                    </a:lnTo>
                    <a:lnTo>
                      <a:pt x="265" y="15824"/>
                    </a:lnTo>
                    <a:lnTo>
                      <a:pt x="265" y="10755"/>
                    </a:lnTo>
                    <a:close/>
                    <a:moveTo>
                      <a:pt x="0" y="16089"/>
                    </a:moveTo>
                    <a:lnTo>
                      <a:pt x="0" y="21201"/>
                    </a:lnTo>
                    <a:lnTo>
                      <a:pt x="265" y="21201"/>
                    </a:lnTo>
                    <a:lnTo>
                      <a:pt x="265" y="16089"/>
                    </a:lnTo>
                    <a:close/>
                    <a:moveTo>
                      <a:pt x="0" y="21466"/>
                    </a:moveTo>
                    <a:lnTo>
                      <a:pt x="0" y="26579"/>
                    </a:lnTo>
                    <a:lnTo>
                      <a:pt x="265" y="26579"/>
                    </a:lnTo>
                    <a:lnTo>
                      <a:pt x="265" y="21466"/>
                    </a:lnTo>
                    <a:close/>
                    <a:moveTo>
                      <a:pt x="0" y="26843"/>
                    </a:moveTo>
                    <a:lnTo>
                      <a:pt x="0" y="31956"/>
                    </a:lnTo>
                    <a:lnTo>
                      <a:pt x="265" y="31956"/>
                    </a:lnTo>
                    <a:lnTo>
                      <a:pt x="265" y="26843"/>
                    </a:lnTo>
                    <a:close/>
                    <a:moveTo>
                      <a:pt x="0" y="32221"/>
                    </a:moveTo>
                    <a:lnTo>
                      <a:pt x="0" y="37334"/>
                    </a:lnTo>
                    <a:lnTo>
                      <a:pt x="265" y="37334"/>
                    </a:lnTo>
                    <a:lnTo>
                      <a:pt x="265" y="32221"/>
                    </a:lnTo>
                    <a:close/>
                    <a:moveTo>
                      <a:pt x="0" y="37598"/>
                    </a:moveTo>
                    <a:lnTo>
                      <a:pt x="0" y="42711"/>
                    </a:lnTo>
                    <a:lnTo>
                      <a:pt x="265" y="42711"/>
                    </a:lnTo>
                    <a:lnTo>
                      <a:pt x="265" y="37598"/>
                    </a:lnTo>
                    <a:close/>
                    <a:moveTo>
                      <a:pt x="0" y="42975"/>
                    </a:moveTo>
                    <a:lnTo>
                      <a:pt x="0" y="48088"/>
                    </a:lnTo>
                    <a:lnTo>
                      <a:pt x="265" y="48088"/>
                    </a:lnTo>
                    <a:lnTo>
                      <a:pt x="265" y="42975"/>
                    </a:lnTo>
                    <a:close/>
                    <a:moveTo>
                      <a:pt x="0" y="48353"/>
                    </a:moveTo>
                    <a:lnTo>
                      <a:pt x="0" y="53598"/>
                    </a:lnTo>
                    <a:lnTo>
                      <a:pt x="44" y="53598"/>
                    </a:lnTo>
                    <a:lnTo>
                      <a:pt x="44"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59"/>
              <p:cNvSpPr/>
              <p:nvPr/>
            </p:nvSpPr>
            <p:spPr>
              <a:xfrm>
                <a:off x="2093750" y="1643725"/>
                <a:ext cx="6625" cy="1341050"/>
              </a:xfrm>
              <a:custGeom>
                <a:avLst/>
                <a:gdLst/>
                <a:ahLst/>
                <a:cxnLst/>
                <a:rect l="l" t="t" r="r" b="b"/>
                <a:pathLst>
                  <a:path w="265" h="53642" fill="none" extrusionOk="0">
                    <a:moveTo>
                      <a:pt x="0" y="0"/>
                    </a:moveTo>
                    <a:lnTo>
                      <a:pt x="0" y="0"/>
                    </a:lnTo>
                    <a:lnTo>
                      <a:pt x="0" y="53642"/>
                    </a:lnTo>
                    <a:lnTo>
                      <a:pt x="265" y="53642"/>
                    </a:lnTo>
                    <a:lnTo>
                      <a:pt x="44" y="53642"/>
                    </a:lnTo>
                    <a:lnTo>
                      <a:pt x="44" y="53377"/>
                    </a:lnTo>
                    <a:lnTo>
                      <a:pt x="265" y="53377"/>
                    </a:lnTo>
                    <a:lnTo>
                      <a:pt x="265" y="48397"/>
                    </a:lnTo>
                    <a:lnTo>
                      <a:pt x="0" y="48397"/>
                    </a:lnTo>
                    <a:lnTo>
                      <a:pt x="0" y="48132"/>
                    </a:lnTo>
                    <a:lnTo>
                      <a:pt x="265" y="48132"/>
                    </a:lnTo>
                    <a:lnTo>
                      <a:pt x="265" y="43019"/>
                    </a:lnTo>
                    <a:lnTo>
                      <a:pt x="0" y="43019"/>
                    </a:lnTo>
                    <a:lnTo>
                      <a:pt x="0" y="42755"/>
                    </a:lnTo>
                    <a:lnTo>
                      <a:pt x="265" y="42755"/>
                    </a:lnTo>
                    <a:lnTo>
                      <a:pt x="265" y="37642"/>
                    </a:lnTo>
                    <a:lnTo>
                      <a:pt x="0" y="37642"/>
                    </a:lnTo>
                    <a:lnTo>
                      <a:pt x="0" y="37378"/>
                    </a:lnTo>
                    <a:lnTo>
                      <a:pt x="265" y="37378"/>
                    </a:lnTo>
                    <a:lnTo>
                      <a:pt x="265" y="32265"/>
                    </a:lnTo>
                    <a:lnTo>
                      <a:pt x="0" y="32265"/>
                    </a:lnTo>
                    <a:lnTo>
                      <a:pt x="0" y="32000"/>
                    </a:lnTo>
                    <a:lnTo>
                      <a:pt x="265" y="32000"/>
                    </a:lnTo>
                    <a:lnTo>
                      <a:pt x="265" y="26887"/>
                    </a:lnTo>
                    <a:lnTo>
                      <a:pt x="0" y="26887"/>
                    </a:lnTo>
                    <a:lnTo>
                      <a:pt x="0" y="26623"/>
                    </a:lnTo>
                    <a:lnTo>
                      <a:pt x="265" y="26623"/>
                    </a:lnTo>
                    <a:lnTo>
                      <a:pt x="265" y="21510"/>
                    </a:lnTo>
                    <a:lnTo>
                      <a:pt x="0" y="21510"/>
                    </a:lnTo>
                    <a:lnTo>
                      <a:pt x="0" y="21245"/>
                    </a:lnTo>
                    <a:lnTo>
                      <a:pt x="265" y="21245"/>
                    </a:lnTo>
                    <a:lnTo>
                      <a:pt x="265" y="16133"/>
                    </a:lnTo>
                    <a:lnTo>
                      <a:pt x="0" y="16133"/>
                    </a:lnTo>
                    <a:lnTo>
                      <a:pt x="0" y="15868"/>
                    </a:lnTo>
                    <a:lnTo>
                      <a:pt x="265" y="15868"/>
                    </a:lnTo>
                    <a:lnTo>
                      <a:pt x="265" y="10799"/>
                    </a:lnTo>
                    <a:lnTo>
                      <a:pt x="0" y="10799"/>
                    </a:lnTo>
                    <a:lnTo>
                      <a:pt x="0" y="10491"/>
                    </a:lnTo>
                    <a:lnTo>
                      <a:pt x="265" y="10491"/>
                    </a:lnTo>
                    <a:lnTo>
                      <a:pt x="265" y="5422"/>
                    </a:lnTo>
                    <a:lnTo>
                      <a:pt x="0" y="5422"/>
                    </a:lnTo>
                    <a:lnTo>
                      <a:pt x="0" y="5157"/>
                    </a:lnTo>
                    <a:lnTo>
                      <a:pt x="265" y="5157"/>
                    </a:lnTo>
                    <a:lnTo>
                      <a:pt x="265" y="44"/>
                    </a:lnTo>
                    <a:lnTo>
                      <a:pt x="0" y="44"/>
                    </a:lnTo>
                    <a:lnTo>
                      <a:pt x="0"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59"/>
              <p:cNvSpPr/>
              <p:nvPr/>
            </p:nvSpPr>
            <p:spPr>
              <a:xfrm>
                <a:off x="2228175" y="1644825"/>
                <a:ext cx="6650" cy="1333350"/>
              </a:xfrm>
              <a:custGeom>
                <a:avLst/>
                <a:gdLst/>
                <a:ahLst/>
                <a:cxnLst/>
                <a:rect l="l" t="t" r="r" b="b"/>
                <a:pathLst>
                  <a:path w="266" h="53334" extrusionOk="0">
                    <a:moveTo>
                      <a:pt x="1" y="0"/>
                    </a:moveTo>
                    <a:lnTo>
                      <a:pt x="1" y="5113"/>
                    </a:lnTo>
                    <a:lnTo>
                      <a:pt x="265" y="5113"/>
                    </a:lnTo>
                    <a:lnTo>
                      <a:pt x="265" y="0"/>
                    </a:lnTo>
                    <a:close/>
                    <a:moveTo>
                      <a:pt x="1" y="5378"/>
                    </a:moveTo>
                    <a:lnTo>
                      <a:pt x="1" y="10447"/>
                    </a:lnTo>
                    <a:lnTo>
                      <a:pt x="265" y="10447"/>
                    </a:lnTo>
                    <a:lnTo>
                      <a:pt x="265" y="5378"/>
                    </a:lnTo>
                    <a:close/>
                    <a:moveTo>
                      <a:pt x="1" y="10755"/>
                    </a:moveTo>
                    <a:lnTo>
                      <a:pt x="1" y="15824"/>
                    </a:lnTo>
                    <a:lnTo>
                      <a:pt x="265" y="15824"/>
                    </a:lnTo>
                    <a:lnTo>
                      <a:pt x="265" y="10755"/>
                    </a:lnTo>
                    <a:close/>
                    <a:moveTo>
                      <a:pt x="1" y="16089"/>
                    </a:moveTo>
                    <a:lnTo>
                      <a:pt x="1" y="21201"/>
                    </a:lnTo>
                    <a:lnTo>
                      <a:pt x="265" y="21201"/>
                    </a:lnTo>
                    <a:lnTo>
                      <a:pt x="265" y="16089"/>
                    </a:lnTo>
                    <a:close/>
                    <a:moveTo>
                      <a:pt x="1" y="21466"/>
                    </a:moveTo>
                    <a:lnTo>
                      <a:pt x="1" y="26579"/>
                    </a:lnTo>
                    <a:lnTo>
                      <a:pt x="265" y="26579"/>
                    </a:lnTo>
                    <a:lnTo>
                      <a:pt x="265" y="21466"/>
                    </a:lnTo>
                    <a:close/>
                    <a:moveTo>
                      <a:pt x="1" y="26843"/>
                    </a:moveTo>
                    <a:lnTo>
                      <a:pt x="1" y="31956"/>
                    </a:lnTo>
                    <a:lnTo>
                      <a:pt x="265" y="31956"/>
                    </a:lnTo>
                    <a:lnTo>
                      <a:pt x="265" y="26843"/>
                    </a:lnTo>
                    <a:close/>
                    <a:moveTo>
                      <a:pt x="1" y="32221"/>
                    </a:moveTo>
                    <a:lnTo>
                      <a:pt x="1" y="37334"/>
                    </a:lnTo>
                    <a:lnTo>
                      <a:pt x="265" y="37334"/>
                    </a:lnTo>
                    <a:lnTo>
                      <a:pt x="265" y="32221"/>
                    </a:lnTo>
                    <a:close/>
                    <a:moveTo>
                      <a:pt x="1" y="37598"/>
                    </a:moveTo>
                    <a:lnTo>
                      <a:pt x="1" y="42711"/>
                    </a:lnTo>
                    <a:lnTo>
                      <a:pt x="265" y="42711"/>
                    </a:lnTo>
                    <a:lnTo>
                      <a:pt x="265" y="37598"/>
                    </a:lnTo>
                    <a:close/>
                    <a:moveTo>
                      <a:pt x="1" y="42975"/>
                    </a:moveTo>
                    <a:lnTo>
                      <a:pt x="1" y="48088"/>
                    </a:lnTo>
                    <a:lnTo>
                      <a:pt x="265" y="48088"/>
                    </a:lnTo>
                    <a:lnTo>
                      <a:pt x="265" y="42975"/>
                    </a:lnTo>
                    <a:close/>
                    <a:moveTo>
                      <a:pt x="1" y="48353"/>
                    </a:moveTo>
                    <a:lnTo>
                      <a:pt x="1"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59"/>
              <p:cNvSpPr/>
              <p:nvPr/>
            </p:nvSpPr>
            <p:spPr>
              <a:xfrm>
                <a:off x="2228175" y="2853625"/>
                <a:ext cx="6650" cy="124550"/>
              </a:xfrm>
              <a:custGeom>
                <a:avLst/>
                <a:gdLst/>
                <a:ahLst/>
                <a:cxnLst/>
                <a:rect l="l" t="t" r="r" b="b"/>
                <a:pathLst>
                  <a:path w="266" h="4982" fill="none" extrusionOk="0">
                    <a:moveTo>
                      <a:pt x="265" y="1"/>
                    </a:moveTo>
                    <a:lnTo>
                      <a:pt x="1" y="1"/>
                    </a:lnTo>
                    <a:lnTo>
                      <a:pt x="1" y="4981"/>
                    </a:lnTo>
                    <a:lnTo>
                      <a:pt x="265" y="4981"/>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59"/>
              <p:cNvSpPr/>
              <p:nvPr/>
            </p:nvSpPr>
            <p:spPr>
              <a:xfrm>
                <a:off x="2228175" y="2719200"/>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59"/>
              <p:cNvSpPr/>
              <p:nvPr/>
            </p:nvSpPr>
            <p:spPr>
              <a:xfrm>
                <a:off x="2228175" y="2584750"/>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59"/>
              <p:cNvSpPr/>
              <p:nvPr/>
            </p:nvSpPr>
            <p:spPr>
              <a:xfrm>
                <a:off x="2228175" y="2450325"/>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59"/>
              <p:cNvSpPr/>
              <p:nvPr/>
            </p:nvSpPr>
            <p:spPr>
              <a:xfrm>
                <a:off x="2228175" y="2315900"/>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59"/>
              <p:cNvSpPr/>
              <p:nvPr/>
            </p:nvSpPr>
            <p:spPr>
              <a:xfrm>
                <a:off x="2228175" y="2181450"/>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59"/>
              <p:cNvSpPr/>
              <p:nvPr/>
            </p:nvSpPr>
            <p:spPr>
              <a:xfrm>
                <a:off x="2228175" y="2047025"/>
                <a:ext cx="6650" cy="127850"/>
              </a:xfrm>
              <a:custGeom>
                <a:avLst/>
                <a:gdLst/>
                <a:ahLst/>
                <a:cxnLst/>
                <a:rect l="l" t="t" r="r" b="b"/>
                <a:pathLst>
                  <a:path w="266" h="5114" fill="none" extrusionOk="0">
                    <a:moveTo>
                      <a:pt x="265" y="1"/>
                    </a:moveTo>
                    <a:lnTo>
                      <a:pt x="1" y="1"/>
                    </a:lnTo>
                    <a:lnTo>
                      <a:pt x="1" y="5113"/>
                    </a:lnTo>
                    <a:lnTo>
                      <a:pt x="265" y="5113"/>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59"/>
              <p:cNvSpPr/>
              <p:nvPr/>
            </p:nvSpPr>
            <p:spPr>
              <a:xfrm>
                <a:off x="2228175" y="1913700"/>
                <a:ext cx="6650" cy="126750"/>
              </a:xfrm>
              <a:custGeom>
                <a:avLst/>
                <a:gdLst/>
                <a:ahLst/>
                <a:cxnLst/>
                <a:rect l="l" t="t" r="r" b="b"/>
                <a:pathLst>
                  <a:path w="266" h="5070" fill="none" extrusionOk="0">
                    <a:moveTo>
                      <a:pt x="265" y="0"/>
                    </a:moveTo>
                    <a:lnTo>
                      <a:pt x="1" y="0"/>
                    </a:lnTo>
                    <a:lnTo>
                      <a:pt x="1" y="5069"/>
                    </a:lnTo>
                    <a:lnTo>
                      <a:pt x="265" y="5069"/>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59"/>
              <p:cNvSpPr/>
              <p:nvPr/>
            </p:nvSpPr>
            <p:spPr>
              <a:xfrm>
                <a:off x="2228175" y="1779250"/>
                <a:ext cx="6650" cy="126750"/>
              </a:xfrm>
              <a:custGeom>
                <a:avLst/>
                <a:gdLst/>
                <a:ahLst/>
                <a:cxnLst/>
                <a:rect l="l" t="t" r="r" b="b"/>
                <a:pathLst>
                  <a:path w="266" h="5070" fill="none" extrusionOk="0">
                    <a:moveTo>
                      <a:pt x="265" y="1"/>
                    </a:moveTo>
                    <a:lnTo>
                      <a:pt x="1" y="1"/>
                    </a:lnTo>
                    <a:lnTo>
                      <a:pt x="1" y="5070"/>
                    </a:lnTo>
                    <a:lnTo>
                      <a:pt x="265" y="5070"/>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59"/>
              <p:cNvSpPr/>
              <p:nvPr/>
            </p:nvSpPr>
            <p:spPr>
              <a:xfrm>
                <a:off x="2228175" y="1644825"/>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59"/>
              <p:cNvSpPr/>
              <p:nvPr/>
            </p:nvSpPr>
            <p:spPr>
              <a:xfrm>
                <a:off x="2362625" y="1644825"/>
                <a:ext cx="6625" cy="1333350"/>
              </a:xfrm>
              <a:custGeom>
                <a:avLst/>
                <a:gdLst/>
                <a:ahLst/>
                <a:cxnLst/>
                <a:rect l="l" t="t" r="r" b="b"/>
                <a:pathLst>
                  <a:path w="265" h="53334" extrusionOk="0">
                    <a:moveTo>
                      <a:pt x="0" y="0"/>
                    </a:moveTo>
                    <a:lnTo>
                      <a:pt x="0" y="5113"/>
                    </a:lnTo>
                    <a:lnTo>
                      <a:pt x="265" y="5113"/>
                    </a:lnTo>
                    <a:lnTo>
                      <a:pt x="265" y="0"/>
                    </a:lnTo>
                    <a:close/>
                    <a:moveTo>
                      <a:pt x="0" y="5378"/>
                    </a:moveTo>
                    <a:lnTo>
                      <a:pt x="0" y="10447"/>
                    </a:lnTo>
                    <a:lnTo>
                      <a:pt x="265" y="10447"/>
                    </a:lnTo>
                    <a:lnTo>
                      <a:pt x="265" y="5378"/>
                    </a:lnTo>
                    <a:close/>
                    <a:moveTo>
                      <a:pt x="0" y="10755"/>
                    </a:moveTo>
                    <a:lnTo>
                      <a:pt x="0" y="15824"/>
                    </a:lnTo>
                    <a:lnTo>
                      <a:pt x="265" y="15824"/>
                    </a:lnTo>
                    <a:lnTo>
                      <a:pt x="265" y="10755"/>
                    </a:lnTo>
                    <a:close/>
                    <a:moveTo>
                      <a:pt x="0" y="16089"/>
                    </a:moveTo>
                    <a:lnTo>
                      <a:pt x="0" y="21201"/>
                    </a:lnTo>
                    <a:lnTo>
                      <a:pt x="265" y="21201"/>
                    </a:lnTo>
                    <a:lnTo>
                      <a:pt x="265" y="16089"/>
                    </a:lnTo>
                    <a:close/>
                    <a:moveTo>
                      <a:pt x="0" y="21466"/>
                    </a:moveTo>
                    <a:lnTo>
                      <a:pt x="0" y="26579"/>
                    </a:lnTo>
                    <a:lnTo>
                      <a:pt x="265" y="26579"/>
                    </a:lnTo>
                    <a:lnTo>
                      <a:pt x="265" y="21466"/>
                    </a:lnTo>
                    <a:close/>
                    <a:moveTo>
                      <a:pt x="0" y="26843"/>
                    </a:moveTo>
                    <a:lnTo>
                      <a:pt x="0" y="31956"/>
                    </a:lnTo>
                    <a:lnTo>
                      <a:pt x="265" y="31956"/>
                    </a:lnTo>
                    <a:lnTo>
                      <a:pt x="265" y="26843"/>
                    </a:lnTo>
                    <a:close/>
                    <a:moveTo>
                      <a:pt x="0" y="32221"/>
                    </a:moveTo>
                    <a:lnTo>
                      <a:pt x="0" y="37334"/>
                    </a:lnTo>
                    <a:lnTo>
                      <a:pt x="265" y="37334"/>
                    </a:lnTo>
                    <a:lnTo>
                      <a:pt x="265" y="32221"/>
                    </a:lnTo>
                    <a:close/>
                    <a:moveTo>
                      <a:pt x="0" y="37598"/>
                    </a:moveTo>
                    <a:lnTo>
                      <a:pt x="0" y="42711"/>
                    </a:lnTo>
                    <a:lnTo>
                      <a:pt x="265" y="42711"/>
                    </a:lnTo>
                    <a:lnTo>
                      <a:pt x="265" y="37598"/>
                    </a:lnTo>
                    <a:close/>
                    <a:moveTo>
                      <a:pt x="0" y="42975"/>
                    </a:moveTo>
                    <a:lnTo>
                      <a:pt x="0" y="48088"/>
                    </a:lnTo>
                    <a:lnTo>
                      <a:pt x="265" y="48088"/>
                    </a:lnTo>
                    <a:lnTo>
                      <a:pt x="265" y="42975"/>
                    </a:lnTo>
                    <a:close/>
                    <a:moveTo>
                      <a:pt x="0" y="48353"/>
                    </a:moveTo>
                    <a:lnTo>
                      <a:pt x="0"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59"/>
              <p:cNvSpPr/>
              <p:nvPr/>
            </p:nvSpPr>
            <p:spPr>
              <a:xfrm>
                <a:off x="2362625" y="2853625"/>
                <a:ext cx="6625" cy="124550"/>
              </a:xfrm>
              <a:custGeom>
                <a:avLst/>
                <a:gdLst/>
                <a:ahLst/>
                <a:cxnLst/>
                <a:rect l="l" t="t" r="r" b="b"/>
                <a:pathLst>
                  <a:path w="265" h="4982" fill="none" extrusionOk="0">
                    <a:moveTo>
                      <a:pt x="265" y="1"/>
                    </a:moveTo>
                    <a:lnTo>
                      <a:pt x="0" y="1"/>
                    </a:lnTo>
                    <a:lnTo>
                      <a:pt x="0" y="4981"/>
                    </a:lnTo>
                    <a:lnTo>
                      <a:pt x="265" y="4981"/>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59"/>
              <p:cNvSpPr/>
              <p:nvPr/>
            </p:nvSpPr>
            <p:spPr>
              <a:xfrm>
                <a:off x="2362625" y="2719200"/>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59"/>
              <p:cNvSpPr/>
              <p:nvPr/>
            </p:nvSpPr>
            <p:spPr>
              <a:xfrm>
                <a:off x="2362625" y="2584750"/>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59"/>
              <p:cNvSpPr/>
              <p:nvPr/>
            </p:nvSpPr>
            <p:spPr>
              <a:xfrm>
                <a:off x="2362625" y="2450325"/>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59"/>
              <p:cNvSpPr/>
              <p:nvPr/>
            </p:nvSpPr>
            <p:spPr>
              <a:xfrm>
                <a:off x="2362625" y="2315900"/>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59"/>
              <p:cNvSpPr/>
              <p:nvPr/>
            </p:nvSpPr>
            <p:spPr>
              <a:xfrm>
                <a:off x="2362625" y="2181450"/>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59"/>
              <p:cNvSpPr/>
              <p:nvPr/>
            </p:nvSpPr>
            <p:spPr>
              <a:xfrm>
                <a:off x="2362625" y="2047025"/>
                <a:ext cx="6625" cy="127850"/>
              </a:xfrm>
              <a:custGeom>
                <a:avLst/>
                <a:gdLst/>
                <a:ahLst/>
                <a:cxnLst/>
                <a:rect l="l" t="t" r="r" b="b"/>
                <a:pathLst>
                  <a:path w="265" h="5114" fill="none" extrusionOk="0">
                    <a:moveTo>
                      <a:pt x="265" y="1"/>
                    </a:moveTo>
                    <a:lnTo>
                      <a:pt x="0" y="1"/>
                    </a:lnTo>
                    <a:lnTo>
                      <a:pt x="0" y="5113"/>
                    </a:lnTo>
                    <a:lnTo>
                      <a:pt x="265" y="5113"/>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59"/>
              <p:cNvSpPr/>
              <p:nvPr/>
            </p:nvSpPr>
            <p:spPr>
              <a:xfrm>
                <a:off x="2362625" y="1913700"/>
                <a:ext cx="6625" cy="126750"/>
              </a:xfrm>
              <a:custGeom>
                <a:avLst/>
                <a:gdLst/>
                <a:ahLst/>
                <a:cxnLst/>
                <a:rect l="l" t="t" r="r" b="b"/>
                <a:pathLst>
                  <a:path w="265" h="5070" fill="none" extrusionOk="0">
                    <a:moveTo>
                      <a:pt x="265" y="0"/>
                    </a:moveTo>
                    <a:lnTo>
                      <a:pt x="0" y="0"/>
                    </a:lnTo>
                    <a:lnTo>
                      <a:pt x="0" y="5069"/>
                    </a:lnTo>
                    <a:lnTo>
                      <a:pt x="265" y="5069"/>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59"/>
              <p:cNvSpPr/>
              <p:nvPr/>
            </p:nvSpPr>
            <p:spPr>
              <a:xfrm>
                <a:off x="2362625" y="1779250"/>
                <a:ext cx="6625" cy="126750"/>
              </a:xfrm>
              <a:custGeom>
                <a:avLst/>
                <a:gdLst/>
                <a:ahLst/>
                <a:cxnLst/>
                <a:rect l="l" t="t" r="r" b="b"/>
                <a:pathLst>
                  <a:path w="265" h="5070" fill="none" extrusionOk="0">
                    <a:moveTo>
                      <a:pt x="265" y="1"/>
                    </a:moveTo>
                    <a:lnTo>
                      <a:pt x="0" y="1"/>
                    </a:lnTo>
                    <a:lnTo>
                      <a:pt x="0" y="5070"/>
                    </a:lnTo>
                    <a:lnTo>
                      <a:pt x="265" y="5070"/>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59"/>
              <p:cNvSpPr/>
              <p:nvPr/>
            </p:nvSpPr>
            <p:spPr>
              <a:xfrm>
                <a:off x="2362625" y="1644825"/>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59"/>
              <p:cNvSpPr/>
              <p:nvPr/>
            </p:nvSpPr>
            <p:spPr>
              <a:xfrm>
                <a:off x="2497050" y="1644825"/>
                <a:ext cx="6625" cy="1333350"/>
              </a:xfrm>
              <a:custGeom>
                <a:avLst/>
                <a:gdLst/>
                <a:ahLst/>
                <a:cxnLst/>
                <a:rect l="l" t="t" r="r" b="b"/>
                <a:pathLst>
                  <a:path w="265" h="53334" extrusionOk="0">
                    <a:moveTo>
                      <a:pt x="0" y="0"/>
                    </a:moveTo>
                    <a:lnTo>
                      <a:pt x="0" y="5113"/>
                    </a:lnTo>
                    <a:lnTo>
                      <a:pt x="265" y="5113"/>
                    </a:lnTo>
                    <a:lnTo>
                      <a:pt x="265" y="0"/>
                    </a:lnTo>
                    <a:close/>
                    <a:moveTo>
                      <a:pt x="0" y="5378"/>
                    </a:moveTo>
                    <a:lnTo>
                      <a:pt x="0" y="10447"/>
                    </a:lnTo>
                    <a:lnTo>
                      <a:pt x="265" y="10447"/>
                    </a:lnTo>
                    <a:lnTo>
                      <a:pt x="265" y="5378"/>
                    </a:lnTo>
                    <a:close/>
                    <a:moveTo>
                      <a:pt x="0" y="10755"/>
                    </a:moveTo>
                    <a:lnTo>
                      <a:pt x="0" y="15824"/>
                    </a:lnTo>
                    <a:lnTo>
                      <a:pt x="265" y="15824"/>
                    </a:lnTo>
                    <a:lnTo>
                      <a:pt x="265" y="10755"/>
                    </a:lnTo>
                    <a:close/>
                    <a:moveTo>
                      <a:pt x="0" y="16089"/>
                    </a:moveTo>
                    <a:lnTo>
                      <a:pt x="0" y="21201"/>
                    </a:lnTo>
                    <a:lnTo>
                      <a:pt x="265" y="21201"/>
                    </a:lnTo>
                    <a:lnTo>
                      <a:pt x="265" y="16089"/>
                    </a:lnTo>
                    <a:close/>
                    <a:moveTo>
                      <a:pt x="0" y="21466"/>
                    </a:moveTo>
                    <a:lnTo>
                      <a:pt x="0" y="26579"/>
                    </a:lnTo>
                    <a:lnTo>
                      <a:pt x="265" y="26579"/>
                    </a:lnTo>
                    <a:lnTo>
                      <a:pt x="265" y="21466"/>
                    </a:lnTo>
                    <a:close/>
                    <a:moveTo>
                      <a:pt x="0" y="26843"/>
                    </a:moveTo>
                    <a:lnTo>
                      <a:pt x="0" y="31956"/>
                    </a:lnTo>
                    <a:lnTo>
                      <a:pt x="265" y="31956"/>
                    </a:lnTo>
                    <a:lnTo>
                      <a:pt x="265" y="26843"/>
                    </a:lnTo>
                    <a:close/>
                    <a:moveTo>
                      <a:pt x="0" y="32221"/>
                    </a:moveTo>
                    <a:lnTo>
                      <a:pt x="0" y="37334"/>
                    </a:lnTo>
                    <a:lnTo>
                      <a:pt x="265" y="37334"/>
                    </a:lnTo>
                    <a:lnTo>
                      <a:pt x="265" y="32221"/>
                    </a:lnTo>
                    <a:close/>
                    <a:moveTo>
                      <a:pt x="0" y="37598"/>
                    </a:moveTo>
                    <a:lnTo>
                      <a:pt x="0" y="42711"/>
                    </a:lnTo>
                    <a:lnTo>
                      <a:pt x="265" y="42711"/>
                    </a:lnTo>
                    <a:lnTo>
                      <a:pt x="265" y="37598"/>
                    </a:lnTo>
                    <a:close/>
                    <a:moveTo>
                      <a:pt x="0" y="42975"/>
                    </a:moveTo>
                    <a:lnTo>
                      <a:pt x="0" y="48088"/>
                    </a:lnTo>
                    <a:lnTo>
                      <a:pt x="265" y="48088"/>
                    </a:lnTo>
                    <a:lnTo>
                      <a:pt x="265" y="42975"/>
                    </a:lnTo>
                    <a:close/>
                    <a:moveTo>
                      <a:pt x="0" y="48353"/>
                    </a:moveTo>
                    <a:lnTo>
                      <a:pt x="0"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59"/>
              <p:cNvSpPr/>
              <p:nvPr/>
            </p:nvSpPr>
            <p:spPr>
              <a:xfrm>
                <a:off x="2497050" y="2853625"/>
                <a:ext cx="6625" cy="124550"/>
              </a:xfrm>
              <a:custGeom>
                <a:avLst/>
                <a:gdLst/>
                <a:ahLst/>
                <a:cxnLst/>
                <a:rect l="l" t="t" r="r" b="b"/>
                <a:pathLst>
                  <a:path w="265" h="4982" fill="none" extrusionOk="0">
                    <a:moveTo>
                      <a:pt x="265" y="1"/>
                    </a:moveTo>
                    <a:lnTo>
                      <a:pt x="0" y="1"/>
                    </a:lnTo>
                    <a:lnTo>
                      <a:pt x="0" y="4981"/>
                    </a:lnTo>
                    <a:lnTo>
                      <a:pt x="265" y="4981"/>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59"/>
              <p:cNvSpPr/>
              <p:nvPr/>
            </p:nvSpPr>
            <p:spPr>
              <a:xfrm>
                <a:off x="2497050" y="2719200"/>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59"/>
              <p:cNvSpPr/>
              <p:nvPr/>
            </p:nvSpPr>
            <p:spPr>
              <a:xfrm>
                <a:off x="2497050" y="2584750"/>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59"/>
              <p:cNvSpPr/>
              <p:nvPr/>
            </p:nvSpPr>
            <p:spPr>
              <a:xfrm>
                <a:off x="2497050" y="2450325"/>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59"/>
              <p:cNvSpPr/>
              <p:nvPr/>
            </p:nvSpPr>
            <p:spPr>
              <a:xfrm>
                <a:off x="2497050" y="2315900"/>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59"/>
              <p:cNvSpPr/>
              <p:nvPr/>
            </p:nvSpPr>
            <p:spPr>
              <a:xfrm>
                <a:off x="2497050" y="2181450"/>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59"/>
              <p:cNvSpPr/>
              <p:nvPr/>
            </p:nvSpPr>
            <p:spPr>
              <a:xfrm>
                <a:off x="2497050" y="2047025"/>
                <a:ext cx="6625" cy="127850"/>
              </a:xfrm>
              <a:custGeom>
                <a:avLst/>
                <a:gdLst/>
                <a:ahLst/>
                <a:cxnLst/>
                <a:rect l="l" t="t" r="r" b="b"/>
                <a:pathLst>
                  <a:path w="265" h="5114" fill="none" extrusionOk="0">
                    <a:moveTo>
                      <a:pt x="265" y="1"/>
                    </a:moveTo>
                    <a:lnTo>
                      <a:pt x="0" y="1"/>
                    </a:lnTo>
                    <a:lnTo>
                      <a:pt x="0" y="5113"/>
                    </a:lnTo>
                    <a:lnTo>
                      <a:pt x="265" y="5113"/>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59"/>
              <p:cNvSpPr/>
              <p:nvPr/>
            </p:nvSpPr>
            <p:spPr>
              <a:xfrm>
                <a:off x="2497050" y="1913700"/>
                <a:ext cx="6625" cy="126750"/>
              </a:xfrm>
              <a:custGeom>
                <a:avLst/>
                <a:gdLst/>
                <a:ahLst/>
                <a:cxnLst/>
                <a:rect l="l" t="t" r="r" b="b"/>
                <a:pathLst>
                  <a:path w="265" h="5070" fill="none" extrusionOk="0">
                    <a:moveTo>
                      <a:pt x="265" y="0"/>
                    </a:moveTo>
                    <a:lnTo>
                      <a:pt x="0" y="0"/>
                    </a:lnTo>
                    <a:lnTo>
                      <a:pt x="0" y="5069"/>
                    </a:lnTo>
                    <a:lnTo>
                      <a:pt x="265" y="5069"/>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59"/>
              <p:cNvSpPr/>
              <p:nvPr/>
            </p:nvSpPr>
            <p:spPr>
              <a:xfrm>
                <a:off x="2497050" y="1779250"/>
                <a:ext cx="6625" cy="126750"/>
              </a:xfrm>
              <a:custGeom>
                <a:avLst/>
                <a:gdLst/>
                <a:ahLst/>
                <a:cxnLst/>
                <a:rect l="l" t="t" r="r" b="b"/>
                <a:pathLst>
                  <a:path w="265" h="5070" fill="none" extrusionOk="0">
                    <a:moveTo>
                      <a:pt x="265" y="1"/>
                    </a:moveTo>
                    <a:lnTo>
                      <a:pt x="0" y="1"/>
                    </a:lnTo>
                    <a:lnTo>
                      <a:pt x="0" y="5070"/>
                    </a:lnTo>
                    <a:lnTo>
                      <a:pt x="265" y="5070"/>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59"/>
              <p:cNvSpPr/>
              <p:nvPr/>
            </p:nvSpPr>
            <p:spPr>
              <a:xfrm>
                <a:off x="2497050" y="1644825"/>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59"/>
              <p:cNvSpPr/>
              <p:nvPr/>
            </p:nvSpPr>
            <p:spPr>
              <a:xfrm>
                <a:off x="2631475" y="1644825"/>
                <a:ext cx="6650" cy="1333350"/>
              </a:xfrm>
              <a:custGeom>
                <a:avLst/>
                <a:gdLst/>
                <a:ahLst/>
                <a:cxnLst/>
                <a:rect l="l" t="t" r="r" b="b"/>
                <a:pathLst>
                  <a:path w="266" h="53334" extrusionOk="0">
                    <a:moveTo>
                      <a:pt x="1" y="0"/>
                    </a:moveTo>
                    <a:lnTo>
                      <a:pt x="1" y="5113"/>
                    </a:lnTo>
                    <a:lnTo>
                      <a:pt x="265" y="5113"/>
                    </a:lnTo>
                    <a:lnTo>
                      <a:pt x="265" y="0"/>
                    </a:lnTo>
                    <a:close/>
                    <a:moveTo>
                      <a:pt x="1" y="5378"/>
                    </a:moveTo>
                    <a:lnTo>
                      <a:pt x="1" y="10447"/>
                    </a:lnTo>
                    <a:lnTo>
                      <a:pt x="265" y="10447"/>
                    </a:lnTo>
                    <a:lnTo>
                      <a:pt x="265" y="5378"/>
                    </a:lnTo>
                    <a:close/>
                    <a:moveTo>
                      <a:pt x="1" y="10755"/>
                    </a:moveTo>
                    <a:lnTo>
                      <a:pt x="1" y="15824"/>
                    </a:lnTo>
                    <a:lnTo>
                      <a:pt x="265" y="15824"/>
                    </a:lnTo>
                    <a:lnTo>
                      <a:pt x="265" y="10755"/>
                    </a:lnTo>
                    <a:close/>
                    <a:moveTo>
                      <a:pt x="1" y="16089"/>
                    </a:moveTo>
                    <a:lnTo>
                      <a:pt x="1" y="21201"/>
                    </a:lnTo>
                    <a:lnTo>
                      <a:pt x="265" y="21201"/>
                    </a:lnTo>
                    <a:lnTo>
                      <a:pt x="265" y="16089"/>
                    </a:lnTo>
                    <a:close/>
                    <a:moveTo>
                      <a:pt x="1" y="21466"/>
                    </a:moveTo>
                    <a:lnTo>
                      <a:pt x="1" y="26579"/>
                    </a:lnTo>
                    <a:lnTo>
                      <a:pt x="265" y="26579"/>
                    </a:lnTo>
                    <a:lnTo>
                      <a:pt x="265" y="21466"/>
                    </a:lnTo>
                    <a:close/>
                    <a:moveTo>
                      <a:pt x="1" y="26843"/>
                    </a:moveTo>
                    <a:lnTo>
                      <a:pt x="1" y="31956"/>
                    </a:lnTo>
                    <a:lnTo>
                      <a:pt x="265" y="31956"/>
                    </a:lnTo>
                    <a:lnTo>
                      <a:pt x="265" y="26843"/>
                    </a:lnTo>
                    <a:close/>
                    <a:moveTo>
                      <a:pt x="1" y="32221"/>
                    </a:moveTo>
                    <a:lnTo>
                      <a:pt x="1" y="37334"/>
                    </a:lnTo>
                    <a:lnTo>
                      <a:pt x="265" y="37334"/>
                    </a:lnTo>
                    <a:lnTo>
                      <a:pt x="265" y="32221"/>
                    </a:lnTo>
                    <a:close/>
                    <a:moveTo>
                      <a:pt x="1" y="37598"/>
                    </a:moveTo>
                    <a:lnTo>
                      <a:pt x="1" y="42711"/>
                    </a:lnTo>
                    <a:lnTo>
                      <a:pt x="265" y="42711"/>
                    </a:lnTo>
                    <a:lnTo>
                      <a:pt x="265" y="37598"/>
                    </a:lnTo>
                    <a:close/>
                    <a:moveTo>
                      <a:pt x="1" y="42975"/>
                    </a:moveTo>
                    <a:lnTo>
                      <a:pt x="1" y="48088"/>
                    </a:lnTo>
                    <a:lnTo>
                      <a:pt x="265" y="48088"/>
                    </a:lnTo>
                    <a:lnTo>
                      <a:pt x="265" y="42975"/>
                    </a:lnTo>
                    <a:close/>
                    <a:moveTo>
                      <a:pt x="1" y="48353"/>
                    </a:moveTo>
                    <a:lnTo>
                      <a:pt x="1"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59"/>
              <p:cNvSpPr/>
              <p:nvPr/>
            </p:nvSpPr>
            <p:spPr>
              <a:xfrm>
                <a:off x="2631475" y="2853625"/>
                <a:ext cx="6650" cy="124550"/>
              </a:xfrm>
              <a:custGeom>
                <a:avLst/>
                <a:gdLst/>
                <a:ahLst/>
                <a:cxnLst/>
                <a:rect l="l" t="t" r="r" b="b"/>
                <a:pathLst>
                  <a:path w="266" h="4982" fill="none" extrusionOk="0">
                    <a:moveTo>
                      <a:pt x="265" y="1"/>
                    </a:moveTo>
                    <a:lnTo>
                      <a:pt x="1" y="1"/>
                    </a:lnTo>
                    <a:lnTo>
                      <a:pt x="1" y="4981"/>
                    </a:lnTo>
                    <a:lnTo>
                      <a:pt x="265" y="4981"/>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59"/>
              <p:cNvSpPr/>
              <p:nvPr/>
            </p:nvSpPr>
            <p:spPr>
              <a:xfrm>
                <a:off x="2631475" y="2719200"/>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59"/>
              <p:cNvSpPr/>
              <p:nvPr/>
            </p:nvSpPr>
            <p:spPr>
              <a:xfrm>
                <a:off x="2631475" y="2584750"/>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59"/>
              <p:cNvSpPr/>
              <p:nvPr/>
            </p:nvSpPr>
            <p:spPr>
              <a:xfrm>
                <a:off x="2631475" y="2450325"/>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59"/>
              <p:cNvSpPr/>
              <p:nvPr/>
            </p:nvSpPr>
            <p:spPr>
              <a:xfrm>
                <a:off x="2631475" y="2315900"/>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59"/>
              <p:cNvSpPr/>
              <p:nvPr/>
            </p:nvSpPr>
            <p:spPr>
              <a:xfrm>
                <a:off x="2631475" y="2181450"/>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59"/>
              <p:cNvSpPr/>
              <p:nvPr/>
            </p:nvSpPr>
            <p:spPr>
              <a:xfrm>
                <a:off x="2631475" y="2047025"/>
                <a:ext cx="6650" cy="127850"/>
              </a:xfrm>
              <a:custGeom>
                <a:avLst/>
                <a:gdLst/>
                <a:ahLst/>
                <a:cxnLst/>
                <a:rect l="l" t="t" r="r" b="b"/>
                <a:pathLst>
                  <a:path w="266" h="5114" fill="none" extrusionOk="0">
                    <a:moveTo>
                      <a:pt x="265" y="1"/>
                    </a:moveTo>
                    <a:lnTo>
                      <a:pt x="1" y="1"/>
                    </a:lnTo>
                    <a:lnTo>
                      <a:pt x="1" y="5113"/>
                    </a:lnTo>
                    <a:lnTo>
                      <a:pt x="265" y="5113"/>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59"/>
              <p:cNvSpPr/>
              <p:nvPr/>
            </p:nvSpPr>
            <p:spPr>
              <a:xfrm>
                <a:off x="2631475" y="1913700"/>
                <a:ext cx="6650" cy="126750"/>
              </a:xfrm>
              <a:custGeom>
                <a:avLst/>
                <a:gdLst/>
                <a:ahLst/>
                <a:cxnLst/>
                <a:rect l="l" t="t" r="r" b="b"/>
                <a:pathLst>
                  <a:path w="266" h="5070" fill="none" extrusionOk="0">
                    <a:moveTo>
                      <a:pt x="265" y="0"/>
                    </a:moveTo>
                    <a:lnTo>
                      <a:pt x="1" y="0"/>
                    </a:lnTo>
                    <a:lnTo>
                      <a:pt x="1" y="5069"/>
                    </a:lnTo>
                    <a:lnTo>
                      <a:pt x="265" y="5069"/>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59"/>
              <p:cNvSpPr/>
              <p:nvPr/>
            </p:nvSpPr>
            <p:spPr>
              <a:xfrm>
                <a:off x="2631475" y="1779250"/>
                <a:ext cx="6650" cy="126750"/>
              </a:xfrm>
              <a:custGeom>
                <a:avLst/>
                <a:gdLst/>
                <a:ahLst/>
                <a:cxnLst/>
                <a:rect l="l" t="t" r="r" b="b"/>
                <a:pathLst>
                  <a:path w="266" h="5070" fill="none" extrusionOk="0">
                    <a:moveTo>
                      <a:pt x="265" y="1"/>
                    </a:moveTo>
                    <a:lnTo>
                      <a:pt x="1" y="1"/>
                    </a:lnTo>
                    <a:lnTo>
                      <a:pt x="1" y="5070"/>
                    </a:lnTo>
                    <a:lnTo>
                      <a:pt x="265" y="5070"/>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59"/>
              <p:cNvSpPr/>
              <p:nvPr/>
            </p:nvSpPr>
            <p:spPr>
              <a:xfrm>
                <a:off x="2631475" y="1644825"/>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59"/>
              <p:cNvSpPr/>
              <p:nvPr/>
            </p:nvSpPr>
            <p:spPr>
              <a:xfrm>
                <a:off x="2761500" y="1645925"/>
                <a:ext cx="7750" cy="1336650"/>
              </a:xfrm>
              <a:custGeom>
                <a:avLst/>
                <a:gdLst/>
                <a:ahLst/>
                <a:cxnLst/>
                <a:rect l="l" t="t" r="r" b="b"/>
                <a:pathLst>
                  <a:path w="310" h="53466" extrusionOk="0">
                    <a:moveTo>
                      <a:pt x="1" y="1"/>
                    </a:moveTo>
                    <a:lnTo>
                      <a:pt x="1" y="5069"/>
                    </a:lnTo>
                    <a:lnTo>
                      <a:pt x="309" y="5069"/>
                    </a:lnTo>
                    <a:lnTo>
                      <a:pt x="309" y="1"/>
                    </a:lnTo>
                    <a:close/>
                    <a:moveTo>
                      <a:pt x="1" y="5334"/>
                    </a:moveTo>
                    <a:lnTo>
                      <a:pt x="1" y="10403"/>
                    </a:lnTo>
                    <a:lnTo>
                      <a:pt x="309" y="10403"/>
                    </a:lnTo>
                    <a:lnTo>
                      <a:pt x="309" y="5334"/>
                    </a:lnTo>
                    <a:close/>
                    <a:moveTo>
                      <a:pt x="1" y="10711"/>
                    </a:moveTo>
                    <a:lnTo>
                      <a:pt x="1" y="15780"/>
                    </a:lnTo>
                    <a:lnTo>
                      <a:pt x="309" y="15780"/>
                    </a:lnTo>
                    <a:lnTo>
                      <a:pt x="309" y="10711"/>
                    </a:lnTo>
                    <a:close/>
                    <a:moveTo>
                      <a:pt x="1" y="16045"/>
                    </a:moveTo>
                    <a:lnTo>
                      <a:pt x="1" y="21157"/>
                    </a:lnTo>
                    <a:lnTo>
                      <a:pt x="309" y="21157"/>
                    </a:lnTo>
                    <a:lnTo>
                      <a:pt x="309" y="16045"/>
                    </a:lnTo>
                    <a:close/>
                    <a:moveTo>
                      <a:pt x="1" y="21422"/>
                    </a:moveTo>
                    <a:lnTo>
                      <a:pt x="1" y="26535"/>
                    </a:lnTo>
                    <a:lnTo>
                      <a:pt x="309" y="26535"/>
                    </a:lnTo>
                    <a:lnTo>
                      <a:pt x="309" y="21422"/>
                    </a:lnTo>
                    <a:close/>
                    <a:moveTo>
                      <a:pt x="1" y="26799"/>
                    </a:moveTo>
                    <a:lnTo>
                      <a:pt x="1" y="31912"/>
                    </a:lnTo>
                    <a:lnTo>
                      <a:pt x="309" y="31912"/>
                    </a:lnTo>
                    <a:lnTo>
                      <a:pt x="309" y="26799"/>
                    </a:lnTo>
                    <a:close/>
                    <a:moveTo>
                      <a:pt x="1" y="32177"/>
                    </a:moveTo>
                    <a:lnTo>
                      <a:pt x="1" y="37290"/>
                    </a:lnTo>
                    <a:lnTo>
                      <a:pt x="309" y="37290"/>
                    </a:lnTo>
                    <a:lnTo>
                      <a:pt x="309" y="32177"/>
                    </a:lnTo>
                    <a:close/>
                    <a:moveTo>
                      <a:pt x="1" y="37554"/>
                    </a:moveTo>
                    <a:lnTo>
                      <a:pt x="1" y="42667"/>
                    </a:lnTo>
                    <a:lnTo>
                      <a:pt x="309" y="42667"/>
                    </a:lnTo>
                    <a:lnTo>
                      <a:pt x="309" y="37554"/>
                    </a:lnTo>
                    <a:close/>
                    <a:moveTo>
                      <a:pt x="1" y="42931"/>
                    </a:moveTo>
                    <a:lnTo>
                      <a:pt x="1" y="48044"/>
                    </a:lnTo>
                    <a:lnTo>
                      <a:pt x="309" y="48044"/>
                    </a:lnTo>
                    <a:lnTo>
                      <a:pt x="309" y="42931"/>
                    </a:lnTo>
                    <a:close/>
                    <a:moveTo>
                      <a:pt x="1" y="48309"/>
                    </a:moveTo>
                    <a:lnTo>
                      <a:pt x="1" y="53289"/>
                    </a:lnTo>
                    <a:lnTo>
                      <a:pt x="265" y="53289"/>
                    </a:lnTo>
                    <a:lnTo>
                      <a:pt x="265" y="53466"/>
                    </a:lnTo>
                    <a:lnTo>
                      <a:pt x="309" y="53466"/>
                    </a:lnTo>
                    <a:lnTo>
                      <a:pt x="309" y="48309"/>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59"/>
              <p:cNvSpPr/>
              <p:nvPr/>
            </p:nvSpPr>
            <p:spPr>
              <a:xfrm>
                <a:off x="2761500" y="1645925"/>
                <a:ext cx="7750" cy="1336650"/>
              </a:xfrm>
              <a:custGeom>
                <a:avLst/>
                <a:gdLst/>
                <a:ahLst/>
                <a:cxnLst/>
                <a:rect l="l" t="t" r="r" b="b"/>
                <a:pathLst>
                  <a:path w="310" h="53466" fill="none" extrusionOk="0">
                    <a:moveTo>
                      <a:pt x="309" y="1"/>
                    </a:moveTo>
                    <a:lnTo>
                      <a:pt x="1" y="1"/>
                    </a:lnTo>
                    <a:lnTo>
                      <a:pt x="1" y="5069"/>
                    </a:lnTo>
                    <a:lnTo>
                      <a:pt x="309" y="5069"/>
                    </a:lnTo>
                    <a:lnTo>
                      <a:pt x="309" y="5334"/>
                    </a:lnTo>
                    <a:lnTo>
                      <a:pt x="1" y="5334"/>
                    </a:lnTo>
                    <a:lnTo>
                      <a:pt x="1" y="10403"/>
                    </a:lnTo>
                    <a:lnTo>
                      <a:pt x="309" y="10403"/>
                    </a:lnTo>
                    <a:lnTo>
                      <a:pt x="309" y="10711"/>
                    </a:lnTo>
                    <a:lnTo>
                      <a:pt x="1" y="10711"/>
                    </a:lnTo>
                    <a:lnTo>
                      <a:pt x="1" y="15780"/>
                    </a:lnTo>
                    <a:lnTo>
                      <a:pt x="309" y="15780"/>
                    </a:lnTo>
                    <a:lnTo>
                      <a:pt x="309" y="16045"/>
                    </a:lnTo>
                    <a:lnTo>
                      <a:pt x="1" y="16045"/>
                    </a:lnTo>
                    <a:lnTo>
                      <a:pt x="1" y="21157"/>
                    </a:lnTo>
                    <a:lnTo>
                      <a:pt x="309" y="21157"/>
                    </a:lnTo>
                    <a:lnTo>
                      <a:pt x="309" y="21422"/>
                    </a:lnTo>
                    <a:lnTo>
                      <a:pt x="1" y="21422"/>
                    </a:lnTo>
                    <a:lnTo>
                      <a:pt x="1" y="26535"/>
                    </a:lnTo>
                    <a:lnTo>
                      <a:pt x="309" y="26535"/>
                    </a:lnTo>
                    <a:lnTo>
                      <a:pt x="309" y="26799"/>
                    </a:lnTo>
                    <a:lnTo>
                      <a:pt x="1" y="26799"/>
                    </a:lnTo>
                    <a:lnTo>
                      <a:pt x="1" y="31912"/>
                    </a:lnTo>
                    <a:lnTo>
                      <a:pt x="309" y="31912"/>
                    </a:lnTo>
                    <a:lnTo>
                      <a:pt x="309" y="32177"/>
                    </a:lnTo>
                    <a:lnTo>
                      <a:pt x="1" y="32177"/>
                    </a:lnTo>
                    <a:lnTo>
                      <a:pt x="1" y="37290"/>
                    </a:lnTo>
                    <a:lnTo>
                      <a:pt x="309" y="37290"/>
                    </a:lnTo>
                    <a:lnTo>
                      <a:pt x="309" y="37554"/>
                    </a:lnTo>
                    <a:lnTo>
                      <a:pt x="1" y="37554"/>
                    </a:lnTo>
                    <a:lnTo>
                      <a:pt x="1" y="42667"/>
                    </a:lnTo>
                    <a:lnTo>
                      <a:pt x="309" y="42667"/>
                    </a:lnTo>
                    <a:lnTo>
                      <a:pt x="309" y="42931"/>
                    </a:lnTo>
                    <a:lnTo>
                      <a:pt x="1" y="42931"/>
                    </a:lnTo>
                    <a:lnTo>
                      <a:pt x="1" y="48044"/>
                    </a:lnTo>
                    <a:lnTo>
                      <a:pt x="309" y="48044"/>
                    </a:lnTo>
                    <a:lnTo>
                      <a:pt x="309" y="48309"/>
                    </a:lnTo>
                    <a:lnTo>
                      <a:pt x="1" y="48309"/>
                    </a:lnTo>
                    <a:lnTo>
                      <a:pt x="1" y="53289"/>
                    </a:lnTo>
                    <a:lnTo>
                      <a:pt x="265" y="53289"/>
                    </a:lnTo>
                    <a:lnTo>
                      <a:pt x="265" y="53466"/>
                    </a:lnTo>
                    <a:lnTo>
                      <a:pt x="309" y="53466"/>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59"/>
              <p:cNvSpPr/>
              <p:nvPr/>
            </p:nvSpPr>
            <p:spPr>
              <a:xfrm>
                <a:off x="2093750" y="1638225"/>
                <a:ext cx="675500" cy="6625"/>
              </a:xfrm>
              <a:custGeom>
                <a:avLst/>
                <a:gdLst/>
                <a:ahLst/>
                <a:cxnLst/>
                <a:rect l="l" t="t" r="r" b="b"/>
                <a:pathLst>
                  <a:path w="27020" h="265" extrusionOk="0">
                    <a:moveTo>
                      <a:pt x="0" y="0"/>
                    </a:moveTo>
                    <a:lnTo>
                      <a:pt x="0" y="220"/>
                    </a:lnTo>
                    <a:lnTo>
                      <a:pt x="265" y="220"/>
                    </a:lnTo>
                    <a:lnTo>
                      <a:pt x="265" y="264"/>
                    </a:lnTo>
                    <a:lnTo>
                      <a:pt x="5378" y="264"/>
                    </a:lnTo>
                    <a:lnTo>
                      <a:pt x="5378" y="220"/>
                    </a:lnTo>
                    <a:lnTo>
                      <a:pt x="5642" y="220"/>
                    </a:lnTo>
                    <a:lnTo>
                      <a:pt x="5642" y="264"/>
                    </a:lnTo>
                    <a:lnTo>
                      <a:pt x="10755" y="264"/>
                    </a:lnTo>
                    <a:lnTo>
                      <a:pt x="10755" y="220"/>
                    </a:lnTo>
                    <a:lnTo>
                      <a:pt x="11020" y="220"/>
                    </a:lnTo>
                    <a:lnTo>
                      <a:pt x="11020" y="264"/>
                    </a:lnTo>
                    <a:lnTo>
                      <a:pt x="16132" y="264"/>
                    </a:lnTo>
                    <a:lnTo>
                      <a:pt x="16132" y="220"/>
                    </a:lnTo>
                    <a:lnTo>
                      <a:pt x="16397" y="220"/>
                    </a:lnTo>
                    <a:lnTo>
                      <a:pt x="16397" y="264"/>
                    </a:lnTo>
                    <a:lnTo>
                      <a:pt x="21510" y="264"/>
                    </a:lnTo>
                    <a:lnTo>
                      <a:pt x="21510" y="220"/>
                    </a:lnTo>
                    <a:lnTo>
                      <a:pt x="21774" y="220"/>
                    </a:lnTo>
                    <a:lnTo>
                      <a:pt x="21774" y="264"/>
                    </a:lnTo>
                    <a:lnTo>
                      <a:pt x="27019" y="264"/>
                    </a:lnTo>
                    <a:lnTo>
                      <a:pt x="2701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59"/>
              <p:cNvSpPr/>
              <p:nvPr/>
            </p:nvSpPr>
            <p:spPr>
              <a:xfrm>
                <a:off x="2093750" y="1638225"/>
                <a:ext cx="675500" cy="6625"/>
              </a:xfrm>
              <a:custGeom>
                <a:avLst/>
                <a:gdLst/>
                <a:ahLst/>
                <a:cxnLst/>
                <a:rect l="l" t="t" r="r" b="b"/>
                <a:pathLst>
                  <a:path w="27020" h="265" fill="none" extrusionOk="0">
                    <a:moveTo>
                      <a:pt x="27019" y="0"/>
                    </a:moveTo>
                    <a:lnTo>
                      <a:pt x="0" y="0"/>
                    </a:lnTo>
                    <a:lnTo>
                      <a:pt x="0" y="220"/>
                    </a:lnTo>
                    <a:lnTo>
                      <a:pt x="265" y="220"/>
                    </a:lnTo>
                    <a:lnTo>
                      <a:pt x="265" y="264"/>
                    </a:lnTo>
                    <a:lnTo>
                      <a:pt x="5378" y="264"/>
                    </a:lnTo>
                    <a:lnTo>
                      <a:pt x="5378" y="220"/>
                    </a:lnTo>
                    <a:lnTo>
                      <a:pt x="5642" y="220"/>
                    </a:lnTo>
                    <a:lnTo>
                      <a:pt x="5642" y="264"/>
                    </a:lnTo>
                    <a:lnTo>
                      <a:pt x="10755" y="264"/>
                    </a:lnTo>
                    <a:lnTo>
                      <a:pt x="10755" y="220"/>
                    </a:lnTo>
                    <a:lnTo>
                      <a:pt x="11020" y="220"/>
                    </a:lnTo>
                    <a:lnTo>
                      <a:pt x="11020" y="264"/>
                    </a:lnTo>
                    <a:lnTo>
                      <a:pt x="16132" y="264"/>
                    </a:lnTo>
                    <a:lnTo>
                      <a:pt x="16132" y="220"/>
                    </a:lnTo>
                    <a:lnTo>
                      <a:pt x="16397" y="220"/>
                    </a:lnTo>
                    <a:lnTo>
                      <a:pt x="16397" y="264"/>
                    </a:lnTo>
                    <a:lnTo>
                      <a:pt x="21510" y="264"/>
                    </a:lnTo>
                    <a:lnTo>
                      <a:pt x="21510" y="220"/>
                    </a:lnTo>
                    <a:lnTo>
                      <a:pt x="21774" y="220"/>
                    </a:lnTo>
                    <a:lnTo>
                      <a:pt x="21774" y="264"/>
                    </a:lnTo>
                    <a:lnTo>
                      <a:pt x="27019" y="264"/>
                    </a:lnTo>
                    <a:lnTo>
                      <a:pt x="2701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59"/>
              <p:cNvSpPr/>
              <p:nvPr/>
            </p:nvSpPr>
            <p:spPr>
              <a:xfrm>
                <a:off x="2093750" y="1643725"/>
                <a:ext cx="6625" cy="1125"/>
              </a:xfrm>
              <a:custGeom>
                <a:avLst/>
                <a:gdLst/>
                <a:ahLst/>
                <a:cxnLst/>
                <a:rect l="l" t="t" r="r" b="b"/>
                <a:pathLst>
                  <a:path w="265" h="45" extrusionOk="0">
                    <a:moveTo>
                      <a:pt x="0" y="0"/>
                    </a:moveTo>
                    <a:lnTo>
                      <a:pt x="0" y="44"/>
                    </a:lnTo>
                    <a:lnTo>
                      <a:pt x="265"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59"/>
              <p:cNvSpPr/>
              <p:nvPr/>
            </p:nvSpPr>
            <p:spPr>
              <a:xfrm>
                <a:off x="2093750" y="1643725"/>
                <a:ext cx="6625" cy="1125"/>
              </a:xfrm>
              <a:custGeom>
                <a:avLst/>
                <a:gdLst/>
                <a:ahLst/>
                <a:cxnLst/>
                <a:rect l="l" t="t" r="r" b="b"/>
                <a:pathLst>
                  <a:path w="265" h="45" fill="none" extrusionOk="0">
                    <a:moveTo>
                      <a:pt x="265" y="0"/>
                    </a:moveTo>
                    <a:lnTo>
                      <a:pt x="0" y="0"/>
                    </a:lnTo>
                    <a:lnTo>
                      <a:pt x="0" y="44"/>
                    </a:lnTo>
                    <a:lnTo>
                      <a:pt x="265" y="44"/>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59"/>
              <p:cNvSpPr/>
              <p:nvPr/>
            </p:nvSpPr>
            <p:spPr>
              <a:xfrm>
                <a:off x="2228175" y="1643725"/>
                <a:ext cx="6650" cy="1125"/>
              </a:xfrm>
              <a:custGeom>
                <a:avLst/>
                <a:gdLst/>
                <a:ahLst/>
                <a:cxnLst/>
                <a:rect l="l" t="t" r="r" b="b"/>
                <a:pathLst>
                  <a:path w="266" h="45" extrusionOk="0">
                    <a:moveTo>
                      <a:pt x="1" y="0"/>
                    </a:moveTo>
                    <a:lnTo>
                      <a:pt x="1" y="44"/>
                    </a:lnTo>
                    <a:lnTo>
                      <a:pt x="265"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59"/>
              <p:cNvSpPr/>
              <p:nvPr/>
            </p:nvSpPr>
            <p:spPr>
              <a:xfrm>
                <a:off x="2228175" y="1643725"/>
                <a:ext cx="6650" cy="1125"/>
              </a:xfrm>
              <a:custGeom>
                <a:avLst/>
                <a:gdLst/>
                <a:ahLst/>
                <a:cxnLst/>
                <a:rect l="l" t="t" r="r" b="b"/>
                <a:pathLst>
                  <a:path w="266" h="45" fill="none" extrusionOk="0">
                    <a:moveTo>
                      <a:pt x="265" y="0"/>
                    </a:moveTo>
                    <a:lnTo>
                      <a:pt x="1" y="0"/>
                    </a:lnTo>
                    <a:lnTo>
                      <a:pt x="1" y="44"/>
                    </a:lnTo>
                    <a:lnTo>
                      <a:pt x="265" y="44"/>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59"/>
              <p:cNvSpPr/>
              <p:nvPr/>
            </p:nvSpPr>
            <p:spPr>
              <a:xfrm>
                <a:off x="2362625" y="1643725"/>
                <a:ext cx="6625" cy="1125"/>
              </a:xfrm>
              <a:custGeom>
                <a:avLst/>
                <a:gdLst/>
                <a:ahLst/>
                <a:cxnLst/>
                <a:rect l="l" t="t" r="r" b="b"/>
                <a:pathLst>
                  <a:path w="265" h="45" extrusionOk="0">
                    <a:moveTo>
                      <a:pt x="0" y="0"/>
                    </a:moveTo>
                    <a:lnTo>
                      <a:pt x="0" y="44"/>
                    </a:lnTo>
                    <a:lnTo>
                      <a:pt x="265"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59"/>
              <p:cNvSpPr/>
              <p:nvPr/>
            </p:nvSpPr>
            <p:spPr>
              <a:xfrm>
                <a:off x="2362625" y="1643725"/>
                <a:ext cx="6625" cy="1125"/>
              </a:xfrm>
              <a:custGeom>
                <a:avLst/>
                <a:gdLst/>
                <a:ahLst/>
                <a:cxnLst/>
                <a:rect l="l" t="t" r="r" b="b"/>
                <a:pathLst>
                  <a:path w="265" h="45" fill="none" extrusionOk="0">
                    <a:moveTo>
                      <a:pt x="265" y="0"/>
                    </a:moveTo>
                    <a:lnTo>
                      <a:pt x="0" y="0"/>
                    </a:lnTo>
                    <a:lnTo>
                      <a:pt x="0" y="44"/>
                    </a:lnTo>
                    <a:lnTo>
                      <a:pt x="265" y="44"/>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59"/>
              <p:cNvSpPr/>
              <p:nvPr/>
            </p:nvSpPr>
            <p:spPr>
              <a:xfrm>
                <a:off x="2497050" y="1643725"/>
                <a:ext cx="6625" cy="1125"/>
              </a:xfrm>
              <a:custGeom>
                <a:avLst/>
                <a:gdLst/>
                <a:ahLst/>
                <a:cxnLst/>
                <a:rect l="l" t="t" r="r" b="b"/>
                <a:pathLst>
                  <a:path w="265" h="45" extrusionOk="0">
                    <a:moveTo>
                      <a:pt x="0" y="0"/>
                    </a:moveTo>
                    <a:lnTo>
                      <a:pt x="0" y="44"/>
                    </a:lnTo>
                    <a:lnTo>
                      <a:pt x="265"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59"/>
              <p:cNvSpPr/>
              <p:nvPr/>
            </p:nvSpPr>
            <p:spPr>
              <a:xfrm>
                <a:off x="2497050" y="1643725"/>
                <a:ext cx="6625" cy="1125"/>
              </a:xfrm>
              <a:custGeom>
                <a:avLst/>
                <a:gdLst/>
                <a:ahLst/>
                <a:cxnLst/>
                <a:rect l="l" t="t" r="r" b="b"/>
                <a:pathLst>
                  <a:path w="265" h="45" fill="none" extrusionOk="0">
                    <a:moveTo>
                      <a:pt x="265" y="0"/>
                    </a:moveTo>
                    <a:lnTo>
                      <a:pt x="0" y="0"/>
                    </a:lnTo>
                    <a:lnTo>
                      <a:pt x="0" y="44"/>
                    </a:lnTo>
                    <a:lnTo>
                      <a:pt x="265" y="44"/>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59"/>
              <p:cNvSpPr/>
              <p:nvPr/>
            </p:nvSpPr>
            <p:spPr>
              <a:xfrm>
                <a:off x="2631475" y="1643725"/>
                <a:ext cx="6650" cy="1125"/>
              </a:xfrm>
              <a:custGeom>
                <a:avLst/>
                <a:gdLst/>
                <a:ahLst/>
                <a:cxnLst/>
                <a:rect l="l" t="t" r="r" b="b"/>
                <a:pathLst>
                  <a:path w="266" h="45" extrusionOk="0">
                    <a:moveTo>
                      <a:pt x="1" y="0"/>
                    </a:moveTo>
                    <a:lnTo>
                      <a:pt x="1" y="44"/>
                    </a:lnTo>
                    <a:lnTo>
                      <a:pt x="265"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59"/>
              <p:cNvSpPr/>
              <p:nvPr/>
            </p:nvSpPr>
            <p:spPr>
              <a:xfrm>
                <a:off x="2631475" y="1643725"/>
                <a:ext cx="6650" cy="1125"/>
              </a:xfrm>
              <a:custGeom>
                <a:avLst/>
                <a:gdLst/>
                <a:ahLst/>
                <a:cxnLst/>
                <a:rect l="l" t="t" r="r" b="b"/>
                <a:pathLst>
                  <a:path w="266" h="45" fill="none" extrusionOk="0">
                    <a:moveTo>
                      <a:pt x="265" y="0"/>
                    </a:moveTo>
                    <a:lnTo>
                      <a:pt x="1" y="0"/>
                    </a:lnTo>
                    <a:lnTo>
                      <a:pt x="1" y="44"/>
                    </a:lnTo>
                    <a:lnTo>
                      <a:pt x="265" y="44"/>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59"/>
              <p:cNvSpPr/>
              <p:nvPr/>
            </p:nvSpPr>
            <p:spPr>
              <a:xfrm>
                <a:off x="2100350" y="1772650"/>
                <a:ext cx="661175" cy="6625"/>
              </a:xfrm>
              <a:custGeom>
                <a:avLst/>
                <a:gdLst/>
                <a:ahLst/>
                <a:cxnLst/>
                <a:rect l="l" t="t" r="r" b="b"/>
                <a:pathLst>
                  <a:path w="26447"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59"/>
              <p:cNvSpPr/>
              <p:nvPr/>
            </p:nvSpPr>
            <p:spPr>
              <a:xfrm>
                <a:off x="2100350" y="17726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59"/>
              <p:cNvSpPr/>
              <p:nvPr/>
            </p:nvSpPr>
            <p:spPr>
              <a:xfrm>
                <a:off x="2234800" y="1772650"/>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59"/>
              <p:cNvSpPr/>
              <p:nvPr/>
            </p:nvSpPr>
            <p:spPr>
              <a:xfrm>
                <a:off x="2369225" y="1772650"/>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59"/>
              <p:cNvSpPr/>
              <p:nvPr/>
            </p:nvSpPr>
            <p:spPr>
              <a:xfrm>
                <a:off x="2503650" y="17726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59"/>
              <p:cNvSpPr/>
              <p:nvPr/>
            </p:nvSpPr>
            <p:spPr>
              <a:xfrm>
                <a:off x="2638100" y="1772650"/>
                <a:ext cx="123425" cy="6625"/>
              </a:xfrm>
              <a:custGeom>
                <a:avLst/>
                <a:gdLst/>
                <a:ahLst/>
                <a:cxnLst/>
                <a:rect l="l" t="t" r="r" b="b"/>
                <a:pathLst>
                  <a:path w="4937" h="265" fill="none" extrusionOk="0">
                    <a:moveTo>
                      <a:pt x="4937" y="0"/>
                    </a:moveTo>
                    <a:lnTo>
                      <a:pt x="0" y="0"/>
                    </a:lnTo>
                    <a:lnTo>
                      <a:pt x="0" y="265"/>
                    </a:lnTo>
                    <a:lnTo>
                      <a:pt x="4937" y="265"/>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59"/>
              <p:cNvSpPr/>
              <p:nvPr/>
            </p:nvSpPr>
            <p:spPr>
              <a:xfrm>
                <a:off x="2093750" y="17726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59"/>
              <p:cNvSpPr/>
              <p:nvPr/>
            </p:nvSpPr>
            <p:spPr>
              <a:xfrm>
                <a:off x="2093750" y="17726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59"/>
              <p:cNvSpPr/>
              <p:nvPr/>
            </p:nvSpPr>
            <p:spPr>
              <a:xfrm>
                <a:off x="2228175" y="17726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59"/>
              <p:cNvSpPr/>
              <p:nvPr/>
            </p:nvSpPr>
            <p:spPr>
              <a:xfrm>
                <a:off x="2228175" y="17726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59"/>
              <p:cNvSpPr/>
              <p:nvPr/>
            </p:nvSpPr>
            <p:spPr>
              <a:xfrm>
                <a:off x="2362625" y="17726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59"/>
              <p:cNvSpPr/>
              <p:nvPr/>
            </p:nvSpPr>
            <p:spPr>
              <a:xfrm>
                <a:off x="2362625" y="17726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59"/>
              <p:cNvSpPr/>
              <p:nvPr/>
            </p:nvSpPr>
            <p:spPr>
              <a:xfrm>
                <a:off x="2497050" y="17726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59"/>
              <p:cNvSpPr/>
              <p:nvPr/>
            </p:nvSpPr>
            <p:spPr>
              <a:xfrm>
                <a:off x="2497050" y="17726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59"/>
              <p:cNvSpPr/>
              <p:nvPr/>
            </p:nvSpPr>
            <p:spPr>
              <a:xfrm>
                <a:off x="2631475" y="17726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59"/>
              <p:cNvSpPr/>
              <p:nvPr/>
            </p:nvSpPr>
            <p:spPr>
              <a:xfrm>
                <a:off x="2631475" y="17726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59"/>
              <p:cNvSpPr/>
              <p:nvPr/>
            </p:nvSpPr>
            <p:spPr>
              <a:xfrm>
                <a:off x="2761500" y="1772650"/>
                <a:ext cx="7750" cy="6625"/>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59"/>
              <p:cNvSpPr/>
              <p:nvPr/>
            </p:nvSpPr>
            <p:spPr>
              <a:xfrm>
                <a:off x="2761500" y="1772650"/>
                <a:ext cx="7750" cy="6625"/>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59"/>
              <p:cNvSpPr/>
              <p:nvPr/>
            </p:nvSpPr>
            <p:spPr>
              <a:xfrm>
                <a:off x="2100350" y="1905975"/>
                <a:ext cx="661175" cy="7750"/>
              </a:xfrm>
              <a:custGeom>
                <a:avLst/>
                <a:gdLst/>
                <a:ahLst/>
                <a:cxnLst/>
                <a:rect l="l" t="t" r="r" b="b"/>
                <a:pathLst>
                  <a:path w="26447" h="310" extrusionOk="0">
                    <a:moveTo>
                      <a:pt x="1" y="1"/>
                    </a:moveTo>
                    <a:lnTo>
                      <a:pt x="1" y="309"/>
                    </a:lnTo>
                    <a:lnTo>
                      <a:pt x="5114" y="309"/>
                    </a:lnTo>
                    <a:lnTo>
                      <a:pt x="5114" y="1"/>
                    </a:lnTo>
                    <a:close/>
                    <a:moveTo>
                      <a:pt x="5378" y="1"/>
                    </a:moveTo>
                    <a:lnTo>
                      <a:pt x="5378" y="309"/>
                    </a:lnTo>
                    <a:lnTo>
                      <a:pt x="10491" y="309"/>
                    </a:lnTo>
                    <a:lnTo>
                      <a:pt x="10491" y="1"/>
                    </a:lnTo>
                    <a:close/>
                    <a:moveTo>
                      <a:pt x="10756" y="1"/>
                    </a:moveTo>
                    <a:lnTo>
                      <a:pt x="10756" y="309"/>
                    </a:lnTo>
                    <a:lnTo>
                      <a:pt x="15868" y="309"/>
                    </a:lnTo>
                    <a:lnTo>
                      <a:pt x="15868" y="1"/>
                    </a:lnTo>
                    <a:close/>
                    <a:moveTo>
                      <a:pt x="16133" y="1"/>
                    </a:moveTo>
                    <a:lnTo>
                      <a:pt x="16133" y="309"/>
                    </a:lnTo>
                    <a:lnTo>
                      <a:pt x="21246" y="309"/>
                    </a:lnTo>
                    <a:lnTo>
                      <a:pt x="21246" y="1"/>
                    </a:lnTo>
                    <a:close/>
                    <a:moveTo>
                      <a:pt x="21510" y="1"/>
                    </a:moveTo>
                    <a:lnTo>
                      <a:pt x="21510" y="309"/>
                    </a:lnTo>
                    <a:lnTo>
                      <a:pt x="26447" y="309"/>
                    </a:lnTo>
                    <a:lnTo>
                      <a:pt x="264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59"/>
              <p:cNvSpPr/>
              <p:nvPr/>
            </p:nvSpPr>
            <p:spPr>
              <a:xfrm>
                <a:off x="2100350" y="1905975"/>
                <a:ext cx="127850" cy="7750"/>
              </a:xfrm>
              <a:custGeom>
                <a:avLst/>
                <a:gdLst/>
                <a:ahLst/>
                <a:cxnLst/>
                <a:rect l="l" t="t" r="r" b="b"/>
                <a:pathLst>
                  <a:path w="5114" h="310" fill="none" extrusionOk="0">
                    <a:moveTo>
                      <a:pt x="5114" y="1"/>
                    </a:moveTo>
                    <a:lnTo>
                      <a:pt x="1" y="1"/>
                    </a:lnTo>
                    <a:lnTo>
                      <a:pt x="1" y="309"/>
                    </a:lnTo>
                    <a:lnTo>
                      <a:pt x="5114" y="309"/>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59"/>
              <p:cNvSpPr/>
              <p:nvPr/>
            </p:nvSpPr>
            <p:spPr>
              <a:xfrm>
                <a:off x="2234800" y="1905975"/>
                <a:ext cx="127850" cy="7750"/>
              </a:xfrm>
              <a:custGeom>
                <a:avLst/>
                <a:gdLst/>
                <a:ahLst/>
                <a:cxnLst/>
                <a:rect l="l" t="t" r="r" b="b"/>
                <a:pathLst>
                  <a:path w="5114" h="310" fill="none" extrusionOk="0">
                    <a:moveTo>
                      <a:pt x="5113" y="1"/>
                    </a:moveTo>
                    <a:lnTo>
                      <a:pt x="0" y="1"/>
                    </a:lnTo>
                    <a:lnTo>
                      <a:pt x="0" y="309"/>
                    </a:lnTo>
                    <a:lnTo>
                      <a:pt x="5113" y="309"/>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59"/>
              <p:cNvSpPr/>
              <p:nvPr/>
            </p:nvSpPr>
            <p:spPr>
              <a:xfrm>
                <a:off x="2369225" y="1905975"/>
                <a:ext cx="127850" cy="7750"/>
              </a:xfrm>
              <a:custGeom>
                <a:avLst/>
                <a:gdLst/>
                <a:ahLst/>
                <a:cxnLst/>
                <a:rect l="l" t="t" r="r" b="b"/>
                <a:pathLst>
                  <a:path w="5114" h="310" fill="none" extrusionOk="0">
                    <a:moveTo>
                      <a:pt x="5113" y="1"/>
                    </a:moveTo>
                    <a:lnTo>
                      <a:pt x="1" y="1"/>
                    </a:lnTo>
                    <a:lnTo>
                      <a:pt x="1" y="309"/>
                    </a:lnTo>
                    <a:lnTo>
                      <a:pt x="5113" y="309"/>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59"/>
              <p:cNvSpPr/>
              <p:nvPr/>
            </p:nvSpPr>
            <p:spPr>
              <a:xfrm>
                <a:off x="2503650" y="1905975"/>
                <a:ext cx="127850" cy="7750"/>
              </a:xfrm>
              <a:custGeom>
                <a:avLst/>
                <a:gdLst/>
                <a:ahLst/>
                <a:cxnLst/>
                <a:rect l="l" t="t" r="r" b="b"/>
                <a:pathLst>
                  <a:path w="5114" h="310" fill="none" extrusionOk="0">
                    <a:moveTo>
                      <a:pt x="5114" y="1"/>
                    </a:moveTo>
                    <a:lnTo>
                      <a:pt x="1" y="1"/>
                    </a:lnTo>
                    <a:lnTo>
                      <a:pt x="1" y="309"/>
                    </a:lnTo>
                    <a:lnTo>
                      <a:pt x="5114" y="309"/>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59"/>
              <p:cNvSpPr/>
              <p:nvPr/>
            </p:nvSpPr>
            <p:spPr>
              <a:xfrm>
                <a:off x="2638100" y="1905975"/>
                <a:ext cx="123425" cy="7750"/>
              </a:xfrm>
              <a:custGeom>
                <a:avLst/>
                <a:gdLst/>
                <a:ahLst/>
                <a:cxnLst/>
                <a:rect l="l" t="t" r="r" b="b"/>
                <a:pathLst>
                  <a:path w="4937" h="310" fill="none" extrusionOk="0">
                    <a:moveTo>
                      <a:pt x="4937" y="1"/>
                    </a:moveTo>
                    <a:lnTo>
                      <a:pt x="0" y="1"/>
                    </a:lnTo>
                    <a:lnTo>
                      <a:pt x="0" y="309"/>
                    </a:lnTo>
                    <a:lnTo>
                      <a:pt x="4937" y="309"/>
                    </a:lnTo>
                    <a:lnTo>
                      <a:pt x="4937"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59"/>
              <p:cNvSpPr/>
              <p:nvPr/>
            </p:nvSpPr>
            <p:spPr>
              <a:xfrm>
                <a:off x="2093750" y="1905975"/>
                <a:ext cx="6625" cy="7750"/>
              </a:xfrm>
              <a:custGeom>
                <a:avLst/>
                <a:gdLst/>
                <a:ahLst/>
                <a:cxnLst/>
                <a:rect l="l" t="t" r="r" b="b"/>
                <a:pathLst>
                  <a:path w="265" h="310" extrusionOk="0">
                    <a:moveTo>
                      <a:pt x="0" y="1"/>
                    </a:moveTo>
                    <a:lnTo>
                      <a:pt x="0" y="309"/>
                    </a:lnTo>
                    <a:lnTo>
                      <a:pt x="265" y="309"/>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59"/>
              <p:cNvSpPr/>
              <p:nvPr/>
            </p:nvSpPr>
            <p:spPr>
              <a:xfrm>
                <a:off x="2093750" y="1905975"/>
                <a:ext cx="6625" cy="7750"/>
              </a:xfrm>
              <a:custGeom>
                <a:avLst/>
                <a:gdLst/>
                <a:ahLst/>
                <a:cxnLst/>
                <a:rect l="l" t="t" r="r" b="b"/>
                <a:pathLst>
                  <a:path w="265" h="310" fill="none" extrusionOk="0">
                    <a:moveTo>
                      <a:pt x="265" y="1"/>
                    </a:moveTo>
                    <a:lnTo>
                      <a:pt x="0" y="1"/>
                    </a:lnTo>
                    <a:lnTo>
                      <a:pt x="0" y="309"/>
                    </a:lnTo>
                    <a:lnTo>
                      <a:pt x="265" y="30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59"/>
              <p:cNvSpPr/>
              <p:nvPr/>
            </p:nvSpPr>
            <p:spPr>
              <a:xfrm>
                <a:off x="2228175" y="1905975"/>
                <a:ext cx="6650" cy="7750"/>
              </a:xfrm>
              <a:custGeom>
                <a:avLst/>
                <a:gdLst/>
                <a:ahLst/>
                <a:cxnLst/>
                <a:rect l="l" t="t" r="r" b="b"/>
                <a:pathLst>
                  <a:path w="266" h="310" extrusionOk="0">
                    <a:moveTo>
                      <a:pt x="1" y="1"/>
                    </a:moveTo>
                    <a:lnTo>
                      <a:pt x="1" y="309"/>
                    </a:lnTo>
                    <a:lnTo>
                      <a:pt x="265" y="309"/>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59"/>
              <p:cNvSpPr/>
              <p:nvPr/>
            </p:nvSpPr>
            <p:spPr>
              <a:xfrm>
                <a:off x="2228175" y="1905975"/>
                <a:ext cx="6650" cy="7750"/>
              </a:xfrm>
              <a:custGeom>
                <a:avLst/>
                <a:gdLst/>
                <a:ahLst/>
                <a:cxnLst/>
                <a:rect l="l" t="t" r="r" b="b"/>
                <a:pathLst>
                  <a:path w="266" h="310" fill="none" extrusionOk="0">
                    <a:moveTo>
                      <a:pt x="265" y="1"/>
                    </a:moveTo>
                    <a:lnTo>
                      <a:pt x="1" y="1"/>
                    </a:lnTo>
                    <a:lnTo>
                      <a:pt x="1" y="309"/>
                    </a:lnTo>
                    <a:lnTo>
                      <a:pt x="265" y="30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59"/>
              <p:cNvSpPr/>
              <p:nvPr/>
            </p:nvSpPr>
            <p:spPr>
              <a:xfrm>
                <a:off x="2362625" y="1905975"/>
                <a:ext cx="6625" cy="7750"/>
              </a:xfrm>
              <a:custGeom>
                <a:avLst/>
                <a:gdLst/>
                <a:ahLst/>
                <a:cxnLst/>
                <a:rect l="l" t="t" r="r" b="b"/>
                <a:pathLst>
                  <a:path w="265" h="310" extrusionOk="0">
                    <a:moveTo>
                      <a:pt x="0" y="1"/>
                    </a:moveTo>
                    <a:lnTo>
                      <a:pt x="0" y="309"/>
                    </a:lnTo>
                    <a:lnTo>
                      <a:pt x="265" y="309"/>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59"/>
              <p:cNvSpPr/>
              <p:nvPr/>
            </p:nvSpPr>
            <p:spPr>
              <a:xfrm>
                <a:off x="2362625" y="1905975"/>
                <a:ext cx="6625" cy="7750"/>
              </a:xfrm>
              <a:custGeom>
                <a:avLst/>
                <a:gdLst/>
                <a:ahLst/>
                <a:cxnLst/>
                <a:rect l="l" t="t" r="r" b="b"/>
                <a:pathLst>
                  <a:path w="265" h="310" fill="none" extrusionOk="0">
                    <a:moveTo>
                      <a:pt x="265" y="1"/>
                    </a:moveTo>
                    <a:lnTo>
                      <a:pt x="0" y="1"/>
                    </a:lnTo>
                    <a:lnTo>
                      <a:pt x="0" y="309"/>
                    </a:lnTo>
                    <a:lnTo>
                      <a:pt x="265" y="30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59"/>
              <p:cNvSpPr/>
              <p:nvPr/>
            </p:nvSpPr>
            <p:spPr>
              <a:xfrm>
                <a:off x="2497050" y="1905975"/>
                <a:ext cx="6625" cy="7750"/>
              </a:xfrm>
              <a:custGeom>
                <a:avLst/>
                <a:gdLst/>
                <a:ahLst/>
                <a:cxnLst/>
                <a:rect l="l" t="t" r="r" b="b"/>
                <a:pathLst>
                  <a:path w="265" h="310" extrusionOk="0">
                    <a:moveTo>
                      <a:pt x="0" y="1"/>
                    </a:moveTo>
                    <a:lnTo>
                      <a:pt x="0" y="309"/>
                    </a:lnTo>
                    <a:lnTo>
                      <a:pt x="265" y="309"/>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59"/>
              <p:cNvSpPr/>
              <p:nvPr/>
            </p:nvSpPr>
            <p:spPr>
              <a:xfrm>
                <a:off x="2497050" y="1905975"/>
                <a:ext cx="6625" cy="7750"/>
              </a:xfrm>
              <a:custGeom>
                <a:avLst/>
                <a:gdLst/>
                <a:ahLst/>
                <a:cxnLst/>
                <a:rect l="l" t="t" r="r" b="b"/>
                <a:pathLst>
                  <a:path w="265" h="310" fill="none" extrusionOk="0">
                    <a:moveTo>
                      <a:pt x="265" y="1"/>
                    </a:moveTo>
                    <a:lnTo>
                      <a:pt x="0" y="1"/>
                    </a:lnTo>
                    <a:lnTo>
                      <a:pt x="0" y="309"/>
                    </a:lnTo>
                    <a:lnTo>
                      <a:pt x="265" y="30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59"/>
              <p:cNvSpPr/>
              <p:nvPr/>
            </p:nvSpPr>
            <p:spPr>
              <a:xfrm>
                <a:off x="2631475" y="1905975"/>
                <a:ext cx="6650" cy="7750"/>
              </a:xfrm>
              <a:custGeom>
                <a:avLst/>
                <a:gdLst/>
                <a:ahLst/>
                <a:cxnLst/>
                <a:rect l="l" t="t" r="r" b="b"/>
                <a:pathLst>
                  <a:path w="266" h="310" extrusionOk="0">
                    <a:moveTo>
                      <a:pt x="1" y="1"/>
                    </a:moveTo>
                    <a:lnTo>
                      <a:pt x="1" y="309"/>
                    </a:lnTo>
                    <a:lnTo>
                      <a:pt x="265" y="309"/>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59"/>
              <p:cNvSpPr/>
              <p:nvPr/>
            </p:nvSpPr>
            <p:spPr>
              <a:xfrm>
                <a:off x="2631475" y="1905975"/>
                <a:ext cx="6650" cy="7750"/>
              </a:xfrm>
              <a:custGeom>
                <a:avLst/>
                <a:gdLst/>
                <a:ahLst/>
                <a:cxnLst/>
                <a:rect l="l" t="t" r="r" b="b"/>
                <a:pathLst>
                  <a:path w="266" h="310" fill="none" extrusionOk="0">
                    <a:moveTo>
                      <a:pt x="265" y="1"/>
                    </a:moveTo>
                    <a:lnTo>
                      <a:pt x="1" y="1"/>
                    </a:lnTo>
                    <a:lnTo>
                      <a:pt x="1" y="309"/>
                    </a:lnTo>
                    <a:lnTo>
                      <a:pt x="265" y="30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59"/>
              <p:cNvSpPr/>
              <p:nvPr/>
            </p:nvSpPr>
            <p:spPr>
              <a:xfrm>
                <a:off x="2761500" y="1905975"/>
                <a:ext cx="7750" cy="7750"/>
              </a:xfrm>
              <a:custGeom>
                <a:avLst/>
                <a:gdLst/>
                <a:ahLst/>
                <a:cxnLst/>
                <a:rect l="l" t="t" r="r" b="b"/>
                <a:pathLst>
                  <a:path w="310" h="310" extrusionOk="0">
                    <a:moveTo>
                      <a:pt x="1" y="1"/>
                    </a:moveTo>
                    <a:lnTo>
                      <a:pt x="1" y="309"/>
                    </a:lnTo>
                    <a:lnTo>
                      <a:pt x="309" y="309"/>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59"/>
              <p:cNvSpPr/>
              <p:nvPr/>
            </p:nvSpPr>
            <p:spPr>
              <a:xfrm>
                <a:off x="2761500" y="1905975"/>
                <a:ext cx="7750" cy="7750"/>
              </a:xfrm>
              <a:custGeom>
                <a:avLst/>
                <a:gdLst/>
                <a:ahLst/>
                <a:cxnLst/>
                <a:rect l="l" t="t" r="r" b="b"/>
                <a:pathLst>
                  <a:path w="310" h="310" fill="none" extrusionOk="0">
                    <a:moveTo>
                      <a:pt x="309" y="1"/>
                    </a:moveTo>
                    <a:lnTo>
                      <a:pt x="1" y="1"/>
                    </a:lnTo>
                    <a:lnTo>
                      <a:pt x="1" y="309"/>
                    </a:lnTo>
                    <a:lnTo>
                      <a:pt x="309" y="309"/>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59"/>
              <p:cNvSpPr/>
              <p:nvPr/>
            </p:nvSpPr>
            <p:spPr>
              <a:xfrm>
                <a:off x="2100350" y="2040425"/>
                <a:ext cx="661175" cy="6625"/>
              </a:xfrm>
              <a:custGeom>
                <a:avLst/>
                <a:gdLst/>
                <a:ahLst/>
                <a:cxnLst/>
                <a:rect l="l" t="t" r="r" b="b"/>
                <a:pathLst>
                  <a:path w="26447"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9"/>
              <p:cNvSpPr/>
              <p:nvPr/>
            </p:nvSpPr>
            <p:spPr>
              <a:xfrm>
                <a:off x="2100350" y="20404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9"/>
              <p:cNvSpPr/>
              <p:nvPr/>
            </p:nvSpPr>
            <p:spPr>
              <a:xfrm>
                <a:off x="2234800" y="2040425"/>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9"/>
              <p:cNvSpPr/>
              <p:nvPr/>
            </p:nvSpPr>
            <p:spPr>
              <a:xfrm>
                <a:off x="2369225" y="2040425"/>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59"/>
              <p:cNvSpPr/>
              <p:nvPr/>
            </p:nvSpPr>
            <p:spPr>
              <a:xfrm>
                <a:off x="2503650" y="20404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59"/>
              <p:cNvSpPr/>
              <p:nvPr/>
            </p:nvSpPr>
            <p:spPr>
              <a:xfrm>
                <a:off x="2638100" y="2040425"/>
                <a:ext cx="123425" cy="6625"/>
              </a:xfrm>
              <a:custGeom>
                <a:avLst/>
                <a:gdLst/>
                <a:ahLst/>
                <a:cxnLst/>
                <a:rect l="l" t="t" r="r" b="b"/>
                <a:pathLst>
                  <a:path w="4937" h="265" fill="none" extrusionOk="0">
                    <a:moveTo>
                      <a:pt x="4937" y="0"/>
                    </a:moveTo>
                    <a:lnTo>
                      <a:pt x="0" y="0"/>
                    </a:lnTo>
                    <a:lnTo>
                      <a:pt x="0" y="265"/>
                    </a:lnTo>
                    <a:lnTo>
                      <a:pt x="4937" y="265"/>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9"/>
              <p:cNvSpPr/>
              <p:nvPr/>
            </p:nvSpPr>
            <p:spPr>
              <a:xfrm>
                <a:off x="2093750" y="20404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9"/>
              <p:cNvSpPr/>
              <p:nvPr/>
            </p:nvSpPr>
            <p:spPr>
              <a:xfrm>
                <a:off x="2093750" y="20404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9"/>
              <p:cNvSpPr/>
              <p:nvPr/>
            </p:nvSpPr>
            <p:spPr>
              <a:xfrm>
                <a:off x="2228175" y="20404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59"/>
              <p:cNvSpPr/>
              <p:nvPr/>
            </p:nvSpPr>
            <p:spPr>
              <a:xfrm>
                <a:off x="2228175" y="20404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59"/>
              <p:cNvSpPr/>
              <p:nvPr/>
            </p:nvSpPr>
            <p:spPr>
              <a:xfrm>
                <a:off x="2362625" y="20404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59"/>
              <p:cNvSpPr/>
              <p:nvPr/>
            </p:nvSpPr>
            <p:spPr>
              <a:xfrm>
                <a:off x="2362625" y="20404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9"/>
              <p:cNvSpPr/>
              <p:nvPr/>
            </p:nvSpPr>
            <p:spPr>
              <a:xfrm>
                <a:off x="2497050" y="20404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59"/>
              <p:cNvSpPr/>
              <p:nvPr/>
            </p:nvSpPr>
            <p:spPr>
              <a:xfrm>
                <a:off x="2497050" y="20404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9"/>
              <p:cNvSpPr/>
              <p:nvPr/>
            </p:nvSpPr>
            <p:spPr>
              <a:xfrm>
                <a:off x="2631475" y="20404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9"/>
              <p:cNvSpPr/>
              <p:nvPr/>
            </p:nvSpPr>
            <p:spPr>
              <a:xfrm>
                <a:off x="2631475" y="20404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9"/>
              <p:cNvSpPr/>
              <p:nvPr/>
            </p:nvSpPr>
            <p:spPr>
              <a:xfrm>
                <a:off x="2761500" y="2040425"/>
                <a:ext cx="7750" cy="6625"/>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9"/>
              <p:cNvSpPr/>
              <p:nvPr/>
            </p:nvSpPr>
            <p:spPr>
              <a:xfrm>
                <a:off x="2761500" y="2040425"/>
                <a:ext cx="7750" cy="6625"/>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59"/>
              <p:cNvSpPr/>
              <p:nvPr/>
            </p:nvSpPr>
            <p:spPr>
              <a:xfrm>
                <a:off x="2100350" y="2174850"/>
                <a:ext cx="661175" cy="6625"/>
              </a:xfrm>
              <a:custGeom>
                <a:avLst/>
                <a:gdLst/>
                <a:ahLst/>
                <a:cxnLst/>
                <a:rect l="l" t="t" r="r" b="b"/>
                <a:pathLst>
                  <a:path w="26447"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59"/>
              <p:cNvSpPr/>
              <p:nvPr/>
            </p:nvSpPr>
            <p:spPr>
              <a:xfrm>
                <a:off x="2100350" y="21748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9"/>
              <p:cNvSpPr/>
              <p:nvPr/>
            </p:nvSpPr>
            <p:spPr>
              <a:xfrm>
                <a:off x="2234800" y="2174850"/>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59"/>
              <p:cNvSpPr/>
              <p:nvPr/>
            </p:nvSpPr>
            <p:spPr>
              <a:xfrm>
                <a:off x="2369225" y="2174850"/>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59"/>
              <p:cNvSpPr/>
              <p:nvPr/>
            </p:nvSpPr>
            <p:spPr>
              <a:xfrm>
                <a:off x="2503650" y="21748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59"/>
              <p:cNvSpPr/>
              <p:nvPr/>
            </p:nvSpPr>
            <p:spPr>
              <a:xfrm>
                <a:off x="2638100" y="2174850"/>
                <a:ext cx="123425" cy="6625"/>
              </a:xfrm>
              <a:custGeom>
                <a:avLst/>
                <a:gdLst/>
                <a:ahLst/>
                <a:cxnLst/>
                <a:rect l="l" t="t" r="r" b="b"/>
                <a:pathLst>
                  <a:path w="4937" h="265" fill="none" extrusionOk="0">
                    <a:moveTo>
                      <a:pt x="4937" y="0"/>
                    </a:moveTo>
                    <a:lnTo>
                      <a:pt x="0" y="0"/>
                    </a:lnTo>
                    <a:lnTo>
                      <a:pt x="0" y="265"/>
                    </a:lnTo>
                    <a:lnTo>
                      <a:pt x="4937" y="265"/>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59"/>
              <p:cNvSpPr/>
              <p:nvPr/>
            </p:nvSpPr>
            <p:spPr>
              <a:xfrm>
                <a:off x="2093750" y="21748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59"/>
              <p:cNvSpPr/>
              <p:nvPr/>
            </p:nvSpPr>
            <p:spPr>
              <a:xfrm>
                <a:off x="2093750" y="21748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59"/>
              <p:cNvSpPr/>
              <p:nvPr/>
            </p:nvSpPr>
            <p:spPr>
              <a:xfrm>
                <a:off x="2228175" y="21748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59"/>
              <p:cNvSpPr/>
              <p:nvPr/>
            </p:nvSpPr>
            <p:spPr>
              <a:xfrm>
                <a:off x="2228175" y="21748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59"/>
              <p:cNvSpPr/>
              <p:nvPr/>
            </p:nvSpPr>
            <p:spPr>
              <a:xfrm>
                <a:off x="2362625" y="21748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59"/>
              <p:cNvSpPr/>
              <p:nvPr/>
            </p:nvSpPr>
            <p:spPr>
              <a:xfrm>
                <a:off x="2362625" y="21748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59"/>
              <p:cNvSpPr/>
              <p:nvPr/>
            </p:nvSpPr>
            <p:spPr>
              <a:xfrm>
                <a:off x="2497050" y="21748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59"/>
              <p:cNvSpPr/>
              <p:nvPr/>
            </p:nvSpPr>
            <p:spPr>
              <a:xfrm>
                <a:off x="2497050" y="21748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59"/>
              <p:cNvSpPr/>
              <p:nvPr/>
            </p:nvSpPr>
            <p:spPr>
              <a:xfrm>
                <a:off x="2631475" y="21748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59"/>
              <p:cNvSpPr/>
              <p:nvPr/>
            </p:nvSpPr>
            <p:spPr>
              <a:xfrm>
                <a:off x="2631475" y="21748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59"/>
              <p:cNvSpPr/>
              <p:nvPr/>
            </p:nvSpPr>
            <p:spPr>
              <a:xfrm>
                <a:off x="2761500" y="2174850"/>
                <a:ext cx="7750" cy="6625"/>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59"/>
              <p:cNvSpPr/>
              <p:nvPr/>
            </p:nvSpPr>
            <p:spPr>
              <a:xfrm>
                <a:off x="2761500" y="2174850"/>
                <a:ext cx="7750" cy="6625"/>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59"/>
              <p:cNvSpPr/>
              <p:nvPr/>
            </p:nvSpPr>
            <p:spPr>
              <a:xfrm>
                <a:off x="2100350" y="2309275"/>
                <a:ext cx="661175" cy="6650"/>
              </a:xfrm>
              <a:custGeom>
                <a:avLst/>
                <a:gdLst/>
                <a:ahLst/>
                <a:cxnLst/>
                <a:rect l="l" t="t" r="r" b="b"/>
                <a:pathLst>
                  <a:path w="26447" h="266" extrusionOk="0">
                    <a:moveTo>
                      <a:pt x="1" y="1"/>
                    </a:moveTo>
                    <a:lnTo>
                      <a:pt x="1" y="265"/>
                    </a:lnTo>
                    <a:lnTo>
                      <a:pt x="5114" y="265"/>
                    </a:lnTo>
                    <a:lnTo>
                      <a:pt x="5114" y="1"/>
                    </a:lnTo>
                    <a:close/>
                    <a:moveTo>
                      <a:pt x="5378" y="1"/>
                    </a:moveTo>
                    <a:lnTo>
                      <a:pt x="5378" y="265"/>
                    </a:lnTo>
                    <a:lnTo>
                      <a:pt x="10491" y="265"/>
                    </a:lnTo>
                    <a:lnTo>
                      <a:pt x="10491" y="1"/>
                    </a:lnTo>
                    <a:close/>
                    <a:moveTo>
                      <a:pt x="10756" y="1"/>
                    </a:moveTo>
                    <a:lnTo>
                      <a:pt x="10756" y="265"/>
                    </a:lnTo>
                    <a:lnTo>
                      <a:pt x="15868" y="265"/>
                    </a:lnTo>
                    <a:lnTo>
                      <a:pt x="15868" y="1"/>
                    </a:lnTo>
                    <a:close/>
                    <a:moveTo>
                      <a:pt x="16133" y="1"/>
                    </a:moveTo>
                    <a:lnTo>
                      <a:pt x="16133" y="265"/>
                    </a:lnTo>
                    <a:lnTo>
                      <a:pt x="21246" y="265"/>
                    </a:lnTo>
                    <a:lnTo>
                      <a:pt x="21246" y="1"/>
                    </a:lnTo>
                    <a:close/>
                    <a:moveTo>
                      <a:pt x="21510" y="1"/>
                    </a:moveTo>
                    <a:lnTo>
                      <a:pt x="21510" y="265"/>
                    </a:lnTo>
                    <a:lnTo>
                      <a:pt x="26447" y="265"/>
                    </a:lnTo>
                    <a:lnTo>
                      <a:pt x="264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59"/>
              <p:cNvSpPr/>
              <p:nvPr/>
            </p:nvSpPr>
            <p:spPr>
              <a:xfrm>
                <a:off x="2100350" y="2309275"/>
                <a:ext cx="127850" cy="6650"/>
              </a:xfrm>
              <a:custGeom>
                <a:avLst/>
                <a:gdLst/>
                <a:ahLst/>
                <a:cxnLst/>
                <a:rect l="l" t="t" r="r" b="b"/>
                <a:pathLst>
                  <a:path w="5114" h="266"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59"/>
              <p:cNvSpPr/>
              <p:nvPr/>
            </p:nvSpPr>
            <p:spPr>
              <a:xfrm>
                <a:off x="2234800" y="2309275"/>
                <a:ext cx="127850" cy="6650"/>
              </a:xfrm>
              <a:custGeom>
                <a:avLst/>
                <a:gdLst/>
                <a:ahLst/>
                <a:cxnLst/>
                <a:rect l="l" t="t" r="r" b="b"/>
                <a:pathLst>
                  <a:path w="5114" h="266" fill="none" extrusionOk="0">
                    <a:moveTo>
                      <a:pt x="5113" y="1"/>
                    </a:moveTo>
                    <a:lnTo>
                      <a:pt x="0" y="1"/>
                    </a:lnTo>
                    <a:lnTo>
                      <a:pt x="0"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59"/>
              <p:cNvSpPr/>
              <p:nvPr/>
            </p:nvSpPr>
            <p:spPr>
              <a:xfrm>
                <a:off x="2369225" y="2309275"/>
                <a:ext cx="127850" cy="6650"/>
              </a:xfrm>
              <a:custGeom>
                <a:avLst/>
                <a:gdLst/>
                <a:ahLst/>
                <a:cxnLst/>
                <a:rect l="l" t="t" r="r" b="b"/>
                <a:pathLst>
                  <a:path w="5114" h="266" fill="none" extrusionOk="0">
                    <a:moveTo>
                      <a:pt x="5113" y="1"/>
                    </a:moveTo>
                    <a:lnTo>
                      <a:pt x="1" y="1"/>
                    </a:lnTo>
                    <a:lnTo>
                      <a:pt x="1"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59"/>
              <p:cNvSpPr/>
              <p:nvPr/>
            </p:nvSpPr>
            <p:spPr>
              <a:xfrm>
                <a:off x="2503650" y="2309275"/>
                <a:ext cx="127850" cy="6650"/>
              </a:xfrm>
              <a:custGeom>
                <a:avLst/>
                <a:gdLst/>
                <a:ahLst/>
                <a:cxnLst/>
                <a:rect l="l" t="t" r="r" b="b"/>
                <a:pathLst>
                  <a:path w="5114" h="266"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59"/>
              <p:cNvSpPr/>
              <p:nvPr/>
            </p:nvSpPr>
            <p:spPr>
              <a:xfrm>
                <a:off x="2638100" y="2309275"/>
                <a:ext cx="123425" cy="6650"/>
              </a:xfrm>
              <a:custGeom>
                <a:avLst/>
                <a:gdLst/>
                <a:ahLst/>
                <a:cxnLst/>
                <a:rect l="l" t="t" r="r" b="b"/>
                <a:pathLst>
                  <a:path w="4937" h="266" fill="none" extrusionOk="0">
                    <a:moveTo>
                      <a:pt x="4937" y="1"/>
                    </a:moveTo>
                    <a:lnTo>
                      <a:pt x="0" y="1"/>
                    </a:lnTo>
                    <a:lnTo>
                      <a:pt x="0" y="265"/>
                    </a:lnTo>
                    <a:lnTo>
                      <a:pt x="4937" y="265"/>
                    </a:lnTo>
                    <a:lnTo>
                      <a:pt x="4937"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59"/>
              <p:cNvSpPr/>
              <p:nvPr/>
            </p:nvSpPr>
            <p:spPr>
              <a:xfrm>
                <a:off x="2093750" y="23092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59"/>
              <p:cNvSpPr/>
              <p:nvPr/>
            </p:nvSpPr>
            <p:spPr>
              <a:xfrm>
                <a:off x="2093750" y="23092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59"/>
              <p:cNvSpPr/>
              <p:nvPr/>
            </p:nvSpPr>
            <p:spPr>
              <a:xfrm>
                <a:off x="2228175" y="2309275"/>
                <a:ext cx="6650" cy="6650"/>
              </a:xfrm>
              <a:custGeom>
                <a:avLst/>
                <a:gdLst/>
                <a:ahLst/>
                <a:cxnLst/>
                <a:rect l="l" t="t" r="r" b="b"/>
                <a:pathLst>
                  <a:path w="266" h="266"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59"/>
              <p:cNvSpPr/>
              <p:nvPr/>
            </p:nvSpPr>
            <p:spPr>
              <a:xfrm>
                <a:off x="2228175" y="2309275"/>
                <a:ext cx="6650" cy="6650"/>
              </a:xfrm>
              <a:custGeom>
                <a:avLst/>
                <a:gdLst/>
                <a:ahLst/>
                <a:cxnLst/>
                <a:rect l="l" t="t" r="r" b="b"/>
                <a:pathLst>
                  <a:path w="266" h="266"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59"/>
              <p:cNvSpPr/>
              <p:nvPr/>
            </p:nvSpPr>
            <p:spPr>
              <a:xfrm>
                <a:off x="2362625" y="23092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59"/>
              <p:cNvSpPr/>
              <p:nvPr/>
            </p:nvSpPr>
            <p:spPr>
              <a:xfrm>
                <a:off x="2362625" y="23092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59"/>
              <p:cNvSpPr/>
              <p:nvPr/>
            </p:nvSpPr>
            <p:spPr>
              <a:xfrm>
                <a:off x="2497050" y="23092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59"/>
              <p:cNvSpPr/>
              <p:nvPr/>
            </p:nvSpPr>
            <p:spPr>
              <a:xfrm>
                <a:off x="2497050" y="23092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59"/>
              <p:cNvSpPr/>
              <p:nvPr/>
            </p:nvSpPr>
            <p:spPr>
              <a:xfrm>
                <a:off x="2631475" y="2309275"/>
                <a:ext cx="6650" cy="6650"/>
              </a:xfrm>
              <a:custGeom>
                <a:avLst/>
                <a:gdLst/>
                <a:ahLst/>
                <a:cxnLst/>
                <a:rect l="l" t="t" r="r" b="b"/>
                <a:pathLst>
                  <a:path w="266" h="266"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59"/>
              <p:cNvSpPr/>
              <p:nvPr/>
            </p:nvSpPr>
            <p:spPr>
              <a:xfrm>
                <a:off x="2631475" y="2309275"/>
                <a:ext cx="6650" cy="6650"/>
              </a:xfrm>
              <a:custGeom>
                <a:avLst/>
                <a:gdLst/>
                <a:ahLst/>
                <a:cxnLst/>
                <a:rect l="l" t="t" r="r" b="b"/>
                <a:pathLst>
                  <a:path w="266" h="266"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59"/>
              <p:cNvSpPr/>
              <p:nvPr/>
            </p:nvSpPr>
            <p:spPr>
              <a:xfrm>
                <a:off x="2761500" y="2309275"/>
                <a:ext cx="7750" cy="6650"/>
              </a:xfrm>
              <a:custGeom>
                <a:avLst/>
                <a:gdLst/>
                <a:ahLst/>
                <a:cxnLst/>
                <a:rect l="l" t="t" r="r" b="b"/>
                <a:pathLst>
                  <a:path w="310" h="266" extrusionOk="0">
                    <a:moveTo>
                      <a:pt x="1" y="1"/>
                    </a:moveTo>
                    <a:lnTo>
                      <a:pt x="1" y="265"/>
                    </a:lnTo>
                    <a:lnTo>
                      <a:pt x="309" y="265"/>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59"/>
              <p:cNvSpPr/>
              <p:nvPr/>
            </p:nvSpPr>
            <p:spPr>
              <a:xfrm>
                <a:off x="2761500" y="2309275"/>
                <a:ext cx="7750" cy="6650"/>
              </a:xfrm>
              <a:custGeom>
                <a:avLst/>
                <a:gdLst/>
                <a:ahLst/>
                <a:cxnLst/>
                <a:rect l="l" t="t" r="r" b="b"/>
                <a:pathLst>
                  <a:path w="310" h="266" fill="none" extrusionOk="0">
                    <a:moveTo>
                      <a:pt x="309" y="1"/>
                    </a:moveTo>
                    <a:lnTo>
                      <a:pt x="1" y="1"/>
                    </a:lnTo>
                    <a:lnTo>
                      <a:pt x="1" y="265"/>
                    </a:lnTo>
                    <a:lnTo>
                      <a:pt x="309" y="265"/>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59"/>
              <p:cNvSpPr/>
              <p:nvPr/>
            </p:nvSpPr>
            <p:spPr>
              <a:xfrm>
                <a:off x="2100350" y="2443725"/>
                <a:ext cx="661175" cy="6625"/>
              </a:xfrm>
              <a:custGeom>
                <a:avLst/>
                <a:gdLst/>
                <a:ahLst/>
                <a:cxnLst/>
                <a:rect l="l" t="t" r="r" b="b"/>
                <a:pathLst>
                  <a:path w="26447"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59"/>
              <p:cNvSpPr/>
              <p:nvPr/>
            </p:nvSpPr>
            <p:spPr>
              <a:xfrm>
                <a:off x="2100350" y="24437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59"/>
              <p:cNvSpPr/>
              <p:nvPr/>
            </p:nvSpPr>
            <p:spPr>
              <a:xfrm>
                <a:off x="2234800" y="2443725"/>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59"/>
              <p:cNvSpPr/>
              <p:nvPr/>
            </p:nvSpPr>
            <p:spPr>
              <a:xfrm>
                <a:off x="2369225" y="2443725"/>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59"/>
              <p:cNvSpPr/>
              <p:nvPr/>
            </p:nvSpPr>
            <p:spPr>
              <a:xfrm>
                <a:off x="2503650" y="24437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59"/>
              <p:cNvSpPr/>
              <p:nvPr/>
            </p:nvSpPr>
            <p:spPr>
              <a:xfrm>
                <a:off x="2638100" y="2443725"/>
                <a:ext cx="123425" cy="6625"/>
              </a:xfrm>
              <a:custGeom>
                <a:avLst/>
                <a:gdLst/>
                <a:ahLst/>
                <a:cxnLst/>
                <a:rect l="l" t="t" r="r" b="b"/>
                <a:pathLst>
                  <a:path w="4937" h="265" fill="none" extrusionOk="0">
                    <a:moveTo>
                      <a:pt x="4937" y="0"/>
                    </a:moveTo>
                    <a:lnTo>
                      <a:pt x="0" y="0"/>
                    </a:lnTo>
                    <a:lnTo>
                      <a:pt x="0" y="265"/>
                    </a:lnTo>
                    <a:lnTo>
                      <a:pt x="4937" y="265"/>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59"/>
              <p:cNvSpPr/>
              <p:nvPr/>
            </p:nvSpPr>
            <p:spPr>
              <a:xfrm>
                <a:off x="2093750" y="24437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59"/>
              <p:cNvSpPr/>
              <p:nvPr/>
            </p:nvSpPr>
            <p:spPr>
              <a:xfrm>
                <a:off x="2093750" y="24437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59"/>
              <p:cNvSpPr/>
              <p:nvPr/>
            </p:nvSpPr>
            <p:spPr>
              <a:xfrm>
                <a:off x="2228175" y="24437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59"/>
              <p:cNvSpPr/>
              <p:nvPr/>
            </p:nvSpPr>
            <p:spPr>
              <a:xfrm>
                <a:off x="2228175" y="24437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59"/>
              <p:cNvSpPr/>
              <p:nvPr/>
            </p:nvSpPr>
            <p:spPr>
              <a:xfrm>
                <a:off x="2362625" y="24437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59"/>
              <p:cNvSpPr/>
              <p:nvPr/>
            </p:nvSpPr>
            <p:spPr>
              <a:xfrm>
                <a:off x="2362625" y="24437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59"/>
              <p:cNvSpPr/>
              <p:nvPr/>
            </p:nvSpPr>
            <p:spPr>
              <a:xfrm>
                <a:off x="2497050" y="24437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59"/>
              <p:cNvSpPr/>
              <p:nvPr/>
            </p:nvSpPr>
            <p:spPr>
              <a:xfrm>
                <a:off x="2497050" y="24437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59"/>
              <p:cNvSpPr/>
              <p:nvPr/>
            </p:nvSpPr>
            <p:spPr>
              <a:xfrm>
                <a:off x="2631475" y="24437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59"/>
              <p:cNvSpPr/>
              <p:nvPr/>
            </p:nvSpPr>
            <p:spPr>
              <a:xfrm>
                <a:off x="2631475" y="24437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59"/>
              <p:cNvSpPr/>
              <p:nvPr/>
            </p:nvSpPr>
            <p:spPr>
              <a:xfrm>
                <a:off x="2761500" y="2443725"/>
                <a:ext cx="7750" cy="6625"/>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59"/>
              <p:cNvSpPr/>
              <p:nvPr/>
            </p:nvSpPr>
            <p:spPr>
              <a:xfrm>
                <a:off x="2761500" y="2443725"/>
                <a:ext cx="7750" cy="6625"/>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59"/>
              <p:cNvSpPr/>
              <p:nvPr/>
            </p:nvSpPr>
            <p:spPr>
              <a:xfrm>
                <a:off x="2100350" y="2578150"/>
                <a:ext cx="661175" cy="6625"/>
              </a:xfrm>
              <a:custGeom>
                <a:avLst/>
                <a:gdLst/>
                <a:ahLst/>
                <a:cxnLst/>
                <a:rect l="l" t="t" r="r" b="b"/>
                <a:pathLst>
                  <a:path w="26447" h="265" extrusionOk="0">
                    <a:moveTo>
                      <a:pt x="1" y="1"/>
                    </a:moveTo>
                    <a:lnTo>
                      <a:pt x="1" y="265"/>
                    </a:lnTo>
                    <a:lnTo>
                      <a:pt x="5114" y="265"/>
                    </a:lnTo>
                    <a:lnTo>
                      <a:pt x="5114" y="1"/>
                    </a:lnTo>
                    <a:close/>
                    <a:moveTo>
                      <a:pt x="5378" y="1"/>
                    </a:moveTo>
                    <a:lnTo>
                      <a:pt x="5378" y="265"/>
                    </a:lnTo>
                    <a:lnTo>
                      <a:pt x="10491" y="265"/>
                    </a:lnTo>
                    <a:lnTo>
                      <a:pt x="10491" y="1"/>
                    </a:lnTo>
                    <a:close/>
                    <a:moveTo>
                      <a:pt x="10756" y="1"/>
                    </a:moveTo>
                    <a:lnTo>
                      <a:pt x="10756" y="265"/>
                    </a:lnTo>
                    <a:lnTo>
                      <a:pt x="15868" y="265"/>
                    </a:lnTo>
                    <a:lnTo>
                      <a:pt x="15868" y="1"/>
                    </a:lnTo>
                    <a:close/>
                    <a:moveTo>
                      <a:pt x="16133" y="1"/>
                    </a:moveTo>
                    <a:lnTo>
                      <a:pt x="16133" y="265"/>
                    </a:lnTo>
                    <a:lnTo>
                      <a:pt x="21246" y="265"/>
                    </a:lnTo>
                    <a:lnTo>
                      <a:pt x="21246" y="1"/>
                    </a:lnTo>
                    <a:close/>
                    <a:moveTo>
                      <a:pt x="21510" y="1"/>
                    </a:moveTo>
                    <a:lnTo>
                      <a:pt x="21510" y="265"/>
                    </a:lnTo>
                    <a:lnTo>
                      <a:pt x="26447" y="265"/>
                    </a:lnTo>
                    <a:lnTo>
                      <a:pt x="264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59"/>
              <p:cNvSpPr/>
              <p:nvPr/>
            </p:nvSpPr>
            <p:spPr>
              <a:xfrm>
                <a:off x="2100350" y="2578150"/>
                <a:ext cx="127850" cy="6625"/>
              </a:xfrm>
              <a:custGeom>
                <a:avLst/>
                <a:gdLst/>
                <a:ahLst/>
                <a:cxnLst/>
                <a:rect l="l" t="t" r="r" b="b"/>
                <a:pathLst>
                  <a:path w="5114" h="265"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59"/>
              <p:cNvSpPr/>
              <p:nvPr/>
            </p:nvSpPr>
            <p:spPr>
              <a:xfrm>
                <a:off x="2234800" y="2578150"/>
                <a:ext cx="127850" cy="6625"/>
              </a:xfrm>
              <a:custGeom>
                <a:avLst/>
                <a:gdLst/>
                <a:ahLst/>
                <a:cxnLst/>
                <a:rect l="l" t="t" r="r" b="b"/>
                <a:pathLst>
                  <a:path w="5114" h="265" fill="none" extrusionOk="0">
                    <a:moveTo>
                      <a:pt x="5113" y="1"/>
                    </a:moveTo>
                    <a:lnTo>
                      <a:pt x="0" y="1"/>
                    </a:lnTo>
                    <a:lnTo>
                      <a:pt x="0"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59"/>
              <p:cNvSpPr/>
              <p:nvPr/>
            </p:nvSpPr>
            <p:spPr>
              <a:xfrm>
                <a:off x="2369225" y="2578150"/>
                <a:ext cx="127850" cy="6625"/>
              </a:xfrm>
              <a:custGeom>
                <a:avLst/>
                <a:gdLst/>
                <a:ahLst/>
                <a:cxnLst/>
                <a:rect l="l" t="t" r="r" b="b"/>
                <a:pathLst>
                  <a:path w="5114" h="265" fill="none" extrusionOk="0">
                    <a:moveTo>
                      <a:pt x="5113" y="1"/>
                    </a:moveTo>
                    <a:lnTo>
                      <a:pt x="1" y="1"/>
                    </a:lnTo>
                    <a:lnTo>
                      <a:pt x="1"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59"/>
              <p:cNvSpPr/>
              <p:nvPr/>
            </p:nvSpPr>
            <p:spPr>
              <a:xfrm>
                <a:off x="2503650" y="2578150"/>
                <a:ext cx="127850" cy="6625"/>
              </a:xfrm>
              <a:custGeom>
                <a:avLst/>
                <a:gdLst/>
                <a:ahLst/>
                <a:cxnLst/>
                <a:rect l="l" t="t" r="r" b="b"/>
                <a:pathLst>
                  <a:path w="5114" h="265"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59"/>
              <p:cNvSpPr/>
              <p:nvPr/>
            </p:nvSpPr>
            <p:spPr>
              <a:xfrm>
                <a:off x="2638100" y="2578150"/>
                <a:ext cx="123425" cy="6625"/>
              </a:xfrm>
              <a:custGeom>
                <a:avLst/>
                <a:gdLst/>
                <a:ahLst/>
                <a:cxnLst/>
                <a:rect l="l" t="t" r="r" b="b"/>
                <a:pathLst>
                  <a:path w="4937" h="265" fill="none" extrusionOk="0">
                    <a:moveTo>
                      <a:pt x="4937" y="1"/>
                    </a:moveTo>
                    <a:lnTo>
                      <a:pt x="0" y="1"/>
                    </a:lnTo>
                    <a:lnTo>
                      <a:pt x="0" y="265"/>
                    </a:lnTo>
                    <a:lnTo>
                      <a:pt x="4937" y="265"/>
                    </a:lnTo>
                    <a:lnTo>
                      <a:pt x="4937"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59"/>
              <p:cNvSpPr/>
              <p:nvPr/>
            </p:nvSpPr>
            <p:spPr>
              <a:xfrm>
                <a:off x="2093750" y="2578150"/>
                <a:ext cx="6625" cy="6625"/>
              </a:xfrm>
              <a:custGeom>
                <a:avLst/>
                <a:gdLst/>
                <a:ahLst/>
                <a:cxnLst/>
                <a:rect l="l" t="t" r="r" b="b"/>
                <a:pathLst>
                  <a:path w="265" h="265"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59"/>
              <p:cNvSpPr/>
              <p:nvPr/>
            </p:nvSpPr>
            <p:spPr>
              <a:xfrm>
                <a:off x="2093750" y="2578150"/>
                <a:ext cx="6625" cy="6625"/>
              </a:xfrm>
              <a:custGeom>
                <a:avLst/>
                <a:gdLst/>
                <a:ahLst/>
                <a:cxnLst/>
                <a:rect l="l" t="t" r="r" b="b"/>
                <a:pathLst>
                  <a:path w="265" h="265"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59"/>
              <p:cNvSpPr/>
              <p:nvPr/>
            </p:nvSpPr>
            <p:spPr>
              <a:xfrm>
                <a:off x="2228175" y="2578150"/>
                <a:ext cx="6650" cy="6625"/>
              </a:xfrm>
              <a:custGeom>
                <a:avLst/>
                <a:gdLst/>
                <a:ahLst/>
                <a:cxnLst/>
                <a:rect l="l" t="t" r="r" b="b"/>
                <a:pathLst>
                  <a:path w="266" h="265"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59"/>
              <p:cNvSpPr/>
              <p:nvPr/>
            </p:nvSpPr>
            <p:spPr>
              <a:xfrm>
                <a:off x="2228175" y="2578150"/>
                <a:ext cx="6650" cy="6625"/>
              </a:xfrm>
              <a:custGeom>
                <a:avLst/>
                <a:gdLst/>
                <a:ahLst/>
                <a:cxnLst/>
                <a:rect l="l" t="t" r="r" b="b"/>
                <a:pathLst>
                  <a:path w="266" h="265"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59"/>
              <p:cNvSpPr/>
              <p:nvPr/>
            </p:nvSpPr>
            <p:spPr>
              <a:xfrm>
                <a:off x="2362625" y="2578150"/>
                <a:ext cx="6625" cy="6625"/>
              </a:xfrm>
              <a:custGeom>
                <a:avLst/>
                <a:gdLst/>
                <a:ahLst/>
                <a:cxnLst/>
                <a:rect l="l" t="t" r="r" b="b"/>
                <a:pathLst>
                  <a:path w="265" h="265"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59"/>
              <p:cNvSpPr/>
              <p:nvPr/>
            </p:nvSpPr>
            <p:spPr>
              <a:xfrm>
                <a:off x="2362625" y="2578150"/>
                <a:ext cx="6625" cy="6625"/>
              </a:xfrm>
              <a:custGeom>
                <a:avLst/>
                <a:gdLst/>
                <a:ahLst/>
                <a:cxnLst/>
                <a:rect l="l" t="t" r="r" b="b"/>
                <a:pathLst>
                  <a:path w="265" h="265"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59"/>
              <p:cNvSpPr/>
              <p:nvPr/>
            </p:nvSpPr>
            <p:spPr>
              <a:xfrm>
                <a:off x="2497050" y="2578150"/>
                <a:ext cx="6625" cy="6625"/>
              </a:xfrm>
              <a:custGeom>
                <a:avLst/>
                <a:gdLst/>
                <a:ahLst/>
                <a:cxnLst/>
                <a:rect l="l" t="t" r="r" b="b"/>
                <a:pathLst>
                  <a:path w="265" h="265"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59"/>
              <p:cNvSpPr/>
              <p:nvPr/>
            </p:nvSpPr>
            <p:spPr>
              <a:xfrm>
                <a:off x="2497050" y="2578150"/>
                <a:ext cx="6625" cy="6625"/>
              </a:xfrm>
              <a:custGeom>
                <a:avLst/>
                <a:gdLst/>
                <a:ahLst/>
                <a:cxnLst/>
                <a:rect l="l" t="t" r="r" b="b"/>
                <a:pathLst>
                  <a:path w="265" h="265"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59"/>
              <p:cNvSpPr/>
              <p:nvPr/>
            </p:nvSpPr>
            <p:spPr>
              <a:xfrm>
                <a:off x="2631475" y="2578150"/>
                <a:ext cx="6650" cy="6625"/>
              </a:xfrm>
              <a:custGeom>
                <a:avLst/>
                <a:gdLst/>
                <a:ahLst/>
                <a:cxnLst/>
                <a:rect l="l" t="t" r="r" b="b"/>
                <a:pathLst>
                  <a:path w="266" h="265"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59"/>
              <p:cNvSpPr/>
              <p:nvPr/>
            </p:nvSpPr>
            <p:spPr>
              <a:xfrm>
                <a:off x="2631475" y="2578150"/>
                <a:ext cx="6650" cy="6625"/>
              </a:xfrm>
              <a:custGeom>
                <a:avLst/>
                <a:gdLst/>
                <a:ahLst/>
                <a:cxnLst/>
                <a:rect l="l" t="t" r="r" b="b"/>
                <a:pathLst>
                  <a:path w="266" h="265"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59"/>
              <p:cNvSpPr/>
              <p:nvPr/>
            </p:nvSpPr>
            <p:spPr>
              <a:xfrm>
                <a:off x="2761500" y="2578150"/>
                <a:ext cx="7750" cy="6625"/>
              </a:xfrm>
              <a:custGeom>
                <a:avLst/>
                <a:gdLst/>
                <a:ahLst/>
                <a:cxnLst/>
                <a:rect l="l" t="t" r="r" b="b"/>
                <a:pathLst>
                  <a:path w="310" h="265" extrusionOk="0">
                    <a:moveTo>
                      <a:pt x="1" y="1"/>
                    </a:moveTo>
                    <a:lnTo>
                      <a:pt x="1" y="265"/>
                    </a:lnTo>
                    <a:lnTo>
                      <a:pt x="309" y="265"/>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59"/>
              <p:cNvSpPr/>
              <p:nvPr/>
            </p:nvSpPr>
            <p:spPr>
              <a:xfrm>
                <a:off x="2761500" y="2578150"/>
                <a:ext cx="7750" cy="6625"/>
              </a:xfrm>
              <a:custGeom>
                <a:avLst/>
                <a:gdLst/>
                <a:ahLst/>
                <a:cxnLst/>
                <a:rect l="l" t="t" r="r" b="b"/>
                <a:pathLst>
                  <a:path w="310" h="265" fill="none" extrusionOk="0">
                    <a:moveTo>
                      <a:pt x="309" y="1"/>
                    </a:moveTo>
                    <a:lnTo>
                      <a:pt x="1" y="1"/>
                    </a:lnTo>
                    <a:lnTo>
                      <a:pt x="1" y="265"/>
                    </a:lnTo>
                    <a:lnTo>
                      <a:pt x="309" y="265"/>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59"/>
              <p:cNvSpPr/>
              <p:nvPr/>
            </p:nvSpPr>
            <p:spPr>
              <a:xfrm>
                <a:off x="2100350" y="2712575"/>
                <a:ext cx="661175" cy="6650"/>
              </a:xfrm>
              <a:custGeom>
                <a:avLst/>
                <a:gdLst/>
                <a:ahLst/>
                <a:cxnLst/>
                <a:rect l="l" t="t" r="r" b="b"/>
                <a:pathLst>
                  <a:path w="26447" h="266" extrusionOk="0">
                    <a:moveTo>
                      <a:pt x="1" y="1"/>
                    </a:moveTo>
                    <a:lnTo>
                      <a:pt x="1" y="265"/>
                    </a:lnTo>
                    <a:lnTo>
                      <a:pt x="5114" y="265"/>
                    </a:lnTo>
                    <a:lnTo>
                      <a:pt x="5114" y="1"/>
                    </a:lnTo>
                    <a:close/>
                    <a:moveTo>
                      <a:pt x="5378" y="1"/>
                    </a:moveTo>
                    <a:lnTo>
                      <a:pt x="5378" y="265"/>
                    </a:lnTo>
                    <a:lnTo>
                      <a:pt x="10491" y="265"/>
                    </a:lnTo>
                    <a:lnTo>
                      <a:pt x="10491" y="1"/>
                    </a:lnTo>
                    <a:close/>
                    <a:moveTo>
                      <a:pt x="10756" y="1"/>
                    </a:moveTo>
                    <a:lnTo>
                      <a:pt x="10756" y="265"/>
                    </a:lnTo>
                    <a:lnTo>
                      <a:pt x="15868" y="265"/>
                    </a:lnTo>
                    <a:lnTo>
                      <a:pt x="15868" y="1"/>
                    </a:lnTo>
                    <a:close/>
                    <a:moveTo>
                      <a:pt x="16133" y="1"/>
                    </a:moveTo>
                    <a:lnTo>
                      <a:pt x="16133" y="265"/>
                    </a:lnTo>
                    <a:lnTo>
                      <a:pt x="21246" y="265"/>
                    </a:lnTo>
                    <a:lnTo>
                      <a:pt x="21246" y="1"/>
                    </a:lnTo>
                    <a:close/>
                    <a:moveTo>
                      <a:pt x="21510" y="1"/>
                    </a:moveTo>
                    <a:lnTo>
                      <a:pt x="21510" y="265"/>
                    </a:lnTo>
                    <a:lnTo>
                      <a:pt x="26447" y="265"/>
                    </a:lnTo>
                    <a:lnTo>
                      <a:pt x="264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59"/>
              <p:cNvSpPr/>
              <p:nvPr/>
            </p:nvSpPr>
            <p:spPr>
              <a:xfrm>
                <a:off x="2100350" y="2712575"/>
                <a:ext cx="127850" cy="6650"/>
              </a:xfrm>
              <a:custGeom>
                <a:avLst/>
                <a:gdLst/>
                <a:ahLst/>
                <a:cxnLst/>
                <a:rect l="l" t="t" r="r" b="b"/>
                <a:pathLst>
                  <a:path w="5114" h="266"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59"/>
              <p:cNvSpPr/>
              <p:nvPr/>
            </p:nvSpPr>
            <p:spPr>
              <a:xfrm>
                <a:off x="2234800" y="2712575"/>
                <a:ext cx="127850" cy="6650"/>
              </a:xfrm>
              <a:custGeom>
                <a:avLst/>
                <a:gdLst/>
                <a:ahLst/>
                <a:cxnLst/>
                <a:rect l="l" t="t" r="r" b="b"/>
                <a:pathLst>
                  <a:path w="5114" h="266" fill="none" extrusionOk="0">
                    <a:moveTo>
                      <a:pt x="5113" y="1"/>
                    </a:moveTo>
                    <a:lnTo>
                      <a:pt x="0" y="1"/>
                    </a:lnTo>
                    <a:lnTo>
                      <a:pt x="0"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59"/>
              <p:cNvSpPr/>
              <p:nvPr/>
            </p:nvSpPr>
            <p:spPr>
              <a:xfrm>
                <a:off x="2369225" y="2712575"/>
                <a:ext cx="127850" cy="6650"/>
              </a:xfrm>
              <a:custGeom>
                <a:avLst/>
                <a:gdLst/>
                <a:ahLst/>
                <a:cxnLst/>
                <a:rect l="l" t="t" r="r" b="b"/>
                <a:pathLst>
                  <a:path w="5114" h="266" fill="none" extrusionOk="0">
                    <a:moveTo>
                      <a:pt x="5113" y="1"/>
                    </a:moveTo>
                    <a:lnTo>
                      <a:pt x="1" y="1"/>
                    </a:lnTo>
                    <a:lnTo>
                      <a:pt x="1"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59"/>
              <p:cNvSpPr/>
              <p:nvPr/>
            </p:nvSpPr>
            <p:spPr>
              <a:xfrm>
                <a:off x="2503650" y="2712575"/>
                <a:ext cx="127850" cy="6650"/>
              </a:xfrm>
              <a:custGeom>
                <a:avLst/>
                <a:gdLst/>
                <a:ahLst/>
                <a:cxnLst/>
                <a:rect l="l" t="t" r="r" b="b"/>
                <a:pathLst>
                  <a:path w="5114" h="266"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59"/>
              <p:cNvSpPr/>
              <p:nvPr/>
            </p:nvSpPr>
            <p:spPr>
              <a:xfrm>
                <a:off x="2638100" y="2712575"/>
                <a:ext cx="123425" cy="6650"/>
              </a:xfrm>
              <a:custGeom>
                <a:avLst/>
                <a:gdLst/>
                <a:ahLst/>
                <a:cxnLst/>
                <a:rect l="l" t="t" r="r" b="b"/>
                <a:pathLst>
                  <a:path w="4937" h="266" fill="none" extrusionOk="0">
                    <a:moveTo>
                      <a:pt x="4937" y="1"/>
                    </a:moveTo>
                    <a:lnTo>
                      <a:pt x="0" y="1"/>
                    </a:lnTo>
                    <a:lnTo>
                      <a:pt x="0" y="265"/>
                    </a:lnTo>
                    <a:lnTo>
                      <a:pt x="4937" y="265"/>
                    </a:lnTo>
                    <a:lnTo>
                      <a:pt x="4937"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59"/>
              <p:cNvSpPr/>
              <p:nvPr/>
            </p:nvSpPr>
            <p:spPr>
              <a:xfrm>
                <a:off x="2093750" y="27125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59"/>
              <p:cNvSpPr/>
              <p:nvPr/>
            </p:nvSpPr>
            <p:spPr>
              <a:xfrm>
                <a:off x="2093750" y="27125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59"/>
              <p:cNvSpPr/>
              <p:nvPr/>
            </p:nvSpPr>
            <p:spPr>
              <a:xfrm>
                <a:off x="2228175" y="2712575"/>
                <a:ext cx="6650" cy="6650"/>
              </a:xfrm>
              <a:custGeom>
                <a:avLst/>
                <a:gdLst/>
                <a:ahLst/>
                <a:cxnLst/>
                <a:rect l="l" t="t" r="r" b="b"/>
                <a:pathLst>
                  <a:path w="266" h="266"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59"/>
              <p:cNvSpPr/>
              <p:nvPr/>
            </p:nvSpPr>
            <p:spPr>
              <a:xfrm>
                <a:off x="2228175" y="2712575"/>
                <a:ext cx="6650" cy="6650"/>
              </a:xfrm>
              <a:custGeom>
                <a:avLst/>
                <a:gdLst/>
                <a:ahLst/>
                <a:cxnLst/>
                <a:rect l="l" t="t" r="r" b="b"/>
                <a:pathLst>
                  <a:path w="266" h="266"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59"/>
              <p:cNvSpPr/>
              <p:nvPr/>
            </p:nvSpPr>
            <p:spPr>
              <a:xfrm>
                <a:off x="2362625" y="27125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59"/>
              <p:cNvSpPr/>
              <p:nvPr/>
            </p:nvSpPr>
            <p:spPr>
              <a:xfrm>
                <a:off x="2362625" y="27125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59"/>
              <p:cNvSpPr/>
              <p:nvPr/>
            </p:nvSpPr>
            <p:spPr>
              <a:xfrm>
                <a:off x="2497050" y="27125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59"/>
              <p:cNvSpPr/>
              <p:nvPr/>
            </p:nvSpPr>
            <p:spPr>
              <a:xfrm>
                <a:off x="2497050" y="27125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59"/>
              <p:cNvSpPr/>
              <p:nvPr/>
            </p:nvSpPr>
            <p:spPr>
              <a:xfrm>
                <a:off x="2631475" y="2712575"/>
                <a:ext cx="6650" cy="6650"/>
              </a:xfrm>
              <a:custGeom>
                <a:avLst/>
                <a:gdLst/>
                <a:ahLst/>
                <a:cxnLst/>
                <a:rect l="l" t="t" r="r" b="b"/>
                <a:pathLst>
                  <a:path w="266" h="266"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59"/>
              <p:cNvSpPr/>
              <p:nvPr/>
            </p:nvSpPr>
            <p:spPr>
              <a:xfrm>
                <a:off x="2631475" y="2712575"/>
                <a:ext cx="6650" cy="6650"/>
              </a:xfrm>
              <a:custGeom>
                <a:avLst/>
                <a:gdLst/>
                <a:ahLst/>
                <a:cxnLst/>
                <a:rect l="l" t="t" r="r" b="b"/>
                <a:pathLst>
                  <a:path w="266" h="266"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59"/>
              <p:cNvSpPr/>
              <p:nvPr/>
            </p:nvSpPr>
            <p:spPr>
              <a:xfrm>
                <a:off x="2761500" y="2712575"/>
                <a:ext cx="7750" cy="6650"/>
              </a:xfrm>
              <a:custGeom>
                <a:avLst/>
                <a:gdLst/>
                <a:ahLst/>
                <a:cxnLst/>
                <a:rect l="l" t="t" r="r" b="b"/>
                <a:pathLst>
                  <a:path w="310" h="266" extrusionOk="0">
                    <a:moveTo>
                      <a:pt x="1" y="1"/>
                    </a:moveTo>
                    <a:lnTo>
                      <a:pt x="1" y="265"/>
                    </a:lnTo>
                    <a:lnTo>
                      <a:pt x="309" y="265"/>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59"/>
              <p:cNvSpPr/>
              <p:nvPr/>
            </p:nvSpPr>
            <p:spPr>
              <a:xfrm>
                <a:off x="2761500" y="2712575"/>
                <a:ext cx="7750" cy="6650"/>
              </a:xfrm>
              <a:custGeom>
                <a:avLst/>
                <a:gdLst/>
                <a:ahLst/>
                <a:cxnLst/>
                <a:rect l="l" t="t" r="r" b="b"/>
                <a:pathLst>
                  <a:path w="310" h="266" fill="none" extrusionOk="0">
                    <a:moveTo>
                      <a:pt x="309" y="1"/>
                    </a:moveTo>
                    <a:lnTo>
                      <a:pt x="1" y="1"/>
                    </a:lnTo>
                    <a:lnTo>
                      <a:pt x="1" y="265"/>
                    </a:lnTo>
                    <a:lnTo>
                      <a:pt x="309" y="265"/>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59"/>
              <p:cNvSpPr/>
              <p:nvPr/>
            </p:nvSpPr>
            <p:spPr>
              <a:xfrm>
                <a:off x="2100350" y="2847025"/>
                <a:ext cx="661175" cy="6625"/>
              </a:xfrm>
              <a:custGeom>
                <a:avLst/>
                <a:gdLst/>
                <a:ahLst/>
                <a:cxnLst/>
                <a:rect l="l" t="t" r="r" b="b"/>
                <a:pathLst>
                  <a:path w="26447"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59"/>
              <p:cNvSpPr/>
              <p:nvPr/>
            </p:nvSpPr>
            <p:spPr>
              <a:xfrm>
                <a:off x="2100350" y="28470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59"/>
              <p:cNvSpPr/>
              <p:nvPr/>
            </p:nvSpPr>
            <p:spPr>
              <a:xfrm>
                <a:off x="2234800" y="2847025"/>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59"/>
              <p:cNvSpPr/>
              <p:nvPr/>
            </p:nvSpPr>
            <p:spPr>
              <a:xfrm>
                <a:off x="2369225" y="2847025"/>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59"/>
              <p:cNvSpPr/>
              <p:nvPr/>
            </p:nvSpPr>
            <p:spPr>
              <a:xfrm>
                <a:off x="2503650" y="28470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59"/>
              <p:cNvSpPr/>
              <p:nvPr/>
            </p:nvSpPr>
            <p:spPr>
              <a:xfrm>
                <a:off x="2638100" y="2847025"/>
                <a:ext cx="123425" cy="6625"/>
              </a:xfrm>
              <a:custGeom>
                <a:avLst/>
                <a:gdLst/>
                <a:ahLst/>
                <a:cxnLst/>
                <a:rect l="l" t="t" r="r" b="b"/>
                <a:pathLst>
                  <a:path w="4937" h="265" fill="none" extrusionOk="0">
                    <a:moveTo>
                      <a:pt x="4937" y="0"/>
                    </a:moveTo>
                    <a:lnTo>
                      <a:pt x="0" y="0"/>
                    </a:lnTo>
                    <a:lnTo>
                      <a:pt x="0" y="265"/>
                    </a:lnTo>
                    <a:lnTo>
                      <a:pt x="4937" y="265"/>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59"/>
              <p:cNvSpPr/>
              <p:nvPr/>
            </p:nvSpPr>
            <p:spPr>
              <a:xfrm>
                <a:off x="2093750" y="28470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59"/>
              <p:cNvSpPr/>
              <p:nvPr/>
            </p:nvSpPr>
            <p:spPr>
              <a:xfrm>
                <a:off x="2093750" y="28470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59"/>
              <p:cNvSpPr/>
              <p:nvPr/>
            </p:nvSpPr>
            <p:spPr>
              <a:xfrm>
                <a:off x="2228175" y="28470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59"/>
              <p:cNvSpPr/>
              <p:nvPr/>
            </p:nvSpPr>
            <p:spPr>
              <a:xfrm>
                <a:off x="2228175" y="28470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59"/>
              <p:cNvSpPr/>
              <p:nvPr/>
            </p:nvSpPr>
            <p:spPr>
              <a:xfrm>
                <a:off x="2362625" y="28470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59"/>
              <p:cNvSpPr/>
              <p:nvPr/>
            </p:nvSpPr>
            <p:spPr>
              <a:xfrm>
                <a:off x="2362625" y="28470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59"/>
              <p:cNvSpPr/>
              <p:nvPr/>
            </p:nvSpPr>
            <p:spPr>
              <a:xfrm>
                <a:off x="2497050" y="28470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59"/>
              <p:cNvSpPr/>
              <p:nvPr/>
            </p:nvSpPr>
            <p:spPr>
              <a:xfrm>
                <a:off x="2497050" y="28470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59"/>
              <p:cNvSpPr/>
              <p:nvPr/>
            </p:nvSpPr>
            <p:spPr>
              <a:xfrm>
                <a:off x="2631475" y="28470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59"/>
              <p:cNvSpPr/>
              <p:nvPr/>
            </p:nvSpPr>
            <p:spPr>
              <a:xfrm>
                <a:off x="2631475" y="28470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59"/>
              <p:cNvSpPr/>
              <p:nvPr/>
            </p:nvSpPr>
            <p:spPr>
              <a:xfrm>
                <a:off x="2761500" y="2847025"/>
                <a:ext cx="7750" cy="6625"/>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59"/>
              <p:cNvSpPr/>
              <p:nvPr/>
            </p:nvSpPr>
            <p:spPr>
              <a:xfrm>
                <a:off x="2761500" y="2847025"/>
                <a:ext cx="7750" cy="6625"/>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59"/>
              <p:cNvSpPr/>
              <p:nvPr/>
            </p:nvSpPr>
            <p:spPr>
              <a:xfrm>
                <a:off x="2100350" y="2978150"/>
                <a:ext cx="667800" cy="6625"/>
              </a:xfrm>
              <a:custGeom>
                <a:avLst/>
                <a:gdLst/>
                <a:ahLst/>
                <a:cxnLst/>
                <a:rect l="l" t="t" r="r" b="b"/>
                <a:pathLst>
                  <a:path w="26712"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711" y="265"/>
                    </a:lnTo>
                    <a:lnTo>
                      <a:pt x="26711" y="177"/>
                    </a:lnTo>
                    <a:lnTo>
                      <a:pt x="26447" y="177"/>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59"/>
              <p:cNvSpPr/>
              <p:nvPr/>
            </p:nvSpPr>
            <p:spPr>
              <a:xfrm>
                <a:off x="2100350" y="29781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59"/>
              <p:cNvSpPr/>
              <p:nvPr/>
            </p:nvSpPr>
            <p:spPr>
              <a:xfrm>
                <a:off x="2234800" y="2978150"/>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59"/>
              <p:cNvSpPr/>
              <p:nvPr/>
            </p:nvSpPr>
            <p:spPr>
              <a:xfrm>
                <a:off x="2369225" y="2978150"/>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59"/>
              <p:cNvSpPr/>
              <p:nvPr/>
            </p:nvSpPr>
            <p:spPr>
              <a:xfrm>
                <a:off x="2503650" y="29781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59"/>
              <p:cNvSpPr/>
              <p:nvPr/>
            </p:nvSpPr>
            <p:spPr>
              <a:xfrm>
                <a:off x="2638100" y="2978150"/>
                <a:ext cx="130050" cy="6625"/>
              </a:xfrm>
              <a:custGeom>
                <a:avLst/>
                <a:gdLst/>
                <a:ahLst/>
                <a:cxnLst/>
                <a:rect l="l" t="t" r="r" b="b"/>
                <a:pathLst>
                  <a:path w="5202" h="265" fill="none" extrusionOk="0">
                    <a:moveTo>
                      <a:pt x="4937" y="0"/>
                    </a:moveTo>
                    <a:lnTo>
                      <a:pt x="0" y="0"/>
                    </a:lnTo>
                    <a:lnTo>
                      <a:pt x="0" y="265"/>
                    </a:lnTo>
                    <a:lnTo>
                      <a:pt x="5201" y="265"/>
                    </a:lnTo>
                    <a:lnTo>
                      <a:pt x="5201" y="177"/>
                    </a:lnTo>
                    <a:lnTo>
                      <a:pt x="4937" y="177"/>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59"/>
              <p:cNvSpPr/>
              <p:nvPr/>
            </p:nvSpPr>
            <p:spPr>
              <a:xfrm>
                <a:off x="2094850" y="2978150"/>
                <a:ext cx="5525" cy="6625"/>
              </a:xfrm>
              <a:custGeom>
                <a:avLst/>
                <a:gdLst/>
                <a:ahLst/>
                <a:cxnLst/>
                <a:rect l="l" t="t" r="r" b="b"/>
                <a:pathLst>
                  <a:path w="221" h="265" extrusionOk="0">
                    <a:moveTo>
                      <a:pt x="0" y="0"/>
                    </a:moveTo>
                    <a:lnTo>
                      <a:pt x="0" y="265"/>
                    </a:lnTo>
                    <a:lnTo>
                      <a:pt x="221" y="265"/>
                    </a:lnTo>
                    <a:lnTo>
                      <a:pt x="22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59"/>
              <p:cNvSpPr/>
              <p:nvPr/>
            </p:nvSpPr>
            <p:spPr>
              <a:xfrm>
                <a:off x="2094850" y="2978150"/>
                <a:ext cx="5525" cy="6625"/>
              </a:xfrm>
              <a:custGeom>
                <a:avLst/>
                <a:gdLst/>
                <a:ahLst/>
                <a:cxnLst/>
                <a:rect l="l" t="t" r="r" b="b"/>
                <a:pathLst>
                  <a:path w="221" h="265" fill="none" extrusionOk="0">
                    <a:moveTo>
                      <a:pt x="221" y="0"/>
                    </a:moveTo>
                    <a:lnTo>
                      <a:pt x="0" y="0"/>
                    </a:lnTo>
                    <a:lnTo>
                      <a:pt x="0" y="265"/>
                    </a:lnTo>
                    <a:lnTo>
                      <a:pt x="221" y="265"/>
                    </a:lnTo>
                    <a:lnTo>
                      <a:pt x="221"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59"/>
              <p:cNvSpPr/>
              <p:nvPr/>
            </p:nvSpPr>
            <p:spPr>
              <a:xfrm>
                <a:off x="2228175" y="29781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59"/>
              <p:cNvSpPr/>
              <p:nvPr/>
            </p:nvSpPr>
            <p:spPr>
              <a:xfrm>
                <a:off x="2228175" y="29781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59"/>
              <p:cNvSpPr/>
              <p:nvPr/>
            </p:nvSpPr>
            <p:spPr>
              <a:xfrm>
                <a:off x="2362625" y="29781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59"/>
              <p:cNvSpPr/>
              <p:nvPr/>
            </p:nvSpPr>
            <p:spPr>
              <a:xfrm>
                <a:off x="2362625" y="29781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59"/>
              <p:cNvSpPr/>
              <p:nvPr/>
            </p:nvSpPr>
            <p:spPr>
              <a:xfrm>
                <a:off x="2497050" y="29781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59"/>
              <p:cNvSpPr/>
              <p:nvPr/>
            </p:nvSpPr>
            <p:spPr>
              <a:xfrm>
                <a:off x="2497050" y="29781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59"/>
              <p:cNvSpPr/>
              <p:nvPr/>
            </p:nvSpPr>
            <p:spPr>
              <a:xfrm>
                <a:off x="2631475" y="29781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59"/>
              <p:cNvSpPr/>
              <p:nvPr/>
            </p:nvSpPr>
            <p:spPr>
              <a:xfrm>
                <a:off x="2631475" y="29781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59"/>
              <p:cNvSpPr/>
              <p:nvPr/>
            </p:nvSpPr>
            <p:spPr>
              <a:xfrm>
                <a:off x="2761500" y="2978150"/>
                <a:ext cx="6650" cy="4425"/>
              </a:xfrm>
              <a:custGeom>
                <a:avLst/>
                <a:gdLst/>
                <a:ahLst/>
                <a:cxnLst/>
                <a:rect l="l" t="t" r="r" b="b"/>
                <a:pathLst>
                  <a:path w="266" h="177" extrusionOk="0">
                    <a:moveTo>
                      <a:pt x="1" y="0"/>
                    </a:moveTo>
                    <a:lnTo>
                      <a:pt x="1" y="177"/>
                    </a:lnTo>
                    <a:lnTo>
                      <a:pt x="265" y="177"/>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59"/>
              <p:cNvSpPr/>
              <p:nvPr/>
            </p:nvSpPr>
            <p:spPr>
              <a:xfrm>
                <a:off x="2761500" y="2978150"/>
                <a:ext cx="6650" cy="4425"/>
              </a:xfrm>
              <a:custGeom>
                <a:avLst/>
                <a:gdLst/>
                <a:ahLst/>
                <a:cxnLst/>
                <a:rect l="l" t="t" r="r" b="b"/>
                <a:pathLst>
                  <a:path w="266" h="177" fill="none" extrusionOk="0">
                    <a:moveTo>
                      <a:pt x="265" y="0"/>
                    </a:moveTo>
                    <a:lnTo>
                      <a:pt x="1" y="0"/>
                    </a:lnTo>
                    <a:lnTo>
                      <a:pt x="1" y="177"/>
                    </a:lnTo>
                    <a:lnTo>
                      <a:pt x="265" y="177"/>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59"/>
              <p:cNvSpPr/>
              <p:nvPr/>
            </p:nvSpPr>
            <p:spPr>
              <a:xfrm>
                <a:off x="2761500" y="1617275"/>
                <a:ext cx="7750" cy="47400"/>
              </a:xfrm>
              <a:custGeom>
                <a:avLst/>
                <a:gdLst/>
                <a:ahLst/>
                <a:cxnLst/>
                <a:rect l="l" t="t" r="r" b="b"/>
                <a:pathLst>
                  <a:path w="310" h="1896" extrusionOk="0">
                    <a:moveTo>
                      <a:pt x="1" y="1"/>
                    </a:moveTo>
                    <a:lnTo>
                      <a:pt x="1" y="1896"/>
                    </a:lnTo>
                    <a:lnTo>
                      <a:pt x="309" y="1896"/>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59"/>
              <p:cNvSpPr/>
              <p:nvPr/>
            </p:nvSpPr>
            <p:spPr>
              <a:xfrm>
                <a:off x="2741675" y="1638225"/>
                <a:ext cx="47400" cy="6625"/>
              </a:xfrm>
              <a:custGeom>
                <a:avLst/>
                <a:gdLst/>
                <a:ahLst/>
                <a:cxnLst/>
                <a:rect l="l" t="t" r="r" b="b"/>
                <a:pathLst>
                  <a:path w="1896" h="265" extrusionOk="0">
                    <a:moveTo>
                      <a:pt x="1" y="0"/>
                    </a:moveTo>
                    <a:lnTo>
                      <a:pt x="1" y="264"/>
                    </a:lnTo>
                    <a:lnTo>
                      <a:pt x="1896" y="264"/>
                    </a:ln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59"/>
              <p:cNvSpPr/>
              <p:nvPr/>
            </p:nvSpPr>
            <p:spPr>
              <a:xfrm>
                <a:off x="2761500" y="2288350"/>
                <a:ext cx="7750" cy="46300"/>
              </a:xfrm>
              <a:custGeom>
                <a:avLst/>
                <a:gdLst/>
                <a:ahLst/>
                <a:cxnLst/>
                <a:rect l="l" t="t" r="r" b="b"/>
                <a:pathLst>
                  <a:path w="310" h="1852" extrusionOk="0">
                    <a:moveTo>
                      <a:pt x="1" y="0"/>
                    </a:moveTo>
                    <a:lnTo>
                      <a:pt x="1" y="1852"/>
                    </a:lnTo>
                    <a:lnTo>
                      <a:pt x="309" y="1852"/>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59"/>
              <p:cNvSpPr/>
              <p:nvPr/>
            </p:nvSpPr>
            <p:spPr>
              <a:xfrm>
                <a:off x="2741675" y="2308175"/>
                <a:ext cx="47400" cy="6650"/>
              </a:xfrm>
              <a:custGeom>
                <a:avLst/>
                <a:gdLst/>
                <a:ahLst/>
                <a:cxnLst/>
                <a:rect l="l" t="t" r="r" b="b"/>
                <a:pathLst>
                  <a:path w="1896" h="266" extrusionOk="0">
                    <a:moveTo>
                      <a:pt x="1" y="1"/>
                    </a:moveTo>
                    <a:lnTo>
                      <a:pt x="1" y="265"/>
                    </a:lnTo>
                    <a:lnTo>
                      <a:pt x="1896" y="265"/>
                    </a:lnTo>
                    <a:lnTo>
                      <a:pt x="18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59"/>
              <p:cNvSpPr/>
              <p:nvPr/>
            </p:nvSpPr>
            <p:spPr>
              <a:xfrm>
                <a:off x="2091550" y="1617275"/>
                <a:ext cx="6625" cy="47400"/>
              </a:xfrm>
              <a:custGeom>
                <a:avLst/>
                <a:gdLst/>
                <a:ahLst/>
                <a:cxnLst/>
                <a:rect l="l" t="t" r="r" b="b"/>
                <a:pathLst>
                  <a:path w="265" h="1896" extrusionOk="0">
                    <a:moveTo>
                      <a:pt x="0" y="1"/>
                    </a:moveTo>
                    <a:lnTo>
                      <a:pt x="0" y="1896"/>
                    </a:lnTo>
                    <a:lnTo>
                      <a:pt x="265" y="1896"/>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59"/>
              <p:cNvSpPr/>
              <p:nvPr/>
            </p:nvSpPr>
            <p:spPr>
              <a:xfrm>
                <a:off x="2071700" y="1638225"/>
                <a:ext cx="47425" cy="6625"/>
              </a:xfrm>
              <a:custGeom>
                <a:avLst/>
                <a:gdLst/>
                <a:ahLst/>
                <a:cxnLst/>
                <a:rect l="l" t="t" r="r" b="b"/>
                <a:pathLst>
                  <a:path w="1897" h="265" extrusionOk="0">
                    <a:moveTo>
                      <a:pt x="1" y="0"/>
                    </a:moveTo>
                    <a:lnTo>
                      <a:pt x="1" y="264"/>
                    </a:lnTo>
                    <a:lnTo>
                      <a:pt x="1896" y="264"/>
                    </a:ln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59"/>
              <p:cNvSpPr/>
              <p:nvPr/>
            </p:nvSpPr>
            <p:spPr>
              <a:xfrm>
                <a:off x="2091550" y="2288350"/>
                <a:ext cx="6625" cy="46300"/>
              </a:xfrm>
              <a:custGeom>
                <a:avLst/>
                <a:gdLst/>
                <a:ahLst/>
                <a:cxnLst/>
                <a:rect l="l" t="t" r="r" b="b"/>
                <a:pathLst>
                  <a:path w="265" h="1852" extrusionOk="0">
                    <a:moveTo>
                      <a:pt x="0" y="0"/>
                    </a:moveTo>
                    <a:lnTo>
                      <a:pt x="0" y="1852"/>
                    </a:lnTo>
                    <a:lnTo>
                      <a:pt x="265" y="1852"/>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59"/>
              <p:cNvSpPr/>
              <p:nvPr/>
            </p:nvSpPr>
            <p:spPr>
              <a:xfrm>
                <a:off x="2071700" y="2308175"/>
                <a:ext cx="47425" cy="6650"/>
              </a:xfrm>
              <a:custGeom>
                <a:avLst/>
                <a:gdLst/>
                <a:ahLst/>
                <a:cxnLst/>
                <a:rect l="l" t="t" r="r" b="b"/>
                <a:pathLst>
                  <a:path w="1897" h="266" extrusionOk="0">
                    <a:moveTo>
                      <a:pt x="1" y="1"/>
                    </a:moveTo>
                    <a:lnTo>
                      <a:pt x="1" y="265"/>
                    </a:lnTo>
                    <a:lnTo>
                      <a:pt x="1896" y="265"/>
                    </a:lnTo>
                    <a:lnTo>
                      <a:pt x="18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59"/>
              <p:cNvSpPr/>
              <p:nvPr/>
            </p:nvSpPr>
            <p:spPr>
              <a:xfrm>
                <a:off x="2091550" y="2958325"/>
                <a:ext cx="6625" cy="46300"/>
              </a:xfrm>
              <a:custGeom>
                <a:avLst/>
                <a:gdLst/>
                <a:ahLst/>
                <a:cxnLst/>
                <a:rect l="l" t="t" r="r" b="b"/>
                <a:pathLst>
                  <a:path w="265" h="1852" extrusionOk="0">
                    <a:moveTo>
                      <a:pt x="0" y="0"/>
                    </a:moveTo>
                    <a:lnTo>
                      <a:pt x="0" y="1851"/>
                    </a:lnTo>
                    <a:lnTo>
                      <a:pt x="265" y="1851"/>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59"/>
              <p:cNvSpPr/>
              <p:nvPr/>
            </p:nvSpPr>
            <p:spPr>
              <a:xfrm>
                <a:off x="2071700" y="2978150"/>
                <a:ext cx="47425" cy="6625"/>
              </a:xfrm>
              <a:custGeom>
                <a:avLst/>
                <a:gdLst/>
                <a:ahLst/>
                <a:cxnLst/>
                <a:rect l="l" t="t" r="r" b="b"/>
                <a:pathLst>
                  <a:path w="1897" h="265" extrusionOk="0">
                    <a:moveTo>
                      <a:pt x="1" y="0"/>
                    </a:moveTo>
                    <a:lnTo>
                      <a:pt x="1" y="265"/>
                    </a:lnTo>
                    <a:lnTo>
                      <a:pt x="1896" y="265"/>
                    </a:ln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59"/>
              <p:cNvSpPr/>
              <p:nvPr/>
            </p:nvSpPr>
            <p:spPr>
              <a:xfrm>
                <a:off x="2761500" y="2958325"/>
                <a:ext cx="7750" cy="46300"/>
              </a:xfrm>
              <a:custGeom>
                <a:avLst/>
                <a:gdLst/>
                <a:ahLst/>
                <a:cxnLst/>
                <a:rect l="l" t="t" r="r" b="b"/>
                <a:pathLst>
                  <a:path w="310" h="1852" extrusionOk="0">
                    <a:moveTo>
                      <a:pt x="1" y="0"/>
                    </a:moveTo>
                    <a:lnTo>
                      <a:pt x="1" y="1851"/>
                    </a:lnTo>
                    <a:lnTo>
                      <a:pt x="309" y="1851"/>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59"/>
              <p:cNvSpPr/>
              <p:nvPr/>
            </p:nvSpPr>
            <p:spPr>
              <a:xfrm>
                <a:off x="2741675" y="2978150"/>
                <a:ext cx="47400" cy="6625"/>
              </a:xfrm>
              <a:custGeom>
                <a:avLst/>
                <a:gdLst/>
                <a:ahLst/>
                <a:cxnLst/>
                <a:rect l="l" t="t" r="r" b="b"/>
                <a:pathLst>
                  <a:path w="1896" h="265" extrusionOk="0">
                    <a:moveTo>
                      <a:pt x="1" y="0"/>
                    </a:moveTo>
                    <a:lnTo>
                      <a:pt x="1" y="265"/>
                    </a:lnTo>
                    <a:lnTo>
                      <a:pt x="1896" y="265"/>
                    </a:ln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46" name="Google Shape;2946;p59"/>
            <p:cNvGrpSpPr/>
            <p:nvPr/>
          </p:nvGrpSpPr>
          <p:grpSpPr>
            <a:xfrm>
              <a:off x="965147" y="444904"/>
              <a:ext cx="605939" cy="733425"/>
              <a:chOff x="854872" y="593529"/>
              <a:chExt cx="605939" cy="733425"/>
            </a:xfrm>
          </p:grpSpPr>
          <p:grpSp>
            <p:nvGrpSpPr>
              <p:cNvPr id="2947" name="Google Shape;2947;p59"/>
              <p:cNvGrpSpPr/>
              <p:nvPr/>
            </p:nvGrpSpPr>
            <p:grpSpPr>
              <a:xfrm>
                <a:off x="854872" y="749504"/>
                <a:ext cx="444014" cy="577450"/>
                <a:chOff x="2255047" y="690567"/>
                <a:chExt cx="444014" cy="577450"/>
              </a:xfrm>
            </p:grpSpPr>
            <p:sp>
              <p:nvSpPr>
                <p:cNvPr id="2948" name="Google Shape;2948;p59"/>
                <p:cNvSpPr/>
                <p:nvPr/>
              </p:nvSpPr>
              <p:spPr>
                <a:xfrm>
                  <a:off x="2255047" y="690567"/>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59"/>
                <p:cNvSpPr/>
                <p:nvPr/>
              </p:nvSpPr>
              <p:spPr>
                <a:xfrm>
                  <a:off x="2588630" y="690567"/>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50" name="Google Shape;2950;p59"/>
                <p:cNvCxnSpPr/>
                <p:nvPr/>
              </p:nvCxnSpPr>
              <p:spPr>
                <a:xfrm>
                  <a:off x="2320463" y="924475"/>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51" name="Google Shape;2951;p59"/>
                <p:cNvCxnSpPr/>
                <p:nvPr/>
              </p:nvCxnSpPr>
              <p:spPr>
                <a:xfrm>
                  <a:off x="2320463" y="979300"/>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52" name="Google Shape;2952;p59"/>
                <p:cNvCxnSpPr/>
                <p:nvPr/>
              </p:nvCxnSpPr>
              <p:spPr>
                <a:xfrm>
                  <a:off x="2320463" y="1031550"/>
                  <a:ext cx="313200" cy="0"/>
                </a:xfrm>
                <a:prstGeom prst="straightConnector1">
                  <a:avLst/>
                </a:prstGeom>
                <a:noFill/>
                <a:ln w="9525" cap="flat" cmpd="sng">
                  <a:solidFill>
                    <a:schemeClr val="dk1"/>
                  </a:solidFill>
                  <a:prstDash val="solid"/>
                  <a:round/>
                  <a:headEnd type="none" w="med" len="med"/>
                  <a:tailEnd type="none" w="med" len="med"/>
                </a:ln>
              </p:spPr>
            </p:cxnSp>
          </p:grpSp>
          <p:grpSp>
            <p:nvGrpSpPr>
              <p:cNvPr id="2953" name="Google Shape;2953;p59"/>
              <p:cNvGrpSpPr/>
              <p:nvPr/>
            </p:nvGrpSpPr>
            <p:grpSpPr>
              <a:xfrm>
                <a:off x="935835" y="671517"/>
                <a:ext cx="444014" cy="577450"/>
                <a:chOff x="2255047" y="690567"/>
                <a:chExt cx="444014" cy="577450"/>
              </a:xfrm>
            </p:grpSpPr>
            <p:sp>
              <p:nvSpPr>
                <p:cNvPr id="2954" name="Google Shape;2954;p59"/>
                <p:cNvSpPr/>
                <p:nvPr/>
              </p:nvSpPr>
              <p:spPr>
                <a:xfrm>
                  <a:off x="2255047" y="690567"/>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59"/>
                <p:cNvSpPr/>
                <p:nvPr/>
              </p:nvSpPr>
              <p:spPr>
                <a:xfrm>
                  <a:off x="2588630" y="690567"/>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56" name="Google Shape;2956;p59"/>
                <p:cNvCxnSpPr/>
                <p:nvPr/>
              </p:nvCxnSpPr>
              <p:spPr>
                <a:xfrm>
                  <a:off x="2320463" y="924475"/>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57" name="Google Shape;2957;p59"/>
                <p:cNvCxnSpPr/>
                <p:nvPr/>
              </p:nvCxnSpPr>
              <p:spPr>
                <a:xfrm>
                  <a:off x="2320463" y="979300"/>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58" name="Google Shape;2958;p59"/>
                <p:cNvCxnSpPr/>
                <p:nvPr/>
              </p:nvCxnSpPr>
              <p:spPr>
                <a:xfrm>
                  <a:off x="2320463" y="1031550"/>
                  <a:ext cx="313200" cy="0"/>
                </a:xfrm>
                <a:prstGeom prst="straightConnector1">
                  <a:avLst/>
                </a:prstGeom>
                <a:noFill/>
                <a:ln w="9525" cap="flat" cmpd="sng">
                  <a:solidFill>
                    <a:schemeClr val="dk1"/>
                  </a:solidFill>
                  <a:prstDash val="solid"/>
                  <a:round/>
                  <a:headEnd type="none" w="med" len="med"/>
                  <a:tailEnd type="none" w="med" len="med"/>
                </a:ln>
              </p:spPr>
            </p:cxnSp>
          </p:grpSp>
          <p:grpSp>
            <p:nvGrpSpPr>
              <p:cNvPr id="2959" name="Google Shape;2959;p59"/>
              <p:cNvGrpSpPr/>
              <p:nvPr/>
            </p:nvGrpSpPr>
            <p:grpSpPr>
              <a:xfrm>
                <a:off x="1016797" y="593529"/>
                <a:ext cx="444014" cy="577450"/>
                <a:chOff x="2255047" y="690567"/>
                <a:chExt cx="444014" cy="577450"/>
              </a:xfrm>
            </p:grpSpPr>
            <p:sp>
              <p:nvSpPr>
                <p:cNvPr id="2960" name="Google Shape;2960;p59"/>
                <p:cNvSpPr/>
                <p:nvPr/>
              </p:nvSpPr>
              <p:spPr>
                <a:xfrm>
                  <a:off x="2255047" y="690567"/>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59"/>
                <p:cNvSpPr/>
                <p:nvPr/>
              </p:nvSpPr>
              <p:spPr>
                <a:xfrm>
                  <a:off x="2588630" y="690567"/>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62" name="Google Shape;2962;p59"/>
                <p:cNvCxnSpPr/>
                <p:nvPr/>
              </p:nvCxnSpPr>
              <p:spPr>
                <a:xfrm>
                  <a:off x="2320463" y="924475"/>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63" name="Google Shape;2963;p59"/>
                <p:cNvCxnSpPr/>
                <p:nvPr/>
              </p:nvCxnSpPr>
              <p:spPr>
                <a:xfrm>
                  <a:off x="2320463" y="979300"/>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64" name="Google Shape;2964;p59"/>
                <p:cNvCxnSpPr/>
                <p:nvPr/>
              </p:nvCxnSpPr>
              <p:spPr>
                <a:xfrm>
                  <a:off x="2320463" y="1031550"/>
                  <a:ext cx="313200" cy="0"/>
                </a:xfrm>
                <a:prstGeom prst="straightConnector1">
                  <a:avLst/>
                </a:prstGeom>
                <a:noFill/>
                <a:ln w="9525" cap="flat" cmpd="sng">
                  <a:solidFill>
                    <a:schemeClr val="dk1"/>
                  </a:solidFill>
                  <a:prstDash val="solid"/>
                  <a:round/>
                  <a:headEnd type="none" w="med" len="med"/>
                  <a:tailEnd type="none" w="med" len="med"/>
                </a:ln>
              </p:spPr>
            </p:cxnSp>
          </p:grpSp>
        </p:grpSp>
      </p:grpSp>
      <p:sp>
        <p:nvSpPr>
          <p:cNvPr id="10" name="Google Shape;2622;p59">
            <a:extLst>
              <a:ext uri="{FF2B5EF4-FFF2-40B4-BE49-F238E27FC236}">
                <a16:creationId xmlns:a16="http://schemas.microsoft.com/office/drawing/2014/main" id="{76ED2ACC-6DD9-2FF5-F29B-D7486AD75256}"/>
              </a:ext>
            </a:extLst>
          </p:cNvPr>
          <p:cNvSpPr txBox="1">
            <a:spLocks/>
          </p:cNvSpPr>
          <p:nvPr/>
        </p:nvSpPr>
        <p:spPr>
          <a:xfrm>
            <a:off x="1087082" y="3989015"/>
            <a:ext cx="7160326" cy="762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9pPr>
          </a:lstStyle>
          <a:p>
            <a:pPr marL="0" indent="0" algn="just"/>
            <a:endParaRPr lang="en-US" sz="2200"/>
          </a:p>
        </p:txBody>
      </p:sp>
      <p:grpSp>
        <p:nvGrpSpPr>
          <p:cNvPr id="2" name="Google Shape;1829;p50">
            <a:extLst>
              <a:ext uri="{FF2B5EF4-FFF2-40B4-BE49-F238E27FC236}">
                <a16:creationId xmlns:a16="http://schemas.microsoft.com/office/drawing/2014/main" id="{A2E860FF-70C0-4ADC-31C3-C44C87BC9614}"/>
              </a:ext>
            </a:extLst>
          </p:cNvPr>
          <p:cNvGrpSpPr/>
          <p:nvPr/>
        </p:nvGrpSpPr>
        <p:grpSpPr>
          <a:xfrm>
            <a:off x="1668609" y="1428002"/>
            <a:ext cx="5819710" cy="3212350"/>
            <a:chOff x="1662150" y="965574"/>
            <a:chExt cx="5819710" cy="3212350"/>
          </a:xfrm>
        </p:grpSpPr>
        <p:sp>
          <p:nvSpPr>
            <p:cNvPr id="3" name="Google Shape;1830;p50">
              <a:extLst>
                <a:ext uri="{FF2B5EF4-FFF2-40B4-BE49-F238E27FC236}">
                  <a16:creationId xmlns:a16="http://schemas.microsoft.com/office/drawing/2014/main" id="{1277E6FB-0DF8-A528-FE53-D7356A241746}"/>
                </a:ext>
              </a:extLst>
            </p:cNvPr>
            <p:cNvSpPr/>
            <p:nvPr/>
          </p:nvSpPr>
          <p:spPr>
            <a:xfrm>
              <a:off x="1665638" y="1292501"/>
              <a:ext cx="5816222" cy="2885423"/>
            </a:xfrm>
            <a:custGeom>
              <a:avLst/>
              <a:gdLst/>
              <a:ahLst/>
              <a:cxnLst/>
              <a:rect l="l" t="t" r="r" b="b"/>
              <a:pathLst>
                <a:path w="58289" h="52980" extrusionOk="0">
                  <a:moveTo>
                    <a:pt x="1" y="0"/>
                  </a:moveTo>
                  <a:lnTo>
                    <a:pt x="1" y="52980"/>
                  </a:lnTo>
                  <a:lnTo>
                    <a:pt x="58289" y="52980"/>
                  </a:lnTo>
                  <a:lnTo>
                    <a:pt x="58289" y="0"/>
                  </a:lnTo>
                  <a:close/>
                </a:path>
              </a:pathLst>
            </a:custGeom>
            <a:solidFill>
              <a:schemeClr val="dk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 name="Google Shape;1831;p50">
              <a:extLst>
                <a:ext uri="{FF2B5EF4-FFF2-40B4-BE49-F238E27FC236}">
                  <a16:creationId xmlns:a16="http://schemas.microsoft.com/office/drawing/2014/main" id="{0746E57D-DA33-6CCE-C38F-6D72089FAEE2}"/>
                </a:ext>
              </a:extLst>
            </p:cNvPr>
            <p:cNvGrpSpPr/>
            <p:nvPr/>
          </p:nvGrpSpPr>
          <p:grpSpPr>
            <a:xfrm>
              <a:off x="1662150" y="965574"/>
              <a:ext cx="5819675" cy="326925"/>
              <a:chOff x="1662163" y="959424"/>
              <a:chExt cx="5819675" cy="326925"/>
            </a:xfrm>
          </p:grpSpPr>
          <p:sp>
            <p:nvSpPr>
              <p:cNvPr id="5" name="Google Shape;1832;p50">
                <a:extLst>
                  <a:ext uri="{FF2B5EF4-FFF2-40B4-BE49-F238E27FC236}">
                    <a16:creationId xmlns:a16="http://schemas.microsoft.com/office/drawing/2014/main" id="{93E1C9D3-47AD-B55E-5210-C04748C7B1BD}"/>
                  </a:ext>
                </a:extLst>
              </p:cNvPr>
              <p:cNvSpPr/>
              <p:nvPr/>
            </p:nvSpPr>
            <p:spPr>
              <a:xfrm>
                <a:off x="1662163" y="959425"/>
                <a:ext cx="5819675" cy="326923"/>
              </a:xfrm>
              <a:custGeom>
                <a:avLst/>
                <a:gdLst/>
                <a:ahLst/>
                <a:cxnLst/>
                <a:rect l="l" t="t" r="r" b="b"/>
                <a:pathLst>
                  <a:path w="58255" h="3991" extrusionOk="0">
                    <a:moveTo>
                      <a:pt x="1" y="0"/>
                    </a:moveTo>
                    <a:lnTo>
                      <a:pt x="1" y="3990"/>
                    </a:lnTo>
                    <a:lnTo>
                      <a:pt x="58254" y="3990"/>
                    </a:lnTo>
                    <a:lnTo>
                      <a:pt x="58254" y="0"/>
                    </a:ln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 name="Google Shape;1833;p50">
                <a:extLst>
                  <a:ext uri="{FF2B5EF4-FFF2-40B4-BE49-F238E27FC236}">
                    <a16:creationId xmlns:a16="http://schemas.microsoft.com/office/drawing/2014/main" id="{77ACED33-11E3-F73A-8614-BE469DD1EEF3}"/>
                  </a:ext>
                </a:extLst>
              </p:cNvPr>
              <p:cNvGrpSpPr/>
              <p:nvPr/>
            </p:nvGrpSpPr>
            <p:grpSpPr>
              <a:xfrm>
                <a:off x="1764526" y="959424"/>
                <a:ext cx="5589241" cy="326925"/>
                <a:chOff x="1764526" y="959424"/>
                <a:chExt cx="5589241" cy="326925"/>
              </a:xfrm>
            </p:grpSpPr>
            <p:sp>
              <p:nvSpPr>
                <p:cNvPr id="7" name="Google Shape;1834;p50">
                  <a:extLst>
                    <a:ext uri="{FF2B5EF4-FFF2-40B4-BE49-F238E27FC236}">
                      <a16:creationId xmlns:a16="http://schemas.microsoft.com/office/drawing/2014/main" id="{0D8D1FD7-220C-13B0-EC3A-AFBB3F066CD0}"/>
                    </a:ext>
                  </a:extLst>
                </p:cNvPr>
                <p:cNvSpPr/>
                <p:nvPr/>
              </p:nvSpPr>
              <p:spPr>
                <a:xfrm>
                  <a:off x="1980533" y="959424"/>
                  <a:ext cx="17119" cy="326925"/>
                </a:xfrm>
                <a:custGeom>
                  <a:avLst/>
                  <a:gdLst/>
                  <a:ahLst/>
                  <a:cxnLst/>
                  <a:rect l="l" t="t" r="r" b="b"/>
                  <a:pathLst>
                    <a:path w="209" h="3991" extrusionOk="0">
                      <a:moveTo>
                        <a:pt x="1" y="0"/>
                      </a:moveTo>
                      <a:lnTo>
                        <a:pt x="1" y="3990"/>
                      </a:lnTo>
                      <a:lnTo>
                        <a:pt x="209" y="3990"/>
                      </a:lnTo>
                      <a:lnTo>
                        <a:pt x="2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835;p50">
                  <a:extLst>
                    <a:ext uri="{FF2B5EF4-FFF2-40B4-BE49-F238E27FC236}">
                      <a16:creationId xmlns:a16="http://schemas.microsoft.com/office/drawing/2014/main" id="{2F0D76CF-9439-DBDF-E726-ABF6C0E39920}"/>
                    </a:ext>
                  </a:extLst>
                </p:cNvPr>
                <p:cNvSpPr/>
                <p:nvPr/>
              </p:nvSpPr>
              <p:spPr>
                <a:xfrm>
                  <a:off x="1764526" y="1030443"/>
                  <a:ext cx="105256" cy="184802"/>
                </a:xfrm>
                <a:custGeom>
                  <a:avLst/>
                  <a:gdLst/>
                  <a:ahLst/>
                  <a:cxnLst/>
                  <a:rect l="l" t="t" r="r" b="b"/>
                  <a:pathLst>
                    <a:path w="1285" h="2256" extrusionOk="0">
                      <a:moveTo>
                        <a:pt x="1285" y="1"/>
                      </a:moveTo>
                      <a:lnTo>
                        <a:pt x="1" y="1146"/>
                      </a:lnTo>
                      <a:lnTo>
                        <a:pt x="1285" y="2256"/>
                      </a:lnTo>
                      <a:lnTo>
                        <a:pt x="128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836;p50">
                  <a:extLst>
                    <a:ext uri="{FF2B5EF4-FFF2-40B4-BE49-F238E27FC236}">
                      <a16:creationId xmlns:a16="http://schemas.microsoft.com/office/drawing/2014/main" id="{C32E110A-7766-26B9-8673-CC966165C637}"/>
                    </a:ext>
                  </a:extLst>
                </p:cNvPr>
                <p:cNvSpPr/>
                <p:nvPr/>
              </p:nvSpPr>
              <p:spPr>
                <a:xfrm>
                  <a:off x="7117856" y="959424"/>
                  <a:ext cx="17120" cy="326923"/>
                </a:xfrm>
                <a:custGeom>
                  <a:avLst/>
                  <a:gdLst/>
                  <a:ahLst/>
                  <a:cxnLst/>
                  <a:rect l="l" t="t" r="r" b="b"/>
                  <a:pathLst>
                    <a:path w="209" h="3991" extrusionOk="0">
                      <a:moveTo>
                        <a:pt x="0" y="0"/>
                      </a:moveTo>
                      <a:lnTo>
                        <a:pt x="0" y="3990"/>
                      </a:lnTo>
                      <a:lnTo>
                        <a:pt x="208" y="3990"/>
                      </a:lnTo>
                      <a:lnTo>
                        <a:pt x="20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837;p50">
                  <a:extLst>
                    <a:ext uri="{FF2B5EF4-FFF2-40B4-BE49-F238E27FC236}">
                      <a16:creationId xmlns:a16="http://schemas.microsoft.com/office/drawing/2014/main" id="{FE7E2570-9FCE-A140-B6A4-F825B6F14A47}"/>
                    </a:ext>
                  </a:extLst>
                </p:cNvPr>
                <p:cNvSpPr/>
                <p:nvPr/>
              </p:nvSpPr>
              <p:spPr>
                <a:xfrm>
                  <a:off x="7245724" y="1030443"/>
                  <a:ext cx="108043" cy="184800"/>
                </a:xfrm>
                <a:custGeom>
                  <a:avLst/>
                  <a:gdLst/>
                  <a:ahLst/>
                  <a:cxnLst/>
                  <a:rect l="l" t="t" r="r" b="b"/>
                  <a:pathLst>
                    <a:path w="1319" h="2256" extrusionOk="0">
                      <a:moveTo>
                        <a:pt x="0" y="1"/>
                      </a:moveTo>
                      <a:lnTo>
                        <a:pt x="0" y="2256"/>
                      </a:lnTo>
                      <a:lnTo>
                        <a:pt x="1319" y="1146"/>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12" name="Google Shape;2622;p59">
            <a:extLst>
              <a:ext uri="{FF2B5EF4-FFF2-40B4-BE49-F238E27FC236}">
                <a16:creationId xmlns:a16="http://schemas.microsoft.com/office/drawing/2014/main" id="{44684954-CCB3-D4E4-D7DF-BA1B9B63B9BC}"/>
              </a:ext>
            </a:extLst>
          </p:cNvPr>
          <p:cNvSpPr txBox="1">
            <a:spLocks/>
          </p:cNvSpPr>
          <p:nvPr/>
        </p:nvSpPr>
        <p:spPr>
          <a:xfrm>
            <a:off x="2068507" y="1463861"/>
            <a:ext cx="4991386" cy="25512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9pPr>
          </a:lstStyle>
          <a:p>
            <a:pPr marL="0" indent="0"/>
            <a:r>
              <a:rPr lang="en-US" sz="2200" err="1"/>
              <a:t>Abtraction</a:t>
            </a:r>
            <a:endParaRPr lang="vi-VN"/>
          </a:p>
        </p:txBody>
      </p:sp>
      <p:pic>
        <p:nvPicPr>
          <p:cNvPr id="16" name="Picture 15">
            <a:extLst>
              <a:ext uri="{FF2B5EF4-FFF2-40B4-BE49-F238E27FC236}">
                <a16:creationId xmlns:a16="http://schemas.microsoft.com/office/drawing/2014/main" id="{72EA7B88-DE6A-BBFA-20C1-102AEBA064D6}"/>
              </a:ext>
            </a:extLst>
          </p:cNvPr>
          <p:cNvPicPr>
            <a:picLocks noChangeAspect="1"/>
          </p:cNvPicPr>
          <p:nvPr/>
        </p:nvPicPr>
        <p:blipFill>
          <a:blip r:embed="rId3"/>
          <a:stretch>
            <a:fillRect/>
          </a:stretch>
        </p:blipFill>
        <p:spPr>
          <a:xfrm>
            <a:off x="1684065" y="1993906"/>
            <a:ext cx="5760270" cy="2255715"/>
          </a:xfrm>
          <a:prstGeom prst="rect">
            <a:avLst/>
          </a:prstGeom>
        </p:spPr>
      </p:pic>
      <mc:AlternateContent xmlns:mc="http://schemas.openxmlformats.org/markup-compatibility/2006" xmlns:p14="http://schemas.microsoft.com/office/powerpoint/2010/main">
        <mc:Choice Requires="p14">
          <p:contentPart p14:bwMode="auto" r:id="rId4">
            <p14:nvContentPartPr>
              <p14:cNvPr id="20" name="Ink 19">
                <a:extLst>
                  <a:ext uri="{FF2B5EF4-FFF2-40B4-BE49-F238E27FC236}">
                    <a16:creationId xmlns:a16="http://schemas.microsoft.com/office/drawing/2014/main" id="{101A2979-5D0D-27FF-6B0C-E7714FB28BD9}"/>
                  </a:ext>
                </a:extLst>
              </p14:cNvPr>
              <p14:cNvContentPartPr/>
              <p14:nvPr/>
            </p14:nvContentPartPr>
            <p14:xfrm>
              <a:off x="4316075" y="1813696"/>
              <a:ext cx="155160" cy="202680"/>
            </p14:xfrm>
          </p:contentPart>
        </mc:Choice>
        <mc:Fallback xmlns="">
          <p:pic>
            <p:nvPicPr>
              <p:cNvPr id="20" name="Ink 19">
                <a:extLst>
                  <a:ext uri="{FF2B5EF4-FFF2-40B4-BE49-F238E27FC236}">
                    <a16:creationId xmlns:a16="http://schemas.microsoft.com/office/drawing/2014/main" id="{101A2979-5D0D-27FF-6B0C-E7714FB28BD9}"/>
                  </a:ext>
                </a:extLst>
              </p:cNvPr>
              <p:cNvPicPr/>
              <p:nvPr/>
            </p:nvPicPr>
            <p:blipFill>
              <a:blip r:embed="rId5"/>
              <a:stretch>
                <a:fillRect/>
              </a:stretch>
            </p:blipFill>
            <p:spPr>
              <a:xfrm>
                <a:off x="4307096" y="1804712"/>
                <a:ext cx="172759" cy="220289"/>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3" name="Ink 12">
                <a:extLst>
                  <a:ext uri="{FF2B5EF4-FFF2-40B4-BE49-F238E27FC236}">
                    <a16:creationId xmlns:a16="http://schemas.microsoft.com/office/drawing/2014/main" id="{C4363E78-87BE-8161-70A3-B0D79A17CAAF}"/>
                  </a:ext>
                </a:extLst>
              </p14:cNvPr>
              <p14:cNvContentPartPr/>
              <p14:nvPr/>
            </p14:nvContentPartPr>
            <p14:xfrm>
              <a:off x="4703435" y="2796136"/>
              <a:ext cx="308880" cy="318600"/>
            </p14:xfrm>
          </p:contentPart>
        </mc:Choice>
        <mc:Fallback xmlns="">
          <p:pic>
            <p:nvPicPr>
              <p:cNvPr id="13" name="Ink 12">
                <a:extLst>
                  <a:ext uri="{FF2B5EF4-FFF2-40B4-BE49-F238E27FC236}">
                    <a16:creationId xmlns:a16="http://schemas.microsoft.com/office/drawing/2014/main" id="{C4363E78-87BE-8161-70A3-B0D79A17CAAF}"/>
                  </a:ext>
                </a:extLst>
              </p:cNvPr>
              <p:cNvPicPr/>
              <p:nvPr/>
            </p:nvPicPr>
            <p:blipFill>
              <a:blip r:embed="rId7"/>
              <a:stretch>
                <a:fillRect/>
              </a:stretch>
            </p:blipFill>
            <p:spPr>
              <a:xfrm>
                <a:off x="4694435" y="2787136"/>
                <a:ext cx="326520" cy="3362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4" name="Ink 13">
                <a:extLst>
                  <a:ext uri="{FF2B5EF4-FFF2-40B4-BE49-F238E27FC236}">
                    <a16:creationId xmlns:a16="http://schemas.microsoft.com/office/drawing/2014/main" id="{167058A2-1872-17B4-29EF-7B64C8A40F56}"/>
                  </a:ext>
                </a:extLst>
              </p14:cNvPr>
              <p14:cNvContentPartPr/>
              <p14:nvPr/>
            </p14:nvContentPartPr>
            <p14:xfrm>
              <a:off x="3701195" y="3428296"/>
              <a:ext cx="416880" cy="285120"/>
            </p14:xfrm>
          </p:contentPart>
        </mc:Choice>
        <mc:Fallback xmlns="">
          <p:pic>
            <p:nvPicPr>
              <p:cNvPr id="14" name="Ink 13">
                <a:extLst>
                  <a:ext uri="{FF2B5EF4-FFF2-40B4-BE49-F238E27FC236}">
                    <a16:creationId xmlns:a16="http://schemas.microsoft.com/office/drawing/2014/main" id="{167058A2-1872-17B4-29EF-7B64C8A40F56}"/>
                  </a:ext>
                </a:extLst>
              </p:cNvPr>
              <p:cNvPicPr/>
              <p:nvPr/>
            </p:nvPicPr>
            <p:blipFill>
              <a:blip r:embed="rId9"/>
              <a:stretch>
                <a:fillRect/>
              </a:stretch>
            </p:blipFill>
            <p:spPr>
              <a:xfrm>
                <a:off x="3692195" y="3419296"/>
                <a:ext cx="434520" cy="3027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5" name="Ink 14">
                <a:extLst>
                  <a:ext uri="{FF2B5EF4-FFF2-40B4-BE49-F238E27FC236}">
                    <a16:creationId xmlns:a16="http://schemas.microsoft.com/office/drawing/2014/main" id="{E938EE67-1DFD-1307-E764-E4D5FF1C167F}"/>
                  </a:ext>
                </a:extLst>
              </p14:cNvPr>
              <p14:cNvContentPartPr/>
              <p14:nvPr/>
            </p14:nvContentPartPr>
            <p14:xfrm>
              <a:off x="5611715" y="3404536"/>
              <a:ext cx="302040" cy="322560"/>
            </p14:xfrm>
          </p:contentPart>
        </mc:Choice>
        <mc:Fallback xmlns="">
          <p:pic>
            <p:nvPicPr>
              <p:cNvPr id="15" name="Ink 14">
                <a:extLst>
                  <a:ext uri="{FF2B5EF4-FFF2-40B4-BE49-F238E27FC236}">
                    <a16:creationId xmlns:a16="http://schemas.microsoft.com/office/drawing/2014/main" id="{E938EE67-1DFD-1307-E764-E4D5FF1C167F}"/>
                  </a:ext>
                </a:extLst>
              </p:cNvPr>
              <p:cNvPicPr/>
              <p:nvPr/>
            </p:nvPicPr>
            <p:blipFill>
              <a:blip r:embed="rId11"/>
              <a:stretch>
                <a:fillRect/>
              </a:stretch>
            </p:blipFill>
            <p:spPr>
              <a:xfrm>
                <a:off x="5602704" y="3395546"/>
                <a:ext cx="319701" cy="3401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7" name="Ink 16">
                <a:extLst>
                  <a:ext uri="{FF2B5EF4-FFF2-40B4-BE49-F238E27FC236}">
                    <a16:creationId xmlns:a16="http://schemas.microsoft.com/office/drawing/2014/main" id="{FAC9636C-97C1-423E-6B3C-FCD0F31BD12F}"/>
                  </a:ext>
                </a:extLst>
              </p14:cNvPr>
              <p14:cNvContentPartPr/>
              <p14:nvPr/>
            </p14:nvContentPartPr>
            <p14:xfrm>
              <a:off x="6565355" y="3739336"/>
              <a:ext cx="372960" cy="297720"/>
            </p14:xfrm>
          </p:contentPart>
        </mc:Choice>
        <mc:Fallback xmlns="">
          <p:pic>
            <p:nvPicPr>
              <p:cNvPr id="17" name="Ink 16">
                <a:extLst>
                  <a:ext uri="{FF2B5EF4-FFF2-40B4-BE49-F238E27FC236}">
                    <a16:creationId xmlns:a16="http://schemas.microsoft.com/office/drawing/2014/main" id="{FAC9636C-97C1-423E-6B3C-FCD0F31BD12F}"/>
                  </a:ext>
                </a:extLst>
              </p:cNvPr>
              <p:cNvPicPr/>
              <p:nvPr/>
            </p:nvPicPr>
            <p:blipFill>
              <a:blip r:embed="rId13"/>
              <a:stretch>
                <a:fillRect/>
              </a:stretch>
            </p:blipFill>
            <p:spPr>
              <a:xfrm>
                <a:off x="6556346" y="3730336"/>
                <a:ext cx="390617" cy="315360"/>
              </a:xfrm>
              <a:prstGeom prst="rect">
                <a:avLst/>
              </a:prstGeom>
            </p:spPr>
          </p:pic>
        </mc:Fallback>
      </mc:AlternateContent>
    </p:spTree>
    <p:extLst>
      <p:ext uri="{BB962C8B-B14F-4D97-AF65-F5344CB8AC3E}">
        <p14:creationId xmlns:p14="http://schemas.microsoft.com/office/powerpoint/2010/main" val="29804054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66"/>
        <p:cNvGrpSpPr/>
        <p:nvPr/>
      </p:nvGrpSpPr>
      <p:grpSpPr>
        <a:xfrm>
          <a:off x="0" y="0"/>
          <a:ext cx="0" cy="0"/>
          <a:chOff x="0" y="0"/>
          <a:chExt cx="0" cy="0"/>
        </a:xfrm>
      </p:grpSpPr>
      <p:sp>
        <p:nvSpPr>
          <p:cNvPr id="1470" name="Google Shape;1470;p47"/>
          <p:cNvSpPr txBox="1">
            <a:spLocks noGrp="1"/>
          </p:cNvSpPr>
          <p:nvPr>
            <p:ph type="title"/>
          </p:nvPr>
        </p:nvSpPr>
        <p:spPr>
          <a:xfrm>
            <a:off x="591267" y="2242350"/>
            <a:ext cx="7968342" cy="658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APPLICATIONS OF</a:t>
            </a:r>
            <a:endParaRPr dirty="0"/>
          </a:p>
        </p:txBody>
      </p:sp>
      <p:sp>
        <p:nvSpPr>
          <p:cNvPr id="1472" name="Google Shape;1472;p47"/>
          <p:cNvSpPr txBox="1">
            <a:spLocks noGrp="1"/>
          </p:cNvSpPr>
          <p:nvPr>
            <p:ph type="title" idx="2"/>
          </p:nvPr>
        </p:nvSpPr>
        <p:spPr>
          <a:xfrm>
            <a:off x="4019550" y="1012100"/>
            <a:ext cx="1104900" cy="1007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II</a:t>
            </a:r>
            <a:endParaRPr dirty="0"/>
          </a:p>
        </p:txBody>
      </p:sp>
      <p:sp>
        <p:nvSpPr>
          <p:cNvPr id="1473" name="Google Shape;1473;p47"/>
          <p:cNvSpPr/>
          <p:nvPr/>
        </p:nvSpPr>
        <p:spPr>
          <a:xfrm>
            <a:off x="2207774" y="2943378"/>
            <a:ext cx="4810184" cy="473700"/>
          </a:xfrm>
          <a:prstGeom prst="rect">
            <a:avLst/>
          </a:prstGeom>
        </p:spPr>
        <p:txBody>
          <a:bodyPr>
            <a:prstTxWarp prst="textPlain">
              <a:avLst/>
            </a:prstTxWarp>
          </a:bodyPr>
          <a:lstStyle/>
          <a:p>
            <a:pPr lvl="0" algn="ctr"/>
            <a:r>
              <a:rPr lang="en-US" b="0" i="0" dirty="0">
                <a:ln w="19050" cap="flat" cmpd="sng">
                  <a:solidFill>
                    <a:srgbClr val="000000"/>
                  </a:solidFill>
                  <a:prstDash val="solid"/>
                  <a:round/>
                  <a:headEnd type="none" w="sm" len="sm"/>
                  <a:tailEnd type="none" w="sm" len="sm"/>
                </a:ln>
                <a:noFill/>
                <a:latin typeface="Raleway;900"/>
              </a:rPr>
              <a:t>BRUTE-FORCE</a:t>
            </a:r>
            <a:endParaRPr b="0" i="0" dirty="0">
              <a:ln w="19050" cap="flat" cmpd="sng">
                <a:solidFill>
                  <a:srgbClr val="000000"/>
                </a:solidFill>
                <a:prstDash val="solid"/>
                <a:round/>
                <a:headEnd type="none" w="sm" len="sm"/>
                <a:tailEnd type="none" w="sm" len="sm"/>
              </a:ln>
              <a:noFill/>
              <a:latin typeface="Raleway;900"/>
            </a:endParaRPr>
          </a:p>
        </p:txBody>
      </p:sp>
      <p:grpSp>
        <p:nvGrpSpPr>
          <p:cNvPr id="1474" name="Google Shape;1474;p47"/>
          <p:cNvGrpSpPr/>
          <p:nvPr/>
        </p:nvGrpSpPr>
        <p:grpSpPr>
          <a:xfrm>
            <a:off x="3961844" y="943192"/>
            <a:ext cx="1220312" cy="1123720"/>
            <a:chOff x="1087275" y="1394225"/>
            <a:chExt cx="906150" cy="834425"/>
          </a:xfrm>
        </p:grpSpPr>
        <p:sp>
          <p:nvSpPr>
            <p:cNvPr id="1475" name="Google Shape;1475;p47"/>
            <p:cNvSpPr/>
            <p:nvPr/>
          </p:nvSpPr>
          <p:spPr>
            <a:xfrm>
              <a:off x="1495050" y="1394225"/>
              <a:ext cx="91800" cy="918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47"/>
            <p:cNvSpPr/>
            <p:nvPr/>
          </p:nvSpPr>
          <p:spPr>
            <a:xfrm>
              <a:off x="1495050" y="2136850"/>
              <a:ext cx="91800" cy="918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47"/>
            <p:cNvSpPr/>
            <p:nvPr/>
          </p:nvSpPr>
          <p:spPr>
            <a:xfrm>
              <a:off x="1087275" y="1745250"/>
              <a:ext cx="91800" cy="918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47"/>
            <p:cNvSpPr/>
            <p:nvPr/>
          </p:nvSpPr>
          <p:spPr>
            <a:xfrm>
              <a:off x="1901625" y="1745250"/>
              <a:ext cx="91800" cy="918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1" name="Google Shape;1481;p47"/>
          <p:cNvGrpSpPr/>
          <p:nvPr/>
        </p:nvGrpSpPr>
        <p:grpSpPr>
          <a:xfrm>
            <a:off x="788197" y="3812354"/>
            <a:ext cx="739153" cy="733425"/>
            <a:chOff x="711997" y="3993954"/>
            <a:chExt cx="739153" cy="733425"/>
          </a:xfrm>
        </p:grpSpPr>
        <p:grpSp>
          <p:nvGrpSpPr>
            <p:cNvPr id="1482" name="Google Shape;1482;p47"/>
            <p:cNvGrpSpPr/>
            <p:nvPr/>
          </p:nvGrpSpPr>
          <p:grpSpPr>
            <a:xfrm>
              <a:off x="711997" y="3993954"/>
              <a:ext cx="605939" cy="733425"/>
              <a:chOff x="854872" y="593529"/>
              <a:chExt cx="605939" cy="733425"/>
            </a:xfrm>
          </p:grpSpPr>
          <p:grpSp>
            <p:nvGrpSpPr>
              <p:cNvPr id="1483" name="Google Shape;1483;p47"/>
              <p:cNvGrpSpPr/>
              <p:nvPr/>
            </p:nvGrpSpPr>
            <p:grpSpPr>
              <a:xfrm>
                <a:off x="854872" y="749504"/>
                <a:ext cx="444014" cy="577450"/>
                <a:chOff x="2255047" y="690567"/>
                <a:chExt cx="444014" cy="577450"/>
              </a:xfrm>
            </p:grpSpPr>
            <p:sp>
              <p:nvSpPr>
                <p:cNvPr id="1484" name="Google Shape;1484;p47"/>
                <p:cNvSpPr/>
                <p:nvPr/>
              </p:nvSpPr>
              <p:spPr>
                <a:xfrm>
                  <a:off x="2255047" y="690567"/>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47"/>
                <p:cNvSpPr/>
                <p:nvPr/>
              </p:nvSpPr>
              <p:spPr>
                <a:xfrm>
                  <a:off x="2588630" y="690567"/>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86" name="Google Shape;1486;p47"/>
                <p:cNvCxnSpPr/>
                <p:nvPr/>
              </p:nvCxnSpPr>
              <p:spPr>
                <a:xfrm>
                  <a:off x="2320463" y="924475"/>
                  <a:ext cx="313200" cy="0"/>
                </a:xfrm>
                <a:prstGeom prst="straightConnector1">
                  <a:avLst/>
                </a:prstGeom>
                <a:noFill/>
                <a:ln w="9525" cap="flat" cmpd="sng">
                  <a:solidFill>
                    <a:schemeClr val="dk1"/>
                  </a:solidFill>
                  <a:prstDash val="solid"/>
                  <a:round/>
                  <a:headEnd type="none" w="med" len="med"/>
                  <a:tailEnd type="none" w="med" len="med"/>
                </a:ln>
              </p:spPr>
            </p:cxnSp>
            <p:cxnSp>
              <p:nvCxnSpPr>
                <p:cNvPr id="1487" name="Google Shape;1487;p47"/>
                <p:cNvCxnSpPr/>
                <p:nvPr/>
              </p:nvCxnSpPr>
              <p:spPr>
                <a:xfrm>
                  <a:off x="2320463" y="979300"/>
                  <a:ext cx="313200" cy="0"/>
                </a:xfrm>
                <a:prstGeom prst="straightConnector1">
                  <a:avLst/>
                </a:prstGeom>
                <a:noFill/>
                <a:ln w="9525" cap="flat" cmpd="sng">
                  <a:solidFill>
                    <a:schemeClr val="dk1"/>
                  </a:solidFill>
                  <a:prstDash val="solid"/>
                  <a:round/>
                  <a:headEnd type="none" w="med" len="med"/>
                  <a:tailEnd type="none" w="med" len="med"/>
                </a:ln>
              </p:spPr>
            </p:cxnSp>
            <p:cxnSp>
              <p:nvCxnSpPr>
                <p:cNvPr id="1488" name="Google Shape;1488;p47"/>
                <p:cNvCxnSpPr/>
                <p:nvPr/>
              </p:nvCxnSpPr>
              <p:spPr>
                <a:xfrm>
                  <a:off x="2320463" y="1031550"/>
                  <a:ext cx="313200" cy="0"/>
                </a:xfrm>
                <a:prstGeom prst="straightConnector1">
                  <a:avLst/>
                </a:prstGeom>
                <a:noFill/>
                <a:ln w="9525" cap="flat" cmpd="sng">
                  <a:solidFill>
                    <a:schemeClr val="dk1"/>
                  </a:solidFill>
                  <a:prstDash val="solid"/>
                  <a:round/>
                  <a:headEnd type="none" w="med" len="med"/>
                  <a:tailEnd type="none" w="med" len="med"/>
                </a:ln>
              </p:spPr>
            </p:cxnSp>
          </p:grpSp>
          <p:grpSp>
            <p:nvGrpSpPr>
              <p:cNvPr id="1489" name="Google Shape;1489;p47"/>
              <p:cNvGrpSpPr/>
              <p:nvPr/>
            </p:nvGrpSpPr>
            <p:grpSpPr>
              <a:xfrm>
                <a:off x="935835" y="671517"/>
                <a:ext cx="444014" cy="577450"/>
                <a:chOff x="2255047" y="690567"/>
                <a:chExt cx="444014" cy="577450"/>
              </a:xfrm>
            </p:grpSpPr>
            <p:sp>
              <p:nvSpPr>
                <p:cNvPr id="1490" name="Google Shape;1490;p47"/>
                <p:cNvSpPr/>
                <p:nvPr/>
              </p:nvSpPr>
              <p:spPr>
                <a:xfrm>
                  <a:off x="2255047" y="690567"/>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47"/>
                <p:cNvSpPr/>
                <p:nvPr/>
              </p:nvSpPr>
              <p:spPr>
                <a:xfrm>
                  <a:off x="2588630" y="690567"/>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92" name="Google Shape;1492;p47"/>
                <p:cNvCxnSpPr/>
                <p:nvPr/>
              </p:nvCxnSpPr>
              <p:spPr>
                <a:xfrm>
                  <a:off x="2320463" y="924475"/>
                  <a:ext cx="313200" cy="0"/>
                </a:xfrm>
                <a:prstGeom prst="straightConnector1">
                  <a:avLst/>
                </a:prstGeom>
                <a:noFill/>
                <a:ln w="9525" cap="flat" cmpd="sng">
                  <a:solidFill>
                    <a:schemeClr val="dk1"/>
                  </a:solidFill>
                  <a:prstDash val="solid"/>
                  <a:round/>
                  <a:headEnd type="none" w="med" len="med"/>
                  <a:tailEnd type="none" w="med" len="med"/>
                </a:ln>
              </p:spPr>
            </p:cxnSp>
            <p:cxnSp>
              <p:nvCxnSpPr>
                <p:cNvPr id="1493" name="Google Shape;1493;p47"/>
                <p:cNvCxnSpPr/>
                <p:nvPr/>
              </p:nvCxnSpPr>
              <p:spPr>
                <a:xfrm>
                  <a:off x="2320463" y="979300"/>
                  <a:ext cx="313200" cy="0"/>
                </a:xfrm>
                <a:prstGeom prst="straightConnector1">
                  <a:avLst/>
                </a:prstGeom>
                <a:noFill/>
                <a:ln w="9525" cap="flat" cmpd="sng">
                  <a:solidFill>
                    <a:schemeClr val="dk1"/>
                  </a:solidFill>
                  <a:prstDash val="solid"/>
                  <a:round/>
                  <a:headEnd type="none" w="med" len="med"/>
                  <a:tailEnd type="none" w="med" len="med"/>
                </a:ln>
              </p:spPr>
            </p:cxnSp>
            <p:cxnSp>
              <p:nvCxnSpPr>
                <p:cNvPr id="1494" name="Google Shape;1494;p47"/>
                <p:cNvCxnSpPr/>
                <p:nvPr/>
              </p:nvCxnSpPr>
              <p:spPr>
                <a:xfrm>
                  <a:off x="2320463" y="1031550"/>
                  <a:ext cx="313200" cy="0"/>
                </a:xfrm>
                <a:prstGeom prst="straightConnector1">
                  <a:avLst/>
                </a:prstGeom>
                <a:noFill/>
                <a:ln w="9525" cap="flat" cmpd="sng">
                  <a:solidFill>
                    <a:schemeClr val="dk1"/>
                  </a:solidFill>
                  <a:prstDash val="solid"/>
                  <a:round/>
                  <a:headEnd type="none" w="med" len="med"/>
                  <a:tailEnd type="none" w="med" len="med"/>
                </a:ln>
              </p:spPr>
            </p:cxnSp>
          </p:grpSp>
          <p:grpSp>
            <p:nvGrpSpPr>
              <p:cNvPr id="1495" name="Google Shape;1495;p47"/>
              <p:cNvGrpSpPr/>
              <p:nvPr/>
            </p:nvGrpSpPr>
            <p:grpSpPr>
              <a:xfrm>
                <a:off x="1016797" y="593529"/>
                <a:ext cx="444014" cy="577450"/>
                <a:chOff x="2255047" y="690567"/>
                <a:chExt cx="444014" cy="577450"/>
              </a:xfrm>
            </p:grpSpPr>
            <p:sp>
              <p:nvSpPr>
                <p:cNvPr id="1496" name="Google Shape;1496;p47"/>
                <p:cNvSpPr/>
                <p:nvPr/>
              </p:nvSpPr>
              <p:spPr>
                <a:xfrm>
                  <a:off x="2255047" y="690567"/>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47"/>
                <p:cNvSpPr/>
                <p:nvPr/>
              </p:nvSpPr>
              <p:spPr>
                <a:xfrm>
                  <a:off x="2588630" y="690567"/>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98" name="Google Shape;1498;p47"/>
                <p:cNvCxnSpPr/>
                <p:nvPr/>
              </p:nvCxnSpPr>
              <p:spPr>
                <a:xfrm>
                  <a:off x="2320463" y="924475"/>
                  <a:ext cx="313200" cy="0"/>
                </a:xfrm>
                <a:prstGeom prst="straightConnector1">
                  <a:avLst/>
                </a:prstGeom>
                <a:noFill/>
                <a:ln w="9525" cap="flat" cmpd="sng">
                  <a:solidFill>
                    <a:schemeClr val="dk1"/>
                  </a:solidFill>
                  <a:prstDash val="solid"/>
                  <a:round/>
                  <a:headEnd type="none" w="med" len="med"/>
                  <a:tailEnd type="none" w="med" len="med"/>
                </a:ln>
              </p:spPr>
            </p:cxnSp>
            <p:cxnSp>
              <p:nvCxnSpPr>
                <p:cNvPr id="1499" name="Google Shape;1499;p47"/>
                <p:cNvCxnSpPr/>
                <p:nvPr/>
              </p:nvCxnSpPr>
              <p:spPr>
                <a:xfrm>
                  <a:off x="2320463" y="979300"/>
                  <a:ext cx="313200" cy="0"/>
                </a:xfrm>
                <a:prstGeom prst="straightConnector1">
                  <a:avLst/>
                </a:prstGeom>
                <a:noFill/>
                <a:ln w="9525" cap="flat" cmpd="sng">
                  <a:solidFill>
                    <a:schemeClr val="dk1"/>
                  </a:solidFill>
                  <a:prstDash val="solid"/>
                  <a:round/>
                  <a:headEnd type="none" w="med" len="med"/>
                  <a:tailEnd type="none" w="med" len="med"/>
                </a:ln>
              </p:spPr>
            </p:cxnSp>
            <p:cxnSp>
              <p:nvCxnSpPr>
                <p:cNvPr id="1500" name="Google Shape;1500;p47"/>
                <p:cNvCxnSpPr/>
                <p:nvPr/>
              </p:nvCxnSpPr>
              <p:spPr>
                <a:xfrm>
                  <a:off x="2320463" y="1031550"/>
                  <a:ext cx="313200" cy="0"/>
                </a:xfrm>
                <a:prstGeom prst="straightConnector1">
                  <a:avLst/>
                </a:prstGeom>
                <a:noFill/>
                <a:ln w="9525" cap="flat" cmpd="sng">
                  <a:solidFill>
                    <a:schemeClr val="dk1"/>
                  </a:solidFill>
                  <a:prstDash val="solid"/>
                  <a:round/>
                  <a:headEnd type="none" w="med" len="med"/>
                  <a:tailEnd type="none" w="med" len="med"/>
                </a:ln>
              </p:spPr>
            </p:cxnSp>
          </p:grpSp>
        </p:grpSp>
        <p:grpSp>
          <p:nvGrpSpPr>
            <p:cNvPr id="1501" name="Google Shape;1501;p47"/>
            <p:cNvGrpSpPr/>
            <p:nvPr/>
          </p:nvGrpSpPr>
          <p:grpSpPr>
            <a:xfrm>
              <a:off x="1205750" y="4359925"/>
              <a:ext cx="245400" cy="245400"/>
              <a:chOff x="904875" y="1114425"/>
              <a:chExt cx="245400" cy="245400"/>
            </a:xfrm>
          </p:grpSpPr>
          <p:sp>
            <p:nvSpPr>
              <p:cNvPr id="1502" name="Google Shape;1502;p47"/>
              <p:cNvSpPr/>
              <p:nvPr/>
            </p:nvSpPr>
            <p:spPr>
              <a:xfrm>
                <a:off x="904875" y="1114425"/>
                <a:ext cx="245400" cy="24540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47"/>
              <p:cNvSpPr/>
              <p:nvPr/>
            </p:nvSpPr>
            <p:spPr>
              <a:xfrm>
                <a:off x="981600" y="1196400"/>
                <a:ext cx="91950" cy="91100"/>
              </a:xfrm>
              <a:custGeom>
                <a:avLst/>
                <a:gdLst/>
                <a:ahLst/>
                <a:cxnLst/>
                <a:rect l="l" t="t" r="r" b="b"/>
                <a:pathLst>
                  <a:path w="3678" h="3644" fill="none" extrusionOk="0">
                    <a:moveTo>
                      <a:pt x="3157" y="0"/>
                    </a:moveTo>
                    <a:lnTo>
                      <a:pt x="1839" y="1319"/>
                    </a:lnTo>
                    <a:lnTo>
                      <a:pt x="486" y="0"/>
                    </a:lnTo>
                    <a:lnTo>
                      <a:pt x="0" y="486"/>
                    </a:lnTo>
                    <a:lnTo>
                      <a:pt x="1319" y="1805"/>
                    </a:lnTo>
                    <a:lnTo>
                      <a:pt x="0" y="3158"/>
                    </a:lnTo>
                    <a:lnTo>
                      <a:pt x="486" y="3643"/>
                    </a:lnTo>
                    <a:lnTo>
                      <a:pt x="1839" y="2325"/>
                    </a:lnTo>
                    <a:lnTo>
                      <a:pt x="3157" y="3643"/>
                    </a:lnTo>
                    <a:lnTo>
                      <a:pt x="3678" y="3158"/>
                    </a:lnTo>
                    <a:lnTo>
                      <a:pt x="2325" y="1805"/>
                    </a:lnTo>
                    <a:lnTo>
                      <a:pt x="3678" y="486"/>
                    </a:lnTo>
                    <a:lnTo>
                      <a:pt x="3157" y="0"/>
                    </a:lnTo>
                    <a:lnTo>
                      <a:pt x="3157" y="0"/>
                    </a:lnTo>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345958428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2620"/>
        <p:cNvGrpSpPr/>
        <p:nvPr/>
      </p:nvGrpSpPr>
      <p:grpSpPr>
        <a:xfrm>
          <a:off x="0" y="0"/>
          <a:ext cx="0" cy="0"/>
          <a:chOff x="0" y="0"/>
          <a:chExt cx="0" cy="0"/>
        </a:xfrm>
      </p:grpSpPr>
      <p:sp>
        <p:nvSpPr>
          <p:cNvPr id="2627" name="Google Shape;2627;p59"/>
          <p:cNvSpPr txBox="1">
            <a:spLocks noGrp="1"/>
          </p:cNvSpPr>
          <p:nvPr>
            <p:ph type="title" idx="6"/>
          </p:nvPr>
        </p:nvSpPr>
        <p:spPr>
          <a:xfrm>
            <a:off x="1494388" y="747585"/>
            <a:ext cx="63438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Assignment Problem</a:t>
            </a:r>
            <a:endParaRPr/>
          </a:p>
        </p:txBody>
      </p:sp>
      <p:grpSp>
        <p:nvGrpSpPr>
          <p:cNvPr id="2670" name="Google Shape;2670;p59"/>
          <p:cNvGrpSpPr/>
          <p:nvPr/>
        </p:nvGrpSpPr>
        <p:grpSpPr>
          <a:xfrm>
            <a:off x="787370" y="4281505"/>
            <a:ext cx="369130" cy="405607"/>
            <a:chOff x="787370" y="4281505"/>
            <a:chExt cx="369130" cy="405607"/>
          </a:xfrm>
        </p:grpSpPr>
        <p:grpSp>
          <p:nvGrpSpPr>
            <p:cNvPr id="2671" name="Google Shape;2671;p59"/>
            <p:cNvGrpSpPr/>
            <p:nvPr/>
          </p:nvGrpSpPr>
          <p:grpSpPr>
            <a:xfrm>
              <a:off x="787370" y="4281505"/>
              <a:ext cx="225414" cy="405607"/>
              <a:chOff x="8063823" y="2506947"/>
              <a:chExt cx="198009" cy="356296"/>
            </a:xfrm>
          </p:grpSpPr>
          <p:sp>
            <p:nvSpPr>
              <p:cNvPr id="2672" name="Google Shape;2672;p59"/>
              <p:cNvSpPr/>
              <p:nvPr/>
            </p:nvSpPr>
            <p:spPr>
              <a:xfrm>
                <a:off x="8063823" y="2506947"/>
                <a:ext cx="198009" cy="39628"/>
              </a:xfrm>
              <a:custGeom>
                <a:avLst/>
                <a:gdLst/>
                <a:ahLst/>
                <a:cxnLst/>
                <a:rect l="l" t="t" r="r" b="b"/>
                <a:pathLst>
                  <a:path w="4512" h="903" extrusionOk="0">
                    <a:moveTo>
                      <a:pt x="1" y="0"/>
                    </a:moveTo>
                    <a:lnTo>
                      <a:pt x="1" y="902"/>
                    </a:lnTo>
                    <a:lnTo>
                      <a:pt x="4511" y="902"/>
                    </a:lnTo>
                    <a:lnTo>
                      <a:pt x="4511"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59"/>
              <p:cNvSpPr/>
              <p:nvPr/>
            </p:nvSpPr>
            <p:spPr>
              <a:xfrm>
                <a:off x="8063823" y="2823615"/>
                <a:ext cx="198009" cy="39628"/>
              </a:xfrm>
              <a:custGeom>
                <a:avLst/>
                <a:gdLst/>
                <a:ahLst/>
                <a:cxnLst/>
                <a:rect l="l" t="t" r="r" b="b"/>
                <a:pathLst>
                  <a:path w="4512" h="903" extrusionOk="0">
                    <a:moveTo>
                      <a:pt x="1" y="1"/>
                    </a:moveTo>
                    <a:lnTo>
                      <a:pt x="1" y="903"/>
                    </a:lnTo>
                    <a:lnTo>
                      <a:pt x="4511" y="903"/>
                    </a:lnTo>
                    <a:lnTo>
                      <a:pt x="4511" y="1"/>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59"/>
              <p:cNvSpPr/>
              <p:nvPr/>
            </p:nvSpPr>
            <p:spPr>
              <a:xfrm>
                <a:off x="8082122" y="2546531"/>
                <a:ext cx="159917" cy="275642"/>
              </a:xfrm>
              <a:custGeom>
                <a:avLst/>
                <a:gdLst/>
                <a:ahLst/>
                <a:cxnLst/>
                <a:rect l="l" t="t" r="r" b="b"/>
                <a:pathLst>
                  <a:path w="3644" h="6281" extrusionOk="0">
                    <a:moveTo>
                      <a:pt x="0" y="0"/>
                    </a:moveTo>
                    <a:lnTo>
                      <a:pt x="0" y="1735"/>
                    </a:lnTo>
                    <a:lnTo>
                      <a:pt x="1214" y="2915"/>
                    </a:lnTo>
                    <a:lnTo>
                      <a:pt x="1214" y="3366"/>
                    </a:lnTo>
                    <a:lnTo>
                      <a:pt x="0" y="4511"/>
                    </a:lnTo>
                    <a:lnTo>
                      <a:pt x="0" y="6280"/>
                    </a:lnTo>
                    <a:lnTo>
                      <a:pt x="3643" y="6280"/>
                    </a:lnTo>
                    <a:lnTo>
                      <a:pt x="3643" y="4511"/>
                    </a:lnTo>
                    <a:lnTo>
                      <a:pt x="2463" y="3366"/>
                    </a:lnTo>
                    <a:lnTo>
                      <a:pt x="2463" y="2915"/>
                    </a:lnTo>
                    <a:lnTo>
                      <a:pt x="3643" y="1735"/>
                    </a:lnTo>
                    <a:lnTo>
                      <a:pt x="3643"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59"/>
              <p:cNvSpPr/>
              <p:nvPr/>
            </p:nvSpPr>
            <p:spPr>
              <a:xfrm>
                <a:off x="8086686" y="2756648"/>
                <a:ext cx="152281" cy="65520"/>
              </a:xfrm>
              <a:custGeom>
                <a:avLst/>
                <a:gdLst/>
                <a:ahLst/>
                <a:cxnLst/>
                <a:rect l="l" t="t" r="r" b="b"/>
                <a:pathLst>
                  <a:path w="3470" h="1493" extrusionOk="0">
                    <a:moveTo>
                      <a:pt x="1527" y="0"/>
                    </a:moveTo>
                    <a:lnTo>
                      <a:pt x="0" y="1492"/>
                    </a:lnTo>
                    <a:lnTo>
                      <a:pt x="3470" y="1492"/>
                    </a:lnTo>
                    <a:lnTo>
                      <a:pt x="19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59"/>
              <p:cNvSpPr/>
              <p:nvPr/>
            </p:nvSpPr>
            <p:spPr>
              <a:xfrm>
                <a:off x="8086686" y="2756648"/>
                <a:ext cx="152281" cy="65520"/>
              </a:xfrm>
              <a:custGeom>
                <a:avLst/>
                <a:gdLst/>
                <a:ahLst/>
                <a:cxnLst/>
                <a:rect l="l" t="t" r="r" b="b"/>
                <a:pathLst>
                  <a:path w="3470" h="1493" fill="none" extrusionOk="0">
                    <a:moveTo>
                      <a:pt x="1527" y="0"/>
                    </a:moveTo>
                    <a:lnTo>
                      <a:pt x="0" y="1492"/>
                    </a:lnTo>
                    <a:lnTo>
                      <a:pt x="3470" y="1492"/>
                    </a:lnTo>
                    <a:lnTo>
                      <a:pt x="194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59"/>
              <p:cNvSpPr/>
              <p:nvPr/>
            </p:nvSpPr>
            <p:spPr>
              <a:xfrm>
                <a:off x="8153654" y="2726192"/>
                <a:ext cx="18344" cy="19836"/>
              </a:xfrm>
              <a:custGeom>
                <a:avLst/>
                <a:gdLst/>
                <a:ahLst/>
                <a:cxnLst/>
                <a:rect l="l" t="t" r="r" b="b"/>
                <a:pathLst>
                  <a:path w="418" h="452" extrusionOk="0">
                    <a:moveTo>
                      <a:pt x="1" y="0"/>
                    </a:moveTo>
                    <a:lnTo>
                      <a:pt x="1" y="451"/>
                    </a:lnTo>
                    <a:lnTo>
                      <a:pt x="417" y="451"/>
                    </a:lnTo>
                    <a:lnTo>
                      <a:pt x="41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59"/>
              <p:cNvSpPr/>
              <p:nvPr/>
            </p:nvSpPr>
            <p:spPr>
              <a:xfrm>
                <a:off x="8153654" y="2698765"/>
                <a:ext cx="18344" cy="19836"/>
              </a:xfrm>
              <a:custGeom>
                <a:avLst/>
                <a:gdLst/>
                <a:ahLst/>
                <a:cxnLst/>
                <a:rect l="l" t="t" r="r" b="b"/>
                <a:pathLst>
                  <a:path w="418" h="452" extrusionOk="0">
                    <a:moveTo>
                      <a:pt x="1" y="1"/>
                    </a:moveTo>
                    <a:lnTo>
                      <a:pt x="1" y="452"/>
                    </a:lnTo>
                    <a:lnTo>
                      <a:pt x="417" y="452"/>
                    </a:lnTo>
                    <a:lnTo>
                      <a:pt x="41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59"/>
              <p:cNvSpPr/>
              <p:nvPr/>
            </p:nvSpPr>
            <p:spPr>
              <a:xfrm>
                <a:off x="8124734" y="2628726"/>
                <a:ext cx="74648" cy="27472"/>
              </a:xfrm>
              <a:custGeom>
                <a:avLst/>
                <a:gdLst/>
                <a:ahLst/>
                <a:cxnLst/>
                <a:rect l="l" t="t" r="r" b="b"/>
                <a:pathLst>
                  <a:path w="1701" h="626" extrusionOk="0">
                    <a:moveTo>
                      <a:pt x="1" y="1"/>
                    </a:moveTo>
                    <a:lnTo>
                      <a:pt x="660" y="625"/>
                    </a:lnTo>
                    <a:lnTo>
                      <a:pt x="1076" y="625"/>
                    </a:lnTo>
                    <a:lnTo>
                      <a:pt x="17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80" name="Google Shape;2680;p59"/>
            <p:cNvSpPr/>
            <p:nvPr/>
          </p:nvSpPr>
          <p:spPr>
            <a:xfrm>
              <a:off x="1064550" y="4376213"/>
              <a:ext cx="91950" cy="91100"/>
            </a:xfrm>
            <a:custGeom>
              <a:avLst/>
              <a:gdLst/>
              <a:ahLst/>
              <a:cxnLst/>
              <a:rect l="l" t="t" r="r" b="b"/>
              <a:pathLst>
                <a:path w="3678" h="3644" fill="none" extrusionOk="0">
                  <a:moveTo>
                    <a:pt x="3157" y="0"/>
                  </a:moveTo>
                  <a:lnTo>
                    <a:pt x="1839" y="1319"/>
                  </a:lnTo>
                  <a:lnTo>
                    <a:pt x="486" y="0"/>
                  </a:lnTo>
                  <a:lnTo>
                    <a:pt x="0" y="486"/>
                  </a:lnTo>
                  <a:lnTo>
                    <a:pt x="1319" y="1805"/>
                  </a:lnTo>
                  <a:lnTo>
                    <a:pt x="0" y="3158"/>
                  </a:lnTo>
                  <a:lnTo>
                    <a:pt x="486" y="3643"/>
                  </a:lnTo>
                  <a:lnTo>
                    <a:pt x="1839" y="2325"/>
                  </a:lnTo>
                  <a:lnTo>
                    <a:pt x="3157" y="3643"/>
                  </a:lnTo>
                  <a:lnTo>
                    <a:pt x="3678" y="3158"/>
                  </a:lnTo>
                  <a:lnTo>
                    <a:pt x="2325" y="1805"/>
                  </a:lnTo>
                  <a:lnTo>
                    <a:pt x="3678" y="486"/>
                  </a:lnTo>
                  <a:lnTo>
                    <a:pt x="3157" y="0"/>
                  </a:lnTo>
                  <a:lnTo>
                    <a:pt x="3157" y="0"/>
                  </a:lnTo>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81" name="Google Shape;2681;p59"/>
          <p:cNvGrpSpPr/>
          <p:nvPr/>
        </p:nvGrpSpPr>
        <p:grpSpPr>
          <a:xfrm>
            <a:off x="8009738" y="444900"/>
            <a:ext cx="739738" cy="499927"/>
            <a:chOff x="8009738" y="444900"/>
            <a:chExt cx="739738" cy="499927"/>
          </a:xfrm>
        </p:grpSpPr>
        <p:grpSp>
          <p:nvGrpSpPr>
            <p:cNvPr id="2682" name="Google Shape;2682;p59"/>
            <p:cNvGrpSpPr/>
            <p:nvPr/>
          </p:nvGrpSpPr>
          <p:grpSpPr>
            <a:xfrm>
              <a:off x="8114513" y="444900"/>
              <a:ext cx="634963" cy="406652"/>
              <a:chOff x="8114513" y="444900"/>
              <a:chExt cx="634963" cy="406652"/>
            </a:xfrm>
          </p:grpSpPr>
          <p:sp>
            <p:nvSpPr>
              <p:cNvPr id="2683" name="Google Shape;2683;p59"/>
              <p:cNvSpPr/>
              <p:nvPr/>
            </p:nvSpPr>
            <p:spPr>
              <a:xfrm>
                <a:off x="8114513" y="444900"/>
                <a:ext cx="634950" cy="59000"/>
              </a:xfrm>
              <a:custGeom>
                <a:avLst/>
                <a:gdLst/>
                <a:ahLst/>
                <a:cxnLst/>
                <a:rect l="l" t="t" r="r" b="b"/>
                <a:pathLst>
                  <a:path w="25398" h="2360" extrusionOk="0">
                    <a:moveTo>
                      <a:pt x="1" y="0"/>
                    </a:moveTo>
                    <a:lnTo>
                      <a:pt x="1" y="2359"/>
                    </a:lnTo>
                    <a:lnTo>
                      <a:pt x="25398" y="2359"/>
                    </a:lnTo>
                    <a:lnTo>
                      <a:pt x="25398"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59"/>
              <p:cNvSpPr/>
              <p:nvPr/>
            </p:nvSpPr>
            <p:spPr>
              <a:xfrm>
                <a:off x="8706063" y="463100"/>
                <a:ext cx="21725" cy="20850"/>
              </a:xfrm>
              <a:custGeom>
                <a:avLst/>
                <a:gdLst/>
                <a:ahLst/>
                <a:cxnLst/>
                <a:rect l="l" t="t" r="r" b="b"/>
                <a:pathLst>
                  <a:path w="869" h="834" fill="none" extrusionOk="0">
                    <a:moveTo>
                      <a:pt x="1" y="1"/>
                    </a:moveTo>
                    <a:lnTo>
                      <a:pt x="868" y="833"/>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59"/>
              <p:cNvSpPr/>
              <p:nvPr/>
            </p:nvSpPr>
            <p:spPr>
              <a:xfrm>
                <a:off x="8706063" y="463100"/>
                <a:ext cx="21725" cy="20850"/>
              </a:xfrm>
              <a:custGeom>
                <a:avLst/>
                <a:gdLst/>
                <a:ahLst/>
                <a:cxnLst/>
                <a:rect l="l" t="t" r="r" b="b"/>
                <a:pathLst>
                  <a:path w="869" h="834" fill="none" extrusionOk="0">
                    <a:moveTo>
                      <a:pt x="868" y="1"/>
                    </a:moveTo>
                    <a:lnTo>
                      <a:pt x="1" y="833"/>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59"/>
              <p:cNvSpPr/>
              <p:nvPr/>
            </p:nvSpPr>
            <p:spPr>
              <a:xfrm>
                <a:off x="8114525" y="503900"/>
                <a:ext cx="634950" cy="347652"/>
              </a:xfrm>
              <a:custGeom>
                <a:avLst/>
                <a:gdLst/>
                <a:ahLst/>
                <a:cxnLst/>
                <a:rect l="l" t="t" r="r" b="b"/>
                <a:pathLst>
                  <a:path w="25398" h="2360" extrusionOk="0">
                    <a:moveTo>
                      <a:pt x="1" y="0"/>
                    </a:moveTo>
                    <a:lnTo>
                      <a:pt x="1" y="2359"/>
                    </a:lnTo>
                    <a:lnTo>
                      <a:pt x="25398" y="2359"/>
                    </a:lnTo>
                    <a:lnTo>
                      <a:pt x="25398"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87" name="Google Shape;2687;p59"/>
            <p:cNvGrpSpPr/>
            <p:nvPr/>
          </p:nvGrpSpPr>
          <p:grpSpPr>
            <a:xfrm>
              <a:off x="8009738" y="538175"/>
              <a:ext cx="634963" cy="406652"/>
              <a:chOff x="8009738" y="538175"/>
              <a:chExt cx="634963" cy="406652"/>
            </a:xfrm>
          </p:grpSpPr>
          <p:sp>
            <p:nvSpPr>
              <p:cNvPr id="2688" name="Google Shape;2688;p59"/>
              <p:cNvSpPr/>
              <p:nvPr/>
            </p:nvSpPr>
            <p:spPr>
              <a:xfrm>
                <a:off x="8009738" y="538175"/>
                <a:ext cx="634950" cy="59000"/>
              </a:xfrm>
              <a:custGeom>
                <a:avLst/>
                <a:gdLst/>
                <a:ahLst/>
                <a:cxnLst/>
                <a:rect l="l" t="t" r="r" b="b"/>
                <a:pathLst>
                  <a:path w="25398" h="2360" extrusionOk="0">
                    <a:moveTo>
                      <a:pt x="1" y="0"/>
                    </a:moveTo>
                    <a:lnTo>
                      <a:pt x="1" y="2359"/>
                    </a:lnTo>
                    <a:lnTo>
                      <a:pt x="25398" y="2359"/>
                    </a:lnTo>
                    <a:lnTo>
                      <a:pt x="25398"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59"/>
              <p:cNvSpPr/>
              <p:nvPr/>
            </p:nvSpPr>
            <p:spPr>
              <a:xfrm>
                <a:off x="8601288" y="556375"/>
                <a:ext cx="21725" cy="20850"/>
              </a:xfrm>
              <a:custGeom>
                <a:avLst/>
                <a:gdLst/>
                <a:ahLst/>
                <a:cxnLst/>
                <a:rect l="l" t="t" r="r" b="b"/>
                <a:pathLst>
                  <a:path w="869" h="834" fill="none" extrusionOk="0">
                    <a:moveTo>
                      <a:pt x="1" y="1"/>
                    </a:moveTo>
                    <a:lnTo>
                      <a:pt x="868" y="833"/>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59"/>
              <p:cNvSpPr/>
              <p:nvPr/>
            </p:nvSpPr>
            <p:spPr>
              <a:xfrm>
                <a:off x="8601288" y="556375"/>
                <a:ext cx="21725" cy="20850"/>
              </a:xfrm>
              <a:custGeom>
                <a:avLst/>
                <a:gdLst/>
                <a:ahLst/>
                <a:cxnLst/>
                <a:rect l="l" t="t" r="r" b="b"/>
                <a:pathLst>
                  <a:path w="869" h="834" fill="none" extrusionOk="0">
                    <a:moveTo>
                      <a:pt x="868" y="1"/>
                    </a:moveTo>
                    <a:lnTo>
                      <a:pt x="1" y="833"/>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59"/>
              <p:cNvSpPr/>
              <p:nvPr/>
            </p:nvSpPr>
            <p:spPr>
              <a:xfrm>
                <a:off x="8009750" y="597175"/>
                <a:ext cx="634950" cy="347652"/>
              </a:xfrm>
              <a:custGeom>
                <a:avLst/>
                <a:gdLst/>
                <a:ahLst/>
                <a:cxnLst/>
                <a:rect l="l" t="t" r="r" b="b"/>
                <a:pathLst>
                  <a:path w="25398" h="2360" extrusionOk="0">
                    <a:moveTo>
                      <a:pt x="1" y="0"/>
                    </a:moveTo>
                    <a:lnTo>
                      <a:pt x="1" y="2359"/>
                    </a:lnTo>
                    <a:lnTo>
                      <a:pt x="25398" y="2359"/>
                    </a:lnTo>
                    <a:lnTo>
                      <a:pt x="25398"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692" name="Google Shape;2692;p59"/>
          <p:cNvGrpSpPr/>
          <p:nvPr/>
        </p:nvGrpSpPr>
        <p:grpSpPr>
          <a:xfrm>
            <a:off x="706408" y="-1469152"/>
            <a:ext cx="1218677" cy="2647482"/>
            <a:chOff x="706408" y="-1469152"/>
            <a:chExt cx="1218677" cy="2647482"/>
          </a:xfrm>
        </p:grpSpPr>
        <p:grpSp>
          <p:nvGrpSpPr>
            <p:cNvPr id="2693" name="Google Shape;2693;p59"/>
            <p:cNvGrpSpPr/>
            <p:nvPr/>
          </p:nvGrpSpPr>
          <p:grpSpPr>
            <a:xfrm>
              <a:off x="706408" y="-1469152"/>
              <a:ext cx="1218677" cy="2356830"/>
              <a:chOff x="2071700" y="1617275"/>
              <a:chExt cx="717375" cy="1387350"/>
            </a:xfrm>
          </p:grpSpPr>
          <p:sp>
            <p:nvSpPr>
              <p:cNvPr id="2694" name="Google Shape;2694;p59"/>
              <p:cNvSpPr/>
              <p:nvPr/>
            </p:nvSpPr>
            <p:spPr>
              <a:xfrm>
                <a:off x="2093750" y="1644825"/>
                <a:ext cx="6625" cy="1339950"/>
              </a:xfrm>
              <a:custGeom>
                <a:avLst/>
                <a:gdLst/>
                <a:ahLst/>
                <a:cxnLst/>
                <a:rect l="l" t="t" r="r" b="b"/>
                <a:pathLst>
                  <a:path w="265" h="53598" extrusionOk="0">
                    <a:moveTo>
                      <a:pt x="0" y="0"/>
                    </a:moveTo>
                    <a:lnTo>
                      <a:pt x="0" y="5113"/>
                    </a:lnTo>
                    <a:lnTo>
                      <a:pt x="265" y="5113"/>
                    </a:lnTo>
                    <a:lnTo>
                      <a:pt x="265" y="0"/>
                    </a:lnTo>
                    <a:close/>
                    <a:moveTo>
                      <a:pt x="0" y="5378"/>
                    </a:moveTo>
                    <a:lnTo>
                      <a:pt x="0" y="10447"/>
                    </a:lnTo>
                    <a:lnTo>
                      <a:pt x="265" y="10447"/>
                    </a:lnTo>
                    <a:lnTo>
                      <a:pt x="265" y="5378"/>
                    </a:lnTo>
                    <a:close/>
                    <a:moveTo>
                      <a:pt x="0" y="10755"/>
                    </a:moveTo>
                    <a:lnTo>
                      <a:pt x="0" y="15824"/>
                    </a:lnTo>
                    <a:lnTo>
                      <a:pt x="265" y="15824"/>
                    </a:lnTo>
                    <a:lnTo>
                      <a:pt x="265" y="10755"/>
                    </a:lnTo>
                    <a:close/>
                    <a:moveTo>
                      <a:pt x="0" y="16089"/>
                    </a:moveTo>
                    <a:lnTo>
                      <a:pt x="0" y="21201"/>
                    </a:lnTo>
                    <a:lnTo>
                      <a:pt x="265" y="21201"/>
                    </a:lnTo>
                    <a:lnTo>
                      <a:pt x="265" y="16089"/>
                    </a:lnTo>
                    <a:close/>
                    <a:moveTo>
                      <a:pt x="0" y="21466"/>
                    </a:moveTo>
                    <a:lnTo>
                      <a:pt x="0" y="26579"/>
                    </a:lnTo>
                    <a:lnTo>
                      <a:pt x="265" y="26579"/>
                    </a:lnTo>
                    <a:lnTo>
                      <a:pt x="265" y="21466"/>
                    </a:lnTo>
                    <a:close/>
                    <a:moveTo>
                      <a:pt x="0" y="26843"/>
                    </a:moveTo>
                    <a:lnTo>
                      <a:pt x="0" y="31956"/>
                    </a:lnTo>
                    <a:lnTo>
                      <a:pt x="265" y="31956"/>
                    </a:lnTo>
                    <a:lnTo>
                      <a:pt x="265" y="26843"/>
                    </a:lnTo>
                    <a:close/>
                    <a:moveTo>
                      <a:pt x="0" y="32221"/>
                    </a:moveTo>
                    <a:lnTo>
                      <a:pt x="0" y="37334"/>
                    </a:lnTo>
                    <a:lnTo>
                      <a:pt x="265" y="37334"/>
                    </a:lnTo>
                    <a:lnTo>
                      <a:pt x="265" y="32221"/>
                    </a:lnTo>
                    <a:close/>
                    <a:moveTo>
                      <a:pt x="0" y="37598"/>
                    </a:moveTo>
                    <a:lnTo>
                      <a:pt x="0" y="42711"/>
                    </a:lnTo>
                    <a:lnTo>
                      <a:pt x="265" y="42711"/>
                    </a:lnTo>
                    <a:lnTo>
                      <a:pt x="265" y="37598"/>
                    </a:lnTo>
                    <a:close/>
                    <a:moveTo>
                      <a:pt x="0" y="42975"/>
                    </a:moveTo>
                    <a:lnTo>
                      <a:pt x="0" y="48088"/>
                    </a:lnTo>
                    <a:lnTo>
                      <a:pt x="265" y="48088"/>
                    </a:lnTo>
                    <a:lnTo>
                      <a:pt x="265" y="42975"/>
                    </a:lnTo>
                    <a:close/>
                    <a:moveTo>
                      <a:pt x="0" y="48353"/>
                    </a:moveTo>
                    <a:lnTo>
                      <a:pt x="0" y="53598"/>
                    </a:lnTo>
                    <a:lnTo>
                      <a:pt x="44" y="53598"/>
                    </a:lnTo>
                    <a:lnTo>
                      <a:pt x="44"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59"/>
              <p:cNvSpPr/>
              <p:nvPr/>
            </p:nvSpPr>
            <p:spPr>
              <a:xfrm>
                <a:off x="2093750" y="1643725"/>
                <a:ext cx="6625" cy="1341050"/>
              </a:xfrm>
              <a:custGeom>
                <a:avLst/>
                <a:gdLst/>
                <a:ahLst/>
                <a:cxnLst/>
                <a:rect l="l" t="t" r="r" b="b"/>
                <a:pathLst>
                  <a:path w="265" h="53642" fill="none" extrusionOk="0">
                    <a:moveTo>
                      <a:pt x="0" y="0"/>
                    </a:moveTo>
                    <a:lnTo>
                      <a:pt x="0" y="0"/>
                    </a:lnTo>
                    <a:lnTo>
                      <a:pt x="0" y="53642"/>
                    </a:lnTo>
                    <a:lnTo>
                      <a:pt x="265" y="53642"/>
                    </a:lnTo>
                    <a:lnTo>
                      <a:pt x="44" y="53642"/>
                    </a:lnTo>
                    <a:lnTo>
                      <a:pt x="44" y="53377"/>
                    </a:lnTo>
                    <a:lnTo>
                      <a:pt x="265" y="53377"/>
                    </a:lnTo>
                    <a:lnTo>
                      <a:pt x="265" y="48397"/>
                    </a:lnTo>
                    <a:lnTo>
                      <a:pt x="0" y="48397"/>
                    </a:lnTo>
                    <a:lnTo>
                      <a:pt x="0" y="48132"/>
                    </a:lnTo>
                    <a:lnTo>
                      <a:pt x="265" y="48132"/>
                    </a:lnTo>
                    <a:lnTo>
                      <a:pt x="265" y="43019"/>
                    </a:lnTo>
                    <a:lnTo>
                      <a:pt x="0" y="43019"/>
                    </a:lnTo>
                    <a:lnTo>
                      <a:pt x="0" y="42755"/>
                    </a:lnTo>
                    <a:lnTo>
                      <a:pt x="265" y="42755"/>
                    </a:lnTo>
                    <a:lnTo>
                      <a:pt x="265" y="37642"/>
                    </a:lnTo>
                    <a:lnTo>
                      <a:pt x="0" y="37642"/>
                    </a:lnTo>
                    <a:lnTo>
                      <a:pt x="0" y="37378"/>
                    </a:lnTo>
                    <a:lnTo>
                      <a:pt x="265" y="37378"/>
                    </a:lnTo>
                    <a:lnTo>
                      <a:pt x="265" y="32265"/>
                    </a:lnTo>
                    <a:lnTo>
                      <a:pt x="0" y="32265"/>
                    </a:lnTo>
                    <a:lnTo>
                      <a:pt x="0" y="32000"/>
                    </a:lnTo>
                    <a:lnTo>
                      <a:pt x="265" y="32000"/>
                    </a:lnTo>
                    <a:lnTo>
                      <a:pt x="265" y="26887"/>
                    </a:lnTo>
                    <a:lnTo>
                      <a:pt x="0" y="26887"/>
                    </a:lnTo>
                    <a:lnTo>
                      <a:pt x="0" y="26623"/>
                    </a:lnTo>
                    <a:lnTo>
                      <a:pt x="265" y="26623"/>
                    </a:lnTo>
                    <a:lnTo>
                      <a:pt x="265" y="21510"/>
                    </a:lnTo>
                    <a:lnTo>
                      <a:pt x="0" y="21510"/>
                    </a:lnTo>
                    <a:lnTo>
                      <a:pt x="0" y="21245"/>
                    </a:lnTo>
                    <a:lnTo>
                      <a:pt x="265" y="21245"/>
                    </a:lnTo>
                    <a:lnTo>
                      <a:pt x="265" y="16133"/>
                    </a:lnTo>
                    <a:lnTo>
                      <a:pt x="0" y="16133"/>
                    </a:lnTo>
                    <a:lnTo>
                      <a:pt x="0" y="15868"/>
                    </a:lnTo>
                    <a:lnTo>
                      <a:pt x="265" y="15868"/>
                    </a:lnTo>
                    <a:lnTo>
                      <a:pt x="265" y="10799"/>
                    </a:lnTo>
                    <a:lnTo>
                      <a:pt x="0" y="10799"/>
                    </a:lnTo>
                    <a:lnTo>
                      <a:pt x="0" y="10491"/>
                    </a:lnTo>
                    <a:lnTo>
                      <a:pt x="265" y="10491"/>
                    </a:lnTo>
                    <a:lnTo>
                      <a:pt x="265" y="5422"/>
                    </a:lnTo>
                    <a:lnTo>
                      <a:pt x="0" y="5422"/>
                    </a:lnTo>
                    <a:lnTo>
                      <a:pt x="0" y="5157"/>
                    </a:lnTo>
                    <a:lnTo>
                      <a:pt x="265" y="5157"/>
                    </a:lnTo>
                    <a:lnTo>
                      <a:pt x="265" y="44"/>
                    </a:lnTo>
                    <a:lnTo>
                      <a:pt x="0" y="44"/>
                    </a:lnTo>
                    <a:lnTo>
                      <a:pt x="0"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59"/>
              <p:cNvSpPr/>
              <p:nvPr/>
            </p:nvSpPr>
            <p:spPr>
              <a:xfrm>
                <a:off x="2228175" y="1644825"/>
                <a:ext cx="6650" cy="1333350"/>
              </a:xfrm>
              <a:custGeom>
                <a:avLst/>
                <a:gdLst/>
                <a:ahLst/>
                <a:cxnLst/>
                <a:rect l="l" t="t" r="r" b="b"/>
                <a:pathLst>
                  <a:path w="266" h="53334" extrusionOk="0">
                    <a:moveTo>
                      <a:pt x="1" y="0"/>
                    </a:moveTo>
                    <a:lnTo>
                      <a:pt x="1" y="5113"/>
                    </a:lnTo>
                    <a:lnTo>
                      <a:pt x="265" y="5113"/>
                    </a:lnTo>
                    <a:lnTo>
                      <a:pt x="265" y="0"/>
                    </a:lnTo>
                    <a:close/>
                    <a:moveTo>
                      <a:pt x="1" y="5378"/>
                    </a:moveTo>
                    <a:lnTo>
                      <a:pt x="1" y="10447"/>
                    </a:lnTo>
                    <a:lnTo>
                      <a:pt x="265" y="10447"/>
                    </a:lnTo>
                    <a:lnTo>
                      <a:pt x="265" y="5378"/>
                    </a:lnTo>
                    <a:close/>
                    <a:moveTo>
                      <a:pt x="1" y="10755"/>
                    </a:moveTo>
                    <a:lnTo>
                      <a:pt x="1" y="15824"/>
                    </a:lnTo>
                    <a:lnTo>
                      <a:pt x="265" y="15824"/>
                    </a:lnTo>
                    <a:lnTo>
                      <a:pt x="265" y="10755"/>
                    </a:lnTo>
                    <a:close/>
                    <a:moveTo>
                      <a:pt x="1" y="16089"/>
                    </a:moveTo>
                    <a:lnTo>
                      <a:pt x="1" y="21201"/>
                    </a:lnTo>
                    <a:lnTo>
                      <a:pt x="265" y="21201"/>
                    </a:lnTo>
                    <a:lnTo>
                      <a:pt x="265" y="16089"/>
                    </a:lnTo>
                    <a:close/>
                    <a:moveTo>
                      <a:pt x="1" y="21466"/>
                    </a:moveTo>
                    <a:lnTo>
                      <a:pt x="1" y="26579"/>
                    </a:lnTo>
                    <a:lnTo>
                      <a:pt x="265" y="26579"/>
                    </a:lnTo>
                    <a:lnTo>
                      <a:pt x="265" y="21466"/>
                    </a:lnTo>
                    <a:close/>
                    <a:moveTo>
                      <a:pt x="1" y="26843"/>
                    </a:moveTo>
                    <a:lnTo>
                      <a:pt x="1" y="31956"/>
                    </a:lnTo>
                    <a:lnTo>
                      <a:pt x="265" y="31956"/>
                    </a:lnTo>
                    <a:lnTo>
                      <a:pt x="265" y="26843"/>
                    </a:lnTo>
                    <a:close/>
                    <a:moveTo>
                      <a:pt x="1" y="32221"/>
                    </a:moveTo>
                    <a:lnTo>
                      <a:pt x="1" y="37334"/>
                    </a:lnTo>
                    <a:lnTo>
                      <a:pt x="265" y="37334"/>
                    </a:lnTo>
                    <a:lnTo>
                      <a:pt x="265" y="32221"/>
                    </a:lnTo>
                    <a:close/>
                    <a:moveTo>
                      <a:pt x="1" y="37598"/>
                    </a:moveTo>
                    <a:lnTo>
                      <a:pt x="1" y="42711"/>
                    </a:lnTo>
                    <a:lnTo>
                      <a:pt x="265" y="42711"/>
                    </a:lnTo>
                    <a:lnTo>
                      <a:pt x="265" y="37598"/>
                    </a:lnTo>
                    <a:close/>
                    <a:moveTo>
                      <a:pt x="1" y="42975"/>
                    </a:moveTo>
                    <a:lnTo>
                      <a:pt x="1" y="48088"/>
                    </a:lnTo>
                    <a:lnTo>
                      <a:pt x="265" y="48088"/>
                    </a:lnTo>
                    <a:lnTo>
                      <a:pt x="265" y="42975"/>
                    </a:lnTo>
                    <a:close/>
                    <a:moveTo>
                      <a:pt x="1" y="48353"/>
                    </a:moveTo>
                    <a:lnTo>
                      <a:pt x="1"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59"/>
              <p:cNvSpPr/>
              <p:nvPr/>
            </p:nvSpPr>
            <p:spPr>
              <a:xfrm>
                <a:off x="2228175" y="2853625"/>
                <a:ext cx="6650" cy="124550"/>
              </a:xfrm>
              <a:custGeom>
                <a:avLst/>
                <a:gdLst/>
                <a:ahLst/>
                <a:cxnLst/>
                <a:rect l="l" t="t" r="r" b="b"/>
                <a:pathLst>
                  <a:path w="266" h="4982" fill="none" extrusionOk="0">
                    <a:moveTo>
                      <a:pt x="265" y="1"/>
                    </a:moveTo>
                    <a:lnTo>
                      <a:pt x="1" y="1"/>
                    </a:lnTo>
                    <a:lnTo>
                      <a:pt x="1" y="4981"/>
                    </a:lnTo>
                    <a:lnTo>
                      <a:pt x="265" y="4981"/>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59"/>
              <p:cNvSpPr/>
              <p:nvPr/>
            </p:nvSpPr>
            <p:spPr>
              <a:xfrm>
                <a:off x="2228175" y="2719200"/>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59"/>
              <p:cNvSpPr/>
              <p:nvPr/>
            </p:nvSpPr>
            <p:spPr>
              <a:xfrm>
                <a:off x="2228175" y="2584750"/>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59"/>
              <p:cNvSpPr/>
              <p:nvPr/>
            </p:nvSpPr>
            <p:spPr>
              <a:xfrm>
                <a:off x="2228175" y="2450325"/>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59"/>
              <p:cNvSpPr/>
              <p:nvPr/>
            </p:nvSpPr>
            <p:spPr>
              <a:xfrm>
                <a:off x="2228175" y="2315900"/>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59"/>
              <p:cNvSpPr/>
              <p:nvPr/>
            </p:nvSpPr>
            <p:spPr>
              <a:xfrm>
                <a:off x="2228175" y="2181450"/>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59"/>
              <p:cNvSpPr/>
              <p:nvPr/>
            </p:nvSpPr>
            <p:spPr>
              <a:xfrm>
                <a:off x="2228175" y="2047025"/>
                <a:ext cx="6650" cy="127850"/>
              </a:xfrm>
              <a:custGeom>
                <a:avLst/>
                <a:gdLst/>
                <a:ahLst/>
                <a:cxnLst/>
                <a:rect l="l" t="t" r="r" b="b"/>
                <a:pathLst>
                  <a:path w="266" h="5114" fill="none" extrusionOk="0">
                    <a:moveTo>
                      <a:pt x="265" y="1"/>
                    </a:moveTo>
                    <a:lnTo>
                      <a:pt x="1" y="1"/>
                    </a:lnTo>
                    <a:lnTo>
                      <a:pt x="1" y="5113"/>
                    </a:lnTo>
                    <a:lnTo>
                      <a:pt x="265" y="5113"/>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59"/>
              <p:cNvSpPr/>
              <p:nvPr/>
            </p:nvSpPr>
            <p:spPr>
              <a:xfrm>
                <a:off x="2228175" y="1913700"/>
                <a:ext cx="6650" cy="126750"/>
              </a:xfrm>
              <a:custGeom>
                <a:avLst/>
                <a:gdLst/>
                <a:ahLst/>
                <a:cxnLst/>
                <a:rect l="l" t="t" r="r" b="b"/>
                <a:pathLst>
                  <a:path w="266" h="5070" fill="none" extrusionOk="0">
                    <a:moveTo>
                      <a:pt x="265" y="0"/>
                    </a:moveTo>
                    <a:lnTo>
                      <a:pt x="1" y="0"/>
                    </a:lnTo>
                    <a:lnTo>
                      <a:pt x="1" y="5069"/>
                    </a:lnTo>
                    <a:lnTo>
                      <a:pt x="265" y="5069"/>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59"/>
              <p:cNvSpPr/>
              <p:nvPr/>
            </p:nvSpPr>
            <p:spPr>
              <a:xfrm>
                <a:off x="2228175" y="1779250"/>
                <a:ext cx="6650" cy="126750"/>
              </a:xfrm>
              <a:custGeom>
                <a:avLst/>
                <a:gdLst/>
                <a:ahLst/>
                <a:cxnLst/>
                <a:rect l="l" t="t" r="r" b="b"/>
                <a:pathLst>
                  <a:path w="266" h="5070" fill="none" extrusionOk="0">
                    <a:moveTo>
                      <a:pt x="265" y="1"/>
                    </a:moveTo>
                    <a:lnTo>
                      <a:pt x="1" y="1"/>
                    </a:lnTo>
                    <a:lnTo>
                      <a:pt x="1" y="5070"/>
                    </a:lnTo>
                    <a:lnTo>
                      <a:pt x="265" y="5070"/>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59"/>
              <p:cNvSpPr/>
              <p:nvPr/>
            </p:nvSpPr>
            <p:spPr>
              <a:xfrm>
                <a:off x="2228175" y="1644825"/>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59"/>
              <p:cNvSpPr/>
              <p:nvPr/>
            </p:nvSpPr>
            <p:spPr>
              <a:xfrm>
                <a:off x="2362625" y="1644825"/>
                <a:ext cx="6625" cy="1333350"/>
              </a:xfrm>
              <a:custGeom>
                <a:avLst/>
                <a:gdLst/>
                <a:ahLst/>
                <a:cxnLst/>
                <a:rect l="l" t="t" r="r" b="b"/>
                <a:pathLst>
                  <a:path w="265" h="53334" extrusionOk="0">
                    <a:moveTo>
                      <a:pt x="0" y="0"/>
                    </a:moveTo>
                    <a:lnTo>
                      <a:pt x="0" y="5113"/>
                    </a:lnTo>
                    <a:lnTo>
                      <a:pt x="265" y="5113"/>
                    </a:lnTo>
                    <a:lnTo>
                      <a:pt x="265" y="0"/>
                    </a:lnTo>
                    <a:close/>
                    <a:moveTo>
                      <a:pt x="0" y="5378"/>
                    </a:moveTo>
                    <a:lnTo>
                      <a:pt x="0" y="10447"/>
                    </a:lnTo>
                    <a:lnTo>
                      <a:pt x="265" y="10447"/>
                    </a:lnTo>
                    <a:lnTo>
                      <a:pt x="265" y="5378"/>
                    </a:lnTo>
                    <a:close/>
                    <a:moveTo>
                      <a:pt x="0" y="10755"/>
                    </a:moveTo>
                    <a:lnTo>
                      <a:pt x="0" y="15824"/>
                    </a:lnTo>
                    <a:lnTo>
                      <a:pt x="265" y="15824"/>
                    </a:lnTo>
                    <a:lnTo>
                      <a:pt x="265" y="10755"/>
                    </a:lnTo>
                    <a:close/>
                    <a:moveTo>
                      <a:pt x="0" y="16089"/>
                    </a:moveTo>
                    <a:lnTo>
                      <a:pt x="0" y="21201"/>
                    </a:lnTo>
                    <a:lnTo>
                      <a:pt x="265" y="21201"/>
                    </a:lnTo>
                    <a:lnTo>
                      <a:pt x="265" y="16089"/>
                    </a:lnTo>
                    <a:close/>
                    <a:moveTo>
                      <a:pt x="0" y="21466"/>
                    </a:moveTo>
                    <a:lnTo>
                      <a:pt x="0" y="26579"/>
                    </a:lnTo>
                    <a:lnTo>
                      <a:pt x="265" y="26579"/>
                    </a:lnTo>
                    <a:lnTo>
                      <a:pt x="265" y="21466"/>
                    </a:lnTo>
                    <a:close/>
                    <a:moveTo>
                      <a:pt x="0" y="26843"/>
                    </a:moveTo>
                    <a:lnTo>
                      <a:pt x="0" y="31956"/>
                    </a:lnTo>
                    <a:lnTo>
                      <a:pt x="265" y="31956"/>
                    </a:lnTo>
                    <a:lnTo>
                      <a:pt x="265" y="26843"/>
                    </a:lnTo>
                    <a:close/>
                    <a:moveTo>
                      <a:pt x="0" y="32221"/>
                    </a:moveTo>
                    <a:lnTo>
                      <a:pt x="0" y="37334"/>
                    </a:lnTo>
                    <a:lnTo>
                      <a:pt x="265" y="37334"/>
                    </a:lnTo>
                    <a:lnTo>
                      <a:pt x="265" y="32221"/>
                    </a:lnTo>
                    <a:close/>
                    <a:moveTo>
                      <a:pt x="0" y="37598"/>
                    </a:moveTo>
                    <a:lnTo>
                      <a:pt x="0" y="42711"/>
                    </a:lnTo>
                    <a:lnTo>
                      <a:pt x="265" y="42711"/>
                    </a:lnTo>
                    <a:lnTo>
                      <a:pt x="265" y="37598"/>
                    </a:lnTo>
                    <a:close/>
                    <a:moveTo>
                      <a:pt x="0" y="42975"/>
                    </a:moveTo>
                    <a:lnTo>
                      <a:pt x="0" y="48088"/>
                    </a:lnTo>
                    <a:lnTo>
                      <a:pt x="265" y="48088"/>
                    </a:lnTo>
                    <a:lnTo>
                      <a:pt x="265" y="42975"/>
                    </a:lnTo>
                    <a:close/>
                    <a:moveTo>
                      <a:pt x="0" y="48353"/>
                    </a:moveTo>
                    <a:lnTo>
                      <a:pt x="0"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59"/>
              <p:cNvSpPr/>
              <p:nvPr/>
            </p:nvSpPr>
            <p:spPr>
              <a:xfrm>
                <a:off x="2362625" y="2853625"/>
                <a:ext cx="6625" cy="124550"/>
              </a:xfrm>
              <a:custGeom>
                <a:avLst/>
                <a:gdLst/>
                <a:ahLst/>
                <a:cxnLst/>
                <a:rect l="l" t="t" r="r" b="b"/>
                <a:pathLst>
                  <a:path w="265" h="4982" fill="none" extrusionOk="0">
                    <a:moveTo>
                      <a:pt x="265" y="1"/>
                    </a:moveTo>
                    <a:lnTo>
                      <a:pt x="0" y="1"/>
                    </a:lnTo>
                    <a:lnTo>
                      <a:pt x="0" y="4981"/>
                    </a:lnTo>
                    <a:lnTo>
                      <a:pt x="265" y="4981"/>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59"/>
              <p:cNvSpPr/>
              <p:nvPr/>
            </p:nvSpPr>
            <p:spPr>
              <a:xfrm>
                <a:off x="2362625" y="2719200"/>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59"/>
              <p:cNvSpPr/>
              <p:nvPr/>
            </p:nvSpPr>
            <p:spPr>
              <a:xfrm>
                <a:off x="2362625" y="2584750"/>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59"/>
              <p:cNvSpPr/>
              <p:nvPr/>
            </p:nvSpPr>
            <p:spPr>
              <a:xfrm>
                <a:off x="2362625" y="2450325"/>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59"/>
              <p:cNvSpPr/>
              <p:nvPr/>
            </p:nvSpPr>
            <p:spPr>
              <a:xfrm>
                <a:off x="2362625" y="2315900"/>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59"/>
              <p:cNvSpPr/>
              <p:nvPr/>
            </p:nvSpPr>
            <p:spPr>
              <a:xfrm>
                <a:off x="2362625" y="2181450"/>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59"/>
              <p:cNvSpPr/>
              <p:nvPr/>
            </p:nvSpPr>
            <p:spPr>
              <a:xfrm>
                <a:off x="2362625" y="2047025"/>
                <a:ext cx="6625" cy="127850"/>
              </a:xfrm>
              <a:custGeom>
                <a:avLst/>
                <a:gdLst/>
                <a:ahLst/>
                <a:cxnLst/>
                <a:rect l="l" t="t" r="r" b="b"/>
                <a:pathLst>
                  <a:path w="265" h="5114" fill="none" extrusionOk="0">
                    <a:moveTo>
                      <a:pt x="265" y="1"/>
                    </a:moveTo>
                    <a:lnTo>
                      <a:pt x="0" y="1"/>
                    </a:lnTo>
                    <a:lnTo>
                      <a:pt x="0" y="5113"/>
                    </a:lnTo>
                    <a:lnTo>
                      <a:pt x="265" y="5113"/>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59"/>
              <p:cNvSpPr/>
              <p:nvPr/>
            </p:nvSpPr>
            <p:spPr>
              <a:xfrm>
                <a:off x="2362625" y="1913700"/>
                <a:ext cx="6625" cy="126750"/>
              </a:xfrm>
              <a:custGeom>
                <a:avLst/>
                <a:gdLst/>
                <a:ahLst/>
                <a:cxnLst/>
                <a:rect l="l" t="t" r="r" b="b"/>
                <a:pathLst>
                  <a:path w="265" h="5070" fill="none" extrusionOk="0">
                    <a:moveTo>
                      <a:pt x="265" y="0"/>
                    </a:moveTo>
                    <a:lnTo>
                      <a:pt x="0" y="0"/>
                    </a:lnTo>
                    <a:lnTo>
                      <a:pt x="0" y="5069"/>
                    </a:lnTo>
                    <a:lnTo>
                      <a:pt x="265" y="5069"/>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59"/>
              <p:cNvSpPr/>
              <p:nvPr/>
            </p:nvSpPr>
            <p:spPr>
              <a:xfrm>
                <a:off x="2362625" y="1779250"/>
                <a:ext cx="6625" cy="126750"/>
              </a:xfrm>
              <a:custGeom>
                <a:avLst/>
                <a:gdLst/>
                <a:ahLst/>
                <a:cxnLst/>
                <a:rect l="l" t="t" r="r" b="b"/>
                <a:pathLst>
                  <a:path w="265" h="5070" fill="none" extrusionOk="0">
                    <a:moveTo>
                      <a:pt x="265" y="1"/>
                    </a:moveTo>
                    <a:lnTo>
                      <a:pt x="0" y="1"/>
                    </a:lnTo>
                    <a:lnTo>
                      <a:pt x="0" y="5070"/>
                    </a:lnTo>
                    <a:lnTo>
                      <a:pt x="265" y="5070"/>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59"/>
              <p:cNvSpPr/>
              <p:nvPr/>
            </p:nvSpPr>
            <p:spPr>
              <a:xfrm>
                <a:off x="2362625" y="1644825"/>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59"/>
              <p:cNvSpPr/>
              <p:nvPr/>
            </p:nvSpPr>
            <p:spPr>
              <a:xfrm>
                <a:off x="2497050" y="1644825"/>
                <a:ext cx="6625" cy="1333350"/>
              </a:xfrm>
              <a:custGeom>
                <a:avLst/>
                <a:gdLst/>
                <a:ahLst/>
                <a:cxnLst/>
                <a:rect l="l" t="t" r="r" b="b"/>
                <a:pathLst>
                  <a:path w="265" h="53334" extrusionOk="0">
                    <a:moveTo>
                      <a:pt x="0" y="0"/>
                    </a:moveTo>
                    <a:lnTo>
                      <a:pt x="0" y="5113"/>
                    </a:lnTo>
                    <a:lnTo>
                      <a:pt x="265" y="5113"/>
                    </a:lnTo>
                    <a:lnTo>
                      <a:pt x="265" y="0"/>
                    </a:lnTo>
                    <a:close/>
                    <a:moveTo>
                      <a:pt x="0" y="5378"/>
                    </a:moveTo>
                    <a:lnTo>
                      <a:pt x="0" y="10447"/>
                    </a:lnTo>
                    <a:lnTo>
                      <a:pt x="265" y="10447"/>
                    </a:lnTo>
                    <a:lnTo>
                      <a:pt x="265" y="5378"/>
                    </a:lnTo>
                    <a:close/>
                    <a:moveTo>
                      <a:pt x="0" y="10755"/>
                    </a:moveTo>
                    <a:lnTo>
                      <a:pt x="0" y="15824"/>
                    </a:lnTo>
                    <a:lnTo>
                      <a:pt x="265" y="15824"/>
                    </a:lnTo>
                    <a:lnTo>
                      <a:pt x="265" y="10755"/>
                    </a:lnTo>
                    <a:close/>
                    <a:moveTo>
                      <a:pt x="0" y="16089"/>
                    </a:moveTo>
                    <a:lnTo>
                      <a:pt x="0" y="21201"/>
                    </a:lnTo>
                    <a:lnTo>
                      <a:pt x="265" y="21201"/>
                    </a:lnTo>
                    <a:lnTo>
                      <a:pt x="265" y="16089"/>
                    </a:lnTo>
                    <a:close/>
                    <a:moveTo>
                      <a:pt x="0" y="21466"/>
                    </a:moveTo>
                    <a:lnTo>
                      <a:pt x="0" y="26579"/>
                    </a:lnTo>
                    <a:lnTo>
                      <a:pt x="265" y="26579"/>
                    </a:lnTo>
                    <a:lnTo>
                      <a:pt x="265" y="21466"/>
                    </a:lnTo>
                    <a:close/>
                    <a:moveTo>
                      <a:pt x="0" y="26843"/>
                    </a:moveTo>
                    <a:lnTo>
                      <a:pt x="0" y="31956"/>
                    </a:lnTo>
                    <a:lnTo>
                      <a:pt x="265" y="31956"/>
                    </a:lnTo>
                    <a:lnTo>
                      <a:pt x="265" y="26843"/>
                    </a:lnTo>
                    <a:close/>
                    <a:moveTo>
                      <a:pt x="0" y="32221"/>
                    </a:moveTo>
                    <a:lnTo>
                      <a:pt x="0" y="37334"/>
                    </a:lnTo>
                    <a:lnTo>
                      <a:pt x="265" y="37334"/>
                    </a:lnTo>
                    <a:lnTo>
                      <a:pt x="265" y="32221"/>
                    </a:lnTo>
                    <a:close/>
                    <a:moveTo>
                      <a:pt x="0" y="37598"/>
                    </a:moveTo>
                    <a:lnTo>
                      <a:pt x="0" y="42711"/>
                    </a:lnTo>
                    <a:lnTo>
                      <a:pt x="265" y="42711"/>
                    </a:lnTo>
                    <a:lnTo>
                      <a:pt x="265" y="37598"/>
                    </a:lnTo>
                    <a:close/>
                    <a:moveTo>
                      <a:pt x="0" y="42975"/>
                    </a:moveTo>
                    <a:lnTo>
                      <a:pt x="0" y="48088"/>
                    </a:lnTo>
                    <a:lnTo>
                      <a:pt x="265" y="48088"/>
                    </a:lnTo>
                    <a:lnTo>
                      <a:pt x="265" y="42975"/>
                    </a:lnTo>
                    <a:close/>
                    <a:moveTo>
                      <a:pt x="0" y="48353"/>
                    </a:moveTo>
                    <a:lnTo>
                      <a:pt x="0"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59"/>
              <p:cNvSpPr/>
              <p:nvPr/>
            </p:nvSpPr>
            <p:spPr>
              <a:xfrm>
                <a:off x="2497050" y="2853625"/>
                <a:ext cx="6625" cy="124550"/>
              </a:xfrm>
              <a:custGeom>
                <a:avLst/>
                <a:gdLst/>
                <a:ahLst/>
                <a:cxnLst/>
                <a:rect l="l" t="t" r="r" b="b"/>
                <a:pathLst>
                  <a:path w="265" h="4982" fill="none" extrusionOk="0">
                    <a:moveTo>
                      <a:pt x="265" y="1"/>
                    </a:moveTo>
                    <a:lnTo>
                      <a:pt x="0" y="1"/>
                    </a:lnTo>
                    <a:lnTo>
                      <a:pt x="0" y="4981"/>
                    </a:lnTo>
                    <a:lnTo>
                      <a:pt x="265" y="4981"/>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59"/>
              <p:cNvSpPr/>
              <p:nvPr/>
            </p:nvSpPr>
            <p:spPr>
              <a:xfrm>
                <a:off x="2497050" y="2719200"/>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59"/>
              <p:cNvSpPr/>
              <p:nvPr/>
            </p:nvSpPr>
            <p:spPr>
              <a:xfrm>
                <a:off x="2497050" y="2584750"/>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59"/>
              <p:cNvSpPr/>
              <p:nvPr/>
            </p:nvSpPr>
            <p:spPr>
              <a:xfrm>
                <a:off x="2497050" y="2450325"/>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59"/>
              <p:cNvSpPr/>
              <p:nvPr/>
            </p:nvSpPr>
            <p:spPr>
              <a:xfrm>
                <a:off x="2497050" y="2315900"/>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59"/>
              <p:cNvSpPr/>
              <p:nvPr/>
            </p:nvSpPr>
            <p:spPr>
              <a:xfrm>
                <a:off x="2497050" y="2181450"/>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59"/>
              <p:cNvSpPr/>
              <p:nvPr/>
            </p:nvSpPr>
            <p:spPr>
              <a:xfrm>
                <a:off x="2497050" y="2047025"/>
                <a:ext cx="6625" cy="127850"/>
              </a:xfrm>
              <a:custGeom>
                <a:avLst/>
                <a:gdLst/>
                <a:ahLst/>
                <a:cxnLst/>
                <a:rect l="l" t="t" r="r" b="b"/>
                <a:pathLst>
                  <a:path w="265" h="5114" fill="none" extrusionOk="0">
                    <a:moveTo>
                      <a:pt x="265" y="1"/>
                    </a:moveTo>
                    <a:lnTo>
                      <a:pt x="0" y="1"/>
                    </a:lnTo>
                    <a:lnTo>
                      <a:pt x="0" y="5113"/>
                    </a:lnTo>
                    <a:lnTo>
                      <a:pt x="265" y="5113"/>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59"/>
              <p:cNvSpPr/>
              <p:nvPr/>
            </p:nvSpPr>
            <p:spPr>
              <a:xfrm>
                <a:off x="2497050" y="1913700"/>
                <a:ext cx="6625" cy="126750"/>
              </a:xfrm>
              <a:custGeom>
                <a:avLst/>
                <a:gdLst/>
                <a:ahLst/>
                <a:cxnLst/>
                <a:rect l="l" t="t" r="r" b="b"/>
                <a:pathLst>
                  <a:path w="265" h="5070" fill="none" extrusionOk="0">
                    <a:moveTo>
                      <a:pt x="265" y="0"/>
                    </a:moveTo>
                    <a:lnTo>
                      <a:pt x="0" y="0"/>
                    </a:lnTo>
                    <a:lnTo>
                      <a:pt x="0" y="5069"/>
                    </a:lnTo>
                    <a:lnTo>
                      <a:pt x="265" y="5069"/>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59"/>
              <p:cNvSpPr/>
              <p:nvPr/>
            </p:nvSpPr>
            <p:spPr>
              <a:xfrm>
                <a:off x="2497050" y="1779250"/>
                <a:ext cx="6625" cy="126750"/>
              </a:xfrm>
              <a:custGeom>
                <a:avLst/>
                <a:gdLst/>
                <a:ahLst/>
                <a:cxnLst/>
                <a:rect l="l" t="t" r="r" b="b"/>
                <a:pathLst>
                  <a:path w="265" h="5070" fill="none" extrusionOk="0">
                    <a:moveTo>
                      <a:pt x="265" y="1"/>
                    </a:moveTo>
                    <a:lnTo>
                      <a:pt x="0" y="1"/>
                    </a:lnTo>
                    <a:lnTo>
                      <a:pt x="0" y="5070"/>
                    </a:lnTo>
                    <a:lnTo>
                      <a:pt x="265" y="5070"/>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59"/>
              <p:cNvSpPr/>
              <p:nvPr/>
            </p:nvSpPr>
            <p:spPr>
              <a:xfrm>
                <a:off x="2497050" y="1644825"/>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59"/>
              <p:cNvSpPr/>
              <p:nvPr/>
            </p:nvSpPr>
            <p:spPr>
              <a:xfrm>
                <a:off x="2631475" y="1644825"/>
                <a:ext cx="6650" cy="1333350"/>
              </a:xfrm>
              <a:custGeom>
                <a:avLst/>
                <a:gdLst/>
                <a:ahLst/>
                <a:cxnLst/>
                <a:rect l="l" t="t" r="r" b="b"/>
                <a:pathLst>
                  <a:path w="266" h="53334" extrusionOk="0">
                    <a:moveTo>
                      <a:pt x="1" y="0"/>
                    </a:moveTo>
                    <a:lnTo>
                      <a:pt x="1" y="5113"/>
                    </a:lnTo>
                    <a:lnTo>
                      <a:pt x="265" y="5113"/>
                    </a:lnTo>
                    <a:lnTo>
                      <a:pt x="265" y="0"/>
                    </a:lnTo>
                    <a:close/>
                    <a:moveTo>
                      <a:pt x="1" y="5378"/>
                    </a:moveTo>
                    <a:lnTo>
                      <a:pt x="1" y="10447"/>
                    </a:lnTo>
                    <a:lnTo>
                      <a:pt x="265" y="10447"/>
                    </a:lnTo>
                    <a:lnTo>
                      <a:pt x="265" y="5378"/>
                    </a:lnTo>
                    <a:close/>
                    <a:moveTo>
                      <a:pt x="1" y="10755"/>
                    </a:moveTo>
                    <a:lnTo>
                      <a:pt x="1" y="15824"/>
                    </a:lnTo>
                    <a:lnTo>
                      <a:pt x="265" y="15824"/>
                    </a:lnTo>
                    <a:lnTo>
                      <a:pt x="265" y="10755"/>
                    </a:lnTo>
                    <a:close/>
                    <a:moveTo>
                      <a:pt x="1" y="16089"/>
                    </a:moveTo>
                    <a:lnTo>
                      <a:pt x="1" y="21201"/>
                    </a:lnTo>
                    <a:lnTo>
                      <a:pt x="265" y="21201"/>
                    </a:lnTo>
                    <a:lnTo>
                      <a:pt x="265" y="16089"/>
                    </a:lnTo>
                    <a:close/>
                    <a:moveTo>
                      <a:pt x="1" y="21466"/>
                    </a:moveTo>
                    <a:lnTo>
                      <a:pt x="1" y="26579"/>
                    </a:lnTo>
                    <a:lnTo>
                      <a:pt x="265" y="26579"/>
                    </a:lnTo>
                    <a:lnTo>
                      <a:pt x="265" y="21466"/>
                    </a:lnTo>
                    <a:close/>
                    <a:moveTo>
                      <a:pt x="1" y="26843"/>
                    </a:moveTo>
                    <a:lnTo>
                      <a:pt x="1" y="31956"/>
                    </a:lnTo>
                    <a:lnTo>
                      <a:pt x="265" y="31956"/>
                    </a:lnTo>
                    <a:lnTo>
                      <a:pt x="265" y="26843"/>
                    </a:lnTo>
                    <a:close/>
                    <a:moveTo>
                      <a:pt x="1" y="32221"/>
                    </a:moveTo>
                    <a:lnTo>
                      <a:pt x="1" y="37334"/>
                    </a:lnTo>
                    <a:lnTo>
                      <a:pt x="265" y="37334"/>
                    </a:lnTo>
                    <a:lnTo>
                      <a:pt x="265" y="32221"/>
                    </a:lnTo>
                    <a:close/>
                    <a:moveTo>
                      <a:pt x="1" y="37598"/>
                    </a:moveTo>
                    <a:lnTo>
                      <a:pt x="1" y="42711"/>
                    </a:lnTo>
                    <a:lnTo>
                      <a:pt x="265" y="42711"/>
                    </a:lnTo>
                    <a:lnTo>
                      <a:pt x="265" y="37598"/>
                    </a:lnTo>
                    <a:close/>
                    <a:moveTo>
                      <a:pt x="1" y="42975"/>
                    </a:moveTo>
                    <a:lnTo>
                      <a:pt x="1" y="48088"/>
                    </a:lnTo>
                    <a:lnTo>
                      <a:pt x="265" y="48088"/>
                    </a:lnTo>
                    <a:lnTo>
                      <a:pt x="265" y="42975"/>
                    </a:lnTo>
                    <a:close/>
                    <a:moveTo>
                      <a:pt x="1" y="48353"/>
                    </a:moveTo>
                    <a:lnTo>
                      <a:pt x="1"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59"/>
              <p:cNvSpPr/>
              <p:nvPr/>
            </p:nvSpPr>
            <p:spPr>
              <a:xfrm>
                <a:off x="2631475" y="2853625"/>
                <a:ext cx="6650" cy="124550"/>
              </a:xfrm>
              <a:custGeom>
                <a:avLst/>
                <a:gdLst/>
                <a:ahLst/>
                <a:cxnLst/>
                <a:rect l="l" t="t" r="r" b="b"/>
                <a:pathLst>
                  <a:path w="266" h="4982" fill="none" extrusionOk="0">
                    <a:moveTo>
                      <a:pt x="265" y="1"/>
                    </a:moveTo>
                    <a:lnTo>
                      <a:pt x="1" y="1"/>
                    </a:lnTo>
                    <a:lnTo>
                      <a:pt x="1" y="4981"/>
                    </a:lnTo>
                    <a:lnTo>
                      <a:pt x="265" y="4981"/>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59"/>
              <p:cNvSpPr/>
              <p:nvPr/>
            </p:nvSpPr>
            <p:spPr>
              <a:xfrm>
                <a:off x="2631475" y="2719200"/>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59"/>
              <p:cNvSpPr/>
              <p:nvPr/>
            </p:nvSpPr>
            <p:spPr>
              <a:xfrm>
                <a:off x="2631475" y="2584750"/>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59"/>
              <p:cNvSpPr/>
              <p:nvPr/>
            </p:nvSpPr>
            <p:spPr>
              <a:xfrm>
                <a:off x="2631475" y="2450325"/>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59"/>
              <p:cNvSpPr/>
              <p:nvPr/>
            </p:nvSpPr>
            <p:spPr>
              <a:xfrm>
                <a:off x="2631475" y="2315900"/>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59"/>
              <p:cNvSpPr/>
              <p:nvPr/>
            </p:nvSpPr>
            <p:spPr>
              <a:xfrm>
                <a:off x="2631475" y="2181450"/>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59"/>
              <p:cNvSpPr/>
              <p:nvPr/>
            </p:nvSpPr>
            <p:spPr>
              <a:xfrm>
                <a:off x="2631475" y="2047025"/>
                <a:ext cx="6650" cy="127850"/>
              </a:xfrm>
              <a:custGeom>
                <a:avLst/>
                <a:gdLst/>
                <a:ahLst/>
                <a:cxnLst/>
                <a:rect l="l" t="t" r="r" b="b"/>
                <a:pathLst>
                  <a:path w="266" h="5114" fill="none" extrusionOk="0">
                    <a:moveTo>
                      <a:pt x="265" y="1"/>
                    </a:moveTo>
                    <a:lnTo>
                      <a:pt x="1" y="1"/>
                    </a:lnTo>
                    <a:lnTo>
                      <a:pt x="1" y="5113"/>
                    </a:lnTo>
                    <a:lnTo>
                      <a:pt x="265" y="5113"/>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59"/>
              <p:cNvSpPr/>
              <p:nvPr/>
            </p:nvSpPr>
            <p:spPr>
              <a:xfrm>
                <a:off x="2631475" y="1913700"/>
                <a:ext cx="6650" cy="126750"/>
              </a:xfrm>
              <a:custGeom>
                <a:avLst/>
                <a:gdLst/>
                <a:ahLst/>
                <a:cxnLst/>
                <a:rect l="l" t="t" r="r" b="b"/>
                <a:pathLst>
                  <a:path w="266" h="5070" fill="none" extrusionOk="0">
                    <a:moveTo>
                      <a:pt x="265" y="0"/>
                    </a:moveTo>
                    <a:lnTo>
                      <a:pt x="1" y="0"/>
                    </a:lnTo>
                    <a:lnTo>
                      <a:pt x="1" y="5069"/>
                    </a:lnTo>
                    <a:lnTo>
                      <a:pt x="265" y="5069"/>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59"/>
              <p:cNvSpPr/>
              <p:nvPr/>
            </p:nvSpPr>
            <p:spPr>
              <a:xfrm>
                <a:off x="2631475" y="1779250"/>
                <a:ext cx="6650" cy="126750"/>
              </a:xfrm>
              <a:custGeom>
                <a:avLst/>
                <a:gdLst/>
                <a:ahLst/>
                <a:cxnLst/>
                <a:rect l="l" t="t" r="r" b="b"/>
                <a:pathLst>
                  <a:path w="266" h="5070" fill="none" extrusionOk="0">
                    <a:moveTo>
                      <a:pt x="265" y="1"/>
                    </a:moveTo>
                    <a:lnTo>
                      <a:pt x="1" y="1"/>
                    </a:lnTo>
                    <a:lnTo>
                      <a:pt x="1" y="5070"/>
                    </a:lnTo>
                    <a:lnTo>
                      <a:pt x="265" y="5070"/>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59"/>
              <p:cNvSpPr/>
              <p:nvPr/>
            </p:nvSpPr>
            <p:spPr>
              <a:xfrm>
                <a:off x="2631475" y="1644825"/>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59"/>
              <p:cNvSpPr/>
              <p:nvPr/>
            </p:nvSpPr>
            <p:spPr>
              <a:xfrm>
                <a:off x="2761500" y="1645925"/>
                <a:ext cx="7750" cy="1336650"/>
              </a:xfrm>
              <a:custGeom>
                <a:avLst/>
                <a:gdLst/>
                <a:ahLst/>
                <a:cxnLst/>
                <a:rect l="l" t="t" r="r" b="b"/>
                <a:pathLst>
                  <a:path w="310" h="53466" extrusionOk="0">
                    <a:moveTo>
                      <a:pt x="1" y="1"/>
                    </a:moveTo>
                    <a:lnTo>
                      <a:pt x="1" y="5069"/>
                    </a:lnTo>
                    <a:lnTo>
                      <a:pt x="309" y="5069"/>
                    </a:lnTo>
                    <a:lnTo>
                      <a:pt x="309" y="1"/>
                    </a:lnTo>
                    <a:close/>
                    <a:moveTo>
                      <a:pt x="1" y="5334"/>
                    </a:moveTo>
                    <a:lnTo>
                      <a:pt x="1" y="10403"/>
                    </a:lnTo>
                    <a:lnTo>
                      <a:pt x="309" y="10403"/>
                    </a:lnTo>
                    <a:lnTo>
                      <a:pt x="309" y="5334"/>
                    </a:lnTo>
                    <a:close/>
                    <a:moveTo>
                      <a:pt x="1" y="10711"/>
                    </a:moveTo>
                    <a:lnTo>
                      <a:pt x="1" y="15780"/>
                    </a:lnTo>
                    <a:lnTo>
                      <a:pt x="309" y="15780"/>
                    </a:lnTo>
                    <a:lnTo>
                      <a:pt x="309" y="10711"/>
                    </a:lnTo>
                    <a:close/>
                    <a:moveTo>
                      <a:pt x="1" y="16045"/>
                    </a:moveTo>
                    <a:lnTo>
                      <a:pt x="1" y="21157"/>
                    </a:lnTo>
                    <a:lnTo>
                      <a:pt x="309" y="21157"/>
                    </a:lnTo>
                    <a:lnTo>
                      <a:pt x="309" y="16045"/>
                    </a:lnTo>
                    <a:close/>
                    <a:moveTo>
                      <a:pt x="1" y="21422"/>
                    </a:moveTo>
                    <a:lnTo>
                      <a:pt x="1" y="26535"/>
                    </a:lnTo>
                    <a:lnTo>
                      <a:pt x="309" y="26535"/>
                    </a:lnTo>
                    <a:lnTo>
                      <a:pt x="309" y="21422"/>
                    </a:lnTo>
                    <a:close/>
                    <a:moveTo>
                      <a:pt x="1" y="26799"/>
                    </a:moveTo>
                    <a:lnTo>
                      <a:pt x="1" y="31912"/>
                    </a:lnTo>
                    <a:lnTo>
                      <a:pt x="309" y="31912"/>
                    </a:lnTo>
                    <a:lnTo>
                      <a:pt x="309" y="26799"/>
                    </a:lnTo>
                    <a:close/>
                    <a:moveTo>
                      <a:pt x="1" y="32177"/>
                    </a:moveTo>
                    <a:lnTo>
                      <a:pt x="1" y="37290"/>
                    </a:lnTo>
                    <a:lnTo>
                      <a:pt x="309" y="37290"/>
                    </a:lnTo>
                    <a:lnTo>
                      <a:pt x="309" y="32177"/>
                    </a:lnTo>
                    <a:close/>
                    <a:moveTo>
                      <a:pt x="1" y="37554"/>
                    </a:moveTo>
                    <a:lnTo>
                      <a:pt x="1" y="42667"/>
                    </a:lnTo>
                    <a:lnTo>
                      <a:pt x="309" y="42667"/>
                    </a:lnTo>
                    <a:lnTo>
                      <a:pt x="309" y="37554"/>
                    </a:lnTo>
                    <a:close/>
                    <a:moveTo>
                      <a:pt x="1" y="42931"/>
                    </a:moveTo>
                    <a:lnTo>
                      <a:pt x="1" y="48044"/>
                    </a:lnTo>
                    <a:lnTo>
                      <a:pt x="309" y="48044"/>
                    </a:lnTo>
                    <a:lnTo>
                      <a:pt x="309" y="42931"/>
                    </a:lnTo>
                    <a:close/>
                    <a:moveTo>
                      <a:pt x="1" y="48309"/>
                    </a:moveTo>
                    <a:lnTo>
                      <a:pt x="1" y="53289"/>
                    </a:lnTo>
                    <a:lnTo>
                      <a:pt x="265" y="53289"/>
                    </a:lnTo>
                    <a:lnTo>
                      <a:pt x="265" y="53466"/>
                    </a:lnTo>
                    <a:lnTo>
                      <a:pt x="309" y="53466"/>
                    </a:lnTo>
                    <a:lnTo>
                      <a:pt x="309" y="48309"/>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59"/>
              <p:cNvSpPr/>
              <p:nvPr/>
            </p:nvSpPr>
            <p:spPr>
              <a:xfrm>
                <a:off x="2761500" y="1645925"/>
                <a:ext cx="7750" cy="1336650"/>
              </a:xfrm>
              <a:custGeom>
                <a:avLst/>
                <a:gdLst/>
                <a:ahLst/>
                <a:cxnLst/>
                <a:rect l="l" t="t" r="r" b="b"/>
                <a:pathLst>
                  <a:path w="310" h="53466" fill="none" extrusionOk="0">
                    <a:moveTo>
                      <a:pt x="309" y="1"/>
                    </a:moveTo>
                    <a:lnTo>
                      <a:pt x="1" y="1"/>
                    </a:lnTo>
                    <a:lnTo>
                      <a:pt x="1" y="5069"/>
                    </a:lnTo>
                    <a:lnTo>
                      <a:pt x="309" y="5069"/>
                    </a:lnTo>
                    <a:lnTo>
                      <a:pt x="309" y="5334"/>
                    </a:lnTo>
                    <a:lnTo>
                      <a:pt x="1" y="5334"/>
                    </a:lnTo>
                    <a:lnTo>
                      <a:pt x="1" y="10403"/>
                    </a:lnTo>
                    <a:lnTo>
                      <a:pt x="309" y="10403"/>
                    </a:lnTo>
                    <a:lnTo>
                      <a:pt x="309" y="10711"/>
                    </a:lnTo>
                    <a:lnTo>
                      <a:pt x="1" y="10711"/>
                    </a:lnTo>
                    <a:lnTo>
                      <a:pt x="1" y="15780"/>
                    </a:lnTo>
                    <a:lnTo>
                      <a:pt x="309" y="15780"/>
                    </a:lnTo>
                    <a:lnTo>
                      <a:pt x="309" y="16045"/>
                    </a:lnTo>
                    <a:lnTo>
                      <a:pt x="1" y="16045"/>
                    </a:lnTo>
                    <a:lnTo>
                      <a:pt x="1" y="21157"/>
                    </a:lnTo>
                    <a:lnTo>
                      <a:pt x="309" y="21157"/>
                    </a:lnTo>
                    <a:lnTo>
                      <a:pt x="309" y="21422"/>
                    </a:lnTo>
                    <a:lnTo>
                      <a:pt x="1" y="21422"/>
                    </a:lnTo>
                    <a:lnTo>
                      <a:pt x="1" y="26535"/>
                    </a:lnTo>
                    <a:lnTo>
                      <a:pt x="309" y="26535"/>
                    </a:lnTo>
                    <a:lnTo>
                      <a:pt x="309" y="26799"/>
                    </a:lnTo>
                    <a:lnTo>
                      <a:pt x="1" y="26799"/>
                    </a:lnTo>
                    <a:lnTo>
                      <a:pt x="1" y="31912"/>
                    </a:lnTo>
                    <a:lnTo>
                      <a:pt x="309" y="31912"/>
                    </a:lnTo>
                    <a:lnTo>
                      <a:pt x="309" y="32177"/>
                    </a:lnTo>
                    <a:lnTo>
                      <a:pt x="1" y="32177"/>
                    </a:lnTo>
                    <a:lnTo>
                      <a:pt x="1" y="37290"/>
                    </a:lnTo>
                    <a:lnTo>
                      <a:pt x="309" y="37290"/>
                    </a:lnTo>
                    <a:lnTo>
                      <a:pt x="309" y="37554"/>
                    </a:lnTo>
                    <a:lnTo>
                      <a:pt x="1" y="37554"/>
                    </a:lnTo>
                    <a:lnTo>
                      <a:pt x="1" y="42667"/>
                    </a:lnTo>
                    <a:lnTo>
                      <a:pt x="309" y="42667"/>
                    </a:lnTo>
                    <a:lnTo>
                      <a:pt x="309" y="42931"/>
                    </a:lnTo>
                    <a:lnTo>
                      <a:pt x="1" y="42931"/>
                    </a:lnTo>
                    <a:lnTo>
                      <a:pt x="1" y="48044"/>
                    </a:lnTo>
                    <a:lnTo>
                      <a:pt x="309" y="48044"/>
                    </a:lnTo>
                    <a:lnTo>
                      <a:pt x="309" y="48309"/>
                    </a:lnTo>
                    <a:lnTo>
                      <a:pt x="1" y="48309"/>
                    </a:lnTo>
                    <a:lnTo>
                      <a:pt x="1" y="53289"/>
                    </a:lnTo>
                    <a:lnTo>
                      <a:pt x="265" y="53289"/>
                    </a:lnTo>
                    <a:lnTo>
                      <a:pt x="265" y="53466"/>
                    </a:lnTo>
                    <a:lnTo>
                      <a:pt x="309" y="53466"/>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59"/>
              <p:cNvSpPr/>
              <p:nvPr/>
            </p:nvSpPr>
            <p:spPr>
              <a:xfrm>
                <a:off x="2093750" y="1638225"/>
                <a:ext cx="675500" cy="6625"/>
              </a:xfrm>
              <a:custGeom>
                <a:avLst/>
                <a:gdLst/>
                <a:ahLst/>
                <a:cxnLst/>
                <a:rect l="l" t="t" r="r" b="b"/>
                <a:pathLst>
                  <a:path w="27020" h="265" extrusionOk="0">
                    <a:moveTo>
                      <a:pt x="0" y="0"/>
                    </a:moveTo>
                    <a:lnTo>
                      <a:pt x="0" y="220"/>
                    </a:lnTo>
                    <a:lnTo>
                      <a:pt x="265" y="220"/>
                    </a:lnTo>
                    <a:lnTo>
                      <a:pt x="265" y="264"/>
                    </a:lnTo>
                    <a:lnTo>
                      <a:pt x="5378" y="264"/>
                    </a:lnTo>
                    <a:lnTo>
                      <a:pt x="5378" y="220"/>
                    </a:lnTo>
                    <a:lnTo>
                      <a:pt x="5642" y="220"/>
                    </a:lnTo>
                    <a:lnTo>
                      <a:pt x="5642" y="264"/>
                    </a:lnTo>
                    <a:lnTo>
                      <a:pt x="10755" y="264"/>
                    </a:lnTo>
                    <a:lnTo>
                      <a:pt x="10755" y="220"/>
                    </a:lnTo>
                    <a:lnTo>
                      <a:pt x="11020" y="220"/>
                    </a:lnTo>
                    <a:lnTo>
                      <a:pt x="11020" y="264"/>
                    </a:lnTo>
                    <a:lnTo>
                      <a:pt x="16132" y="264"/>
                    </a:lnTo>
                    <a:lnTo>
                      <a:pt x="16132" y="220"/>
                    </a:lnTo>
                    <a:lnTo>
                      <a:pt x="16397" y="220"/>
                    </a:lnTo>
                    <a:lnTo>
                      <a:pt x="16397" y="264"/>
                    </a:lnTo>
                    <a:lnTo>
                      <a:pt x="21510" y="264"/>
                    </a:lnTo>
                    <a:lnTo>
                      <a:pt x="21510" y="220"/>
                    </a:lnTo>
                    <a:lnTo>
                      <a:pt x="21774" y="220"/>
                    </a:lnTo>
                    <a:lnTo>
                      <a:pt x="21774" y="264"/>
                    </a:lnTo>
                    <a:lnTo>
                      <a:pt x="27019" y="264"/>
                    </a:lnTo>
                    <a:lnTo>
                      <a:pt x="2701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59"/>
              <p:cNvSpPr/>
              <p:nvPr/>
            </p:nvSpPr>
            <p:spPr>
              <a:xfrm>
                <a:off x="2093750" y="1638225"/>
                <a:ext cx="675500" cy="6625"/>
              </a:xfrm>
              <a:custGeom>
                <a:avLst/>
                <a:gdLst/>
                <a:ahLst/>
                <a:cxnLst/>
                <a:rect l="l" t="t" r="r" b="b"/>
                <a:pathLst>
                  <a:path w="27020" h="265" fill="none" extrusionOk="0">
                    <a:moveTo>
                      <a:pt x="27019" y="0"/>
                    </a:moveTo>
                    <a:lnTo>
                      <a:pt x="0" y="0"/>
                    </a:lnTo>
                    <a:lnTo>
                      <a:pt x="0" y="220"/>
                    </a:lnTo>
                    <a:lnTo>
                      <a:pt x="265" y="220"/>
                    </a:lnTo>
                    <a:lnTo>
                      <a:pt x="265" y="264"/>
                    </a:lnTo>
                    <a:lnTo>
                      <a:pt x="5378" y="264"/>
                    </a:lnTo>
                    <a:lnTo>
                      <a:pt x="5378" y="220"/>
                    </a:lnTo>
                    <a:lnTo>
                      <a:pt x="5642" y="220"/>
                    </a:lnTo>
                    <a:lnTo>
                      <a:pt x="5642" y="264"/>
                    </a:lnTo>
                    <a:lnTo>
                      <a:pt x="10755" y="264"/>
                    </a:lnTo>
                    <a:lnTo>
                      <a:pt x="10755" y="220"/>
                    </a:lnTo>
                    <a:lnTo>
                      <a:pt x="11020" y="220"/>
                    </a:lnTo>
                    <a:lnTo>
                      <a:pt x="11020" y="264"/>
                    </a:lnTo>
                    <a:lnTo>
                      <a:pt x="16132" y="264"/>
                    </a:lnTo>
                    <a:lnTo>
                      <a:pt x="16132" y="220"/>
                    </a:lnTo>
                    <a:lnTo>
                      <a:pt x="16397" y="220"/>
                    </a:lnTo>
                    <a:lnTo>
                      <a:pt x="16397" y="264"/>
                    </a:lnTo>
                    <a:lnTo>
                      <a:pt x="21510" y="264"/>
                    </a:lnTo>
                    <a:lnTo>
                      <a:pt x="21510" y="220"/>
                    </a:lnTo>
                    <a:lnTo>
                      <a:pt x="21774" y="220"/>
                    </a:lnTo>
                    <a:lnTo>
                      <a:pt x="21774" y="264"/>
                    </a:lnTo>
                    <a:lnTo>
                      <a:pt x="27019" y="264"/>
                    </a:lnTo>
                    <a:lnTo>
                      <a:pt x="2701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59"/>
              <p:cNvSpPr/>
              <p:nvPr/>
            </p:nvSpPr>
            <p:spPr>
              <a:xfrm>
                <a:off x="2093750" y="1643725"/>
                <a:ext cx="6625" cy="1125"/>
              </a:xfrm>
              <a:custGeom>
                <a:avLst/>
                <a:gdLst/>
                <a:ahLst/>
                <a:cxnLst/>
                <a:rect l="l" t="t" r="r" b="b"/>
                <a:pathLst>
                  <a:path w="265" h="45" extrusionOk="0">
                    <a:moveTo>
                      <a:pt x="0" y="0"/>
                    </a:moveTo>
                    <a:lnTo>
                      <a:pt x="0" y="44"/>
                    </a:lnTo>
                    <a:lnTo>
                      <a:pt x="265"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59"/>
              <p:cNvSpPr/>
              <p:nvPr/>
            </p:nvSpPr>
            <p:spPr>
              <a:xfrm>
                <a:off x="2093750" y="1643725"/>
                <a:ext cx="6625" cy="1125"/>
              </a:xfrm>
              <a:custGeom>
                <a:avLst/>
                <a:gdLst/>
                <a:ahLst/>
                <a:cxnLst/>
                <a:rect l="l" t="t" r="r" b="b"/>
                <a:pathLst>
                  <a:path w="265" h="45" fill="none" extrusionOk="0">
                    <a:moveTo>
                      <a:pt x="265" y="0"/>
                    </a:moveTo>
                    <a:lnTo>
                      <a:pt x="0" y="0"/>
                    </a:lnTo>
                    <a:lnTo>
                      <a:pt x="0" y="44"/>
                    </a:lnTo>
                    <a:lnTo>
                      <a:pt x="265" y="44"/>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59"/>
              <p:cNvSpPr/>
              <p:nvPr/>
            </p:nvSpPr>
            <p:spPr>
              <a:xfrm>
                <a:off x="2228175" y="1643725"/>
                <a:ext cx="6650" cy="1125"/>
              </a:xfrm>
              <a:custGeom>
                <a:avLst/>
                <a:gdLst/>
                <a:ahLst/>
                <a:cxnLst/>
                <a:rect l="l" t="t" r="r" b="b"/>
                <a:pathLst>
                  <a:path w="266" h="45" extrusionOk="0">
                    <a:moveTo>
                      <a:pt x="1" y="0"/>
                    </a:moveTo>
                    <a:lnTo>
                      <a:pt x="1" y="44"/>
                    </a:lnTo>
                    <a:lnTo>
                      <a:pt x="265"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59"/>
              <p:cNvSpPr/>
              <p:nvPr/>
            </p:nvSpPr>
            <p:spPr>
              <a:xfrm>
                <a:off x="2228175" y="1643725"/>
                <a:ext cx="6650" cy="1125"/>
              </a:xfrm>
              <a:custGeom>
                <a:avLst/>
                <a:gdLst/>
                <a:ahLst/>
                <a:cxnLst/>
                <a:rect l="l" t="t" r="r" b="b"/>
                <a:pathLst>
                  <a:path w="266" h="45" fill="none" extrusionOk="0">
                    <a:moveTo>
                      <a:pt x="265" y="0"/>
                    </a:moveTo>
                    <a:lnTo>
                      <a:pt x="1" y="0"/>
                    </a:lnTo>
                    <a:lnTo>
                      <a:pt x="1" y="44"/>
                    </a:lnTo>
                    <a:lnTo>
                      <a:pt x="265" y="44"/>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59"/>
              <p:cNvSpPr/>
              <p:nvPr/>
            </p:nvSpPr>
            <p:spPr>
              <a:xfrm>
                <a:off x="2362625" y="1643725"/>
                <a:ext cx="6625" cy="1125"/>
              </a:xfrm>
              <a:custGeom>
                <a:avLst/>
                <a:gdLst/>
                <a:ahLst/>
                <a:cxnLst/>
                <a:rect l="l" t="t" r="r" b="b"/>
                <a:pathLst>
                  <a:path w="265" h="45" extrusionOk="0">
                    <a:moveTo>
                      <a:pt x="0" y="0"/>
                    </a:moveTo>
                    <a:lnTo>
                      <a:pt x="0" y="44"/>
                    </a:lnTo>
                    <a:lnTo>
                      <a:pt x="265"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59"/>
              <p:cNvSpPr/>
              <p:nvPr/>
            </p:nvSpPr>
            <p:spPr>
              <a:xfrm>
                <a:off x="2362625" y="1643725"/>
                <a:ext cx="6625" cy="1125"/>
              </a:xfrm>
              <a:custGeom>
                <a:avLst/>
                <a:gdLst/>
                <a:ahLst/>
                <a:cxnLst/>
                <a:rect l="l" t="t" r="r" b="b"/>
                <a:pathLst>
                  <a:path w="265" h="45" fill="none" extrusionOk="0">
                    <a:moveTo>
                      <a:pt x="265" y="0"/>
                    </a:moveTo>
                    <a:lnTo>
                      <a:pt x="0" y="0"/>
                    </a:lnTo>
                    <a:lnTo>
                      <a:pt x="0" y="44"/>
                    </a:lnTo>
                    <a:lnTo>
                      <a:pt x="265" y="44"/>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59"/>
              <p:cNvSpPr/>
              <p:nvPr/>
            </p:nvSpPr>
            <p:spPr>
              <a:xfrm>
                <a:off x="2497050" y="1643725"/>
                <a:ext cx="6625" cy="1125"/>
              </a:xfrm>
              <a:custGeom>
                <a:avLst/>
                <a:gdLst/>
                <a:ahLst/>
                <a:cxnLst/>
                <a:rect l="l" t="t" r="r" b="b"/>
                <a:pathLst>
                  <a:path w="265" h="45" extrusionOk="0">
                    <a:moveTo>
                      <a:pt x="0" y="0"/>
                    </a:moveTo>
                    <a:lnTo>
                      <a:pt x="0" y="44"/>
                    </a:lnTo>
                    <a:lnTo>
                      <a:pt x="265"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59"/>
              <p:cNvSpPr/>
              <p:nvPr/>
            </p:nvSpPr>
            <p:spPr>
              <a:xfrm>
                <a:off x="2497050" y="1643725"/>
                <a:ext cx="6625" cy="1125"/>
              </a:xfrm>
              <a:custGeom>
                <a:avLst/>
                <a:gdLst/>
                <a:ahLst/>
                <a:cxnLst/>
                <a:rect l="l" t="t" r="r" b="b"/>
                <a:pathLst>
                  <a:path w="265" h="45" fill="none" extrusionOk="0">
                    <a:moveTo>
                      <a:pt x="265" y="0"/>
                    </a:moveTo>
                    <a:lnTo>
                      <a:pt x="0" y="0"/>
                    </a:lnTo>
                    <a:lnTo>
                      <a:pt x="0" y="44"/>
                    </a:lnTo>
                    <a:lnTo>
                      <a:pt x="265" y="44"/>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59"/>
              <p:cNvSpPr/>
              <p:nvPr/>
            </p:nvSpPr>
            <p:spPr>
              <a:xfrm>
                <a:off x="2631475" y="1643725"/>
                <a:ext cx="6650" cy="1125"/>
              </a:xfrm>
              <a:custGeom>
                <a:avLst/>
                <a:gdLst/>
                <a:ahLst/>
                <a:cxnLst/>
                <a:rect l="l" t="t" r="r" b="b"/>
                <a:pathLst>
                  <a:path w="266" h="45" extrusionOk="0">
                    <a:moveTo>
                      <a:pt x="1" y="0"/>
                    </a:moveTo>
                    <a:lnTo>
                      <a:pt x="1" y="44"/>
                    </a:lnTo>
                    <a:lnTo>
                      <a:pt x="265"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59"/>
              <p:cNvSpPr/>
              <p:nvPr/>
            </p:nvSpPr>
            <p:spPr>
              <a:xfrm>
                <a:off x="2631475" y="1643725"/>
                <a:ext cx="6650" cy="1125"/>
              </a:xfrm>
              <a:custGeom>
                <a:avLst/>
                <a:gdLst/>
                <a:ahLst/>
                <a:cxnLst/>
                <a:rect l="l" t="t" r="r" b="b"/>
                <a:pathLst>
                  <a:path w="266" h="45" fill="none" extrusionOk="0">
                    <a:moveTo>
                      <a:pt x="265" y="0"/>
                    </a:moveTo>
                    <a:lnTo>
                      <a:pt x="1" y="0"/>
                    </a:lnTo>
                    <a:lnTo>
                      <a:pt x="1" y="44"/>
                    </a:lnTo>
                    <a:lnTo>
                      <a:pt x="265" y="44"/>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59"/>
              <p:cNvSpPr/>
              <p:nvPr/>
            </p:nvSpPr>
            <p:spPr>
              <a:xfrm>
                <a:off x="2100350" y="1772650"/>
                <a:ext cx="661175" cy="6625"/>
              </a:xfrm>
              <a:custGeom>
                <a:avLst/>
                <a:gdLst/>
                <a:ahLst/>
                <a:cxnLst/>
                <a:rect l="l" t="t" r="r" b="b"/>
                <a:pathLst>
                  <a:path w="26447"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59"/>
              <p:cNvSpPr/>
              <p:nvPr/>
            </p:nvSpPr>
            <p:spPr>
              <a:xfrm>
                <a:off x="2100350" y="17726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59"/>
              <p:cNvSpPr/>
              <p:nvPr/>
            </p:nvSpPr>
            <p:spPr>
              <a:xfrm>
                <a:off x="2234800" y="1772650"/>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59"/>
              <p:cNvSpPr/>
              <p:nvPr/>
            </p:nvSpPr>
            <p:spPr>
              <a:xfrm>
                <a:off x="2369225" y="1772650"/>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59"/>
              <p:cNvSpPr/>
              <p:nvPr/>
            </p:nvSpPr>
            <p:spPr>
              <a:xfrm>
                <a:off x="2503650" y="17726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59"/>
              <p:cNvSpPr/>
              <p:nvPr/>
            </p:nvSpPr>
            <p:spPr>
              <a:xfrm>
                <a:off x="2638100" y="1772650"/>
                <a:ext cx="123425" cy="6625"/>
              </a:xfrm>
              <a:custGeom>
                <a:avLst/>
                <a:gdLst/>
                <a:ahLst/>
                <a:cxnLst/>
                <a:rect l="l" t="t" r="r" b="b"/>
                <a:pathLst>
                  <a:path w="4937" h="265" fill="none" extrusionOk="0">
                    <a:moveTo>
                      <a:pt x="4937" y="0"/>
                    </a:moveTo>
                    <a:lnTo>
                      <a:pt x="0" y="0"/>
                    </a:lnTo>
                    <a:lnTo>
                      <a:pt x="0" y="265"/>
                    </a:lnTo>
                    <a:lnTo>
                      <a:pt x="4937" y="265"/>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59"/>
              <p:cNvSpPr/>
              <p:nvPr/>
            </p:nvSpPr>
            <p:spPr>
              <a:xfrm>
                <a:off x="2093750" y="17726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59"/>
              <p:cNvSpPr/>
              <p:nvPr/>
            </p:nvSpPr>
            <p:spPr>
              <a:xfrm>
                <a:off x="2093750" y="17726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59"/>
              <p:cNvSpPr/>
              <p:nvPr/>
            </p:nvSpPr>
            <p:spPr>
              <a:xfrm>
                <a:off x="2228175" y="17726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59"/>
              <p:cNvSpPr/>
              <p:nvPr/>
            </p:nvSpPr>
            <p:spPr>
              <a:xfrm>
                <a:off x="2228175" y="17726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59"/>
              <p:cNvSpPr/>
              <p:nvPr/>
            </p:nvSpPr>
            <p:spPr>
              <a:xfrm>
                <a:off x="2362625" y="17726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59"/>
              <p:cNvSpPr/>
              <p:nvPr/>
            </p:nvSpPr>
            <p:spPr>
              <a:xfrm>
                <a:off x="2362625" y="17726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59"/>
              <p:cNvSpPr/>
              <p:nvPr/>
            </p:nvSpPr>
            <p:spPr>
              <a:xfrm>
                <a:off x="2497050" y="17726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59"/>
              <p:cNvSpPr/>
              <p:nvPr/>
            </p:nvSpPr>
            <p:spPr>
              <a:xfrm>
                <a:off x="2497050" y="17726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59"/>
              <p:cNvSpPr/>
              <p:nvPr/>
            </p:nvSpPr>
            <p:spPr>
              <a:xfrm>
                <a:off x="2631475" y="17726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59"/>
              <p:cNvSpPr/>
              <p:nvPr/>
            </p:nvSpPr>
            <p:spPr>
              <a:xfrm>
                <a:off x="2631475" y="17726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59"/>
              <p:cNvSpPr/>
              <p:nvPr/>
            </p:nvSpPr>
            <p:spPr>
              <a:xfrm>
                <a:off x="2761500" y="1772650"/>
                <a:ext cx="7750" cy="6625"/>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59"/>
              <p:cNvSpPr/>
              <p:nvPr/>
            </p:nvSpPr>
            <p:spPr>
              <a:xfrm>
                <a:off x="2761500" y="1772650"/>
                <a:ext cx="7750" cy="6625"/>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59"/>
              <p:cNvSpPr/>
              <p:nvPr/>
            </p:nvSpPr>
            <p:spPr>
              <a:xfrm>
                <a:off x="2100350" y="1905975"/>
                <a:ext cx="661175" cy="7750"/>
              </a:xfrm>
              <a:custGeom>
                <a:avLst/>
                <a:gdLst/>
                <a:ahLst/>
                <a:cxnLst/>
                <a:rect l="l" t="t" r="r" b="b"/>
                <a:pathLst>
                  <a:path w="26447" h="310" extrusionOk="0">
                    <a:moveTo>
                      <a:pt x="1" y="1"/>
                    </a:moveTo>
                    <a:lnTo>
                      <a:pt x="1" y="309"/>
                    </a:lnTo>
                    <a:lnTo>
                      <a:pt x="5114" y="309"/>
                    </a:lnTo>
                    <a:lnTo>
                      <a:pt x="5114" y="1"/>
                    </a:lnTo>
                    <a:close/>
                    <a:moveTo>
                      <a:pt x="5378" y="1"/>
                    </a:moveTo>
                    <a:lnTo>
                      <a:pt x="5378" y="309"/>
                    </a:lnTo>
                    <a:lnTo>
                      <a:pt x="10491" y="309"/>
                    </a:lnTo>
                    <a:lnTo>
                      <a:pt x="10491" y="1"/>
                    </a:lnTo>
                    <a:close/>
                    <a:moveTo>
                      <a:pt x="10756" y="1"/>
                    </a:moveTo>
                    <a:lnTo>
                      <a:pt x="10756" y="309"/>
                    </a:lnTo>
                    <a:lnTo>
                      <a:pt x="15868" y="309"/>
                    </a:lnTo>
                    <a:lnTo>
                      <a:pt x="15868" y="1"/>
                    </a:lnTo>
                    <a:close/>
                    <a:moveTo>
                      <a:pt x="16133" y="1"/>
                    </a:moveTo>
                    <a:lnTo>
                      <a:pt x="16133" y="309"/>
                    </a:lnTo>
                    <a:lnTo>
                      <a:pt x="21246" y="309"/>
                    </a:lnTo>
                    <a:lnTo>
                      <a:pt x="21246" y="1"/>
                    </a:lnTo>
                    <a:close/>
                    <a:moveTo>
                      <a:pt x="21510" y="1"/>
                    </a:moveTo>
                    <a:lnTo>
                      <a:pt x="21510" y="309"/>
                    </a:lnTo>
                    <a:lnTo>
                      <a:pt x="26447" y="309"/>
                    </a:lnTo>
                    <a:lnTo>
                      <a:pt x="264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59"/>
              <p:cNvSpPr/>
              <p:nvPr/>
            </p:nvSpPr>
            <p:spPr>
              <a:xfrm>
                <a:off x="2100350" y="1905975"/>
                <a:ext cx="127850" cy="7750"/>
              </a:xfrm>
              <a:custGeom>
                <a:avLst/>
                <a:gdLst/>
                <a:ahLst/>
                <a:cxnLst/>
                <a:rect l="l" t="t" r="r" b="b"/>
                <a:pathLst>
                  <a:path w="5114" h="310" fill="none" extrusionOk="0">
                    <a:moveTo>
                      <a:pt x="5114" y="1"/>
                    </a:moveTo>
                    <a:lnTo>
                      <a:pt x="1" y="1"/>
                    </a:lnTo>
                    <a:lnTo>
                      <a:pt x="1" y="309"/>
                    </a:lnTo>
                    <a:lnTo>
                      <a:pt x="5114" y="309"/>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59"/>
              <p:cNvSpPr/>
              <p:nvPr/>
            </p:nvSpPr>
            <p:spPr>
              <a:xfrm>
                <a:off x="2234800" y="1905975"/>
                <a:ext cx="127850" cy="7750"/>
              </a:xfrm>
              <a:custGeom>
                <a:avLst/>
                <a:gdLst/>
                <a:ahLst/>
                <a:cxnLst/>
                <a:rect l="l" t="t" r="r" b="b"/>
                <a:pathLst>
                  <a:path w="5114" h="310" fill="none" extrusionOk="0">
                    <a:moveTo>
                      <a:pt x="5113" y="1"/>
                    </a:moveTo>
                    <a:lnTo>
                      <a:pt x="0" y="1"/>
                    </a:lnTo>
                    <a:lnTo>
                      <a:pt x="0" y="309"/>
                    </a:lnTo>
                    <a:lnTo>
                      <a:pt x="5113" y="309"/>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59"/>
              <p:cNvSpPr/>
              <p:nvPr/>
            </p:nvSpPr>
            <p:spPr>
              <a:xfrm>
                <a:off x="2369225" y="1905975"/>
                <a:ext cx="127850" cy="7750"/>
              </a:xfrm>
              <a:custGeom>
                <a:avLst/>
                <a:gdLst/>
                <a:ahLst/>
                <a:cxnLst/>
                <a:rect l="l" t="t" r="r" b="b"/>
                <a:pathLst>
                  <a:path w="5114" h="310" fill="none" extrusionOk="0">
                    <a:moveTo>
                      <a:pt x="5113" y="1"/>
                    </a:moveTo>
                    <a:lnTo>
                      <a:pt x="1" y="1"/>
                    </a:lnTo>
                    <a:lnTo>
                      <a:pt x="1" y="309"/>
                    </a:lnTo>
                    <a:lnTo>
                      <a:pt x="5113" y="309"/>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59"/>
              <p:cNvSpPr/>
              <p:nvPr/>
            </p:nvSpPr>
            <p:spPr>
              <a:xfrm>
                <a:off x="2503650" y="1905975"/>
                <a:ext cx="127850" cy="7750"/>
              </a:xfrm>
              <a:custGeom>
                <a:avLst/>
                <a:gdLst/>
                <a:ahLst/>
                <a:cxnLst/>
                <a:rect l="l" t="t" r="r" b="b"/>
                <a:pathLst>
                  <a:path w="5114" h="310" fill="none" extrusionOk="0">
                    <a:moveTo>
                      <a:pt x="5114" y="1"/>
                    </a:moveTo>
                    <a:lnTo>
                      <a:pt x="1" y="1"/>
                    </a:lnTo>
                    <a:lnTo>
                      <a:pt x="1" y="309"/>
                    </a:lnTo>
                    <a:lnTo>
                      <a:pt x="5114" y="309"/>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59"/>
              <p:cNvSpPr/>
              <p:nvPr/>
            </p:nvSpPr>
            <p:spPr>
              <a:xfrm>
                <a:off x="2638100" y="1905975"/>
                <a:ext cx="123425" cy="7750"/>
              </a:xfrm>
              <a:custGeom>
                <a:avLst/>
                <a:gdLst/>
                <a:ahLst/>
                <a:cxnLst/>
                <a:rect l="l" t="t" r="r" b="b"/>
                <a:pathLst>
                  <a:path w="4937" h="310" fill="none" extrusionOk="0">
                    <a:moveTo>
                      <a:pt x="4937" y="1"/>
                    </a:moveTo>
                    <a:lnTo>
                      <a:pt x="0" y="1"/>
                    </a:lnTo>
                    <a:lnTo>
                      <a:pt x="0" y="309"/>
                    </a:lnTo>
                    <a:lnTo>
                      <a:pt x="4937" y="309"/>
                    </a:lnTo>
                    <a:lnTo>
                      <a:pt x="4937"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59"/>
              <p:cNvSpPr/>
              <p:nvPr/>
            </p:nvSpPr>
            <p:spPr>
              <a:xfrm>
                <a:off x="2093750" y="1905975"/>
                <a:ext cx="6625" cy="7750"/>
              </a:xfrm>
              <a:custGeom>
                <a:avLst/>
                <a:gdLst/>
                <a:ahLst/>
                <a:cxnLst/>
                <a:rect l="l" t="t" r="r" b="b"/>
                <a:pathLst>
                  <a:path w="265" h="310" extrusionOk="0">
                    <a:moveTo>
                      <a:pt x="0" y="1"/>
                    </a:moveTo>
                    <a:lnTo>
                      <a:pt x="0" y="309"/>
                    </a:lnTo>
                    <a:lnTo>
                      <a:pt x="265" y="309"/>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59"/>
              <p:cNvSpPr/>
              <p:nvPr/>
            </p:nvSpPr>
            <p:spPr>
              <a:xfrm>
                <a:off x="2093750" y="1905975"/>
                <a:ext cx="6625" cy="7750"/>
              </a:xfrm>
              <a:custGeom>
                <a:avLst/>
                <a:gdLst/>
                <a:ahLst/>
                <a:cxnLst/>
                <a:rect l="l" t="t" r="r" b="b"/>
                <a:pathLst>
                  <a:path w="265" h="310" fill="none" extrusionOk="0">
                    <a:moveTo>
                      <a:pt x="265" y="1"/>
                    </a:moveTo>
                    <a:lnTo>
                      <a:pt x="0" y="1"/>
                    </a:lnTo>
                    <a:lnTo>
                      <a:pt x="0" y="309"/>
                    </a:lnTo>
                    <a:lnTo>
                      <a:pt x="265" y="30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59"/>
              <p:cNvSpPr/>
              <p:nvPr/>
            </p:nvSpPr>
            <p:spPr>
              <a:xfrm>
                <a:off x="2228175" y="1905975"/>
                <a:ext cx="6650" cy="7750"/>
              </a:xfrm>
              <a:custGeom>
                <a:avLst/>
                <a:gdLst/>
                <a:ahLst/>
                <a:cxnLst/>
                <a:rect l="l" t="t" r="r" b="b"/>
                <a:pathLst>
                  <a:path w="266" h="310" extrusionOk="0">
                    <a:moveTo>
                      <a:pt x="1" y="1"/>
                    </a:moveTo>
                    <a:lnTo>
                      <a:pt x="1" y="309"/>
                    </a:lnTo>
                    <a:lnTo>
                      <a:pt x="265" y="309"/>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59"/>
              <p:cNvSpPr/>
              <p:nvPr/>
            </p:nvSpPr>
            <p:spPr>
              <a:xfrm>
                <a:off x="2228175" y="1905975"/>
                <a:ext cx="6650" cy="7750"/>
              </a:xfrm>
              <a:custGeom>
                <a:avLst/>
                <a:gdLst/>
                <a:ahLst/>
                <a:cxnLst/>
                <a:rect l="l" t="t" r="r" b="b"/>
                <a:pathLst>
                  <a:path w="266" h="310" fill="none" extrusionOk="0">
                    <a:moveTo>
                      <a:pt x="265" y="1"/>
                    </a:moveTo>
                    <a:lnTo>
                      <a:pt x="1" y="1"/>
                    </a:lnTo>
                    <a:lnTo>
                      <a:pt x="1" y="309"/>
                    </a:lnTo>
                    <a:lnTo>
                      <a:pt x="265" y="30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59"/>
              <p:cNvSpPr/>
              <p:nvPr/>
            </p:nvSpPr>
            <p:spPr>
              <a:xfrm>
                <a:off x="2362625" y="1905975"/>
                <a:ext cx="6625" cy="7750"/>
              </a:xfrm>
              <a:custGeom>
                <a:avLst/>
                <a:gdLst/>
                <a:ahLst/>
                <a:cxnLst/>
                <a:rect l="l" t="t" r="r" b="b"/>
                <a:pathLst>
                  <a:path w="265" h="310" extrusionOk="0">
                    <a:moveTo>
                      <a:pt x="0" y="1"/>
                    </a:moveTo>
                    <a:lnTo>
                      <a:pt x="0" y="309"/>
                    </a:lnTo>
                    <a:lnTo>
                      <a:pt x="265" y="309"/>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59"/>
              <p:cNvSpPr/>
              <p:nvPr/>
            </p:nvSpPr>
            <p:spPr>
              <a:xfrm>
                <a:off x="2362625" y="1905975"/>
                <a:ext cx="6625" cy="7750"/>
              </a:xfrm>
              <a:custGeom>
                <a:avLst/>
                <a:gdLst/>
                <a:ahLst/>
                <a:cxnLst/>
                <a:rect l="l" t="t" r="r" b="b"/>
                <a:pathLst>
                  <a:path w="265" h="310" fill="none" extrusionOk="0">
                    <a:moveTo>
                      <a:pt x="265" y="1"/>
                    </a:moveTo>
                    <a:lnTo>
                      <a:pt x="0" y="1"/>
                    </a:lnTo>
                    <a:lnTo>
                      <a:pt x="0" y="309"/>
                    </a:lnTo>
                    <a:lnTo>
                      <a:pt x="265" y="30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59"/>
              <p:cNvSpPr/>
              <p:nvPr/>
            </p:nvSpPr>
            <p:spPr>
              <a:xfrm>
                <a:off x="2497050" y="1905975"/>
                <a:ext cx="6625" cy="7750"/>
              </a:xfrm>
              <a:custGeom>
                <a:avLst/>
                <a:gdLst/>
                <a:ahLst/>
                <a:cxnLst/>
                <a:rect l="l" t="t" r="r" b="b"/>
                <a:pathLst>
                  <a:path w="265" h="310" extrusionOk="0">
                    <a:moveTo>
                      <a:pt x="0" y="1"/>
                    </a:moveTo>
                    <a:lnTo>
                      <a:pt x="0" y="309"/>
                    </a:lnTo>
                    <a:lnTo>
                      <a:pt x="265" y="309"/>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59"/>
              <p:cNvSpPr/>
              <p:nvPr/>
            </p:nvSpPr>
            <p:spPr>
              <a:xfrm>
                <a:off x="2497050" y="1905975"/>
                <a:ext cx="6625" cy="7750"/>
              </a:xfrm>
              <a:custGeom>
                <a:avLst/>
                <a:gdLst/>
                <a:ahLst/>
                <a:cxnLst/>
                <a:rect l="l" t="t" r="r" b="b"/>
                <a:pathLst>
                  <a:path w="265" h="310" fill="none" extrusionOk="0">
                    <a:moveTo>
                      <a:pt x="265" y="1"/>
                    </a:moveTo>
                    <a:lnTo>
                      <a:pt x="0" y="1"/>
                    </a:lnTo>
                    <a:lnTo>
                      <a:pt x="0" y="309"/>
                    </a:lnTo>
                    <a:lnTo>
                      <a:pt x="265" y="30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59"/>
              <p:cNvSpPr/>
              <p:nvPr/>
            </p:nvSpPr>
            <p:spPr>
              <a:xfrm>
                <a:off x="2631475" y="1905975"/>
                <a:ext cx="6650" cy="7750"/>
              </a:xfrm>
              <a:custGeom>
                <a:avLst/>
                <a:gdLst/>
                <a:ahLst/>
                <a:cxnLst/>
                <a:rect l="l" t="t" r="r" b="b"/>
                <a:pathLst>
                  <a:path w="266" h="310" extrusionOk="0">
                    <a:moveTo>
                      <a:pt x="1" y="1"/>
                    </a:moveTo>
                    <a:lnTo>
                      <a:pt x="1" y="309"/>
                    </a:lnTo>
                    <a:lnTo>
                      <a:pt x="265" y="309"/>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59"/>
              <p:cNvSpPr/>
              <p:nvPr/>
            </p:nvSpPr>
            <p:spPr>
              <a:xfrm>
                <a:off x="2631475" y="1905975"/>
                <a:ext cx="6650" cy="7750"/>
              </a:xfrm>
              <a:custGeom>
                <a:avLst/>
                <a:gdLst/>
                <a:ahLst/>
                <a:cxnLst/>
                <a:rect l="l" t="t" r="r" b="b"/>
                <a:pathLst>
                  <a:path w="266" h="310" fill="none" extrusionOk="0">
                    <a:moveTo>
                      <a:pt x="265" y="1"/>
                    </a:moveTo>
                    <a:lnTo>
                      <a:pt x="1" y="1"/>
                    </a:lnTo>
                    <a:lnTo>
                      <a:pt x="1" y="309"/>
                    </a:lnTo>
                    <a:lnTo>
                      <a:pt x="265" y="30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59"/>
              <p:cNvSpPr/>
              <p:nvPr/>
            </p:nvSpPr>
            <p:spPr>
              <a:xfrm>
                <a:off x="2761500" y="1905975"/>
                <a:ext cx="7750" cy="7750"/>
              </a:xfrm>
              <a:custGeom>
                <a:avLst/>
                <a:gdLst/>
                <a:ahLst/>
                <a:cxnLst/>
                <a:rect l="l" t="t" r="r" b="b"/>
                <a:pathLst>
                  <a:path w="310" h="310" extrusionOk="0">
                    <a:moveTo>
                      <a:pt x="1" y="1"/>
                    </a:moveTo>
                    <a:lnTo>
                      <a:pt x="1" y="309"/>
                    </a:lnTo>
                    <a:lnTo>
                      <a:pt x="309" y="309"/>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59"/>
              <p:cNvSpPr/>
              <p:nvPr/>
            </p:nvSpPr>
            <p:spPr>
              <a:xfrm>
                <a:off x="2761500" y="1905975"/>
                <a:ext cx="7750" cy="7750"/>
              </a:xfrm>
              <a:custGeom>
                <a:avLst/>
                <a:gdLst/>
                <a:ahLst/>
                <a:cxnLst/>
                <a:rect l="l" t="t" r="r" b="b"/>
                <a:pathLst>
                  <a:path w="310" h="310" fill="none" extrusionOk="0">
                    <a:moveTo>
                      <a:pt x="309" y="1"/>
                    </a:moveTo>
                    <a:lnTo>
                      <a:pt x="1" y="1"/>
                    </a:lnTo>
                    <a:lnTo>
                      <a:pt x="1" y="309"/>
                    </a:lnTo>
                    <a:lnTo>
                      <a:pt x="309" y="309"/>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59"/>
              <p:cNvSpPr/>
              <p:nvPr/>
            </p:nvSpPr>
            <p:spPr>
              <a:xfrm>
                <a:off x="2100350" y="2040425"/>
                <a:ext cx="661175" cy="6625"/>
              </a:xfrm>
              <a:custGeom>
                <a:avLst/>
                <a:gdLst/>
                <a:ahLst/>
                <a:cxnLst/>
                <a:rect l="l" t="t" r="r" b="b"/>
                <a:pathLst>
                  <a:path w="26447"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9"/>
              <p:cNvSpPr/>
              <p:nvPr/>
            </p:nvSpPr>
            <p:spPr>
              <a:xfrm>
                <a:off x="2100350" y="20404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9"/>
              <p:cNvSpPr/>
              <p:nvPr/>
            </p:nvSpPr>
            <p:spPr>
              <a:xfrm>
                <a:off x="2234800" y="2040425"/>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9"/>
              <p:cNvSpPr/>
              <p:nvPr/>
            </p:nvSpPr>
            <p:spPr>
              <a:xfrm>
                <a:off x="2369225" y="2040425"/>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59"/>
              <p:cNvSpPr/>
              <p:nvPr/>
            </p:nvSpPr>
            <p:spPr>
              <a:xfrm>
                <a:off x="2503650" y="20404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59"/>
              <p:cNvSpPr/>
              <p:nvPr/>
            </p:nvSpPr>
            <p:spPr>
              <a:xfrm>
                <a:off x="2638100" y="2040425"/>
                <a:ext cx="123425" cy="6625"/>
              </a:xfrm>
              <a:custGeom>
                <a:avLst/>
                <a:gdLst/>
                <a:ahLst/>
                <a:cxnLst/>
                <a:rect l="l" t="t" r="r" b="b"/>
                <a:pathLst>
                  <a:path w="4937" h="265" fill="none" extrusionOk="0">
                    <a:moveTo>
                      <a:pt x="4937" y="0"/>
                    </a:moveTo>
                    <a:lnTo>
                      <a:pt x="0" y="0"/>
                    </a:lnTo>
                    <a:lnTo>
                      <a:pt x="0" y="265"/>
                    </a:lnTo>
                    <a:lnTo>
                      <a:pt x="4937" y="265"/>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9"/>
              <p:cNvSpPr/>
              <p:nvPr/>
            </p:nvSpPr>
            <p:spPr>
              <a:xfrm>
                <a:off x="2093750" y="20404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9"/>
              <p:cNvSpPr/>
              <p:nvPr/>
            </p:nvSpPr>
            <p:spPr>
              <a:xfrm>
                <a:off x="2093750" y="20404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9"/>
              <p:cNvSpPr/>
              <p:nvPr/>
            </p:nvSpPr>
            <p:spPr>
              <a:xfrm>
                <a:off x="2228175" y="20404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59"/>
              <p:cNvSpPr/>
              <p:nvPr/>
            </p:nvSpPr>
            <p:spPr>
              <a:xfrm>
                <a:off x="2228175" y="20404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59"/>
              <p:cNvSpPr/>
              <p:nvPr/>
            </p:nvSpPr>
            <p:spPr>
              <a:xfrm>
                <a:off x="2362625" y="20404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59"/>
              <p:cNvSpPr/>
              <p:nvPr/>
            </p:nvSpPr>
            <p:spPr>
              <a:xfrm>
                <a:off x="2362625" y="20404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9"/>
              <p:cNvSpPr/>
              <p:nvPr/>
            </p:nvSpPr>
            <p:spPr>
              <a:xfrm>
                <a:off x="2497050" y="20404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59"/>
              <p:cNvSpPr/>
              <p:nvPr/>
            </p:nvSpPr>
            <p:spPr>
              <a:xfrm>
                <a:off x="2497050" y="20404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9"/>
              <p:cNvSpPr/>
              <p:nvPr/>
            </p:nvSpPr>
            <p:spPr>
              <a:xfrm>
                <a:off x="2631475" y="20404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9"/>
              <p:cNvSpPr/>
              <p:nvPr/>
            </p:nvSpPr>
            <p:spPr>
              <a:xfrm>
                <a:off x="2631475" y="20404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9"/>
              <p:cNvSpPr/>
              <p:nvPr/>
            </p:nvSpPr>
            <p:spPr>
              <a:xfrm>
                <a:off x="2761500" y="2040425"/>
                <a:ext cx="7750" cy="6625"/>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9"/>
              <p:cNvSpPr/>
              <p:nvPr/>
            </p:nvSpPr>
            <p:spPr>
              <a:xfrm>
                <a:off x="2761500" y="2040425"/>
                <a:ext cx="7750" cy="6625"/>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59"/>
              <p:cNvSpPr/>
              <p:nvPr/>
            </p:nvSpPr>
            <p:spPr>
              <a:xfrm>
                <a:off x="2100350" y="2174850"/>
                <a:ext cx="661175" cy="6625"/>
              </a:xfrm>
              <a:custGeom>
                <a:avLst/>
                <a:gdLst/>
                <a:ahLst/>
                <a:cxnLst/>
                <a:rect l="l" t="t" r="r" b="b"/>
                <a:pathLst>
                  <a:path w="26447"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59"/>
              <p:cNvSpPr/>
              <p:nvPr/>
            </p:nvSpPr>
            <p:spPr>
              <a:xfrm>
                <a:off x="2100350" y="21748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9"/>
              <p:cNvSpPr/>
              <p:nvPr/>
            </p:nvSpPr>
            <p:spPr>
              <a:xfrm>
                <a:off x="2234800" y="2174850"/>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59"/>
              <p:cNvSpPr/>
              <p:nvPr/>
            </p:nvSpPr>
            <p:spPr>
              <a:xfrm>
                <a:off x="2369225" y="2174850"/>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59"/>
              <p:cNvSpPr/>
              <p:nvPr/>
            </p:nvSpPr>
            <p:spPr>
              <a:xfrm>
                <a:off x="2503650" y="21748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59"/>
              <p:cNvSpPr/>
              <p:nvPr/>
            </p:nvSpPr>
            <p:spPr>
              <a:xfrm>
                <a:off x="2638100" y="2174850"/>
                <a:ext cx="123425" cy="6625"/>
              </a:xfrm>
              <a:custGeom>
                <a:avLst/>
                <a:gdLst/>
                <a:ahLst/>
                <a:cxnLst/>
                <a:rect l="l" t="t" r="r" b="b"/>
                <a:pathLst>
                  <a:path w="4937" h="265" fill="none" extrusionOk="0">
                    <a:moveTo>
                      <a:pt x="4937" y="0"/>
                    </a:moveTo>
                    <a:lnTo>
                      <a:pt x="0" y="0"/>
                    </a:lnTo>
                    <a:lnTo>
                      <a:pt x="0" y="265"/>
                    </a:lnTo>
                    <a:lnTo>
                      <a:pt x="4937" y="265"/>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59"/>
              <p:cNvSpPr/>
              <p:nvPr/>
            </p:nvSpPr>
            <p:spPr>
              <a:xfrm>
                <a:off x="2093750" y="21748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59"/>
              <p:cNvSpPr/>
              <p:nvPr/>
            </p:nvSpPr>
            <p:spPr>
              <a:xfrm>
                <a:off x="2093750" y="21748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59"/>
              <p:cNvSpPr/>
              <p:nvPr/>
            </p:nvSpPr>
            <p:spPr>
              <a:xfrm>
                <a:off x="2228175" y="21748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59"/>
              <p:cNvSpPr/>
              <p:nvPr/>
            </p:nvSpPr>
            <p:spPr>
              <a:xfrm>
                <a:off x="2228175" y="21748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59"/>
              <p:cNvSpPr/>
              <p:nvPr/>
            </p:nvSpPr>
            <p:spPr>
              <a:xfrm>
                <a:off x="2362625" y="21748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59"/>
              <p:cNvSpPr/>
              <p:nvPr/>
            </p:nvSpPr>
            <p:spPr>
              <a:xfrm>
                <a:off x="2362625" y="21748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59"/>
              <p:cNvSpPr/>
              <p:nvPr/>
            </p:nvSpPr>
            <p:spPr>
              <a:xfrm>
                <a:off x="2497050" y="21748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59"/>
              <p:cNvSpPr/>
              <p:nvPr/>
            </p:nvSpPr>
            <p:spPr>
              <a:xfrm>
                <a:off x="2497050" y="21748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59"/>
              <p:cNvSpPr/>
              <p:nvPr/>
            </p:nvSpPr>
            <p:spPr>
              <a:xfrm>
                <a:off x="2631475" y="21748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59"/>
              <p:cNvSpPr/>
              <p:nvPr/>
            </p:nvSpPr>
            <p:spPr>
              <a:xfrm>
                <a:off x="2631475" y="21748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59"/>
              <p:cNvSpPr/>
              <p:nvPr/>
            </p:nvSpPr>
            <p:spPr>
              <a:xfrm>
                <a:off x="2761500" y="2174850"/>
                <a:ext cx="7750" cy="6625"/>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59"/>
              <p:cNvSpPr/>
              <p:nvPr/>
            </p:nvSpPr>
            <p:spPr>
              <a:xfrm>
                <a:off x="2761500" y="2174850"/>
                <a:ext cx="7750" cy="6625"/>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59"/>
              <p:cNvSpPr/>
              <p:nvPr/>
            </p:nvSpPr>
            <p:spPr>
              <a:xfrm>
                <a:off x="2100350" y="2309275"/>
                <a:ext cx="661175" cy="6650"/>
              </a:xfrm>
              <a:custGeom>
                <a:avLst/>
                <a:gdLst/>
                <a:ahLst/>
                <a:cxnLst/>
                <a:rect l="l" t="t" r="r" b="b"/>
                <a:pathLst>
                  <a:path w="26447" h="266" extrusionOk="0">
                    <a:moveTo>
                      <a:pt x="1" y="1"/>
                    </a:moveTo>
                    <a:lnTo>
                      <a:pt x="1" y="265"/>
                    </a:lnTo>
                    <a:lnTo>
                      <a:pt x="5114" y="265"/>
                    </a:lnTo>
                    <a:lnTo>
                      <a:pt x="5114" y="1"/>
                    </a:lnTo>
                    <a:close/>
                    <a:moveTo>
                      <a:pt x="5378" y="1"/>
                    </a:moveTo>
                    <a:lnTo>
                      <a:pt x="5378" y="265"/>
                    </a:lnTo>
                    <a:lnTo>
                      <a:pt x="10491" y="265"/>
                    </a:lnTo>
                    <a:lnTo>
                      <a:pt x="10491" y="1"/>
                    </a:lnTo>
                    <a:close/>
                    <a:moveTo>
                      <a:pt x="10756" y="1"/>
                    </a:moveTo>
                    <a:lnTo>
                      <a:pt x="10756" y="265"/>
                    </a:lnTo>
                    <a:lnTo>
                      <a:pt x="15868" y="265"/>
                    </a:lnTo>
                    <a:lnTo>
                      <a:pt x="15868" y="1"/>
                    </a:lnTo>
                    <a:close/>
                    <a:moveTo>
                      <a:pt x="16133" y="1"/>
                    </a:moveTo>
                    <a:lnTo>
                      <a:pt x="16133" y="265"/>
                    </a:lnTo>
                    <a:lnTo>
                      <a:pt x="21246" y="265"/>
                    </a:lnTo>
                    <a:lnTo>
                      <a:pt x="21246" y="1"/>
                    </a:lnTo>
                    <a:close/>
                    <a:moveTo>
                      <a:pt x="21510" y="1"/>
                    </a:moveTo>
                    <a:lnTo>
                      <a:pt x="21510" y="265"/>
                    </a:lnTo>
                    <a:lnTo>
                      <a:pt x="26447" y="265"/>
                    </a:lnTo>
                    <a:lnTo>
                      <a:pt x="264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59"/>
              <p:cNvSpPr/>
              <p:nvPr/>
            </p:nvSpPr>
            <p:spPr>
              <a:xfrm>
                <a:off x="2100350" y="2309275"/>
                <a:ext cx="127850" cy="6650"/>
              </a:xfrm>
              <a:custGeom>
                <a:avLst/>
                <a:gdLst/>
                <a:ahLst/>
                <a:cxnLst/>
                <a:rect l="l" t="t" r="r" b="b"/>
                <a:pathLst>
                  <a:path w="5114" h="266"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59"/>
              <p:cNvSpPr/>
              <p:nvPr/>
            </p:nvSpPr>
            <p:spPr>
              <a:xfrm>
                <a:off x="2234800" y="2309275"/>
                <a:ext cx="127850" cy="6650"/>
              </a:xfrm>
              <a:custGeom>
                <a:avLst/>
                <a:gdLst/>
                <a:ahLst/>
                <a:cxnLst/>
                <a:rect l="l" t="t" r="r" b="b"/>
                <a:pathLst>
                  <a:path w="5114" h="266" fill="none" extrusionOk="0">
                    <a:moveTo>
                      <a:pt x="5113" y="1"/>
                    </a:moveTo>
                    <a:lnTo>
                      <a:pt x="0" y="1"/>
                    </a:lnTo>
                    <a:lnTo>
                      <a:pt x="0"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59"/>
              <p:cNvSpPr/>
              <p:nvPr/>
            </p:nvSpPr>
            <p:spPr>
              <a:xfrm>
                <a:off x="2369225" y="2309275"/>
                <a:ext cx="127850" cy="6650"/>
              </a:xfrm>
              <a:custGeom>
                <a:avLst/>
                <a:gdLst/>
                <a:ahLst/>
                <a:cxnLst/>
                <a:rect l="l" t="t" r="r" b="b"/>
                <a:pathLst>
                  <a:path w="5114" h="266" fill="none" extrusionOk="0">
                    <a:moveTo>
                      <a:pt x="5113" y="1"/>
                    </a:moveTo>
                    <a:lnTo>
                      <a:pt x="1" y="1"/>
                    </a:lnTo>
                    <a:lnTo>
                      <a:pt x="1"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59"/>
              <p:cNvSpPr/>
              <p:nvPr/>
            </p:nvSpPr>
            <p:spPr>
              <a:xfrm>
                <a:off x="2503650" y="2309275"/>
                <a:ext cx="127850" cy="6650"/>
              </a:xfrm>
              <a:custGeom>
                <a:avLst/>
                <a:gdLst/>
                <a:ahLst/>
                <a:cxnLst/>
                <a:rect l="l" t="t" r="r" b="b"/>
                <a:pathLst>
                  <a:path w="5114" h="266"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59"/>
              <p:cNvSpPr/>
              <p:nvPr/>
            </p:nvSpPr>
            <p:spPr>
              <a:xfrm>
                <a:off x="2638100" y="2309275"/>
                <a:ext cx="123425" cy="6650"/>
              </a:xfrm>
              <a:custGeom>
                <a:avLst/>
                <a:gdLst/>
                <a:ahLst/>
                <a:cxnLst/>
                <a:rect l="l" t="t" r="r" b="b"/>
                <a:pathLst>
                  <a:path w="4937" h="266" fill="none" extrusionOk="0">
                    <a:moveTo>
                      <a:pt x="4937" y="1"/>
                    </a:moveTo>
                    <a:lnTo>
                      <a:pt x="0" y="1"/>
                    </a:lnTo>
                    <a:lnTo>
                      <a:pt x="0" y="265"/>
                    </a:lnTo>
                    <a:lnTo>
                      <a:pt x="4937" y="265"/>
                    </a:lnTo>
                    <a:lnTo>
                      <a:pt x="4937"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59"/>
              <p:cNvSpPr/>
              <p:nvPr/>
            </p:nvSpPr>
            <p:spPr>
              <a:xfrm>
                <a:off x="2093750" y="23092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59"/>
              <p:cNvSpPr/>
              <p:nvPr/>
            </p:nvSpPr>
            <p:spPr>
              <a:xfrm>
                <a:off x="2093750" y="23092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59"/>
              <p:cNvSpPr/>
              <p:nvPr/>
            </p:nvSpPr>
            <p:spPr>
              <a:xfrm>
                <a:off x="2228175" y="2309275"/>
                <a:ext cx="6650" cy="6650"/>
              </a:xfrm>
              <a:custGeom>
                <a:avLst/>
                <a:gdLst/>
                <a:ahLst/>
                <a:cxnLst/>
                <a:rect l="l" t="t" r="r" b="b"/>
                <a:pathLst>
                  <a:path w="266" h="266"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59"/>
              <p:cNvSpPr/>
              <p:nvPr/>
            </p:nvSpPr>
            <p:spPr>
              <a:xfrm>
                <a:off x="2228175" y="2309275"/>
                <a:ext cx="6650" cy="6650"/>
              </a:xfrm>
              <a:custGeom>
                <a:avLst/>
                <a:gdLst/>
                <a:ahLst/>
                <a:cxnLst/>
                <a:rect l="l" t="t" r="r" b="b"/>
                <a:pathLst>
                  <a:path w="266" h="266"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59"/>
              <p:cNvSpPr/>
              <p:nvPr/>
            </p:nvSpPr>
            <p:spPr>
              <a:xfrm>
                <a:off x="2362625" y="23092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59"/>
              <p:cNvSpPr/>
              <p:nvPr/>
            </p:nvSpPr>
            <p:spPr>
              <a:xfrm>
                <a:off x="2362625" y="23092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59"/>
              <p:cNvSpPr/>
              <p:nvPr/>
            </p:nvSpPr>
            <p:spPr>
              <a:xfrm>
                <a:off x="2497050" y="23092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59"/>
              <p:cNvSpPr/>
              <p:nvPr/>
            </p:nvSpPr>
            <p:spPr>
              <a:xfrm>
                <a:off x="2497050" y="23092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59"/>
              <p:cNvSpPr/>
              <p:nvPr/>
            </p:nvSpPr>
            <p:spPr>
              <a:xfrm>
                <a:off x="2631475" y="2309275"/>
                <a:ext cx="6650" cy="6650"/>
              </a:xfrm>
              <a:custGeom>
                <a:avLst/>
                <a:gdLst/>
                <a:ahLst/>
                <a:cxnLst/>
                <a:rect l="l" t="t" r="r" b="b"/>
                <a:pathLst>
                  <a:path w="266" h="266"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59"/>
              <p:cNvSpPr/>
              <p:nvPr/>
            </p:nvSpPr>
            <p:spPr>
              <a:xfrm>
                <a:off x="2631475" y="2309275"/>
                <a:ext cx="6650" cy="6650"/>
              </a:xfrm>
              <a:custGeom>
                <a:avLst/>
                <a:gdLst/>
                <a:ahLst/>
                <a:cxnLst/>
                <a:rect l="l" t="t" r="r" b="b"/>
                <a:pathLst>
                  <a:path w="266" h="266"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59"/>
              <p:cNvSpPr/>
              <p:nvPr/>
            </p:nvSpPr>
            <p:spPr>
              <a:xfrm>
                <a:off x="2761500" y="2309275"/>
                <a:ext cx="7750" cy="6650"/>
              </a:xfrm>
              <a:custGeom>
                <a:avLst/>
                <a:gdLst/>
                <a:ahLst/>
                <a:cxnLst/>
                <a:rect l="l" t="t" r="r" b="b"/>
                <a:pathLst>
                  <a:path w="310" h="266" extrusionOk="0">
                    <a:moveTo>
                      <a:pt x="1" y="1"/>
                    </a:moveTo>
                    <a:lnTo>
                      <a:pt x="1" y="265"/>
                    </a:lnTo>
                    <a:lnTo>
                      <a:pt x="309" y="265"/>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59"/>
              <p:cNvSpPr/>
              <p:nvPr/>
            </p:nvSpPr>
            <p:spPr>
              <a:xfrm>
                <a:off x="2761500" y="2309275"/>
                <a:ext cx="7750" cy="6650"/>
              </a:xfrm>
              <a:custGeom>
                <a:avLst/>
                <a:gdLst/>
                <a:ahLst/>
                <a:cxnLst/>
                <a:rect l="l" t="t" r="r" b="b"/>
                <a:pathLst>
                  <a:path w="310" h="266" fill="none" extrusionOk="0">
                    <a:moveTo>
                      <a:pt x="309" y="1"/>
                    </a:moveTo>
                    <a:lnTo>
                      <a:pt x="1" y="1"/>
                    </a:lnTo>
                    <a:lnTo>
                      <a:pt x="1" y="265"/>
                    </a:lnTo>
                    <a:lnTo>
                      <a:pt x="309" y="265"/>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59"/>
              <p:cNvSpPr/>
              <p:nvPr/>
            </p:nvSpPr>
            <p:spPr>
              <a:xfrm>
                <a:off x="2100350" y="2443725"/>
                <a:ext cx="661175" cy="6625"/>
              </a:xfrm>
              <a:custGeom>
                <a:avLst/>
                <a:gdLst/>
                <a:ahLst/>
                <a:cxnLst/>
                <a:rect l="l" t="t" r="r" b="b"/>
                <a:pathLst>
                  <a:path w="26447"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59"/>
              <p:cNvSpPr/>
              <p:nvPr/>
            </p:nvSpPr>
            <p:spPr>
              <a:xfrm>
                <a:off x="2100350" y="24437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59"/>
              <p:cNvSpPr/>
              <p:nvPr/>
            </p:nvSpPr>
            <p:spPr>
              <a:xfrm>
                <a:off x="2234800" y="2443725"/>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59"/>
              <p:cNvSpPr/>
              <p:nvPr/>
            </p:nvSpPr>
            <p:spPr>
              <a:xfrm>
                <a:off x="2369225" y="2443725"/>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59"/>
              <p:cNvSpPr/>
              <p:nvPr/>
            </p:nvSpPr>
            <p:spPr>
              <a:xfrm>
                <a:off x="2503650" y="24437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59"/>
              <p:cNvSpPr/>
              <p:nvPr/>
            </p:nvSpPr>
            <p:spPr>
              <a:xfrm>
                <a:off x="2638100" y="2443725"/>
                <a:ext cx="123425" cy="6625"/>
              </a:xfrm>
              <a:custGeom>
                <a:avLst/>
                <a:gdLst/>
                <a:ahLst/>
                <a:cxnLst/>
                <a:rect l="l" t="t" r="r" b="b"/>
                <a:pathLst>
                  <a:path w="4937" h="265" fill="none" extrusionOk="0">
                    <a:moveTo>
                      <a:pt x="4937" y="0"/>
                    </a:moveTo>
                    <a:lnTo>
                      <a:pt x="0" y="0"/>
                    </a:lnTo>
                    <a:lnTo>
                      <a:pt x="0" y="265"/>
                    </a:lnTo>
                    <a:lnTo>
                      <a:pt x="4937" y="265"/>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59"/>
              <p:cNvSpPr/>
              <p:nvPr/>
            </p:nvSpPr>
            <p:spPr>
              <a:xfrm>
                <a:off x="2093750" y="24437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59"/>
              <p:cNvSpPr/>
              <p:nvPr/>
            </p:nvSpPr>
            <p:spPr>
              <a:xfrm>
                <a:off x="2093750" y="24437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59"/>
              <p:cNvSpPr/>
              <p:nvPr/>
            </p:nvSpPr>
            <p:spPr>
              <a:xfrm>
                <a:off x="2228175" y="24437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59"/>
              <p:cNvSpPr/>
              <p:nvPr/>
            </p:nvSpPr>
            <p:spPr>
              <a:xfrm>
                <a:off x="2228175" y="24437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59"/>
              <p:cNvSpPr/>
              <p:nvPr/>
            </p:nvSpPr>
            <p:spPr>
              <a:xfrm>
                <a:off x="2362625" y="24437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59"/>
              <p:cNvSpPr/>
              <p:nvPr/>
            </p:nvSpPr>
            <p:spPr>
              <a:xfrm>
                <a:off x="2362625" y="24437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59"/>
              <p:cNvSpPr/>
              <p:nvPr/>
            </p:nvSpPr>
            <p:spPr>
              <a:xfrm>
                <a:off x="2497050" y="24437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59"/>
              <p:cNvSpPr/>
              <p:nvPr/>
            </p:nvSpPr>
            <p:spPr>
              <a:xfrm>
                <a:off x="2497050" y="24437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59"/>
              <p:cNvSpPr/>
              <p:nvPr/>
            </p:nvSpPr>
            <p:spPr>
              <a:xfrm>
                <a:off x="2631475" y="24437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59"/>
              <p:cNvSpPr/>
              <p:nvPr/>
            </p:nvSpPr>
            <p:spPr>
              <a:xfrm>
                <a:off x="2631475" y="24437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59"/>
              <p:cNvSpPr/>
              <p:nvPr/>
            </p:nvSpPr>
            <p:spPr>
              <a:xfrm>
                <a:off x="2761500" y="2443725"/>
                <a:ext cx="7750" cy="6625"/>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59"/>
              <p:cNvSpPr/>
              <p:nvPr/>
            </p:nvSpPr>
            <p:spPr>
              <a:xfrm>
                <a:off x="2761500" y="2443725"/>
                <a:ext cx="7750" cy="6625"/>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59"/>
              <p:cNvSpPr/>
              <p:nvPr/>
            </p:nvSpPr>
            <p:spPr>
              <a:xfrm>
                <a:off x="2100350" y="2578150"/>
                <a:ext cx="661175" cy="6625"/>
              </a:xfrm>
              <a:custGeom>
                <a:avLst/>
                <a:gdLst/>
                <a:ahLst/>
                <a:cxnLst/>
                <a:rect l="l" t="t" r="r" b="b"/>
                <a:pathLst>
                  <a:path w="26447" h="265" extrusionOk="0">
                    <a:moveTo>
                      <a:pt x="1" y="1"/>
                    </a:moveTo>
                    <a:lnTo>
                      <a:pt x="1" y="265"/>
                    </a:lnTo>
                    <a:lnTo>
                      <a:pt x="5114" y="265"/>
                    </a:lnTo>
                    <a:lnTo>
                      <a:pt x="5114" y="1"/>
                    </a:lnTo>
                    <a:close/>
                    <a:moveTo>
                      <a:pt x="5378" y="1"/>
                    </a:moveTo>
                    <a:lnTo>
                      <a:pt x="5378" y="265"/>
                    </a:lnTo>
                    <a:lnTo>
                      <a:pt x="10491" y="265"/>
                    </a:lnTo>
                    <a:lnTo>
                      <a:pt x="10491" y="1"/>
                    </a:lnTo>
                    <a:close/>
                    <a:moveTo>
                      <a:pt x="10756" y="1"/>
                    </a:moveTo>
                    <a:lnTo>
                      <a:pt x="10756" y="265"/>
                    </a:lnTo>
                    <a:lnTo>
                      <a:pt x="15868" y="265"/>
                    </a:lnTo>
                    <a:lnTo>
                      <a:pt x="15868" y="1"/>
                    </a:lnTo>
                    <a:close/>
                    <a:moveTo>
                      <a:pt x="16133" y="1"/>
                    </a:moveTo>
                    <a:lnTo>
                      <a:pt x="16133" y="265"/>
                    </a:lnTo>
                    <a:lnTo>
                      <a:pt x="21246" y="265"/>
                    </a:lnTo>
                    <a:lnTo>
                      <a:pt x="21246" y="1"/>
                    </a:lnTo>
                    <a:close/>
                    <a:moveTo>
                      <a:pt x="21510" y="1"/>
                    </a:moveTo>
                    <a:lnTo>
                      <a:pt x="21510" y="265"/>
                    </a:lnTo>
                    <a:lnTo>
                      <a:pt x="26447" y="265"/>
                    </a:lnTo>
                    <a:lnTo>
                      <a:pt x="264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59"/>
              <p:cNvSpPr/>
              <p:nvPr/>
            </p:nvSpPr>
            <p:spPr>
              <a:xfrm>
                <a:off x="2100350" y="2578150"/>
                <a:ext cx="127850" cy="6625"/>
              </a:xfrm>
              <a:custGeom>
                <a:avLst/>
                <a:gdLst/>
                <a:ahLst/>
                <a:cxnLst/>
                <a:rect l="l" t="t" r="r" b="b"/>
                <a:pathLst>
                  <a:path w="5114" h="265"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59"/>
              <p:cNvSpPr/>
              <p:nvPr/>
            </p:nvSpPr>
            <p:spPr>
              <a:xfrm>
                <a:off x="2234800" y="2578150"/>
                <a:ext cx="127850" cy="6625"/>
              </a:xfrm>
              <a:custGeom>
                <a:avLst/>
                <a:gdLst/>
                <a:ahLst/>
                <a:cxnLst/>
                <a:rect l="l" t="t" r="r" b="b"/>
                <a:pathLst>
                  <a:path w="5114" h="265" fill="none" extrusionOk="0">
                    <a:moveTo>
                      <a:pt x="5113" y="1"/>
                    </a:moveTo>
                    <a:lnTo>
                      <a:pt x="0" y="1"/>
                    </a:lnTo>
                    <a:lnTo>
                      <a:pt x="0"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59"/>
              <p:cNvSpPr/>
              <p:nvPr/>
            </p:nvSpPr>
            <p:spPr>
              <a:xfrm>
                <a:off x="2369225" y="2578150"/>
                <a:ext cx="127850" cy="6625"/>
              </a:xfrm>
              <a:custGeom>
                <a:avLst/>
                <a:gdLst/>
                <a:ahLst/>
                <a:cxnLst/>
                <a:rect l="l" t="t" r="r" b="b"/>
                <a:pathLst>
                  <a:path w="5114" h="265" fill="none" extrusionOk="0">
                    <a:moveTo>
                      <a:pt x="5113" y="1"/>
                    </a:moveTo>
                    <a:lnTo>
                      <a:pt x="1" y="1"/>
                    </a:lnTo>
                    <a:lnTo>
                      <a:pt x="1"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59"/>
              <p:cNvSpPr/>
              <p:nvPr/>
            </p:nvSpPr>
            <p:spPr>
              <a:xfrm>
                <a:off x="2503650" y="2578150"/>
                <a:ext cx="127850" cy="6625"/>
              </a:xfrm>
              <a:custGeom>
                <a:avLst/>
                <a:gdLst/>
                <a:ahLst/>
                <a:cxnLst/>
                <a:rect l="l" t="t" r="r" b="b"/>
                <a:pathLst>
                  <a:path w="5114" h="265"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59"/>
              <p:cNvSpPr/>
              <p:nvPr/>
            </p:nvSpPr>
            <p:spPr>
              <a:xfrm>
                <a:off x="2638100" y="2578150"/>
                <a:ext cx="123425" cy="6625"/>
              </a:xfrm>
              <a:custGeom>
                <a:avLst/>
                <a:gdLst/>
                <a:ahLst/>
                <a:cxnLst/>
                <a:rect l="l" t="t" r="r" b="b"/>
                <a:pathLst>
                  <a:path w="4937" h="265" fill="none" extrusionOk="0">
                    <a:moveTo>
                      <a:pt x="4937" y="1"/>
                    </a:moveTo>
                    <a:lnTo>
                      <a:pt x="0" y="1"/>
                    </a:lnTo>
                    <a:lnTo>
                      <a:pt x="0" y="265"/>
                    </a:lnTo>
                    <a:lnTo>
                      <a:pt x="4937" y="265"/>
                    </a:lnTo>
                    <a:lnTo>
                      <a:pt x="4937"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59"/>
              <p:cNvSpPr/>
              <p:nvPr/>
            </p:nvSpPr>
            <p:spPr>
              <a:xfrm>
                <a:off x="2093750" y="2578150"/>
                <a:ext cx="6625" cy="6625"/>
              </a:xfrm>
              <a:custGeom>
                <a:avLst/>
                <a:gdLst/>
                <a:ahLst/>
                <a:cxnLst/>
                <a:rect l="l" t="t" r="r" b="b"/>
                <a:pathLst>
                  <a:path w="265" h="265"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59"/>
              <p:cNvSpPr/>
              <p:nvPr/>
            </p:nvSpPr>
            <p:spPr>
              <a:xfrm>
                <a:off x="2093750" y="2578150"/>
                <a:ext cx="6625" cy="6625"/>
              </a:xfrm>
              <a:custGeom>
                <a:avLst/>
                <a:gdLst/>
                <a:ahLst/>
                <a:cxnLst/>
                <a:rect l="l" t="t" r="r" b="b"/>
                <a:pathLst>
                  <a:path w="265" h="265"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59"/>
              <p:cNvSpPr/>
              <p:nvPr/>
            </p:nvSpPr>
            <p:spPr>
              <a:xfrm>
                <a:off x="2228175" y="2578150"/>
                <a:ext cx="6650" cy="6625"/>
              </a:xfrm>
              <a:custGeom>
                <a:avLst/>
                <a:gdLst/>
                <a:ahLst/>
                <a:cxnLst/>
                <a:rect l="l" t="t" r="r" b="b"/>
                <a:pathLst>
                  <a:path w="266" h="265"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59"/>
              <p:cNvSpPr/>
              <p:nvPr/>
            </p:nvSpPr>
            <p:spPr>
              <a:xfrm>
                <a:off x="2228175" y="2578150"/>
                <a:ext cx="6650" cy="6625"/>
              </a:xfrm>
              <a:custGeom>
                <a:avLst/>
                <a:gdLst/>
                <a:ahLst/>
                <a:cxnLst/>
                <a:rect l="l" t="t" r="r" b="b"/>
                <a:pathLst>
                  <a:path w="266" h="265"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59"/>
              <p:cNvSpPr/>
              <p:nvPr/>
            </p:nvSpPr>
            <p:spPr>
              <a:xfrm>
                <a:off x="2362625" y="2578150"/>
                <a:ext cx="6625" cy="6625"/>
              </a:xfrm>
              <a:custGeom>
                <a:avLst/>
                <a:gdLst/>
                <a:ahLst/>
                <a:cxnLst/>
                <a:rect l="l" t="t" r="r" b="b"/>
                <a:pathLst>
                  <a:path w="265" h="265"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59"/>
              <p:cNvSpPr/>
              <p:nvPr/>
            </p:nvSpPr>
            <p:spPr>
              <a:xfrm>
                <a:off x="2362625" y="2578150"/>
                <a:ext cx="6625" cy="6625"/>
              </a:xfrm>
              <a:custGeom>
                <a:avLst/>
                <a:gdLst/>
                <a:ahLst/>
                <a:cxnLst/>
                <a:rect l="l" t="t" r="r" b="b"/>
                <a:pathLst>
                  <a:path w="265" h="265"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59"/>
              <p:cNvSpPr/>
              <p:nvPr/>
            </p:nvSpPr>
            <p:spPr>
              <a:xfrm>
                <a:off x="2497050" y="2578150"/>
                <a:ext cx="6625" cy="6625"/>
              </a:xfrm>
              <a:custGeom>
                <a:avLst/>
                <a:gdLst/>
                <a:ahLst/>
                <a:cxnLst/>
                <a:rect l="l" t="t" r="r" b="b"/>
                <a:pathLst>
                  <a:path w="265" h="265"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59"/>
              <p:cNvSpPr/>
              <p:nvPr/>
            </p:nvSpPr>
            <p:spPr>
              <a:xfrm>
                <a:off x="2497050" y="2578150"/>
                <a:ext cx="6625" cy="6625"/>
              </a:xfrm>
              <a:custGeom>
                <a:avLst/>
                <a:gdLst/>
                <a:ahLst/>
                <a:cxnLst/>
                <a:rect l="l" t="t" r="r" b="b"/>
                <a:pathLst>
                  <a:path w="265" h="265"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59"/>
              <p:cNvSpPr/>
              <p:nvPr/>
            </p:nvSpPr>
            <p:spPr>
              <a:xfrm>
                <a:off x="2631475" y="2578150"/>
                <a:ext cx="6650" cy="6625"/>
              </a:xfrm>
              <a:custGeom>
                <a:avLst/>
                <a:gdLst/>
                <a:ahLst/>
                <a:cxnLst/>
                <a:rect l="l" t="t" r="r" b="b"/>
                <a:pathLst>
                  <a:path w="266" h="265"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59"/>
              <p:cNvSpPr/>
              <p:nvPr/>
            </p:nvSpPr>
            <p:spPr>
              <a:xfrm>
                <a:off x="2631475" y="2578150"/>
                <a:ext cx="6650" cy="6625"/>
              </a:xfrm>
              <a:custGeom>
                <a:avLst/>
                <a:gdLst/>
                <a:ahLst/>
                <a:cxnLst/>
                <a:rect l="l" t="t" r="r" b="b"/>
                <a:pathLst>
                  <a:path w="266" h="265"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59"/>
              <p:cNvSpPr/>
              <p:nvPr/>
            </p:nvSpPr>
            <p:spPr>
              <a:xfrm>
                <a:off x="2761500" y="2578150"/>
                <a:ext cx="7750" cy="6625"/>
              </a:xfrm>
              <a:custGeom>
                <a:avLst/>
                <a:gdLst/>
                <a:ahLst/>
                <a:cxnLst/>
                <a:rect l="l" t="t" r="r" b="b"/>
                <a:pathLst>
                  <a:path w="310" h="265" extrusionOk="0">
                    <a:moveTo>
                      <a:pt x="1" y="1"/>
                    </a:moveTo>
                    <a:lnTo>
                      <a:pt x="1" y="265"/>
                    </a:lnTo>
                    <a:lnTo>
                      <a:pt x="309" y="265"/>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59"/>
              <p:cNvSpPr/>
              <p:nvPr/>
            </p:nvSpPr>
            <p:spPr>
              <a:xfrm>
                <a:off x="2761500" y="2578150"/>
                <a:ext cx="7750" cy="6625"/>
              </a:xfrm>
              <a:custGeom>
                <a:avLst/>
                <a:gdLst/>
                <a:ahLst/>
                <a:cxnLst/>
                <a:rect l="l" t="t" r="r" b="b"/>
                <a:pathLst>
                  <a:path w="310" h="265" fill="none" extrusionOk="0">
                    <a:moveTo>
                      <a:pt x="309" y="1"/>
                    </a:moveTo>
                    <a:lnTo>
                      <a:pt x="1" y="1"/>
                    </a:lnTo>
                    <a:lnTo>
                      <a:pt x="1" y="265"/>
                    </a:lnTo>
                    <a:lnTo>
                      <a:pt x="309" y="265"/>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59"/>
              <p:cNvSpPr/>
              <p:nvPr/>
            </p:nvSpPr>
            <p:spPr>
              <a:xfrm>
                <a:off x="2100350" y="2712575"/>
                <a:ext cx="661175" cy="6650"/>
              </a:xfrm>
              <a:custGeom>
                <a:avLst/>
                <a:gdLst/>
                <a:ahLst/>
                <a:cxnLst/>
                <a:rect l="l" t="t" r="r" b="b"/>
                <a:pathLst>
                  <a:path w="26447" h="266" extrusionOk="0">
                    <a:moveTo>
                      <a:pt x="1" y="1"/>
                    </a:moveTo>
                    <a:lnTo>
                      <a:pt x="1" y="265"/>
                    </a:lnTo>
                    <a:lnTo>
                      <a:pt x="5114" y="265"/>
                    </a:lnTo>
                    <a:lnTo>
                      <a:pt x="5114" y="1"/>
                    </a:lnTo>
                    <a:close/>
                    <a:moveTo>
                      <a:pt x="5378" y="1"/>
                    </a:moveTo>
                    <a:lnTo>
                      <a:pt x="5378" y="265"/>
                    </a:lnTo>
                    <a:lnTo>
                      <a:pt x="10491" y="265"/>
                    </a:lnTo>
                    <a:lnTo>
                      <a:pt x="10491" y="1"/>
                    </a:lnTo>
                    <a:close/>
                    <a:moveTo>
                      <a:pt x="10756" y="1"/>
                    </a:moveTo>
                    <a:lnTo>
                      <a:pt x="10756" y="265"/>
                    </a:lnTo>
                    <a:lnTo>
                      <a:pt x="15868" y="265"/>
                    </a:lnTo>
                    <a:lnTo>
                      <a:pt x="15868" y="1"/>
                    </a:lnTo>
                    <a:close/>
                    <a:moveTo>
                      <a:pt x="16133" y="1"/>
                    </a:moveTo>
                    <a:lnTo>
                      <a:pt x="16133" y="265"/>
                    </a:lnTo>
                    <a:lnTo>
                      <a:pt x="21246" y="265"/>
                    </a:lnTo>
                    <a:lnTo>
                      <a:pt x="21246" y="1"/>
                    </a:lnTo>
                    <a:close/>
                    <a:moveTo>
                      <a:pt x="21510" y="1"/>
                    </a:moveTo>
                    <a:lnTo>
                      <a:pt x="21510" y="265"/>
                    </a:lnTo>
                    <a:lnTo>
                      <a:pt x="26447" y="265"/>
                    </a:lnTo>
                    <a:lnTo>
                      <a:pt x="264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59"/>
              <p:cNvSpPr/>
              <p:nvPr/>
            </p:nvSpPr>
            <p:spPr>
              <a:xfrm>
                <a:off x="2100350" y="2712575"/>
                <a:ext cx="127850" cy="6650"/>
              </a:xfrm>
              <a:custGeom>
                <a:avLst/>
                <a:gdLst/>
                <a:ahLst/>
                <a:cxnLst/>
                <a:rect l="l" t="t" r="r" b="b"/>
                <a:pathLst>
                  <a:path w="5114" h="266"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59"/>
              <p:cNvSpPr/>
              <p:nvPr/>
            </p:nvSpPr>
            <p:spPr>
              <a:xfrm>
                <a:off x="2234800" y="2712575"/>
                <a:ext cx="127850" cy="6650"/>
              </a:xfrm>
              <a:custGeom>
                <a:avLst/>
                <a:gdLst/>
                <a:ahLst/>
                <a:cxnLst/>
                <a:rect l="l" t="t" r="r" b="b"/>
                <a:pathLst>
                  <a:path w="5114" h="266" fill="none" extrusionOk="0">
                    <a:moveTo>
                      <a:pt x="5113" y="1"/>
                    </a:moveTo>
                    <a:lnTo>
                      <a:pt x="0" y="1"/>
                    </a:lnTo>
                    <a:lnTo>
                      <a:pt x="0"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59"/>
              <p:cNvSpPr/>
              <p:nvPr/>
            </p:nvSpPr>
            <p:spPr>
              <a:xfrm>
                <a:off x="2369225" y="2712575"/>
                <a:ext cx="127850" cy="6650"/>
              </a:xfrm>
              <a:custGeom>
                <a:avLst/>
                <a:gdLst/>
                <a:ahLst/>
                <a:cxnLst/>
                <a:rect l="l" t="t" r="r" b="b"/>
                <a:pathLst>
                  <a:path w="5114" h="266" fill="none" extrusionOk="0">
                    <a:moveTo>
                      <a:pt x="5113" y="1"/>
                    </a:moveTo>
                    <a:lnTo>
                      <a:pt x="1" y="1"/>
                    </a:lnTo>
                    <a:lnTo>
                      <a:pt x="1"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59"/>
              <p:cNvSpPr/>
              <p:nvPr/>
            </p:nvSpPr>
            <p:spPr>
              <a:xfrm>
                <a:off x="2503650" y="2712575"/>
                <a:ext cx="127850" cy="6650"/>
              </a:xfrm>
              <a:custGeom>
                <a:avLst/>
                <a:gdLst/>
                <a:ahLst/>
                <a:cxnLst/>
                <a:rect l="l" t="t" r="r" b="b"/>
                <a:pathLst>
                  <a:path w="5114" h="266"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59"/>
              <p:cNvSpPr/>
              <p:nvPr/>
            </p:nvSpPr>
            <p:spPr>
              <a:xfrm>
                <a:off x="2638100" y="2712575"/>
                <a:ext cx="123425" cy="6650"/>
              </a:xfrm>
              <a:custGeom>
                <a:avLst/>
                <a:gdLst/>
                <a:ahLst/>
                <a:cxnLst/>
                <a:rect l="l" t="t" r="r" b="b"/>
                <a:pathLst>
                  <a:path w="4937" h="266" fill="none" extrusionOk="0">
                    <a:moveTo>
                      <a:pt x="4937" y="1"/>
                    </a:moveTo>
                    <a:lnTo>
                      <a:pt x="0" y="1"/>
                    </a:lnTo>
                    <a:lnTo>
                      <a:pt x="0" y="265"/>
                    </a:lnTo>
                    <a:lnTo>
                      <a:pt x="4937" y="265"/>
                    </a:lnTo>
                    <a:lnTo>
                      <a:pt x="4937"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59"/>
              <p:cNvSpPr/>
              <p:nvPr/>
            </p:nvSpPr>
            <p:spPr>
              <a:xfrm>
                <a:off x="2093750" y="27125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59"/>
              <p:cNvSpPr/>
              <p:nvPr/>
            </p:nvSpPr>
            <p:spPr>
              <a:xfrm>
                <a:off x="2093750" y="27125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59"/>
              <p:cNvSpPr/>
              <p:nvPr/>
            </p:nvSpPr>
            <p:spPr>
              <a:xfrm>
                <a:off x="2228175" y="2712575"/>
                <a:ext cx="6650" cy="6650"/>
              </a:xfrm>
              <a:custGeom>
                <a:avLst/>
                <a:gdLst/>
                <a:ahLst/>
                <a:cxnLst/>
                <a:rect l="l" t="t" r="r" b="b"/>
                <a:pathLst>
                  <a:path w="266" h="266"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59"/>
              <p:cNvSpPr/>
              <p:nvPr/>
            </p:nvSpPr>
            <p:spPr>
              <a:xfrm>
                <a:off x="2228175" y="2712575"/>
                <a:ext cx="6650" cy="6650"/>
              </a:xfrm>
              <a:custGeom>
                <a:avLst/>
                <a:gdLst/>
                <a:ahLst/>
                <a:cxnLst/>
                <a:rect l="l" t="t" r="r" b="b"/>
                <a:pathLst>
                  <a:path w="266" h="266"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59"/>
              <p:cNvSpPr/>
              <p:nvPr/>
            </p:nvSpPr>
            <p:spPr>
              <a:xfrm>
                <a:off x="2362625" y="27125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59"/>
              <p:cNvSpPr/>
              <p:nvPr/>
            </p:nvSpPr>
            <p:spPr>
              <a:xfrm>
                <a:off x="2362625" y="27125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59"/>
              <p:cNvSpPr/>
              <p:nvPr/>
            </p:nvSpPr>
            <p:spPr>
              <a:xfrm>
                <a:off x="2497050" y="27125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59"/>
              <p:cNvSpPr/>
              <p:nvPr/>
            </p:nvSpPr>
            <p:spPr>
              <a:xfrm>
                <a:off x="2497050" y="27125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59"/>
              <p:cNvSpPr/>
              <p:nvPr/>
            </p:nvSpPr>
            <p:spPr>
              <a:xfrm>
                <a:off x="2631475" y="2712575"/>
                <a:ext cx="6650" cy="6650"/>
              </a:xfrm>
              <a:custGeom>
                <a:avLst/>
                <a:gdLst/>
                <a:ahLst/>
                <a:cxnLst/>
                <a:rect l="l" t="t" r="r" b="b"/>
                <a:pathLst>
                  <a:path w="266" h="266"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59"/>
              <p:cNvSpPr/>
              <p:nvPr/>
            </p:nvSpPr>
            <p:spPr>
              <a:xfrm>
                <a:off x="2631475" y="2712575"/>
                <a:ext cx="6650" cy="6650"/>
              </a:xfrm>
              <a:custGeom>
                <a:avLst/>
                <a:gdLst/>
                <a:ahLst/>
                <a:cxnLst/>
                <a:rect l="l" t="t" r="r" b="b"/>
                <a:pathLst>
                  <a:path w="266" h="266"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59"/>
              <p:cNvSpPr/>
              <p:nvPr/>
            </p:nvSpPr>
            <p:spPr>
              <a:xfrm>
                <a:off x="2761500" y="2712575"/>
                <a:ext cx="7750" cy="6650"/>
              </a:xfrm>
              <a:custGeom>
                <a:avLst/>
                <a:gdLst/>
                <a:ahLst/>
                <a:cxnLst/>
                <a:rect l="l" t="t" r="r" b="b"/>
                <a:pathLst>
                  <a:path w="310" h="266" extrusionOk="0">
                    <a:moveTo>
                      <a:pt x="1" y="1"/>
                    </a:moveTo>
                    <a:lnTo>
                      <a:pt x="1" y="265"/>
                    </a:lnTo>
                    <a:lnTo>
                      <a:pt x="309" y="265"/>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59"/>
              <p:cNvSpPr/>
              <p:nvPr/>
            </p:nvSpPr>
            <p:spPr>
              <a:xfrm>
                <a:off x="2761500" y="2712575"/>
                <a:ext cx="7750" cy="6650"/>
              </a:xfrm>
              <a:custGeom>
                <a:avLst/>
                <a:gdLst/>
                <a:ahLst/>
                <a:cxnLst/>
                <a:rect l="l" t="t" r="r" b="b"/>
                <a:pathLst>
                  <a:path w="310" h="266" fill="none" extrusionOk="0">
                    <a:moveTo>
                      <a:pt x="309" y="1"/>
                    </a:moveTo>
                    <a:lnTo>
                      <a:pt x="1" y="1"/>
                    </a:lnTo>
                    <a:lnTo>
                      <a:pt x="1" y="265"/>
                    </a:lnTo>
                    <a:lnTo>
                      <a:pt x="309" y="265"/>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59"/>
              <p:cNvSpPr/>
              <p:nvPr/>
            </p:nvSpPr>
            <p:spPr>
              <a:xfrm>
                <a:off x="2100350" y="2847025"/>
                <a:ext cx="661175" cy="6625"/>
              </a:xfrm>
              <a:custGeom>
                <a:avLst/>
                <a:gdLst/>
                <a:ahLst/>
                <a:cxnLst/>
                <a:rect l="l" t="t" r="r" b="b"/>
                <a:pathLst>
                  <a:path w="26447"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59"/>
              <p:cNvSpPr/>
              <p:nvPr/>
            </p:nvSpPr>
            <p:spPr>
              <a:xfrm>
                <a:off x="2100350" y="28470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59"/>
              <p:cNvSpPr/>
              <p:nvPr/>
            </p:nvSpPr>
            <p:spPr>
              <a:xfrm>
                <a:off x="2234800" y="2847025"/>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59"/>
              <p:cNvSpPr/>
              <p:nvPr/>
            </p:nvSpPr>
            <p:spPr>
              <a:xfrm>
                <a:off x="2369225" y="2847025"/>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59"/>
              <p:cNvSpPr/>
              <p:nvPr/>
            </p:nvSpPr>
            <p:spPr>
              <a:xfrm>
                <a:off x="2503650" y="28470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59"/>
              <p:cNvSpPr/>
              <p:nvPr/>
            </p:nvSpPr>
            <p:spPr>
              <a:xfrm>
                <a:off x="2638100" y="2847025"/>
                <a:ext cx="123425" cy="6625"/>
              </a:xfrm>
              <a:custGeom>
                <a:avLst/>
                <a:gdLst/>
                <a:ahLst/>
                <a:cxnLst/>
                <a:rect l="l" t="t" r="r" b="b"/>
                <a:pathLst>
                  <a:path w="4937" h="265" fill="none" extrusionOk="0">
                    <a:moveTo>
                      <a:pt x="4937" y="0"/>
                    </a:moveTo>
                    <a:lnTo>
                      <a:pt x="0" y="0"/>
                    </a:lnTo>
                    <a:lnTo>
                      <a:pt x="0" y="265"/>
                    </a:lnTo>
                    <a:lnTo>
                      <a:pt x="4937" y="265"/>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59"/>
              <p:cNvSpPr/>
              <p:nvPr/>
            </p:nvSpPr>
            <p:spPr>
              <a:xfrm>
                <a:off x="2093750" y="28470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59"/>
              <p:cNvSpPr/>
              <p:nvPr/>
            </p:nvSpPr>
            <p:spPr>
              <a:xfrm>
                <a:off x="2093750" y="28470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59"/>
              <p:cNvSpPr/>
              <p:nvPr/>
            </p:nvSpPr>
            <p:spPr>
              <a:xfrm>
                <a:off x="2228175" y="28470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59"/>
              <p:cNvSpPr/>
              <p:nvPr/>
            </p:nvSpPr>
            <p:spPr>
              <a:xfrm>
                <a:off x="2228175" y="28470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59"/>
              <p:cNvSpPr/>
              <p:nvPr/>
            </p:nvSpPr>
            <p:spPr>
              <a:xfrm>
                <a:off x="2362625" y="28470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59"/>
              <p:cNvSpPr/>
              <p:nvPr/>
            </p:nvSpPr>
            <p:spPr>
              <a:xfrm>
                <a:off x="2362625" y="28470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59"/>
              <p:cNvSpPr/>
              <p:nvPr/>
            </p:nvSpPr>
            <p:spPr>
              <a:xfrm>
                <a:off x="2497050" y="28470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59"/>
              <p:cNvSpPr/>
              <p:nvPr/>
            </p:nvSpPr>
            <p:spPr>
              <a:xfrm>
                <a:off x="2497050" y="28470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59"/>
              <p:cNvSpPr/>
              <p:nvPr/>
            </p:nvSpPr>
            <p:spPr>
              <a:xfrm>
                <a:off x="2631475" y="28470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59"/>
              <p:cNvSpPr/>
              <p:nvPr/>
            </p:nvSpPr>
            <p:spPr>
              <a:xfrm>
                <a:off x="2631475" y="28470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59"/>
              <p:cNvSpPr/>
              <p:nvPr/>
            </p:nvSpPr>
            <p:spPr>
              <a:xfrm>
                <a:off x="2761500" y="2847025"/>
                <a:ext cx="7750" cy="6625"/>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59"/>
              <p:cNvSpPr/>
              <p:nvPr/>
            </p:nvSpPr>
            <p:spPr>
              <a:xfrm>
                <a:off x="2761500" y="2847025"/>
                <a:ext cx="7750" cy="6625"/>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59"/>
              <p:cNvSpPr/>
              <p:nvPr/>
            </p:nvSpPr>
            <p:spPr>
              <a:xfrm>
                <a:off x="2100350" y="2978150"/>
                <a:ext cx="667800" cy="6625"/>
              </a:xfrm>
              <a:custGeom>
                <a:avLst/>
                <a:gdLst/>
                <a:ahLst/>
                <a:cxnLst/>
                <a:rect l="l" t="t" r="r" b="b"/>
                <a:pathLst>
                  <a:path w="26712"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711" y="265"/>
                    </a:lnTo>
                    <a:lnTo>
                      <a:pt x="26711" y="177"/>
                    </a:lnTo>
                    <a:lnTo>
                      <a:pt x="26447" y="177"/>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59"/>
              <p:cNvSpPr/>
              <p:nvPr/>
            </p:nvSpPr>
            <p:spPr>
              <a:xfrm>
                <a:off x="2100350" y="29781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59"/>
              <p:cNvSpPr/>
              <p:nvPr/>
            </p:nvSpPr>
            <p:spPr>
              <a:xfrm>
                <a:off x="2234800" y="2978150"/>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59"/>
              <p:cNvSpPr/>
              <p:nvPr/>
            </p:nvSpPr>
            <p:spPr>
              <a:xfrm>
                <a:off x="2369225" y="2978150"/>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59"/>
              <p:cNvSpPr/>
              <p:nvPr/>
            </p:nvSpPr>
            <p:spPr>
              <a:xfrm>
                <a:off x="2503650" y="29781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59"/>
              <p:cNvSpPr/>
              <p:nvPr/>
            </p:nvSpPr>
            <p:spPr>
              <a:xfrm>
                <a:off x="2638100" y="2978150"/>
                <a:ext cx="130050" cy="6625"/>
              </a:xfrm>
              <a:custGeom>
                <a:avLst/>
                <a:gdLst/>
                <a:ahLst/>
                <a:cxnLst/>
                <a:rect l="l" t="t" r="r" b="b"/>
                <a:pathLst>
                  <a:path w="5202" h="265" fill="none" extrusionOk="0">
                    <a:moveTo>
                      <a:pt x="4937" y="0"/>
                    </a:moveTo>
                    <a:lnTo>
                      <a:pt x="0" y="0"/>
                    </a:lnTo>
                    <a:lnTo>
                      <a:pt x="0" y="265"/>
                    </a:lnTo>
                    <a:lnTo>
                      <a:pt x="5201" y="265"/>
                    </a:lnTo>
                    <a:lnTo>
                      <a:pt x="5201" y="177"/>
                    </a:lnTo>
                    <a:lnTo>
                      <a:pt x="4937" y="177"/>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59"/>
              <p:cNvSpPr/>
              <p:nvPr/>
            </p:nvSpPr>
            <p:spPr>
              <a:xfrm>
                <a:off x="2094850" y="2978150"/>
                <a:ext cx="5525" cy="6625"/>
              </a:xfrm>
              <a:custGeom>
                <a:avLst/>
                <a:gdLst/>
                <a:ahLst/>
                <a:cxnLst/>
                <a:rect l="l" t="t" r="r" b="b"/>
                <a:pathLst>
                  <a:path w="221" h="265" extrusionOk="0">
                    <a:moveTo>
                      <a:pt x="0" y="0"/>
                    </a:moveTo>
                    <a:lnTo>
                      <a:pt x="0" y="265"/>
                    </a:lnTo>
                    <a:lnTo>
                      <a:pt x="221" y="265"/>
                    </a:lnTo>
                    <a:lnTo>
                      <a:pt x="22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59"/>
              <p:cNvSpPr/>
              <p:nvPr/>
            </p:nvSpPr>
            <p:spPr>
              <a:xfrm>
                <a:off x="2094850" y="2978150"/>
                <a:ext cx="5525" cy="6625"/>
              </a:xfrm>
              <a:custGeom>
                <a:avLst/>
                <a:gdLst/>
                <a:ahLst/>
                <a:cxnLst/>
                <a:rect l="l" t="t" r="r" b="b"/>
                <a:pathLst>
                  <a:path w="221" h="265" fill="none" extrusionOk="0">
                    <a:moveTo>
                      <a:pt x="221" y="0"/>
                    </a:moveTo>
                    <a:lnTo>
                      <a:pt x="0" y="0"/>
                    </a:lnTo>
                    <a:lnTo>
                      <a:pt x="0" y="265"/>
                    </a:lnTo>
                    <a:lnTo>
                      <a:pt x="221" y="265"/>
                    </a:lnTo>
                    <a:lnTo>
                      <a:pt x="221"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59"/>
              <p:cNvSpPr/>
              <p:nvPr/>
            </p:nvSpPr>
            <p:spPr>
              <a:xfrm>
                <a:off x="2228175" y="29781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59"/>
              <p:cNvSpPr/>
              <p:nvPr/>
            </p:nvSpPr>
            <p:spPr>
              <a:xfrm>
                <a:off x="2228175" y="29781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59"/>
              <p:cNvSpPr/>
              <p:nvPr/>
            </p:nvSpPr>
            <p:spPr>
              <a:xfrm>
                <a:off x="2362625" y="29781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59"/>
              <p:cNvSpPr/>
              <p:nvPr/>
            </p:nvSpPr>
            <p:spPr>
              <a:xfrm>
                <a:off x="2362625" y="29781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59"/>
              <p:cNvSpPr/>
              <p:nvPr/>
            </p:nvSpPr>
            <p:spPr>
              <a:xfrm>
                <a:off x="2497050" y="29781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59"/>
              <p:cNvSpPr/>
              <p:nvPr/>
            </p:nvSpPr>
            <p:spPr>
              <a:xfrm>
                <a:off x="2497050" y="29781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59"/>
              <p:cNvSpPr/>
              <p:nvPr/>
            </p:nvSpPr>
            <p:spPr>
              <a:xfrm>
                <a:off x="2631475" y="29781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59"/>
              <p:cNvSpPr/>
              <p:nvPr/>
            </p:nvSpPr>
            <p:spPr>
              <a:xfrm>
                <a:off x="2631475" y="29781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59"/>
              <p:cNvSpPr/>
              <p:nvPr/>
            </p:nvSpPr>
            <p:spPr>
              <a:xfrm>
                <a:off x="2761500" y="2978150"/>
                <a:ext cx="6650" cy="4425"/>
              </a:xfrm>
              <a:custGeom>
                <a:avLst/>
                <a:gdLst/>
                <a:ahLst/>
                <a:cxnLst/>
                <a:rect l="l" t="t" r="r" b="b"/>
                <a:pathLst>
                  <a:path w="266" h="177" extrusionOk="0">
                    <a:moveTo>
                      <a:pt x="1" y="0"/>
                    </a:moveTo>
                    <a:lnTo>
                      <a:pt x="1" y="177"/>
                    </a:lnTo>
                    <a:lnTo>
                      <a:pt x="265" y="177"/>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59"/>
              <p:cNvSpPr/>
              <p:nvPr/>
            </p:nvSpPr>
            <p:spPr>
              <a:xfrm>
                <a:off x="2761500" y="2978150"/>
                <a:ext cx="6650" cy="4425"/>
              </a:xfrm>
              <a:custGeom>
                <a:avLst/>
                <a:gdLst/>
                <a:ahLst/>
                <a:cxnLst/>
                <a:rect l="l" t="t" r="r" b="b"/>
                <a:pathLst>
                  <a:path w="266" h="177" fill="none" extrusionOk="0">
                    <a:moveTo>
                      <a:pt x="265" y="0"/>
                    </a:moveTo>
                    <a:lnTo>
                      <a:pt x="1" y="0"/>
                    </a:lnTo>
                    <a:lnTo>
                      <a:pt x="1" y="177"/>
                    </a:lnTo>
                    <a:lnTo>
                      <a:pt x="265" y="177"/>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59"/>
              <p:cNvSpPr/>
              <p:nvPr/>
            </p:nvSpPr>
            <p:spPr>
              <a:xfrm>
                <a:off x="2761500" y="1617275"/>
                <a:ext cx="7750" cy="47400"/>
              </a:xfrm>
              <a:custGeom>
                <a:avLst/>
                <a:gdLst/>
                <a:ahLst/>
                <a:cxnLst/>
                <a:rect l="l" t="t" r="r" b="b"/>
                <a:pathLst>
                  <a:path w="310" h="1896" extrusionOk="0">
                    <a:moveTo>
                      <a:pt x="1" y="1"/>
                    </a:moveTo>
                    <a:lnTo>
                      <a:pt x="1" y="1896"/>
                    </a:lnTo>
                    <a:lnTo>
                      <a:pt x="309" y="1896"/>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59"/>
              <p:cNvSpPr/>
              <p:nvPr/>
            </p:nvSpPr>
            <p:spPr>
              <a:xfrm>
                <a:off x="2741675" y="1638225"/>
                <a:ext cx="47400" cy="6625"/>
              </a:xfrm>
              <a:custGeom>
                <a:avLst/>
                <a:gdLst/>
                <a:ahLst/>
                <a:cxnLst/>
                <a:rect l="l" t="t" r="r" b="b"/>
                <a:pathLst>
                  <a:path w="1896" h="265" extrusionOk="0">
                    <a:moveTo>
                      <a:pt x="1" y="0"/>
                    </a:moveTo>
                    <a:lnTo>
                      <a:pt x="1" y="264"/>
                    </a:lnTo>
                    <a:lnTo>
                      <a:pt x="1896" y="264"/>
                    </a:ln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59"/>
              <p:cNvSpPr/>
              <p:nvPr/>
            </p:nvSpPr>
            <p:spPr>
              <a:xfrm>
                <a:off x="2761500" y="2288350"/>
                <a:ext cx="7750" cy="46300"/>
              </a:xfrm>
              <a:custGeom>
                <a:avLst/>
                <a:gdLst/>
                <a:ahLst/>
                <a:cxnLst/>
                <a:rect l="l" t="t" r="r" b="b"/>
                <a:pathLst>
                  <a:path w="310" h="1852" extrusionOk="0">
                    <a:moveTo>
                      <a:pt x="1" y="0"/>
                    </a:moveTo>
                    <a:lnTo>
                      <a:pt x="1" y="1852"/>
                    </a:lnTo>
                    <a:lnTo>
                      <a:pt x="309" y="1852"/>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59"/>
              <p:cNvSpPr/>
              <p:nvPr/>
            </p:nvSpPr>
            <p:spPr>
              <a:xfrm>
                <a:off x="2741675" y="2308175"/>
                <a:ext cx="47400" cy="6650"/>
              </a:xfrm>
              <a:custGeom>
                <a:avLst/>
                <a:gdLst/>
                <a:ahLst/>
                <a:cxnLst/>
                <a:rect l="l" t="t" r="r" b="b"/>
                <a:pathLst>
                  <a:path w="1896" h="266" extrusionOk="0">
                    <a:moveTo>
                      <a:pt x="1" y="1"/>
                    </a:moveTo>
                    <a:lnTo>
                      <a:pt x="1" y="265"/>
                    </a:lnTo>
                    <a:lnTo>
                      <a:pt x="1896" y="265"/>
                    </a:lnTo>
                    <a:lnTo>
                      <a:pt x="18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59"/>
              <p:cNvSpPr/>
              <p:nvPr/>
            </p:nvSpPr>
            <p:spPr>
              <a:xfrm>
                <a:off x="2091550" y="1617275"/>
                <a:ext cx="6625" cy="47400"/>
              </a:xfrm>
              <a:custGeom>
                <a:avLst/>
                <a:gdLst/>
                <a:ahLst/>
                <a:cxnLst/>
                <a:rect l="l" t="t" r="r" b="b"/>
                <a:pathLst>
                  <a:path w="265" h="1896" extrusionOk="0">
                    <a:moveTo>
                      <a:pt x="0" y="1"/>
                    </a:moveTo>
                    <a:lnTo>
                      <a:pt x="0" y="1896"/>
                    </a:lnTo>
                    <a:lnTo>
                      <a:pt x="265" y="1896"/>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59"/>
              <p:cNvSpPr/>
              <p:nvPr/>
            </p:nvSpPr>
            <p:spPr>
              <a:xfrm>
                <a:off x="2071700" y="1638225"/>
                <a:ext cx="47425" cy="6625"/>
              </a:xfrm>
              <a:custGeom>
                <a:avLst/>
                <a:gdLst/>
                <a:ahLst/>
                <a:cxnLst/>
                <a:rect l="l" t="t" r="r" b="b"/>
                <a:pathLst>
                  <a:path w="1897" h="265" extrusionOk="0">
                    <a:moveTo>
                      <a:pt x="1" y="0"/>
                    </a:moveTo>
                    <a:lnTo>
                      <a:pt x="1" y="264"/>
                    </a:lnTo>
                    <a:lnTo>
                      <a:pt x="1896" y="264"/>
                    </a:ln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59"/>
              <p:cNvSpPr/>
              <p:nvPr/>
            </p:nvSpPr>
            <p:spPr>
              <a:xfrm>
                <a:off x="2091550" y="2288350"/>
                <a:ext cx="6625" cy="46300"/>
              </a:xfrm>
              <a:custGeom>
                <a:avLst/>
                <a:gdLst/>
                <a:ahLst/>
                <a:cxnLst/>
                <a:rect l="l" t="t" r="r" b="b"/>
                <a:pathLst>
                  <a:path w="265" h="1852" extrusionOk="0">
                    <a:moveTo>
                      <a:pt x="0" y="0"/>
                    </a:moveTo>
                    <a:lnTo>
                      <a:pt x="0" y="1852"/>
                    </a:lnTo>
                    <a:lnTo>
                      <a:pt x="265" y="1852"/>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59"/>
              <p:cNvSpPr/>
              <p:nvPr/>
            </p:nvSpPr>
            <p:spPr>
              <a:xfrm>
                <a:off x="2071700" y="2308175"/>
                <a:ext cx="47425" cy="6650"/>
              </a:xfrm>
              <a:custGeom>
                <a:avLst/>
                <a:gdLst/>
                <a:ahLst/>
                <a:cxnLst/>
                <a:rect l="l" t="t" r="r" b="b"/>
                <a:pathLst>
                  <a:path w="1897" h="266" extrusionOk="0">
                    <a:moveTo>
                      <a:pt x="1" y="1"/>
                    </a:moveTo>
                    <a:lnTo>
                      <a:pt x="1" y="265"/>
                    </a:lnTo>
                    <a:lnTo>
                      <a:pt x="1896" y="265"/>
                    </a:lnTo>
                    <a:lnTo>
                      <a:pt x="18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59"/>
              <p:cNvSpPr/>
              <p:nvPr/>
            </p:nvSpPr>
            <p:spPr>
              <a:xfrm>
                <a:off x="2091550" y="2958325"/>
                <a:ext cx="6625" cy="46300"/>
              </a:xfrm>
              <a:custGeom>
                <a:avLst/>
                <a:gdLst/>
                <a:ahLst/>
                <a:cxnLst/>
                <a:rect l="l" t="t" r="r" b="b"/>
                <a:pathLst>
                  <a:path w="265" h="1852" extrusionOk="0">
                    <a:moveTo>
                      <a:pt x="0" y="0"/>
                    </a:moveTo>
                    <a:lnTo>
                      <a:pt x="0" y="1851"/>
                    </a:lnTo>
                    <a:lnTo>
                      <a:pt x="265" y="1851"/>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59"/>
              <p:cNvSpPr/>
              <p:nvPr/>
            </p:nvSpPr>
            <p:spPr>
              <a:xfrm>
                <a:off x="2071700" y="2978150"/>
                <a:ext cx="47425" cy="6625"/>
              </a:xfrm>
              <a:custGeom>
                <a:avLst/>
                <a:gdLst/>
                <a:ahLst/>
                <a:cxnLst/>
                <a:rect l="l" t="t" r="r" b="b"/>
                <a:pathLst>
                  <a:path w="1897" h="265" extrusionOk="0">
                    <a:moveTo>
                      <a:pt x="1" y="0"/>
                    </a:moveTo>
                    <a:lnTo>
                      <a:pt x="1" y="265"/>
                    </a:lnTo>
                    <a:lnTo>
                      <a:pt x="1896" y="265"/>
                    </a:ln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59"/>
              <p:cNvSpPr/>
              <p:nvPr/>
            </p:nvSpPr>
            <p:spPr>
              <a:xfrm>
                <a:off x="2761500" y="2958325"/>
                <a:ext cx="7750" cy="46300"/>
              </a:xfrm>
              <a:custGeom>
                <a:avLst/>
                <a:gdLst/>
                <a:ahLst/>
                <a:cxnLst/>
                <a:rect l="l" t="t" r="r" b="b"/>
                <a:pathLst>
                  <a:path w="310" h="1852" extrusionOk="0">
                    <a:moveTo>
                      <a:pt x="1" y="0"/>
                    </a:moveTo>
                    <a:lnTo>
                      <a:pt x="1" y="1851"/>
                    </a:lnTo>
                    <a:lnTo>
                      <a:pt x="309" y="1851"/>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59"/>
              <p:cNvSpPr/>
              <p:nvPr/>
            </p:nvSpPr>
            <p:spPr>
              <a:xfrm>
                <a:off x="2741675" y="2978150"/>
                <a:ext cx="47400" cy="6625"/>
              </a:xfrm>
              <a:custGeom>
                <a:avLst/>
                <a:gdLst/>
                <a:ahLst/>
                <a:cxnLst/>
                <a:rect l="l" t="t" r="r" b="b"/>
                <a:pathLst>
                  <a:path w="1896" h="265" extrusionOk="0">
                    <a:moveTo>
                      <a:pt x="1" y="0"/>
                    </a:moveTo>
                    <a:lnTo>
                      <a:pt x="1" y="265"/>
                    </a:lnTo>
                    <a:lnTo>
                      <a:pt x="1896" y="265"/>
                    </a:ln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46" name="Google Shape;2946;p59"/>
            <p:cNvGrpSpPr/>
            <p:nvPr/>
          </p:nvGrpSpPr>
          <p:grpSpPr>
            <a:xfrm>
              <a:off x="965147" y="444904"/>
              <a:ext cx="605939" cy="733425"/>
              <a:chOff x="854872" y="593529"/>
              <a:chExt cx="605939" cy="733425"/>
            </a:xfrm>
          </p:grpSpPr>
          <p:grpSp>
            <p:nvGrpSpPr>
              <p:cNvPr id="2947" name="Google Shape;2947;p59"/>
              <p:cNvGrpSpPr/>
              <p:nvPr/>
            </p:nvGrpSpPr>
            <p:grpSpPr>
              <a:xfrm>
                <a:off x="854872" y="749504"/>
                <a:ext cx="444014" cy="577450"/>
                <a:chOff x="2255047" y="690567"/>
                <a:chExt cx="444014" cy="577450"/>
              </a:xfrm>
            </p:grpSpPr>
            <p:sp>
              <p:nvSpPr>
                <p:cNvPr id="2948" name="Google Shape;2948;p59"/>
                <p:cNvSpPr/>
                <p:nvPr/>
              </p:nvSpPr>
              <p:spPr>
                <a:xfrm>
                  <a:off x="2255047" y="690567"/>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59"/>
                <p:cNvSpPr/>
                <p:nvPr/>
              </p:nvSpPr>
              <p:spPr>
                <a:xfrm>
                  <a:off x="2588630" y="690567"/>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50" name="Google Shape;2950;p59"/>
                <p:cNvCxnSpPr/>
                <p:nvPr/>
              </p:nvCxnSpPr>
              <p:spPr>
                <a:xfrm>
                  <a:off x="2320463" y="924475"/>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51" name="Google Shape;2951;p59"/>
                <p:cNvCxnSpPr/>
                <p:nvPr/>
              </p:nvCxnSpPr>
              <p:spPr>
                <a:xfrm>
                  <a:off x="2320463" y="979300"/>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52" name="Google Shape;2952;p59"/>
                <p:cNvCxnSpPr/>
                <p:nvPr/>
              </p:nvCxnSpPr>
              <p:spPr>
                <a:xfrm>
                  <a:off x="2320463" y="1031550"/>
                  <a:ext cx="313200" cy="0"/>
                </a:xfrm>
                <a:prstGeom prst="straightConnector1">
                  <a:avLst/>
                </a:prstGeom>
                <a:noFill/>
                <a:ln w="9525" cap="flat" cmpd="sng">
                  <a:solidFill>
                    <a:schemeClr val="dk1"/>
                  </a:solidFill>
                  <a:prstDash val="solid"/>
                  <a:round/>
                  <a:headEnd type="none" w="med" len="med"/>
                  <a:tailEnd type="none" w="med" len="med"/>
                </a:ln>
              </p:spPr>
            </p:cxnSp>
          </p:grpSp>
          <p:grpSp>
            <p:nvGrpSpPr>
              <p:cNvPr id="2953" name="Google Shape;2953;p59"/>
              <p:cNvGrpSpPr/>
              <p:nvPr/>
            </p:nvGrpSpPr>
            <p:grpSpPr>
              <a:xfrm>
                <a:off x="935835" y="671517"/>
                <a:ext cx="444014" cy="577450"/>
                <a:chOff x="2255047" y="690567"/>
                <a:chExt cx="444014" cy="577450"/>
              </a:xfrm>
            </p:grpSpPr>
            <p:sp>
              <p:nvSpPr>
                <p:cNvPr id="2954" name="Google Shape;2954;p59"/>
                <p:cNvSpPr/>
                <p:nvPr/>
              </p:nvSpPr>
              <p:spPr>
                <a:xfrm>
                  <a:off x="2255047" y="690567"/>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59"/>
                <p:cNvSpPr/>
                <p:nvPr/>
              </p:nvSpPr>
              <p:spPr>
                <a:xfrm>
                  <a:off x="2588630" y="690567"/>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56" name="Google Shape;2956;p59"/>
                <p:cNvCxnSpPr/>
                <p:nvPr/>
              </p:nvCxnSpPr>
              <p:spPr>
                <a:xfrm>
                  <a:off x="2320463" y="924475"/>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57" name="Google Shape;2957;p59"/>
                <p:cNvCxnSpPr/>
                <p:nvPr/>
              </p:nvCxnSpPr>
              <p:spPr>
                <a:xfrm>
                  <a:off x="2320463" y="979300"/>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58" name="Google Shape;2958;p59"/>
                <p:cNvCxnSpPr/>
                <p:nvPr/>
              </p:nvCxnSpPr>
              <p:spPr>
                <a:xfrm>
                  <a:off x="2320463" y="1031550"/>
                  <a:ext cx="313200" cy="0"/>
                </a:xfrm>
                <a:prstGeom prst="straightConnector1">
                  <a:avLst/>
                </a:prstGeom>
                <a:noFill/>
                <a:ln w="9525" cap="flat" cmpd="sng">
                  <a:solidFill>
                    <a:schemeClr val="dk1"/>
                  </a:solidFill>
                  <a:prstDash val="solid"/>
                  <a:round/>
                  <a:headEnd type="none" w="med" len="med"/>
                  <a:tailEnd type="none" w="med" len="med"/>
                </a:ln>
              </p:spPr>
            </p:cxnSp>
          </p:grpSp>
          <p:grpSp>
            <p:nvGrpSpPr>
              <p:cNvPr id="2959" name="Google Shape;2959;p59"/>
              <p:cNvGrpSpPr/>
              <p:nvPr/>
            </p:nvGrpSpPr>
            <p:grpSpPr>
              <a:xfrm>
                <a:off x="1016797" y="593529"/>
                <a:ext cx="444014" cy="577450"/>
                <a:chOff x="2255047" y="690567"/>
                <a:chExt cx="444014" cy="577450"/>
              </a:xfrm>
            </p:grpSpPr>
            <p:sp>
              <p:nvSpPr>
                <p:cNvPr id="2960" name="Google Shape;2960;p59"/>
                <p:cNvSpPr/>
                <p:nvPr/>
              </p:nvSpPr>
              <p:spPr>
                <a:xfrm>
                  <a:off x="2255047" y="690567"/>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59"/>
                <p:cNvSpPr/>
                <p:nvPr/>
              </p:nvSpPr>
              <p:spPr>
                <a:xfrm>
                  <a:off x="2588630" y="690567"/>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62" name="Google Shape;2962;p59"/>
                <p:cNvCxnSpPr/>
                <p:nvPr/>
              </p:nvCxnSpPr>
              <p:spPr>
                <a:xfrm>
                  <a:off x="2320463" y="924475"/>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63" name="Google Shape;2963;p59"/>
                <p:cNvCxnSpPr/>
                <p:nvPr/>
              </p:nvCxnSpPr>
              <p:spPr>
                <a:xfrm>
                  <a:off x="2320463" y="979300"/>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64" name="Google Shape;2964;p59"/>
                <p:cNvCxnSpPr/>
                <p:nvPr/>
              </p:nvCxnSpPr>
              <p:spPr>
                <a:xfrm>
                  <a:off x="2320463" y="1031550"/>
                  <a:ext cx="313200" cy="0"/>
                </a:xfrm>
                <a:prstGeom prst="straightConnector1">
                  <a:avLst/>
                </a:prstGeom>
                <a:noFill/>
                <a:ln w="9525" cap="flat" cmpd="sng">
                  <a:solidFill>
                    <a:schemeClr val="dk1"/>
                  </a:solidFill>
                  <a:prstDash val="solid"/>
                  <a:round/>
                  <a:headEnd type="none" w="med" len="med"/>
                  <a:tailEnd type="none" w="med" len="med"/>
                </a:ln>
              </p:spPr>
            </p:cxnSp>
          </p:grpSp>
        </p:grpSp>
      </p:grpSp>
      <p:sp>
        <p:nvSpPr>
          <p:cNvPr id="10" name="Google Shape;2622;p59">
            <a:extLst>
              <a:ext uri="{FF2B5EF4-FFF2-40B4-BE49-F238E27FC236}">
                <a16:creationId xmlns:a16="http://schemas.microsoft.com/office/drawing/2014/main" id="{76ED2ACC-6DD9-2FF5-F29B-D7486AD75256}"/>
              </a:ext>
            </a:extLst>
          </p:cNvPr>
          <p:cNvSpPr txBox="1">
            <a:spLocks/>
          </p:cNvSpPr>
          <p:nvPr/>
        </p:nvSpPr>
        <p:spPr>
          <a:xfrm>
            <a:off x="1087082" y="3989015"/>
            <a:ext cx="7160326" cy="762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9pPr>
          </a:lstStyle>
          <a:p>
            <a:pPr marL="0" indent="0" algn="just"/>
            <a:endParaRPr lang="en-US" sz="2200"/>
          </a:p>
        </p:txBody>
      </p:sp>
      <p:grpSp>
        <p:nvGrpSpPr>
          <p:cNvPr id="2" name="Google Shape;1829;p50">
            <a:extLst>
              <a:ext uri="{FF2B5EF4-FFF2-40B4-BE49-F238E27FC236}">
                <a16:creationId xmlns:a16="http://schemas.microsoft.com/office/drawing/2014/main" id="{A2E860FF-70C0-4ADC-31C3-C44C87BC9614}"/>
              </a:ext>
            </a:extLst>
          </p:cNvPr>
          <p:cNvGrpSpPr/>
          <p:nvPr/>
        </p:nvGrpSpPr>
        <p:grpSpPr>
          <a:xfrm>
            <a:off x="1668609" y="1428002"/>
            <a:ext cx="5819710" cy="3212350"/>
            <a:chOff x="1662150" y="965574"/>
            <a:chExt cx="5819710" cy="3212350"/>
          </a:xfrm>
        </p:grpSpPr>
        <p:sp>
          <p:nvSpPr>
            <p:cNvPr id="3" name="Google Shape;1830;p50">
              <a:extLst>
                <a:ext uri="{FF2B5EF4-FFF2-40B4-BE49-F238E27FC236}">
                  <a16:creationId xmlns:a16="http://schemas.microsoft.com/office/drawing/2014/main" id="{1277E6FB-0DF8-A528-FE53-D7356A241746}"/>
                </a:ext>
              </a:extLst>
            </p:cNvPr>
            <p:cNvSpPr/>
            <p:nvPr/>
          </p:nvSpPr>
          <p:spPr>
            <a:xfrm>
              <a:off x="1665638" y="1292501"/>
              <a:ext cx="5816222" cy="2885423"/>
            </a:xfrm>
            <a:custGeom>
              <a:avLst/>
              <a:gdLst/>
              <a:ahLst/>
              <a:cxnLst/>
              <a:rect l="l" t="t" r="r" b="b"/>
              <a:pathLst>
                <a:path w="58289" h="52980" extrusionOk="0">
                  <a:moveTo>
                    <a:pt x="1" y="0"/>
                  </a:moveTo>
                  <a:lnTo>
                    <a:pt x="1" y="52980"/>
                  </a:lnTo>
                  <a:lnTo>
                    <a:pt x="58289" y="52980"/>
                  </a:lnTo>
                  <a:lnTo>
                    <a:pt x="58289" y="0"/>
                  </a:lnTo>
                  <a:close/>
                </a:path>
              </a:pathLst>
            </a:custGeom>
            <a:solidFill>
              <a:schemeClr val="dk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 name="Google Shape;1831;p50">
              <a:extLst>
                <a:ext uri="{FF2B5EF4-FFF2-40B4-BE49-F238E27FC236}">
                  <a16:creationId xmlns:a16="http://schemas.microsoft.com/office/drawing/2014/main" id="{0746E57D-DA33-6CCE-C38F-6D72089FAEE2}"/>
                </a:ext>
              </a:extLst>
            </p:cNvPr>
            <p:cNvGrpSpPr/>
            <p:nvPr/>
          </p:nvGrpSpPr>
          <p:grpSpPr>
            <a:xfrm>
              <a:off x="1662150" y="965574"/>
              <a:ext cx="5819675" cy="326925"/>
              <a:chOff x="1662163" y="959424"/>
              <a:chExt cx="5819675" cy="326925"/>
            </a:xfrm>
          </p:grpSpPr>
          <p:sp>
            <p:nvSpPr>
              <p:cNvPr id="5" name="Google Shape;1832;p50">
                <a:extLst>
                  <a:ext uri="{FF2B5EF4-FFF2-40B4-BE49-F238E27FC236}">
                    <a16:creationId xmlns:a16="http://schemas.microsoft.com/office/drawing/2014/main" id="{93E1C9D3-47AD-B55E-5210-C04748C7B1BD}"/>
                  </a:ext>
                </a:extLst>
              </p:cNvPr>
              <p:cNvSpPr/>
              <p:nvPr/>
            </p:nvSpPr>
            <p:spPr>
              <a:xfrm>
                <a:off x="1662163" y="959425"/>
                <a:ext cx="5819675" cy="326923"/>
              </a:xfrm>
              <a:custGeom>
                <a:avLst/>
                <a:gdLst/>
                <a:ahLst/>
                <a:cxnLst/>
                <a:rect l="l" t="t" r="r" b="b"/>
                <a:pathLst>
                  <a:path w="58255" h="3991" extrusionOk="0">
                    <a:moveTo>
                      <a:pt x="1" y="0"/>
                    </a:moveTo>
                    <a:lnTo>
                      <a:pt x="1" y="3990"/>
                    </a:lnTo>
                    <a:lnTo>
                      <a:pt x="58254" y="3990"/>
                    </a:lnTo>
                    <a:lnTo>
                      <a:pt x="58254" y="0"/>
                    </a:ln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 name="Google Shape;1833;p50">
                <a:extLst>
                  <a:ext uri="{FF2B5EF4-FFF2-40B4-BE49-F238E27FC236}">
                    <a16:creationId xmlns:a16="http://schemas.microsoft.com/office/drawing/2014/main" id="{77ACED33-11E3-F73A-8614-BE469DD1EEF3}"/>
                  </a:ext>
                </a:extLst>
              </p:cNvPr>
              <p:cNvGrpSpPr/>
              <p:nvPr/>
            </p:nvGrpSpPr>
            <p:grpSpPr>
              <a:xfrm>
                <a:off x="1764526" y="959424"/>
                <a:ext cx="5589241" cy="326925"/>
                <a:chOff x="1764526" y="959424"/>
                <a:chExt cx="5589241" cy="326925"/>
              </a:xfrm>
            </p:grpSpPr>
            <p:sp>
              <p:nvSpPr>
                <p:cNvPr id="7" name="Google Shape;1834;p50">
                  <a:extLst>
                    <a:ext uri="{FF2B5EF4-FFF2-40B4-BE49-F238E27FC236}">
                      <a16:creationId xmlns:a16="http://schemas.microsoft.com/office/drawing/2014/main" id="{0D8D1FD7-220C-13B0-EC3A-AFBB3F066CD0}"/>
                    </a:ext>
                  </a:extLst>
                </p:cNvPr>
                <p:cNvSpPr/>
                <p:nvPr/>
              </p:nvSpPr>
              <p:spPr>
                <a:xfrm>
                  <a:off x="1980533" y="959424"/>
                  <a:ext cx="17119" cy="326925"/>
                </a:xfrm>
                <a:custGeom>
                  <a:avLst/>
                  <a:gdLst/>
                  <a:ahLst/>
                  <a:cxnLst/>
                  <a:rect l="l" t="t" r="r" b="b"/>
                  <a:pathLst>
                    <a:path w="209" h="3991" extrusionOk="0">
                      <a:moveTo>
                        <a:pt x="1" y="0"/>
                      </a:moveTo>
                      <a:lnTo>
                        <a:pt x="1" y="3990"/>
                      </a:lnTo>
                      <a:lnTo>
                        <a:pt x="209" y="3990"/>
                      </a:lnTo>
                      <a:lnTo>
                        <a:pt x="2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835;p50">
                  <a:extLst>
                    <a:ext uri="{FF2B5EF4-FFF2-40B4-BE49-F238E27FC236}">
                      <a16:creationId xmlns:a16="http://schemas.microsoft.com/office/drawing/2014/main" id="{2F0D76CF-9439-DBDF-E726-ABF6C0E39920}"/>
                    </a:ext>
                  </a:extLst>
                </p:cNvPr>
                <p:cNvSpPr/>
                <p:nvPr/>
              </p:nvSpPr>
              <p:spPr>
                <a:xfrm>
                  <a:off x="1764526" y="1030443"/>
                  <a:ext cx="105256" cy="184802"/>
                </a:xfrm>
                <a:custGeom>
                  <a:avLst/>
                  <a:gdLst/>
                  <a:ahLst/>
                  <a:cxnLst/>
                  <a:rect l="l" t="t" r="r" b="b"/>
                  <a:pathLst>
                    <a:path w="1285" h="2256" extrusionOk="0">
                      <a:moveTo>
                        <a:pt x="1285" y="1"/>
                      </a:moveTo>
                      <a:lnTo>
                        <a:pt x="1" y="1146"/>
                      </a:lnTo>
                      <a:lnTo>
                        <a:pt x="1285" y="2256"/>
                      </a:lnTo>
                      <a:lnTo>
                        <a:pt x="128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836;p50">
                  <a:extLst>
                    <a:ext uri="{FF2B5EF4-FFF2-40B4-BE49-F238E27FC236}">
                      <a16:creationId xmlns:a16="http://schemas.microsoft.com/office/drawing/2014/main" id="{C32E110A-7766-26B9-8673-CC966165C637}"/>
                    </a:ext>
                  </a:extLst>
                </p:cNvPr>
                <p:cNvSpPr/>
                <p:nvPr/>
              </p:nvSpPr>
              <p:spPr>
                <a:xfrm>
                  <a:off x="7117856" y="959424"/>
                  <a:ext cx="17120" cy="326923"/>
                </a:xfrm>
                <a:custGeom>
                  <a:avLst/>
                  <a:gdLst/>
                  <a:ahLst/>
                  <a:cxnLst/>
                  <a:rect l="l" t="t" r="r" b="b"/>
                  <a:pathLst>
                    <a:path w="209" h="3991" extrusionOk="0">
                      <a:moveTo>
                        <a:pt x="0" y="0"/>
                      </a:moveTo>
                      <a:lnTo>
                        <a:pt x="0" y="3990"/>
                      </a:lnTo>
                      <a:lnTo>
                        <a:pt x="208" y="3990"/>
                      </a:lnTo>
                      <a:lnTo>
                        <a:pt x="20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837;p50">
                  <a:extLst>
                    <a:ext uri="{FF2B5EF4-FFF2-40B4-BE49-F238E27FC236}">
                      <a16:creationId xmlns:a16="http://schemas.microsoft.com/office/drawing/2014/main" id="{FE7E2570-9FCE-A140-B6A4-F825B6F14A47}"/>
                    </a:ext>
                  </a:extLst>
                </p:cNvPr>
                <p:cNvSpPr/>
                <p:nvPr/>
              </p:nvSpPr>
              <p:spPr>
                <a:xfrm>
                  <a:off x="7245724" y="1030443"/>
                  <a:ext cx="108043" cy="184800"/>
                </a:xfrm>
                <a:custGeom>
                  <a:avLst/>
                  <a:gdLst/>
                  <a:ahLst/>
                  <a:cxnLst/>
                  <a:rect l="l" t="t" r="r" b="b"/>
                  <a:pathLst>
                    <a:path w="1319" h="2256" extrusionOk="0">
                      <a:moveTo>
                        <a:pt x="0" y="1"/>
                      </a:moveTo>
                      <a:lnTo>
                        <a:pt x="0" y="2256"/>
                      </a:lnTo>
                      <a:lnTo>
                        <a:pt x="1319" y="1146"/>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12" name="Google Shape;2622;p59">
            <a:extLst>
              <a:ext uri="{FF2B5EF4-FFF2-40B4-BE49-F238E27FC236}">
                <a16:creationId xmlns:a16="http://schemas.microsoft.com/office/drawing/2014/main" id="{44684954-CCB3-D4E4-D7DF-BA1B9B63B9BC}"/>
              </a:ext>
            </a:extLst>
          </p:cNvPr>
          <p:cNvSpPr txBox="1">
            <a:spLocks/>
          </p:cNvSpPr>
          <p:nvPr/>
        </p:nvSpPr>
        <p:spPr>
          <a:xfrm>
            <a:off x="2068507" y="1463861"/>
            <a:ext cx="4991386" cy="25512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9pPr>
          </a:lstStyle>
          <a:p>
            <a:pPr marL="0" indent="0"/>
            <a:r>
              <a:rPr lang="en-US" sz="2200" err="1"/>
              <a:t>Abtraction</a:t>
            </a:r>
            <a:endParaRPr lang="vi-VN"/>
          </a:p>
        </p:txBody>
      </p:sp>
      <p:pic>
        <p:nvPicPr>
          <p:cNvPr id="16" name="Picture 15">
            <a:extLst>
              <a:ext uri="{FF2B5EF4-FFF2-40B4-BE49-F238E27FC236}">
                <a16:creationId xmlns:a16="http://schemas.microsoft.com/office/drawing/2014/main" id="{72EA7B88-DE6A-BBFA-20C1-102AEBA064D6}"/>
              </a:ext>
            </a:extLst>
          </p:cNvPr>
          <p:cNvPicPr>
            <a:picLocks noChangeAspect="1"/>
          </p:cNvPicPr>
          <p:nvPr/>
        </p:nvPicPr>
        <p:blipFill>
          <a:blip r:embed="rId3"/>
          <a:stretch>
            <a:fillRect/>
          </a:stretch>
        </p:blipFill>
        <p:spPr>
          <a:xfrm>
            <a:off x="1684065" y="1993906"/>
            <a:ext cx="5760270" cy="2255715"/>
          </a:xfrm>
          <a:prstGeom prst="rect">
            <a:avLst/>
          </a:prstGeom>
        </p:spPr>
      </p:pic>
      <mc:AlternateContent xmlns:mc="http://schemas.openxmlformats.org/markup-compatibility/2006" xmlns:p14="http://schemas.microsoft.com/office/powerpoint/2010/main">
        <mc:Choice Requires="p14">
          <p:contentPart p14:bwMode="auto" r:id="rId4">
            <p14:nvContentPartPr>
              <p14:cNvPr id="20" name="Ink 19">
                <a:extLst>
                  <a:ext uri="{FF2B5EF4-FFF2-40B4-BE49-F238E27FC236}">
                    <a16:creationId xmlns:a16="http://schemas.microsoft.com/office/drawing/2014/main" id="{101A2979-5D0D-27FF-6B0C-E7714FB28BD9}"/>
                  </a:ext>
                </a:extLst>
              </p14:cNvPr>
              <p14:cNvContentPartPr/>
              <p14:nvPr/>
            </p14:nvContentPartPr>
            <p14:xfrm>
              <a:off x="4316075" y="1813696"/>
              <a:ext cx="155160" cy="202680"/>
            </p14:xfrm>
          </p:contentPart>
        </mc:Choice>
        <mc:Fallback xmlns="">
          <p:pic>
            <p:nvPicPr>
              <p:cNvPr id="20" name="Ink 19">
                <a:extLst>
                  <a:ext uri="{FF2B5EF4-FFF2-40B4-BE49-F238E27FC236}">
                    <a16:creationId xmlns:a16="http://schemas.microsoft.com/office/drawing/2014/main" id="{101A2979-5D0D-27FF-6B0C-E7714FB28BD9}"/>
                  </a:ext>
                </a:extLst>
              </p:cNvPr>
              <p:cNvPicPr/>
              <p:nvPr/>
            </p:nvPicPr>
            <p:blipFill>
              <a:blip r:embed="rId5"/>
              <a:stretch>
                <a:fillRect/>
              </a:stretch>
            </p:blipFill>
            <p:spPr>
              <a:xfrm>
                <a:off x="4307096" y="1804712"/>
                <a:ext cx="172759" cy="220289"/>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3" name="Ink 12">
                <a:extLst>
                  <a:ext uri="{FF2B5EF4-FFF2-40B4-BE49-F238E27FC236}">
                    <a16:creationId xmlns:a16="http://schemas.microsoft.com/office/drawing/2014/main" id="{F15B237F-4673-E42A-15FE-C94E68B2F788}"/>
                  </a:ext>
                </a:extLst>
              </p14:cNvPr>
              <p14:cNvContentPartPr/>
              <p14:nvPr/>
            </p14:nvContentPartPr>
            <p14:xfrm>
              <a:off x="3759515" y="2756536"/>
              <a:ext cx="354600" cy="338760"/>
            </p14:xfrm>
          </p:contentPart>
        </mc:Choice>
        <mc:Fallback xmlns="">
          <p:pic>
            <p:nvPicPr>
              <p:cNvPr id="13" name="Ink 12">
                <a:extLst>
                  <a:ext uri="{FF2B5EF4-FFF2-40B4-BE49-F238E27FC236}">
                    <a16:creationId xmlns:a16="http://schemas.microsoft.com/office/drawing/2014/main" id="{F15B237F-4673-E42A-15FE-C94E68B2F788}"/>
                  </a:ext>
                </a:extLst>
              </p:cNvPr>
              <p:cNvPicPr/>
              <p:nvPr/>
            </p:nvPicPr>
            <p:blipFill>
              <a:blip r:embed="rId7"/>
              <a:stretch>
                <a:fillRect/>
              </a:stretch>
            </p:blipFill>
            <p:spPr>
              <a:xfrm>
                <a:off x="3750515" y="2747536"/>
                <a:ext cx="372240" cy="3564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4" name="Ink 13">
                <a:extLst>
                  <a:ext uri="{FF2B5EF4-FFF2-40B4-BE49-F238E27FC236}">
                    <a16:creationId xmlns:a16="http://schemas.microsoft.com/office/drawing/2014/main" id="{8882001E-B4FE-BDFE-AE36-6D11E5A721F8}"/>
                  </a:ext>
                </a:extLst>
              </p14:cNvPr>
              <p14:cNvContentPartPr/>
              <p14:nvPr/>
            </p14:nvContentPartPr>
            <p14:xfrm>
              <a:off x="5650235" y="3444856"/>
              <a:ext cx="339120" cy="281880"/>
            </p14:xfrm>
          </p:contentPart>
        </mc:Choice>
        <mc:Fallback xmlns="">
          <p:pic>
            <p:nvPicPr>
              <p:cNvPr id="14" name="Ink 13">
                <a:extLst>
                  <a:ext uri="{FF2B5EF4-FFF2-40B4-BE49-F238E27FC236}">
                    <a16:creationId xmlns:a16="http://schemas.microsoft.com/office/drawing/2014/main" id="{8882001E-B4FE-BDFE-AE36-6D11E5A721F8}"/>
                  </a:ext>
                </a:extLst>
              </p:cNvPr>
              <p:cNvPicPr/>
              <p:nvPr/>
            </p:nvPicPr>
            <p:blipFill>
              <a:blip r:embed="rId9"/>
              <a:stretch>
                <a:fillRect/>
              </a:stretch>
            </p:blipFill>
            <p:spPr>
              <a:xfrm>
                <a:off x="5641235" y="3435867"/>
                <a:ext cx="356760" cy="299498"/>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5" name="Ink 14">
                <a:extLst>
                  <a:ext uri="{FF2B5EF4-FFF2-40B4-BE49-F238E27FC236}">
                    <a16:creationId xmlns:a16="http://schemas.microsoft.com/office/drawing/2014/main" id="{F87E186F-80E4-75CE-8DAC-03340A59169A}"/>
                  </a:ext>
                </a:extLst>
              </p14:cNvPr>
              <p14:cNvContentPartPr/>
              <p14:nvPr/>
            </p14:nvContentPartPr>
            <p14:xfrm>
              <a:off x="4551875" y="3673816"/>
              <a:ext cx="529200" cy="418320"/>
            </p14:xfrm>
          </p:contentPart>
        </mc:Choice>
        <mc:Fallback xmlns="">
          <p:pic>
            <p:nvPicPr>
              <p:cNvPr id="15" name="Ink 14">
                <a:extLst>
                  <a:ext uri="{FF2B5EF4-FFF2-40B4-BE49-F238E27FC236}">
                    <a16:creationId xmlns:a16="http://schemas.microsoft.com/office/drawing/2014/main" id="{F87E186F-80E4-75CE-8DAC-03340A59169A}"/>
                  </a:ext>
                </a:extLst>
              </p:cNvPr>
              <p:cNvPicPr/>
              <p:nvPr/>
            </p:nvPicPr>
            <p:blipFill>
              <a:blip r:embed="rId11"/>
              <a:stretch>
                <a:fillRect/>
              </a:stretch>
            </p:blipFill>
            <p:spPr>
              <a:xfrm>
                <a:off x="4542875" y="3664808"/>
                <a:ext cx="546840" cy="435975"/>
              </a:xfrm>
              <a:prstGeom prst="rect">
                <a:avLst/>
              </a:prstGeom>
            </p:spPr>
          </p:pic>
        </mc:Fallback>
      </mc:AlternateContent>
    </p:spTree>
    <p:extLst>
      <p:ext uri="{BB962C8B-B14F-4D97-AF65-F5344CB8AC3E}">
        <p14:creationId xmlns:p14="http://schemas.microsoft.com/office/powerpoint/2010/main" val="352123389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2620"/>
        <p:cNvGrpSpPr/>
        <p:nvPr/>
      </p:nvGrpSpPr>
      <p:grpSpPr>
        <a:xfrm>
          <a:off x="0" y="0"/>
          <a:ext cx="0" cy="0"/>
          <a:chOff x="0" y="0"/>
          <a:chExt cx="0" cy="0"/>
        </a:xfrm>
      </p:grpSpPr>
      <p:sp>
        <p:nvSpPr>
          <p:cNvPr id="2627" name="Google Shape;2627;p59"/>
          <p:cNvSpPr txBox="1">
            <a:spLocks noGrp="1"/>
          </p:cNvSpPr>
          <p:nvPr>
            <p:ph type="title" idx="6"/>
          </p:nvPr>
        </p:nvSpPr>
        <p:spPr>
          <a:xfrm>
            <a:off x="1494388" y="747585"/>
            <a:ext cx="63438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Assignment Problem</a:t>
            </a:r>
            <a:endParaRPr/>
          </a:p>
        </p:txBody>
      </p:sp>
      <p:grpSp>
        <p:nvGrpSpPr>
          <p:cNvPr id="2670" name="Google Shape;2670;p59"/>
          <p:cNvGrpSpPr/>
          <p:nvPr/>
        </p:nvGrpSpPr>
        <p:grpSpPr>
          <a:xfrm>
            <a:off x="787370" y="4281505"/>
            <a:ext cx="369130" cy="405607"/>
            <a:chOff x="787370" y="4281505"/>
            <a:chExt cx="369130" cy="405607"/>
          </a:xfrm>
        </p:grpSpPr>
        <p:grpSp>
          <p:nvGrpSpPr>
            <p:cNvPr id="2671" name="Google Shape;2671;p59"/>
            <p:cNvGrpSpPr/>
            <p:nvPr/>
          </p:nvGrpSpPr>
          <p:grpSpPr>
            <a:xfrm>
              <a:off x="787370" y="4281505"/>
              <a:ext cx="225414" cy="405607"/>
              <a:chOff x="8063823" y="2506947"/>
              <a:chExt cx="198009" cy="356296"/>
            </a:xfrm>
          </p:grpSpPr>
          <p:sp>
            <p:nvSpPr>
              <p:cNvPr id="2672" name="Google Shape;2672;p59"/>
              <p:cNvSpPr/>
              <p:nvPr/>
            </p:nvSpPr>
            <p:spPr>
              <a:xfrm>
                <a:off x="8063823" y="2506947"/>
                <a:ext cx="198009" cy="39628"/>
              </a:xfrm>
              <a:custGeom>
                <a:avLst/>
                <a:gdLst/>
                <a:ahLst/>
                <a:cxnLst/>
                <a:rect l="l" t="t" r="r" b="b"/>
                <a:pathLst>
                  <a:path w="4512" h="903" extrusionOk="0">
                    <a:moveTo>
                      <a:pt x="1" y="0"/>
                    </a:moveTo>
                    <a:lnTo>
                      <a:pt x="1" y="902"/>
                    </a:lnTo>
                    <a:lnTo>
                      <a:pt x="4511" y="902"/>
                    </a:lnTo>
                    <a:lnTo>
                      <a:pt x="4511"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59"/>
              <p:cNvSpPr/>
              <p:nvPr/>
            </p:nvSpPr>
            <p:spPr>
              <a:xfrm>
                <a:off x="8063823" y="2823615"/>
                <a:ext cx="198009" cy="39628"/>
              </a:xfrm>
              <a:custGeom>
                <a:avLst/>
                <a:gdLst/>
                <a:ahLst/>
                <a:cxnLst/>
                <a:rect l="l" t="t" r="r" b="b"/>
                <a:pathLst>
                  <a:path w="4512" h="903" extrusionOk="0">
                    <a:moveTo>
                      <a:pt x="1" y="1"/>
                    </a:moveTo>
                    <a:lnTo>
                      <a:pt x="1" y="903"/>
                    </a:lnTo>
                    <a:lnTo>
                      <a:pt x="4511" y="903"/>
                    </a:lnTo>
                    <a:lnTo>
                      <a:pt x="4511" y="1"/>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59"/>
              <p:cNvSpPr/>
              <p:nvPr/>
            </p:nvSpPr>
            <p:spPr>
              <a:xfrm>
                <a:off x="8082122" y="2546531"/>
                <a:ext cx="159917" cy="275642"/>
              </a:xfrm>
              <a:custGeom>
                <a:avLst/>
                <a:gdLst/>
                <a:ahLst/>
                <a:cxnLst/>
                <a:rect l="l" t="t" r="r" b="b"/>
                <a:pathLst>
                  <a:path w="3644" h="6281" extrusionOk="0">
                    <a:moveTo>
                      <a:pt x="0" y="0"/>
                    </a:moveTo>
                    <a:lnTo>
                      <a:pt x="0" y="1735"/>
                    </a:lnTo>
                    <a:lnTo>
                      <a:pt x="1214" y="2915"/>
                    </a:lnTo>
                    <a:lnTo>
                      <a:pt x="1214" y="3366"/>
                    </a:lnTo>
                    <a:lnTo>
                      <a:pt x="0" y="4511"/>
                    </a:lnTo>
                    <a:lnTo>
                      <a:pt x="0" y="6280"/>
                    </a:lnTo>
                    <a:lnTo>
                      <a:pt x="3643" y="6280"/>
                    </a:lnTo>
                    <a:lnTo>
                      <a:pt x="3643" y="4511"/>
                    </a:lnTo>
                    <a:lnTo>
                      <a:pt x="2463" y="3366"/>
                    </a:lnTo>
                    <a:lnTo>
                      <a:pt x="2463" y="2915"/>
                    </a:lnTo>
                    <a:lnTo>
                      <a:pt x="3643" y="1735"/>
                    </a:lnTo>
                    <a:lnTo>
                      <a:pt x="3643"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59"/>
              <p:cNvSpPr/>
              <p:nvPr/>
            </p:nvSpPr>
            <p:spPr>
              <a:xfrm>
                <a:off x="8086686" y="2756648"/>
                <a:ext cx="152281" cy="65520"/>
              </a:xfrm>
              <a:custGeom>
                <a:avLst/>
                <a:gdLst/>
                <a:ahLst/>
                <a:cxnLst/>
                <a:rect l="l" t="t" r="r" b="b"/>
                <a:pathLst>
                  <a:path w="3470" h="1493" extrusionOk="0">
                    <a:moveTo>
                      <a:pt x="1527" y="0"/>
                    </a:moveTo>
                    <a:lnTo>
                      <a:pt x="0" y="1492"/>
                    </a:lnTo>
                    <a:lnTo>
                      <a:pt x="3470" y="1492"/>
                    </a:lnTo>
                    <a:lnTo>
                      <a:pt x="19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59"/>
              <p:cNvSpPr/>
              <p:nvPr/>
            </p:nvSpPr>
            <p:spPr>
              <a:xfrm>
                <a:off x="8086686" y="2756648"/>
                <a:ext cx="152281" cy="65520"/>
              </a:xfrm>
              <a:custGeom>
                <a:avLst/>
                <a:gdLst/>
                <a:ahLst/>
                <a:cxnLst/>
                <a:rect l="l" t="t" r="r" b="b"/>
                <a:pathLst>
                  <a:path w="3470" h="1493" fill="none" extrusionOk="0">
                    <a:moveTo>
                      <a:pt x="1527" y="0"/>
                    </a:moveTo>
                    <a:lnTo>
                      <a:pt x="0" y="1492"/>
                    </a:lnTo>
                    <a:lnTo>
                      <a:pt x="3470" y="1492"/>
                    </a:lnTo>
                    <a:lnTo>
                      <a:pt x="194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59"/>
              <p:cNvSpPr/>
              <p:nvPr/>
            </p:nvSpPr>
            <p:spPr>
              <a:xfrm>
                <a:off x="8153654" y="2726192"/>
                <a:ext cx="18344" cy="19836"/>
              </a:xfrm>
              <a:custGeom>
                <a:avLst/>
                <a:gdLst/>
                <a:ahLst/>
                <a:cxnLst/>
                <a:rect l="l" t="t" r="r" b="b"/>
                <a:pathLst>
                  <a:path w="418" h="452" extrusionOk="0">
                    <a:moveTo>
                      <a:pt x="1" y="0"/>
                    </a:moveTo>
                    <a:lnTo>
                      <a:pt x="1" y="451"/>
                    </a:lnTo>
                    <a:lnTo>
                      <a:pt x="417" y="451"/>
                    </a:lnTo>
                    <a:lnTo>
                      <a:pt x="41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59"/>
              <p:cNvSpPr/>
              <p:nvPr/>
            </p:nvSpPr>
            <p:spPr>
              <a:xfrm>
                <a:off x="8153654" y="2698765"/>
                <a:ext cx="18344" cy="19836"/>
              </a:xfrm>
              <a:custGeom>
                <a:avLst/>
                <a:gdLst/>
                <a:ahLst/>
                <a:cxnLst/>
                <a:rect l="l" t="t" r="r" b="b"/>
                <a:pathLst>
                  <a:path w="418" h="452" extrusionOk="0">
                    <a:moveTo>
                      <a:pt x="1" y="1"/>
                    </a:moveTo>
                    <a:lnTo>
                      <a:pt x="1" y="452"/>
                    </a:lnTo>
                    <a:lnTo>
                      <a:pt x="417" y="452"/>
                    </a:lnTo>
                    <a:lnTo>
                      <a:pt x="41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59"/>
              <p:cNvSpPr/>
              <p:nvPr/>
            </p:nvSpPr>
            <p:spPr>
              <a:xfrm>
                <a:off x="8124734" y="2628726"/>
                <a:ext cx="74648" cy="27472"/>
              </a:xfrm>
              <a:custGeom>
                <a:avLst/>
                <a:gdLst/>
                <a:ahLst/>
                <a:cxnLst/>
                <a:rect l="l" t="t" r="r" b="b"/>
                <a:pathLst>
                  <a:path w="1701" h="626" extrusionOk="0">
                    <a:moveTo>
                      <a:pt x="1" y="1"/>
                    </a:moveTo>
                    <a:lnTo>
                      <a:pt x="660" y="625"/>
                    </a:lnTo>
                    <a:lnTo>
                      <a:pt x="1076" y="625"/>
                    </a:lnTo>
                    <a:lnTo>
                      <a:pt x="17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80" name="Google Shape;2680;p59"/>
            <p:cNvSpPr/>
            <p:nvPr/>
          </p:nvSpPr>
          <p:spPr>
            <a:xfrm>
              <a:off x="1064550" y="4376213"/>
              <a:ext cx="91950" cy="91100"/>
            </a:xfrm>
            <a:custGeom>
              <a:avLst/>
              <a:gdLst/>
              <a:ahLst/>
              <a:cxnLst/>
              <a:rect l="l" t="t" r="r" b="b"/>
              <a:pathLst>
                <a:path w="3678" h="3644" fill="none" extrusionOk="0">
                  <a:moveTo>
                    <a:pt x="3157" y="0"/>
                  </a:moveTo>
                  <a:lnTo>
                    <a:pt x="1839" y="1319"/>
                  </a:lnTo>
                  <a:lnTo>
                    <a:pt x="486" y="0"/>
                  </a:lnTo>
                  <a:lnTo>
                    <a:pt x="0" y="486"/>
                  </a:lnTo>
                  <a:lnTo>
                    <a:pt x="1319" y="1805"/>
                  </a:lnTo>
                  <a:lnTo>
                    <a:pt x="0" y="3158"/>
                  </a:lnTo>
                  <a:lnTo>
                    <a:pt x="486" y="3643"/>
                  </a:lnTo>
                  <a:lnTo>
                    <a:pt x="1839" y="2325"/>
                  </a:lnTo>
                  <a:lnTo>
                    <a:pt x="3157" y="3643"/>
                  </a:lnTo>
                  <a:lnTo>
                    <a:pt x="3678" y="3158"/>
                  </a:lnTo>
                  <a:lnTo>
                    <a:pt x="2325" y="1805"/>
                  </a:lnTo>
                  <a:lnTo>
                    <a:pt x="3678" y="486"/>
                  </a:lnTo>
                  <a:lnTo>
                    <a:pt x="3157" y="0"/>
                  </a:lnTo>
                  <a:lnTo>
                    <a:pt x="3157" y="0"/>
                  </a:lnTo>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81" name="Google Shape;2681;p59"/>
          <p:cNvGrpSpPr/>
          <p:nvPr/>
        </p:nvGrpSpPr>
        <p:grpSpPr>
          <a:xfrm>
            <a:off x="8009738" y="444900"/>
            <a:ext cx="739738" cy="499927"/>
            <a:chOff x="8009738" y="444900"/>
            <a:chExt cx="739738" cy="499927"/>
          </a:xfrm>
        </p:grpSpPr>
        <p:grpSp>
          <p:nvGrpSpPr>
            <p:cNvPr id="2682" name="Google Shape;2682;p59"/>
            <p:cNvGrpSpPr/>
            <p:nvPr/>
          </p:nvGrpSpPr>
          <p:grpSpPr>
            <a:xfrm>
              <a:off x="8114513" y="444900"/>
              <a:ext cx="634963" cy="406652"/>
              <a:chOff x="8114513" y="444900"/>
              <a:chExt cx="634963" cy="406652"/>
            </a:xfrm>
          </p:grpSpPr>
          <p:sp>
            <p:nvSpPr>
              <p:cNvPr id="2683" name="Google Shape;2683;p59"/>
              <p:cNvSpPr/>
              <p:nvPr/>
            </p:nvSpPr>
            <p:spPr>
              <a:xfrm>
                <a:off x="8114513" y="444900"/>
                <a:ext cx="634950" cy="59000"/>
              </a:xfrm>
              <a:custGeom>
                <a:avLst/>
                <a:gdLst/>
                <a:ahLst/>
                <a:cxnLst/>
                <a:rect l="l" t="t" r="r" b="b"/>
                <a:pathLst>
                  <a:path w="25398" h="2360" extrusionOk="0">
                    <a:moveTo>
                      <a:pt x="1" y="0"/>
                    </a:moveTo>
                    <a:lnTo>
                      <a:pt x="1" y="2359"/>
                    </a:lnTo>
                    <a:lnTo>
                      <a:pt x="25398" y="2359"/>
                    </a:lnTo>
                    <a:lnTo>
                      <a:pt x="25398"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59"/>
              <p:cNvSpPr/>
              <p:nvPr/>
            </p:nvSpPr>
            <p:spPr>
              <a:xfrm>
                <a:off x="8706063" y="463100"/>
                <a:ext cx="21725" cy="20850"/>
              </a:xfrm>
              <a:custGeom>
                <a:avLst/>
                <a:gdLst/>
                <a:ahLst/>
                <a:cxnLst/>
                <a:rect l="l" t="t" r="r" b="b"/>
                <a:pathLst>
                  <a:path w="869" h="834" fill="none" extrusionOk="0">
                    <a:moveTo>
                      <a:pt x="1" y="1"/>
                    </a:moveTo>
                    <a:lnTo>
                      <a:pt x="868" y="833"/>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59"/>
              <p:cNvSpPr/>
              <p:nvPr/>
            </p:nvSpPr>
            <p:spPr>
              <a:xfrm>
                <a:off x="8706063" y="463100"/>
                <a:ext cx="21725" cy="20850"/>
              </a:xfrm>
              <a:custGeom>
                <a:avLst/>
                <a:gdLst/>
                <a:ahLst/>
                <a:cxnLst/>
                <a:rect l="l" t="t" r="r" b="b"/>
                <a:pathLst>
                  <a:path w="869" h="834" fill="none" extrusionOk="0">
                    <a:moveTo>
                      <a:pt x="868" y="1"/>
                    </a:moveTo>
                    <a:lnTo>
                      <a:pt x="1" y="833"/>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59"/>
              <p:cNvSpPr/>
              <p:nvPr/>
            </p:nvSpPr>
            <p:spPr>
              <a:xfrm>
                <a:off x="8114525" y="503900"/>
                <a:ext cx="634950" cy="347652"/>
              </a:xfrm>
              <a:custGeom>
                <a:avLst/>
                <a:gdLst/>
                <a:ahLst/>
                <a:cxnLst/>
                <a:rect l="l" t="t" r="r" b="b"/>
                <a:pathLst>
                  <a:path w="25398" h="2360" extrusionOk="0">
                    <a:moveTo>
                      <a:pt x="1" y="0"/>
                    </a:moveTo>
                    <a:lnTo>
                      <a:pt x="1" y="2359"/>
                    </a:lnTo>
                    <a:lnTo>
                      <a:pt x="25398" y="2359"/>
                    </a:lnTo>
                    <a:lnTo>
                      <a:pt x="25398"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87" name="Google Shape;2687;p59"/>
            <p:cNvGrpSpPr/>
            <p:nvPr/>
          </p:nvGrpSpPr>
          <p:grpSpPr>
            <a:xfrm>
              <a:off x="8009738" y="538175"/>
              <a:ext cx="634963" cy="406652"/>
              <a:chOff x="8009738" y="538175"/>
              <a:chExt cx="634963" cy="406652"/>
            </a:xfrm>
          </p:grpSpPr>
          <p:sp>
            <p:nvSpPr>
              <p:cNvPr id="2688" name="Google Shape;2688;p59"/>
              <p:cNvSpPr/>
              <p:nvPr/>
            </p:nvSpPr>
            <p:spPr>
              <a:xfrm>
                <a:off x="8009738" y="538175"/>
                <a:ext cx="634950" cy="59000"/>
              </a:xfrm>
              <a:custGeom>
                <a:avLst/>
                <a:gdLst/>
                <a:ahLst/>
                <a:cxnLst/>
                <a:rect l="l" t="t" r="r" b="b"/>
                <a:pathLst>
                  <a:path w="25398" h="2360" extrusionOk="0">
                    <a:moveTo>
                      <a:pt x="1" y="0"/>
                    </a:moveTo>
                    <a:lnTo>
                      <a:pt x="1" y="2359"/>
                    </a:lnTo>
                    <a:lnTo>
                      <a:pt x="25398" y="2359"/>
                    </a:lnTo>
                    <a:lnTo>
                      <a:pt x="25398"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59"/>
              <p:cNvSpPr/>
              <p:nvPr/>
            </p:nvSpPr>
            <p:spPr>
              <a:xfrm>
                <a:off x="8601288" y="556375"/>
                <a:ext cx="21725" cy="20850"/>
              </a:xfrm>
              <a:custGeom>
                <a:avLst/>
                <a:gdLst/>
                <a:ahLst/>
                <a:cxnLst/>
                <a:rect l="l" t="t" r="r" b="b"/>
                <a:pathLst>
                  <a:path w="869" h="834" fill="none" extrusionOk="0">
                    <a:moveTo>
                      <a:pt x="1" y="1"/>
                    </a:moveTo>
                    <a:lnTo>
                      <a:pt x="868" y="833"/>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59"/>
              <p:cNvSpPr/>
              <p:nvPr/>
            </p:nvSpPr>
            <p:spPr>
              <a:xfrm>
                <a:off x="8601288" y="556375"/>
                <a:ext cx="21725" cy="20850"/>
              </a:xfrm>
              <a:custGeom>
                <a:avLst/>
                <a:gdLst/>
                <a:ahLst/>
                <a:cxnLst/>
                <a:rect l="l" t="t" r="r" b="b"/>
                <a:pathLst>
                  <a:path w="869" h="834" fill="none" extrusionOk="0">
                    <a:moveTo>
                      <a:pt x="868" y="1"/>
                    </a:moveTo>
                    <a:lnTo>
                      <a:pt x="1" y="833"/>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59"/>
              <p:cNvSpPr/>
              <p:nvPr/>
            </p:nvSpPr>
            <p:spPr>
              <a:xfrm>
                <a:off x="8009750" y="597175"/>
                <a:ext cx="634950" cy="347652"/>
              </a:xfrm>
              <a:custGeom>
                <a:avLst/>
                <a:gdLst/>
                <a:ahLst/>
                <a:cxnLst/>
                <a:rect l="l" t="t" r="r" b="b"/>
                <a:pathLst>
                  <a:path w="25398" h="2360" extrusionOk="0">
                    <a:moveTo>
                      <a:pt x="1" y="0"/>
                    </a:moveTo>
                    <a:lnTo>
                      <a:pt x="1" y="2359"/>
                    </a:lnTo>
                    <a:lnTo>
                      <a:pt x="25398" y="2359"/>
                    </a:lnTo>
                    <a:lnTo>
                      <a:pt x="25398"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692" name="Google Shape;2692;p59"/>
          <p:cNvGrpSpPr/>
          <p:nvPr/>
        </p:nvGrpSpPr>
        <p:grpSpPr>
          <a:xfrm>
            <a:off x="706408" y="-1469152"/>
            <a:ext cx="1218677" cy="2647482"/>
            <a:chOff x="706408" y="-1469152"/>
            <a:chExt cx="1218677" cy="2647482"/>
          </a:xfrm>
        </p:grpSpPr>
        <p:grpSp>
          <p:nvGrpSpPr>
            <p:cNvPr id="2693" name="Google Shape;2693;p59"/>
            <p:cNvGrpSpPr/>
            <p:nvPr/>
          </p:nvGrpSpPr>
          <p:grpSpPr>
            <a:xfrm>
              <a:off x="706408" y="-1469152"/>
              <a:ext cx="1218677" cy="2356830"/>
              <a:chOff x="2071700" y="1617275"/>
              <a:chExt cx="717375" cy="1387350"/>
            </a:xfrm>
          </p:grpSpPr>
          <p:sp>
            <p:nvSpPr>
              <p:cNvPr id="2694" name="Google Shape;2694;p59"/>
              <p:cNvSpPr/>
              <p:nvPr/>
            </p:nvSpPr>
            <p:spPr>
              <a:xfrm>
                <a:off x="2093750" y="1644825"/>
                <a:ext cx="6625" cy="1339950"/>
              </a:xfrm>
              <a:custGeom>
                <a:avLst/>
                <a:gdLst/>
                <a:ahLst/>
                <a:cxnLst/>
                <a:rect l="l" t="t" r="r" b="b"/>
                <a:pathLst>
                  <a:path w="265" h="53598" extrusionOk="0">
                    <a:moveTo>
                      <a:pt x="0" y="0"/>
                    </a:moveTo>
                    <a:lnTo>
                      <a:pt x="0" y="5113"/>
                    </a:lnTo>
                    <a:lnTo>
                      <a:pt x="265" y="5113"/>
                    </a:lnTo>
                    <a:lnTo>
                      <a:pt x="265" y="0"/>
                    </a:lnTo>
                    <a:close/>
                    <a:moveTo>
                      <a:pt x="0" y="5378"/>
                    </a:moveTo>
                    <a:lnTo>
                      <a:pt x="0" y="10447"/>
                    </a:lnTo>
                    <a:lnTo>
                      <a:pt x="265" y="10447"/>
                    </a:lnTo>
                    <a:lnTo>
                      <a:pt x="265" y="5378"/>
                    </a:lnTo>
                    <a:close/>
                    <a:moveTo>
                      <a:pt x="0" y="10755"/>
                    </a:moveTo>
                    <a:lnTo>
                      <a:pt x="0" y="15824"/>
                    </a:lnTo>
                    <a:lnTo>
                      <a:pt x="265" y="15824"/>
                    </a:lnTo>
                    <a:lnTo>
                      <a:pt x="265" y="10755"/>
                    </a:lnTo>
                    <a:close/>
                    <a:moveTo>
                      <a:pt x="0" y="16089"/>
                    </a:moveTo>
                    <a:lnTo>
                      <a:pt x="0" y="21201"/>
                    </a:lnTo>
                    <a:lnTo>
                      <a:pt x="265" y="21201"/>
                    </a:lnTo>
                    <a:lnTo>
                      <a:pt x="265" y="16089"/>
                    </a:lnTo>
                    <a:close/>
                    <a:moveTo>
                      <a:pt x="0" y="21466"/>
                    </a:moveTo>
                    <a:lnTo>
                      <a:pt x="0" y="26579"/>
                    </a:lnTo>
                    <a:lnTo>
                      <a:pt x="265" y="26579"/>
                    </a:lnTo>
                    <a:lnTo>
                      <a:pt x="265" y="21466"/>
                    </a:lnTo>
                    <a:close/>
                    <a:moveTo>
                      <a:pt x="0" y="26843"/>
                    </a:moveTo>
                    <a:lnTo>
                      <a:pt x="0" y="31956"/>
                    </a:lnTo>
                    <a:lnTo>
                      <a:pt x="265" y="31956"/>
                    </a:lnTo>
                    <a:lnTo>
                      <a:pt x="265" y="26843"/>
                    </a:lnTo>
                    <a:close/>
                    <a:moveTo>
                      <a:pt x="0" y="32221"/>
                    </a:moveTo>
                    <a:lnTo>
                      <a:pt x="0" y="37334"/>
                    </a:lnTo>
                    <a:lnTo>
                      <a:pt x="265" y="37334"/>
                    </a:lnTo>
                    <a:lnTo>
                      <a:pt x="265" y="32221"/>
                    </a:lnTo>
                    <a:close/>
                    <a:moveTo>
                      <a:pt x="0" y="37598"/>
                    </a:moveTo>
                    <a:lnTo>
                      <a:pt x="0" y="42711"/>
                    </a:lnTo>
                    <a:lnTo>
                      <a:pt x="265" y="42711"/>
                    </a:lnTo>
                    <a:lnTo>
                      <a:pt x="265" y="37598"/>
                    </a:lnTo>
                    <a:close/>
                    <a:moveTo>
                      <a:pt x="0" y="42975"/>
                    </a:moveTo>
                    <a:lnTo>
                      <a:pt x="0" y="48088"/>
                    </a:lnTo>
                    <a:lnTo>
                      <a:pt x="265" y="48088"/>
                    </a:lnTo>
                    <a:lnTo>
                      <a:pt x="265" y="42975"/>
                    </a:lnTo>
                    <a:close/>
                    <a:moveTo>
                      <a:pt x="0" y="48353"/>
                    </a:moveTo>
                    <a:lnTo>
                      <a:pt x="0" y="53598"/>
                    </a:lnTo>
                    <a:lnTo>
                      <a:pt x="44" y="53598"/>
                    </a:lnTo>
                    <a:lnTo>
                      <a:pt x="44"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59"/>
              <p:cNvSpPr/>
              <p:nvPr/>
            </p:nvSpPr>
            <p:spPr>
              <a:xfrm>
                <a:off x="2093750" y="1643725"/>
                <a:ext cx="6625" cy="1341050"/>
              </a:xfrm>
              <a:custGeom>
                <a:avLst/>
                <a:gdLst/>
                <a:ahLst/>
                <a:cxnLst/>
                <a:rect l="l" t="t" r="r" b="b"/>
                <a:pathLst>
                  <a:path w="265" h="53642" fill="none" extrusionOk="0">
                    <a:moveTo>
                      <a:pt x="0" y="0"/>
                    </a:moveTo>
                    <a:lnTo>
                      <a:pt x="0" y="0"/>
                    </a:lnTo>
                    <a:lnTo>
                      <a:pt x="0" y="53642"/>
                    </a:lnTo>
                    <a:lnTo>
                      <a:pt x="265" y="53642"/>
                    </a:lnTo>
                    <a:lnTo>
                      <a:pt x="44" y="53642"/>
                    </a:lnTo>
                    <a:lnTo>
                      <a:pt x="44" y="53377"/>
                    </a:lnTo>
                    <a:lnTo>
                      <a:pt x="265" y="53377"/>
                    </a:lnTo>
                    <a:lnTo>
                      <a:pt x="265" y="48397"/>
                    </a:lnTo>
                    <a:lnTo>
                      <a:pt x="0" y="48397"/>
                    </a:lnTo>
                    <a:lnTo>
                      <a:pt x="0" y="48132"/>
                    </a:lnTo>
                    <a:lnTo>
                      <a:pt x="265" y="48132"/>
                    </a:lnTo>
                    <a:lnTo>
                      <a:pt x="265" y="43019"/>
                    </a:lnTo>
                    <a:lnTo>
                      <a:pt x="0" y="43019"/>
                    </a:lnTo>
                    <a:lnTo>
                      <a:pt x="0" y="42755"/>
                    </a:lnTo>
                    <a:lnTo>
                      <a:pt x="265" y="42755"/>
                    </a:lnTo>
                    <a:lnTo>
                      <a:pt x="265" y="37642"/>
                    </a:lnTo>
                    <a:lnTo>
                      <a:pt x="0" y="37642"/>
                    </a:lnTo>
                    <a:lnTo>
                      <a:pt x="0" y="37378"/>
                    </a:lnTo>
                    <a:lnTo>
                      <a:pt x="265" y="37378"/>
                    </a:lnTo>
                    <a:lnTo>
                      <a:pt x="265" y="32265"/>
                    </a:lnTo>
                    <a:lnTo>
                      <a:pt x="0" y="32265"/>
                    </a:lnTo>
                    <a:lnTo>
                      <a:pt x="0" y="32000"/>
                    </a:lnTo>
                    <a:lnTo>
                      <a:pt x="265" y="32000"/>
                    </a:lnTo>
                    <a:lnTo>
                      <a:pt x="265" y="26887"/>
                    </a:lnTo>
                    <a:lnTo>
                      <a:pt x="0" y="26887"/>
                    </a:lnTo>
                    <a:lnTo>
                      <a:pt x="0" y="26623"/>
                    </a:lnTo>
                    <a:lnTo>
                      <a:pt x="265" y="26623"/>
                    </a:lnTo>
                    <a:lnTo>
                      <a:pt x="265" y="21510"/>
                    </a:lnTo>
                    <a:lnTo>
                      <a:pt x="0" y="21510"/>
                    </a:lnTo>
                    <a:lnTo>
                      <a:pt x="0" y="21245"/>
                    </a:lnTo>
                    <a:lnTo>
                      <a:pt x="265" y="21245"/>
                    </a:lnTo>
                    <a:lnTo>
                      <a:pt x="265" y="16133"/>
                    </a:lnTo>
                    <a:lnTo>
                      <a:pt x="0" y="16133"/>
                    </a:lnTo>
                    <a:lnTo>
                      <a:pt x="0" y="15868"/>
                    </a:lnTo>
                    <a:lnTo>
                      <a:pt x="265" y="15868"/>
                    </a:lnTo>
                    <a:lnTo>
                      <a:pt x="265" y="10799"/>
                    </a:lnTo>
                    <a:lnTo>
                      <a:pt x="0" y="10799"/>
                    </a:lnTo>
                    <a:lnTo>
                      <a:pt x="0" y="10491"/>
                    </a:lnTo>
                    <a:lnTo>
                      <a:pt x="265" y="10491"/>
                    </a:lnTo>
                    <a:lnTo>
                      <a:pt x="265" y="5422"/>
                    </a:lnTo>
                    <a:lnTo>
                      <a:pt x="0" y="5422"/>
                    </a:lnTo>
                    <a:lnTo>
                      <a:pt x="0" y="5157"/>
                    </a:lnTo>
                    <a:lnTo>
                      <a:pt x="265" y="5157"/>
                    </a:lnTo>
                    <a:lnTo>
                      <a:pt x="265" y="44"/>
                    </a:lnTo>
                    <a:lnTo>
                      <a:pt x="0" y="44"/>
                    </a:lnTo>
                    <a:lnTo>
                      <a:pt x="0"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59"/>
              <p:cNvSpPr/>
              <p:nvPr/>
            </p:nvSpPr>
            <p:spPr>
              <a:xfrm>
                <a:off x="2228175" y="1644825"/>
                <a:ext cx="6650" cy="1333350"/>
              </a:xfrm>
              <a:custGeom>
                <a:avLst/>
                <a:gdLst/>
                <a:ahLst/>
                <a:cxnLst/>
                <a:rect l="l" t="t" r="r" b="b"/>
                <a:pathLst>
                  <a:path w="266" h="53334" extrusionOk="0">
                    <a:moveTo>
                      <a:pt x="1" y="0"/>
                    </a:moveTo>
                    <a:lnTo>
                      <a:pt x="1" y="5113"/>
                    </a:lnTo>
                    <a:lnTo>
                      <a:pt x="265" y="5113"/>
                    </a:lnTo>
                    <a:lnTo>
                      <a:pt x="265" y="0"/>
                    </a:lnTo>
                    <a:close/>
                    <a:moveTo>
                      <a:pt x="1" y="5378"/>
                    </a:moveTo>
                    <a:lnTo>
                      <a:pt x="1" y="10447"/>
                    </a:lnTo>
                    <a:lnTo>
                      <a:pt x="265" y="10447"/>
                    </a:lnTo>
                    <a:lnTo>
                      <a:pt x="265" y="5378"/>
                    </a:lnTo>
                    <a:close/>
                    <a:moveTo>
                      <a:pt x="1" y="10755"/>
                    </a:moveTo>
                    <a:lnTo>
                      <a:pt x="1" y="15824"/>
                    </a:lnTo>
                    <a:lnTo>
                      <a:pt x="265" y="15824"/>
                    </a:lnTo>
                    <a:lnTo>
                      <a:pt x="265" y="10755"/>
                    </a:lnTo>
                    <a:close/>
                    <a:moveTo>
                      <a:pt x="1" y="16089"/>
                    </a:moveTo>
                    <a:lnTo>
                      <a:pt x="1" y="21201"/>
                    </a:lnTo>
                    <a:lnTo>
                      <a:pt x="265" y="21201"/>
                    </a:lnTo>
                    <a:lnTo>
                      <a:pt x="265" y="16089"/>
                    </a:lnTo>
                    <a:close/>
                    <a:moveTo>
                      <a:pt x="1" y="21466"/>
                    </a:moveTo>
                    <a:lnTo>
                      <a:pt x="1" y="26579"/>
                    </a:lnTo>
                    <a:lnTo>
                      <a:pt x="265" y="26579"/>
                    </a:lnTo>
                    <a:lnTo>
                      <a:pt x="265" y="21466"/>
                    </a:lnTo>
                    <a:close/>
                    <a:moveTo>
                      <a:pt x="1" y="26843"/>
                    </a:moveTo>
                    <a:lnTo>
                      <a:pt x="1" y="31956"/>
                    </a:lnTo>
                    <a:lnTo>
                      <a:pt x="265" y="31956"/>
                    </a:lnTo>
                    <a:lnTo>
                      <a:pt x="265" y="26843"/>
                    </a:lnTo>
                    <a:close/>
                    <a:moveTo>
                      <a:pt x="1" y="32221"/>
                    </a:moveTo>
                    <a:lnTo>
                      <a:pt x="1" y="37334"/>
                    </a:lnTo>
                    <a:lnTo>
                      <a:pt x="265" y="37334"/>
                    </a:lnTo>
                    <a:lnTo>
                      <a:pt x="265" y="32221"/>
                    </a:lnTo>
                    <a:close/>
                    <a:moveTo>
                      <a:pt x="1" y="37598"/>
                    </a:moveTo>
                    <a:lnTo>
                      <a:pt x="1" y="42711"/>
                    </a:lnTo>
                    <a:lnTo>
                      <a:pt x="265" y="42711"/>
                    </a:lnTo>
                    <a:lnTo>
                      <a:pt x="265" y="37598"/>
                    </a:lnTo>
                    <a:close/>
                    <a:moveTo>
                      <a:pt x="1" y="42975"/>
                    </a:moveTo>
                    <a:lnTo>
                      <a:pt x="1" y="48088"/>
                    </a:lnTo>
                    <a:lnTo>
                      <a:pt x="265" y="48088"/>
                    </a:lnTo>
                    <a:lnTo>
                      <a:pt x="265" y="42975"/>
                    </a:lnTo>
                    <a:close/>
                    <a:moveTo>
                      <a:pt x="1" y="48353"/>
                    </a:moveTo>
                    <a:lnTo>
                      <a:pt x="1"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59"/>
              <p:cNvSpPr/>
              <p:nvPr/>
            </p:nvSpPr>
            <p:spPr>
              <a:xfrm>
                <a:off x="2228175" y="2853625"/>
                <a:ext cx="6650" cy="124550"/>
              </a:xfrm>
              <a:custGeom>
                <a:avLst/>
                <a:gdLst/>
                <a:ahLst/>
                <a:cxnLst/>
                <a:rect l="l" t="t" r="r" b="b"/>
                <a:pathLst>
                  <a:path w="266" h="4982" fill="none" extrusionOk="0">
                    <a:moveTo>
                      <a:pt x="265" y="1"/>
                    </a:moveTo>
                    <a:lnTo>
                      <a:pt x="1" y="1"/>
                    </a:lnTo>
                    <a:lnTo>
                      <a:pt x="1" y="4981"/>
                    </a:lnTo>
                    <a:lnTo>
                      <a:pt x="265" y="4981"/>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59"/>
              <p:cNvSpPr/>
              <p:nvPr/>
            </p:nvSpPr>
            <p:spPr>
              <a:xfrm>
                <a:off x="2228175" y="2719200"/>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59"/>
              <p:cNvSpPr/>
              <p:nvPr/>
            </p:nvSpPr>
            <p:spPr>
              <a:xfrm>
                <a:off x="2228175" y="2584750"/>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59"/>
              <p:cNvSpPr/>
              <p:nvPr/>
            </p:nvSpPr>
            <p:spPr>
              <a:xfrm>
                <a:off x="2228175" y="2450325"/>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59"/>
              <p:cNvSpPr/>
              <p:nvPr/>
            </p:nvSpPr>
            <p:spPr>
              <a:xfrm>
                <a:off x="2228175" y="2315900"/>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59"/>
              <p:cNvSpPr/>
              <p:nvPr/>
            </p:nvSpPr>
            <p:spPr>
              <a:xfrm>
                <a:off x="2228175" y="2181450"/>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59"/>
              <p:cNvSpPr/>
              <p:nvPr/>
            </p:nvSpPr>
            <p:spPr>
              <a:xfrm>
                <a:off x="2228175" y="2047025"/>
                <a:ext cx="6650" cy="127850"/>
              </a:xfrm>
              <a:custGeom>
                <a:avLst/>
                <a:gdLst/>
                <a:ahLst/>
                <a:cxnLst/>
                <a:rect l="l" t="t" r="r" b="b"/>
                <a:pathLst>
                  <a:path w="266" h="5114" fill="none" extrusionOk="0">
                    <a:moveTo>
                      <a:pt x="265" y="1"/>
                    </a:moveTo>
                    <a:lnTo>
                      <a:pt x="1" y="1"/>
                    </a:lnTo>
                    <a:lnTo>
                      <a:pt x="1" y="5113"/>
                    </a:lnTo>
                    <a:lnTo>
                      <a:pt x="265" y="5113"/>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59"/>
              <p:cNvSpPr/>
              <p:nvPr/>
            </p:nvSpPr>
            <p:spPr>
              <a:xfrm>
                <a:off x="2228175" y="1913700"/>
                <a:ext cx="6650" cy="126750"/>
              </a:xfrm>
              <a:custGeom>
                <a:avLst/>
                <a:gdLst/>
                <a:ahLst/>
                <a:cxnLst/>
                <a:rect l="l" t="t" r="r" b="b"/>
                <a:pathLst>
                  <a:path w="266" h="5070" fill="none" extrusionOk="0">
                    <a:moveTo>
                      <a:pt x="265" y="0"/>
                    </a:moveTo>
                    <a:lnTo>
                      <a:pt x="1" y="0"/>
                    </a:lnTo>
                    <a:lnTo>
                      <a:pt x="1" y="5069"/>
                    </a:lnTo>
                    <a:lnTo>
                      <a:pt x="265" y="5069"/>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59"/>
              <p:cNvSpPr/>
              <p:nvPr/>
            </p:nvSpPr>
            <p:spPr>
              <a:xfrm>
                <a:off x="2228175" y="1779250"/>
                <a:ext cx="6650" cy="126750"/>
              </a:xfrm>
              <a:custGeom>
                <a:avLst/>
                <a:gdLst/>
                <a:ahLst/>
                <a:cxnLst/>
                <a:rect l="l" t="t" r="r" b="b"/>
                <a:pathLst>
                  <a:path w="266" h="5070" fill="none" extrusionOk="0">
                    <a:moveTo>
                      <a:pt x="265" y="1"/>
                    </a:moveTo>
                    <a:lnTo>
                      <a:pt x="1" y="1"/>
                    </a:lnTo>
                    <a:lnTo>
                      <a:pt x="1" y="5070"/>
                    </a:lnTo>
                    <a:lnTo>
                      <a:pt x="265" y="5070"/>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59"/>
              <p:cNvSpPr/>
              <p:nvPr/>
            </p:nvSpPr>
            <p:spPr>
              <a:xfrm>
                <a:off x="2228175" y="1644825"/>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59"/>
              <p:cNvSpPr/>
              <p:nvPr/>
            </p:nvSpPr>
            <p:spPr>
              <a:xfrm>
                <a:off x="2362625" y="1644825"/>
                <a:ext cx="6625" cy="1333350"/>
              </a:xfrm>
              <a:custGeom>
                <a:avLst/>
                <a:gdLst/>
                <a:ahLst/>
                <a:cxnLst/>
                <a:rect l="l" t="t" r="r" b="b"/>
                <a:pathLst>
                  <a:path w="265" h="53334" extrusionOk="0">
                    <a:moveTo>
                      <a:pt x="0" y="0"/>
                    </a:moveTo>
                    <a:lnTo>
                      <a:pt x="0" y="5113"/>
                    </a:lnTo>
                    <a:lnTo>
                      <a:pt x="265" y="5113"/>
                    </a:lnTo>
                    <a:lnTo>
                      <a:pt x="265" y="0"/>
                    </a:lnTo>
                    <a:close/>
                    <a:moveTo>
                      <a:pt x="0" y="5378"/>
                    </a:moveTo>
                    <a:lnTo>
                      <a:pt x="0" y="10447"/>
                    </a:lnTo>
                    <a:lnTo>
                      <a:pt x="265" y="10447"/>
                    </a:lnTo>
                    <a:lnTo>
                      <a:pt x="265" y="5378"/>
                    </a:lnTo>
                    <a:close/>
                    <a:moveTo>
                      <a:pt x="0" y="10755"/>
                    </a:moveTo>
                    <a:lnTo>
                      <a:pt x="0" y="15824"/>
                    </a:lnTo>
                    <a:lnTo>
                      <a:pt x="265" y="15824"/>
                    </a:lnTo>
                    <a:lnTo>
                      <a:pt x="265" y="10755"/>
                    </a:lnTo>
                    <a:close/>
                    <a:moveTo>
                      <a:pt x="0" y="16089"/>
                    </a:moveTo>
                    <a:lnTo>
                      <a:pt x="0" y="21201"/>
                    </a:lnTo>
                    <a:lnTo>
                      <a:pt x="265" y="21201"/>
                    </a:lnTo>
                    <a:lnTo>
                      <a:pt x="265" y="16089"/>
                    </a:lnTo>
                    <a:close/>
                    <a:moveTo>
                      <a:pt x="0" y="21466"/>
                    </a:moveTo>
                    <a:lnTo>
                      <a:pt x="0" y="26579"/>
                    </a:lnTo>
                    <a:lnTo>
                      <a:pt x="265" y="26579"/>
                    </a:lnTo>
                    <a:lnTo>
                      <a:pt x="265" y="21466"/>
                    </a:lnTo>
                    <a:close/>
                    <a:moveTo>
                      <a:pt x="0" y="26843"/>
                    </a:moveTo>
                    <a:lnTo>
                      <a:pt x="0" y="31956"/>
                    </a:lnTo>
                    <a:lnTo>
                      <a:pt x="265" y="31956"/>
                    </a:lnTo>
                    <a:lnTo>
                      <a:pt x="265" y="26843"/>
                    </a:lnTo>
                    <a:close/>
                    <a:moveTo>
                      <a:pt x="0" y="32221"/>
                    </a:moveTo>
                    <a:lnTo>
                      <a:pt x="0" y="37334"/>
                    </a:lnTo>
                    <a:lnTo>
                      <a:pt x="265" y="37334"/>
                    </a:lnTo>
                    <a:lnTo>
                      <a:pt x="265" y="32221"/>
                    </a:lnTo>
                    <a:close/>
                    <a:moveTo>
                      <a:pt x="0" y="37598"/>
                    </a:moveTo>
                    <a:lnTo>
                      <a:pt x="0" y="42711"/>
                    </a:lnTo>
                    <a:lnTo>
                      <a:pt x="265" y="42711"/>
                    </a:lnTo>
                    <a:lnTo>
                      <a:pt x="265" y="37598"/>
                    </a:lnTo>
                    <a:close/>
                    <a:moveTo>
                      <a:pt x="0" y="42975"/>
                    </a:moveTo>
                    <a:lnTo>
                      <a:pt x="0" y="48088"/>
                    </a:lnTo>
                    <a:lnTo>
                      <a:pt x="265" y="48088"/>
                    </a:lnTo>
                    <a:lnTo>
                      <a:pt x="265" y="42975"/>
                    </a:lnTo>
                    <a:close/>
                    <a:moveTo>
                      <a:pt x="0" y="48353"/>
                    </a:moveTo>
                    <a:lnTo>
                      <a:pt x="0"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59"/>
              <p:cNvSpPr/>
              <p:nvPr/>
            </p:nvSpPr>
            <p:spPr>
              <a:xfrm>
                <a:off x="2362625" y="2853625"/>
                <a:ext cx="6625" cy="124550"/>
              </a:xfrm>
              <a:custGeom>
                <a:avLst/>
                <a:gdLst/>
                <a:ahLst/>
                <a:cxnLst/>
                <a:rect l="l" t="t" r="r" b="b"/>
                <a:pathLst>
                  <a:path w="265" h="4982" fill="none" extrusionOk="0">
                    <a:moveTo>
                      <a:pt x="265" y="1"/>
                    </a:moveTo>
                    <a:lnTo>
                      <a:pt x="0" y="1"/>
                    </a:lnTo>
                    <a:lnTo>
                      <a:pt x="0" y="4981"/>
                    </a:lnTo>
                    <a:lnTo>
                      <a:pt x="265" y="4981"/>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59"/>
              <p:cNvSpPr/>
              <p:nvPr/>
            </p:nvSpPr>
            <p:spPr>
              <a:xfrm>
                <a:off x="2362625" y="2719200"/>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59"/>
              <p:cNvSpPr/>
              <p:nvPr/>
            </p:nvSpPr>
            <p:spPr>
              <a:xfrm>
                <a:off x="2362625" y="2584750"/>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59"/>
              <p:cNvSpPr/>
              <p:nvPr/>
            </p:nvSpPr>
            <p:spPr>
              <a:xfrm>
                <a:off x="2362625" y="2450325"/>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59"/>
              <p:cNvSpPr/>
              <p:nvPr/>
            </p:nvSpPr>
            <p:spPr>
              <a:xfrm>
                <a:off x="2362625" y="2315900"/>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59"/>
              <p:cNvSpPr/>
              <p:nvPr/>
            </p:nvSpPr>
            <p:spPr>
              <a:xfrm>
                <a:off x="2362625" y="2181450"/>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59"/>
              <p:cNvSpPr/>
              <p:nvPr/>
            </p:nvSpPr>
            <p:spPr>
              <a:xfrm>
                <a:off x="2362625" y="2047025"/>
                <a:ext cx="6625" cy="127850"/>
              </a:xfrm>
              <a:custGeom>
                <a:avLst/>
                <a:gdLst/>
                <a:ahLst/>
                <a:cxnLst/>
                <a:rect l="l" t="t" r="r" b="b"/>
                <a:pathLst>
                  <a:path w="265" h="5114" fill="none" extrusionOk="0">
                    <a:moveTo>
                      <a:pt x="265" y="1"/>
                    </a:moveTo>
                    <a:lnTo>
                      <a:pt x="0" y="1"/>
                    </a:lnTo>
                    <a:lnTo>
                      <a:pt x="0" y="5113"/>
                    </a:lnTo>
                    <a:lnTo>
                      <a:pt x="265" y="5113"/>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59"/>
              <p:cNvSpPr/>
              <p:nvPr/>
            </p:nvSpPr>
            <p:spPr>
              <a:xfrm>
                <a:off x="2362625" y="1913700"/>
                <a:ext cx="6625" cy="126750"/>
              </a:xfrm>
              <a:custGeom>
                <a:avLst/>
                <a:gdLst/>
                <a:ahLst/>
                <a:cxnLst/>
                <a:rect l="l" t="t" r="r" b="b"/>
                <a:pathLst>
                  <a:path w="265" h="5070" fill="none" extrusionOk="0">
                    <a:moveTo>
                      <a:pt x="265" y="0"/>
                    </a:moveTo>
                    <a:lnTo>
                      <a:pt x="0" y="0"/>
                    </a:lnTo>
                    <a:lnTo>
                      <a:pt x="0" y="5069"/>
                    </a:lnTo>
                    <a:lnTo>
                      <a:pt x="265" y="5069"/>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59"/>
              <p:cNvSpPr/>
              <p:nvPr/>
            </p:nvSpPr>
            <p:spPr>
              <a:xfrm>
                <a:off x="2362625" y="1779250"/>
                <a:ext cx="6625" cy="126750"/>
              </a:xfrm>
              <a:custGeom>
                <a:avLst/>
                <a:gdLst/>
                <a:ahLst/>
                <a:cxnLst/>
                <a:rect l="l" t="t" r="r" b="b"/>
                <a:pathLst>
                  <a:path w="265" h="5070" fill="none" extrusionOk="0">
                    <a:moveTo>
                      <a:pt x="265" y="1"/>
                    </a:moveTo>
                    <a:lnTo>
                      <a:pt x="0" y="1"/>
                    </a:lnTo>
                    <a:lnTo>
                      <a:pt x="0" y="5070"/>
                    </a:lnTo>
                    <a:lnTo>
                      <a:pt x="265" y="5070"/>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59"/>
              <p:cNvSpPr/>
              <p:nvPr/>
            </p:nvSpPr>
            <p:spPr>
              <a:xfrm>
                <a:off x="2362625" y="1644825"/>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59"/>
              <p:cNvSpPr/>
              <p:nvPr/>
            </p:nvSpPr>
            <p:spPr>
              <a:xfrm>
                <a:off x="2497050" y="1644825"/>
                <a:ext cx="6625" cy="1333350"/>
              </a:xfrm>
              <a:custGeom>
                <a:avLst/>
                <a:gdLst/>
                <a:ahLst/>
                <a:cxnLst/>
                <a:rect l="l" t="t" r="r" b="b"/>
                <a:pathLst>
                  <a:path w="265" h="53334" extrusionOk="0">
                    <a:moveTo>
                      <a:pt x="0" y="0"/>
                    </a:moveTo>
                    <a:lnTo>
                      <a:pt x="0" y="5113"/>
                    </a:lnTo>
                    <a:lnTo>
                      <a:pt x="265" y="5113"/>
                    </a:lnTo>
                    <a:lnTo>
                      <a:pt x="265" y="0"/>
                    </a:lnTo>
                    <a:close/>
                    <a:moveTo>
                      <a:pt x="0" y="5378"/>
                    </a:moveTo>
                    <a:lnTo>
                      <a:pt x="0" y="10447"/>
                    </a:lnTo>
                    <a:lnTo>
                      <a:pt x="265" y="10447"/>
                    </a:lnTo>
                    <a:lnTo>
                      <a:pt x="265" y="5378"/>
                    </a:lnTo>
                    <a:close/>
                    <a:moveTo>
                      <a:pt x="0" y="10755"/>
                    </a:moveTo>
                    <a:lnTo>
                      <a:pt x="0" y="15824"/>
                    </a:lnTo>
                    <a:lnTo>
                      <a:pt x="265" y="15824"/>
                    </a:lnTo>
                    <a:lnTo>
                      <a:pt x="265" y="10755"/>
                    </a:lnTo>
                    <a:close/>
                    <a:moveTo>
                      <a:pt x="0" y="16089"/>
                    </a:moveTo>
                    <a:lnTo>
                      <a:pt x="0" y="21201"/>
                    </a:lnTo>
                    <a:lnTo>
                      <a:pt x="265" y="21201"/>
                    </a:lnTo>
                    <a:lnTo>
                      <a:pt x="265" y="16089"/>
                    </a:lnTo>
                    <a:close/>
                    <a:moveTo>
                      <a:pt x="0" y="21466"/>
                    </a:moveTo>
                    <a:lnTo>
                      <a:pt x="0" y="26579"/>
                    </a:lnTo>
                    <a:lnTo>
                      <a:pt x="265" y="26579"/>
                    </a:lnTo>
                    <a:lnTo>
                      <a:pt x="265" y="21466"/>
                    </a:lnTo>
                    <a:close/>
                    <a:moveTo>
                      <a:pt x="0" y="26843"/>
                    </a:moveTo>
                    <a:lnTo>
                      <a:pt x="0" y="31956"/>
                    </a:lnTo>
                    <a:lnTo>
                      <a:pt x="265" y="31956"/>
                    </a:lnTo>
                    <a:lnTo>
                      <a:pt x="265" y="26843"/>
                    </a:lnTo>
                    <a:close/>
                    <a:moveTo>
                      <a:pt x="0" y="32221"/>
                    </a:moveTo>
                    <a:lnTo>
                      <a:pt x="0" y="37334"/>
                    </a:lnTo>
                    <a:lnTo>
                      <a:pt x="265" y="37334"/>
                    </a:lnTo>
                    <a:lnTo>
                      <a:pt x="265" y="32221"/>
                    </a:lnTo>
                    <a:close/>
                    <a:moveTo>
                      <a:pt x="0" y="37598"/>
                    </a:moveTo>
                    <a:lnTo>
                      <a:pt x="0" y="42711"/>
                    </a:lnTo>
                    <a:lnTo>
                      <a:pt x="265" y="42711"/>
                    </a:lnTo>
                    <a:lnTo>
                      <a:pt x="265" y="37598"/>
                    </a:lnTo>
                    <a:close/>
                    <a:moveTo>
                      <a:pt x="0" y="42975"/>
                    </a:moveTo>
                    <a:lnTo>
                      <a:pt x="0" y="48088"/>
                    </a:lnTo>
                    <a:lnTo>
                      <a:pt x="265" y="48088"/>
                    </a:lnTo>
                    <a:lnTo>
                      <a:pt x="265" y="42975"/>
                    </a:lnTo>
                    <a:close/>
                    <a:moveTo>
                      <a:pt x="0" y="48353"/>
                    </a:moveTo>
                    <a:lnTo>
                      <a:pt x="0"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59"/>
              <p:cNvSpPr/>
              <p:nvPr/>
            </p:nvSpPr>
            <p:spPr>
              <a:xfrm>
                <a:off x="2497050" y="2853625"/>
                <a:ext cx="6625" cy="124550"/>
              </a:xfrm>
              <a:custGeom>
                <a:avLst/>
                <a:gdLst/>
                <a:ahLst/>
                <a:cxnLst/>
                <a:rect l="l" t="t" r="r" b="b"/>
                <a:pathLst>
                  <a:path w="265" h="4982" fill="none" extrusionOk="0">
                    <a:moveTo>
                      <a:pt x="265" y="1"/>
                    </a:moveTo>
                    <a:lnTo>
                      <a:pt x="0" y="1"/>
                    </a:lnTo>
                    <a:lnTo>
                      <a:pt x="0" y="4981"/>
                    </a:lnTo>
                    <a:lnTo>
                      <a:pt x="265" y="4981"/>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59"/>
              <p:cNvSpPr/>
              <p:nvPr/>
            </p:nvSpPr>
            <p:spPr>
              <a:xfrm>
                <a:off x="2497050" y="2719200"/>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59"/>
              <p:cNvSpPr/>
              <p:nvPr/>
            </p:nvSpPr>
            <p:spPr>
              <a:xfrm>
                <a:off x="2497050" y="2584750"/>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59"/>
              <p:cNvSpPr/>
              <p:nvPr/>
            </p:nvSpPr>
            <p:spPr>
              <a:xfrm>
                <a:off x="2497050" y="2450325"/>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59"/>
              <p:cNvSpPr/>
              <p:nvPr/>
            </p:nvSpPr>
            <p:spPr>
              <a:xfrm>
                <a:off x="2497050" y="2315900"/>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59"/>
              <p:cNvSpPr/>
              <p:nvPr/>
            </p:nvSpPr>
            <p:spPr>
              <a:xfrm>
                <a:off x="2497050" y="2181450"/>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59"/>
              <p:cNvSpPr/>
              <p:nvPr/>
            </p:nvSpPr>
            <p:spPr>
              <a:xfrm>
                <a:off x="2497050" y="2047025"/>
                <a:ext cx="6625" cy="127850"/>
              </a:xfrm>
              <a:custGeom>
                <a:avLst/>
                <a:gdLst/>
                <a:ahLst/>
                <a:cxnLst/>
                <a:rect l="l" t="t" r="r" b="b"/>
                <a:pathLst>
                  <a:path w="265" h="5114" fill="none" extrusionOk="0">
                    <a:moveTo>
                      <a:pt x="265" y="1"/>
                    </a:moveTo>
                    <a:lnTo>
                      <a:pt x="0" y="1"/>
                    </a:lnTo>
                    <a:lnTo>
                      <a:pt x="0" y="5113"/>
                    </a:lnTo>
                    <a:lnTo>
                      <a:pt x="265" y="5113"/>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59"/>
              <p:cNvSpPr/>
              <p:nvPr/>
            </p:nvSpPr>
            <p:spPr>
              <a:xfrm>
                <a:off x="2497050" y="1913700"/>
                <a:ext cx="6625" cy="126750"/>
              </a:xfrm>
              <a:custGeom>
                <a:avLst/>
                <a:gdLst/>
                <a:ahLst/>
                <a:cxnLst/>
                <a:rect l="l" t="t" r="r" b="b"/>
                <a:pathLst>
                  <a:path w="265" h="5070" fill="none" extrusionOk="0">
                    <a:moveTo>
                      <a:pt x="265" y="0"/>
                    </a:moveTo>
                    <a:lnTo>
                      <a:pt x="0" y="0"/>
                    </a:lnTo>
                    <a:lnTo>
                      <a:pt x="0" y="5069"/>
                    </a:lnTo>
                    <a:lnTo>
                      <a:pt x="265" y="5069"/>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59"/>
              <p:cNvSpPr/>
              <p:nvPr/>
            </p:nvSpPr>
            <p:spPr>
              <a:xfrm>
                <a:off x="2497050" y="1779250"/>
                <a:ext cx="6625" cy="126750"/>
              </a:xfrm>
              <a:custGeom>
                <a:avLst/>
                <a:gdLst/>
                <a:ahLst/>
                <a:cxnLst/>
                <a:rect l="l" t="t" r="r" b="b"/>
                <a:pathLst>
                  <a:path w="265" h="5070" fill="none" extrusionOk="0">
                    <a:moveTo>
                      <a:pt x="265" y="1"/>
                    </a:moveTo>
                    <a:lnTo>
                      <a:pt x="0" y="1"/>
                    </a:lnTo>
                    <a:lnTo>
                      <a:pt x="0" y="5070"/>
                    </a:lnTo>
                    <a:lnTo>
                      <a:pt x="265" y="5070"/>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59"/>
              <p:cNvSpPr/>
              <p:nvPr/>
            </p:nvSpPr>
            <p:spPr>
              <a:xfrm>
                <a:off x="2497050" y="1644825"/>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59"/>
              <p:cNvSpPr/>
              <p:nvPr/>
            </p:nvSpPr>
            <p:spPr>
              <a:xfrm>
                <a:off x="2631475" y="1644825"/>
                <a:ext cx="6650" cy="1333350"/>
              </a:xfrm>
              <a:custGeom>
                <a:avLst/>
                <a:gdLst/>
                <a:ahLst/>
                <a:cxnLst/>
                <a:rect l="l" t="t" r="r" b="b"/>
                <a:pathLst>
                  <a:path w="266" h="53334" extrusionOk="0">
                    <a:moveTo>
                      <a:pt x="1" y="0"/>
                    </a:moveTo>
                    <a:lnTo>
                      <a:pt x="1" y="5113"/>
                    </a:lnTo>
                    <a:lnTo>
                      <a:pt x="265" y="5113"/>
                    </a:lnTo>
                    <a:lnTo>
                      <a:pt x="265" y="0"/>
                    </a:lnTo>
                    <a:close/>
                    <a:moveTo>
                      <a:pt x="1" y="5378"/>
                    </a:moveTo>
                    <a:lnTo>
                      <a:pt x="1" y="10447"/>
                    </a:lnTo>
                    <a:lnTo>
                      <a:pt x="265" y="10447"/>
                    </a:lnTo>
                    <a:lnTo>
                      <a:pt x="265" y="5378"/>
                    </a:lnTo>
                    <a:close/>
                    <a:moveTo>
                      <a:pt x="1" y="10755"/>
                    </a:moveTo>
                    <a:lnTo>
                      <a:pt x="1" y="15824"/>
                    </a:lnTo>
                    <a:lnTo>
                      <a:pt x="265" y="15824"/>
                    </a:lnTo>
                    <a:lnTo>
                      <a:pt x="265" y="10755"/>
                    </a:lnTo>
                    <a:close/>
                    <a:moveTo>
                      <a:pt x="1" y="16089"/>
                    </a:moveTo>
                    <a:lnTo>
                      <a:pt x="1" y="21201"/>
                    </a:lnTo>
                    <a:lnTo>
                      <a:pt x="265" y="21201"/>
                    </a:lnTo>
                    <a:lnTo>
                      <a:pt x="265" y="16089"/>
                    </a:lnTo>
                    <a:close/>
                    <a:moveTo>
                      <a:pt x="1" y="21466"/>
                    </a:moveTo>
                    <a:lnTo>
                      <a:pt x="1" y="26579"/>
                    </a:lnTo>
                    <a:lnTo>
                      <a:pt x="265" y="26579"/>
                    </a:lnTo>
                    <a:lnTo>
                      <a:pt x="265" y="21466"/>
                    </a:lnTo>
                    <a:close/>
                    <a:moveTo>
                      <a:pt x="1" y="26843"/>
                    </a:moveTo>
                    <a:lnTo>
                      <a:pt x="1" y="31956"/>
                    </a:lnTo>
                    <a:lnTo>
                      <a:pt x="265" y="31956"/>
                    </a:lnTo>
                    <a:lnTo>
                      <a:pt x="265" y="26843"/>
                    </a:lnTo>
                    <a:close/>
                    <a:moveTo>
                      <a:pt x="1" y="32221"/>
                    </a:moveTo>
                    <a:lnTo>
                      <a:pt x="1" y="37334"/>
                    </a:lnTo>
                    <a:lnTo>
                      <a:pt x="265" y="37334"/>
                    </a:lnTo>
                    <a:lnTo>
                      <a:pt x="265" y="32221"/>
                    </a:lnTo>
                    <a:close/>
                    <a:moveTo>
                      <a:pt x="1" y="37598"/>
                    </a:moveTo>
                    <a:lnTo>
                      <a:pt x="1" y="42711"/>
                    </a:lnTo>
                    <a:lnTo>
                      <a:pt x="265" y="42711"/>
                    </a:lnTo>
                    <a:lnTo>
                      <a:pt x="265" y="37598"/>
                    </a:lnTo>
                    <a:close/>
                    <a:moveTo>
                      <a:pt x="1" y="42975"/>
                    </a:moveTo>
                    <a:lnTo>
                      <a:pt x="1" y="48088"/>
                    </a:lnTo>
                    <a:lnTo>
                      <a:pt x="265" y="48088"/>
                    </a:lnTo>
                    <a:lnTo>
                      <a:pt x="265" y="42975"/>
                    </a:lnTo>
                    <a:close/>
                    <a:moveTo>
                      <a:pt x="1" y="48353"/>
                    </a:moveTo>
                    <a:lnTo>
                      <a:pt x="1"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59"/>
              <p:cNvSpPr/>
              <p:nvPr/>
            </p:nvSpPr>
            <p:spPr>
              <a:xfrm>
                <a:off x="2631475" y="2853625"/>
                <a:ext cx="6650" cy="124550"/>
              </a:xfrm>
              <a:custGeom>
                <a:avLst/>
                <a:gdLst/>
                <a:ahLst/>
                <a:cxnLst/>
                <a:rect l="l" t="t" r="r" b="b"/>
                <a:pathLst>
                  <a:path w="266" h="4982" fill="none" extrusionOk="0">
                    <a:moveTo>
                      <a:pt x="265" y="1"/>
                    </a:moveTo>
                    <a:lnTo>
                      <a:pt x="1" y="1"/>
                    </a:lnTo>
                    <a:lnTo>
                      <a:pt x="1" y="4981"/>
                    </a:lnTo>
                    <a:lnTo>
                      <a:pt x="265" y="4981"/>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59"/>
              <p:cNvSpPr/>
              <p:nvPr/>
            </p:nvSpPr>
            <p:spPr>
              <a:xfrm>
                <a:off x="2631475" y="2719200"/>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59"/>
              <p:cNvSpPr/>
              <p:nvPr/>
            </p:nvSpPr>
            <p:spPr>
              <a:xfrm>
                <a:off x="2631475" y="2584750"/>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59"/>
              <p:cNvSpPr/>
              <p:nvPr/>
            </p:nvSpPr>
            <p:spPr>
              <a:xfrm>
                <a:off x="2631475" y="2450325"/>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59"/>
              <p:cNvSpPr/>
              <p:nvPr/>
            </p:nvSpPr>
            <p:spPr>
              <a:xfrm>
                <a:off x="2631475" y="2315900"/>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59"/>
              <p:cNvSpPr/>
              <p:nvPr/>
            </p:nvSpPr>
            <p:spPr>
              <a:xfrm>
                <a:off x="2631475" y="2181450"/>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59"/>
              <p:cNvSpPr/>
              <p:nvPr/>
            </p:nvSpPr>
            <p:spPr>
              <a:xfrm>
                <a:off x="2631475" y="2047025"/>
                <a:ext cx="6650" cy="127850"/>
              </a:xfrm>
              <a:custGeom>
                <a:avLst/>
                <a:gdLst/>
                <a:ahLst/>
                <a:cxnLst/>
                <a:rect l="l" t="t" r="r" b="b"/>
                <a:pathLst>
                  <a:path w="266" h="5114" fill="none" extrusionOk="0">
                    <a:moveTo>
                      <a:pt x="265" y="1"/>
                    </a:moveTo>
                    <a:lnTo>
                      <a:pt x="1" y="1"/>
                    </a:lnTo>
                    <a:lnTo>
                      <a:pt x="1" y="5113"/>
                    </a:lnTo>
                    <a:lnTo>
                      <a:pt x="265" y="5113"/>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59"/>
              <p:cNvSpPr/>
              <p:nvPr/>
            </p:nvSpPr>
            <p:spPr>
              <a:xfrm>
                <a:off x="2631475" y="1913700"/>
                <a:ext cx="6650" cy="126750"/>
              </a:xfrm>
              <a:custGeom>
                <a:avLst/>
                <a:gdLst/>
                <a:ahLst/>
                <a:cxnLst/>
                <a:rect l="l" t="t" r="r" b="b"/>
                <a:pathLst>
                  <a:path w="266" h="5070" fill="none" extrusionOk="0">
                    <a:moveTo>
                      <a:pt x="265" y="0"/>
                    </a:moveTo>
                    <a:lnTo>
                      <a:pt x="1" y="0"/>
                    </a:lnTo>
                    <a:lnTo>
                      <a:pt x="1" y="5069"/>
                    </a:lnTo>
                    <a:lnTo>
                      <a:pt x="265" y="5069"/>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59"/>
              <p:cNvSpPr/>
              <p:nvPr/>
            </p:nvSpPr>
            <p:spPr>
              <a:xfrm>
                <a:off x="2631475" y="1779250"/>
                <a:ext cx="6650" cy="126750"/>
              </a:xfrm>
              <a:custGeom>
                <a:avLst/>
                <a:gdLst/>
                <a:ahLst/>
                <a:cxnLst/>
                <a:rect l="l" t="t" r="r" b="b"/>
                <a:pathLst>
                  <a:path w="266" h="5070" fill="none" extrusionOk="0">
                    <a:moveTo>
                      <a:pt x="265" y="1"/>
                    </a:moveTo>
                    <a:lnTo>
                      <a:pt x="1" y="1"/>
                    </a:lnTo>
                    <a:lnTo>
                      <a:pt x="1" y="5070"/>
                    </a:lnTo>
                    <a:lnTo>
                      <a:pt x="265" y="5070"/>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59"/>
              <p:cNvSpPr/>
              <p:nvPr/>
            </p:nvSpPr>
            <p:spPr>
              <a:xfrm>
                <a:off x="2631475" y="1644825"/>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59"/>
              <p:cNvSpPr/>
              <p:nvPr/>
            </p:nvSpPr>
            <p:spPr>
              <a:xfrm>
                <a:off x="2761500" y="1645925"/>
                <a:ext cx="7750" cy="1336650"/>
              </a:xfrm>
              <a:custGeom>
                <a:avLst/>
                <a:gdLst/>
                <a:ahLst/>
                <a:cxnLst/>
                <a:rect l="l" t="t" r="r" b="b"/>
                <a:pathLst>
                  <a:path w="310" h="53466" extrusionOk="0">
                    <a:moveTo>
                      <a:pt x="1" y="1"/>
                    </a:moveTo>
                    <a:lnTo>
                      <a:pt x="1" y="5069"/>
                    </a:lnTo>
                    <a:lnTo>
                      <a:pt x="309" y="5069"/>
                    </a:lnTo>
                    <a:lnTo>
                      <a:pt x="309" y="1"/>
                    </a:lnTo>
                    <a:close/>
                    <a:moveTo>
                      <a:pt x="1" y="5334"/>
                    </a:moveTo>
                    <a:lnTo>
                      <a:pt x="1" y="10403"/>
                    </a:lnTo>
                    <a:lnTo>
                      <a:pt x="309" y="10403"/>
                    </a:lnTo>
                    <a:lnTo>
                      <a:pt x="309" y="5334"/>
                    </a:lnTo>
                    <a:close/>
                    <a:moveTo>
                      <a:pt x="1" y="10711"/>
                    </a:moveTo>
                    <a:lnTo>
                      <a:pt x="1" y="15780"/>
                    </a:lnTo>
                    <a:lnTo>
                      <a:pt x="309" y="15780"/>
                    </a:lnTo>
                    <a:lnTo>
                      <a:pt x="309" y="10711"/>
                    </a:lnTo>
                    <a:close/>
                    <a:moveTo>
                      <a:pt x="1" y="16045"/>
                    </a:moveTo>
                    <a:lnTo>
                      <a:pt x="1" y="21157"/>
                    </a:lnTo>
                    <a:lnTo>
                      <a:pt x="309" y="21157"/>
                    </a:lnTo>
                    <a:lnTo>
                      <a:pt x="309" y="16045"/>
                    </a:lnTo>
                    <a:close/>
                    <a:moveTo>
                      <a:pt x="1" y="21422"/>
                    </a:moveTo>
                    <a:lnTo>
                      <a:pt x="1" y="26535"/>
                    </a:lnTo>
                    <a:lnTo>
                      <a:pt x="309" y="26535"/>
                    </a:lnTo>
                    <a:lnTo>
                      <a:pt x="309" y="21422"/>
                    </a:lnTo>
                    <a:close/>
                    <a:moveTo>
                      <a:pt x="1" y="26799"/>
                    </a:moveTo>
                    <a:lnTo>
                      <a:pt x="1" y="31912"/>
                    </a:lnTo>
                    <a:lnTo>
                      <a:pt x="309" y="31912"/>
                    </a:lnTo>
                    <a:lnTo>
                      <a:pt x="309" y="26799"/>
                    </a:lnTo>
                    <a:close/>
                    <a:moveTo>
                      <a:pt x="1" y="32177"/>
                    </a:moveTo>
                    <a:lnTo>
                      <a:pt x="1" y="37290"/>
                    </a:lnTo>
                    <a:lnTo>
                      <a:pt x="309" y="37290"/>
                    </a:lnTo>
                    <a:lnTo>
                      <a:pt x="309" y="32177"/>
                    </a:lnTo>
                    <a:close/>
                    <a:moveTo>
                      <a:pt x="1" y="37554"/>
                    </a:moveTo>
                    <a:lnTo>
                      <a:pt x="1" y="42667"/>
                    </a:lnTo>
                    <a:lnTo>
                      <a:pt x="309" y="42667"/>
                    </a:lnTo>
                    <a:lnTo>
                      <a:pt x="309" y="37554"/>
                    </a:lnTo>
                    <a:close/>
                    <a:moveTo>
                      <a:pt x="1" y="42931"/>
                    </a:moveTo>
                    <a:lnTo>
                      <a:pt x="1" y="48044"/>
                    </a:lnTo>
                    <a:lnTo>
                      <a:pt x="309" y="48044"/>
                    </a:lnTo>
                    <a:lnTo>
                      <a:pt x="309" y="42931"/>
                    </a:lnTo>
                    <a:close/>
                    <a:moveTo>
                      <a:pt x="1" y="48309"/>
                    </a:moveTo>
                    <a:lnTo>
                      <a:pt x="1" y="53289"/>
                    </a:lnTo>
                    <a:lnTo>
                      <a:pt x="265" y="53289"/>
                    </a:lnTo>
                    <a:lnTo>
                      <a:pt x="265" y="53466"/>
                    </a:lnTo>
                    <a:lnTo>
                      <a:pt x="309" y="53466"/>
                    </a:lnTo>
                    <a:lnTo>
                      <a:pt x="309" y="48309"/>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59"/>
              <p:cNvSpPr/>
              <p:nvPr/>
            </p:nvSpPr>
            <p:spPr>
              <a:xfrm>
                <a:off x="2761500" y="1645925"/>
                <a:ext cx="7750" cy="1336650"/>
              </a:xfrm>
              <a:custGeom>
                <a:avLst/>
                <a:gdLst/>
                <a:ahLst/>
                <a:cxnLst/>
                <a:rect l="l" t="t" r="r" b="b"/>
                <a:pathLst>
                  <a:path w="310" h="53466" fill="none" extrusionOk="0">
                    <a:moveTo>
                      <a:pt x="309" y="1"/>
                    </a:moveTo>
                    <a:lnTo>
                      <a:pt x="1" y="1"/>
                    </a:lnTo>
                    <a:lnTo>
                      <a:pt x="1" y="5069"/>
                    </a:lnTo>
                    <a:lnTo>
                      <a:pt x="309" y="5069"/>
                    </a:lnTo>
                    <a:lnTo>
                      <a:pt x="309" y="5334"/>
                    </a:lnTo>
                    <a:lnTo>
                      <a:pt x="1" y="5334"/>
                    </a:lnTo>
                    <a:lnTo>
                      <a:pt x="1" y="10403"/>
                    </a:lnTo>
                    <a:lnTo>
                      <a:pt x="309" y="10403"/>
                    </a:lnTo>
                    <a:lnTo>
                      <a:pt x="309" y="10711"/>
                    </a:lnTo>
                    <a:lnTo>
                      <a:pt x="1" y="10711"/>
                    </a:lnTo>
                    <a:lnTo>
                      <a:pt x="1" y="15780"/>
                    </a:lnTo>
                    <a:lnTo>
                      <a:pt x="309" y="15780"/>
                    </a:lnTo>
                    <a:lnTo>
                      <a:pt x="309" y="16045"/>
                    </a:lnTo>
                    <a:lnTo>
                      <a:pt x="1" y="16045"/>
                    </a:lnTo>
                    <a:lnTo>
                      <a:pt x="1" y="21157"/>
                    </a:lnTo>
                    <a:lnTo>
                      <a:pt x="309" y="21157"/>
                    </a:lnTo>
                    <a:lnTo>
                      <a:pt x="309" y="21422"/>
                    </a:lnTo>
                    <a:lnTo>
                      <a:pt x="1" y="21422"/>
                    </a:lnTo>
                    <a:lnTo>
                      <a:pt x="1" y="26535"/>
                    </a:lnTo>
                    <a:lnTo>
                      <a:pt x="309" y="26535"/>
                    </a:lnTo>
                    <a:lnTo>
                      <a:pt x="309" y="26799"/>
                    </a:lnTo>
                    <a:lnTo>
                      <a:pt x="1" y="26799"/>
                    </a:lnTo>
                    <a:lnTo>
                      <a:pt x="1" y="31912"/>
                    </a:lnTo>
                    <a:lnTo>
                      <a:pt x="309" y="31912"/>
                    </a:lnTo>
                    <a:lnTo>
                      <a:pt x="309" y="32177"/>
                    </a:lnTo>
                    <a:lnTo>
                      <a:pt x="1" y="32177"/>
                    </a:lnTo>
                    <a:lnTo>
                      <a:pt x="1" y="37290"/>
                    </a:lnTo>
                    <a:lnTo>
                      <a:pt x="309" y="37290"/>
                    </a:lnTo>
                    <a:lnTo>
                      <a:pt x="309" y="37554"/>
                    </a:lnTo>
                    <a:lnTo>
                      <a:pt x="1" y="37554"/>
                    </a:lnTo>
                    <a:lnTo>
                      <a:pt x="1" y="42667"/>
                    </a:lnTo>
                    <a:lnTo>
                      <a:pt x="309" y="42667"/>
                    </a:lnTo>
                    <a:lnTo>
                      <a:pt x="309" y="42931"/>
                    </a:lnTo>
                    <a:lnTo>
                      <a:pt x="1" y="42931"/>
                    </a:lnTo>
                    <a:lnTo>
                      <a:pt x="1" y="48044"/>
                    </a:lnTo>
                    <a:lnTo>
                      <a:pt x="309" y="48044"/>
                    </a:lnTo>
                    <a:lnTo>
                      <a:pt x="309" y="48309"/>
                    </a:lnTo>
                    <a:lnTo>
                      <a:pt x="1" y="48309"/>
                    </a:lnTo>
                    <a:lnTo>
                      <a:pt x="1" y="53289"/>
                    </a:lnTo>
                    <a:lnTo>
                      <a:pt x="265" y="53289"/>
                    </a:lnTo>
                    <a:lnTo>
                      <a:pt x="265" y="53466"/>
                    </a:lnTo>
                    <a:lnTo>
                      <a:pt x="309" y="53466"/>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59"/>
              <p:cNvSpPr/>
              <p:nvPr/>
            </p:nvSpPr>
            <p:spPr>
              <a:xfrm>
                <a:off x="2093750" y="1638225"/>
                <a:ext cx="675500" cy="6625"/>
              </a:xfrm>
              <a:custGeom>
                <a:avLst/>
                <a:gdLst/>
                <a:ahLst/>
                <a:cxnLst/>
                <a:rect l="l" t="t" r="r" b="b"/>
                <a:pathLst>
                  <a:path w="27020" h="265" extrusionOk="0">
                    <a:moveTo>
                      <a:pt x="0" y="0"/>
                    </a:moveTo>
                    <a:lnTo>
                      <a:pt x="0" y="220"/>
                    </a:lnTo>
                    <a:lnTo>
                      <a:pt x="265" y="220"/>
                    </a:lnTo>
                    <a:lnTo>
                      <a:pt x="265" y="264"/>
                    </a:lnTo>
                    <a:lnTo>
                      <a:pt x="5378" y="264"/>
                    </a:lnTo>
                    <a:lnTo>
                      <a:pt x="5378" y="220"/>
                    </a:lnTo>
                    <a:lnTo>
                      <a:pt x="5642" y="220"/>
                    </a:lnTo>
                    <a:lnTo>
                      <a:pt x="5642" y="264"/>
                    </a:lnTo>
                    <a:lnTo>
                      <a:pt x="10755" y="264"/>
                    </a:lnTo>
                    <a:lnTo>
                      <a:pt x="10755" y="220"/>
                    </a:lnTo>
                    <a:lnTo>
                      <a:pt x="11020" y="220"/>
                    </a:lnTo>
                    <a:lnTo>
                      <a:pt x="11020" y="264"/>
                    </a:lnTo>
                    <a:lnTo>
                      <a:pt x="16132" y="264"/>
                    </a:lnTo>
                    <a:lnTo>
                      <a:pt x="16132" y="220"/>
                    </a:lnTo>
                    <a:lnTo>
                      <a:pt x="16397" y="220"/>
                    </a:lnTo>
                    <a:lnTo>
                      <a:pt x="16397" y="264"/>
                    </a:lnTo>
                    <a:lnTo>
                      <a:pt x="21510" y="264"/>
                    </a:lnTo>
                    <a:lnTo>
                      <a:pt x="21510" y="220"/>
                    </a:lnTo>
                    <a:lnTo>
                      <a:pt x="21774" y="220"/>
                    </a:lnTo>
                    <a:lnTo>
                      <a:pt x="21774" y="264"/>
                    </a:lnTo>
                    <a:lnTo>
                      <a:pt x="27019" y="264"/>
                    </a:lnTo>
                    <a:lnTo>
                      <a:pt x="2701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59"/>
              <p:cNvSpPr/>
              <p:nvPr/>
            </p:nvSpPr>
            <p:spPr>
              <a:xfrm>
                <a:off x="2093750" y="1638225"/>
                <a:ext cx="675500" cy="6625"/>
              </a:xfrm>
              <a:custGeom>
                <a:avLst/>
                <a:gdLst/>
                <a:ahLst/>
                <a:cxnLst/>
                <a:rect l="l" t="t" r="r" b="b"/>
                <a:pathLst>
                  <a:path w="27020" h="265" fill="none" extrusionOk="0">
                    <a:moveTo>
                      <a:pt x="27019" y="0"/>
                    </a:moveTo>
                    <a:lnTo>
                      <a:pt x="0" y="0"/>
                    </a:lnTo>
                    <a:lnTo>
                      <a:pt x="0" y="220"/>
                    </a:lnTo>
                    <a:lnTo>
                      <a:pt x="265" y="220"/>
                    </a:lnTo>
                    <a:lnTo>
                      <a:pt x="265" y="264"/>
                    </a:lnTo>
                    <a:lnTo>
                      <a:pt x="5378" y="264"/>
                    </a:lnTo>
                    <a:lnTo>
                      <a:pt x="5378" y="220"/>
                    </a:lnTo>
                    <a:lnTo>
                      <a:pt x="5642" y="220"/>
                    </a:lnTo>
                    <a:lnTo>
                      <a:pt x="5642" y="264"/>
                    </a:lnTo>
                    <a:lnTo>
                      <a:pt x="10755" y="264"/>
                    </a:lnTo>
                    <a:lnTo>
                      <a:pt x="10755" y="220"/>
                    </a:lnTo>
                    <a:lnTo>
                      <a:pt x="11020" y="220"/>
                    </a:lnTo>
                    <a:lnTo>
                      <a:pt x="11020" y="264"/>
                    </a:lnTo>
                    <a:lnTo>
                      <a:pt x="16132" y="264"/>
                    </a:lnTo>
                    <a:lnTo>
                      <a:pt x="16132" y="220"/>
                    </a:lnTo>
                    <a:lnTo>
                      <a:pt x="16397" y="220"/>
                    </a:lnTo>
                    <a:lnTo>
                      <a:pt x="16397" y="264"/>
                    </a:lnTo>
                    <a:lnTo>
                      <a:pt x="21510" y="264"/>
                    </a:lnTo>
                    <a:lnTo>
                      <a:pt x="21510" y="220"/>
                    </a:lnTo>
                    <a:lnTo>
                      <a:pt x="21774" y="220"/>
                    </a:lnTo>
                    <a:lnTo>
                      <a:pt x="21774" y="264"/>
                    </a:lnTo>
                    <a:lnTo>
                      <a:pt x="27019" y="264"/>
                    </a:lnTo>
                    <a:lnTo>
                      <a:pt x="2701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59"/>
              <p:cNvSpPr/>
              <p:nvPr/>
            </p:nvSpPr>
            <p:spPr>
              <a:xfrm>
                <a:off x="2093750" y="1643725"/>
                <a:ext cx="6625" cy="1125"/>
              </a:xfrm>
              <a:custGeom>
                <a:avLst/>
                <a:gdLst/>
                <a:ahLst/>
                <a:cxnLst/>
                <a:rect l="l" t="t" r="r" b="b"/>
                <a:pathLst>
                  <a:path w="265" h="45" extrusionOk="0">
                    <a:moveTo>
                      <a:pt x="0" y="0"/>
                    </a:moveTo>
                    <a:lnTo>
                      <a:pt x="0" y="44"/>
                    </a:lnTo>
                    <a:lnTo>
                      <a:pt x="265"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59"/>
              <p:cNvSpPr/>
              <p:nvPr/>
            </p:nvSpPr>
            <p:spPr>
              <a:xfrm>
                <a:off x="2093750" y="1643725"/>
                <a:ext cx="6625" cy="1125"/>
              </a:xfrm>
              <a:custGeom>
                <a:avLst/>
                <a:gdLst/>
                <a:ahLst/>
                <a:cxnLst/>
                <a:rect l="l" t="t" r="r" b="b"/>
                <a:pathLst>
                  <a:path w="265" h="45" fill="none" extrusionOk="0">
                    <a:moveTo>
                      <a:pt x="265" y="0"/>
                    </a:moveTo>
                    <a:lnTo>
                      <a:pt x="0" y="0"/>
                    </a:lnTo>
                    <a:lnTo>
                      <a:pt x="0" y="44"/>
                    </a:lnTo>
                    <a:lnTo>
                      <a:pt x="265" y="44"/>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59"/>
              <p:cNvSpPr/>
              <p:nvPr/>
            </p:nvSpPr>
            <p:spPr>
              <a:xfrm>
                <a:off x="2228175" y="1643725"/>
                <a:ext cx="6650" cy="1125"/>
              </a:xfrm>
              <a:custGeom>
                <a:avLst/>
                <a:gdLst/>
                <a:ahLst/>
                <a:cxnLst/>
                <a:rect l="l" t="t" r="r" b="b"/>
                <a:pathLst>
                  <a:path w="266" h="45" extrusionOk="0">
                    <a:moveTo>
                      <a:pt x="1" y="0"/>
                    </a:moveTo>
                    <a:lnTo>
                      <a:pt x="1" y="44"/>
                    </a:lnTo>
                    <a:lnTo>
                      <a:pt x="265"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59"/>
              <p:cNvSpPr/>
              <p:nvPr/>
            </p:nvSpPr>
            <p:spPr>
              <a:xfrm>
                <a:off x="2228175" y="1643725"/>
                <a:ext cx="6650" cy="1125"/>
              </a:xfrm>
              <a:custGeom>
                <a:avLst/>
                <a:gdLst/>
                <a:ahLst/>
                <a:cxnLst/>
                <a:rect l="l" t="t" r="r" b="b"/>
                <a:pathLst>
                  <a:path w="266" h="45" fill="none" extrusionOk="0">
                    <a:moveTo>
                      <a:pt x="265" y="0"/>
                    </a:moveTo>
                    <a:lnTo>
                      <a:pt x="1" y="0"/>
                    </a:lnTo>
                    <a:lnTo>
                      <a:pt x="1" y="44"/>
                    </a:lnTo>
                    <a:lnTo>
                      <a:pt x="265" y="44"/>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59"/>
              <p:cNvSpPr/>
              <p:nvPr/>
            </p:nvSpPr>
            <p:spPr>
              <a:xfrm>
                <a:off x="2362625" y="1643725"/>
                <a:ext cx="6625" cy="1125"/>
              </a:xfrm>
              <a:custGeom>
                <a:avLst/>
                <a:gdLst/>
                <a:ahLst/>
                <a:cxnLst/>
                <a:rect l="l" t="t" r="r" b="b"/>
                <a:pathLst>
                  <a:path w="265" h="45" extrusionOk="0">
                    <a:moveTo>
                      <a:pt x="0" y="0"/>
                    </a:moveTo>
                    <a:lnTo>
                      <a:pt x="0" y="44"/>
                    </a:lnTo>
                    <a:lnTo>
                      <a:pt x="265"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59"/>
              <p:cNvSpPr/>
              <p:nvPr/>
            </p:nvSpPr>
            <p:spPr>
              <a:xfrm>
                <a:off x="2362625" y="1643725"/>
                <a:ext cx="6625" cy="1125"/>
              </a:xfrm>
              <a:custGeom>
                <a:avLst/>
                <a:gdLst/>
                <a:ahLst/>
                <a:cxnLst/>
                <a:rect l="l" t="t" r="r" b="b"/>
                <a:pathLst>
                  <a:path w="265" h="45" fill="none" extrusionOk="0">
                    <a:moveTo>
                      <a:pt x="265" y="0"/>
                    </a:moveTo>
                    <a:lnTo>
                      <a:pt x="0" y="0"/>
                    </a:lnTo>
                    <a:lnTo>
                      <a:pt x="0" y="44"/>
                    </a:lnTo>
                    <a:lnTo>
                      <a:pt x="265" y="44"/>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59"/>
              <p:cNvSpPr/>
              <p:nvPr/>
            </p:nvSpPr>
            <p:spPr>
              <a:xfrm>
                <a:off x="2497050" y="1643725"/>
                <a:ext cx="6625" cy="1125"/>
              </a:xfrm>
              <a:custGeom>
                <a:avLst/>
                <a:gdLst/>
                <a:ahLst/>
                <a:cxnLst/>
                <a:rect l="l" t="t" r="r" b="b"/>
                <a:pathLst>
                  <a:path w="265" h="45" extrusionOk="0">
                    <a:moveTo>
                      <a:pt x="0" y="0"/>
                    </a:moveTo>
                    <a:lnTo>
                      <a:pt x="0" y="44"/>
                    </a:lnTo>
                    <a:lnTo>
                      <a:pt x="265"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59"/>
              <p:cNvSpPr/>
              <p:nvPr/>
            </p:nvSpPr>
            <p:spPr>
              <a:xfrm>
                <a:off x="2497050" y="1643725"/>
                <a:ext cx="6625" cy="1125"/>
              </a:xfrm>
              <a:custGeom>
                <a:avLst/>
                <a:gdLst/>
                <a:ahLst/>
                <a:cxnLst/>
                <a:rect l="l" t="t" r="r" b="b"/>
                <a:pathLst>
                  <a:path w="265" h="45" fill="none" extrusionOk="0">
                    <a:moveTo>
                      <a:pt x="265" y="0"/>
                    </a:moveTo>
                    <a:lnTo>
                      <a:pt x="0" y="0"/>
                    </a:lnTo>
                    <a:lnTo>
                      <a:pt x="0" y="44"/>
                    </a:lnTo>
                    <a:lnTo>
                      <a:pt x="265" y="44"/>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59"/>
              <p:cNvSpPr/>
              <p:nvPr/>
            </p:nvSpPr>
            <p:spPr>
              <a:xfrm>
                <a:off x="2631475" y="1643725"/>
                <a:ext cx="6650" cy="1125"/>
              </a:xfrm>
              <a:custGeom>
                <a:avLst/>
                <a:gdLst/>
                <a:ahLst/>
                <a:cxnLst/>
                <a:rect l="l" t="t" r="r" b="b"/>
                <a:pathLst>
                  <a:path w="266" h="45" extrusionOk="0">
                    <a:moveTo>
                      <a:pt x="1" y="0"/>
                    </a:moveTo>
                    <a:lnTo>
                      <a:pt x="1" y="44"/>
                    </a:lnTo>
                    <a:lnTo>
                      <a:pt x="265"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59"/>
              <p:cNvSpPr/>
              <p:nvPr/>
            </p:nvSpPr>
            <p:spPr>
              <a:xfrm>
                <a:off x="2631475" y="1643725"/>
                <a:ext cx="6650" cy="1125"/>
              </a:xfrm>
              <a:custGeom>
                <a:avLst/>
                <a:gdLst/>
                <a:ahLst/>
                <a:cxnLst/>
                <a:rect l="l" t="t" r="r" b="b"/>
                <a:pathLst>
                  <a:path w="266" h="45" fill="none" extrusionOk="0">
                    <a:moveTo>
                      <a:pt x="265" y="0"/>
                    </a:moveTo>
                    <a:lnTo>
                      <a:pt x="1" y="0"/>
                    </a:lnTo>
                    <a:lnTo>
                      <a:pt x="1" y="44"/>
                    </a:lnTo>
                    <a:lnTo>
                      <a:pt x="265" y="44"/>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59"/>
              <p:cNvSpPr/>
              <p:nvPr/>
            </p:nvSpPr>
            <p:spPr>
              <a:xfrm>
                <a:off x="2100350" y="1772650"/>
                <a:ext cx="661175" cy="6625"/>
              </a:xfrm>
              <a:custGeom>
                <a:avLst/>
                <a:gdLst/>
                <a:ahLst/>
                <a:cxnLst/>
                <a:rect l="l" t="t" r="r" b="b"/>
                <a:pathLst>
                  <a:path w="26447"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59"/>
              <p:cNvSpPr/>
              <p:nvPr/>
            </p:nvSpPr>
            <p:spPr>
              <a:xfrm>
                <a:off x="2100350" y="17726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59"/>
              <p:cNvSpPr/>
              <p:nvPr/>
            </p:nvSpPr>
            <p:spPr>
              <a:xfrm>
                <a:off x="2234800" y="1772650"/>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59"/>
              <p:cNvSpPr/>
              <p:nvPr/>
            </p:nvSpPr>
            <p:spPr>
              <a:xfrm>
                <a:off x="2369225" y="1772650"/>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59"/>
              <p:cNvSpPr/>
              <p:nvPr/>
            </p:nvSpPr>
            <p:spPr>
              <a:xfrm>
                <a:off x="2503650" y="17726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59"/>
              <p:cNvSpPr/>
              <p:nvPr/>
            </p:nvSpPr>
            <p:spPr>
              <a:xfrm>
                <a:off x="2638100" y="1772650"/>
                <a:ext cx="123425" cy="6625"/>
              </a:xfrm>
              <a:custGeom>
                <a:avLst/>
                <a:gdLst/>
                <a:ahLst/>
                <a:cxnLst/>
                <a:rect l="l" t="t" r="r" b="b"/>
                <a:pathLst>
                  <a:path w="4937" h="265" fill="none" extrusionOk="0">
                    <a:moveTo>
                      <a:pt x="4937" y="0"/>
                    </a:moveTo>
                    <a:lnTo>
                      <a:pt x="0" y="0"/>
                    </a:lnTo>
                    <a:lnTo>
                      <a:pt x="0" y="265"/>
                    </a:lnTo>
                    <a:lnTo>
                      <a:pt x="4937" y="265"/>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59"/>
              <p:cNvSpPr/>
              <p:nvPr/>
            </p:nvSpPr>
            <p:spPr>
              <a:xfrm>
                <a:off x="2093750" y="17726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59"/>
              <p:cNvSpPr/>
              <p:nvPr/>
            </p:nvSpPr>
            <p:spPr>
              <a:xfrm>
                <a:off x="2093750" y="17726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59"/>
              <p:cNvSpPr/>
              <p:nvPr/>
            </p:nvSpPr>
            <p:spPr>
              <a:xfrm>
                <a:off x="2228175" y="17726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59"/>
              <p:cNvSpPr/>
              <p:nvPr/>
            </p:nvSpPr>
            <p:spPr>
              <a:xfrm>
                <a:off x="2228175" y="17726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59"/>
              <p:cNvSpPr/>
              <p:nvPr/>
            </p:nvSpPr>
            <p:spPr>
              <a:xfrm>
                <a:off x="2362625" y="17726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59"/>
              <p:cNvSpPr/>
              <p:nvPr/>
            </p:nvSpPr>
            <p:spPr>
              <a:xfrm>
                <a:off x="2362625" y="17726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59"/>
              <p:cNvSpPr/>
              <p:nvPr/>
            </p:nvSpPr>
            <p:spPr>
              <a:xfrm>
                <a:off x="2497050" y="17726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59"/>
              <p:cNvSpPr/>
              <p:nvPr/>
            </p:nvSpPr>
            <p:spPr>
              <a:xfrm>
                <a:off x="2497050" y="17726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59"/>
              <p:cNvSpPr/>
              <p:nvPr/>
            </p:nvSpPr>
            <p:spPr>
              <a:xfrm>
                <a:off x="2631475" y="17726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59"/>
              <p:cNvSpPr/>
              <p:nvPr/>
            </p:nvSpPr>
            <p:spPr>
              <a:xfrm>
                <a:off x="2631475" y="17726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59"/>
              <p:cNvSpPr/>
              <p:nvPr/>
            </p:nvSpPr>
            <p:spPr>
              <a:xfrm>
                <a:off x="2761500" y="1772650"/>
                <a:ext cx="7750" cy="6625"/>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59"/>
              <p:cNvSpPr/>
              <p:nvPr/>
            </p:nvSpPr>
            <p:spPr>
              <a:xfrm>
                <a:off x="2761500" y="1772650"/>
                <a:ext cx="7750" cy="6625"/>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59"/>
              <p:cNvSpPr/>
              <p:nvPr/>
            </p:nvSpPr>
            <p:spPr>
              <a:xfrm>
                <a:off x="2100350" y="1905975"/>
                <a:ext cx="661175" cy="7750"/>
              </a:xfrm>
              <a:custGeom>
                <a:avLst/>
                <a:gdLst/>
                <a:ahLst/>
                <a:cxnLst/>
                <a:rect l="l" t="t" r="r" b="b"/>
                <a:pathLst>
                  <a:path w="26447" h="310" extrusionOk="0">
                    <a:moveTo>
                      <a:pt x="1" y="1"/>
                    </a:moveTo>
                    <a:lnTo>
                      <a:pt x="1" y="309"/>
                    </a:lnTo>
                    <a:lnTo>
                      <a:pt x="5114" y="309"/>
                    </a:lnTo>
                    <a:lnTo>
                      <a:pt x="5114" y="1"/>
                    </a:lnTo>
                    <a:close/>
                    <a:moveTo>
                      <a:pt x="5378" y="1"/>
                    </a:moveTo>
                    <a:lnTo>
                      <a:pt x="5378" y="309"/>
                    </a:lnTo>
                    <a:lnTo>
                      <a:pt x="10491" y="309"/>
                    </a:lnTo>
                    <a:lnTo>
                      <a:pt x="10491" y="1"/>
                    </a:lnTo>
                    <a:close/>
                    <a:moveTo>
                      <a:pt x="10756" y="1"/>
                    </a:moveTo>
                    <a:lnTo>
                      <a:pt x="10756" y="309"/>
                    </a:lnTo>
                    <a:lnTo>
                      <a:pt x="15868" y="309"/>
                    </a:lnTo>
                    <a:lnTo>
                      <a:pt x="15868" y="1"/>
                    </a:lnTo>
                    <a:close/>
                    <a:moveTo>
                      <a:pt x="16133" y="1"/>
                    </a:moveTo>
                    <a:lnTo>
                      <a:pt x="16133" y="309"/>
                    </a:lnTo>
                    <a:lnTo>
                      <a:pt x="21246" y="309"/>
                    </a:lnTo>
                    <a:lnTo>
                      <a:pt x="21246" y="1"/>
                    </a:lnTo>
                    <a:close/>
                    <a:moveTo>
                      <a:pt x="21510" y="1"/>
                    </a:moveTo>
                    <a:lnTo>
                      <a:pt x="21510" y="309"/>
                    </a:lnTo>
                    <a:lnTo>
                      <a:pt x="26447" y="309"/>
                    </a:lnTo>
                    <a:lnTo>
                      <a:pt x="264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59"/>
              <p:cNvSpPr/>
              <p:nvPr/>
            </p:nvSpPr>
            <p:spPr>
              <a:xfrm>
                <a:off x="2100350" y="1905975"/>
                <a:ext cx="127850" cy="7750"/>
              </a:xfrm>
              <a:custGeom>
                <a:avLst/>
                <a:gdLst/>
                <a:ahLst/>
                <a:cxnLst/>
                <a:rect l="l" t="t" r="r" b="b"/>
                <a:pathLst>
                  <a:path w="5114" h="310" fill="none" extrusionOk="0">
                    <a:moveTo>
                      <a:pt x="5114" y="1"/>
                    </a:moveTo>
                    <a:lnTo>
                      <a:pt x="1" y="1"/>
                    </a:lnTo>
                    <a:lnTo>
                      <a:pt x="1" y="309"/>
                    </a:lnTo>
                    <a:lnTo>
                      <a:pt x="5114" y="309"/>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59"/>
              <p:cNvSpPr/>
              <p:nvPr/>
            </p:nvSpPr>
            <p:spPr>
              <a:xfrm>
                <a:off x="2234800" y="1905975"/>
                <a:ext cx="127850" cy="7750"/>
              </a:xfrm>
              <a:custGeom>
                <a:avLst/>
                <a:gdLst/>
                <a:ahLst/>
                <a:cxnLst/>
                <a:rect l="l" t="t" r="r" b="b"/>
                <a:pathLst>
                  <a:path w="5114" h="310" fill="none" extrusionOk="0">
                    <a:moveTo>
                      <a:pt x="5113" y="1"/>
                    </a:moveTo>
                    <a:lnTo>
                      <a:pt x="0" y="1"/>
                    </a:lnTo>
                    <a:lnTo>
                      <a:pt x="0" y="309"/>
                    </a:lnTo>
                    <a:lnTo>
                      <a:pt x="5113" y="309"/>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59"/>
              <p:cNvSpPr/>
              <p:nvPr/>
            </p:nvSpPr>
            <p:spPr>
              <a:xfrm>
                <a:off x="2369225" y="1905975"/>
                <a:ext cx="127850" cy="7750"/>
              </a:xfrm>
              <a:custGeom>
                <a:avLst/>
                <a:gdLst/>
                <a:ahLst/>
                <a:cxnLst/>
                <a:rect l="l" t="t" r="r" b="b"/>
                <a:pathLst>
                  <a:path w="5114" h="310" fill="none" extrusionOk="0">
                    <a:moveTo>
                      <a:pt x="5113" y="1"/>
                    </a:moveTo>
                    <a:lnTo>
                      <a:pt x="1" y="1"/>
                    </a:lnTo>
                    <a:lnTo>
                      <a:pt x="1" y="309"/>
                    </a:lnTo>
                    <a:lnTo>
                      <a:pt x="5113" y="309"/>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59"/>
              <p:cNvSpPr/>
              <p:nvPr/>
            </p:nvSpPr>
            <p:spPr>
              <a:xfrm>
                <a:off x="2503650" y="1905975"/>
                <a:ext cx="127850" cy="7750"/>
              </a:xfrm>
              <a:custGeom>
                <a:avLst/>
                <a:gdLst/>
                <a:ahLst/>
                <a:cxnLst/>
                <a:rect l="l" t="t" r="r" b="b"/>
                <a:pathLst>
                  <a:path w="5114" h="310" fill="none" extrusionOk="0">
                    <a:moveTo>
                      <a:pt x="5114" y="1"/>
                    </a:moveTo>
                    <a:lnTo>
                      <a:pt x="1" y="1"/>
                    </a:lnTo>
                    <a:lnTo>
                      <a:pt x="1" y="309"/>
                    </a:lnTo>
                    <a:lnTo>
                      <a:pt x="5114" y="309"/>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59"/>
              <p:cNvSpPr/>
              <p:nvPr/>
            </p:nvSpPr>
            <p:spPr>
              <a:xfrm>
                <a:off x="2638100" y="1905975"/>
                <a:ext cx="123425" cy="7750"/>
              </a:xfrm>
              <a:custGeom>
                <a:avLst/>
                <a:gdLst/>
                <a:ahLst/>
                <a:cxnLst/>
                <a:rect l="l" t="t" r="r" b="b"/>
                <a:pathLst>
                  <a:path w="4937" h="310" fill="none" extrusionOk="0">
                    <a:moveTo>
                      <a:pt x="4937" y="1"/>
                    </a:moveTo>
                    <a:lnTo>
                      <a:pt x="0" y="1"/>
                    </a:lnTo>
                    <a:lnTo>
                      <a:pt x="0" y="309"/>
                    </a:lnTo>
                    <a:lnTo>
                      <a:pt x="4937" y="309"/>
                    </a:lnTo>
                    <a:lnTo>
                      <a:pt x="4937"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59"/>
              <p:cNvSpPr/>
              <p:nvPr/>
            </p:nvSpPr>
            <p:spPr>
              <a:xfrm>
                <a:off x="2093750" y="1905975"/>
                <a:ext cx="6625" cy="7750"/>
              </a:xfrm>
              <a:custGeom>
                <a:avLst/>
                <a:gdLst/>
                <a:ahLst/>
                <a:cxnLst/>
                <a:rect l="l" t="t" r="r" b="b"/>
                <a:pathLst>
                  <a:path w="265" h="310" extrusionOk="0">
                    <a:moveTo>
                      <a:pt x="0" y="1"/>
                    </a:moveTo>
                    <a:lnTo>
                      <a:pt x="0" y="309"/>
                    </a:lnTo>
                    <a:lnTo>
                      <a:pt x="265" y="309"/>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59"/>
              <p:cNvSpPr/>
              <p:nvPr/>
            </p:nvSpPr>
            <p:spPr>
              <a:xfrm>
                <a:off x="2093750" y="1905975"/>
                <a:ext cx="6625" cy="7750"/>
              </a:xfrm>
              <a:custGeom>
                <a:avLst/>
                <a:gdLst/>
                <a:ahLst/>
                <a:cxnLst/>
                <a:rect l="l" t="t" r="r" b="b"/>
                <a:pathLst>
                  <a:path w="265" h="310" fill="none" extrusionOk="0">
                    <a:moveTo>
                      <a:pt x="265" y="1"/>
                    </a:moveTo>
                    <a:lnTo>
                      <a:pt x="0" y="1"/>
                    </a:lnTo>
                    <a:lnTo>
                      <a:pt x="0" y="309"/>
                    </a:lnTo>
                    <a:lnTo>
                      <a:pt x="265" y="30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59"/>
              <p:cNvSpPr/>
              <p:nvPr/>
            </p:nvSpPr>
            <p:spPr>
              <a:xfrm>
                <a:off x="2228175" y="1905975"/>
                <a:ext cx="6650" cy="7750"/>
              </a:xfrm>
              <a:custGeom>
                <a:avLst/>
                <a:gdLst/>
                <a:ahLst/>
                <a:cxnLst/>
                <a:rect l="l" t="t" r="r" b="b"/>
                <a:pathLst>
                  <a:path w="266" h="310" extrusionOk="0">
                    <a:moveTo>
                      <a:pt x="1" y="1"/>
                    </a:moveTo>
                    <a:lnTo>
                      <a:pt x="1" y="309"/>
                    </a:lnTo>
                    <a:lnTo>
                      <a:pt x="265" y="309"/>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59"/>
              <p:cNvSpPr/>
              <p:nvPr/>
            </p:nvSpPr>
            <p:spPr>
              <a:xfrm>
                <a:off x="2228175" y="1905975"/>
                <a:ext cx="6650" cy="7750"/>
              </a:xfrm>
              <a:custGeom>
                <a:avLst/>
                <a:gdLst/>
                <a:ahLst/>
                <a:cxnLst/>
                <a:rect l="l" t="t" r="r" b="b"/>
                <a:pathLst>
                  <a:path w="266" h="310" fill="none" extrusionOk="0">
                    <a:moveTo>
                      <a:pt x="265" y="1"/>
                    </a:moveTo>
                    <a:lnTo>
                      <a:pt x="1" y="1"/>
                    </a:lnTo>
                    <a:lnTo>
                      <a:pt x="1" y="309"/>
                    </a:lnTo>
                    <a:lnTo>
                      <a:pt x="265" y="30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59"/>
              <p:cNvSpPr/>
              <p:nvPr/>
            </p:nvSpPr>
            <p:spPr>
              <a:xfrm>
                <a:off x="2362625" y="1905975"/>
                <a:ext cx="6625" cy="7750"/>
              </a:xfrm>
              <a:custGeom>
                <a:avLst/>
                <a:gdLst/>
                <a:ahLst/>
                <a:cxnLst/>
                <a:rect l="l" t="t" r="r" b="b"/>
                <a:pathLst>
                  <a:path w="265" h="310" extrusionOk="0">
                    <a:moveTo>
                      <a:pt x="0" y="1"/>
                    </a:moveTo>
                    <a:lnTo>
                      <a:pt x="0" y="309"/>
                    </a:lnTo>
                    <a:lnTo>
                      <a:pt x="265" y="309"/>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59"/>
              <p:cNvSpPr/>
              <p:nvPr/>
            </p:nvSpPr>
            <p:spPr>
              <a:xfrm>
                <a:off x="2362625" y="1905975"/>
                <a:ext cx="6625" cy="7750"/>
              </a:xfrm>
              <a:custGeom>
                <a:avLst/>
                <a:gdLst/>
                <a:ahLst/>
                <a:cxnLst/>
                <a:rect l="l" t="t" r="r" b="b"/>
                <a:pathLst>
                  <a:path w="265" h="310" fill="none" extrusionOk="0">
                    <a:moveTo>
                      <a:pt x="265" y="1"/>
                    </a:moveTo>
                    <a:lnTo>
                      <a:pt x="0" y="1"/>
                    </a:lnTo>
                    <a:lnTo>
                      <a:pt x="0" y="309"/>
                    </a:lnTo>
                    <a:lnTo>
                      <a:pt x="265" y="30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59"/>
              <p:cNvSpPr/>
              <p:nvPr/>
            </p:nvSpPr>
            <p:spPr>
              <a:xfrm>
                <a:off x="2497050" y="1905975"/>
                <a:ext cx="6625" cy="7750"/>
              </a:xfrm>
              <a:custGeom>
                <a:avLst/>
                <a:gdLst/>
                <a:ahLst/>
                <a:cxnLst/>
                <a:rect l="l" t="t" r="r" b="b"/>
                <a:pathLst>
                  <a:path w="265" h="310" extrusionOk="0">
                    <a:moveTo>
                      <a:pt x="0" y="1"/>
                    </a:moveTo>
                    <a:lnTo>
                      <a:pt x="0" y="309"/>
                    </a:lnTo>
                    <a:lnTo>
                      <a:pt x="265" y="309"/>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59"/>
              <p:cNvSpPr/>
              <p:nvPr/>
            </p:nvSpPr>
            <p:spPr>
              <a:xfrm>
                <a:off x="2497050" y="1905975"/>
                <a:ext cx="6625" cy="7750"/>
              </a:xfrm>
              <a:custGeom>
                <a:avLst/>
                <a:gdLst/>
                <a:ahLst/>
                <a:cxnLst/>
                <a:rect l="l" t="t" r="r" b="b"/>
                <a:pathLst>
                  <a:path w="265" h="310" fill="none" extrusionOk="0">
                    <a:moveTo>
                      <a:pt x="265" y="1"/>
                    </a:moveTo>
                    <a:lnTo>
                      <a:pt x="0" y="1"/>
                    </a:lnTo>
                    <a:lnTo>
                      <a:pt x="0" y="309"/>
                    </a:lnTo>
                    <a:lnTo>
                      <a:pt x="265" y="30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59"/>
              <p:cNvSpPr/>
              <p:nvPr/>
            </p:nvSpPr>
            <p:spPr>
              <a:xfrm>
                <a:off x="2631475" y="1905975"/>
                <a:ext cx="6650" cy="7750"/>
              </a:xfrm>
              <a:custGeom>
                <a:avLst/>
                <a:gdLst/>
                <a:ahLst/>
                <a:cxnLst/>
                <a:rect l="l" t="t" r="r" b="b"/>
                <a:pathLst>
                  <a:path w="266" h="310" extrusionOk="0">
                    <a:moveTo>
                      <a:pt x="1" y="1"/>
                    </a:moveTo>
                    <a:lnTo>
                      <a:pt x="1" y="309"/>
                    </a:lnTo>
                    <a:lnTo>
                      <a:pt x="265" y="309"/>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59"/>
              <p:cNvSpPr/>
              <p:nvPr/>
            </p:nvSpPr>
            <p:spPr>
              <a:xfrm>
                <a:off x="2631475" y="1905975"/>
                <a:ext cx="6650" cy="7750"/>
              </a:xfrm>
              <a:custGeom>
                <a:avLst/>
                <a:gdLst/>
                <a:ahLst/>
                <a:cxnLst/>
                <a:rect l="l" t="t" r="r" b="b"/>
                <a:pathLst>
                  <a:path w="266" h="310" fill="none" extrusionOk="0">
                    <a:moveTo>
                      <a:pt x="265" y="1"/>
                    </a:moveTo>
                    <a:lnTo>
                      <a:pt x="1" y="1"/>
                    </a:lnTo>
                    <a:lnTo>
                      <a:pt x="1" y="309"/>
                    </a:lnTo>
                    <a:lnTo>
                      <a:pt x="265" y="30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59"/>
              <p:cNvSpPr/>
              <p:nvPr/>
            </p:nvSpPr>
            <p:spPr>
              <a:xfrm>
                <a:off x="2761500" y="1905975"/>
                <a:ext cx="7750" cy="7750"/>
              </a:xfrm>
              <a:custGeom>
                <a:avLst/>
                <a:gdLst/>
                <a:ahLst/>
                <a:cxnLst/>
                <a:rect l="l" t="t" r="r" b="b"/>
                <a:pathLst>
                  <a:path w="310" h="310" extrusionOk="0">
                    <a:moveTo>
                      <a:pt x="1" y="1"/>
                    </a:moveTo>
                    <a:lnTo>
                      <a:pt x="1" y="309"/>
                    </a:lnTo>
                    <a:lnTo>
                      <a:pt x="309" y="309"/>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59"/>
              <p:cNvSpPr/>
              <p:nvPr/>
            </p:nvSpPr>
            <p:spPr>
              <a:xfrm>
                <a:off x="2761500" y="1905975"/>
                <a:ext cx="7750" cy="7750"/>
              </a:xfrm>
              <a:custGeom>
                <a:avLst/>
                <a:gdLst/>
                <a:ahLst/>
                <a:cxnLst/>
                <a:rect l="l" t="t" r="r" b="b"/>
                <a:pathLst>
                  <a:path w="310" h="310" fill="none" extrusionOk="0">
                    <a:moveTo>
                      <a:pt x="309" y="1"/>
                    </a:moveTo>
                    <a:lnTo>
                      <a:pt x="1" y="1"/>
                    </a:lnTo>
                    <a:lnTo>
                      <a:pt x="1" y="309"/>
                    </a:lnTo>
                    <a:lnTo>
                      <a:pt x="309" y="309"/>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59"/>
              <p:cNvSpPr/>
              <p:nvPr/>
            </p:nvSpPr>
            <p:spPr>
              <a:xfrm>
                <a:off x="2100350" y="2040425"/>
                <a:ext cx="661175" cy="6625"/>
              </a:xfrm>
              <a:custGeom>
                <a:avLst/>
                <a:gdLst/>
                <a:ahLst/>
                <a:cxnLst/>
                <a:rect l="l" t="t" r="r" b="b"/>
                <a:pathLst>
                  <a:path w="26447"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9"/>
              <p:cNvSpPr/>
              <p:nvPr/>
            </p:nvSpPr>
            <p:spPr>
              <a:xfrm>
                <a:off x="2100350" y="20404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9"/>
              <p:cNvSpPr/>
              <p:nvPr/>
            </p:nvSpPr>
            <p:spPr>
              <a:xfrm>
                <a:off x="2234800" y="2040425"/>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9"/>
              <p:cNvSpPr/>
              <p:nvPr/>
            </p:nvSpPr>
            <p:spPr>
              <a:xfrm>
                <a:off x="2369225" y="2040425"/>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59"/>
              <p:cNvSpPr/>
              <p:nvPr/>
            </p:nvSpPr>
            <p:spPr>
              <a:xfrm>
                <a:off x="2503650" y="20404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59"/>
              <p:cNvSpPr/>
              <p:nvPr/>
            </p:nvSpPr>
            <p:spPr>
              <a:xfrm>
                <a:off x="2638100" y="2040425"/>
                <a:ext cx="123425" cy="6625"/>
              </a:xfrm>
              <a:custGeom>
                <a:avLst/>
                <a:gdLst/>
                <a:ahLst/>
                <a:cxnLst/>
                <a:rect l="l" t="t" r="r" b="b"/>
                <a:pathLst>
                  <a:path w="4937" h="265" fill="none" extrusionOk="0">
                    <a:moveTo>
                      <a:pt x="4937" y="0"/>
                    </a:moveTo>
                    <a:lnTo>
                      <a:pt x="0" y="0"/>
                    </a:lnTo>
                    <a:lnTo>
                      <a:pt x="0" y="265"/>
                    </a:lnTo>
                    <a:lnTo>
                      <a:pt x="4937" y="265"/>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9"/>
              <p:cNvSpPr/>
              <p:nvPr/>
            </p:nvSpPr>
            <p:spPr>
              <a:xfrm>
                <a:off x="2093750" y="20404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9"/>
              <p:cNvSpPr/>
              <p:nvPr/>
            </p:nvSpPr>
            <p:spPr>
              <a:xfrm>
                <a:off x="2093750" y="20404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9"/>
              <p:cNvSpPr/>
              <p:nvPr/>
            </p:nvSpPr>
            <p:spPr>
              <a:xfrm>
                <a:off x="2228175" y="20404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59"/>
              <p:cNvSpPr/>
              <p:nvPr/>
            </p:nvSpPr>
            <p:spPr>
              <a:xfrm>
                <a:off x="2228175" y="20404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59"/>
              <p:cNvSpPr/>
              <p:nvPr/>
            </p:nvSpPr>
            <p:spPr>
              <a:xfrm>
                <a:off x="2362625" y="20404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59"/>
              <p:cNvSpPr/>
              <p:nvPr/>
            </p:nvSpPr>
            <p:spPr>
              <a:xfrm>
                <a:off x="2362625" y="20404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9"/>
              <p:cNvSpPr/>
              <p:nvPr/>
            </p:nvSpPr>
            <p:spPr>
              <a:xfrm>
                <a:off x="2497050" y="20404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59"/>
              <p:cNvSpPr/>
              <p:nvPr/>
            </p:nvSpPr>
            <p:spPr>
              <a:xfrm>
                <a:off x="2497050" y="20404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9"/>
              <p:cNvSpPr/>
              <p:nvPr/>
            </p:nvSpPr>
            <p:spPr>
              <a:xfrm>
                <a:off x="2631475" y="20404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9"/>
              <p:cNvSpPr/>
              <p:nvPr/>
            </p:nvSpPr>
            <p:spPr>
              <a:xfrm>
                <a:off x="2631475" y="20404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9"/>
              <p:cNvSpPr/>
              <p:nvPr/>
            </p:nvSpPr>
            <p:spPr>
              <a:xfrm>
                <a:off x="2761500" y="2040425"/>
                <a:ext cx="7750" cy="6625"/>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9"/>
              <p:cNvSpPr/>
              <p:nvPr/>
            </p:nvSpPr>
            <p:spPr>
              <a:xfrm>
                <a:off x="2761500" y="2040425"/>
                <a:ext cx="7750" cy="6625"/>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59"/>
              <p:cNvSpPr/>
              <p:nvPr/>
            </p:nvSpPr>
            <p:spPr>
              <a:xfrm>
                <a:off x="2100350" y="2174850"/>
                <a:ext cx="661175" cy="6625"/>
              </a:xfrm>
              <a:custGeom>
                <a:avLst/>
                <a:gdLst/>
                <a:ahLst/>
                <a:cxnLst/>
                <a:rect l="l" t="t" r="r" b="b"/>
                <a:pathLst>
                  <a:path w="26447"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59"/>
              <p:cNvSpPr/>
              <p:nvPr/>
            </p:nvSpPr>
            <p:spPr>
              <a:xfrm>
                <a:off x="2100350" y="21748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9"/>
              <p:cNvSpPr/>
              <p:nvPr/>
            </p:nvSpPr>
            <p:spPr>
              <a:xfrm>
                <a:off x="2234800" y="2174850"/>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59"/>
              <p:cNvSpPr/>
              <p:nvPr/>
            </p:nvSpPr>
            <p:spPr>
              <a:xfrm>
                <a:off x="2369225" y="2174850"/>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59"/>
              <p:cNvSpPr/>
              <p:nvPr/>
            </p:nvSpPr>
            <p:spPr>
              <a:xfrm>
                <a:off x="2503650" y="21748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59"/>
              <p:cNvSpPr/>
              <p:nvPr/>
            </p:nvSpPr>
            <p:spPr>
              <a:xfrm>
                <a:off x="2638100" y="2174850"/>
                <a:ext cx="123425" cy="6625"/>
              </a:xfrm>
              <a:custGeom>
                <a:avLst/>
                <a:gdLst/>
                <a:ahLst/>
                <a:cxnLst/>
                <a:rect l="l" t="t" r="r" b="b"/>
                <a:pathLst>
                  <a:path w="4937" h="265" fill="none" extrusionOk="0">
                    <a:moveTo>
                      <a:pt x="4937" y="0"/>
                    </a:moveTo>
                    <a:lnTo>
                      <a:pt x="0" y="0"/>
                    </a:lnTo>
                    <a:lnTo>
                      <a:pt x="0" y="265"/>
                    </a:lnTo>
                    <a:lnTo>
                      <a:pt x="4937" y="265"/>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59"/>
              <p:cNvSpPr/>
              <p:nvPr/>
            </p:nvSpPr>
            <p:spPr>
              <a:xfrm>
                <a:off x="2093750" y="21748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59"/>
              <p:cNvSpPr/>
              <p:nvPr/>
            </p:nvSpPr>
            <p:spPr>
              <a:xfrm>
                <a:off x="2093750" y="21748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59"/>
              <p:cNvSpPr/>
              <p:nvPr/>
            </p:nvSpPr>
            <p:spPr>
              <a:xfrm>
                <a:off x="2228175" y="21748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59"/>
              <p:cNvSpPr/>
              <p:nvPr/>
            </p:nvSpPr>
            <p:spPr>
              <a:xfrm>
                <a:off x="2228175" y="21748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59"/>
              <p:cNvSpPr/>
              <p:nvPr/>
            </p:nvSpPr>
            <p:spPr>
              <a:xfrm>
                <a:off x="2362625" y="21748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59"/>
              <p:cNvSpPr/>
              <p:nvPr/>
            </p:nvSpPr>
            <p:spPr>
              <a:xfrm>
                <a:off x="2362625" y="21748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59"/>
              <p:cNvSpPr/>
              <p:nvPr/>
            </p:nvSpPr>
            <p:spPr>
              <a:xfrm>
                <a:off x="2497050" y="21748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59"/>
              <p:cNvSpPr/>
              <p:nvPr/>
            </p:nvSpPr>
            <p:spPr>
              <a:xfrm>
                <a:off x="2497050" y="21748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59"/>
              <p:cNvSpPr/>
              <p:nvPr/>
            </p:nvSpPr>
            <p:spPr>
              <a:xfrm>
                <a:off x="2631475" y="21748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59"/>
              <p:cNvSpPr/>
              <p:nvPr/>
            </p:nvSpPr>
            <p:spPr>
              <a:xfrm>
                <a:off x="2631475" y="21748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59"/>
              <p:cNvSpPr/>
              <p:nvPr/>
            </p:nvSpPr>
            <p:spPr>
              <a:xfrm>
                <a:off x="2761500" y="2174850"/>
                <a:ext cx="7750" cy="6625"/>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59"/>
              <p:cNvSpPr/>
              <p:nvPr/>
            </p:nvSpPr>
            <p:spPr>
              <a:xfrm>
                <a:off x="2761500" y="2174850"/>
                <a:ext cx="7750" cy="6625"/>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59"/>
              <p:cNvSpPr/>
              <p:nvPr/>
            </p:nvSpPr>
            <p:spPr>
              <a:xfrm>
                <a:off x="2100350" y="2309275"/>
                <a:ext cx="661175" cy="6650"/>
              </a:xfrm>
              <a:custGeom>
                <a:avLst/>
                <a:gdLst/>
                <a:ahLst/>
                <a:cxnLst/>
                <a:rect l="l" t="t" r="r" b="b"/>
                <a:pathLst>
                  <a:path w="26447" h="266" extrusionOk="0">
                    <a:moveTo>
                      <a:pt x="1" y="1"/>
                    </a:moveTo>
                    <a:lnTo>
                      <a:pt x="1" y="265"/>
                    </a:lnTo>
                    <a:lnTo>
                      <a:pt x="5114" y="265"/>
                    </a:lnTo>
                    <a:lnTo>
                      <a:pt x="5114" y="1"/>
                    </a:lnTo>
                    <a:close/>
                    <a:moveTo>
                      <a:pt x="5378" y="1"/>
                    </a:moveTo>
                    <a:lnTo>
                      <a:pt x="5378" y="265"/>
                    </a:lnTo>
                    <a:lnTo>
                      <a:pt x="10491" y="265"/>
                    </a:lnTo>
                    <a:lnTo>
                      <a:pt x="10491" y="1"/>
                    </a:lnTo>
                    <a:close/>
                    <a:moveTo>
                      <a:pt x="10756" y="1"/>
                    </a:moveTo>
                    <a:lnTo>
                      <a:pt x="10756" y="265"/>
                    </a:lnTo>
                    <a:lnTo>
                      <a:pt x="15868" y="265"/>
                    </a:lnTo>
                    <a:lnTo>
                      <a:pt x="15868" y="1"/>
                    </a:lnTo>
                    <a:close/>
                    <a:moveTo>
                      <a:pt x="16133" y="1"/>
                    </a:moveTo>
                    <a:lnTo>
                      <a:pt x="16133" y="265"/>
                    </a:lnTo>
                    <a:lnTo>
                      <a:pt x="21246" y="265"/>
                    </a:lnTo>
                    <a:lnTo>
                      <a:pt x="21246" y="1"/>
                    </a:lnTo>
                    <a:close/>
                    <a:moveTo>
                      <a:pt x="21510" y="1"/>
                    </a:moveTo>
                    <a:lnTo>
                      <a:pt x="21510" y="265"/>
                    </a:lnTo>
                    <a:lnTo>
                      <a:pt x="26447" y="265"/>
                    </a:lnTo>
                    <a:lnTo>
                      <a:pt x="264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59"/>
              <p:cNvSpPr/>
              <p:nvPr/>
            </p:nvSpPr>
            <p:spPr>
              <a:xfrm>
                <a:off x="2100350" y="2309275"/>
                <a:ext cx="127850" cy="6650"/>
              </a:xfrm>
              <a:custGeom>
                <a:avLst/>
                <a:gdLst/>
                <a:ahLst/>
                <a:cxnLst/>
                <a:rect l="l" t="t" r="r" b="b"/>
                <a:pathLst>
                  <a:path w="5114" h="266"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59"/>
              <p:cNvSpPr/>
              <p:nvPr/>
            </p:nvSpPr>
            <p:spPr>
              <a:xfrm>
                <a:off x="2234800" y="2309275"/>
                <a:ext cx="127850" cy="6650"/>
              </a:xfrm>
              <a:custGeom>
                <a:avLst/>
                <a:gdLst/>
                <a:ahLst/>
                <a:cxnLst/>
                <a:rect l="l" t="t" r="r" b="b"/>
                <a:pathLst>
                  <a:path w="5114" h="266" fill="none" extrusionOk="0">
                    <a:moveTo>
                      <a:pt x="5113" y="1"/>
                    </a:moveTo>
                    <a:lnTo>
                      <a:pt x="0" y="1"/>
                    </a:lnTo>
                    <a:lnTo>
                      <a:pt x="0"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59"/>
              <p:cNvSpPr/>
              <p:nvPr/>
            </p:nvSpPr>
            <p:spPr>
              <a:xfrm>
                <a:off x="2369225" y="2309275"/>
                <a:ext cx="127850" cy="6650"/>
              </a:xfrm>
              <a:custGeom>
                <a:avLst/>
                <a:gdLst/>
                <a:ahLst/>
                <a:cxnLst/>
                <a:rect l="l" t="t" r="r" b="b"/>
                <a:pathLst>
                  <a:path w="5114" h="266" fill="none" extrusionOk="0">
                    <a:moveTo>
                      <a:pt x="5113" y="1"/>
                    </a:moveTo>
                    <a:lnTo>
                      <a:pt x="1" y="1"/>
                    </a:lnTo>
                    <a:lnTo>
                      <a:pt x="1"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59"/>
              <p:cNvSpPr/>
              <p:nvPr/>
            </p:nvSpPr>
            <p:spPr>
              <a:xfrm>
                <a:off x="2503650" y="2309275"/>
                <a:ext cx="127850" cy="6650"/>
              </a:xfrm>
              <a:custGeom>
                <a:avLst/>
                <a:gdLst/>
                <a:ahLst/>
                <a:cxnLst/>
                <a:rect l="l" t="t" r="r" b="b"/>
                <a:pathLst>
                  <a:path w="5114" h="266"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59"/>
              <p:cNvSpPr/>
              <p:nvPr/>
            </p:nvSpPr>
            <p:spPr>
              <a:xfrm>
                <a:off x="2638100" y="2309275"/>
                <a:ext cx="123425" cy="6650"/>
              </a:xfrm>
              <a:custGeom>
                <a:avLst/>
                <a:gdLst/>
                <a:ahLst/>
                <a:cxnLst/>
                <a:rect l="l" t="t" r="r" b="b"/>
                <a:pathLst>
                  <a:path w="4937" h="266" fill="none" extrusionOk="0">
                    <a:moveTo>
                      <a:pt x="4937" y="1"/>
                    </a:moveTo>
                    <a:lnTo>
                      <a:pt x="0" y="1"/>
                    </a:lnTo>
                    <a:lnTo>
                      <a:pt x="0" y="265"/>
                    </a:lnTo>
                    <a:lnTo>
                      <a:pt x="4937" y="265"/>
                    </a:lnTo>
                    <a:lnTo>
                      <a:pt x="4937"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59"/>
              <p:cNvSpPr/>
              <p:nvPr/>
            </p:nvSpPr>
            <p:spPr>
              <a:xfrm>
                <a:off x="2093750" y="23092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59"/>
              <p:cNvSpPr/>
              <p:nvPr/>
            </p:nvSpPr>
            <p:spPr>
              <a:xfrm>
                <a:off x="2093750" y="23092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59"/>
              <p:cNvSpPr/>
              <p:nvPr/>
            </p:nvSpPr>
            <p:spPr>
              <a:xfrm>
                <a:off x="2228175" y="2309275"/>
                <a:ext cx="6650" cy="6650"/>
              </a:xfrm>
              <a:custGeom>
                <a:avLst/>
                <a:gdLst/>
                <a:ahLst/>
                <a:cxnLst/>
                <a:rect l="l" t="t" r="r" b="b"/>
                <a:pathLst>
                  <a:path w="266" h="266"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59"/>
              <p:cNvSpPr/>
              <p:nvPr/>
            </p:nvSpPr>
            <p:spPr>
              <a:xfrm>
                <a:off x="2228175" y="2309275"/>
                <a:ext cx="6650" cy="6650"/>
              </a:xfrm>
              <a:custGeom>
                <a:avLst/>
                <a:gdLst/>
                <a:ahLst/>
                <a:cxnLst/>
                <a:rect l="l" t="t" r="r" b="b"/>
                <a:pathLst>
                  <a:path w="266" h="266"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59"/>
              <p:cNvSpPr/>
              <p:nvPr/>
            </p:nvSpPr>
            <p:spPr>
              <a:xfrm>
                <a:off x="2362625" y="23092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59"/>
              <p:cNvSpPr/>
              <p:nvPr/>
            </p:nvSpPr>
            <p:spPr>
              <a:xfrm>
                <a:off x="2362625" y="23092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59"/>
              <p:cNvSpPr/>
              <p:nvPr/>
            </p:nvSpPr>
            <p:spPr>
              <a:xfrm>
                <a:off x="2497050" y="23092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59"/>
              <p:cNvSpPr/>
              <p:nvPr/>
            </p:nvSpPr>
            <p:spPr>
              <a:xfrm>
                <a:off x="2497050" y="23092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59"/>
              <p:cNvSpPr/>
              <p:nvPr/>
            </p:nvSpPr>
            <p:spPr>
              <a:xfrm>
                <a:off x="2631475" y="2309275"/>
                <a:ext cx="6650" cy="6650"/>
              </a:xfrm>
              <a:custGeom>
                <a:avLst/>
                <a:gdLst/>
                <a:ahLst/>
                <a:cxnLst/>
                <a:rect l="l" t="t" r="r" b="b"/>
                <a:pathLst>
                  <a:path w="266" h="266"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59"/>
              <p:cNvSpPr/>
              <p:nvPr/>
            </p:nvSpPr>
            <p:spPr>
              <a:xfrm>
                <a:off x="2631475" y="2309275"/>
                <a:ext cx="6650" cy="6650"/>
              </a:xfrm>
              <a:custGeom>
                <a:avLst/>
                <a:gdLst/>
                <a:ahLst/>
                <a:cxnLst/>
                <a:rect l="l" t="t" r="r" b="b"/>
                <a:pathLst>
                  <a:path w="266" h="266"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59"/>
              <p:cNvSpPr/>
              <p:nvPr/>
            </p:nvSpPr>
            <p:spPr>
              <a:xfrm>
                <a:off x="2761500" y="2309275"/>
                <a:ext cx="7750" cy="6650"/>
              </a:xfrm>
              <a:custGeom>
                <a:avLst/>
                <a:gdLst/>
                <a:ahLst/>
                <a:cxnLst/>
                <a:rect l="l" t="t" r="r" b="b"/>
                <a:pathLst>
                  <a:path w="310" h="266" extrusionOk="0">
                    <a:moveTo>
                      <a:pt x="1" y="1"/>
                    </a:moveTo>
                    <a:lnTo>
                      <a:pt x="1" y="265"/>
                    </a:lnTo>
                    <a:lnTo>
                      <a:pt x="309" y="265"/>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59"/>
              <p:cNvSpPr/>
              <p:nvPr/>
            </p:nvSpPr>
            <p:spPr>
              <a:xfrm>
                <a:off x="2761500" y="2309275"/>
                <a:ext cx="7750" cy="6650"/>
              </a:xfrm>
              <a:custGeom>
                <a:avLst/>
                <a:gdLst/>
                <a:ahLst/>
                <a:cxnLst/>
                <a:rect l="l" t="t" r="r" b="b"/>
                <a:pathLst>
                  <a:path w="310" h="266" fill="none" extrusionOk="0">
                    <a:moveTo>
                      <a:pt x="309" y="1"/>
                    </a:moveTo>
                    <a:lnTo>
                      <a:pt x="1" y="1"/>
                    </a:lnTo>
                    <a:lnTo>
                      <a:pt x="1" y="265"/>
                    </a:lnTo>
                    <a:lnTo>
                      <a:pt x="309" y="265"/>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59"/>
              <p:cNvSpPr/>
              <p:nvPr/>
            </p:nvSpPr>
            <p:spPr>
              <a:xfrm>
                <a:off x="2100350" y="2443725"/>
                <a:ext cx="661175" cy="6625"/>
              </a:xfrm>
              <a:custGeom>
                <a:avLst/>
                <a:gdLst/>
                <a:ahLst/>
                <a:cxnLst/>
                <a:rect l="l" t="t" r="r" b="b"/>
                <a:pathLst>
                  <a:path w="26447"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59"/>
              <p:cNvSpPr/>
              <p:nvPr/>
            </p:nvSpPr>
            <p:spPr>
              <a:xfrm>
                <a:off x="2100350" y="24437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59"/>
              <p:cNvSpPr/>
              <p:nvPr/>
            </p:nvSpPr>
            <p:spPr>
              <a:xfrm>
                <a:off x="2234800" y="2443725"/>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59"/>
              <p:cNvSpPr/>
              <p:nvPr/>
            </p:nvSpPr>
            <p:spPr>
              <a:xfrm>
                <a:off x="2369225" y="2443725"/>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59"/>
              <p:cNvSpPr/>
              <p:nvPr/>
            </p:nvSpPr>
            <p:spPr>
              <a:xfrm>
                <a:off x="2503650" y="24437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59"/>
              <p:cNvSpPr/>
              <p:nvPr/>
            </p:nvSpPr>
            <p:spPr>
              <a:xfrm>
                <a:off x="2638100" y="2443725"/>
                <a:ext cx="123425" cy="6625"/>
              </a:xfrm>
              <a:custGeom>
                <a:avLst/>
                <a:gdLst/>
                <a:ahLst/>
                <a:cxnLst/>
                <a:rect l="l" t="t" r="r" b="b"/>
                <a:pathLst>
                  <a:path w="4937" h="265" fill="none" extrusionOk="0">
                    <a:moveTo>
                      <a:pt x="4937" y="0"/>
                    </a:moveTo>
                    <a:lnTo>
                      <a:pt x="0" y="0"/>
                    </a:lnTo>
                    <a:lnTo>
                      <a:pt x="0" y="265"/>
                    </a:lnTo>
                    <a:lnTo>
                      <a:pt x="4937" y="265"/>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59"/>
              <p:cNvSpPr/>
              <p:nvPr/>
            </p:nvSpPr>
            <p:spPr>
              <a:xfrm>
                <a:off x="2093750" y="24437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59"/>
              <p:cNvSpPr/>
              <p:nvPr/>
            </p:nvSpPr>
            <p:spPr>
              <a:xfrm>
                <a:off x="2093750" y="24437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59"/>
              <p:cNvSpPr/>
              <p:nvPr/>
            </p:nvSpPr>
            <p:spPr>
              <a:xfrm>
                <a:off x="2228175" y="24437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59"/>
              <p:cNvSpPr/>
              <p:nvPr/>
            </p:nvSpPr>
            <p:spPr>
              <a:xfrm>
                <a:off x="2228175" y="24437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59"/>
              <p:cNvSpPr/>
              <p:nvPr/>
            </p:nvSpPr>
            <p:spPr>
              <a:xfrm>
                <a:off x="2362625" y="24437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59"/>
              <p:cNvSpPr/>
              <p:nvPr/>
            </p:nvSpPr>
            <p:spPr>
              <a:xfrm>
                <a:off x="2362625" y="24437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59"/>
              <p:cNvSpPr/>
              <p:nvPr/>
            </p:nvSpPr>
            <p:spPr>
              <a:xfrm>
                <a:off x="2497050" y="24437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59"/>
              <p:cNvSpPr/>
              <p:nvPr/>
            </p:nvSpPr>
            <p:spPr>
              <a:xfrm>
                <a:off x="2497050" y="24437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59"/>
              <p:cNvSpPr/>
              <p:nvPr/>
            </p:nvSpPr>
            <p:spPr>
              <a:xfrm>
                <a:off x="2631475" y="24437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59"/>
              <p:cNvSpPr/>
              <p:nvPr/>
            </p:nvSpPr>
            <p:spPr>
              <a:xfrm>
                <a:off x="2631475" y="24437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59"/>
              <p:cNvSpPr/>
              <p:nvPr/>
            </p:nvSpPr>
            <p:spPr>
              <a:xfrm>
                <a:off x="2761500" y="2443725"/>
                <a:ext cx="7750" cy="6625"/>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59"/>
              <p:cNvSpPr/>
              <p:nvPr/>
            </p:nvSpPr>
            <p:spPr>
              <a:xfrm>
                <a:off x="2761500" y="2443725"/>
                <a:ext cx="7750" cy="6625"/>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59"/>
              <p:cNvSpPr/>
              <p:nvPr/>
            </p:nvSpPr>
            <p:spPr>
              <a:xfrm>
                <a:off x="2100350" y="2578150"/>
                <a:ext cx="661175" cy="6625"/>
              </a:xfrm>
              <a:custGeom>
                <a:avLst/>
                <a:gdLst/>
                <a:ahLst/>
                <a:cxnLst/>
                <a:rect l="l" t="t" r="r" b="b"/>
                <a:pathLst>
                  <a:path w="26447" h="265" extrusionOk="0">
                    <a:moveTo>
                      <a:pt x="1" y="1"/>
                    </a:moveTo>
                    <a:lnTo>
                      <a:pt x="1" y="265"/>
                    </a:lnTo>
                    <a:lnTo>
                      <a:pt x="5114" y="265"/>
                    </a:lnTo>
                    <a:lnTo>
                      <a:pt x="5114" y="1"/>
                    </a:lnTo>
                    <a:close/>
                    <a:moveTo>
                      <a:pt x="5378" y="1"/>
                    </a:moveTo>
                    <a:lnTo>
                      <a:pt x="5378" y="265"/>
                    </a:lnTo>
                    <a:lnTo>
                      <a:pt x="10491" y="265"/>
                    </a:lnTo>
                    <a:lnTo>
                      <a:pt x="10491" y="1"/>
                    </a:lnTo>
                    <a:close/>
                    <a:moveTo>
                      <a:pt x="10756" y="1"/>
                    </a:moveTo>
                    <a:lnTo>
                      <a:pt x="10756" y="265"/>
                    </a:lnTo>
                    <a:lnTo>
                      <a:pt x="15868" y="265"/>
                    </a:lnTo>
                    <a:lnTo>
                      <a:pt x="15868" y="1"/>
                    </a:lnTo>
                    <a:close/>
                    <a:moveTo>
                      <a:pt x="16133" y="1"/>
                    </a:moveTo>
                    <a:lnTo>
                      <a:pt x="16133" y="265"/>
                    </a:lnTo>
                    <a:lnTo>
                      <a:pt x="21246" y="265"/>
                    </a:lnTo>
                    <a:lnTo>
                      <a:pt x="21246" y="1"/>
                    </a:lnTo>
                    <a:close/>
                    <a:moveTo>
                      <a:pt x="21510" y="1"/>
                    </a:moveTo>
                    <a:lnTo>
                      <a:pt x="21510" y="265"/>
                    </a:lnTo>
                    <a:lnTo>
                      <a:pt x="26447" y="265"/>
                    </a:lnTo>
                    <a:lnTo>
                      <a:pt x="264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59"/>
              <p:cNvSpPr/>
              <p:nvPr/>
            </p:nvSpPr>
            <p:spPr>
              <a:xfrm>
                <a:off x="2100350" y="2578150"/>
                <a:ext cx="127850" cy="6625"/>
              </a:xfrm>
              <a:custGeom>
                <a:avLst/>
                <a:gdLst/>
                <a:ahLst/>
                <a:cxnLst/>
                <a:rect l="l" t="t" r="r" b="b"/>
                <a:pathLst>
                  <a:path w="5114" h="265"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59"/>
              <p:cNvSpPr/>
              <p:nvPr/>
            </p:nvSpPr>
            <p:spPr>
              <a:xfrm>
                <a:off x="2234800" y="2578150"/>
                <a:ext cx="127850" cy="6625"/>
              </a:xfrm>
              <a:custGeom>
                <a:avLst/>
                <a:gdLst/>
                <a:ahLst/>
                <a:cxnLst/>
                <a:rect l="l" t="t" r="r" b="b"/>
                <a:pathLst>
                  <a:path w="5114" h="265" fill="none" extrusionOk="0">
                    <a:moveTo>
                      <a:pt x="5113" y="1"/>
                    </a:moveTo>
                    <a:lnTo>
                      <a:pt x="0" y="1"/>
                    </a:lnTo>
                    <a:lnTo>
                      <a:pt x="0"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59"/>
              <p:cNvSpPr/>
              <p:nvPr/>
            </p:nvSpPr>
            <p:spPr>
              <a:xfrm>
                <a:off x="2369225" y="2578150"/>
                <a:ext cx="127850" cy="6625"/>
              </a:xfrm>
              <a:custGeom>
                <a:avLst/>
                <a:gdLst/>
                <a:ahLst/>
                <a:cxnLst/>
                <a:rect l="l" t="t" r="r" b="b"/>
                <a:pathLst>
                  <a:path w="5114" h="265" fill="none" extrusionOk="0">
                    <a:moveTo>
                      <a:pt x="5113" y="1"/>
                    </a:moveTo>
                    <a:lnTo>
                      <a:pt x="1" y="1"/>
                    </a:lnTo>
                    <a:lnTo>
                      <a:pt x="1"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59"/>
              <p:cNvSpPr/>
              <p:nvPr/>
            </p:nvSpPr>
            <p:spPr>
              <a:xfrm>
                <a:off x="2503650" y="2578150"/>
                <a:ext cx="127850" cy="6625"/>
              </a:xfrm>
              <a:custGeom>
                <a:avLst/>
                <a:gdLst/>
                <a:ahLst/>
                <a:cxnLst/>
                <a:rect l="l" t="t" r="r" b="b"/>
                <a:pathLst>
                  <a:path w="5114" h="265"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59"/>
              <p:cNvSpPr/>
              <p:nvPr/>
            </p:nvSpPr>
            <p:spPr>
              <a:xfrm>
                <a:off x="2638100" y="2578150"/>
                <a:ext cx="123425" cy="6625"/>
              </a:xfrm>
              <a:custGeom>
                <a:avLst/>
                <a:gdLst/>
                <a:ahLst/>
                <a:cxnLst/>
                <a:rect l="l" t="t" r="r" b="b"/>
                <a:pathLst>
                  <a:path w="4937" h="265" fill="none" extrusionOk="0">
                    <a:moveTo>
                      <a:pt x="4937" y="1"/>
                    </a:moveTo>
                    <a:lnTo>
                      <a:pt x="0" y="1"/>
                    </a:lnTo>
                    <a:lnTo>
                      <a:pt x="0" y="265"/>
                    </a:lnTo>
                    <a:lnTo>
                      <a:pt x="4937" y="265"/>
                    </a:lnTo>
                    <a:lnTo>
                      <a:pt x="4937"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59"/>
              <p:cNvSpPr/>
              <p:nvPr/>
            </p:nvSpPr>
            <p:spPr>
              <a:xfrm>
                <a:off x="2093750" y="2578150"/>
                <a:ext cx="6625" cy="6625"/>
              </a:xfrm>
              <a:custGeom>
                <a:avLst/>
                <a:gdLst/>
                <a:ahLst/>
                <a:cxnLst/>
                <a:rect l="l" t="t" r="r" b="b"/>
                <a:pathLst>
                  <a:path w="265" h="265"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59"/>
              <p:cNvSpPr/>
              <p:nvPr/>
            </p:nvSpPr>
            <p:spPr>
              <a:xfrm>
                <a:off x="2093750" y="2578150"/>
                <a:ext cx="6625" cy="6625"/>
              </a:xfrm>
              <a:custGeom>
                <a:avLst/>
                <a:gdLst/>
                <a:ahLst/>
                <a:cxnLst/>
                <a:rect l="l" t="t" r="r" b="b"/>
                <a:pathLst>
                  <a:path w="265" h="265"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59"/>
              <p:cNvSpPr/>
              <p:nvPr/>
            </p:nvSpPr>
            <p:spPr>
              <a:xfrm>
                <a:off x="2228175" y="2578150"/>
                <a:ext cx="6650" cy="6625"/>
              </a:xfrm>
              <a:custGeom>
                <a:avLst/>
                <a:gdLst/>
                <a:ahLst/>
                <a:cxnLst/>
                <a:rect l="l" t="t" r="r" b="b"/>
                <a:pathLst>
                  <a:path w="266" h="265"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59"/>
              <p:cNvSpPr/>
              <p:nvPr/>
            </p:nvSpPr>
            <p:spPr>
              <a:xfrm>
                <a:off x="2228175" y="2578150"/>
                <a:ext cx="6650" cy="6625"/>
              </a:xfrm>
              <a:custGeom>
                <a:avLst/>
                <a:gdLst/>
                <a:ahLst/>
                <a:cxnLst/>
                <a:rect l="l" t="t" r="r" b="b"/>
                <a:pathLst>
                  <a:path w="266" h="265"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59"/>
              <p:cNvSpPr/>
              <p:nvPr/>
            </p:nvSpPr>
            <p:spPr>
              <a:xfrm>
                <a:off x="2362625" y="2578150"/>
                <a:ext cx="6625" cy="6625"/>
              </a:xfrm>
              <a:custGeom>
                <a:avLst/>
                <a:gdLst/>
                <a:ahLst/>
                <a:cxnLst/>
                <a:rect l="l" t="t" r="r" b="b"/>
                <a:pathLst>
                  <a:path w="265" h="265"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59"/>
              <p:cNvSpPr/>
              <p:nvPr/>
            </p:nvSpPr>
            <p:spPr>
              <a:xfrm>
                <a:off x="2362625" y="2578150"/>
                <a:ext cx="6625" cy="6625"/>
              </a:xfrm>
              <a:custGeom>
                <a:avLst/>
                <a:gdLst/>
                <a:ahLst/>
                <a:cxnLst/>
                <a:rect l="l" t="t" r="r" b="b"/>
                <a:pathLst>
                  <a:path w="265" h="265"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59"/>
              <p:cNvSpPr/>
              <p:nvPr/>
            </p:nvSpPr>
            <p:spPr>
              <a:xfrm>
                <a:off x="2497050" y="2578150"/>
                <a:ext cx="6625" cy="6625"/>
              </a:xfrm>
              <a:custGeom>
                <a:avLst/>
                <a:gdLst/>
                <a:ahLst/>
                <a:cxnLst/>
                <a:rect l="l" t="t" r="r" b="b"/>
                <a:pathLst>
                  <a:path w="265" h="265"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59"/>
              <p:cNvSpPr/>
              <p:nvPr/>
            </p:nvSpPr>
            <p:spPr>
              <a:xfrm>
                <a:off x="2497050" y="2578150"/>
                <a:ext cx="6625" cy="6625"/>
              </a:xfrm>
              <a:custGeom>
                <a:avLst/>
                <a:gdLst/>
                <a:ahLst/>
                <a:cxnLst/>
                <a:rect l="l" t="t" r="r" b="b"/>
                <a:pathLst>
                  <a:path w="265" h="265"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59"/>
              <p:cNvSpPr/>
              <p:nvPr/>
            </p:nvSpPr>
            <p:spPr>
              <a:xfrm>
                <a:off x="2631475" y="2578150"/>
                <a:ext cx="6650" cy="6625"/>
              </a:xfrm>
              <a:custGeom>
                <a:avLst/>
                <a:gdLst/>
                <a:ahLst/>
                <a:cxnLst/>
                <a:rect l="l" t="t" r="r" b="b"/>
                <a:pathLst>
                  <a:path w="266" h="265"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59"/>
              <p:cNvSpPr/>
              <p:nvPr/>
            </p:nvSpPr>
            <p:spPr>
              <a:xfrm>
                <a:off x="2631475" y="2578150"/>
                <a:ext cx="6650" cy="6625"/>
              </a:xfrm>
              <a:custGeom>
                <a:avLst/>
                <a:gdLst/>
                <a:ahLst/>
                <a:cxnLst/>
                <a:rect l="l" t="t" r="r" b="b"/>
                <a:pathLst>
                  <a:path w="266" h="265"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59"/>
              <p:cNvSpPr/>
              <p:nvPr/>
            </p:nvSpPr>
            <p:spPr>
              <a:xfrm>
                <a:off x="2761500" y="2578150"/>
                <a:ext cx="7750" cy="6625"/>
              </a:xfrm>
              <a:custGeom>
                <a:avLst/>
                <a:gdLst/>
                <a:ahLst/>
                <a:cxnLst/>
                <a:rect l="l" t="t" r="r" b="b"/>
                <a:pathLst>
                  <a:path w="310" h="265" extrusionOk="0">
                    <a:moveTo>
                      <a:pt x="1" y="1"/>
                    </a:moveTo>
                    <a:lnTo>
                      <a:pt x="1" y="265"/>
                    </a:lnTo>
                    <a:lnTo>
                      <a:pt x="309" y="265"/>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59"/>
              <p:cNvSpPr/>
              <p:nvPr/>
            </p:nvSpPr>
            <p:spPr>
              <a:xfrm>
                <a:off x="2761500" y="2578150"/>
                <a:ext cx="7750" cy="6625"/>
              </a:xfrm>
              <a:custGeom>
                <a:avLst/>
                <a:gdLst/>
                <a:ahLst/>
                <a:cxnLst/>
                <a:rect l="l" t="t" r="r" b="b"/>
                <a:pathLst>
                  <a:path w="310" h="265" fill="none" extrusionOk="0">
                    <a:moveTo>
                      <a:pt x="309" y="1"/>
                    </a:moveTo>
                    <a:lnTo>
                      <a:pt x="1" y="1"/>
                    </a:lnTo>
                    <a:lnTo>
                      <a:pt x="1" y="265"/>
                    </a:lnTo>
                    <a:lnTo>
                      <a:pt x="309" y="265"/>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59"/>
              <p:cNvSpPr/>
              <p:nvPr/>
            </p:nvSpPr>
            <p:spPr>
              <a:xfrm>
                <a:off x="2100350" y="2712575"/>
                <a:ext cx="661175" cy="6650"/>
              </a:xfrm>
              <a:custGeom>
                <a:avLst/>
                <a:gdLst/>
                <a:ahLst/>
                <a:cxnLst/>
                <a:rect l="l" t="t" r="r" b="b"/>
                <a:pathLst>
                  <a:path w="26447" h="266" extrusionOk="0">
                    <a:moveTo>
                      <a:pt x="1" y="1"/>
                    </a:moveTo>
                    <a:lnTo>
                      <a:pt x="1" y="265"/>
                    </a:lnTo>
                    <a:lnTo>
                      <a:pt x="5114" y="265"/>
                    </a:lnTo>
                    <a:lnTo>
                      <a:pt x="5114" y="1"/>
                    </a:lnTo>
                    <a:close/>
                    <a:moveTo>
                      <a:pt x="5378" y="1"/>
                    </a:moveTo>
                    <a:lnTo>
                      <a:pt x="5378" y="265"/>
                    </a:lnTo>
                    <a:lnTo>
                      <a:pt x="10491" y="265"/>
                    </a:lnTo>
                    <a:lnTo>
                      <a:pt x="10491" y="1"/>
                    </a:lnTo>
                    <a:close/>
                    <a:moveTo>
                      <a:pt x="10756" y="1"/>
                    </a:moveTo>
                    <a:lnTo>
                      <a:pt x="10756" y="265"/>
                    </a:lnTo>
                    <a:lnTo>
                      <a:pt x="15868" y="265"/>
                    </a:lnTo>
                    <a:lnTo>
                      <a:pt x="15868" y="1"/>
                    </a:lnTo>
                    <a:close/>
                    <a:moveTo>
                      <a:pt x="16133" y="1"/>
                    </a:moveTo>
                    <a:lnTo>
                      <a:pt x="16133" y="265"/>
                    </a:lnTo>
                    <a:lnTo>
                      <a:pt x="21246" y="265"/>
                    </a:lnTo>
                    <a:lnTo>
                      <a:pt x="21246" y="1"/>
                    </a:lnTo>
                    <a:close/>
                    <a:moveTo>
                      <a:pt x="21510" y="1"/>
                    </a:moveTo>
                    <a:lnTo>
                      <a:pt x="21510" y="265"/>
                    </a:lnTo>
                    <a:lnTo>
                      <a:pt x="26447" y="265"/>
                    </a:lnTo>
                    <a:lnTo>
                      <a:pt x="264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59"/>
              <p:cNvSpPr/>
              <p:nvPr/>
            </p:nvSpPr>
            <p:spPr>
              <a:xfrm>
                <a:off x="2100350" y="2712575"/>
                <a:ext cx="127850" cy="6650"/>
              </a:xfrm>
              <a:custGeom>
                <a:avLst/>
                <a:gdLst/>
                <a:ahLst/>
                <a:cxnLst/>
                <a:rect l="l" t="t" r="r" b="b"/>
                <a:pathLst>
                  <a:path w="5114" h="266"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59"/>
              <p:cNvSpPr/>
              <p:nvPr/>
            </p:nvSpPr>
            <p:spPr>
              <a:xfrm>
                <a:off x="2234800" y="2712575"/>
                <a:ext cx="127850" cy="6650"/>
              </a:xfrm>
              <a:custGeom>
                <a:avLst/>
                <a:gdLst/>
                <a:ahLst/>
                <a:cxnLst/>
                <a:rect l="l" t="t" r="r" b="b"/>
                <a:pathLst>
                  <a:path w="5114" h="266" fill="none" extrusionOk="0">
                    <a:moveTo>
                      <a:pt x="5113" y="1"/>
                    </a:moveTo>
                    <a:lnTo>
                      <a:pt x="0" y="1"/>
                    </a:lnTo>
                    <a:lnTo>
                      <a:pt x="0"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59"/>
              <p:cNvSpPr/>
              <p:nvPr/>
            </p:nvSpPr>
            <p:spPr>
              <a:xfrm>
                <a:off x="2369225" y="2712575"/>
                <a:ext cx="127850" cy="6650"/>
              </a:xfrm>
              <a:custGeom>
                <a:avLst/>
                <a:gdLst/>
                <a:ahLst/>
                <a:cxnLst/>
                <a:rect l="l" t="t" r="r" b="b"/>
                <a:pathLst>
                  <a:path w="5114" h="266" fill="none" extrusionOk="0">
                    <a:moveTo>
                      <a:pt x="5113" y="1"/>
                    </a:moveTo>
                    <a:lnTo>
                      <a:pt x="1" y="1"/>
                    </a:lnTo>
                    <a:lnTo>
                      <a:pt x="1"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59"/>
              <p:cNvSpPr/>
              <p:nvPr/>
            </p:nvSpPr>
            <p:spPr>
              <a:xfrm>
                <a:off x="2503650" y="2712575"/>
                <a:ext cx="127850" cy="6650"/>
              </a:xfrm>
              <a:custGeom>
                <a:avLst/>
                <a:gdLst/>
                <a:ahLst/>
                <a:cxnLst/>
                <a:rect l="l" t="t" r="r" b="b"/>
                <a:pathLst>
                  <a:path w="5114" h="266"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59"/>
              <p:cNvSpPr/>
              <p:nvPr/>
            </p:nvSpPr>
            <p:spPr>
              <a:xfrm>
                <a:off x="2638100" y="2712575"/>
                <a:ext cx="123425" cy="6650"/>
              </a:xfrm>
              <a:custGeom>
                <a:avLst/>
                <a:gdLst/>
                <a:ahLst/>
                <a:cxnLst/>
                <a:rect l="l" t="t" r="r" b="b"/>
                <a:pathLst>
                  <a:path w="4937" h="266" fill="none" extrusionOk="0">
                    <a:moveTo>
                      <a:pt x="4937" y="1"/>
                    </a:moveTo>
                    <a:lnTo>
                      <a:pt x="0" y="1"/>
                    </a:lnTo>
                    <a:lnTo>
                      <a:pt x="0" y="265"/>
                    </a:lnTo>
                    <a:lnTo>
                      <a:pt x="4937" y="265"/>
                    </a:lnTo>
                    <a:lnTo>
                      <a:pt x="4937"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59"/>
              <p:cNvSpPr/>
              <p:nvPr/>
            </p:nvSpPr>
            <p:spPr>
              <a:xfrm>
                <a:off x="2093750" y="27125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59"/>
              <p:cNvSpPr/>
              <p:nvPr/>
            </p:nvSpPr>
            <p:spPr>
              <a:xfrm>
                <a:off x="2093750" y="27125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59"/>
              <p:cNvSpPr/>
              <p:nvPr/>
            </p:nvSpPr>
            <p:spPr>
              <a:xfrm>
                <a:off x="2228175" y="2712575"/>
                <a:ext cx="6650" cy="6650"/>
              </a:xfrm>
              <a:custGeom>
                <a:avLst/>
                <a:gdLst/>
                <a:ahLst/>
                <a:cxnLst/>
                <a:rect l="l" t="t" r="r" b="b"/>
                <a:pathLst>
                  <a:path w="266" h="266"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59"/>
              <p:cNvSpPr/>
              <p:nvPr/>
            </p:nvSpPr>
            <p:spPr>
              <a:xfrm>
                <a:off x="2228175" y="2712575"/>
                <a:ext cx="6650" cy="6650"/>
              </a:xfrm>
              <a:custGeom>
                <a:avLst/>
                <a:gdLst/>
                <a:ahLst/>
                <a:cxnLst/>
                <a:rect l="l" t="t" r="r" b="b"/>
                <a:pathLst>
                  <a:path w="266" h="266"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59"/>
              <p:cNvSpPr/>
              <p:nvPr/>
            </p:nvSpPr>
            <p:spPr>
              <a:xfrm>
                <a:off x="2362625" y="27125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59"/>
              <p:cNvSpPr/>
              <p:nvPr/>
            </p:nvSpPr>
            <p:spPr>
              <a:xfrm>
                <a:off x="2362625" y="27125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59"/>
              <p:cNvSpPr/>
              <p:nvPr/>
            </p:nvSpPr>
            <p:spPr>
              <a:xfrm>
                <a:off x="2497050" y="27125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59"/>
              <p:cNvSpPr/>
              <p:nvPr/>
            </p:nvSpPr>
            <p:spPr>
              <a:xfrm>
                <a:off x="2497050" y="27125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59"/>
              <p:cNvSpPr/>
              <p:nvPr/>
            </p:nvSpPr>
            <p:spPr>
              <a:xfrm>
                <a:off x="2631475" y="2712575"/>
                <a:ext cx="6650" cy="6650"/>
              </a:xfrm>
              <a:custGeom>
                <a:avLst/>
                <a:gdLst/>
                <a:ahLst/>
                <a:cxnLst/>
                <a:rect l="l" t="t" r="r" b="b"/>
                <a:pathLst>
                  <a:path w="266" h="266"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59"/>
              <p:cNvSpPr/>
              <p:nvPr/>
            </p:nvSpPr>
            <p:spPr>
              <a:xfrm>
                <a:off x="2631475" y="2712575"/>
                <a:ext cx="6650" cy="6650"/>
              </a:xfrm>
              <a:custGeom>
                <a:avLst/>
                <a:gdLst/>
                <a:ahLst/>
                <a:cxnLst/>
                <a:rect l="l" t="t" r="r" b="b"/>
                <a:pathLst>
                  <a:path w="266" h="266"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59"/>
              <p:cNvSpPr/>
              <p:nvPr/>
            </p:nvSpPr>
            <p:spPr>
              <a:xfrm>
                <a:off x="2761500" y="2712575"/>
                <a:ext cx="7750" cy="6650"/>
              </a:xfrm>
              <a:custGeom>
                <a:avLst/>
                <a:gdLst/>
                <a:ahLst/>
                <a:cxnLst/>
                <a:rect l="l" t="t" r="r" b="b"/>
                <a:pathLst>
                  <a:path w="310" h="266" extrusionOk="0">
                    <a:moveTo>
                      <a:pt x="1" y="1"/>
                    </a:moveTo>
                    <a:lnTo>
                      <a:pt x="1" y="265"/>
                    </a:lnTo>
                    <a:lnTo>
                      <a:pt x="309" y="265"/>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59"/>
              <p:cNvSpPr/>
              <p:nvPr/>
            </p:nvSpPr>
            <p:spPr>
              <a:xfrm>
                <a:off x="2761500" y="2712575"/>
                <a:ext cx="7750" cy="6650"/>
              </a:xfrm>
              <a:custGeom>
                <a:avLst/>
                <a:gdLst/>
                <a:ahLst/>
                <a:cxnLst/>
                <a:rect l="l" t="t" r="r" b="b"/>
                <a:pathLst>
                  <a:path w="310" h="266" fill="none" extrusionOk="0">
                    <a:moveTo>
                      <a:pt x="309" y="1"/>
                    </a:moveTo>
                    <a:lnTo>
                      <a:pt x="1" y="1"/>
                    </a:lnTo>
                    <a:lnTo>
                      <a:pt x="1" y="265"/>
                    </a:lnTo>
                    <a:lnTo>
                      <a:pt x="309" y="265"/>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59"/>
              <p:cNvSpPr/>
              <p:nvPr/>
            </p:nvSpPr>
            <p:spPr>
              <a:xfrm>
                <a:off x="2100350" y="2847025"/>
                <a:ext cx="661175" cy="6625"/>
              </a:xfrm>
              <a:custGeom>
                <a:avLst/>
                <a:gdLst/>
                <a:ahLst/>
                <a:cxnLst/>
                <a:rect l="l" t="t" r="r" b="b"/>
                <a:pathLst>
                  <a:path w="26447"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59"/>
              <p:cNvSpPr/>
              <p:nvPr/>
            </p:nvSpPr>
            <p:spPr>
              <a:xfrm>
                <a:off x="2100350" y="28470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59"/>
              <p:cNvSpPr/>
              <p:nvPr/>
            </p:nvSpPr>
            <p:spPr>
              <a:xfrm>
                <a:off x="2234800" y="2847025"/>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59"/>
              <p:cNvSpPr/>
              <p:nvPr/>
            </p:nvSpPr>
            <p:spPr>
              <a:xfrm>
                <a:off x="2369225" y="2847025"/>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59"/>
              <p:cNvSpPr/>
              <p:nvPr/>
            </p:nvSpPr>
            <p:spPr>
              <a:xfrm>
                <a:off x="2503650" y="28470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59"/>
              <p:cNvSpPr/>
              <p:nvPr/>
            </p:nvSpPr>
            <p:spPr>
              <a:xfrm>
                <a:off x="2638100" y="2847025"/>
                <a:ext cx="123425" cy="6625"/>
              </a:xfrm>
              <a:custGeom>
                <a:avLst/>
                <a:gdLst/>
                <a:ahLst/>
                <a:cxnLst/>
                <a:rect l="l" t="t" r="r" b="b"/>
                <a:pathLst>
                  <a:path w="4937" h="265" fill="none" extrusionOk="0">
                    <a:moveTo>
                      <a:pt x="4937" y="0"/>
                    </a:moveTo>
                    <a:lnTo>
                      <a:pt x="0" y="0"/>
                    </a:lnTo>
                    <a:lnTo>
                      <a:pt x="0" y="265"/>
                    </a:lnTo>
                    <a:lnTo>
                      <a:pt x="4937" y="265"/>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59"/>
              <p:cNvSpPr/>
              <p:nvPr/>
            </p:nvSpPr>
            <p:spPr>
              <a:xfrm>
                <a:off x="2093750" y="28470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59"/>
              <p:cNvSpPr/>
              <p:nvPr/>
            </p:nvSpPr>
            <p:spPr>
              <a:xfrm>
                <a:off x="2093750" y="28470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59"/>
              <p:cNvSpPr/>
              <p:nvPr/>
            </p:nvSpPr>
            <p:spPr>
              <a:xfrm>
                <a:off x="2228175" y="28470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59"/>
              <p:cNvSpPr/>
              <p:nvPr/>
            </p:nvSpPr>
            <p:spPr>
              <a:xfrm>
                <a:off x="2228175" y="28470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59"/>
              <p:cNvSpPr/>
              <p:nvPr/>
            </p:nvSpPr>
            <p:spPr>
              <a:xfrm>
                <a:off x="2362625" y="28470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59"/>
              <p:cNvSpPr/>
              <p:nvPr/>
            </p:nvSpPr>
            <p:spPr>
              <a:xfrm>
                <a:off x="2362625" y="28470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59"/>
              <p:cNvSpPr/>
              <p:nvPr/>
            </p:nvSpPr>
            <p:spPr>
              <a:xfrm>
                <a:off x="2497050" y="28470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59"/>
              <p:cNvSpPr/>
              <p:nvPr/>
            </p:nvSpPr>
            <p:spPr>
              <a:xfrm>
                <a:off x="2497050" y="28470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59"/>
              <p:cNvSpPr/>
              <p:nvPr/>
            </p:nvSpPr>
            <p:spPr>
              <a:xfrm>
                <a:off x="2631475" y="28470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59"/>
              <p:cNvSpPr/>
              <p:nvPr/>
            </p:nvSpPr>
            <p:spPr>
              <a:xfrm>
                <a:off x="2631475" y="28470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59"/>
              <p:cNvSpPr/>
              <p:nvPr/>
            </p:nvSpPr>
            <p:spPr>
              <a:xfrm>
                <a:off x="2761500" y="2847025"/>
                <a:ext cx="7750" cy="6625"/>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59"/>
              <p:cNvSpPr/>
              <p:nvPr/>
            </p:nvSpPr>
            <p:spPr>
              <a:xfrm>
                <a:off x="2761500" y="2847025"/>
                <a:ext cx="7750" cy="6625"/>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59"/>
              <p:cNvSpPr/>
              <p:nvPr/>
            </p:nvSpPr>
            <p:spPr>
              <a:xfrm>
                <a:off x="2100350" y="2978150"/>
                <a:ext cx="667800" cy="6625"/>
              </a:xfrm>
              <a:custGeom>
                <a:avLst/>
                <a:gdLst/>
                <a:ahLst/>
                <a:cxnLst/>
                <a:rect l="l" t="t" r="r" b="b"/>
                <a:pathLst>
                  <a:path w="26712"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711" y="265"/>
                    </a:lnTo>
                    <a:lnTo>
                      <a:pt x="26711" y="177"/>
                    </a:lnTo>
                    <a:lnTo>
                      <a:pt x="26447" y="177"/>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59"/>
              <p:cNvSpPr/>
              <p:nvPr/>
            </p:nvSpPr>
            <p:spPr>
              <a:xfrm>
                <a:off x="2100350" y="29781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59"/>
              <p:cNvSpPr/>
              <p:nvPr/>
            </p:nvSpPr>
            <p:spPr>
              <a:xfrm>
                <a:off x="2234800" y="2978150"/>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59"/>
              <p:cNvSpPr/>
              <p:nvPr/>
            </p:nvSpPr>
            <p:spPr>
              <a:xfrm>
                <a:off x="2369225" y="2978150"/>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59"/>
              <p:cNvSpPr/>
              <p:nvPr/>
            </p:nvSpPr>
            <p:spPr>
              <a:xfrm>
                <a:off x="2503650" y="29781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59"/>
              <p:cNvSpPr/>
              <p:nvPr/>
            </p:nvSpPr>
            <p:spPr>
              <a:xfrm>
                <a:off x="2638100" y="2978150"/>
                <a:ext cx="130050" cy="6625"/>
              </a:xfrm>
              <a:custGeom>
                <a:avLst/>
                <a:gdLst/>
                <a:ahLst/>
                <a:cxnLst/>
                <a:rect l="l" t="t" r="r" b="b"/>
                <a:pathLst>
                  <a:path w="5202" h="265" fill="none" extrusionOk="0">
                    <a:moveTo>
                      <a:pt x="4937" y="0"/>
                    </a:moveTo>
                    <a:lnTo>
                      <a:pt x="0" y="0"/>
                    </a:lnTo>
                    <a:lnTo>
                      <a:pt x="0" y="265"/>
                    </a:lnTo>
                    <a:lnTo>
                      <a:pt x="5201" y="265"/>
                    </a:lnTo>
                    <a:lnTo>
                      <a:pt x="5201" y="177"/>
                    </a:lnTo>
                    <a:lnTo>
                      <a:pt x="4937" y="177"/>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59"/>
              <p:cNvSpPr/>
              <p:nvPr/>
            </p:nvSpPr>
            <p:spPr>
              <a:xfrm>
                <a:off x="2094850" y="2978150"/>
                <a:ext cx="5525" cy="6625"/>
              </a:xfrm>
              <a:custGeom>
                <a:avLst/>
                <a:gdLst/>
                <a:ahLst/>
                <a:cxnLst/>
                <a:rect l="l" t="t" r="r" b="b"/>
                <a:pathLst>
                  <a:path w="221" h="265" extrusionOk="0">
                    <a:moveTo>
                      <a:pt x="0" y="0"/>
                    </a:moveTo>
                    <a:lnTo>
                      <a:pt x="0" y="265"/>
                    </a:lnTo>
                    <a:lnTo>
                      <a:pt x="221" y="265"/>
                    </a:lnTo>
                    <a:lnTo>
                      <a:pt x="22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59"/>
              <p:cNvSpPr/>
              <p:nvPr/>
            </p:nvSpPr>
            <p:spPr>
              <a:xfrm>
                <a:off x="2094850" y="2978150"/>
                <a:ext cx="5525" cy="6625"/>
              </a:xfrm>
              <a:custGeom>
                <a:avLst/>
                <a:gdLst/>
                <a:ahLst/>
                <a:cxnLst/>
                <a:rect l="l" t="t" r="r" b="b"/>
                <a:pathLst>
                  <a:path w="221" h="265" fill="none" extrusionOk="0">
                    <a:moveTo>
                      <a:pt x="221" y="0"/>
                    </a:moveTo>
                    <a:lnTo>
                      <a:pt x="0" y="0"/>
                    </a:lnTo>
                    <a:lnTo>
                      <a:pt x="0" y="265"/>
                    </a:lnTo>
                    <a:lnTo>
                      <a:pt x="221" y="265"/>
                    </a:lnTo>
                    <a:lnTo>
                      <a:pt x="221"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59"/>
              <p:cNvSpPr/>
              <p:nvPr/>
            </p:nvSpPr>
            <p:spPr>
              <a:xfrm>
                <a:off x="2228175" y="29781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59"/>
              <p:cNvSpPr/>
              <p:nvPr/>
            </p:nvSpPr>
            <p:spPr>
              <a:xfrm>
                <a:off x="2228175" y="29781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59"/>
              <p:cNvSpPr/>
              <p:nvPr/>
            </p:nvSpPr>
            <p:spPr>
              <a:xfrm>
                <a:off x="2362625" y="29781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59"/>
              <p:cNvSpPr/>
              <p:nvPr/>
            </p:nvSpPr>
            <p:spPr>
              <a:xfrm>
                <a:off x="2362625" y="29781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59"/>
              <p:cNvSpPr/>
              <p:nvPr/>
            </p:nvSpPr>
            <p:spPr>
              <a:xfrm>
                <a:off x="2497050" y="29781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59"/>
              <p:cNvSpPr/>
              <p:nvPr/>
            </p:nvSpPr>
            <p:spPr>
              <a:xfrm>
                <a:off x="2497050" y="29781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59"/>
              <p:cNvSpPr/>
              <p:nvPr/>
            </p:nvSpPr>
            <p:spPr>
              <a:xfrm>
                <a:off x="2631475" y="29781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59"/>
              <p:cNvSpPr/>
              <p:nvPr/>
            </p:nvSpPr>
            <p:spPr>
              <a:xfrm>
                <a:off x="2631475" y="29781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59"/>
              <p:cNvSpPr/>
              <p:nvPr/>
            </p:nvSpPr>
            <p:spPr>
              <a:xfrm>
                <a:off x="2761500" y="2978150"/>
                <a:ext cx="6650" cy="4425"/>
              </a:xfrm>
              <a:custGeom>
                <a:avLst/>
                <a:gdLst/>
                <a:ahLst/>
                <a:cxnLst/>
                <a:rect l="l" t="t" r="r" b="b"/>
                <a:pathLst>
                  <a:path w="266" h="177" extrusionOk="0">
                    <a:moveTo>
                      <a:pt x="1" y="0"/>
                    </a:moveTo>
                    <a:lnTo>
                      <a:pt x="1" y="177"/>
                    </a:lnTo>
                    <a:lnTo>
                      <a:pt x="265" y="177"/>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59"/>
              <p:cNvSpPr/>
              <p:nvPr/>
            </p:nvSpPr>
            <p:spPr>
              <a:xfrm>
                <a:off x="2761500" y="2978150"/>
                <a:ext cx="6650" cy="4425"/>
              </a:xfrm>
              <a:custGeom>
                <a:avLst/>
                <a:gdLst/>
                <a:ahLst/>
                <a:cxnLst/>
                <a:rect l="l" t="t" r="r" b="b"/>
                <a:pathLst>
                  <a:path w="266" h="177" fill="none" extrusionOk="0">
                    <a:moveTo>
                      <a:pt x="265" y="0"/>
                    </a:moveTo>
                    <a:lnTo>
                      <a:pt x="1" y="0"/>
                    </a:lnTo>
                    <a:lnTo>
                      <a:pt x="1" y="177"/>
                    </a:lnTo>
                    <a:lnTo>
                      <a:pt x="265" y="177"/>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59"/>
              <p:cNvSpPr/>
              <p:nvPr/>
            </p:nvSpPr>
            <p:spPr>
              <a:xfrm>
                <a:off x="2761500" y="1617275"/>
                <a:ext cx="7750" cy="47400"/>
              </a:xfrm>
              <a:custGeom>
                <a:avLst/>
                <a:gdLst/>
                <a:ahLst/>
                <a:cxnLst/>
                <a:rect l="l" t="t" r="r" b="b"/>
                <a:pathLst>
                  <a:path w="310" h="1896" extrusionOk="0">
                    <a:moveTo>
                      <a:pt x="1" y="1"/>
                    </a:moveTo>
                    <a:lnTo>
                      <a:pt x="1" y="1896"/>
                    </a:lnTo>
                    <a:lnTo>
                      <a:pt x="309" y="1896"/>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59"/>
              <p:cNvSpPr/>
              <p:nvPr/>
            </p:nvSpPr>
            <p:spPr>
              <a:xfrm>
                <a:off x="2741675" y="1638225"/>
                <a:ext cx="47400" cy="6625"/>
              </a:xfrm>
              <a:custGeom>
                <a:avLst/>
                <a:gdLst/>
                <a:ahLst/>
                <a:cxnLst/>
                <a:rect l="l" t="t" r="r" b="b"/>
                <a:pathLst>
                  <a:path w="1896" h="265" extrusionOk="0">
                    <a:moveTo>
                      <a:pt x="1" y="0"/>
                    </a:moveTo>
                    <a:lnTo>
                      <a:pt x="1" y="264"/>
                    </a:lnTo>
                    <a:lnTo>
                      <a:pt x="1896" y="264"/>
                    </a:ln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59"/>
              <p:cNvSpPr/>
              <p:nvPr/>
            </p:nvSpPr>
            <p:spPr>
              <a:xfrm>
                <a:off x="2761500" y="2288350"/>
                <a:ext cx="7750" cy="46300"/>
              </a:xfrm>
              <a:custGeom>
                <a:avLst/>
                <a:gdLst/>
                <a:ahLst/>
                <a:cxnLst/>
                <a:rect l="l" t="t" r="r" b="b"/>
                <a:pathLst>
                  <a:path w="310" h="1852" extrusionOk="0">
                    <a:moveTo>
                      <a:pt x="1" y="0"/>
                    </a:moveTo>
                    <a:lnTo>
                      <a:pt x="1" y="1852"/>
                    </a:lnTo>
                    <a:lnTo>
                      <a:pt x="309" y="1852"/>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59"/>
              <p:cNvSpPr/>
              <p:nvPr/>
            </p:nvSpPr>
            <p:spPr>
              <a:xfrm>
                <a:off x="2741675" y="2308175"/>
                <a:ext cx="47400" cy="6650"/>
              </a:xfrm>
              <a:custGeom>
                <a:avLst/>
                <a:gdLst/>
                <a:ahLst/>
                <a:cxnLst/>
                <a:rect l="l" t="t" r="r" b="b"/>
                <a:pathLst>
                  <a:path w="1896" h="266" extrusionOk="0">
                    <a:moveTo>
                      <a:pt x="1" y="1"/>
                    </a:moveTo>
                    <a:lnTo>
                      <a:pt x="1" y="265"/>
                    </a:lnTo>
                    <a:lnTo>
                      <a:pt x="1896" y="265"/>
                    </a:lnTo>
                    <a:lnTo>
                      <a:pt x="18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59"/>
              <p:cNvSpPr/>
              <p:nvPr/>
            </p:nvSpPr>
            <p:spPr>
              <a:xfrm>
                <a:off x="2091550" y="1617275"/>
                <a:ext cx="6625" cy="47400"/>
              </a:xfrm>
              <a:custGeom>
                <a:avLst/>
                <a:gdLst/>
                <a:ahLst/>
                <a:cxnLst/>
                <a:rect l="l" t="t" r="r" b="b"/>
                <a:pathLst>
                  <a:path w="265" h="1896" extrusionOk="0">
                    <a:moveTo>
                      <a:pt x="0" y="1"/>
                    </a:moveTo>
                    <a:lnTo>
                      <a:pt x="0" y="1896"/>
                    </a:lnTo>
                    <a:lnTo>
                      <a:pt x="265" y="1896"/>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59"/>
              <p:cNvSpPr/>
              <p:nvPr/>
            </p:nvSpPr>
            <p:spPr>
              <a:xfrm>
                <a:off x="2071700" y="1638225"/>
                <a:ext cx="47425" cy="6625"/>
              </a:xfrm>
              <a:custGeom>
                <a:avLst/>
                <a:gdLst/>
                <a:ahLst/>
                <a:cxnLst/>
                <a:rect l="l" t="t" r="r" b="b"/>
                <a:pathLst>
                  <a:path w="1897" h="265" extrusionOk="0">
                    <a:moveTo>
                      <a:pt x="1" y="0"/>
                    </a:moveTo>
                    <a:lnTo>
                      <a:pt x="1" y="264"/>
                    </a:lnTo>
                    <a:lnTo>
                      <a:pt x="1896" y="264"/>
                    </a:ln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59"/>
              <p:cNvSpPr/>
              <p:nvPr/>
            </p:nvSpPr>
            <p:spPr>
              <a:xfrm>
                <a:off x="2091550" y="2288350"/>
                <a:ext cx="6625" cy="46300"/>
              </a:xfrm>
              <a:custGeom>
                <a:avLst/>
                <a:gdLst/>
                <a:ahLst/>
                <a:cxnLst/>
                <a:rect l="l" t="t" r="r" b="b"/>
                <a:pathLst>
                  <a:path w="265" h="1852" extrusionOk="0">
                    <a:moveTo>
                      <a:pt x="0" y="0"/>
                    </a:moveTo>
                    <a:lnTo>
                      <a:pt x="0" y="1852"/>
                    </a:lnTo>
                    <a:lnTo>
                      <a:pt x="265" y="1852"/>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59"/>
              <p:cNvSpPr/>
              <p:nvPr/>
            </p:nvSpPr>
            <p:spPr>
              <a:xfrm>
                <a:off x="2071700" y="2308175"/>
                <a:ext cx="47425" cy="6650"/>
              </a:xfrm>
              <a:custGeom>
                <a:avLst/>
                <a:gdLst/>
                <a:ahLst/>
                <a:cxnLst/>
                <a:rect l="l" t="t" r="r" b="b"/>
                <a:pathLst>
                  <a:path w="1897" h="266" extrusionOk="0">
                    <a:moveTo>
                      <a:pt x="1" y="1"/>
                    </a:moveTo>
                    <a:lnTo>
                      <a:pt x="1" y="265"/>
                    </a:lnTo>
                    <a:lnTo>
                      <a:pt x="1896" y="265"/>
                    </a:lnTo>
                    <a:lnTo>
                      <a:pt x="18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59"/>
              <p:cNvSpPr/>
              <p:nvPr/>
            </p:nvSpPr>
            <p:spPr>
              <a:xfrm>
                <a:off x="2091550" y="2958325"/>
                <a:ext cx="6625" cy="46300"/>
              </a:xfrm>
              <a:custGeom>
                <a:avLst/>
                <a:gdLst/>
                <a:ahLst/>
                <a:cxnLst/>
                <a:rect l="l" t="t" r="r" b="b"/>
                <a:pathLst>
                  <a:path w="265" h="1852" extrusionOk="0">
                    <a:moveTo>
                      <a:pt x="0" y="0"/>
                    </a:moveTo>
                    <a:lnTo>
                      <a:pt x="0" y="1851"/>
                    </a:lnTo>
                    <a:lnTo>
                      <a:pt x="265" y="1851"/>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59"/>
              <p:cNvSpPr/>
              <p:nvPr/>
            </p:nvSpPr>
            <p:spPr>
              <a:xfrm>
                <a:off x="2071700" y="2978150"/>
                <a:ext cx="47425" cy="6625"/>
              </a:xfrm>
              <a:custGeom>
                <a:avLst/>
                <a:gdLst/>
                <a:ahLst/>
                <a:cxnLst/>
                <a:rect l="l" t="t" r="r" b="b"/>
                <a:pathLst>
                  <a:path w="1897" h="265" extrusionOk="0">
                    <a:moveTo>
                      <a:pt x="1" y="0"/>
                    </a:moveTo>
                    <a:lnTo>
                      <a:pt x="1" y="265"/>
                    </a:lnTo>
                    <a:lnTo>
                      <a:pt x="1896" y="265"/>
                    </a:ln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59"/>
              <p:cNvSpPr/>
              <p:nvPr/>
            </p:nvSpPr>
            <p:spPr>
              <a:xfrm>
                <a:off x="2761500" y="2958325"/>
                <a:ext cx="7750" cy="46300"/>
              </a:xfrm>
              <a:custGeom>
                <a:avLst/>
                <a:gdLst/>
                <a:ahLst/>
                <a:cxnLst/>
                <a:rect l="l" t="t" r="r" b="b"/>
                <a:pathLst>
                  <a:path w="310" h="1852" extrusionOk="0">
                    <a:moveTo>
                      <a:pt x="1" y="0"/>
                    </a:moveTo>
                    <a:lnTo>
                      <a:pt x="1" y="1851"/>
                    </a:lnTo>
                    <a:lnTo>
                      <a:pt x="309" y="1851"/>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59"/>
              <p:cNvSpPr/>
              <p:nvPr/>
            </p:nvSpPr>
            <p:spPr>
              <a:xfrm>
                <a:off x="2741675" y="2978150"/>
                <a:ext cx="47400" cy="6625"/>
              </a:xfrm>
              <a:custGeom>
                <a:avLst/>
                <a:gdLst/>
                <a:ahLst/>
                <a:cxnLst/>
                <a:rect l="l" t="t" r="r" b="b"/>
                <a:pathLst>
                  <a:path w="1896" h="265" extrusionOk="0">
                    <a:moveTo>
                      <a:pt x="1" y="0"/>
                    </a:moveTo>
                    <a:lnTo>
                      <a:pt x="1" y="265"/>
                    </a:lnTo>
                    <a:lnTo>
                      <a:pt x="1896" y="265"/>
                    </a:ln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46" name="Google Shape;2946;p59"/>
            <p:cNvGrpSpPr/>
            <p:nvPr/>
          </p:nvGrpSpPr>
          <p:grpSpPr>
            <a:xfrm>
              <a:off x="965147" y="444904"/>
              <a:ext cx="605939" cy="733425"/>
              <a:chOff x="854872" y="593529"/>
              <a:chExt cx="605939" cy="733425"/>
            </a:xfrm>
          </p:grpSpPr>
          <p:grpSp>
            <p:nvGrpSpPr>
              <p:cNvPr id="2947" name="Google Shape;2947;p59"/>
              <p:cNvGrpSpPr/>
              <p:nvPr/>
            </p:nvGrpSpPr>
            <p:grpSpPr>
              <a:xfrm>
                <a:off x="854872" y="749504"/>
                <a:ext cx="444014" cy="577450"/>
                <a:chOff x="2255047" y="690567"/>
                <a:chExt cx="444014" cy="577450"/>
              </a:xfrm>
            </p:grpSpPr>
            <p:sp>
              <p:nvSpPr>
                <p:cNvPr id="2948" name="Google Shape;2948;p59"/>
                <p:cNvSpPr/>
                <p:nvPr/>
              </p:nvSpPr>
              <p:spPr>
                <a:xfrm>
                  <a:off x="2255047" y="690567"/>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59"/>
                <p:cNvSpPr/>
                <p:nvPr/>
              </p:nvSpPr>
              <p:spPr>
                <a:xfrm>
                  <a:off x="2588630" y="690567"/>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50" name="Google Shape;2950;p59"/>
                <p:cNvCxnSpPr/>
                <p:nvPr/>
              </p:nvCxnSpPr>
              <p:spPr>
                <a:xfrm>
                  <a:off x="2320463" y="924475"/>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51" name="Google Shape;2951;p59"/>
                <p:cNvCxnSpPr/>
                <p:nvPr/>
              </p:nvCxnSpPr>
              <p:spPr>
                <a:xfrm>
                  <a:off x="2320463" y="979300"/>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52" name="Google Shape;2952;p59"/>
                <p:cNvCxnSpPr/>
                <p:nvPr/>
              </p:nvCxnSpPr>
              <p:spPr>
                <a:xfrm>
                  <a:off x="2320463" y="1031550"/>
                  <a:ext cx="313200" cy="0"/>
                </a:xfrm>
                <a:prstGeom prst="straightConnector1">
                  <a:avLst/>
                </a:prstGeom>
                <a:noFill/>
                <a:ln w="9525" cap="flat" cmpd="sng">
                  <a:solidFill>
                    <a:schemeClr val="dk1"/>
                  </a:solidFill>
                  <a:prstDash val="solid"/>
                  <a:round/>
                  <a:headEnd type="none" w="med" len="med"/>
                  <a:tailEnd type="none" w="med" len="med"/>
                </a:ln>
              </p:spPr>
            </p:cxnSp>
          </p:grpSp>
          <p:grpSp>
            <p:nvGrpSpPr>
              <p:cNvPr id="2953" name="Google Shape;2953;p59"/>
              <p:cNvGrpSpPr/>
              <p:nvPr/>
            </p:nvGrpSpPr>
            <p:grpSpPr>
              <a:xfrm>
                <a:off x="935835" y="671517"/>
                <a:ext cx="444014" cy="577450"/>
                <a:chOff x="2255047" y="690567"/>
                <a:chExt cx="444014" cy="577450"/>
              </a:xfrm>
            </p:grpSpPr>
            <p:sp>
              <p:nvSpPr>
                <p:cNvPr id="2954" name="Google Shape;2954;p59"/>
                <p:cNvSpPr/>
                <p:nvPr/>
              </p:nvSpPr>
              <p:spPr>
                <a:xfrm>
                  <a:off x="2255047" y="690567"/>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59"/>
                <p:cNvSpPr/>
                <p:nvPr/>
              </p:nvSpPr>
              <p:spPr>
                <a:xfrm>
                  <a:off x="2588630" y="690567"/>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56" name="Google Shape;2956;p59"/>
                <p:cNvCxnSpPr/>
                <p:nvPr/>
              </p:nvCxnSpPr>
              <p:spPr>
                <a:xfrm>
                  <a:off x="2320463" y="924475"/>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57" name="Google Shape;2957;p59"/>
                <p:cNvCxnSpPr/>
                <p:nvPr/>
              </p:nvCxnSpPr>
              <p:spPr>
                <a:xfrm>
                  <a:off x="2320463" y="979300"/>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58" name="Google Shape;2958;p59"/>
                <p:cNvCxnSpPr/>
                <p:nvPr/>
              </p:nvCxnSpPr>
              <p:spPr>
                <a:xfrm>
                  <a:off x="2320463" y="1031550"/>
                  <a:ext cx="313200" cy="0"/>
                </a:xfrm>
                <a:prstGeom prst="straightConnector1">
                  <a:avLst/>
                </a:prstGeom>
                <a:noFill/>
                <a:ln w="9525" cap="flat" cmpd="sng">
                  <a:solidFill>
                    <a:schemeClr val="dk1"/>
                  </a:solidFill>
                  <a:prstDash val="solid"/>
                  <a:round/>
                  <a:headEnd type="none" w="med" len="med"/>
                  <a:tailEnd type="none" w="med" len="med"/>
                </a:ln>
              </p:spPr>
            </p:cxnSp>
          </p:grpSp>
          <p:grpSp>
            <p:nvGrpSpPr>
              <p:cNvPr id="2959" name="Google Shape;2959;p59"/>
              <p:cNvGrpSpPr/>
              <p:nvPr/>
            </p:nvGrpSpPr>
            <p:grpSpPr>
              <a:xfrm>
                <a:off x="1016797" y="593529"/>
                <a:ext cx="444014" cy="577450"/>
                <a:chOff x="2255047" y="690567"/>
                <a:chExt cx="444014" cy="577450"/>
              </a:xfrm>
            </p:grpSpPr>
            <p:sp>
              <p:nvSpPr>
                <p:cNvPr id="2960" name="Google Shape;2960;p59"/>
                <p:cNvSpPr/>
                <p:nvPr/>
              </p:nvSpPr>
              <p:spPr>
                <a:xfrm>
                  <a:off x="2255047" y="690567"/>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59"/>
                <p:cNvSpPr/>
                <p:nvPr/>
              </p:nvSpPr>
              <p:spPr>
                <a:xfrm>
                  <a:off x="2588630" y="690567"/>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62" name="Google Shape;2962;p59"/>
                <p:cNvCxnSpPr/>
                <p:nvPr/>
              </p:nvCxnSpPr>
              <p:spPr>
                <a:xfrm>
                  <a:off x="2320463" y="924475"/>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63" name="Google Shape;2963;p59"/>
                <p:cNvCxnSpPr/>
                <p:nvPr/>
              </p:nvCxnSpPr>
              <p:spPr>
                <a:xfrm>
                  <a:off x="2320463" y="979300"/>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64" name="Google Shape;2964;p59"/>
                <p:cNvCxnSpPr/>
                <p:nvPr/>
              </p:nvCxnSpPr>
              <p:spPr>
                <a:xfrm>
                  <a:off x="2320463" y="1031550"/>
                  <a:ext cx="313200" cy="0"/>
                </a:xfrm>
                <a:prstGeom prst="straightConnector1">
                  <a:avLst/>
                </a:prstGeom>
                <a:noFill/>
                <a:ln w="9525" cap="flat" cmpd="sng">
                  <a:solidFill>
                    <a:schemeClr val="dk1"/>
                  </a:solidFill>
                  <a:prstDash val="solid"/>
                  <a:round/>
                  <a:headEnd type="none" w="med" len="med"/>
                  <a:tailEnd type="none" w="med" len="med"/>
                </a:ln>
              </p:spPr>
            </p:cxnSp>
          </p:grpSp>
        </p:grpSp>
      </p:grpSp>
      <p:sp>
        <p:nvSpPr>
          <p:cNvPr id="10" name="Google Shape;2622;p59">
            <a:extLst>
              <a:ext uri="{FF2B5EF4-FFF2-40B4-BE49-F238E27FC236}">
                <a16:creationId xmlns:a16="http://schemas.microsoft.com/office/drawing/2014/main" id="{76ED2ACC-6DD9-2FF5-F29B-D7486AD75256}"/>
              </a:ext>
            </a:extLst>
          </p:cNvPr>
          <p:cNvSpPr txBox="1">
            <a:spLocks/>
          </p:cNvSpPr>
          <p:nvPr/>
        </p:nvSpPr>
        <p:spPr>
          <a:xfrm>
            <a:off x="1087082" y="3989015"/>
            <a:ext cx="7160326" cy="762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9pPr>
          </a:lstStyle>
          <a:p>
            <a:pPr marL="0" indent="0" algn="just"/>
            <a:endParaRPr lang="en-US" sz="2200"/>
          </a:p>
        </p:txBody>
      </p:sp>
      <p:grpSp>
        <p:nvGrpSpPr>
          <p:cNvPr id="2" name="Google Shape;1829;p50">
            <a:extLst>
              <a:ext uri="{FF2B5EF4-FFF2-40B4-BE49-F238E27FC236}">
                <a16:creationId xmlns:a16="http://schemas.microsoft.com/office/drawing/2014/main" id="{A2E860FF-70C0-4ADC-31C3-C44C87BC9614}"/>
              </a:ext>
            </a:extLst>
          </p:cNvPr>
          <p:cNvGrpSpPr/>
          <p:nvPr/>
        </p:nvGrpSpPr>
        <p:grpSpPr>
          <a:xfrm>
            <a:off x="1668609" y="1428002"/>
            <a:ext cx="5819710" cy="3212350"/>
            <a:chOff x="1662150" y="965574"/>
            <a:chExt cx="5819710" cy="3212350"/>
          </a:xfrm>
        </p:grpSpPr>
        <p:sp>
          <p:nvSpPr>
            <p:cNvPr id="3" name="Google Shape;1830;p50">
              <a:extLst>
                <a:ext uri="{FF2B5EF4-FFF2-40B4-BE49-F238E27FC236}">
                  <a16:creationId xmlns:a16="http://schemas.microsoft.com/office/drawing/2014/main" id="{1277E6FB-0DF8-A528-FE53-D7356A241746}"/>
                </a:ext>
              </a:extLst>
            </p:cNvPr>
            <p:cNvSpPr/>
            <p:nvPr/>
          </p:nvSpPr>
          <p:spPr>
            <a:xfrm>
              <a:off x="1665638" y="1292501"/>
              <a:ext cx="5816222" cy="2885423"/>
            </a:xfrm>
            <a:custGeom>
              <a:avLst/>
              <a:gdLst/>
              <a:ahLst/>
              <a:cxnLst/>
              <a:rect l="l" t="t" r="r" b="b"/>
              <a:pathLst>
                <a:path w="58289" h="52980" extrusionOk="0">
                  <a:moveTo>
                    <a:pt x="1" y="0"/>
                  </a:moveTo>
                  <a:lnTo>
                    <a:pt x="1" y="52980"/>
                  </a:lnTo>
                  <a:lnTo>
                    <a:pt x="58289" y="52980"/>
                  </a:lnTo>
                  <a:lnTo>
                    <a:pt x="58289" y="0"/>
                  </a:lnTo>
                  <a:close/>
                </a:path>
              </a:pathLst>
            </a:custGeom>
            <a:solidFill>
              <a:schemeClr val="dk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 name="Google Shape;1831;p50">
              <a:extLst>
                <a:ext uri="{FF2B5EF4-FFF2-40B4-BE49-F238E27FC236}">
                  <a16:creationId xmlns:a16="http://schemas.microsoft.com/office/drawing/2014/main" id="{0746E57D-DA33-6CCE-C38F-6D72089FAEE2}"/>
                </a:ext>
              </a:extLst>
            </p:cNvPr>
            <p:cNvGrpSpPr/>
            <p:nvPr/>
          </p:nvGrpSpPr>
          <p:grpSpPr>
            <a:xfrm>
              <a:off x="1662150" y="965574"/>
              <a:ext cx="5819675" cy="326925"/>
              <a:chOff x="1662163" y="959424"/>
              <a:chExt cx="5819675" cy="326925"/>
            </a:xfrm>
          </p:grpSpPr>
          <p:sp>
            <p:nvSpPr>
              <p:cNvPr id="5" name="Google Shape;1832;p50">
                <a:extLst>
                  <a:ext uri="{FF2B5EF4-FFF2-40B4-BE49-F238E27FC236}">
                    <a16:creationId xmlns:a16="http://schemas.microsoft.com/office/drawing/2014/main" id="{93E1C9D3-47AD-B55E-5210-C04748C7B1BD}"/>
                  </a:ext>
                </a:extLst>
              </p:cNvPr>
              <p:cNvSpPr/>
              <p:nvPr/>
            </p:nvSpPr>
            <p:spPr>
              <a:xfrm>
                <a:off x="1662163" y="959425"/>
                <a:ext cx="5819675" cy="326923"/>
              </a:xfrm>
              <a:custGeom>
                <a:avLst/>
                <a:gdLst/>
                <a:ahLst/>
                <a:cxnLst/>
                <a:rect l="l" t="t" r="r" b="b"/>
                <a:pathLst>
                  <a:path w="58255" h="3991" extrusionOk="0">
                    <a:moveTo>
                      <a:pt x="1" y="0"/>
                    </a:moveTo>
                    <a:lnTo>
                      <a:pt x="1" y="3990"/>
                    </a:lnTo>
                    <a:lnTo>
                      <a:pt x="58254" y="3990"/>
                    </a:lnTo>
                    <a:lnTo>
                      <a:pt x="58254" y="0"/>
                    </a:ln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 name="Google Shape;1833;p50">
                <a:extLst>
                  <a:ext uri="{FF2B5EF4-FFF2-40B4-BE49-F238E27FC236}">
                    <a16:creationId xmlns:a16="http://schemas.microsoft.com/office/drawing/2014/main" id="{77ACED33-11E3-F73A-8614-BE469DD1EEF3}"/>
                  </a:ext>
                </a:extLst>
              </p:cNvPr>
              <p:cNvGrpSpPr/>
              <p:nvPr/>
            </p:nvGrpSpPr>
            <p:grpSpPr>
              <a:xfrm>
                <a:off x="1764526" y="959424"/>
                <a:ext cx="5589241" cy="326925"/>
                <a:chOff x="1764526" y="959424"/>
                <a:chExt cx="5589241" cy="326925"/>
              </a:xfrm>
            </p:grpSpPr>
            <p:sp>
              <p:nvSpPr>
                <p:cNvPr id="7" name="Google Shape;1834;p50">
                  <a:extLst>
                    <a:ext uri="{FF2B5EF4-FFF2-40B4-BE49-F238E27FC236}">
                      <a16:creationId xmlns:a16="http://schemas.microsoft.com/office/drawing/2014/main" id="{0D8D1FD7-220C-13B0-EC3A-AFBB3F066CD0}"/>
                    </a:ext>
                  </a:extLst>
                </p:cNvPr>
                <p:cNvSpPr/>
                <p:nvPr/>
              </p:nvSpPr>
              <p:spPr>
                <a:xfrm>
                  <a:off x="1980533" y="959424"/>
                  <a:ext cx="17119" cy="326925"/>
                </a:xfrm>
                <a:custGeom>
                  <a:avLst/>
                  <a:gdLst/>
                  <a:ahLst/>
                  <a:cxnLst/>
                  <a:rect l="l" t="t" r="r" b="b"/>
                  <a:pathLst>
                    <a:path w="209" h="3991" extrusionOk="0">
                      <a:moveTo>
                        <a:pt x="1" y="0"/>
                      </a:moveTo>
                      <a:lnTo>
                        <a:pt x="1" y="3990"/>
                      </a:lnTo>
                      <a:lnTo>
                        <a:pt x="209" y="3990"/>
                      </a:lnTo>
                      <a:lnTo>
                        <a:pt x="2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835;p50">
                  <a:extLst>
                    <a:ext uri="{FF2B5EF4-FFF2-40B4-BE49-F238E27FC236}">
                      <a16:creationId xmlns:a16="http://schemas.microsoft.com/office/drawing/2014/main" id="{2F0D76CF-9439-DBDF-E726-ABF6C0E39920}"/>
                    </a:ext>
                  </a:extLst>
                </p:cNvPr>
                <p:cNvSpPr/>
                <p:nvPr/>
              </p:nvSpPr>
              <p:spPr>
                <a:xfrm>
                  <a:off x="1764526" y="1030443"/>
                  <a:ext cx="105256" cy="184802"/>
                </a:xfrm>
                <a:custGeom>
                  <a:avLst/>
                  <a:gdLst/>
                  <a:ahLst/>
                  <a:cxnLst/>
                  <a:rect l="l" t="t" r="r" b="b"/>
                  <a:pathLst>
                    <a:path w="1285" h="2256" extrusionOk="0">
                      <a:moveTo>
                        <a:pt x="1285" y="1"/>
                      </a:moveTo>
                      <a:lnTo>
                        <a:pt x="1" y="1146"/>
                      </a:lnTo>
                      <a:lnTo>
                        <a:pt x="1285" y="2256"/>
                      </a:lnTo>
                      <a:lnTo>
                        <a:pt x="128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836;p50">
                  <a:extLst>
                    <a:ext uri="{FF2B5EF4-FFF2-40B4-BE49-F238E27FC236}">
                      <a16:creationId xmlns:a16="http://schemas.microsoft.com/office/drawing/2014/main" id="{C32E110A-7766-26B9-8673-CC966165C637}"/>
                    </a:ext>
                  </a:extLst>
                </p:cNvPr>
                <p:cNvSpPr/>
                <p:nvPr/>
              </p:nvSpPr>
              <p:spPr>
                <a:xfrm>
                  <a:off x="7117856" y="959424"/>
                  <a:ext cx="17120" cy="326923"/>
                </a:xfrm>
                <a:custGeom>
                  <a:avLst/>
                  <a:gdLst/>
                  <a:ahLst/>
                  <a:cxnLst/>
                  <a:rect l="l" t="t" r="r" b="b"/>
                  <a:pathLst>
                    <a:path w="209" h="3991" extrusionOk="0">
                      <a:moveTo>
                        <a:pt x="0" y="0"/>
                      </a:moveTo>
                      <a:lnTo>
                        <a:pt x="0" y="3990"/>
                      </a:lnTo>
                      <a:lnTo>
                        <a:pt x="208" y="3990"/>
                      </a:lnTo>
                      <a:lnTo>
                        <a:pt x="20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837;p50">
                  <a:extLst>
                    <a:ext uri="{FF2B5EF4-FFF2-40B4-BE49-F238E27FC236}">
                      <a16:creationId xmlns:a16="http://schemas.microsoft.com/office/drawing/2014/main" id="{FE7E2570-9FCE-A140-B6A4-F825B6F14A47}"/>
                    </a:ext>
                  </a:extLst>
                </p:cNvPr>
                <p:cNvSpPr/>
                <p:nvPr/>
              </p:nvSpPr>
              <p:spPr>
                <a:xfrm>
                  <a:off x="7245724" y="1030443"/>
                  <a:ext cx="108043" cy="184800"/>
                </a:xfrm>
                <a:custGeom>
                  <a:avLst/>
                  <a:gdLst/>
                  <a:ahLst/>
                  <a:cxnLst/>
                  <a:rect l="l" t="t" r="r" b="b"/>
                  <a:pathLst>
                    <a:path w="1319" h="2256" extrusionOk="0">
                      <a:moveTo>
                        <a:pt x="0" y="1"/>
                      </a:moveTo>
                      <a:lnTo>
                        <a:pt x="0" y="2256"/>
                      </a:lnTo>
                      <a:lnTo>
                        <a:pt x="1319" y="1146"/>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12" name="Google Shape;2622;p59">
            <a:extLst>
              <a:ext uri="{FF2B5EF4-FFF2-40B4-BE49-F238E27FC236}">
                <a16:creationId xmlns:a16="http://schemas.microsoft.com/office/drawing/2014/main" id="{44684954-CCB3-D4E4-D7DF-BA1B9B63B9BC}"/>
              </a:ext>
            </a:extLst>
          </p:cNvPr>
          <p:cNvSpPr txBox="1">
            <a:spLocks/>
          </p:cNvSpPr>
          <p:nvPr/>
        </p:nvSpPr>
        <p:spPr>
          <a:xfrm>
            <a:off x="2068507" y="1463861"/>
            <a:ext cx="4991386" cy="25512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9pPr>
          </a:lstStyle>
          <a:p>
            <a:pPr marL="0" indent="0"/>
            <a:r>
              <a:rPr lang="en-US" sz="2200" err="1"/>
              <a:t>Abtraction</a:t>
            </a:r>
            <a:endParaRPr lang="vi-VN"/>
          </a:p>
        </p:txBody>
      </p:sp>
      <p:pic>
        <p:nvPicPr>
          <p:cNvPr id="16" name="Picture 15">
            <a:extLst>
              <a:ext uri="{FF2B5EF4-FFF2-40B4-BE49-F238E27FC236}">
                <a16:creationId xmlns:a16="http://schemas.microsoft.com/office/drawing/2014/main" id="{72EA7B88-DE6A-BBFA-20C1-102AEBA064D6}"/>
              </a:ext>
            </a:extLst>
          </p:cNvPr>
          <p:cNvPicPr>
            <a:picLocks noChangeAspect="1"/>
          </p:cNvPicPr>
          <p:nvPr/>
        </p:nvPicPr>
        <p:blipFill>
          <a:blip r:embed="rId3"/>
          <a:stretch>
            <a:fillRect/>
          </a:stretch>
        </p:blipFill>
        <p:spPr>
          <a:xfrm>
            <a:off x="1684065" y="1993906"/>
            <a:ext cx="5760270" cy="2255715"/>
          </a:xfrm>
          <a:prstGeom prst="rect">
            <a:avLst/>
          </a:prstGeom>
        </p:spPr>
      </p:pic>
      <mc:AlternateContent xmlns:mc="http://schemas.openxmlformats.org/markup-compatibility/2006" xmlns:p14="http://schemas.microsoft.com/office/powerpoint/2010/main">
        <mc:Choice Requires="p14">
          <p:contentPart p14:bwMode="auto" r:id="rId4">
            <p14:nvContentPartPr>
              <p14:cNvPr id="20" name="Ink 19">
                <a:extLst>
                  <a:ext uri="{FF2B5EF4-FFF2-40B4-BE49-F238E27FC236}">
                    <a16:creationId xmlns:a16="http://schemas.microsoft.com/office/drawing/2014/main" id="{101A2979-5D0D-27FF-6B0C-E7714FB28BD9}"/>
                  </a:ext>
                </a:extLst>
              </p14:cNvPr>
              <p14:cNvContentPartPr/>
              <p14:nvPr/>
            </p14:nvContentPartPr>
            <p14:xfrm>
              <a:off x="4316075" y="1813696"/>
              <a:ext cx="155160" cy="202680"/>
            </p14:xfrm>
          </p:contentPart>
        </mc:Choice>
        <mc:Fallback xmlns="">
          <p:pic>
            <p:nvPicPr>
              <p:cNvPr id="20" name="Ink 19">
                <a:extLst>
                  <a:ext uri="{FF2B5EF4-FFF2-40B4-BE49-F238E27FC236}">
                    <a16:creationId xmlns:a16="http://schemas.microsoft.com/office/drawing/2014/main" id="{101A2979-5D0D-27FF-6B0C-E7714FB28BD9}"/>
                  </a:ext>
                </a:extLst>
              </p:cNvPr>
              <p:cNvPicPr/>
              <p:nvPr/>
            </p:nvPicPr>
            <p:blipFill>
              <a:blip r:embed="rId5"/>
              <a:stretch>
                <a:fillRect/>
              </a:stretch>
            </p:blipFill>
            <p:spPr>
              <a:xfrm>
                <a:off x="4307096" y="1804712"/>
                <a:ext cx="172759" cy="220289"/>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3" name="Ink 12">
                <a:extLst>
                  <a:ext uri="{FF2B5EF4-FFF2-40B4-BE49-F238E27FC236}">
                    <a16:creationId xmlns:a16="http://schemas.microsoft.com/office/drawing/2014/main" id="{0A8C4CDF-F535-DC67-54AE-A72E53538910}"/>
                  </a:ext>
                </a:extLst>
              </p14:cNvPr>
              <p14:cNvContentPartPr/>
              <p14:nvPr/>
            </p14:nvContentPartPr>
            <p14:xfrm>
              <a:off x="4722155" y="2817016"/>
              <a:ext cx="371520" cy="292680"/>
            </p14:xfrm>
          </p:contentPart>
        </mc:Choice>
        <mc:Fallback xmlns="">
          <p:pic>
            <p:nvPicPr>
              <p:cNvPr id="13" name="Ink 12">
                <a:extLst>
                  <a:ext uri="{FF2B5EF4-FFF2-40B4-BE49-F238E27FC236}">
                    <a16:creationId xmlns:a16="http://schemas.microsoft.com/office/drawing/2014/main" id="{0A8C4CDF-F535-DC67-54AE-A72E53538910}"/>
                  </a:ext>
                </a:extLst>
              </p:cNvPr>
              <p:cNvPicPr/>
              <p:nvPr/>
            </p:nvPicPr>
            <p:blipFill>
              <a:blip r:embed="rId7"/>
              <a:stretch>
                <a:fillRect/>
              </a:stretch>
            </p:blipFill>
            <p:spPr>
              <a:xfrm>
                <a:off x="4713155" y="2808005"/>
                <a:ext cx="389160" cy="310342"/>
              </a:xfrm>
              <a:prstGeom prst="rect">
                <a:avLst/>
              </a:prstGeom>
            </p:spPr>
          </p:pic>
        </mc:Fallback>
      </mc:AlternateContent>
      <p:grpSp>
        <p:nvGrpSpPr>
          <p:cNvPr id="17" name="Group 16">
            <a:extLst>
              <a:ext uri="{FF2B5EF4-FFF2-40B4-BE49-F238E27FC236}">
                <a16:creationId xmlns:a16="http://schemas.microsoft.com/office/drawing/2014/main" id="{54FE884D-1B2C-48B1-4465-D3DB30B013AF}"/>
              </a:ext>
            </a:extLst>
          </p:cNvPr>
          <p:cNvGrpSpPr/>
          <p:nvPr/>
        </p:nvGrpSpPr>
        <p:grpSpPr>
          <a:xfrm>
            <a:off x="5615675" y="3074416"/>
            <a:ext cx="428400" cy="707040"/>
            <a:chOff x="5615675" y="3074416"/>
            <a:chExt cx="428400" cy="707040"/>
          </a:xfrm>
        </p:grpSpPr>
        <mc:AlternateContent xmlns:mc="http://schemas.openxmlformats.org/markup-compatibility/2006" xmlns:p14="http://schemas.microsoft.com/office/powerpoint/2010/main">
          <mc:Choice Requires="p14">
            <p:contentPart p14:bwMode="auto" r:id="rId8">
              <p14:nvContentPartPr>
                <p14:cNvPr id="14" name="Ink 13">
                  <a:extLst>
                    <a:ext uri="{FF2B5EF4-FFF2-40B4-BE49-F238E27FC236}">
                      <a16:creationId xmlns:a16="http://schemas.microsoft.com/office/drawing/2014/main" id="{1421C0BA-EE29-8EF2-9C3B-1DFB0F5F29D1}"/>
                    </a:ext>
                  </a:extLst>
                </p14:cNvPr>
                <p14:cNvContentPartPr/>
                <p14:nvPr/>
              </p14:nvContentPartPr>
              <p14:xfrm>
                <a:off x="5697395" y="3074416"/>
                <a:ext cx="298440" cy="344160"/>
              </p14:xfrm>
            </p:contentPart>
          </mc:Choice>
          <mc:Fallback xmlns="">
            <p:pic>
              <p:nvPicPr>
                <p:cNvPr id="14" name="Ink 13">
                  <a:extLst>
                    <a:ext uri="{FF2B5EF4-FFF2-40B4-BE49-F238E27FC236}">
                      <a16:creationId xmlns:a16="http://schemas.microsoft.com/office/drawing/2014/main" id="{1421C0BA-EE29-8EF2-9C3B-1DFB0F5F29D1}"/>
                    </a:ext>
                  </a:extLst>
                </p:cNvPr>
                <p:cNvPicPr/>
                <p:nvPr/>
              </p:nvPicPr>
              <p:blipFill>
                <a:blip r:embed="rId9"/>
                <a:stretch>
                  <a:fillRect/>
                </a:stretch>
              </p:blipFill>
              <p:spPr>
                <a:xfrm>
                  <a:off x="5688395" y="3065416"/>
                  <a:ext cx="316080" cy="3618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5" name="Ink 14">
                  <a:extLst>
                    <a:ext uri="{FF2B5EF4-FFF2-40B4-BE49-F238E27FC236}">
                      <a16:creationId xmlns:a16="http://schemas.microsoft.com/office/drawing/2014/main" id="{7A8D24BE-F715-9BDD-98B4-D92038138DA7}"/>
                    </a:ext>
                  </a:extLst>
                </p14:cNvPr>
                <p14:cNvContentPartPr/>
                <p14:nvPr/>
              </p14:nvContentPartPr>
              <p14:xfrm>
                <a:off x="5615675" y="3450256"/>
                <a:ext cx="428400" cy="331200"/>
              </p14:xfrm>
            </p:contentPart>
          </mc:Choice>
          <mc:Fallback xmlns="">
            <p:pic>
              <p:nvPicPr>
                <p:cNvPr id="15" name="Ink 14">
                  <a:extLst>
                    <a:ext uri="{FF2B5EF4-FFF2-40B4-BE49-F238E27FC236}">
                      <a16:creationId xmlns:a16="http://schemas.microsoft.com/office/drawing/2014/main" id="{7A8D24BE-F715-9BDD-98B4-D92038138DA7}"/>
                    </a:ext>
                  </a:extLst>
                </p:cNvPr>
                <p:cNvPicPr/>
                <p:nvPr/>
              </p:nvPicPr>
              <p:blipFill>
                <a:blip r:embed="rId11"/>
                <a:stretch>
                  <a:fillRect/>
                </a:stretch>
              </p:blipFill>
              <p:spPr>
                <a:xfrm>
                  <a:off x="5606667" y="3441246"/>
                  <a:ext cx="446055" cy="348859"/>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2">
            <p14:nvContentPartPr>
              <p14:cNvPr id="18" name="Ink 17">
                <a:extLst>
                  <a:ext uri="{FF2B5EF4-FFF2-40B4-BE49-F238E27FC236}">
                    <a16:creationId xmlns:a16="http://schemas.microsoft.com/office/drawing/2014/main" id="{ED209C8A-089B-B640-CB34-93C56A9EFCC2}"/>
                  </a:ext>
                </a:extLst>
              </p14:cNvPr>
              <p14:cNvContentPartPr/>
              <p14:nvPr/>
            </p14:nvContentPartPr>
            <p14:xfrm>
              <a:off x="6551315" y="3690376"/>
              <a:ext cx="374760" cy="375480"/>
            </p14:xfrm>
          </p:contentPart>
        </mc:Choice>
        <mc:Fallback xmlns="">
          <p:pic>
            <p:nvPicPr>
              <p:cNvPr id="18" name="Ink 17">
                <a:extLst>
                  <a:ext uri="{FF2B5EF4-FFF2-40B4-BE49-F238E27FC236}">
                    <a16:creationId xmlns:a16="http://schemas.microsoft.com/office/drawing/2014/main" id="{ED209C8A-089B-B640-CB34-93C56A9EFCC2}"/>
                  </a:ext>
                </a:extLst>
              </p:cNvPr>
              <p:cNvPicPr/>
              <p:nvPr/>
            </p:nvPicPr>
            <p:blipFill>
              <a:blip r:embed="rId13"/>
              <a:stretch>
                <a:fillRect/>
              </a:stretch>
            </p:blipFill>
            <p:spPr>
              <a:xfrm>
                <a:off x="6542315" y="3681376"/>
                <a:ext cx="392400" cy="393120"/>
              </a:xfrm>
              <a:prstGeom prst="rect">
                <a:avLst/>
              </a:prstGeom>
            </p:spPr>
          </p:pic>
        </mc:Fallback>
      </mc:AlternateContent>
    </p:spTree>
    <p:extLst>
      <p:ext uri="{BB962C8B-B14F-4D97-AF65-F5344CB8AC3E}">
        <p14:creationId xmlns:p14="http://schemas.microsoft.com/office/powerpoint/2010/main" val="101524092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2620"/>
        <p:cNvGrpSpPr/>
        <p:nvPr/>
      </p:nvGrpSpPr>
      <p:grpSpPr>
        <a:xfrm>
          <a:off x="0" y="0"/>
          <a:ext cx="0" cy="0"/>
          <a:chOff x="0" y="0"/>
          <a:chExt cx="0" cy="0"/>
        </a:xfrm>
      </p:grpSpPr>
      <p:sp>
        <p:nvSpPr>
          <p:cNvPr id="2627" name="Google Shape;2627;p59"/>
          <p:cNvSpPr txBox="1">
            <a:spLocks noGrp="1"/>
          </p:cNvSpPr>
          <p:nvPr>
            <p:ph type="title" idx="6"/>
          </p:nvPr>
        </p:nvSpPr>
        <p:spPr>
          <a:xfrm>
            <a:off x="1494388" y="747585"/>
            <a:ext cx="63438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Assignment Problem</a:t>
            </a:r>
            <a:endParaRPr/>
          </a:p>
        </p:txBody>
      </p:sp>
      <p:grpSp>
        <p:nvGrpSpPr>
          <p:cNvPr id="2670" name="Google Shape;2670;p59"/>
          <p:cNvGrpSpPr/>
          <p:nvPr/>
        </p:nvGrpSpPr>
        <p:grpSpPr>
          <a:xfrm>
            <a:off x="787370" y="4281505"/>
            <a:ext cx="369130" cy="405607"/>
            <a:chOff x="787370" y="4281505"/>
            <a:chExt cx="369130" cy="405607"/>
          </a:xfrm>
        </p:grpSpPr>
        <p:grpSp>
          <p:nvGrpSpPr>
            <p:cNvPr id="2671" name="Google Shape;2671;p59"/>
            <p:cNvGrpSpPr/>
            <p:nvPr/>
          </p:nvGrpSpPr>
          <p:grpSpPr>
            <a:xfrm>
              <a:off x="787370" y="4281505"/>
              <a:ext cx="225414" cy="405607"/>
              <a:chOff x="8063823" y="2506947"/>
              <a:chExt cx="198009" cy="356296"/>
            </a:xfrm>
          </p:grpSpPr>
          <p:sp>
            <p:nvSpPr>
              <p:cNvPr id="2672" name="Google Shape;2672;p59"/>
              <p:cNvSpPr/>
              <p:nvPr/>
            </p:nvSpPr>
            <p:spPr>
              <a:xfrm>
                <a:off x="8063823" y="2506947"/>
                <a:ext cx="198009" cy="39628"/>
              </a:xfrm>
              <a:custGeom>
                <a:avLst/>
                <a:gdLst/>
                <a:ahLst/>
                <a:cxnLst/>
                <a:rect l="l" t="t" r="r" b="b"/>
                <a:pathLst>
                  <a:path w="4512" h="903" extrusionOk="0">
                    <a:moveTo>
                      <a:pt x="1" y="0"/>
                    </a:moveTo>
                    <a:lnTo>
                      <a:pt x="1" y="902"/>
                    </a:lnTo>
                    <a:lnTo>
                      <a:pt x="4511" y="902"/>
                    </a:lnTo>
                    <a:lnTo>
                      <a:pt x="4511"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59"/>
              <p:cNvSpPr/>
              <p:nvPr/>
            </p:nvSpPr>
            <p:spPr>
              <a:xfrm>
                <a:off x="8063823" y="2823615"/>
                <a:ext cx="198009" cy="39628"/>
              </a:xfrm>
              <a:custGeom>
                <a:avLst/>
                <a:gdLst/>
                <a:ahLst/>
                <a:cxnLst/>
                <a:rect l="l" t="t" r="r" b="b"/>
                <a:pathLst>
                  <a:path w="4512" h="903" extrusionOk="0">
                    <a:moveTo>
                      <a:pt x="1" y="1"/>
                    </a:moveTo>
                    <a:lnTo>
                      <a:pt x="1" y="903"/>
                    </a:lnTo>
                    <a:lnTo>
                      <a:pt x="4511" y="903"/>
                    </a:lnTo>
                    <a:lnTo>
                      <a:pt x="4511" y="1"/>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59"/>
              <p:cNvSpPr/>
              <p:nvPr/>
            </p:nvSpPr>
            <p:spPr>
              <a:xfrm>
                <a:off x="8082122" y="2546531"/>
                <a:ext cx="159917" cy="275642"/>
              </a:xfrm>
              <a:custGeom>
                <a:avLst/>
                <a:gdLst/>
                <a:ahLst/>
                <a:cxnLst/>
                <a:rect l="l" t="t" r="r" b="b"/>
                <a:pathLst>
                  <a:path w="3644" h="6281" extrusionOk="0">
                    <a:moveTo>
                      <a:pt x="0" y="0"/>
                    </a:moveTo>
                    <a:lnTo>
                      <a:pt x="0" y="1735"/>
                    </a:lnTo>
                    <a:lnTo>
                      <a:pt x="1214" y="2915"/>
                    </a:lnTo>
                    <a:lnTo>
                      <a:pt x="1214" y="3366"/>
                    </a:lnTo>
                    <a:lnTo>
                      <a:pt x="0" y="4511"/>
                    </a:lnTo>
                    <a:lnTo>
                      <a:pt x="0" y="6280"/>
                    </a:lnTo>
                    <a:lnTo>
                      <a:pt x="3643" y="6280"/>
                    </a:lnTo>
                    <a:lnTo>
                      <a:pt x="3643" y="4511"/>
                    </a:lnTo>
                    <a:lnTo>
                      <a:pt x="2463" y="3366"/>
                    </a:lnTo>
                    <a:lnTo>
                      <a:pt x="2463" y="2915"/>
                    </a:lnTo>
                    <a:lnTo>
                      <a:pt x="3643" y="1735"/>
                    </a:lnTo>
                    <a:lnTo>
                      <a:pt x="3643"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59"/>
              <p:cNvSpPr/>
              <p:nvPr/>
            </p:nvSpPr>
            <p:spPr>
              <a:xfrm>
                <a:off x="8086686" y="2756648"/>
                <a:ext cx="152281" cy="65520"/>
              </a:xfrm>
              <a:custGeom>
                <a:avLst/>
                <a:gdLst/>
                <a:ahLst/>
                <a:cxnLst/>
                <a:rect l="l" t="t" r="r" b="b"/>
                <a:pathLst>
                  <a:path w="3470" h="1493" extrusionOk="0">
                    <a:moveTo>
                      <a:pt x="1527" y="0"/>
                    </a:moveTo>
                    <a:lnTo>
                      <a:pt x="0" y="1492"/>
                    </a:lnTo>
                    <a:lnTo>
                      <a:pt x="3470" y="1492"/>
                    </a:lnTo>
                    <a:lnTo>
                      <a:pt x="19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59"/>
              <p:cNvSpPr/>
              <p:nvPr/>
            </p:nvSpPr>
            <p:spPr>
              <a:xfrm>
                <a:off x="8086686" y="2756648"/>
                <a:ext cx="152281" cy="65520"/>
              </a:xfrm>
              <a:custGeom>
                <a:avLst/>
                <a:gdLst/>
                <a:ahLst/>
                <a:cxnLst/>
                <a:rect l="l" t="t" r="r" b="b"/>
                <a:pathLst>
                  <a:path w="3470" h="1493" fill="none" extrusionOk="0">
                    <a:moveTo>
                      <a:pt x="1527" y="0"/>
                    </a:moveTo>
                    <a:lnTo>
                      <a:pt x="0" y="1492"/>
                    </a:lnTo>
                    <a:lnTo>
                      <a:pt x="3470" y="1492"/>
                    </a:lnTo>
                    <a:lnTo>
                      <a:pt x="194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59"/>
              <p:cNvSpPr/>
              <p:nvPr/>
            </p:nvSpPr>
            <p:spPr>
              <a:xfrm>
                <a:off x="8153654" y="2726192"/>
                <a:ext cx="18344" cy="19836"/>
              </a:xfrm>
              <a:custGeom>
                <a:avLst/>
                <a:gdLst/>
                <a:ahLst/>
                <a:cxnLst/>
                <a:rect l="l" t="t" r="r" b="b"/>
                <a:pathLst>
                  <a:path w="418" h="452" extrusionOk="0">
                    <a:moveTo>
                      <a:pt x="1" y="0"/>
                    </a:moveTo>
                    <a:lnTo>
                      <a:pt x="1" y="451"/>
                    </a:lnTo>
                    <a:lnTo>
                      <a:pt x="417" y="451"/>
                    </a:lnTo>
                    <a:lnTo>
                      <a:pt x="41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59"/>
              <p:cNvSpPr/>
              <p:nvPr/>
            </p:nvSpPr>
            <p:spPr>
              <a:xfrm>
                <a:off x="8153654" y="2698765"/>
                <a:ext cx="18344" cy="19836"/>
              </a:xfrm>
              <a:custGeom>
                <a:avLst/>
                <a:gdLst/>
                <a:ahLst/>
                <a:cxnLst/>
                <a:rect l="l" t="t" r="r" b="b"/>
                <a:pathLst>
                  <a:path w="418" h="452" extrusionOk="0">
                    <a:moveTo>
                      <a:pt x="1" y="1"/>
                    </a:moveTo>
                    <a:lnTo>
                      <a:pt x="1" y="452"/>
                    </a:lnTo>
                    <a:lnTo>
                      <a:pt x="417" y="452"/>
                    </a:lnTo>
                    <a:lnTo>
                      <a:pt x="41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59"/>
              <p:cNvSpPr/>
              <p:nvPr/>
            </p:nvSpPr>
            <p:spPr>
              <a:xfrm>
                <a:off x="8124734" y="2628726"/>
                <a:ext cx="74648" cy="27472"/>
              </a:xfrm>
              <a:custGeom>
                <a:avLst/>
                <a:gdLst/>
                <a:ahLst/>
                <a:cxnLst/>
                <a:rect l="l" t="t" r="r" b="b"/>
                <a:pathLst>
                  <a:path w="1701" h="626" extrusionOk="0">
                    <a:moveTo>
                      <a:pt x="1" y="1"/>
                    </a:moveTo>
                    <a:lnTo>
                      <a:pt x="660" y="625"/>
                    </a:lnTo>
                    <a:lnTo>
                      <a:pt x="1076" y="625"/>
                    </a:lnTo>
                    <a:lnTo>
                      <a:pt x="17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80" name="Google Shape;2680;p59"/>
            <p:cNvSpPr/>
            <p:nvPr/>
          </p:nvSpPr>
          <p:spPr>
            <a:xfrm>
              <a:off x="1064550" y="4376213"/>
              <a:ext cx="91950" cy="91100"/>
            </a:xfrm>
            <a:custGeom>
              <a:avLst/>
              <a:gdLst/>
              <a:ahLst/>
              <a:cxnLst/>
              <a:rect l="l" t="t" r="r" b="b"/>
              <a:pathLst>
                <a:path w="3678" h="3644" fill="none" extrusionOk="0">
                  <a:moveTo>
                    <a:pt x="3157" y="0"/>
                  </a:moveTo>
                  <a:lnTo>
                    <a:pt x="1839" y="1319"/>
                  </a:lnTo>
                  <a:lnTo>
                    <a:pt x="486" y="0"/>
                  </a:lnTo>
                  <a:lnTo>
                    <a:pt x="0" y="486"/>
                  </a:lnTo>
                  <a:lnTo>
                    <a:pt x="1319" y="1805"/>
                  </a:lnTo>
                  <a:lnTo>
                    <a:pt x="0" y="3158"/>
                  </a:lnTo>
                  <a:lnTo>
                    <a:pt x="486" y="3643"/>
                  </a:lnTo>
                  <a:lnTo>
                    <a:pt x="1839" y="2325"/>
                  </a:lnTo>
                  <a:lnTo>
                    <a:pt x="3157" y="3643"/>
                  </a:lnTo>
                  <a:lnTo>
                    <a:pt x="3678" y="3158"/>
                  </a:lnTo>
                  <a:lnTo>
                    <a:pt x="2325" y="1805"/>
                  </a:lnTo>
                  <a:lnTo>
                    <a:pt x="3678" y="486"/>
                  </a:lnTo>
                  <a:lnTo>
                    <a:pt x="3157" y="0"/>
                  </a:lnTo>
                  <a:lnTo>
                    <a:pt x="3157" y="0"/>
                  </a:lnTo>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81" name="Google Shape;2681;p59"/>
          <p:cNvGrpSpPr/>
          <p:nvPr/>
        </p:nvGrpSpPr>
        <p:grpSpPr>
          <a:xfrm>
            <a:off x="8009738" y="444900"/>
            <a:ext cx="739738" cy="499927"/>
            <a:chOff x="8009738" y="444900"/>
            <a:chExt cx="739738" cy="499927"/>
          </a:xfrm>
        </p:grpSpPr>
        <p:grpSp>
          <p:nvGrpSpPr>
            <p:cNvPr id="2682" name="Google Shape;2682;p59"/>
            <p:cNvGrpSpPr/>
            <p:nvPr/>
          </p:nvGrpSpPr>
          <p:grpSpPr>
            <a:xfrm>
              <a:off x="8114513" y="444900"/>
              <a:ext cx="634963" cy="406652"/>
              <a:chOff x="8114513" y="444900"/>
              <a:chExt cx="634963" cy="406652"/>
            </a:xfrm>
          </p:grpSpPr>
          <p:sp>
            <p:nvSpPr>
              <p:cNvPr id="2683" name="Google Shape;2683;p59"/>
              <p:cNvSpPr/>
              <p:nvPr/>
            </p:nvSpPr>
            <p:spPr>
              <a:xfrm>
                <a:off x="8114513" y="444900"/>
                <a:ext cx="634950" cy="59000"/>
              </a:xfrm>
              <a:custGeom>
                <a:avLst/>
                <a:gdLst/>
                <a:ahLst/>
                <a:cxnLst/>
                <a:rect l="l" t="t" r="r" b="b"/>
                <a:pathLst>
                  <a:path w="25398" h="2360" extrusionOk="0">
                    <a:moveTo>
                      <a:pt x="1" y="0"/>
                    </a:moveTo>
                    <a:lnTo>
                      <a:pt x="1" y="2359"/>
                    </a:lnTo>
                    <a:lnTo>
                      <a:pt x="25398" y="2359"/>
                    </a:lnTo>
                    <a:lnTo>
                      <a:pt x="25398"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59"/>
              <p:cNvSpPr/>
              <p:nvPr/>
            </p:nvSpPr>
            <p:spPr>
              <a:xfrm>
                <a:off x="8706063" y="463100"/>
                <a:ext cx="21725" cy="20850"/>
              </a:xfrm>
              <a:custGeom>
                <a:avLst/>
                <a:gdLst/>
                <a:ahLst/>
                <a:cxnLst/>
                <a:rect l="l" t="t" r="r" b="b"/>
                <a:pathLst>
                  <a:path w="869" h="834" fill="none" extrusionOk="0">
                    <a:moveTo>
                      <a:pt x="1" y="1"/>
                    </a:moveTo>
                    <a:lnTo>
                      <a:pt x="868" y="833"/>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59"/>
              <p:cNvSpPr/>
              <p:nvPr/>
            </p:nvSpPr>
            <p:spPr>
              <a:xfrm>
                <a:off x="8706063" y="463100"/>
                <a:ext cx="21725" cy="20850"/>
              </a:xfrm>
              <a:custGeom>
                <a:avLst/>
                <a:gdLst/>
                <a:ahLst/>
                <a:cxnLst/>
                <a:rect l="l" t="t" r="r" b="b"/>
                <a:pathLst>
                  <a:path w="869" h="834" fill="none" extrusionOk="0">
                    <a:moveTo>
                      <a:pt x="868" y="1"/>
                    </a:moveTo>
                    <a:lnTo>
                      <a:pt x="1" y="833"/>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59"/>
              <p:cNvSpPr/>
              <p:nvPr/>
            </p:nvSpPr>
            <p:spPr>
              <a:xfrm>
                <a:off x="8114525" y="503900"/>
                <a:ext cx="634950" cy="347652"/>
              </a:xfrm>
              <a:custGeom>
                <a:avLst/>
                <a:gdLst/>
                <a:ahLst/>
                <a:cxnLst/>
                <a:rect l="l" t="t" r="r" b="b"/>
                <a:pathLst>
                  <a:path w="25398" h="2360" extrusionOk="0">
                    <a:moveTo>
                      <a:pt x="1" y="0"/>
                    </a:moveTo>
                    <a:lnTo>
                      <a:pt x="1" y="2359"/>
                    </a:lnTo>
                    <a:lnTo>
                      <a:pt x="25398" y="2359"/>
                    </a:lnTo>
                    <a:lnTo>
                      <a:pt x="25398"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87" name="Google Shape;2687;p59"/>
            <p:cNvGrpSpPr/>
            <p:nvPr/>
          </p:nvGrpSpPr>
          <p:grpSpPr>
            <a:xfrm>
              <a:off x="8009738" y="538175"/>
              <a:ext cx="634963" cy="406652"/>
              <a:chOff x="8009738" y="538175"/>
              <a:chExt cx="634963" cy="406652"/>
            </a:xfrm>
          </p:grpSpPr>
          <p:sp>
            <p:nvSpPr>
              <p:cNvPr id="2688" name="Google Shape;2688;p59"/>
              <p:cNvSpPr/>
              <p:nvPr/>
            </p:nvSpPr>
            <p:spPr>
              <a:xfrm>
                <a:off x="8009738" y="538175"/>
                <a:ext cx="634950" cy="59000"/>
              </a:xfrm>
              <a:custGeom>
                <a:avLst/>
                <a:gdLst/>
                <a:ahLst/>
                <a:cxnLst/>
                <a:rect l="l" t="t" r="r" b="b"/>
                <a:pathLst>
                  <a:path w="25398" h="2360" extrusionOk="0">
                    <a:moveTo>
                      <a:pt x="1" y="0"/>
                    </a:moveTo>
                    <a:lnTo>
                      <a:pt x="1" y="2359"/>
                    </a:lnTo>
                    <a:lnTo>
                      <a:pt x="25398" y="2359"/>
                    </a:lnTo>
                    <a:lnTo>
                      <a:pt x="25398"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59"/>
              <p:cNvSpPr/>
              <p:nvPr/>
            </p:nvSpPr>
            <p:spPr>
              <a:xfrm>
                <a:off x="8601288" y="556375"/>
                <a:ext cx="21725" cy="20850"/>
              </a:xfrm>
              <a:custGeom>
                <a:avLst/>
                <a:gdLst/>
                <a:ahLst/>
                <a:cxnLst/>
                <a:rect l="l" t="t" r="r" b="b"/>
                <a:pathLst>
                  <a:path w="869" h="834" fill="none" extrusionOk="0">
                    <a:moveTo>
                      <a:pt x="1" y="1"/>
                    </a:moveTo>
                    <a:lnTo>
                      <a:pt x="868" y="833"/>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59"/>
              <p:cNvSpPr/>
              <p:nvPr/>
            </p:nvSpPr>
            <p:spPr>
              <a:xfrm>
                <a:off x="8601288" y="556375"/>
                <a:ext cx="21725" cy="20850"/>
              </a:xfrm>
              <a:custGeom>
                <a:avLst/>
                <a:gdLst/>
                <a:ahLst/>
                <a:cxnLst/>
                <a:rect l="l" t="t" r="r" b="b"/>
                <a:pathLst>
                  <a:path w="869" h="834" fill="none" extrusionOk="0">
                    <a:moveTo>
                      <a:pt x="868" y="1"/>
                    </a:moveTo>
                    <a:lnTo>
                      <a:pt x="1" y="833"/>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59"/>
              <p:cNvSpPr/>
              <p:nvPr/>
            </p:nvSpPr>
            <p:spPr>
              <a:xfrm>
                <a:off x="8009750" y="597175"/>
                <a:ext cx="634950" cy="347652"/>
              </a:xfrm>
              <a:custGeom>
                <a:avLst/>
                <a:gdLst/>
                <a:ahLst/>
                <a:cxnLst/>
                <a:rect l="l" t="t" r="r" b="b"/>
                <a:pathLst>
                  <a:path w="25398" h="2360" extrusionOk="0">
                    <a:moveTo>
                      <a:pt x="1" y="0"/>
                    </a:moveTo>
                    <a:lnTo>
                      <a:pt x="1" y="2359"/>
                    </a:lnTo>
                    <a:lnTo>
                      <a:pt x="25398" y="2359"/>
                    </a:lnTo>
                    <a:lnTo>
                      <a:pt x="25398"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692" name="Google Shape;2692;p59"/>
          <p:cNvGrpSpPr/>
          <p:nvPr/>
        </p:nvGrpSpPr>
        <p:grpSpPr>
          <a:xfrm>
            <a:off x="706408" y="-1469152"/>
            <a:ext cx="1218677" cy="2647482"/>
            <a:chOff x="706408" y="-1469152"/>
            <a:chExt cx="1218677" cy="2647482"/>
          </a:xfrm>
        </p:grpSpPr>
        <p:grpSp>
          <p:nvGrpSpPr>
            <p:cNvPr id="2693" name="Google Shape;2693;p59"/>
            <p:cNvGrpSpPr/>
            <p:nvPr/>
          </p:nvGrpSpPr>
          <p:grpSpPr>
            <a:xfrm>
              <a:off x="706408" y="-1469152"/>
              <a:ext cx="1218677" cy="2356830"/>
              <a:chOff x="2071700" y="1617275"/>
              <a:chExt cx="717375" cy="1387350"/>
            </a:xfrm>
          </p:grpSpPr>
          <p:sp>
            <p:nvSpPr>
              <p:cNvPr id="2694" name="Google Shape;2694;p59"/>
              <p:cNvSpPr/>
              <p:nvPr/>
            </p:nvSpPr>
            <p:spPr>
              <a:xfrm>
                <a:off x="2093750" y="1644825"/>
                <a:ext cx="6625" cy="1339950"/>
              </a:xfrm>
              <a:custGeom>
                <a:avLst/>
                <a:gdLst/>
                <a:ahLst/>
                <a:cxnLst/>
                <a:rect l="l" t="t" r="r" b="b"/>
                <a:pathLst>
                  <a:path w="265" h="53598" extrusionOk="0">
                    <a:moveTo>
                      <a:pt x="0" y="0"/>
                    </a:moveTo>
                    <a:lnTo>
                      <a:pt x="0" y="5113"/>
                    </a:lnTo>
                    <a:lnTo>
                      <a:pt x="265" y="5113"/>
                    </a:lnTo>
                    <a:lnTo>
                      <a:pt x="265" y="0"/>
                    </a:lnTo>
                    <a:close/>
                    <a:moveTo>
                      <a:pt x="0" y="5378"/>
                    </a:moveTo>
                    <a:lnTo>
                      <a:pt x="0" y="10447"/>
                    </a:lnTo>
                    <a:lnTo>
                      <a:pt x="265" y="10447"/>
                    </a:lnTo>
                    <a:lnTo>
                      <a:pt x="265" y="5378"/>
                    </a:lnTo>
                    <a:close/>
                    <a:moveTo>
                      <a:pt x="0" y="10755"/>
                    </a:moveTo>
                    <a:lnTo>
                      <a:pt x="0" y="15824"/>
                    </a:lnTo>
                    <a:lnTo>
                      <a:pt x="265" y="15824"/>
                    </a:lnTo>
                    <a:lnTo>
                      <a:pt x="265" y="10755"/>
                    </a:lnTo>
                    <a:close/>
                    <a:moveTo>
                      <a:pt x="0" y="16089"/>
                    </a:moveTo>
                    <a:lnTo>
                      <a:pt x="0" y="21201"/>
                    </a:lnTo>
                    <a:lnTo>
                      <a:pt x="265" y="21201"/>
                    </a:lnTo>
                    <a:lnTo>
                      <a:pt x="265" y="16089"/>
                    </a:lnTo>
                    <a:close/>
                    <a:moveTo>
                      <a:pt x="0" y="21466"/>
                    </a:moveTo>
                    <a:lnTo>
                      <a:pt x="0" y="26579"/>
                    </a:lnTo>
                    <a:lnTo>
                      <a:pt x="265" y="26579"/>
                    </a:lnTo>
                    <a:lnTo>
                      <a:pt x="265" y="21466"/>
                    </a:lnTo>
                    <a:close/>
                    <a:moveTo>
                      <a:pt x="0" y="26843"/>
                    </a:moveTo>
                    <a:lnTo>
                      <a:pt x="0" y="31956"/>
                    </a:lnTo>
                    <a:lnTo>
                      <a:pt x="265" y="31956"/>
                    </a:lnTo>
                    <a:lnTo>
                      <a:pt x="265" y="26843"/>
                    </a:lnTo>
                    <a:close/>
                    <a:moveTo>
                      <a:pt x="0" y="32221"/>
                    </a:moveTo>
                    <a:lnTo>
                      <a:pt x="0" y="37334"/>
                    </a:lnTo>
                    <a:lnTo>
                      <a:pt x="265" y="37334"/>
                    </a:lnTo>
                    <a:lnTo>
                      <a:pt x="265" y="32221"/>
                    </a:lnTo>
                    <a:close/>
                    <a:moveTo>
                      <a:pt x="0" y="37598"/>
                    </a:moveTo>
                    <a:lnTo>
                      <a:pt x="0" y="42711"/>
                    </a:lnTo>
                    <a:lnTo>
                      <a:pt x="265" y="42711"/>
                    </a:lnTo>
                    <a:lnTo>
                      <a:pt x="265" y="37598"/>
                    </a:lnTo>
                    <a:close/>
                    <a:moveTo>
                      <a:pt x="0" y="42975"/>
                    </a:moveTo>
                    <a:lnTo>
                      <a:pt x="0" y="48088"/>
                    </a:lnTo>
                    <a:lnTo>
                      <a:pt x="265" y="48088"/>
                    </a:lnTo>
                    <a:lnTo>
                      <a:pt x="265" y="42975"/>
                    </a:lnTo>
                    <a:close/>
                    <a:moveTo>
                      <a:pt x="0" y="48353"/>
                    </a:moveTo>
                    <a:lnTo>
                      <a:pt x="0" y="53598"/>
                    </a:lnTo>
                    <a:lnTo>
                      <a:pt x="44" y="53598"/>
                    </a:lnTo>
                    <a:lnTo>
                      <a:pt x="44"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59"/>
              <p:cNvSpPr/>
              <p:nvPr/>
            </p:nvSpPr>
            <p:spPr>
              <a:xfrm>
                <a:off x="2093750" y="1643725"/>
                <a:ext cx="6625" cy="1341050"/>
              </a:xfrm>
              <a:custGeom>
                <a:avLst/>
                <a:gdLst/>
                <a:ahLst/>
                <a:cxnLst/>
                <a:rect l="l" t="t" r="r" b="b"/>
                <a:pathLst>
                  <a:path w="265" h="53642" fill="none" extrusionOk="0">
                    <a:moveTo>
                      <a:pt x="0" y="0"/>
                    </a:moveTo>
                    <a:lnTo>
                      <a:pt x="0" y="0"/>
                    </a:lnTo>
                    <a:lnTo>
                      <a:pt x="0" y="53642"/>
                    </a:lnTo>
                    <a:lnTo>
                      <a:pt x="265" y="53642"/>
                    </a:lnTo>
                    <a:lnTo>
                      <a:pt x="44" y="53642"/>
                    </a:lnTo>
                    <a:lnTo>
                      <a:pt x="44" y="53377"/>
                    </a:lnTo>
                    <a:lnTo>
                      <a:pt x="265" y="53377"/>
                    </a:lnTo>
                    <a:lnTo>
                      <a:pt x="265" y="48397"/>
                    </a:lnTo>
                    <a:lnTo>
                      <a:pt x="0" y="48397"/>
                    </a:lnTo>
                    <a:lnTo>
                      <a:pt x="0" y="48132"/>
                    </a:lnTo>
                    <a:lnTo>
                      <a:pt x="265" y="48132"/>
                    </a:lnTo>
                    <a:lnTo>
                      <a:pt x="265" y="43019"/>
                    </a:lnTo>
                    <a:lnTo>
                      <a:pt x="0" y="43019"/>
                    </a:lnTo>
                    <a:lnTo>
                      <a:pt x="0" y="42755"/>
                    </a:lnTo>
                    <a:lnTo>
                      <a:pt x="265" y="42755"/>
                    </a:lnTo>
                    <a:lnTo>
                      <a:pt x="265" y="37642"/>
                    </a:lnTo>
                    <a:lnTo>
                      <a:pt x="0" y="37642"/>
                    </a:lnTo>
                    <a:lnTo>
                      <a:pt x="0" y="37378"/>
                    </a:lnTo>
                    <a:lnTo>
                      <a:pt x="265" y="37378"/>
                    </a:lnTo>
                    <a:lnTo>
                      <a:pt x="265" y="32265"/>
                    </a:lnTo>
                    <a:lnTo>
                      <a:pt x="0" y="32265"/>
                    </a:lnTo>
                    <a:lnTo>
                      <a:pt x="0" y="32000"/>
                    </a:lnTo>
                    <a:lnTo>
                      <a:pt x="265" y="32000"/>
                    </a:lnTo>
                    <a:lnTo>
                      <a:pt x="265" y="26887"/>
                    </a:lnTo>
                    <a:lnTo>
                      <a:pt x="0" y="26887"/>
                    </a:lnTo>
                    <a:lnTo>
                      <a:pt x="0" y="26623"/>
                    </a:lnTo>
                    <a:lnTo>
                      <a:pt x="265" y="26623"/>
                    </a:lnTo>
                    <a:lnTo>
                      <a:pt x="265" y="21510"/>
                    </a:lnTo>
                    <a:lnTo>
                      <a:pt x="0" y="21510"/>
                    </a:lnTo>
                    <a:lnTo>
                      <a:pt x="0" y="21245"/>
                    </a:lnTo>
                    <a:lnTo>
                      <a:pt x="265" y="21245"/>
                    </a:lnTo>
                    <a:lnTo>
                      <a:pt x="265" y="16133"/>
                    </a:lnTo>
                    <a:lnTo>
                      <a:pt x="0" y="16133"/>
                    </a:lnTo>
                    <a:lnTo>
                      <a:pt x="0" y="15868"/>
                    </a:lnTo>
                    <a:lnTo>
                      <a:pt x="265" y="15868"/>
                    </a:lnTo>
                    <a:lnTo>
                      <a:pt x="265" y="10799"/>
                    </a:lnTo>
                    <a:lnTo>
                      <a:pt x="0" y="10799"/>
                    </a:lnTo>
                    <a:lnTo>
                      <a:pt x="0" y="10491"/>
                    </a:lnTo>
                    <a:lnTo>
                      <a:pt x="265" y="10491"/>
                    </a:lnTo>
                    <a:lnTo>
                      <a:pt x="265" y="5422"/>
                    </a:lnTo>
                    <a:lnTo>
                      <a:pt x="0" y="5422"/>
                    </a:lnTo>
                    <a:lnTo>
                      <a:pt x="0" y="5157"/>
                    </a:lnTo>
                    <a:lnTo>
                      <a:pt x="265" y="5157"/>
                    </a:lnTo>
                    <a:lnTo>
                      <a:pt x="265" y="44"/>
                    </a:lnTo>
                    <a:lnTo>
                      <a:pt x="0" y="44"/>
                    </a:lnTo>
                    <a:lnTo>
                      <a:pt x="0"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59"/>
              <p:cNvSpPr/>
              <p:nvPr/>
            </p:nvSpPr>
            <p:spPr>
              <a:xfrm>
                <a:off x="2228175" y="1644825"/>
                <a:ext cx="6650" cy="1333350"/>
              </a:xfrm>
              <a:custGeom>
                <a:avLst/>
                <a:gdLst/>
                <a:ahLst/>
                <a:cxnLst/>
                <a:rect l="l" t="t" r="r" b="b"/>
                <a:pathLst>
                  <a:path w="266" h="53334" extrusionOk="0">
                    <a:moveTo>
                      <a:pt x="1" y="0"/>
                    </a:moveTo>
                    <a:lnTo>
                      <a:pt x="1" y="5113"/>
                    </a:lnTo>
                    <a:lnTo>
                      <a:pt x="265" y="5113"/>
                    </a:lnTo>
                    <a:lnTo>
                      <a:pt x="265" y="0"/>
                    </a:lnTo>
                    <a:close/>
                    <a:moveTo>
                      <a:pt x="1" y="5378"/>
                    </a:moveTo>
                    <a:lnTo>
                      <a:pt x="1" y="10447"/>
                    </a:lnTo>
                    <a:lnTo>
                      <a:pt x="265" y="10447"/>
                    </a:lnTo>
                    <a:lnTo>
                      <a:pt x="265" y="5378"/>
                    </a:lnTo>
                    <a:close/>
                    <a:moveTo>
                      <a:pt x="1" y="10755"/>
                    </a:moveTo>
                    <a:lnTo>
                      <a:pt x="1" y="15824"/>
                    </a:lnTo>
                    <a:lnTo>
                      <a:pt x="265" y="15824"/>
                    </a:lnTo>
                    <a:lnTo>
                      <a:pt x="265" y="10755"/>
                    </a:lnTo>
                    <a:close/>
                    <a:moveTo>
                      <a:pt x="1" y="16089"/>
                    </a:moveTo>
                    <a:lnTo>
                      <a:pt x="1" y="21201"/>
                    </a:lnTo>
                    <a:lnTo>
                      <a:pt x="265" y="21201"/>
                    </a:lnTo>
                    <a:lnTo>
                      <a:pt x="265" y="16089"/>
                    </a:lnTo>
                    <a:close/>
                    <a:moveTo>
                      <a:pt x="1" y="21466"/>
                    </a:moveTo>
                    <a:lnTo>
                      <a:pt x="1" y="26579"/>
                    </a:lnTo>
                    <a:lnTo>
                      <a:pt x="265" y="26579"/>
                    </a:lnTo>
                    <a:lnTo>
                      <a:pt x="265" y="21466"/>
                    </a:lnTo>
                    <a:close/>
                    <a:moveTo>
                      <a:pt x="1" y="26843"/>
                    </a:moveTo>
                    <a:lnTo>
                      <a:pt x="1" y="31956"/>
                    </a:lnTo>
                    <a:lnTo>
                      <a:pt x="265" y="31956"/>
                    </a:lnTo>
                    <a:lnTo>
                      <a:pt x="265" y="26843"/>
                    </a:lnTo>
                    <a:close/>
                    <a:moveTo>
                      <a:pt x="1" y="32221"/>
                    </a:moveTo>
                    <a:lnTo>
                      <a:pt x="1" y="37334"/>
                    </a:lnTo>
                    <a:lnTo>
                      <a:pt x="265" y="37334"/>
                    </a:lnTo>
                    <a:lnTo>
                      <a:pt x="265" y="32221"/>
                    </a:lnTo>
                    <a:close/>
                    <a:moveTo>
                      <a:pt x="1" y="37598"/>
                    </a:moveTo>
                    <a:lnTo>
                      <a:pt x="1" y="42711"/>
                    </a:lnTo>
                    <a:lnTo>
                      <a:pt x="265" y="42711"/>
                    </a:lnTo>
                    <a:lnTo>
                      <a:pt x="265" y="37598"/>
                    </a:lnTo>
                    <a:close/>
                    <a:moveTo>
                      <a:pt x="1" y="42975"/>
                    </a:moveTo>
                    <a:lnTo>
                      <a:pt x="1" y="48088"/>
                    </a:lnTo>
                    <a:lnTo>
                      <a:pt x="265" y="48088"/>
                    </a:lnTo>
                    <a:lnTo>
                      <a:pt x="265" y="42975"/>
                    </a:lnTo>
                    <a:close/>
                    <a:moveTo>
                      <a:pt x="1" y="48353"/>
                    </a:moveTo>
                    <a:lnTo>
                      <a:pt x="1"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59"/>
              <p:cNvSpPr/>
              <p:nvPr/>
            </p:nvSpPr>
            <p:spPr>
              <a:xfrm>
                <a:off x="2228175" y="2853625"/>
                <a:ext cx="6650" cy="124550"/>
              </a:xfrm>
              <a:custGeom>
                <a:avLst/>
                <a:gdLst/>
                <a:ahLst/>
                <a:cxnLst/>
                <a:rect l="l" t="t" r="r" b="b"/>
                <a:pathLst>
                  <a:path w="266" h="4982" fill="none" extrusionOk="0">
                    <a:moveTo>
                      <a:pt x="265" y="1"/>
                    </a:moveTo>
                    <a:lnTo>
                      <a:pt x="1" y="1"/>
                    </a:lnTo>
                    <a:lnTo>
                      <a:pt x="1" y="4981"/>
                    </a:lnTo>
                    <a:lnTo>
                      <a:pt x="265" y="4981"/>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59"/>
              <p:cNvSpPr/>
              <p:nvPr/>
            </p:nvSpPr>
            <p:spPr>
              <a:xfrm>
                <a:off x="2228175" y="2719200"/>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59"/>
              <p:cNvSpPr/>
              <p:nvPr/>
            </p:nvSpPr>
            <p:spPr>
              <a:xfrm>
                <a:off x="2228175" y="2584750"/>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59"/>
              <p:cNvSpPr/>
              <p:nvPr/>
            </p:nvSpPr>
            <p:spPr>
              <a:xfrm>
                <a:off x="2228175" y="2450325"/>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59"/>
              <p:cNvSpPr/>
              <p:nvPr/>
            </p:nvSpPr>
            <p:spPr>
              <a:xfrm>
                <a:off x="2228175" y="2315900"/>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59"/>
              <p:cNvSpPr/>
              <p:nvPr/>
            </p:nvSpPr>
            <p:spPr>
              <a:xfrm>
                <a:off x="2228175" y="2181450"/>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59"/>
              <p:cNvSpPr/>
              <p:nvPr/>
            </p:nvSpPr>
            <p:spPr>
              <a:xfrm>
                <a:off x="2228175" y="2047025"/>
                <a:ext cx="6650" cy="127850"/>
              </a:xfrm>
              <a:custGeom>
                <a:avLst/>
                <a:gdLst/>
                <a:ahLst/>
                <a:cxnLst/>
                <a:rect l="l" t="t" r="r" b="b"/>
                <a:pathLst>
                  <a:path w="266" h="5114" fill="none" extrusionOk="0">
                    <a:moveTo>
                      <a:pt x="265" y="1"/>
                    </a:moveTo>
                    <a:lnTo>
                      <a:pt x="1" y="1"/>
                    </a:lnTo>
                    <a:lnTo>
                      <a:pt x="1" y="5113"/>
                    </a:lnTo>
                    <a:lnTo>
                      <a:pt x="265" y="5113"/>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59"/>
              <p:cNvSpPr/>
              <p:nvPr/>
            </p:nvSpPr>
            <p:spPr>
              <a:xfrm>
                <a:off x="2228175" y="1913700"/>
                <a:ext cx="6650" cy="126750"/>
              </a:xfrm>
              <a:custGeom>
                <a:avLst/>
                <a:gdLst/>
                <a:ahLst/>
                <a:cxnLst/>
                <a:rect l="l" t="t" r="r" b="b"/>
                <a:pathLst>
                  <a:path w="266" h="5070" fill="none" extrusionOk="0">
                    <a:moveTo>
                      <a:pt x="265" y="0"/>
                    </a:moveTo>
                    <a:lnTo>
                      <a:pt x="1" y="0"/>
                    </a:lnTo>
                    <a:lnTo>
                      <a:pt x="1" y="5069"/>
                    </a:lnTo>
                    <a:lnTo>
                      <a:pt x="265" y="5069"/>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59"/>
              <p:cNvSpPr/>
              <p:nvPr/>
            </p:nvSpPr>
            <p:spPr>
              <a:xfrm>
                <a:off x="2228175" y="1779250"/>
                <a:ext cx="6650" cy="126750"/>
              </a:xfrm>
              <a:custGeom>
                <a:avLst/>
                <a:gdLst/>
                <a:ahLst/>
                <a:cxnLst/>
                <a:rect l="l" t="t" r="r" b="b"/>
                <a:pathLst>
                  <a:path w="266" h="5070" fill="none" extrusionOk="0">
                    <a:moveTo>
                      <a:pt x="265" y="1"/>
                    </a:moveTo>
                    <a:lnTo>
                      <a:pt x="1" y="1"/>
                    </a:lnTo>
                    <a:lnTo>
                      <a:pt x="1" y="5070"/>
                    </a:lnTo>
                    <a:lnTo>
                      <a:pt x="265" y="5070"/>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59"/>
              <p:cNvSpPr/>
              <p:nvPr/>
            </p:nvSpPr>
            <p:spPr>
              <a:xfrm>
                <a:off x="2228175" y="1644825"/>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59"/>
              <p:cNvSpPr/>
              <p:nvPr/>
            </p:nvSpPr>
            <p:spPr>
              <a:xfrm>
                <a:off x="2362625" y="1644825"/>
                <a:ext cx="6625" cy="1333350"/>
              </a:xfrm>
              <a:custGeom>
                <a:avLst/>
                <a:gdLst/>
                <a:ahLst/>
                <a:cxnLst/>
                <a:rect l="l" t="t" r="r" b="b"/>
                <a:pathLst>
                  <a:path w="265" h="53334" extrusionOk="0">
                    <a:moveTo>
                      <a:pt x="0" y="0"/>
                    </a:moveTo>
                    <a:lnTo>
                      <a:pt x="0" y="5113"/>
                    </a:lnTo>
                    <a:lnTo>
                      <a:pt x="265" y="5113"/>
                    </a:lnTo>
                    <a:lnTo>
                      <a:pt x="265" y="0"/>
                    </a:lnTo>
                    <a:close/>
                    <a:moveTo>
                      <a:pt x="0" y="5378"/>
                    </a:moveTo>
                    <a:lnTo>
                      <a:pt x="0" y="10447"/>
                    </a:lnTo>
                    <a:lnTo>
                      <a:pt x="265" y="10447"/>
                    </a:lnTo>
                    <a:lnTo>
                      <a:pt x="265" y="5378"/>
                    </a:lnTo>
                    <a:close/>
                    <a:moveTo>
                      <a:pt x="0" y="10755"/>
                    </a:moveTo>
                    <a:lnTo>
                      <a:pt x="0" y="15824"/>
                    </a:lnTo>
                    <a:lnTo>
                      <a:pt x="265" y="15824"/>
                    </a:lnTo>
                    <a:lnTo>
                      <a:pt x="265" y="10755"/>
                    </a:lnTo>
                    <a:close/>
                    <a:moveTo>
                      <a:pt x="0" y="16089"/>
                    </a:moveTo>
                    <a:lnTo>
                      <a:pt x="0" y="21201"/>
                    </a:lnTo>
                    <a:lnTo>
                      <a:pt x="265" y="21201"/>
                    </a:lnTo>
                    <a:lnTo>
                      <a:pt x="265" y="16089"/>
                    </a:lnTo>
                    <a:close/>
                    <a:moveTo>
                      <a:pt x="0" y="21466"/>
                    </a:moveTo>
                    <a:lnTo>
                      <a:pt x="0" y="26579"/>
                    </a:lnTo>
                    <a:lnTo>
                      <a:pt x="265" y="26579"/>
                    </a:lnTo>
                    <a:lnTo>
                      <a:pt x="265" y="21466"/>
                    </a:lnTo>
                    <a:close/>
                    <a:moveTo>
                      <a:pt x="0" y="26843"/>
                    </a:moveTo>
                    <a:lnTo>
                      <a:pt x="0" y="31956"/>
                    </a:lnTo>
                    <a:lnTo>
                      <a:pt x="265" y="31956"/>
                    </a:lnTo>
                    <a:lnTo>
                      <a:pt x="265" y="26843"/>
                    </a:lnTo>
                    <a:close/>
                    <a:moveTo>
                      <a:pt x="0" y="32221"/>
                    </a:moveTo>
                    <a:lnTo>
                      <a:pt x="0" y="37334"/>
                    </a:lnTo>
                    <a:lnTo>
                      <a:pt x="265" y="37334"/>
                    </a:lnTo>
                    <a:lnTo>
                      <a:pt x="265" y="32221"/>
                    </a:lnTo>
                    <a:close/>
                    <a:moveTo>
                      <a:pt x="0" y="37598"/>
                    </a:moveTo>
                    <a:lnTo>
                      <a:pt x="0" y="42711"/>
                    </a:lnTo>
                    <a:lnTo>
                      <a:pt x="265" y="42711"/>
                    </a:lnTo>
                    <a:lnTo>
                      <a:pt x="265" y="37598"/>
                    </a:lnTo>
                    <a:close/>
                    <a:moveTo>
                      <a:pt x="0" y="42975"/>
                    </a:moveTo>
                    <a:lnTo>
                      <a:pt x="0" y="48088"/>
                    </a:lnTo>
                    <a:lnTo>
                      <a:pt x="265" y="48088"/>
                    </a:lnTo>
                    <a:lnTo>
                      <a:pt x="265" y="42975"/>
                    </a:lnTo>
                    <a:close/>
                    <a:moveTo>
                      <a:pt x="0" y="48353"/>
                    </a:moveTo>
                    <a:lnTo>
                      <a:pt x="0"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59"/>
              <p:cNvSpPr/>
              <p:nvPr/>
            </p:nvSpPr>
            <p:spPr>
              <a:xfrm>
                <a:off x="2362625" y="2853625"/>
                <a:ext cx="6625" cy="124550"/>
              </a:xfrm>
              <a:custGeom>
                <a:avLst/>
                <a:gdLst/>
                <a:ahLst/>
                <a:cxnLst/>
                <a:rect l="l" t="t" r="r" b="b"/>
                <a:pathLst>
                  <a:path w="265" h="4982" fill="none" extrusionOk="0">
                    <a:moveTo>
                      <a:pt x="265" y="1"/>
                    </a:moveTo>
                    <a:lnTo>
                      <a:pt x="0" y="1"/>
                    </a:lnTo>
                    <a:lnTo>
                      <a:pt x="0" y="4981"/>
                    </a:lnTo>
                    <a:lnTo>
                      <a:pt x="265" y="4981"/>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59"/>
              <p:cNvSpPr/>
              <p:nvPr/>
            </p:nvSpPr>
            <p:spPr>
              <a:xfrm>
                <a:off x="2362625" y="2719200"/>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59"/>
              <p:cNvSpPr/>
              <p:nvPr/>
            </p:nvSpPr>
            <p:spPr>
              <a:xfrm>
                <a:off x="2362625" y="2584750"/>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59"/>
              <p:cNvSpPr/>
              <p:nvPr/>
            </p:nvSpPr>
            <p:spPr>
              <a:xfrm>
                <a:off x="2362625" y="2450325"/>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59"/>
              <p:cNvSpPr/>
              <p:nvPr/>
            </p:nvSpPr>
            <p:spPr>
              <a:xfrm>
                <a:off x="2362625" y="2315900"/>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59"/>
              <p:cNvSpPr/>
              <p:nvPr/>
            </p:nvSpPr>
            <p:spPr>
              <a:xfrm>
                <a:off x="2362625" y="2181450"/>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59"/>
              <p:cNvSpPr/>
              <p:nvPr/>
            </p:nvSpPr>
            <p:spPr>
              <a:xfrm>
                <a:off x="2362625" y="2047025"/>
                <a:ext cx="6625" cy="127850"/>
              </a:xfrm>
              <a:custGeom>
                <a:avLst/>
                <a:gdLst/>
                <a:ahLst/>
                <a:cxnLst/>
                <a:rect l="l" t="t" r="r" b="b"/>
                <a:pathLst>
                  <a:path w="265" h="5114" fill="none" extrusionOk="0">
                    <a:moveTo>
                      <a:pt x="265" y="1"/>
                    </a:moveTo>
                    <a:lnTo>
                      <a:pt x="0" y="1"/>
                    </a:lnTo>
                    <a:lnTo>
                      <a:pt x="0" y="5113"/>
                    </a:lnTo>
                    <a:lnTo>
                      <a:pt x="265" y="5113"/>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59"/>
              <p:cNvSpPr/>
              <p:nvPr/>
            </p:nvSpPr>
            <p:spPr>
              <a:xfrm>
                <a:off x="2362625" y="1913700"/>
                <a:ext cx="6625" cy="126750"/>
              </a:xfrm>
              <a:custGeom>
                <a:avLst/>
                <a:gdLst/>
                <a:ahLst/>
                <a:cxnLst/>
                <a:rect l="l" t="t" r="r" b="b"/>
                <a:pathLst>
                  <a:path w="265" h="5070" fill="none" extrusionOk="0">
                    <a:moveTo>
                      <a:pt x="265" y="0"/>
                    </a:moveTo>
                    <a:lnTo>
                      <a:pt x="0" y="0"/>
                    </a:lnTo>
                    <a:lnTo>
                      <a:pt x="0" y="5069"/>
                    </a:lnTo>
                    <a:lnTo>
                      <a:pt x="265" y="5069"/>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59"/>
              <p:cNvSpPr/>
              <p:nvPr/>
            </p:nvSpPr>
            <p:spPr>
              <a:xfrm>
                <a:off x="2362625" y="1779250"/>
                <a:ext cx="6625" cy="126750"/>
              </a:xfrm>
              <a:custGeom>
                <a:avLst/>
                <a:gdLst/>
                <a:ahLst/>
                <a:cxnLst/>
                <a:rect l="l" t="t" r="r" b="b"/>
                <a:pathLst>
                  <a:path w="265" h="5070" fill="none" extrusionOk="0">
                    <a:moveTo>
                      <a:pt x="265" y="1"/>
                    </a:moveTo>
                    <a:lnTo>
                      <a:pt x="0" y="1"/>
                    </a:lnTo>
                    <a:lnTo>
                      <a:pt x="0" y="5070"/>
                    </a:lnTo>
                    <a:lnTo>
                      <a:pt x="265" y="5070"/>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59"/>
              <p:cNvSpPr/>
              <p:nvPr/>
            </p:nvSpPr>
            <p:spPr>
              <a:xfrm>
                <a:off x="2362625" y="1644825"/>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59"/>
              <p:cNvSpPr/>
              <p:nvPr/>
            </p:nvSpPr>
            <p:spPr>
              <a:xfrm>
                <a:off x="2497050" y="1644825"/>
                <a:ext cx="6625" cy="1333350"/>
              </a:xfrm>
              <a:custGeom>
                <a:avLst/>
                <a:gdLst/>
                <a:ahLst/>
                <a:cxnLst/>
                <a:rect l="l" t="t" r="r" b="b"/>
                <a:pathLst>
                  <a:path w="265" h="53334" extrusionOk="0">
                    <a:moveTo>
                      <a:pt x="0" y="0"/>
                    </a:moveTo>
                    <a:lnTo>
                      <a:pt x="0" y="5113"/>
                    </a:lnTo>
                    <a:lnTo>
                      <a:pt x="265" y="5113"/>
                    </a:lnTo>
                    <a:lnTo>
                      <a:pt x="265" y="0"/>
                    </a:lnTo>
                    <a:close/>
                    <a:moveTo>
                      <a:pt x="0" y="5378"/>
                    </a:moveTo>
                    <a:lnTo>
                      <a:pt x="0" y="10447"/>
                    </a:lnTo>
                    <a:lnTo>
                      <a:pt x="265" y="10447"/>
                    </a:lnTo>
                    <a:lnTo>
                      <a:pt x="265" y="5378"/>
                    </a:lnTo>
                    <a:close/>
                    <a:moveTo>
                      <a:pt x="0" y="10755"/>
                    </a:moveTo>
                    <a:lnTo>
                      <a:pt x="0" y="15824"/>
                    </a:lnTo>
                    <a:lnTo>
                      <a:pt x="265" y="15824"/>
                    </a:lnTo>
                    <a:lnTo>
                      <a:pt x="265" y="10755"/>
                    </a:lnTo>
                    <a:close/>
                    <a:moveTo>
                      <a:pt x="0" y="16089"/>
                    </a:moveTo>
                    <a:lnTo>
                      <a:pt x="0" y="21201"/>
                    </a:lnTo>
                    <a:lnTo>
                      <a:pt x="265" y="21201"/>
                    </a:lnTo>
                    <a:lnTo>
                      <a:pt x="265" y="16089"/>
                    </a:lnTo>
                    <a:close/>
                    <a:moveTo>
                      <a:pt x="0" y="21466"/>
                    </a:moveTo>
                    <a:lnTo>
                      <a:pt x="0" y="26579"/>
                    </a:lnTo>
                    <a:lnTo>
                      <a:pt x="265" y="26579"/>
                    </a:lnTo>
                    <a:lnTo>
                      <a:pt x="265" y="21466"/>
                    </a:lnTo>
                    <a:close/>
                    <a:moveTo>
                      <a:pt x="0" y="26843"/>
                    </a:moveTo>
                    <a:lnTo>
                      <a:pt x="0" y="31956"/>
                    </a:lnTo>
                    <a:lnTo>
                      <a:pt x="265" y="31956"/>
                    </a:lnTo>
                    <a:lnTo>
                      <a:pt x="265" y="26843"/>
                    </a:lnTo>
                    <a:close/>
                    <a:moveTo>
                      <a:pt x="0" y="32221"/>
                    </a:moveTo>
                    <a:lnTo>
                      <a:pt x="0" y="37334"/>
                    </a:lnTo>
                    <a:lnTo>
                      <a:pt x="265" y="37334"/>
                    </a:lnTo>
                    <a:lnTo>
                      <a:pt x="265" y="32221"/>
                    </a:lnTo>
                    <a:close/>
                    <a:moveTo>
                      <a:pt x="0" y="37598"/>
                    </a:moveTo>
                    <a:lnTo>
                      <a:pt x="0" y="42711"/>
                    </a:lnTo>
                    <a:lnTo>
                      <a:pt x="265" y="42711"/>
                    </a:lnTo>
                    <a:lnTo>
                      <a:pt x="265" y="37598"/>
                    </a:lnTo>
                    <a:close/>
                    <a:moveTo>
                      <a:pt x="0" y="42975"/>
                    </a:moveTo>
                    <a:lnTo>
                      <a:pt x="0" y="48088"/>
                    </a:lnTo>
                    <a:lnTo>
                      <a:pt x="265" y="48088"/>
                    </a:lnTo>
                    <a:lnTo>
                      <a:pt x="265" y="42975"/>
                    </a:lnTo>
                    <a:close/>
                    <a:moveTo>
                      <a:pt x="0" y="48353"/>
                    </a:moveTo>
                    <a:lnTo>
                      <a:pt x="0"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59"/>
              <p:cNvSpPr/>
              <p:nvPr/>
            </p:nvSpPr>
            <p:spPr>
              <a:xfrm>
                <a:off x="2497050" y="2853625"/>
                <a:ext cx="6625" cy="124550"/>
              </a:xfrm>
              <a:custGeom>
                <a:avLst/>
                <a:gdLst/>
                <a:ahLst/>
                <a:cxnLst/>
                <a:rect l="l" t="t" r="r" b="b"/>
                <a:pathLst>
                  <a:path w="265" h="4982" fill="none" extrusionOk="0">
                    <a:moveTo>
                      <a:pt x="265" y="1"/>
                    </a:moveTo>
                    <a:lnTo>
                      <a:pt x="0" y="1"/>
                    </a:lnTo>
                    <a:lnTo>
                      <a:pt x="0" y="4981"/>
                    </a:lnTo>
                    <a:lnTo>
                      <a:pt x="265" y="4981"/>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59"/>
              <p:cNvSpPr/>
              <p:nvPr/>
            </p:nvSpPr>
            <p:spPr>
              <a:xfrm>
                <a:off x="2497050" y="2719200"/>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59"/>
              <p:cNvSpPr/>
              <p:nvPr/>
            </p:nvSpPr>
            <p:spPr>
              <a:xfrm>
                <a:off x="2497050" y="2584750"/>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59"/>
              <p:cNvSpPr/>
              <p:nvPr/>
            </p:nvSpPr>
            <p:spPr>
              <a:xfrm>
                <a:off x="2497050" y="2450325"/>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59"/>
              <p:cNvSpPr/>
              <p:nvPr/>
            </p:nvSpPr>
            <p:spPr>
              <a:xfrm>
                <a:off x="2497050" y="2315900"/>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59"/>
              <p:cNvSpPr/>
              <p:nvPr/>
            </p:nvSpPr>
            <p:spPr>
              <a:xfrm>
                <a:off x="2497050" y="2181450"/>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59"/>
              <p:cNvSpPr/>
              <p:nvPr/>
            </p:nvSpPr>
            <p:spPr>
              <a:xfrm>
                <a:off x="2497050" y="2047025"/>
                <a:ext cx="6625" cy="127850"/>
              </a:xfrm>
              <a:custGeom>
                <a:avLst/>
                <a:gdLst/>
                <a:ahLst/>
                <a:cxnLst/>
                <a:rect l="l" t="t" r="r" b="b"/>
                <a:pathLst>
                  <a:path w="265" h="5114" fill="none" extrusionOk="0">
                    <a:moveTo>
                      <a:pt x="265" y="1"/>
                    </a:moveTo>
                    <a:lnTo>
                      <a:pt x="0" y="1"/>
                    </a:lnTo>
                    <a:lnTo>
                      <a:pt x="0" y="5113"/>
                    </a:lnTo>
                    <a:lnTo>
                      <a:pt x="265" y="5113"/>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59"/>
              <p:cNvSpPr/>
              <p:nvPr/>
            </p:nvSpPr>
            <p:spPr>
              <a:xfrm>
                <a:off x="2497050" y="1913700"/>
                <a:ext cx="6625" cy="126750"/>
              </a:xfrm>
              <a:custGeom>
                <a:avLst/>
                <a:gdLst/>
                <a:ahLst/>
                <a:cxnLst/>
                <a:rect l="l" t="t" r="r" b="b"/>
                <a:pathLst>
                  <a:path w="265" h="5070" fill="none" extrusionOk="0">
                    <a:moveTo>
                      <a:pt x="265" y="0"/>
                    </a:moveTo>
                    <a:lnTo>
                      <a:pt x="0" y="0"/>
                    </a:lnTo>
                    <a:lnTo>
                      <a:pt x="0" y="5069"/>
                    </a:lnTo>
                    <a:lnTo>
                      <a:pt x="265" y="5069"/>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59"/>
              <p:cNvSpPr/>
              <p:nvPr/>
            </p:nvSpPr>
            <p:spPr>
              <a:xfrm>
                <a:off x="2497050" y="1779250"/>
                <a:ext cx="6625" cy="126750"/>
              </a:xfrm>
              <a:custGeom>
                <a:avLst/>
                <a:gdLst/>
                <a:ahLst/>
                <a:cxnLst/>
                <a:rect l="l" t="t" r="r" b="b"/>
                <a:pathLst>
                  <a:path w="265" h="5070" fill="none" extrusionOk="0">
                    <a:moveTo>
                      <a:pt x="265" y="1"/>
                    </a:moveTo>
                    <a:lnTo>
                      <a:pt x="0" y="1"/>
                    </a:lnTo>
                    <a:lnTo>
                      <a:pt x="0" y="5070"/>
                    </a:lnTo>
                    <a:lnTo>
                      <a:pt x="265" y="5070"/>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59"/>
              <p:cNvSpPr/>
              <p:nvPr/>
            </p:nvSpPr>
            <p:spPr>
              <a:xfrm>
                <a:off x="2497050" y="1644825"/>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59"/>
              <p:cNvSpPr/>
              <p:nvPr/>
            </p:nvSpPr>
            <p:spPr>
              <a:xfrm>
                <a:off x="2631475" y="1644825"/>
                <a:ext cx="6650" cy="1333350"/>
              </a:xfrm>
              <a:custGeom>
                <a:avLst/>
                <a:gdLst/>
                <a:ahLst/>
                <a:cxnLst/>
                <a:rect l="l" t="t" r="r" b="b"/>
                <a:pathLst>
                  <a:path w="266" h="53334" extrusionOk="0">
                    <a:moveTo>
                      <a:pt x="1" y="0"/>
                    </a:moveTo>
                    <a:lnTo>
                      <a:pt x="1" y="5113"/>
                    </a:lnTo>
                    <a:lnTo>
                      <a:pt x="265" y="5113"/>
                    </a:lnTo>
                    <a:lnTo>
                      <a:pt x="265" y="0"/>
                    </a:lnTo>
                    <a:close/>
                    <a:moveTo>
                      <a:pt x="1" y="5378"/>
                    </a:moveTo>
                    <a:lnTo>
                      <a:pt x="1" y="10447"/>
                    </a:lnTo>
                    <a:lnTo>
                      <a:pt x="265" y="10447"/>
                    </a:lnTo>
                    <a:lnTo>
                      <a:pt x="265" y="5378"/>
                    </a:lnTo>
                    <a:close/>
                    <a:moveTo>
                      <a:pt x="1" y="10755"/>
                    </a:moveTo>
                    <a:lnTo>
                      <a:pt x="1" y="15824"/>
                    </a:lnTo>
                    <a:lnTo>
                      <a:pt x="265" y="15824"/>
                    </a:lnTo>
                    <a:lnTo>
                      <a:pt x="265" y="10755"/>
                    </a:lnTo>
                    <a:close/>
                    <a:moveTo>
                      <a:pt x="1" y="16089"/>
                    </a:moveTo>
                    <a:lnTo>
                      <a:pt x="1" y="21201"/>
                    </a:lnTo>
                    <a:lnTo>
                      <a:pt x="265" y="21201"/>
                    </a:lnTo>
                    <a:lnTo>
                      <a:pt x="265" y="16089"/>
                    </a:lnTo>
                    <a:close/>
                    <a:moveTo>
                      <a:pt x="1" y="21466"/>
                    </a:moveTo>
                    <a:lnTo>
                      <a:pt x="1" y="26579"/>
                    </a:lnTo>
                    <a:lnTo>
                      <a:pt x="265" y="26579"/>
                    </a:lnTo>
                    <a:lnTo>
                      <a:pt x="265" y="21466"/>
                    </a:lnTo>
                    <a:close/>
                    <a:moveTo>
                      <a:pt x="1" y="26843"/>
                    </a:moveTo>
                    <a:lnTo>
                      <a:pt x="1" y="31956"/>
                    </a:lnTo>
                    <a:lnTo>
                      <a:pt x="265" y="31956"/>
                    </a:lnTo>
                    <a:lnTo>
                      <a:pt x="265" y="26843"/>
                    </a:lnTo>
                    <a:close/>
                    <a:moveTo>
                      <a:pt x="1" y="32221"/>
                    </a:moveTo>
                    <a:lnTo>
                      <a:pt x="1" y="37334"/>
                    </a:lnTo>
                    <a:lnTo>
                      <a:pt x="265" y="37334"/>
                    </a:lnTo>
                    <a:lnTo>
                      <a:pt x="265" y="32221"/>
                    </a:lnTo>
                    <a:close/>
                    <a:moveTo>
                      <a:pt x="1" y="37598"/>
                    </a:moveTo>
                    <a:lnTo>
                      <a:pt x="1" y="42711"/>
                    </a:lnTo>
                    <a:lnTo>
                      <a:pt x="265" y="42711"/>
                    </a:lnTo>
                    <a:lnTo>
                      <a:pt x="265" y="37598"/>
                    </a:lnTo>
                    <a:close/>
                    <a:moveTo>
                      <a:pt x="1" y="42975"/>
                    </a:moveTo>
                    <a:lnTo>
                      <a:pt x="1" y="48088"/>
                    </a:lnTo>
                    <a:lnTo>
                      <a:pt x="265" y="48088"/>
                    </a:lnTo>
                    <a:lnTo>
                      <a:pt x="265" y="42975"/>
                    </a:lnTo>
                    <a:close/>
                    <a:moveTo>
                      <a:pt x="1" y="48353"/>
                    </a:moveTo>
                    <a:lnTo>
                      <a:pt x="1"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59"/>
              <p:cNvSpPr/>
              <p:nvPr/>
            </p:nvSpPr>
            <p:spPr>
              <a:xfrm>
                <a:off x="2631475" y="2853625"/>
                <a:ext cx="6650" cy="124550"/>
              </a:xfrm>
              <a:custGeom>
                <a:avLst/>
                <a:gdLst/>
                <a:ahLst/>
                <a:cxnLst/>
                <a:rect l="l" t="t" r="r" b="b"/>
                <a:pathLst>
                  <a:path w="266" h="4982" fill="none" extrusionOk="0">
                    <a:moveTo>
                      <a:pt x="265" y="1"/>
                    </a:moveTo>
                    <a:lnTo>
                      <a:pt x="1" y="1"/>
                    </a:lnTo>
                    <a:lnTo>
                      <a:pt x="1" y="4981"/>
                    </a:lnTo>
                    <a:lnTo>
                      <a:pt x="265" y="4981"/>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59"/>
              <p:cNvSpPr/>
              <p:nvPr/>
            </p:nvSpPr>
            <p:spPr>
              <a:xfrm>
                <a:off x="2631475" y="2719200"/>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59"/>
              <p:cNvSpPr/>
              <p:nvPr/>
            </p:nvSpPr>
            <p:spPr>
              <a:xfrm>
                <a:off x="2631475" y="2584750"/>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59"/>
              <p:cNvSpPr/>
              <p:nvPr/>
            </p:nvSpPr>
            <p:spPr>
              <a:xfrm>
                <a:off x="2631475" y="2450325"/>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59"/>
              <p:cNvSpPr/>
              <p:nvPr/>
            </p:nvSpPr>
            <p:spPr>
              <a:xfrm>
                <a:off x="2631475" y="2315900"/>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59"/>
              <p:cNvSpPr/>
              <p:nvPr/>
            </p:nvSpPr>
            <p:spPr>
              <a:xfrm>
                <a:off x="2631475" y="2181450"/>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59"/>
              <p:cNvSpPr/>
              <p:nvPr/>
            </p:nvSpPr>
            <p:spPr>
              <a:xfrm>
                <a:off x="2631475" y="2047025"/>
                <a:ext cx="6650" cy="127850"/>
              </a:xfrm>
              <a:custGeom>
                <a:avLst/>
                <a:gdLst/>
                <a:ahLst/>
                <a:cxnLst/>
                <a:rect l="l" t="t" r="r" b="b"/>
                <a:pathLst>
                  <a:path w="266" h="5114" fill="none" extrusionOk="0">
                    <a:moveTo>
                      <a:pt x="265" y="1"/>
                    </a:moveTo>
                    <a:lnTo>
                      <a:pt x="1" y="1"/>
                    </a:lnTo>
                    <a:lnTo>
                      <a:pt x="1" y="5113"/>
                    </a:lnTo>
                    <a:lnTo>
                      <a:pt x="265" y="5113"/>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59"/>
              <p:cNvSpPr/>
              <p:nvPr/>
            </p:nvSpPr>
            <p:spPr>
              <a:xfrm>
                <a:off x="2631475" y="1913700"/>
                <a:ext cx="6650" cy="126750"/>
              </a:xfrm>
              <a:custGeom>
                <a:avLst/>
                <a:gdLst/>
                <a:ahLst/>
                <a:cxnLst/>
                <a:rect l="l" t="t" r="r" b="b"/>
                <a:pathLst>
                  <a:path w="266" h="5070" fill="none" extrusionOk="0">
                    <a:moveTo>
                      <a:pt x="265" y="0"/>
                    </a:moveTo>
                    <a:lnTo>
                      <a:pt x="1" y="0"/>
                    </a:lnTo>
                    <a:lnTo>
                      <a:pt x="1" y="5069"/>
                    </a:lnTo>
                    <a:lnTo>
                      <a:pt x="265" y="5069"/>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59"/>
              <p:cNvSpPr/>
              <p:nvPr/>
            </p:nvSpPr>
            <p:spPr>
              <a:xfrm>
                <a:off x="2631475" y="1779250"/>
                <a:ext cx="6650" cy="126750"/>
              </a:xfrm>
              <a:custGeom>
                <a:avLst/>
                <a:gdLst/>
                <a:ahLst/>
                <a:cxnLst/>
                <a:rect l="l" t="t" r="r" b="b"/>
                <a:pathLst>
                  <a:path w="266" h="5070" fill="none" extrusionOk="0">
                    <a:moveTo>
                      <a:pt x="265" y="1"/>
                    </a:moveTo>
                    <a:lnTo>
                      <a:pt x="1" y="1"/>
                    </a:lnTo>
                    <a:lnTo>
                      <a:pt x="1" y="5070"/>
                    </a:lnTo>
                    <a:lnTo>
                      <a:pt x="265" y="5070"/>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59"/>
              <p:cNvSpPr/>
              <p:nvPr/>
            </p:nvSpPr>
            <p:spPr>
              <a:xfrm>
                <a:off x="2631475" y="1644825"/>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59"/>
              <p:cNvSpPr/>
              <p:nvPr/>
            </p:nvSpPr>
            <p:spPr>
              <a:xfrm>
                <a:off x="2761500" y="1645925"/>
                <a:ext cx="7750" cy="1336650"/>
              </a:xfrm>
              <a:custGeom>
                <a:avLst/>
                <a:gdLst/>
                <a:ahLst/>
                <a:cxnLst/>
                <a:rect l="l" t="t" r="r" b="b"/>
                <a:pathLst>
                  <a:path w="310" h="53466" extrusionOk="0">
                    <a:moveTo>
                      <a:pt x="1" y="1"/>
                    </a:moveTo>
                    <a:lnTo>
                      <a:pt x="1" y="5069"/>
                    </a:lnTo>
                    <a:lnTo>
                      <a:pt x="309" y="5069"/>
                    </a:lnTo>
                    <a:lnTo>
                      <a:pt x="309" y="1"/>
                    </a:lnTo>
                    <a:close/>
                    <a:moveTo>
                      <a:pt x="1" y="5334"/>
                    </a:moveTo>
                    <a:lnTo>
                      <a:pt x="1" y="10403"/>
                    </a:lnTo>
                    <a:lnTo>
                      <a:pt x="309" y="10403"/>
                    </a:lnTo>
                    <a:lnTo>
                      <a:pt x="309" y="5334"/>
                    </a:lnTo>
                    <a:close/>
                    <a:moveTo>
                      <a:pt x="1" y="10711"/>
                    </a:moveTo>
                    <a:lnTo>
                      <a:pt x="1" y="15780"/>
                    </a:lnTo>
                    <a:lnTo>
                      <a:pt x="309" y="15780"/>
                    </a:lnTo>
                    <a:lnTo>
                      <a:pt x="309" y="10711"/>
                    </a:lnTo>
                    <a:close/>
                    <a:moveTo>
                      <a:pt x="1" y="16045"/>
                    </a:moveTo>
                    <a:lnTo>
                      <a:pt x="1" y="21157"/>
                    </a:lnTo>
                    <a:lnTo>
                      <a:pt x="309" y="21157"/>
                    </a:lnTo>
                    <a:lnTo>
                      <a:pt x="309" y="16045"/>
                    </a:lnTo>
                    <a:close/>
                    <a:moveTo>
                      <a:pt x="1" y="21422"/>
                    </a:moveTo>
                    <a:lnTo>
                      <a:pt x="1" y="26535"/>
                    </a:lnTo>
                    <a:lnTo>
                      <a:pt x="309" y="26535"/>
                    </a:lnTo>
                    <a:lnTo>
                      <a:pt x="309" y="21422"/>
                    </a:lnTo>
                    <a:close/>
                    <a:moveTo>
                      <a:pt x="1" y="26799"/>
                    </a:moveTo>
                    <a:lnTo>
                      <a:pt x="1" y="31912"/>
                    </a:lnTo>
                    <a:lnTo>
                      <a:pt x="309" y="31912"/>
                    </a:lnTo>
                    <a:lnTo>
                      <a:pt x="309" y="26799"/>
                    </a:lnTo>
                    <a:close/>
                    <a:moveTo>
                      <a:pt x="1" y="32177"/>
                    </a:moveTo>
                    <a:lnTo>
                      <a:pt x="1" y="37290"/>
                    </a:lnTo>
                    <a:lnTo>
                      <a:pt x="309" y="37290"/>
                    </a:lnTo>
                    <a:lnTo>
                      <a:pt x="309" y="32177"/>
                    </a:lnTo>
                    <a:close/>
                    <a:moveTo>
                      <a:pt x="1" y="37554"/>
                    </a:moveTo>
                    <a:lnTo>
                      <a:pt x="1" y="42667"/>
                    </a:lnTo>
                    <a:lnTo>
                      <a:pt x="309" y="42667"/>
                    </a:lnTo>
                    <a:lnTo>
                      <a:pt x="309" y="37554"/>
                    </a:lnTo>
                    <a:close/>
                    <a:moveTo>
                      <a:pt x="1" y="42931"/>
                    </a:moveTo>
                    <a:lnTo>
                      <a:pt x="1" y="48044"/>
                    </a:lnTo>
                    <a:lnTo>
                      <a:pt x="309" y="48044"/>
                    </a:lnTo>
                    <a:lnTo>
                      <a:pt x="309" y="42931"/>
                    </a:lnTo>
                    <a:close/>
                    <a:moveTo>
                      <a:pt x="1" y="48309"/>
                    </a:moveTo>
                    <a:lnTo>
                      <a:pt x="1" y="53289"/>
                    </a:lnTo>
                    <a:lnTo>
                      <a:pt x="265" y="53289"/>
                    </a:lnTo>
                    <a:lnTo>
                      <a:pt x="265" y="53466"/>
                    </a:lnTo>
                    <a:lnTo>
                      <a:pt x="309" y="53466"/>
                    </a:lnTo>
                    <a:lnTo>
                      <a:pt x="309" y="48309"/>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59"/>
              <p:cNvSpPr/>
              <p:nvPr/>
            </p:nvSpPr>
            <p:spPr>
              <a:xfrm>
                <a:off x="2761500" y="1645925"/>
                <a:ext cx="7750" cy="1336650"/>
              </a:xfrm>
              <a:custGeom>
                <a:avLst/>
                <a:gdLst/>
                <a:ahLst/>
                <a:cxnLst/>
                <a:rect l="l" t="t" r="r" b="b"/>
                <a:pathLst>
                  <a:path w="310" h="53466" fill="none" extrusionOk="0">
                    <a:moveTo>
                      <a:pt x="309" y="1"/>
                    </a:moveTo>
                    <a:lnTo>
                      <a:pt x="1" y="1"/>
                    </a:lnTo>
                    <a:lnTo>
                      <a:pt x="1" y="5069"/>
                    </a:lnTo>
                    <a:lnTo>
                      <a:pt x="309" y="5069"/>
                    </a:lnTo>
                    <a:lnTo>
                      <a:pt x="309" y="5334"/>
                    </a:lnTo>
                    <a:lnTo>
                      <a:pt x="1" y="5334"/>
                    </a:lnTo>
                    <a:lnTo>
                      <a:pt x="1" y="10403"/>
                    </a:lnTo>
                    <a:lnTo>
                      <a:pt x="309" y="10403"/>
                    </a:lnTo>
                    <a:lnTo>
                      <a:pt x="309" y="10711"/>
                    </a:lnTo>
                    <a:lnTo>
                      <a:pt x="1" y="10711"/>
                    </a:lnTo>
                    <a:lnTo>
                      <a:pt x="1" y="15780"/>
                    </a:lnTo>
                    <a:lnTo>
                      <a:pt x="309" y="15780"/>
                    </a:lnTo>
                    <a:lnTo>
                      <a:pt x="309" y="16045"/>
                    </a:lnTo>
                    <a:lnTo>
                      <a:pt x="1" y="16045"/>
                    </a:lnTo>
                    <a:lnTo>
                      <a:pt x="1" y="21157"/>
                    </a:lnTo>
                    <a:lnTo>
                      <a:pt x="309" y="21157"/>
                    </a:lnTo>
                    <a:lnTo>
                      <a:pt x="309" y="21422"/>
                    </a:lnTo>
                    <a:lnTo>
                      <a:pt x="1" y="21422"/>
                    </a:lnTo>
                    <a:lnTo>
                      <a:pt x="1" y="26535"/>
                    </a:lnTo>
                    <a:lnTo>
                      <a:pt x="309" y="26535"/>
                    </a:lnTo>
                    <a:lnTo>
                      <a:pt x="309" y="26799"/>
                    </a:lnTo>
                    <a:lnTo>
                      <a:pt x="1" y="26799"/>
                    </a:lnTo>
                    <a:lnTo>
                      <a:pt x="1" y="31912"/>
                    </a:lnTo>
                    <a:lnTo>
                      <a:pt x="309" y="31912"/>
                    </a:lnTo>
                    <a:lnTo>
                      <a:pt x="309" y="32177"/>
                    </a:lnTo>
                    <a:lnTo>
                      <a:pt x="1" y="32177"/>
                    </a:lnTo>
                    <a:lnTo>
                      <a:pt x="1" y="37290"/>
                    </a:lnTo>
                    <a:lnTo>
                      <a:pt x="309" y="37290"/>
                    </a:lnTo>
                    <a:lnTo>
                      <a:pt x="309" y="37554"/>
                    </a:lnTo>
                    <a:lnTo>
                      <a:pt x="1" y="37554"/>
                    </a:lnTo>
                    <a:lnTo>
                      <a:pt x="1" y="42667"/>
                    </a:lnTo>
                    <a:lnTo>
                      <a:pt x="309" y="42667"/>
                    </a:lnTo>
                    <a:lnTo>
                      <a:pt x="309" y="42931"/>
                    </a:lnTo>
                    <a:lnTo>
                      <a:pt x="1" y="42931"/>
                    </a:lnTo>
                    <a:lnTo>
                      <a:pt x="1" y="48044"/>
                    </a:lnTo>
                    <a:lnTo>
                      <a:pt x="309" y="48044"/>
                    </a:lnTo>
                    <a:lnTo>
                      <a:pt x="309" y="48309"/>
                    </a:lnTo>
                    <a:lnTo>
                      <a:pt x="1" y="48309"/>
                    </a:lnTo>
                    <a:lnTo>
                      <a:pt x="1" y="53289"/>
                    </a:lnTo>
                    <a:lnTo>
                      <a:pt x="265" y="53289"/>
                    </a:lnTo>
                    <a:lnTo>
                      <a:pt x="265" y="53466"/>
                    </a:lnTo>
                    <a:lnTo>
                      <a:pt x="309" y="53466"/>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59"/>
              <p:cNvSpPr/>
              <p:nvPr/>
            </p:nvSpPr>
            <p:spPr>
              <a:xfrm>
                <a:off x="2093750" y="1638225"/>
                <a:ext cx="675500" cy="6625"/>
              </a:xfrm>
              <a:custGeom>
                <a:avLst/>
                <a:gdLst/>
                <a:ahLst/>
                <a:cxnLst/>
                <a:rect l="l" t="t" r="r" b="b"/>
                <a:pathLst>
                  <a:path w="27020" h="265" extrusionOk="0">
                    <a:moveTo>
                      <a:pt x="0" y="0"/>
                    </a:moveTo>
                    <a:lnTo>
                      <a:pt x="0" y="220"/>
                    </a:lnTo>
                    <a:lnTo>
                      <a:pt x="265" y="220"/>
                    </a:lnTo>
                    <a:lnTo>
                      <a:pt x="265" y="264"/>
                    </a:lnTo>
                    <a:lnTo>
                      <a:pt x="5378" y="264"/>
                    </a:lnTo>
                    <a:lnTo>
                      <a:pt x="5378" y="220"/>
                    </a:lnTo>
                    <a:lnTo>
                      <a:pt x="5642" y="220"/>
                    </a:lnTo>
                    <a:lnTo>
                      <a:pt x="5642" y="264"/>
                    </a:lnTo>
                    <a:lnTo>
                      <a:pt x="10755" y="264"/>
                    </a:lnTo>
                    <a:lnTo>
                      <a:pt x="10755" y="220"/>
                    </a:lnTo>
                    <a:lnTo>
                      <a:pt x="11020" y="220"/>
                    </a:lnTo>
                    <a:lnTo>
                      <a:pt x="11020" y="264"/>
                    </a:lnTo>
                    <a:lnTo>
                      <a:pt x="16132" y="264"/>
                    </a:lnTo>
                    <a:lnTo>
                      <a:pt x="16132" y="220"/>
                    </a:lnTo>
                    <a:lnTo>
                      <a:pt x="16397" y="220"/>
                    </a:lnTo>
                    <a:lnTo>
                      <a:pt x="16397" y="264"/>
                    </a:lnTo>
                    <a:lnTo>
                      <a:pt x="21510" y="264"/>
                    </a:lnTo>
                    <a:lnTo>
                      <a:pt x="21510" y="220"/>
                    </a:lnTo>
                    <a:lnTo>
                      <a:pt x="21774" y="220"/>
                    </a:lnTo>
                    <a:lnTo>
                      <a:pt x="21774" y="264"/>
                    </a:lnTo>
                    <a:lnTo>
                      <a:pt x="27019" y="264"/>
                    </a:lnTo>
                    <a:lnTo>
                      <a:pt x="2701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59"/>
              <p:cNvSpPr/>
              <p:nvPr/>
            </p:nvSpPr>
            <p:spPr>
              <a:xfrm>
                <a:off x="2093750" y="1638225"/>
                <a:ext cx="675500" cy="6625"/>
              </a:xfrm>
              <a:custGeom>
                <a:avLst/>
                <a:gdLst/>
                <a:ahLst/>
                <a:cxnLst/>
                <a:rect l="l" t="t" r="r" b="b"/>
                <a:pathLst>
                  <a:path w="27020" h="265" fill="none" extrusionOk="0">
                    <a:moveTo>
                      <a:pt x="27019" y="0"/>
                    </a:moveTo>
                    <a:lnTo>
                      <a:pt x="0" y="0"/>
                    </a:lnTo>
                    <a:lnTo>
                      <a:pt x="0" y="220"/>
                    </a:lnTo>
                    <a:lnTo>
                      <a:pt x="265" y="220"/>
                    </a:lnTo>
                    <a:lnTo>
                      <a:pt x="265" y="264"/>
                    </a:lnTo>
                    <a:lnTo>
                      <a:pt x="5378" y="264"/>
                    </a:lnTo>
                    <a:lnTo>
                      <a:pt x="5378" y="220"/>
                    </a:lnTo>
                    <a:lnTo>
                      <a:pt x="5642" y="220"/>
                    </a:lnTo>
                    <a:lnTo>
                      <a:pt x="5642" y="264"/>
                    </a:lnTo>
                    <a:lnTo>
                      <a:pt x="10755" y="264"/>
                    </a:lnTo>
                    <a:lnTo>
                      <a:pt x="10755" y="220"/>
                    </a:lnTo>
                    <a:lnTo>
                      <a:pt x="11020" y="220"/>
                    </a:lnTo>
                    <a:lnTo>
                      <a:pt x="11020" y="264"/>
                    </a:lnTo>
                    <a:lnTo>
                      <a:pt x="16132" y="264"/>
                    </a:lnTo>
                    <a:lnTo>
                      <a:pt x="16132" y="220"/>
                    </a:lnTo>
                    <a:lnTo>
                      <a:pt x="16397" y="220"/>
                    </a:lnTo>
                    <a:lnTo>
                      <a:pt x="16397" y="264"/>
                    </a:lnTo>
                    <a:lnTo>
                      <a:pt x="21510" y="264"/>
                    </a:lnTo>
                    <a:lnTo>
                      <a:pt x="21510" y="220"/>
                    </a:lnTo>
                    <a:lnTo>
                      <a:pt x="21774" y="220"/>
                    </a:lnTo>
                    <a:lnTo>
                      <a:pt x="21774" y="264"/>
                    </a:lnTo>
                    <a:lnTo>
                      <a:pt x="27019" y="264"/>
                    </a:lnTo>
                    <a:lnTo>
                      <a:pt x="2701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59"/>
              <p:cNvSpPr/>
              <p:nvPr/>
            </p:nvSpPr>
            <p:spPr>
              <a:xfrm>
                <a:off x="2093750" y="1643725"/>
                <a:ext cx="6625" cy="1125"/>
              </a:xfrm>
              <a:custGeom>
                <a:avLst/>
                <a:gdLst/>
                <a:ahLst/>
                <a:cxnLst/>
                <a:rect l="l" t="t" r="r" b="b"/>
                <a:pathLst>
                  <a:path w="265" h="45" extrusionOk="0">
                    <a:moveTo>
                      <a:pt x="0" y="0"/>
                    </a:moveTo>
                    <a:lnTo>
                      <a:pt x="0" y="44"/>
                    </a:lnTo>
                    <a:lnTo>
                      <a:pt x="265"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59"/>
              <p:cNvSpPr/>
              <p:nvPr/>
            </p:nvSpPr>
            <p:spPr>
              <a:xfrm>
                <a:off x="2093750" y="1643725"/>
                <a:ext cx="6625" cy="1125"/>
              </a:xfrm>
              <a:custGeom>
                <a:avLst/>
                <a:gdLst/>
                <a:ahLst/>
                <a:cxnLst/>
                <a:rect l="l" t="t" r="r" b="b"/>
                <a:pathLst>
                  <a:path w="265" h="45" fill="none" extrusionOk="0">
                    <a:moveTo>
                      <a:pt x="265" y="0"/>
                    </a:moveTo>
                    <a:lnTo>
                      <a:pt x="0" y="0"/>
                    </a:lnTo>
                    <a:lnTo>
                      <a:pt x="0" y="44"/>
                    </a:lnTo>
                    <a:lnTo>
                      <a:pt x="265" y="44"/>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59"/>
              <p:cNvSpPr/>
              <p:nvPr/>
            </p:nvSpPr>
            <p:spPr>
              <a:xfrm>
                <a:off x="2228175" y="1643725"/>
                <a:ext cx="6650" cy="1125"/>
              </a:xfrm>
              <a:custGeom>
                <a:avLst/>
                <a:gdLst/>
                <a:ahLst/>
                <a:cxnLst/>
                <a:rect l="l" t="t" r="r" b="b"/>
                <a:pathLst>
                  <a:path w="266" h="45" extrusionOk="0">
                    <a:moveTo>
                      <a:pt x="1" y="0"/>
                    </a:moveTo>
                    <a:lnTo>
                      <a:pt x="1" y="44"/>
                    </a:lnTo>
                    <a:lnTo>
                      <a:pt x="265"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59"/>
              <p:cNvSpPr/>
              <p:nvPr/>
            </p:nvSpPr>
            <p:spPr>
              <a:xfrm>
                <a:off x="2228175" y="1643725"/>
                <a:ext cx="6650" cy="1125"/>
              </a:xfrm>
              <a:custGeom>
                <a:avLst/>
                <a:gdLst/>
                <a:ahLst/>
                <a:cxnLst/>
                <a:rect l="l" t="t" r="r" b="b"/>
                <a:pathLst>
                  <a:path w="266" h="45" fill="none" extrusionOk="0">
                    <a:moveTo>
                      <a:pt x="265" y="0"/>
                    </a:moveTo>
                    <a:lnTo>
                      <a:pt x="1" y="0"/>
                    </a:lnTo>
                    <a:lnTo>
                      <a:pt x="1" y="44"/>
                    </a:lnTo>
                    <a:lnTo>
                      <a:pt x="265" y="44"/>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59"/>
              <p:cNvSpPr/>
              <p:nvPr/>
            </p:nvSpPr>
            <p:spPr>
              <a:xfrm>
                <a:off x="2362625" y="1643725"/>
                <a:ext cx="6625" cy="1125"/>
              </a:xfrm>
              <a:custGeom>
                <a:avLst/>
                <a:gdLst/>
                <a:ahLst/>
                <a:cxnLst/>
                <a:rect l="l" t="t" r="r" b="b"/>
                <a:pathLst>
                  <a:path w="265" h="45" extrusionOk="0">
                    <a:moveTo>
                      <a:pt x="0" y="0"/>
                    </a:moveTo>
                    <a:lnTo>
                      <a:pt x="0" y="44"/>
                    </a:lnTo>
                    <a:lnTo>
                      <a:pt x="265"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59"/>
              <p:cNvSpPr/>
              <p:nvPr/>
            </p:nvSpPr>
            <p:spPr>
              <a:xfrm>
                <a:off x="2362625" y="1643725"/>
                <a:ext cx="6625" cy="1125"/>
              </a:xfrm>
              <a:custGeom>
                <a:avLst/>
                <a:gdLst/>
                <a:ahLst/>
                <a:cxnLst/>
                <a:rect l="l" t="t" r="r" b="b"/>
                <a:pathLst>
                  <a:path w="265" h="45" fill="none" extrusionOk="0">
                    <a:moveTo>
                      <a:pt x="265" y="0"/>
                    </a:moveTo>
                    <a:lnTo>
                      <a:pt x="0" y="0"/>
                    </a:lnTo>
                    <a:lnTo>
                      <a:pt x="0" y="44"/>
                    </a:lnTo>
                    <a:lnTo>
                      <a:pt x="265" y="44"/>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59"/>
              <p:cNvSpPr/>
              <p:nvPr/>
            </p:nvSpPr>
            <p:spPr>
              <a:xfrm>
                <a:off x="2497050" y="1643725"/>
                <a:ext cx="6625" cy="1125"/>
              </a:xfrm>
              <a:custGeom>
                <a:avLst/>
                <a:gdLst/>
                <a:ahLst/>
                <a:cxnLst/>
                <a:rect l="l" t="t" r="r" b="b"/>
                <a:pathLst>
                  <a:path w="265" h="45" extrusionOk="0">
                    <a:moveTo>
                      <a:pt x="0" y="0"/>
                    </a:moveTo>
                    <a:lnTo>
                      <a:pt x="0" y="44"/>
                    </a:lnTo>
                    <a:lnTo>
                      <a:pt x="265"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59"/>
              <p:cNvSpPr/>
              <p:nvPr/>
            </p:nvSpPr>
            <p:spPr>
              <a:xfrm>
                <a:off x="2497050" y="1643725"/>
                <a:ext cx="6625" cy="1125"/>
              </a:xfrm>
              <a:custGeom>
                <a:avLst/>
                <a:gdLst/>
                <a:ahLst/>
                <a:cxnLst/>
                <a:rect l="l" t="t" r="r" b="b"/>
                <a:pathLst>
                  <a:path w="265" h="45" fill="none" extrusionOk="0">
                    <a:moveTo>
                      <a:pt x="265" y="0"/>
                    </a:moveTo>
                    <a:lnTo>
                      <a:pt x="0" y="0"/>
                    </a:lnTo>
                    <a:lnTo>
                      <a:pt x="0" y="44"/>
                    </a:lnTo>
                    <a:lnTo>
                      <a:pt x="265" y="44"/>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59"/>
              <p:cNvSpPr/>
              <p:nvPr/>
            </p:nvSpPr>
            <p:spPr>
              <a:xfrm>
                <a:off x="2631475" y="1643725"/>
                <a:ext cx="6650" cy="1125"/>
              </a:xfrm>
              <a:custGeom>
                <a:avLst/>
                <a:gdLst/>
                <a:ahLst/>
                <a:cxnLst/>
                <a:rect l="l" t="t" r="r" b="b"/>
                <a:pathLst>
                  <a:path w="266" h="45" extrusionOk="0">
                    <a:moveTo>
                      <a:pt x="1" y="0"/>
                    </a:moveTo>
                    <a:lnTo>
                      <a:pt x="1" y="44"/>
                    </a:lnTo>
                    <a:lnTo>
                      <a:pt x="265"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59"/>
              <p:cNvSpPr/>
              <p:nvPr/>
            </p:nvSpPr>
            <p:spPr>
              <a:xfrm>
                <a:off x="2631475" y="1643725"/>
                <a:ext cx="6650" cy="1125"/>
              </a:xfrm>
              <a:custGeom>
                <a:avLst/>
                <a:gdLst/>
                <a:ahLst/>
                <a:cxnLst/>
                <a:rect l="l" t="t" r="r" b="b"/>
                <a:pathLst>
                  <a:path w="266" h="45" fill="none" extrusionOk="0">
                    <a:moveTo>
                      <a:pt x="265" y="0"/>
                    </a:moveTo>
                    <a:lnTo>
                      <a:pt x="1" y="0"/>
                    </a:lnTo>
                    <a:lnTo>
                      <a:pt x="1" y="44"/>
                    </a:lnTo>
                    <a:lnTo>
                      <a:pt x="265" y="44"/>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59"/>
              <p:cNvSpPr/>
              <p:nvPr/>
            </p:nvSpPr>
            <p:spPr>
              <a:xfrm>
                <a:off x="2100350" y="1772650"/>
                <a:ext cx="661175" cy="6625"/>
              </a:xfrm>
              <a:custGeom>
                <a:avLst/>
                <a:gdLst/>
                <a:ahLst/>
                <a:cxnLst/>
                <a:rect l="l" t="t" r="r" b="b"/>
                <a:pathLst>
                  <a:path w="26447"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59"/>
              <p:cNvSpPr/>
              <p:nvPr/>
            </p:nvSpPr>
            <p:spPr>
              <a:xfrm>
                <a:off x="2100350" y="17726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59"/>
              <p:cNvSpPr/>
              <p:nvPr/>
            </p:nvSpPr>
            <p:spPr>
              <a:xfrm>
                <a:off x="2234800" y="1772650"/>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59"/>
              <p:cNvSpPr/>
              <p:nvPr/>
            </p:nvSpPr>
            <p:spPr>
              <a:xfrm>
                <a:off x="2369225" y="1772650"/>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59"/>
              <p:cNvSpPr/>
              <p:nvPr/>
            </p:nvSpPr>
            <p:spPr>
              <a:xfrm>
                <a:off x="2503650" y="17726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59"/>
              <p:cNvSpPr/>
              <p:nvPr/>
            </p:nvSpPr>
            <p:spPr>
              <a:xfrm>
                <a:off x="2638100" y="1772650"/>
                <a:ext cx="123425" cy="6625"/>
              </a:xfrm>
              <a:custGeom>
                <a:avLst/>
                <a:gdLst/>
                <a:ahLst/>
                <a:cxnLst/>
                <a:rect l="l" t="t" r="r" b="b"/>
                <a:pathLst>
                  <a:path w="4937" h="265" fill="none" extrusionOk="0">
                    <a:moveTo>
                      <a:pt x="4937" y="0"/>
                    </a:moveTo>
                    <a:lnTo>
                      <a:pt x="0" y="0"/>
                    </a:lnTo>
                    <a:lnTo>
                      <a:pt x="0" y="265"/>
                    </a:lnTo>
                    <a:lnTo>
                      <a:pt x="4937" y="265"/>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59"/>
              <p:cNvSpPr/>
              <p:nvPr/>
            </p:nvSpPr>
            <p:spPr>
              <a:xfrm>
                <a:off x="2093750" y="17726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59"/>
              <p:cNvSpPr/>
              <p:nvPr/>
            </p:nvSpPr>
            <p:spPr>
              <a:xfrm>
                <a:off x="2093750" y="17726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59"/>
              <p:cNvSpPr/>
              <p:nvPr/>
            </p:nvSpPr>
            <p:spPr>
              <a:xfrm>
                <a:off x="2228175" y="17726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59"/>
              <p:cNvSpPr/>
              <p:nvPr/>
            </p:nvSpPr>
            <p:spPr>
              <a:xfrm>
                <a:off x="2228175" y="17726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59"/>
              <p:cNvSpPr/>
              <p:nvPr/>
            </p:nvSpPr>
            <p:spPr>
              <a:xfrm>
                <a:off x="2362625" y="17726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59"/>
              <p:cNvSpPr/>
              <p:nvPr/>
            </p:nvSpPr>
            <p:spPr>
              <a:xfrm>
                <a:off x="2362625" y="17726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59"/>
              <p:cNvSpPr/>
              <p:nvPr/>
            </p:nvSpPr>
            <p:spPr>
              <a:xfrm>
                <a:off x="2497050" y="17726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59"/>
              <p:cNvSpPr/>
              <p:nvPr/>
            </p:nvSpPr>
            <p:spPr>
              <a:xfrm>
                <a:off x="2497050" y="17726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59"/>
              <p:cNvSpPr/>
              <p:nvPr/>
            </p:nvSpPr>
            <p:spPr>
              <a:xfrm>
                <a:off x="2631475" y="17726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59"/>
              <p:cNvSpPr/>
              <p:nvPr/>
            </p:nvSpPr>
            <p:spPr>
              <a:xfrm>
                <a:off x="2631475" y="17726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59"/>
              <p:cNvSpPr/>
              <p:nvPr/>
            </p:nvSpPr>
            <p:spPr>
              <a:xfrm>
                <a:off x="2761500" y="1772650"/>
                <a:ext cx="7750" cy="6625"/>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59"/>
              <p:cNvSpPr/>
              <p:nvPr/>
            </p:nvSpPr>
            <p:spPr>
              <a:xfrm>
                <a:off x="2761500" y="1772650"/>
                <a:ext cx="7750" cy="6625"/>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59"/>
              <p:cNvSpPr/>
              <p:nvPr/>
            </p:nvSpPr>
            <p:spPr>
              <a:xfrm>
                <a:off x="2100350" y="1905975"/>
                <a:ext cx="661175" cy="7750"/>
              </a:xfrm>
              <a:custGeom>
                <a:avLst/>
                <a:gdLst/>
                <a:ahLst/>
                <a:cxnLst/>
                <a:rect l="l" t="t" r="r" b="b"/>
                <a:pathLst>
                  <a:path w="26447" h="310" extrusionOk="0">
                    <a:moveTo>
                      <a:pt x="1" y="1"/>
                    </a:moveTo>
                    <a:lnTo>
                      <a:pt x="1" y="309"/>
                    </a:lnTo>
                    <a:lnTo>
                      <a:pt x="5114" y="309"/>
                    </a:lnTo>
                    <a:lnTo>
                      <a:pt x="5114" y="1"/>
                    </a:lnTo>
                    <a:close/>
                    <a:moveTo>
                      <a:pt x="5378" y="1"/>
                    </a:moveTo>
                    <a:lnTo>
                      <a:pt x="5378" y="309"/>
                    </a:lnTo>
                    <a:lnTo>
                      <a:pt x="10491" y="309"/>
                    </a:lnTo>
                    <a:lnTo>
                      <a:pt x="10491" y="1"/>
                    </a:lnTo>
                    <a:close/>
                    <a:moveTo>
                      <a:pt x="10756" y="1"/>
                    </a:moveTo>
                    <a:lnTo>
                      <a:pt x="10756" y="309"/>
                    </a:lnTo>
                    <a:lnTo>
                      <a:pt x="15868" y="309"/>
                    </a:lnTo>
                    <a:lnTo>
                      <a:pt x="15868" y="1"/>
                    </a:lnTo>
                    <a:close/>
                    <a:moveTo>
                      <a:pt x="16133" y="1"/>
                    </a:moveTo>
                    <a:lnTo>
                      <a:pt x="16133" y="309"/>
                    </a:lnTo>
                    <a:lnTo>
                      <a:pt x="21246" y="309"/>
                    </a:lnTo>
                    <a:lnTo>
                      <a:pt x="21246" y="1"/>
                    </a:lnTo>
                    <a:close/>
                    <a:moveTo>
                      <a:pt x="21510" y="1"/>
                    </a:moveTo>
                    <a:lnTo>
                      <a:pt x="21510" y="309"/>
                    </a:lnTo>
                    <a:lnTo>
                      <a:pt x="26447" y="309"/>
                    </a:lnTo>
                    <a:lnTo>
                      <a:pt x="264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59"/>
              <p:cNvSpPr/>
              <p:nvPr/>
            </p:nvSpPr>
            <p:spPr>
              <a:xfrm>
                <a:off x="2100350" y="1905975"/>
                <a:ext cx="127850" cy="7750"/>
              </a:xfrm>
              <a:custGeom>
                <a:avLst/>
                <a:gdLst/>
                <a:ahLst/>
                <a:cxnLst/>
                <a:rect l="l" t="t" r="r" b="b"/>
                <a:pathLst>
                  <a:path w="5114" h="310" fill="none" extrusionOk="0">
                    <a:moveTo>
                      <a:pt x="5114" y="1"/>
                    </a:moveTo>
                    <a:lnTo>
                      <a:pt x="1" y="1"/>
                    </a:lnTo>
                    <a:lnTo>
                      <a:pt x="1" y="309"/>
                    </a:lnTo>
                    <a:lnTo>
                      <a:pt x="5114" y="309"/>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59"/>
              <p:cNvSpPr/>
              <p:nvPr/>
            </p:nvSpPr>
            <p:spPr>
              <a:xfrm>
                <a:off x="2234800" y="1905975"/>
                <a:ext cx="127850" cy="7750"/>
              </a:xfrm>
              <a:custGeom>
                <a:avLst/>
                <a:gdLst/>
                <a:ahLst/>
                <a:cxnLst/>
                <a:rect l="l" t="t" r="r" b="b"/>
                <a:pathLst>
                  <a:path w="5114" h="310" fill="none" extrusionOk="0">
                    <a:moveTo>
                      <a:pt x="5113" y="1"/>
                    </a:moveTo>
                    <a:lnTo>
                      <a:pt x="0" y="1"/>
                    </a:lnTo>
                    <a:lnTo>
                      <a:pt x="0" y="309"/>
                    </a:lnTo>
                    <a:lnTo>
                      <a:pt x="5113" y="309"/>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59"/>
              <p:cNvSpPr/>
              <p:nvPr/>
            </p:nvSpPr>
            <p:spPr>
              <a:xfrm>
                <a:off x="2369225" y="1905975"/>
                <a:ext cx="127850" cy="7750"/>
              </a:xfrm>
              <a:custGeom>
                <a:avLst/>
                <a:gdLst/>
                <a:ahLst/>
                <a:cxnLst/>
                <a:rect l="l" t="t" r="r" b="b"/>
                <a:pathLst>
                  <a:path w="5114" h="310" fill="none" extrusionOk="0">
                    <a:moveTo>
                      <a:pt x="5113" y="1"/>
                    </a:moveTo>
                    <a:lnTo>
                      <a:pt x="1" y="1"/>
                    </a:lnTo>
                    <a:lnTo>
                      <a:pt x="1" y="309"/>
                    </a:lnTo>
                    <a:lnTo>
                      <a:pt x="5113" y="309"/>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59"/>
              <p:cNvSpPr/>
              <p:nvPr/>
            </p:nvSpPr>
            <p:spPr>
              <a:xfrm>
                <a:off x="2503650" y="1905975"/>
                <a:ext cx="127850" cy="7750"/>
              </a:xfrm>
              <a:custGeom>
                <a:avLst/>
                <a:gdLst/>
                <a:ahLst/>
                <a:cxnLst/>
                <a:rect l="l" t="t" r="r" b="b"/>
                <a:pathLst>
                  <a:path w="5114" h="310" fill="none" extrusionOk="0">
                    <a:moveTo>
                      <a:pt x="5114" y="1"/>
                    </a:moveTo>
                    <a:lnTo>
                      <a:pt x="1" y="1"/>
                    </a:lnTo>
                    <a:lnTo>
                      <a:pt x="1" y="309"/>
                    </a:lnTo>
                    <a:lnTo>
                      <a:pt x="5114" y="309"/>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59"/>
              <p:cNvSpPr/>
              <p:nvPr/>
            </p:nvSpPr>
            <p:spPr>
              <a:xfrm>
                <a:off x="2638100" y="1905975"/>
                <a:ext cx="123425" cy="7750"/>
              </a:xfrm>
              <a:custGeom>
                <a:avLst/>
                <a:gdLst/>
                <a:ahLst/>
                <a:cxnLst/>
                <a:rect l="l" t="t" r="r" b="b"/>
                <a:pathLst>
                  <a:path w="4937" h="310" fill="none" extrusionOk="0">
                    <a:moveTo>
                      <a:pt x="4937" y="1"/>
                    </a:moveTo>
                    <a:lnTo>
                      <a:pt x="0" y="1"/>
                    </a:lnTo>
                    <a:lnTo>
                      <a:pt x="0" y="309"/>
                    </a:lnTo>
                    <a:lnTo>
                      <a:pt x="4937" y="309"/>
                    </a:lnTo>
                    <a:lnTo>
                      <a:pt x="4937"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59"/>
              <p:cNvSpPr/>
              <p:nvPr/>
            </p:nvSpPr>
            <p:spPr>
              <a:xfrm>
                <a:off x="2093750" y="1905975"/>
                <a:ext cx="6625" cy="7750"/>
              </a:xfrm>
              <a:custGeom>
                <a:avLst/>
                <a:gdLst/>
                <a:ahLst/>
                <a:cxnLst/>
                <a:rect l="l" t="t" r="r" b="b"/>
                <a:pathLst>
                  <a:path w="265" h="310" extrusionOk="0">
                    <a:moveTo>
                      <a:pt x="0" y="1"/>
                    </a:moveTo>
                    <a:lnTo>
                      <a:pt x="0" y="309"/>
                    </a:lnTo>
                    <a:lnTo>
                      <a:pt x="265" y="309"/>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59"/>
              <p:cNvSpPr/>
              <p:nvPr/>
            </p:nvSpPr>
            <p:spPr>
              <a:xfrm>
                <a:off x="2093750" y="1905975"/>
                <a:ext cx="6625" cy="7750"/>
              </a:xfrm>
              <a:custGeom>
                <a:avLst/>
                <a:gdLst/>
                <a:ahLst/>
                <a:cxnLst/>
                <a:rect l="l" t="t" r="r" b="b"/>
                <a:pathLst>
                  <a:path w="265" h="310" fill="none" extrusionOk="0">
                    <a:moveTo>
                      <a:pt x="265" y="1"/>
                    </a:moveTo>
                    <a:lnTo>
                      <a:pt x="0" y="1"/>
                    </a:lnTo>
                    <a:lnTo>
                      <a:pt x="0" y="309"/>
                    </a:lnTo>
                    <a:lnTo>
                      <a:pt x="265" y="30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59"/>
              <p:cNvSpPr/>
              <p:nvPr/>
            </p:nvSpPr>
            <p:spPr>
              <a:xfrm>
                <a:off x="2228175" y="1905975"/>
                <a:ext cx="6650" cy="7750"/>
              </a:xfrm>
              <a:custGeom>
                <a:avLst/>
                <a:gdLst/>
                <a:ahLst/>
                <a:cxnLst/>
                <a:rect l="l" t="t" r="r" b="b"/>
                <a:pathLst>
                  <a:path w="266" h="310" extrusionOk="0">
                    <a:moveTo>
                      <a:pt x="1" y="1"/>
                    </a:moveTo>
                    <a:lnTo>
                      <a:pt x="1" y="309"/>
                    </a:lnTo>
                    <a:lnTo>
                      <a:pt x="265" y="309"/>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59"/>
              <p:cNvSpPr/>
              <p:nvPr/>
            </p:nvSpPr>
            <p:spPr>
              <a:xfrm>
                <a:off x="2228175" y="1905975"/>
                <a:ext cx="6650" cy="7750"/>
              </a:xfrm>
              <a:custGeom>
                <a:avLst/>
                <a:gdLst/>
                <a:ahLst/>
                <a:cxnLst/>
                <a:rect l="l" t="t" r="r" b="b"/>
                <a:pathLst>
                  <a:path w="266" h="310" fill="none" extrusionOk="0">
                    <a:moveTo>
                      <a:pt x="265" y="1"/>
                    </a:moveTo>
                    <a:lnTo>
                      <a:pt x="1" y="1"/>
                    </a:lnTo>
                    <a:lnTo>
                      <a:pt x="1" y="309"/>
                    </a:lnTo>
                    <a:lnTo>
                      <a:pt x="265" y="30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59"/>
              <p:cNvSpPr/>
              <p:nvPr/>
            </p:nvSpPr>
            <p:spPr>
              <a:xfrm>
                <a:off x="2362625" y="1905975"/>
                <a:ext cx="6625" cy="7750"/>
              </a:xfrm>
              <a:custGeom>
                <a:avLst/>
                <a:gdLst/>
                <a:ahLst/>
                <a:cxnLst/>
                <a:rect l="l" t="t" r="r" b="b"/>
                <a:pathLst>
                  <a:path w="265" h="310" extrusionOk="0">
                    <a:moveTo>
                      <a:pt x="0" y="1"/>
                    </a:moveTo>
                    <a:lnTo>
                      <a:pt x="0" y="309"/>
                    </a:lnTo>
                    <a:lnTo>
                      <a:pt x="265" y="309"/>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59"/>
              <p:cNvSpPr/>
              <p:nvPr/>
            </p:nvSpPr>
            <p:spPr>
              <a:xfrm>
                <a:off x="2362625" y="1905975"/>
                <a:ext cx="6625" cy="7750"/>
              </a:xfrm>
              <a:custGeom>
                <a:avLst/>
                <a:gdLst/>
                <a:ahLst/>
                <a:cxnLst/>
                <a:rect l="l" t="t" r="r" b="b"/>
                <a:pathLst>
                  <a:path w="265" h="310" fill="none" extrusionOk="0">
                    <a:moveTo>
                      <a:pt x="265" y="1"/>
                    </a:moveTo>
                    <a:lnTo>
                      <a:pt x="0" y="1"/>
                    </a:lnTo>
                    <a:lnTo>
                      <a:pt x="0" y="309"/>
                    </a:lnTo>
                    <a:lnTo>
                      <a:pt x="265" y="30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59"/>
              <p:cNvSpPr/>
              <p:nvPr/>
            </p:nvSpPr>
            <p:spPr>
              <a:xfrm>
                <a:off x="2497050" y="1905975"/>
                <a:ext cx="6625" cy="7750"/>
              </a:xfrm>
              <a:custGeom>
                <a:avLst/>
                <a:gdLst/>
                <a:ahLst/>
                <a:cxnLst/>
                <a:rect l="l" t="t" r="r" b="b"/>
                <a:pathLst>
                  <a:path w="265" h="310" extrusionOk="0">
                    <a:moveTo>
                      <a:pt x="0" y="1"/>
                    </a:moveTo>
                    <a:lnTo>
                      <a:pt x="0" y="309"/>
                    </a:lnTo>
                    <a:lnTo>
                      <a:pt x="265" y="309"/>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59"/>
              <p:cNvSpPr/>
              <p:nvPr/>
            </p:nvSpPr>
            <p:spPr>
              <a:xfrm>
                <a:off x="2497050" y="1905975"/>
                <a:ext cx="6625" cy="7750"/>
              </a:xfrm>
              <a:custGeom>
                <a:avLst/>
                <a:gdLst/>
                <a:ahLst/>
                <a:cxnLst/>
                <a:rect l="l" t="t" r="r" b="b"/>
                <a:pathLst>
                  <a:path w="265" h="310" fill="none" extrusionOk="0">
                    <a:moveTo>
                      <a:pt x="265" y="1"/>
                    </a:moveTo>
                    <a:lnTo>
                      <a:pt x="0" y="1"/>
                    </a:lnTo>
                    <a:lnTo>
                      <a:pt x="0" y="309"/>
                    </a:lnTo>
                    <a:lnTo>
                      <a:pt x="265" y="30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59"/>
              <p:cNvSpPr/>
              <p:nvPr/>
            </p:nvSpPr>
            <p:spPr>
              <a:xfrm>
                <a:off x="2631475" y="1905975"/>
                <a:ext cx="6650" cy="7750"/>
              </a:xfrm>
              <a:custGeom>
                <a:avLst/>
                <a:gdLst/>
                <a:ahLst/>
                <a:cxnLst/>
                <a:rect l="l" t="t" r="r" b="b"/>
                <a:pathLst>
                  <a:path w="266" h="310" extrusionOk="0">
                    <a:moveTo>
                      <a:pt x="1" y="1"/>
                    </a:moveTo>
                    <a:lnTo>
                      <a:pt x="1" y="309"/>
                    </a:lnTo>
                    <a:lnTo>
                      <a:pt x="265" y="309"/>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59"/>
              <p:cNvSpPr/>
              <p:nvPr/>
            </p:nvSpPr>
            <p:spPr>
              <a:xfrm>
                <a:off x="2631475" y="1905975"/>
                <a:ext cx="6650" cy="7750"/>
              </a:xfrm>
              <a:custGeom>
                <a:avLst/>
                <a:gdLst/>
                <a:ahLst/>
                <a:cxnLst/>
                <a:rect l="l" t="t" r="r" b="b"/>
                <a:pathLst>
                  <a:path w="266" h="310" fill="none" extrusionOk="0">
                    <a:moveTo>
                      <a:pt x="265" y="1"/>
                    </a:moveTo>
                    <a:lnTo>
                      <a:pt x="1" y="1"/>
                    </a:lnTo>
                    <a:lnTo>
                      <a:pt x="1" y="309"/>
                    </a:lnTo>
                    <a:lnTo>
                      <a:pt x="265" y="30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59"/>
              <p:cNvSpPr/>
              <p:nvPr/>
            </p:nvSpPr>
            <p:spPr>
              <a:xfrm>
                <a:off x="2761500" y="1905975"/>
                <a:ext cx="7750" cy="7750"/>
              </a:xfrm>
              <a:custGeom>
                <a:avLst/>
                <a:gdLst/>
                <a:ahLst/>
                <a:cxnLst/>
                <a:rect l="l" t="t" r="r" b="b"/>
                <a:pathLst>
                  <a:path w="310" h="310" extrusionOk="0">
                    <a:moveTo>
                      <a:pt x="1" y="1"/>
                    </a:moveTo>
                    <a:lnTo>
                      <a:pt x="1" y="309"/>
                    </a:lnTo>
                    <a:lnTo>
                      <a:pt x="309" y="309"/>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59"/>
              <p:cNvSpPr/>
              <p:nvPr/>
            </p:nvSpPr>
            <p:spPr>
              <a:xfrm>
                <a:off x="2761500" y="1905975"/>
                <a:ext cx="7750" cy="7750"/>
              </a:xfrm>
              <a:custGeom>
                <a:avLst/>
                <a:gdLst/>
                <a:ahLst/>
                <a:cxnLst/>
                <a:rect l="l" t="t" r="r" b="b"/>
                <a:pathLst>
                  <a:path w="310" h="310" fill="none" extrusionOk="0">
                    <a:moveTo>
                      <a:pt x="309" y="1"/>
                    </a:moveTo>
                    <a:lnTo>
                      <a:pt x="1" y="1"/>
                    </a:lnTo>
                    <a:lnTo>
                      <a:pt x="1" y="309"/>
                    </a:lnTo>
                    <a:lnTo>
                      <a:pt x="309" y="309"/>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59"/>
              <p:cNvSpPr/>
              <p:nvPr/>
            </p:nvSpPr>
            <p:spPr>
              <a:xfrm>
                <a:off x="2100350" y="2040425"/>
                <a:ext cx="661175" cy="6625"/>
              </a:xfrm>
              <a:custGeom>
                <a:avLst/>
                <a:gdLst/>
                <a:ahLst/>
                <a:cxnLst/>
                <a:rect l="l" t="t" r="r" b="b"/>
                <a:pathLst>
                  <a:path w="26447"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9"/>
              <p:cNvSpPr/>
              <p:nvPr/>
            </p:nvSpPr>
            <p:spPr>
              <a:xfrm>
                <a:off x="2100350" y="20404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9"/>
              <p:cNvSpPr/>
              <p:nvPr/>
            </p:nvSpPr>
            <p:spPr>
              <a:xfrm>
                <a:off x="2234800" y="2040425"/>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9"/>
              <p:cNvSpPr/>
              <p:nvPr/>
            </p:nvSpPr>
            <p:spPr>
              <a:xfrm>
                <a:off x="2369225" y="2040425"/>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59"/>
              <p:cNvSpPr/>
              <p:nvPr/>
            </p:nvSpPr>
            <p:spPr>
              <a:xfrm>
                <a:off x="2503650" y="20404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59"/>
              <p:cNvSpPr/>
              <p:nvPr/>
            </p:nvSpPr>
            <p:spPr>
              <a:xfrm>
                <a:off x="2638100" y="2040425"/>
                <a:ext cx="123425" cy="6625"/>
              </a:xfrm>
              <a:custGeom>
                <a:avLst/>
                <a:gdLst/>
                <a:ahLst/>
                <a:cxnLst/>
                <a:rect l="l" t="t" r="r" b="b"/>
                <a:pathLst>
                  <a:path w="4937" h="265" fill="none" extrusionOk="0">
                    <a:moveTo>
                      <a:pt x="4937" y="0"/>
                    </a:moveTo>
                    <a:lnTo>
                      <a:pt x="0" y="0"/>
                    </a:lnTo>
                    <a:lnTo>
                      <a:pt x="0" y="265"/>
                    </a:lnTo>
                    <a:lnTo>
                      <a:pt x="4937" y="265"/>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9"/>
              <p:cNvSpPr/>
              <p:nvPr/>
            </p:nvSpPr>
            <p:spPr>
              <a:xfrm>
                <a:off x="2093750" y="20404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9"/>
              <p:cNvSpPr/>
              <p:nvPr/>
            </p:nvSpPr>
            <p:spPr>
              <a:xfrm>
                <a:off x="2093750" y="20404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9"/>
              <p:cNvSpPr/>
              <p:nvPr/>
            </p:nvSpPr>
            <p:spPr>
              <a:xfrm>
                <a:off x="2228175" y="20404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59"/>
              <p:cNvSpPr/>
              <p:nvPr/>
            </p:nvSpPr>
            <p:spPr>
              <a:xfrm>
                <a:off x="2228175" y="20404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59"/>
              <p:cNvSpPr/>
              <p:nvPr/>
            </p:nvSpPr>
            <p:spPr>
              <a:xfrm>
                <a:off x="2362625" y="20404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59"/>
              <p:cNvSpPr/>
              <p:nvPr/>
            </p:nvSpPr>
            <p:spPr>
              <a:xfrm>
                <a:off x="2362625" y="20404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9"/>
              <p:cNvSpPr/>
              <p:nvPr/>
            </p:nvSpPr>
            <p:spPr>
              <a:xfrm>
                <a:off x="2497050" y="20404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59"/>
              <p:cNvSpPr/>
              <p:nvPr/>
            </p:nvSpPr>
            <p:spPr>
              <a:xfrm>
                <a:off x="2497050" y="20404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9"/>
              <p:cNvSpPr/>
              <p:nvPr/>
            </p:nvSpPr>
            <p:spPr>
              <a:xfrm>
                <a:off x="2631475" y="20404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9"/>
              <p:cNvSpPr/>
              <p:nvPr/>
            </p:nvSpPr>
            <p:spPr>
              <a:xfrm>
                <a:off x="2631475" y="20404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9"/>
              <p:cNvSpPr/>
              <p:nvPr/>
            </p:nvSpPr>
            <p:spPr>
              <a:xfrm>
                <a:off x="2761500" y="2040425"/>
                <a:ext cx="7750" cy="6625"/>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9"/>
              <p:cNvSpPr/>
              <p:nvPr/>
            </p:nvSpPr>
            <p:spPr>
              <a:xfrm>
                <a:off x="2761500" y="2040425"/>
                <a:ext cx="7750" cy="6625"/>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59"/>
              <p:cNvSpPr/>
              <p:nvPr/>
            </p:nvSpPr>
            <p:spPr>
              <a:xfrm>
                <a:off x="2100350" y="2174850"/>
                <a:ext cx="661175" cy="6625"/>
              </a:xfrm>
              <a:custGeom>
                <a:avLst/>
                <a:gdLst/>
                <a:ahLst/>
                <a:cxnLst/>
                <a:rect l="l" t="t" r="r" b="b"/>
                <a:pathLst>
                  <a:path w="26447"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59"/>
              <p:cNvSpPr/>
              <p:nvPr/>
            </p:nvSpPr>
            <p:spPr>
              <a:xfrm>
                <a:off x="2100350" y="21748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9"/>
              <p:cNvSpPr/>
              <p:nvPr/>
            </p:nvSpPr>
            <p:spPr>
              <a:xfrm>
                <a:off x="2234800" y="2174850"/>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59"/>
              <p:cNvSpPr/>
              <p:nvPr/>
            </p:nvSpPr>
            <p:spPr>
              <a:xfrm>
                <a:off x="2369225" y="2174850"/>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59"/>
              <p:cNvSpPr/>
              <p:nvPr/>
            </p:nvSpPr>
            <p:spPr>
              <a:xfrm>
                <a:off x="2503650" y="21748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59"/>
              <p:cNvSpPr/>
              <p:nvPr/>
            </p:nvSpPr>
            <p:spPr>
              <a:xfrm>
                <a:off x="2638100" y="2174850"/>
                <a:ext cx="123425" cy="6625"/>
              </a:xfrm>
              <a:custGeom>
                <a:avLst/>
                <a:gdLst/>
                <a:ahLst/>
                <a:cxnLst/>
                <a:rect l="l" t="t" r="r" b="b"/>
                <a:pathLst>
                  <a:path w="4937" h="265" fill="none" extrusionOk="0">
                    <a:moveTo>
                      <a:pt x="4937" y="0"/>
                    </a:moveTo>
                    <a:lnTo>
                      <a:pt x="0" y="0"/>
                    </a:lnTo>
                    <a:lnTo>
                      <a:pt x="0" y="265"/>
                    </a:lnTo>
                    <a:lnTo>
                      <a:pt x="4937" y="265"/>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59"/>
              <p:cNvSpPr/>
              <p:nvPr/>
            </p:nvSpPr>
            <p:spPr>
              <a:xfrm>
                <a:off x="2093750" y="21748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59"/>
              <p:cNvSpPr/>
              <p:nvPr/>
            </p:nvSpPr>
            <p:spPr>
              <a:xfrm>
                <a:off x="2093750" y="21748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59"/>
              <p:cNvSpPr/>
              <p:nvPr/>
            </p:nvSpPr>
            <p:spPr>
              <a:xfrm>
                <a:off x="2228175" y="21748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59"/>
              <p:cNvSpPr/>
              <p:nvPr/>
            </p:nvSpPr>
            <p:spPr>
              <a:xfrm>
                <a:off x="2228175" y="21748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59"/>
              <p:cNvSpPr/>
              <p:nvPr/>
            </p:nvSpPr>
            <p:spPr>
              <a:xfrm>
                <a:off x="2362625" y="21748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59"/>
              <p:cNvSpPr/>
              <p:nvPr/>
            </p:nvSpPr>
            <p:spPr>
              <a:xfrm>
                <a:off x="2362625" y="21748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59"/>
              <p:cNvSpPr/>
              <p:nvPr/>
            </p:nvSpPr>
            <p:spPr>
              <a:xfrm>
                <a:off x="2497050" y="21748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59"/>
              <p:cNvSpPr/>
              <p:nvPr/>
            </p:nvSpPr>
            <p:spPr>
              <a:xfrm>
                <a:off x="2497050" y="21748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59"/>
              <p:cNvSpPr/>
              <p:nvPr/>
            </p:nvSpPr>
            <p:spPr>
              <a:xfrm>
                <a:off x="2631475" y="21748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59"/>
              <p:cNvSpPr/>
              <p:nvPr/>
            </p:nvSpPr>
            <p:spPr>
              <a:xfrm>
                <a:off x="2631475" y="21748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59"/>
              <p:cNvSpPr/>
              <p:nvPr/>
            </p:nvSpPr>
            <p:spPr>
              <a:xfrm>
                <a:off x="2761500" y="2174850"/>
                <a:ext cx="7750" cy="6625"/>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59"/>
              <p:cNvSpPr/>
              <p:nvPr/>
            </p:nvSpPr>
            <p:spPr>
              <a:xfrm>
                <a:off x="2761500" y="2174850"/>
                <a:ext cx="7750" cy="6625"/>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59"/>
              <p:cNvSpPr/>
              <p:nvPr/>
            </p:nvSpPr>
            <p:spPr>
              <a:xfrm>
                <a:off x="2100350" y="2309275"/>
                <a:ext cx="661175" cy="6650"/>
              </a:xfrm>
              <a:custGeom>
                <a:avLst/>
                <a:gdLst/>
                <a:ahLst/>
                <a:cxnLst/>
                <a:rect l="l" t="t" r="r" b="b"/>
                <a:pathLst>
                  <a:path w="26447" h="266" extrusionOk="0">
                    <a:moveTo>
                      <a:pt x="1" y="1"/>
                    </a:moveTo>
                    <a:lnTo>
                      <a:pt x="1" y="265"/>
                    </a:lnTo>
                    <a:lnTo>
                      <a:pt x="5114" y="265"/>
                    </a:lnTo>
                    <a:lnTo>
                      <a:pt x="5114" y="1"/>
                    </a:lnTo>
                    <a:close/>
                    <a:moveTo>
                      <a:pt x="5378" y="1"/>
                    </a:moveTo>
                    <a:lnTo>
                      <a:pt x="5378" y="265"/>
                    </a:lnTo>
                    <a:lnTo>
                      <a:pt x="10491" y="265"/>
                    </a:lnTo>
                    <a:lnTo>
                      <a:pt x="10491" y="1"/>
                    </a:lnTo>
                    <a:close/>
                    <a:moveTo>
                      <a:pt x="10756" y="1"/>
                    </a:moveTo>
                    <a:lnTo>
                      <a:pt x="10756" y="265"/>
                    </a:lnTo>
                    <a:lnTo>
                      <a:pt x="15868" y="265"/>
                    </a:lnTo>
                    <a:lnTo>
                      <a:pt x="15868" y="1"/>
                    </a:lnTo>
                    <a:close/>
                    <a:moveTo>
                      <a:pt x="16133" y="1"/>
                    </a:moveTo>
                    <a:lnTo>
                      <a:pt x="16133" y="265"/>
                    </a:lnTo>
                    <a:lnTo>
                      <a:pt x="21246" y="265"/>
                    </a:lnTo>
                    <a:lnTo>
                      <a:pt x="21246" y="1"/>
                    </a:lnTo>
                    <a:close/>
                    <a:moveTo>
                      <a:pt x="21510" y="1"/>
                    </a:moveTo>
                    <a:lnTo>
                      <a:pt x="21510" y="265"/>
                    </a:lnTo>
                    <a:lnTo>
                      <a:pt x="26447" y="265"/>
                    </a:lnTo>
                    <a:lnTo>
                      <a:pt x="264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59"/>
              <p:cNvSpPr/>
              <p:nvPr/>
            </p:nvSpPr>
            <p:spPr>
              <a:xfrm>
                <a:off x="2100350" y="2309275"/>
                <a:ext cx="127850" cy="6650"/>
              </a:xfrm>
              <a:custGeom>
                <a:avLst/>
                <a:gdLst/>
                <a:ahLst/>
                <a:cxnLst/>
                <a:rect l="l" t="t" r="r" b="b"/>
                <a:pathLst>
                  <a:path w="5114" h="266"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59"/>
              <p:cNvSpPr/>
              <p:nvPr/>
            </p:nvSpPr>
            <p:spPr>
              <a:xfrm>
                <a:off x="2234800" y="2309275"/>
                <a:ext cx="127850" cy="6650"/>
              </a:xfrm>
              <a:custGeom>
                <a:avLst/>
                <a:gdLst/>
                <a:ahLst/>
                <a:cxnLst/>
                <a:rect l="l" t="t" r="r" b="b"/>
                <a:pathLst>
                  <a:path w="5114" h="266" fill="none" extrusionOk="0">
                    <a:moveTo>
                      <a:pt x="5113" y="1"/>
                    </a:moveTo>
                    <a:lnTo>
                      <a:pt x="0" y="1"/>
                    </a:lnTo>
                    <a:lnTo>
                      <a:pt x="0"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59"/>
              <p:cNvSpPr/>
              <p:nvPr/>
            </p:nvSpPr>
            <p:spPr>
              <a:xfrm>
                <a:off x="2369225" y="2309275"/>
                <a:ext cx="127850" cy="6650"/>
              </a:xfrm>
              <a:custGeom>
                <a:avLst/>
                <a:gdLst/>
                <a:ahLst/>
                <a:cxnLst/>
                <a:rect l="l" t="t" r="r" b="b"/>
                <a:pathLst>
                  <a:path w="5114" h="266" fill="none" extrusionOk="0">
                    <a:moveTo>
                      <a:pt x="5113" y="1"/>
                    </a:moveTo>
                    <a:lnTo>
                      <a:pt x="1" y="1"/>
                    </a:lnTo>
                    <a:lnTo>
                      <a:pt x="1"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59"/>
              <p:cNvSpPr/>
              <p:nvPr/>
            </p:nvSpPr>
            <p:spPr>
              <a:xfrm>
                <a:off x="2503650" y="2309275"/>
                <a:ext cx="127850" cy="6650"/>
              </a:xfrm>
              <a:custGeom>
                <a:avLst/>
                <a:gdLst/>
                <a:ahLst/>
                <a:cxnLst/>
                <a:rect l="l" t="t" r="r" b="b"/>
                <a:pathLst>
                  <a:path w="5114" h="266"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59"/>
              <p:cNvSpPr/>
              <p:nvPr/>
            </p:nvSpPr>
            <p:spPr>
              <a:xfrm>
                <a:off x="2638100" y="2309275"/>
                <a:ext cx="123425" cy="6650"/>
              </a:xfrm>
              <a:custGeom>
                <a:avLst/>
                <a:gdLst/>
                <a:ahLst/>
                <a:cxnLst/>
                <a:rect l="l" t="t" r="r" b="b"/>
                <a:pathLst>
                  <a:path w="4937" h="266" fill="none" extrusionOk="0">
                    <a:moveTo>
                      <a:pt x="4937" y="1"/>
                    </a:moveTo>
                    <a:lnTo>
                      <a:pt x="0" y="1"/>
                    </a:lnTo>
                    <a:lnTo>
                      <a:pt x="0" y="265"/>
                    </a:lnTo>
                    <a:lnTo>
                      <a:pt x="4937" y="265"/>
                    </a:lnTo>
                    <a:lnTo>
                      <a:pt x="4937"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59"/>
              <p:cNvSpPr/>
              <p:nvPr/>
            </p:nvSpPr>
            <p:spPr>
              <a:xfrm>
                <a:off x="2093750" y="23092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59"/>
              <p:cNvSpPr/>
              <p:nvPr/>
            </p:nvSpPr>
            <p:spPr>
              <a:xfrm>
                <a:off x="2093750" y="23092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59"/>
              <p:cNvSpPr/>
              <p:nvPr/>
            </p:nvSpPr>
            <p:spPr>
              <a:xfrm>
                <a:off x="2228175" y="2309275"/>
                <a:ext cx="6650" cy="6650"/>
              </a:xfrm>
              <a:custGeom>
                <a:avLst/>
                <a:gdLst/>
                <a:ahLst/>
                <a:cxnLst/>
                <a:rect l="l" t="t" r="r" b="b"/>
                <a:pathLst>
                  <a:path w="266" h="266"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59"/>
              <p:cNvSpPr/>
              <p:nvPr/>
            </p:nvSpPr>
            <p:spPr>
              <a:xfrm>
                <a:off x="2228175" y="2309275"/>
                <a:ext cx="6650" cy="6650"/>
              </a:xfrm>
              <a:custGeom>
                <a:avLst/>
                <a:gdLst/>
                <a:ahLst/>
                <a:cxnLst/>
                <a:rect l="l" t="t" r="r" b="b"/>
                <a:pathLst>
                  <a:path w="266" h="266"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59"/>
              <p:cNvSpPr/>
              <p:nvPr/>
            </p:nvSpPr>
            <p:spPr>
              <a:xfrm>
                <a:off x="2362625" y="23092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59"/>
              <p:cNvSpPr/>
              <p:nvPr/>
            </p:nvSpPr>
            <p:spPr>
              <a:xfrm>
                <a:off x="2362625" y="23092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59"/>
              <p:cNvSpPr/>
              <p:nvPr/>
            </p:nvSpPr>
            <p:spPr>
              <a:xfrm>
                <a:off x="2497050" y="23092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59"/>
              <p:cNvSpPr/>
              <p:nvPr/>
            </p:nvSpPr>
            <p:spPr>
              <a:xfrm>
                <a:off x="2497050" y="23092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59"/>
              <p:cNvSpPr/>
              <p:nvPr/>
            </p:nvSpPr>
            <p:spPr>
              <a:xfrm>
                <a:off x="2631475" y="2309275"/>
                <a:ext cx="6650" cy="6650"/>
              </a:xfrm>
              <a:custGeom>
                <a:avLst/>
                <a:gdLst/>
                <a:ahLst/>
                <a:cxnLst/>
                <a:rect l="l" t="t" r="r" b="b"/>
                <a:pathLst>
                  <a:path w="266" h="266"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59"/>
              <p:cNvSpPr/>
              <p:nvPr/>
            </p:nvSpPr>
            <p:spPr>
              <a:xfrm>
                <a:off x="2631475" y="2309275"/>
                <a:ext cx="6650" cy="6650"/>
              </a:xfrm>
              <a:custGeom>
                <a:avLst/>
                <a:gdLst/>
                <a:ahLst/>
                <a:cxnLst/>
                <a:rect l="l" t="t" r="r" b="b"/>
                <a:pathLst>
                  <a:path w="266" h="266"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59"/>
              <p:cNvSpPr/>
              <p:nvPr/>
            </p:nvSpPr>
            <p:spPr>
              <a:xfrm>
                <a:off x="2761500" y="2309275"/>
                <a:ext cx="7750" cy="6650"/>
              </a:xfrm>
              <a:custGeom>
                <a:avLst/>
                <a:gdLst/>
                <a:ahLst/>
                <a:cxnLst/>
                <a:rect l="l" t="t" r="r" b="b"/>
                <a:pathLst>
                  <a:path w="310" h="266" extrusionOk="0">
                    <a:moveTo>
                      <a:pt x="1" y="1"/>
                    </a:moveTo>
                    <a:lnTo>
                      <a:pt x="1" y="265"/>
                    </a:lnTo>
                    <a:lnTo>
                      <a:pt x="309" y="265"/>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59"/>
              <p:cNvSpPr/>
              <p:nvPr/>
            </p:nvSpPr>
            <p:spPr>
              <a:xfrm>
                <a:off x="2761500" y="2309275"/>
                <a:ext cx="7750" cy="6650"/>
              </a:xfrm>
              <a:custGeom>
                <a:avLst/>
                <a:gdLst/>
                <a:ahLst/>
                <a:cxnLst/>
                <a:rect l="l" t="t" r="r" b="b"/>
                <a:pathLst>
                  <a:path w="310" h="266" fill="none" extrusionOk="0">
                    <a:moveTo>
                      <a:pt x="309" y="1"/>
                    </a:moveTo>
                    <a:lnTo>
                      <a:pt x="1" y="1"/>
                    </a:lnTo>
                    <a:lnTo>
                      <a:pt x="1" y="265"/>
                    </a:lnTo>
                    <a:lnTo>
                      <a:pt x="309" y="265"/>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59"/>
              <p:cNvSpPr/>
              <p:nvPr/>
            </p:nvSpPr>
            <p:spPr>
              <a:xfrm>
                <a:off x="2100350" y="2443725"/>
                <a:ext cx="661175" cy="6625"/>
              </a:xfrm>
              <a:custGeom>
                <a:avLst/>
                <a:gdLst/>
                <a:ahLst/>
                <a:cxnLst/>
                <a:rect l="l" t="t" r="r" b="b"/>
                <a:pathLst>
                  <a:path w="26447"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59"/>
              <p:cNvSpPr/>
              <p:nvPr/>
            </p:nvSpPr>
            <p:spPr>
              <a:xfrm>
                <a:off x="2100350" y="24437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59"/>
              <p:cNvSpPr/>
              <p:nvPr/>
            </p:nvSpPr>
            <p:spPr>
              <a:xfrm>
                <a:off x="2234800" y="2443725"/>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59"/>
              <p:cNvSpPr/>
              <p:nvPr/>
            </p:nvSpPr>
            <p:spPr>
              <a:xfrm>
                <a:off x="2369225" y="2443725"/>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59"/>
              <p:cNvSpPr/>
              <p:nvPr/>
            </p:nvSpPr>
            <p:spPr>
              <a:xfrm>
                <a:off x="2503650" y="24437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59"/>
              <p:cNvSpPr/>
              <p:nvPr/>
            </p:nvSpPr>
            <p:spPr>
              <a:xfrm>
                <a:off x="2638100" y="2443725"/>
                <a:ext cx="123425" cy="6625"/>
              </a:xfrm>
              <a:custGeom>
                <a:avLst/>
                <a:gdLst/>
                <a:ahLst/>
                <a:cxnLst/>
                <a:rect l="l" t="t" r="r" b="b"/>
                <a:pathLst>
                  <a:path w="4937" h="265" fill="none" extrusionOk="0">
                    <a:moveTo>
                      <a:pt x="4937" y="0"/>
                    </a:moveTo>
                    <a:lnTo>
                      <a:pt x="0" y="0"/>
                    </a:lnTo>
                    <a:lnTo>
                      <a:pt x="0" y="265"/>
                    </a:lnTo>
                    <a:lnTo>
                      <a:pt x="4937" y="265"/>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59"/>
              <p:cNvSpPr/>
              <p:nvPr/>
            </p:nvSpPr>
            <p:spPr>
              <a:xfrm>
                <a:off x="2093750" y="24437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59"/>
              <p:cNvSpPr/>
              <p:nvPr/>
            </p:nvSpPr>
            <p:spPr>
              <a:xfrm>
                <a:off x="2093750" y="24437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59"/>
              <p:cNvSpPr/>
              <p:nvPr/>
            </p:nvSpPr>
            <p:spPr>
              <a:xfrm>
                <a:off x="2228175" y="24437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59"/>
              <p:cNvSpPr/>
              <p:nvPr/>
            </p:nvSpPr>
            <p:spPr>
              <a:xfrm>
                <a:off x="2228175" y="24437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59"/>
              <p:cNvSpPr/>
              <p:nvPr/>
            </p:nvSpPr>
            <p:spPr>
              <a:xfrm>
                <a:off x="2362625" y="24437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59"/>
              <p:cNvSpPr/>
              <p:nvPr/>
            </p:nvSpPr>
            <p:spPr>
              <a:xfrm>
                <a:off x="2362625" y="24437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59"/>
              <p:cNvSpPr/>
              <p:nvPr/>
            </p:nvSpPr>
            <p:spPr>
              <a:xfrm>
                <a:off x="2497050" y="24437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59"/>
              <p:cNvSpPr/>
              <p:nvPr/>
            </p:nvSpPr>
            <p:spPr>
              <a:xfrm>
                <a:off x="2497050" y="24437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59"/>
              <p:cNvSpPr/>
              <p:nvPr/>
            </p:nvSpPr>
            <p:spPr>
              <a:xfrm>
                <a:off x="2631475" y="24437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59"/>
              <p:cNvSpPr/>
              <p:nvPr/>
            </p:nvSpPr>
            <p:spPr>
              <a:xfrm>
                <a:off x="2631475" y="24437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59"/>
              <p:cNvSpPr/>
              <p:nvPr/>
            </p:nvSpPr>
            <p:spPr>
              <a:xfrm>
                <a:off x="2761500" y="2443725"/>
                <a:ext cx="7750" cy="6625"/>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59"/>
              <p:cNvSpPr/>
              <p:nvPr/>
            </p:nvSpPr>
            <p:spPr>
              <a:xfrm>
                <a:off x="2761500" y="2443725"/>
                <a:ext cx="7750" cy="6625"/>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59"/>
              <p:cNvSpPr/>
              <p:nvPr/>
            </p:nvSpPr>
            <p:spPr>
              <a:xfrm>
                <a:off x="2100350" y="2578150"/>
                <a:ext cx="661175" cy="6625"/>
              </a:xfrm>
              <a:custGeom>
                <a:avLst/>
                <a:gdLst/>
                <a:ahLst/>
                <a:cxnLst/>
                <a:rect l="l" t="t" r="r" b="b"/>
                <a:pathLst>
                  <a:path w="26447" h="265" extrusionOk="0">
                    <a:moveTo>
                      <a:pt x="1" y="1"/>
                    </a:moveTo>
                    <a:lnTo>
                      <a:pt x="1" y="265"/>
                    </a:lnTo>
                    <a:lnTo>
                      <a:pt x="5114" y="265"/>
                    </a:lnTo>
                    <a:lnTo>
                      <a:pt x="5114" y="1"/>
                    </a:lnTo>
                    <a:close/>
                    <a:moveTo>
                      <a:pt x="5378" y="1"/>
                    </a:moveTo>
                    <a:lnTo>
                      <a:pt x="5378" y="265"/>
                    </a:lnTo>
                    <a:lnTo>
                      <a:pt x="10491" y="265"/>
                    </a:lnTo>
                    <a:lnTo>
                      <a:pt x="10491" y="1"/>
                    </a:lnTo>
                    <a:close/>
                    <a:moveTo>
                      <a:pt x="10756" y="1"/>
                    </a:moveTo>
                    <a:lnTo>
                      <a:pt x="10756" y="265"/>
                    </a:lnTo>
                    <a:lnTo>
                      <a:pt x="15868" y="265"/>
                    </a:lnTo>
                    <a:lnTo>
                      <a:pt x="15868" y="1"/>
                    </a:lnTo>
                    <a:close/>
                    <a:moveTo>
                      <a:pt x="16133" y="1"/>
                    </a:moveTo>
                    <a:lnTo>
                      <a:pt x="16133" y="265"/>
                    </a:lnTo>
                    <a:lnTo>
                      <a:pt x="21246" y="265"/>
                    </a:lnTo>
                    <a:lnTo>
                      <a:pt x="21246" y="1"/>
                    </a:lnTo>
                    <a:close/>
                    <a:moveTo>
                      <a:pt x="21510" y="1"/>
                    </a:moveTo>
                    <a:lnTo>
                      <a:pt x="21510" y="265"/>
                    </a:lnTo>
                    <a:lnTo>
                      <a:pt x="26447" y="265"/>
                    </a:lnTo>
                    <a:lnTo>
                      <a:pt x="264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59"/>
              <p:cNvSpPr/>
              <p:nvPr/>
            </p:nvSpPr>
            <p:spPr>
              <a:xfrm>
                <a:off x="2100350" y="2578150"/>
                <a:ext cx="127850" cy="6625"/>
              </a:xfrm>
              <a:custGeom>
                <a:avLst/>
                <a:gdLst/>
                <a:ahLst/>
                <a:cxnLst/>
                <a:rect l="l" t="t" r="r" b="b"/>
                <a:pathLst>
                  <a:path w="5114" h="265"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59"/>
              <p:cNvSpPr/>
              <p:nvPr/>
            </p:nvSpPr>
            <p:spPr>
              <a:xfrm>
                <a:off x="2234800" y="2578150"/>
                <a:ext cx="127850" cy="6625"/>
              </a:xfrm>
              <a:custGeom>
                <a:avLst/>
                <a:gdLst/>
                <a:ahLst/>
                <a:cxnLst/>
                <a:rect l="l" t="t" r="r" b="b"/>
                <a:pathLst>
                  <a:path w="5114" h="265" fill="none" extrusionOk="0">
                    <a:moveTo>
                      <a:pt x="5113" y="1"/>
                    </a:moveTo>
                    <a:lnTo>
                      <a:pt x="0" y="1"/>
                    </a:lnTo>
                    <a:lnTo>
                      <a:pt x="0"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59"/>
              <p:cNvSpPr/>
              <p:nvPr/>
            </p:nvSpPr>
            <p:spPr>
              <a:xfrm>
                <a:off x="2369225" y="2578150"/>
                <a:ext cx="127850" cy="6625"/>
              </a:xfrm>
              <a:custGeom>
                <a:avLst/>
                <a:gdLst/>
                <a:ahLst/>
                <a:cxnLst/>
                <a:rect l="l" t="t" r="r" b="b"/>
                <a:pathLst>
                  <a:path w="5114" h="265" fill="none" extrusionOk="0">
                    <a:moveTo>
                      <a:pt x="5113" y="1"/>
                    </a:moveTo>
                    <a:lnTo>
                      <a:pt x="1" y="1"/>
                    </a:lnTo>
                    <a:lnTo>
                      <a:pt x="1"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59"/>
              <p:cNvSpPr/>
              <p:nvPr/>
            </p:nvSpPr>
            <p:spPr>
              <a:xfrm>
                <a:off x="2503650" y="2578150"/>
                <a:ext cx="127850" cy="6625"/>
              </a:xfrm>
              <a:custGeom>
                <a:avLst/>
                <a:gdLst/>
                <a:ahLst/>
                <a:cxnLst/>
                <a:rect l="l" t="t" r="r" b="b"/>
                <a:pathLst>
                  <a:path w="5114" h="265"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59"/>
              <p:cNvSpPr/>
              <p:nvPr/>
            </p:nvSpPr>
            <p:spPr>
              <a:xfrm>
                <a:off x="2638100" y="2578150"/>
                <a:ext cx="123425" cy="6625"/>
              </a:xfrm>
              <a:custGeom>
                <a:avLst/>
                <a:gdLst/>
                <a:ahLst/>
                <a:cxnLst/>
                <a:rect l="l" t="t" r="r" b="b"/>
                <a:pathLst>
                  <a:path w="4937" h="265" fill="none" extrusionOk="0">
                    <a:moveTo>
                      <a:pt x="4937" y="1"/>
                    </a:moveTo>
                    <a:lnTo>
                      <a:pt x="0" y="1"/>
                    </a:lnTo>
                    <a:lnTo>
                      <a:pt x="0" y="265"/>
                    </a:lnTo>
                    <a:lnTo>
                      <a:pt x="4937" y="265"/>
                    </a:lnTo>
                    <a:lnTo>
                      <a:pt x="4937"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59"/>
              <p:cNvSpPr/>
              <p:nvPr/>
            </p:nvSpPr>
            <p:spPr>
              <a:xfrm>
                <a:off x="2093750" y="2578150"/>
                <a:ext cx="6625" cy="6625"/>
              </a:xfrm>
              <a:custGeom>
                <a:avLst/>
                <a:gdLst/>
                <a:ahLst/>
                <a:cxnLst/>
                <a:rect l="l" t="t" r="r" b="b"/>
                <a:pathLst>
                  <a:path w="265" h="265"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59"/>
              <p:cNvSpPr/>
              <p:nvPr/>
            </p:nvSpPr>
            <p:spPr>
              <a:xfrm>
                <a:off x="2093750" y="2578150"/>
                <a:ext cx="6625" cy="6625"/>
              </a:xfrm>
              <a:custGeom>
                <a:avLst/>
                <a:gdLst/>
                <a:ahLst/>
                <a:cxnLst/>
                <a:rect l="l" t="t" r="r" b="b"/>
                <a:pathLst>
                  <a:path w="265" h="265"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59"/>
              <p:cNvSpPr/>
              <p:nvPr/>
            </p:nvSpPr>
            <p:spPr>
              <a:xfrm>
                <a:off x="2228175" y="2578150"/>
                <a:ext cx="6650" cy="6625"/>
              </a:xfrm>
              <a:custGeom>
                <a:avLst/>
                <a:gdLst/>
                <a:ahLst/>
                <a:cxnLst/>
                <a:rect l="l" t="t" r="r" b="b"/>
                <a:pathLst>
                  <a:path w="266" h="265"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59"/>
              <p:cNvSpPr/>
              <p:nvPr/>
            </p:nvSpPr>
            <p:spPr>
              <a:xfrm>
                <a:off x="2228175" y="2578150"/>
                <a:ext cx="6650" cy="6625"/>
              </a:xfrm>
              <a:custGeom>
                <a:avLst/>
                <a:gdLst/>
                <a:ahLst/>
                <a:cxnLst/>
                <a:rect l="l" t="t" r="r" b="b"/>
                <a:pathLst>
                  <a:path w="266" h="265"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59"/>
              <p:cNvSpPr/>
              <p:nvPr/>
            </p:nvSpPr>
            <p:spPr>
              <a:xfrm>
                <a:off x="2362625" y="2578150"/>
                <a:ext cx="6625" cy="6625"/>
              </a:xfrm>
              <a:custGeom>
                <a:avLst/>
                <a:gdLst/>
                <a:ahLst/>
                <a:cxnLst/>
                <a:rect l="l" t="t" r="r" b="b"/>
                <a:pathLst>
                  <a:path w="265" h="265"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59"/>
              <p:cNvSpPr/>
              <p:nvPr/>
            </p:nvSpPr>
            <p:spPr>
              <a:xfrm>
                <a:off x="2362625" y="2578150"/>
                <a:ext cx="6625" cy="6625"/>
              </a:xfrm>
              <a:custGeom>
                <a:avLst/>
                <a:gdLst/>
                <a:ahLst/>
                <a:cxnLst/>
                <a:rect l="l" t="t" r="r" b="b"/>
                <a:pathLst>
                  <a:path w="265" h="265"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59"/>
              <p:cNvSpPr/>
              <p:nvPr/>
            </p:nvSpPr>
            <p:spPr>
              <a:xfrm>
                <a:off x="2497050" y="2578150"/>
                <a:ext cx="6625" cy="6625"/>
              </a:xfrm>
              <a:custGeom>
                <a:avLst/>
                <a:gdLst/>
                <a:ahLst/>
                <a:cxnLst/>
                <a:rect l="l" t="t" r="r" b="b"/>
                <a:pathLst>
                  <a:path w="265" h="265"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59"/>
              <p:cNvSpPr/>
              <p:nvPr/>
            </p:nvSpPr>
            <p:spPr>
              <a:xfrm>
                <a:off x="2497050" y="2578150"/>
                <a:ext cx="6625" cy="6625"/>
              </a:xfrm>
              <a:custGeom>
                <a:avLst/>
                <a:gdLst/>
                <a:ahLst/>
                <a:cxnLst/>
                <a:rect l="l" t="t" r="r" b="b"/>
                <a:pathLst>
                  <a:path w="265" h="265"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59"/>
              <p:cNvSpPr/>
              <p:nvPr/>
            </p:nvSpPr>
            <p:spPr>
              <a:xfrm>
                <a:off x="2631475" y="2578150"/>
                <a:ext cx="6650" cy="6625"/>
              </a:xfrm>
              <a:custGeom>
                <a:avLst/>
                <a:gdLst/>
                <a:ahLst/>
                <a:cxnLst/>
                <a:rect l="l" t="t" r="r" b="b"/>
                <a:pathLst>
                  <a:path w="266" h="265"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59"/>
              <p:cNvSpPr/>
              <p:nvPr/>
            </p:nvSpPr>
            <p:spPr>
              <a:xfrm>
                <a:off x="2631475" y="2578150"/>
                <a:ext cx="6650" cy="6625"/>
              </a:xfrm>
              <a:custGeom>
                <a:avLst/>
                <a:gdLst/>
                <a:ahLst/>
                <a:cxnLst/>
                <a:rect l="l" t="t" r="r" b="b"/>
                <a:pathLst>
                  <a:path w="266" h="265"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59"/>
              <p:cNvSpPr/>
              <p:nvPr/>
            </p:nvSpPr>
            <p:spPr>
              <a:xfrm>
                <a:off x="2761500" y="2578150"/>
                <a:ext cx="7750" cy="6625"/>
              </a:xfrm>
              <a:custGeom>
                <a:avLst/>
                <a:gdLst/>
                <a:ahLst/>
                <a:cxnLst/>
                <a:rect l="l" t="t" r="r" b="b"/>
                <a:pathLst>
                  <a:path w="310" h="265" extrusionOk="0">
                    <a:moveTo>
                      <a:pt x="1" y="1"/>
                    </a:moveTo>
                    <a:lnTo>
                      <a:pt x="1" y="265"/>
                    </a:lnTo>
                    <a:lnTo>
                      <a:pt x="309" y="265"/>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59"/>
              <p:cNvSpPr/>
              <p:nvPr/>
            </p:nvSpPr>
            <p:spPr>
              <a:xfrm>
                <a:off x="2761500" y="2578150"/>
                <a:ext cx="7750" cy="6625"/>
              </a:xfrm>
              <a:custGeom>
                <a:avLst/>
                <a:gdLst/>
                <a:ahLst/>
                <a:cxnLst/>
                <a:rect l="l" t="t" r="r" b="b"/>
                <a:pathLst>
                  <a:path w="310" h="265" fill="none" extrusionOk="0">
                    <a:moveTo>
                      <a:pt x="309" y="1"/>
                    </a:moveTo>
                    <a:lnTo>
                      <a:pt x="1" y="1"/>
                    </a:lnTo>
                    <a:lnTo>
                      <a:pt x="1" y="265"/>
                    </a:lnTo>
                    <a:lnTo>
                      <a:pt x="309" y="265"/>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59"/>
              <p:cNvSpPr/>
              <p:nvPr/>
            </p:nvSpPr>
            <p:spPr>
              <a:xfrm>
                <a:off x="2100350" y="2712575"/>
                <a:ext cx="661175" cy="6650"/>
              </a:xfrm>
              <a:custGeom>
                <a:avLst/>
                <a:gdLst/>
                <a:ahLst/>
                <a:cxnLst/>
                <a:rect l="l" t="t" r="r" b="b"/>
                <a:pathLst>
                  <a:path w="26447" h="266" extrusionOk="0">
                    <a:moveTo>
                      <a:pt x="1" y="1"/>
                    </a:moveTo>
                    <a:lnTo>
                      <a:pt x="1" y="265"/>
                    </a:lnTo>
                    <a:lnTo>
                      <a:pt x="5114" y="265"/>
                    </a:lnTo>
                    <a:lnTo>
                      <a:pt x="5114" y="1"/>
                    </a:lnTo>
                    <a:close/>
                    <a:moveTo>
                      <a:pt x="5378" y="1"/>
                    </a:moveTo>
                    <a:lnTo>
                      <a:pt x="5378" y="265"/>
                    </a:lnTo>
                    <a:lnTo>
                      <a:pt x="10491" y="265"/>
                    </a:lnTo>
                    <a:lnTo>
                      <a:pt x="10491" y="1"/>
                    </a:lnTo>
                    <a:close/>
                    <a:moveTo>
                      <a:pt x="10756" y="1"/>
                    </a:moveTo>
                    <a:lnTo>
                      <a:pt x="10756" y="265"/>
                    </a:lnTo>
                    <a:lnTo>
                      <a:pt x="15868" y="265"/>
                    </a:lnTo>
                    <a:lnTo>
                      <a:pt x="15868" y="1"/>
                    </a:lnTo>
                    <a:close/>
                    <a:moveTo>
                      <a:pt x="16133" y="1"/>
                    </a:moveTo>
                    <a:lnTo>
                      <a:pt x="16133" y="265"/>
                    </a:lnTo>
                    <a:lnTo>
                      <a:pt x="21246" y="265"/>
                    </a:lnTo>
                    <a:lnTo>
                      <a:pt x="21246" y="1"/>
                    </a:lnTo>
                    <a:close/>
                    <a:moveTo>
                      <a:pt x="21510" y="1"/>
                    </a:moveTo>
                    <a:lnTo>
                      <a:pt x="21510" y="265"/>
                    </a:lnTo>
                    <a:lnTo>
                      <a:pt x="26447" y="265"/>
                    </a:lnTo>
                    <a:lnTo>
                      <a:pt x="264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59"/>
              <p:cNvSpPr/>
              <p:nvPr/>
            </p:nvSpPr>
            <p:spPr>
              <a:xfrm>
                <a:off x="2100350" y="2712575"/>
                <a:ext cx="127850" cy="6650"/>
              </a:xfrm>
              <a:custGeom>
                <a:avLst/>
                <a:gdLst/>
                <a:ahLst/>
                <a:cxnLst/>
                <a:rect l="l" t="t" r="r" b="b"/>
                <a:pathLst>
                  <a:path w="5114" h="266"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59"/>
              <p:cNvSpPr/>
              <p:nvPr/>
            </p:nvSpPr>
            <p:spPr>
              <a:xfrm>
                <a:off x="2234800" y="2712575"/>
                <a:ext cx="127850" cy="6650"/>
              </a:xfrm>
              <a:custGeom>
                <a:avLst/>
                <a:gdLst/>
                <a:ahLst/>
                <a:cxnLst/>
                <a:rect l="l" t="t" r="r" b="b"/>
                <a:pathLst>
                  <a:path w="5114" h="266" fill="none" extrusionOk="0">
                    <a:moveTo>
                      <a:pt x="5113" y="1"/>
                    </a:moveTo>
                    <a:lnTo>
                      <a:pt x="0" y="1"/>
                    </a:lnTo>
                    <a:lnTo>
                      <a:pt x="0"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59"/>
              <p:cNvSpPr/>
              <p:nvPr/>
            </p:nvSpPr>
            <p:spPr>
              <a:xfrm>
                <a:off x="2369225" y="2712575"/>
                <a:ext cx="127850" cy="6650"/>
              </a:xfrm>
              <a:custGeom>
                <a:avLst/>
                <a:gdLst/>
                <a:ahLst/>
                <a:cxnLst/>
                <a:rect l="l" t="t" r="r" b="b"/>
                <a:pathLst>
                  <a:path w="5114" h="266" fill="none" extrusionOk="0">
                    <a:moveTo>
                      <a:pt x="5113" y="1"/>
                    </a:moveTo>
                    <a:lnTo>
                      <a:pt x="1" y="1"/>
                    </a:lnTo>
                    <a:lnTo>
                      <a:pt x="1"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59"/>
              <p:cNvSpPr/>
              <p:nvPr/>
            </p:nvSpPr>
            <p:spPr>
              <a:xfrm>
                <a:off x="2503650" y="2712575"/>
                <a:ext cx="127850" cy="6650"/>
              </a:xfrm>
              <a:custGeom>
                <a:avLst/>
                <a:gdLst/>
                <a:ahLst/>
                <a:cxnLst/>
                <a:rect l="l" t="t" r="r" b="b"/>
                <a:pathLst>
                  <a:path w="5114" h="266"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59"/>
              <p:cNvSpPr/>
              <p:nvPr/>
            </p:nvSpPr>
            <p:spPr>
              <a:xfrm>
                <a:off x="2638100" y="2712575"/>
                <a:ext cx="123425" cy="6650"/>
              </a:xfrm>
              <a:custGeom>
                <a:avLst/>
                <a:gdLst/>
                <a:ahLst/>
                <a:cxnLst/>
                <a:rect l="l" t="t" r="r" b="b"/>
                <a:pathLst>
                  <a:path w="4937" h="266" fill="none" extrusionOk="0">
                    <a:moveTo>
                      <a:pt x="4937" y="1"/>
                    </a:moveTo>
                    <a:lnTo>
                      <a:pt x="0" y="1"/>
                    </a:lnTo>
                    <a:lnTo>
                      <a:pt x="0" y="265"/>
                    </a:lnTo>
                    <a:lnTo>
                      <a:pt x="4937" y="265"/>
                    </a:lnTo>
                    <a:lnTo>
                      <a:pt x="4937"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59"/>
              <p:cNvSpPr/>
              <p:nvPr/>
            </p:nvSpPr>
            <p:spPr>
              <a:xfrm>
                <a:off x="2093750" y="27125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59"/>
              <p:cNvSpPr/>
              <p:nvPr/>
            </p:nvSpPr>
            <p:spPr>
              <a:xfrm>
                <a:off x="2093750" y="27125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59"/>
              <p:cNvSpPr/>
              <p:nvPr/>
            </p:nvSpPr>
            <p:spPr>
              <a:xfrm>
                <a:off x="2228175" y="2712575"/>
                <a:ext cx="6650" cy="6650"/>
              </a:xfrm>
              <a:custGeom>
                <a:avLst/>
                <a:gdLst/>
                <a:ahLst/>
                <a:cxnLst/>
                <a:rect l="l" t="t" r="r" b="b"/>
                <a:pathLst>
                  <a:path w="266" h="266"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59"/>
              <p:cNvSpPr/>
              <p:nvPr/>
            </p:nvSpPr>
            <p:spPr>
              <a:xfrm>
                <a:off x="2228175" y="2712575"/>
                <a:ext cx="6650" cy="6650"/>
              </a:xfrm>
              <a:custGeom>
                <a:avLst/>
                <a:gdLst/>
                <a:ahLst/>
                <a:cxnLst/>
                <a:rect l="l" t="t" r="r" b="b"/>
                <a:pathLst>
                  <a:path w="266" h="266"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59"/>
              <p:cNvSpPr/>
              <p:nvPr/>
            </p:nvSpPr>
            <p:spPr>
              <a:xfrm>
                <a:off x="2362625" y="27125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59"/>
              <p:cNvSpPr/>
              <p:nvPr/>
            </p:nvSpPr>
            <p:spPr>
              <a:xfrm>
                <a:off x="2362625" y="27125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59"/>
              <p:cNvSpPr/>
              <p:nvPr/>
            </p:nvSpPr>
            <p:spPr>
              <a:xfrm>
                <a:off x="2497050" y="27125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59"/>
              <p:cNvSpPr/>
              <p:nvPr/>
            </p:nvSpPr>
            <p:spPr>
              <a:xfrm>
                <a:off x="2497050" y="27125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59"/>
              <p:cNvSpPr/>
              <p:nvPr/>
            </p:nvSpPr>
            <p:spPr>
              <a:xfrm>
                <a:off x="2631475" y="2712575"/>
                <a:ext cx="6650" cy="6650"/>
              </a:xfrm>
              <a:custGeom>
                <a:avLst/>
                <a:gdLst/>
                <a:ahLst/>
                <a:cxnLst/>
                <a:rect l="l" t="t" r="r" b="b"/>
                <a:pathLst>
                  <a:path w="266" h="266"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59"/>
              <p:cNvSpPr/>
              <p:nvPr/>
            </p:nvSpPr>
            <p:spPr>
              <a:xfrm>
                <a:off x="2631475" y="2712575"/>
                <a:ext cx="6650" cy="6650"/>
              </a:xfrm>
              <a:custGeom>
                <a:avLst/>
                <a:gdLst/>
                <a:ahLst/>
                <a:cxnLst/>
                <a:rect l="l" t="t" r="r" b="b"/>
                <a:pathLst>
                  <a:path w="266" h="266"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59"/>
              <p:cNvSpPr/>
              <p:nvPr/>
            </p:nvSpPr>
            <p:spPr>
              <a:xfrm>
                <a:off x="2761500" y="2712575"/>
                <a:ext cx="7750" cy="6650"/>
              </a:xfrm>
              <a:custGeom>
                <a:avLst/>
                <a:gdLst/>
                <a:ahLst/>
                <a:cxnLst/>
                <a:rect l="l" t="t" r="r" b="b"/>
                <a:pathLst>
                  <a:path w="310" h="266" extrusionOk="0">
                    <a:moveTo>
                      <a:pt x="1" y="1"/>
                    </a:moveTo>
                    <a:lnTo>
                      <a:pt x="1" y="265"/>
                    </a:lnTo>
                    <a:lnTo>
                      <a:pt x="309" y="265"/>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59"/>
              <p:cNvSpPr/>
              <p:nvPr/>
            </p:nvSpPr>
            <p:spPr>
              <a:xfrm>
                <a:off x="2761500" y="2712575"/>
                <a:ext cx="7750" cy="6650"/>
              </a:xfrm>
              <a:custGeom>
                <a:avLst/>
                <a:gdLst/>
                <a:ahLst/>
                <a:cxnLst/>
                <a:rect l="l" t="t" r="r" b="b"/>
                <a:pathLst>
                  <a:path w="310" h="266" fill="none" extrusionOk="0">
                    <a:moveTo>
                      <a:pt x="309" y="1"/>
                    </a:moveTo>
                    <a:lnTo>
                      <a:pt x="1" y="1"/>
                    </a:lnTo>
                    <a:lnTo>
                      <a:pt x="1" y="265"/>
                    </a:lnTo>
                    <a:lnTo>
                      <a:pt x="309" y="265"/>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59"/>
              <p:cNvSpPr/>
              <p:nvPr/>
            </p:nvSpPr>
            <p:spPr>
              <a:xfrm>
                <a:off x="2100350" y="2847025"/>
                <a:ext cx="661175" cy="6625"/>
              </a:xfrm>
              <a:custGeom>
                <a:avLst/>
                <a:gdLst/>
                <a:ahLst/>
                <a:cxnLst/>
                <a:rect l="l" t="t" r="r" b="b"/>
                <a:pathLst>
                  <a:path w="26447"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59"/>
              <p:cNvSpPr/>
              <p:nvPr/>
            </p:nvSpPr>
            <p:spPr>
              <a:xfrm>
                <a:off x="2100350" y="28470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59"/>
              <p:cNvSpPr/>
              <p:nvPr/>
            </p:nvSpPr>
            <p:spPr>
              <a:xfrm>
                <a:off x="2234800" y="2847025"/>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59"/>
              <p:cNvSpPr/>
              <p:nvPr/>
            </p:nvSpPr>
            <p:spPr>
              <a:xfrm>
                <a:off x="2369225" y="2847025"/>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59"/>
              <p:cNvSpPr/>
              <p:nvPr/>
            </p:nvSpPr>
            <p:spPr>
              <a:xfrm>
                <a:off x="2503650" y="28470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59"/>
              <p:cNvSpPr/>
              <p:nvPr/>
            </p:nvSpPr>
            <p:spPr>
              <a:xfrm>
                <a:off x="2638100" y="2847025"/>
                <a:ext cx="123425" cy="6625"/>
              </a:xfrm>
              <a:custGeom>
                <a:avLst/>
                <a:gdLst/>
                <a:ahLst/>
                <a:cxnLst/>
                <a:rect l="l" t="t" r="r" b="b"/>
                <a:pathLst>
                  <a:path w="4937" h="265" fill="none" extrusionOk="0">
                    <a:moveTo>
                      <a:pt x="4937" y="0"/>
                    </a:moveTo>
                    <a:lnTo>
                      <a:pt x="0" y="0"/>
                    </a:lnTo>
                    <a:lnTo>
                      <a:pt x="0" y="265"/>
                    </a:lnTo>
                    <a:lnTo>
                      <a:pt x="4937" y="265"/>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59"/>
              <p:cNvSpPr/>
              <p:nvPr/>
            </p:nvSpPr>
            <p:spPr>
              <a:xfrm>
                <a:off x="2093750" y="28470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59"/>
              <p:cNvSpPr/>
              <p:nvPr/>
            </p:nvSpPr>
            <p:spPr>
              <a:xfrm>
                <a:off x="2093750" y="28470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59"/>
              <p:cNvSpPr/>
              <p:nvPr/>
            </p:nvSpPr>
            <p:spPr>
              <a:xfrm>
                <a:off x="2228175" y="28470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59"/>
              <p:cNvSpPr/>
              <p:nvPr/>
            </p:nvSpPr>
            <p:spPr>
              <a:xfrm>
                <a:off x="2228175" y="28470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59"/>
              <p:cNvSpPr/>
              <p:nvPr/>
            </p:nvSpPr>
            <p:spPr>
              <a:xfrm>
                <a:off x="2362625" y="28470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59"/>
              <p:cNvSpPr/>
              <p:nvPr/>
            </p:nvSpPr>
            <p:spPr>
              <a:xfrm>
                <a:off x="2362625" y="28470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59"/>
              <p:cNvSpPr/>
              <p:nvPr/>
            </p:nvSpPr>
            <p:spPr>
              <a:xfrm>
                <a:off x="2497050" y="28470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59"/>
              <p:cNvSpPr/>
              <p:nvPr/>
            </p:nvSpPr>
            <p:spPr>
              <a:xfrm>
                <a:off x="2497050" y="28470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59"/>
              <p:cNvSpPr/>
              <p:nvPr/>
            </p:nvSpPr>
            <p:spPr>
              <a:xfrm>
                <a:off x="2631475" y="28470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59"/>
              <p:cNvSpPr/>
              <p:nvPr/>
            </p:nvSpPr>
            <p:spPr>
              <a:xfrm>
                <a:off x="2631475" y="28470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59"/>
              <p:cNvSpPr/>
              <p:nvPr/>
            </p:nvSpPr>
            <p:spPr>
              <a:xfrm>
                <a:off x="2761500" y="2847025"/>
                <a:ext cx="7750" cy="6625"/>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59"/>
              <p:cNvSpPr/>
              <p:nvPr/>
            </p:nvSpPr>
            <p:spPr>
              <a:xfrm>
                <a:off x="2761500" y="2847025"/>
                <a:ext cx="7750" cy="6625"/>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59"/>
              <p:cNvSpPr/>
              <p:nvPr/>
            </p:nvSpPr>
            <p:spPr>
              <a:xfrm>
                <a:off x="2100350" y="2978150"/>
                <a:ext cx="667800" cy="6625"/>
              </a:xfrm>
              <a:custGeom>
                <a:avLst/>
                <a:gdLst/>
                <a:ahLst/>
                <a:cxnLst/>
                <a:rect l="l" t="t" r="r" b="b"/>
                <a:pathLst>
                  <a:path w="26712"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711" y="265"/>
                    </a:lnTo>
                    <a:lnTo>
                      <a:pt x="26711" y="177"/>
                    </a:lnTo>
                    <a:lnTo>
                      <a:pt x="26447" y="177"/>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59"/>
              <p:cNvSpPr/>
              <p:nvPr/>
            </p:nvSpPr>
            <p:spPr>
              <a:xfrm>
                <a:off x="2100350" y="29781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59"/>
              <p:cNvSpPr/>
              <p:nvPr/>
            </p:nvSpPr>
            <p:spPr>
              <a:xfrm>
                <a:off x="2234800" y="2978150"/>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59"/>
              <p:cNvSpPr/>
              <p:nvPr/>
            </p:nvSpPr>
            <p:spPr>
              <a:xfrm>
                <a:off x="2369225" y="2978150"/>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59"/>
              <p:cNvSpPr/>
              <p:nvPr/>
            </p:nvSpPr>
            <p:spPr>
              <a:xfrm>
                <a:off x="2503650" y="29781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59"/>
              <p:cNvSpPr/>
              <p:nvPr/>
            </p:nvSpPr>
            <p:spPr>
              <a:xfrm>
                <a:off x="2638100" y="2978150"/>
                <a:ext cx="130050" cy="6625"/>
              </a:xfrm>
              <a:custGeom>
                <a:avLst/>
                <a:gdLst/>
                <a:ahLst/>
                <a:cxnLst/>
                <a:rect l="l" t="t" r="r" b="b"/>
                <a:pathLst>
                  <a:path w="5202" h="265" fill="none" extrusionOk="0">
                    <a:moveTo>
                      <a:pt x="4937" y="0"/>
                    </a:moveTo>
                    <a:lnTo>
                      <a:pt x="0" y="0"/>
                    </a:lnTo>
                    <a:lnTo>
                      <a:pt x="0" y="265"/>
                    </a:lnTo>
                    <a:lnTo>
                      <a:pt x="5201" y="265"/>
                    </a:lnTo>
                    <a:lnTo>
                      <a:pt x="5201" y="177"/>
                    </a:lnTo>
                    <a:lnTo>
                      <a:pt x="4937" y="177"/>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59"/>
              <p:cNvSpPr/>
              <p:nvPr/>
            </p:nvSpPr>
            <p:spPr>
              <a:xfrm>
                <a:off x="2094850" y="2978150"/>
                <a:ext cx="5525" cy="6625"/>
              </a:xfrm>
              <a:custGeom>
                <a:avLst/>
                <a:gdLst/>
                <a:ahLst/>
                <a:cxnLst/>
                <a:rect l="l" t="t" r="r" b="b"/>
                <a:pathLst>
                  <a:path w="221" h="265" extrusionOk="0">
                    <a:moveTo>
                      <a:pt x="0" y="0"/>
                    </a:moveTo>
                    <a:lnTo>
                      <a:pt x="0" y="265"/>
                    </a:lnTo>
                    <a:lnTo>
                      <a:pt x="221" y="265"/>
                    </a:lnTo>
                    <a:lnTo>
                      <a:pt x="22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59"/>
              <p:cNvSpPr/>
              <p:nvPr/>
            </p:nvSpPr>
            <p:spPr>
              <a:xfrm>
                <a:off x="2094850" y="2978150"/>
                <a:ext cx="5525" cy="6625"/>
              </a:xfrm>
              <a:custGeom>
                <a:avLst/>
                <a:gdLst/>
                <a:ahLst/>
                <a:cxnLst/>
                <a:rect l="l" t="t" r="r" b="b"/>
                <a:pathLst>
                  <a:path w="221" h="265" fill="none" extrusionOk="0">
                    <a:moveTo>
                      <a:pt x="221" y="0"/>
                    </a:moveTo>
                    <a:lnTo>
                      <a:pt x="0" y="0"/>
                    </a:lnTo>
                    <a:lnTo>
                      <a:pt x="0" y="265"/>
                    </a:lnTo>
                    <a:lnTo>
                      <a:pt x="221" y="265"/>
                    </a:lnTo>
                    <a:lnTo>
                      <a:pt x="221"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59"/>
              <p:cNvSpPr/>
              <p:nvPr/>
            </p:nvSpPr>
            <p:spPr>
              <a:xfrm>
                <a:off x="2228175" y="29781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59"/>
              <p:cNvSpPr/>
              <p:nvPr/>
            </p:nvSpPr>
            <p:spPr>
              <a:xfrm>
                <a:off x="2228175" y="29781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59"/>
              <p:cNvSpPr/>
              <p:nvPr/>
            </p:nvSpPr>
            <p:spPr>
              <a:xfrm>
                <a:off x="2362625" y="29781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59"/>
              <p:cNvSpPr/>
              <p:nvPr/>
            </p:nvSpPr>
            <p:spPr>
              <a:xfrm>
                <a:off x="2362625" y="29781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59"/>
              <p:cNvSpPr/>
              <p:nvPr/>
            </p:nvSpPr>
            <p:spPr>
              <a:xfrm>
                <a:off x="2497050" y="29781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59"/>
              <p:cNvSpPr/>
              <p:nvPr/>
            </p:nvSpPr>
            <p:spPr>
              <a:xfrm>
                <a:off x="2497050" y="29781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59"/>
              <p:cNvSpPr/>
              <p:nvPr/>
            </p:nvSpPr>
            <p:spPr>
              <a:xfrm>
                <a:off x="2631475" y="29781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59"/>
              <p:cNvSpPr/>
              <p:nvPr/>
            </p:nvSpPr>
            <p:spPr>
              <a:xfrm>
                <a:off x="2631475" y="29781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59"/>
              <p:cNvSpPr/>
              <p:nvPr/>
            </p:nvSpPr>
            <p:spPr>
              <a:xfrm>
                <a:off x="2761500" y="2978150"/>
                <a:ext cx="6650" cy="4425"/>
              </a:xfrm>
              <a:custGeom>
                <a:avLst/>
                <a:gdLst/>
                <a:ahLst/>
                <a:cxnLst/>
                <a:rect l="l" t="t" r="r" b="b"/>
                <a:pathLst>
                  <a:path w="266" h="177" extrusionOk="0">
                    <a:moveTo>
                      <a:pt x="1" y="0"/>
                    </a:moveTo>
                    <a:lnTo>
                      <a:pt x="1" y="177"/>
                    </a:lnTo>
                    <a:lnTo>
                      <a:pt x="265" y="177"/>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59"/>
              <p:cNvSpPr/>
              <p:nvPr/>
            </p:nvSpPr>
            <p:spPr>
              <a:xfrm>
                <a:off x="2761500" y="2978150"/>
                <a:ext cx="6650" cy="4425"/>
              </a:xfrm>
              <a:custGeom>
                <a:avLst/>
                <a:gdLst/>
                <a:ahLst/>
                <a:cxnLst/>
                <a:rect l="l" t="t" r="r" b="b"/>
                <a:pathLst>
                  <a:path w="266" h="177" fill="none" extrusionOk="0">
                    <a:moveTo>
                      <a:pt x="265" y="0"/>
                    </a:moveTo>
                    <a:lnTo>
                      <a:pt x="1" y="0"/>
                    </a:lnTo>
                    <a:lnTo>
                      <a:pt x="1" y="177"/>
                    </a:lnTo>
                    <a:lnTo>
                      <a:pt x="265" y="177"/>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59"/>
              <p:cNvSpPr/>
              <p:nvPr/>
            </p:nvSpPr>
            <p:spPr>
              <a:xfrm>
                <a:off x="2761500" y="1617275"/>
                <a:ext cx="7750" cy="47400"/>
              </a:xfrm>
              <a:custGeom>
                <a:avLst/>
                <a:gdLst/>
                <a:ahLst/>
                <a:cxnLst/>
                <a:rect l="l" t="t" r="r" b="b"/>
                <a:pathLst>
                  <a:path w="310" h="1896" extrusionOk="0">
                    <a:moveTo>
                      <a:pt x="1" y="1"/>
                    </a:moveTo>
                    <a:lnTo>
                      <a:pt x="1" y="1896"/>
                    </a:lnTo>
                    <a:lnTo>
                      <a:pt x="309" y="1896"/>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59"/>
              <p:cNvSpPr/>
              <p:nvPr/>
            </p:nvSpPr>
            <p:spPr>
              <a:xfrm>
                <a:off x="2741675" y="1638225"/>
                <a:ext cx="47400" cy="6625"/>
              </a:xfrm>
              <a:custGeom>
                <a:avLst/>
                <a:gdLst/>
                <a:ahLst/>
                <a:cxnLst/>
                <a:rect l="l" t="t" r="r" b="b"/>
                <a:pathLst>
                  <a:path w="1896" h="265" extrusionOk="0">
                    <a:moveTo>
                      <a:pt x="1" y="0"/>
                    </a:moveTo>
                    <a:lnTo>
                      <a:pt x="1" y="264"/>
                    </a:lnTo>
                    <a:lnTo>
                      <a:pt x="1896" y="264"/>
                    </a:ln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59"/>
              <p:cNvSpPr/>
              <p:nvPr/>
            </p:nvSpPr>
            <p:spPr>
              <a:xfrm>
                <a:off x="2761500" y="2288350"/>
                <a:ext cx="7750" cy="46300"/>
              </a:xfrm>
              <a:custGeom>
                <a:avLst/>
                <a:gdLst/>
                <a:ahLst/>
                <a:cxnLst/>
                <a:rect l="l" t="t" r="r" b="b"/>
                <a:pathLst>
                  <a:path w="310" h="1852" extrusionOk="0">
                    <a:moveTo>
                      <a:pt x="1" y="0"/>
                    </a:moveTo>
                    <a:lnTo>
                      <a:pt x="1" y="1852"/>
                    </a:lnTo>
                    <a:lnTo>
                      <a:pt x="309" y="1852"/>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59"/>
              <p:cNvSpPr/>
              <p:nvPr/>
            </p:nvSpPr>
            <p:spPr>
              <a:xfrm>
                <a:off x="2741675" y="2308175"/>
                <a:ext cx="47400" cy="6650"/>
              </a:xfrm>
              <a:custGeom>
                <a:avLst/>
                <a:gdLst/>
                <a:ahLst/>
                <a:cxnLst/>
                <a:rect l="l" t="t" r="r" b="b"/>
                <a:pathLst>
                  <a:path w="1896" h="266" extrusionOk="0">
                    <a:moveTo>
                      <a:pt x="1" y="1"/>
                    </a:moveTo>
                    <a:lnTo>
                      <a:pt x="1" y="265"/>
                    </a:lnTo>
                    <a:lnTo>
                      <a:pt x="1896" y="265"/>
                    </a:lnTo>
                    <a:lnTo>
                      <a:pt x="18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59"/>
              <p:cNvSpPr/>
              <p:nvPr/>
            </p:nvSpPr>
            <p:spPr>
              <a:xfrm>
                <a:off x="2091550" y="1617275"/>
                <a:ext cx="6625" cy="47400"/>
              </a:xfrm>
              <a:custGeom>
                <a:avLst/>
                <a:gdLst/>
                <a:ahLst/>
                <a:cxnLst/>
                <a:rect l="l" t="t" r="r" b="b"/>
                <a:pathLst>
                  <a:path w="265" h="1896" extrusionOk="0">
                    <a:moveTo>
                      <a:pt x="0" y="1"/>
                    </a:moveTo>
                    <a:lnTo>
                      <a:pt x="0" y="1896"/>
                    </a:lnTo>
                    <a:lnTo>
                      <a:pt x="265" y="1896"/>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59"/>
              <p:cNvSpPr/>
              <p:nvPr/>
            </p:nvSpPr>
            <p:spPr>
              <a:xfrm>
                <a:off x="2071700" y="1638225"/>
                <a:ext cx="47425" cy="6625"/>
              </a:xfrm>
              <a:custGeom>
                <a:avLst/>
                <a:gdLst/>
                <a:ahLst/>
                <a:cxnLst/>
                <a:rect l="l" t="t" r="r" b="b"/>
                <a:pathLst>
                  <a:path w="1897" h="265" extrusionOk="0">
                    <a:moveTo>
                      <a:pt x="1" y="0"/>
                    </a:moveTo>
                    <a:lnTo>
                      <a:pt x="1" y="264"/>
                    </a:lnTo>
                    <a:lnTo>
                      <a:pt x="1896" y="264"/>
                    </a:ln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59"/>
              <p:cNvSpPr/>
              <p:nvPr/>
            </p:nvSpPr>
            <p:spPr>
              <a:xfrm>
                <a:off x="2091550" y="2288350"/>
                <a:ext cx="6625" cy="46300"/>
              </a:xfrm>
              <a:custGeom>
                <a:avLst/>
                <a:gdLst/>
                <a:ahLst/>
                <a:cxnLst/>
                <a:rect l="l" t="t" r="r" b="b"/>
                <a:pathLst>
                  <a:path w="265" h="1852" extrusionOk="0">
                    <a:moveTo>
                      <a:pt x="0" y="0"/>
                    </a:moveTo>
                    <a:lnTo>
                      <a:pt x="0" y="1852"/>
                    </a:lnTo>
                    <a:lnTo>
                      <a:pt x="265" y="1852"/>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59"/>
              <p:cNvSpPr/>
              <p:nvPr/>
            </p:nvSpPr>
            <p:spPr>
              <a:xfrm>
                <a:off x="2071700" y="2308175"/>
                <a:ext cx="47425" cy="6650"/>
              </a:xfrm>
              <a:custGeom>
                <a:avLst/>
                <a:gdLst/>
                <a:ahLst/>
                <a:cxnLst/>
                <a:rect l="l" t="t" r="r" b="b"/>
                <a:pathLst>
                  <a:path w="1897" h="266" extrusionOk="0">
                    <a:moveTo>
                      <a:pt x="1" y="1"/>
                    </a:moveTo>
                    <a:lnTo>
                      <a:pt x="1" y="265"/>
                    </a:lnTo>
                    <a:lnTo>
                      <a:pt x="1896" y="265"/>
                    </a:lnTo>
                    <a:lnTo>
                      <a:pt x="18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59"/>
              <p:cNvSpPr/>
              <p:nvPr/>
            </p:nvSpPr>
            <p:spPr>
              <a:xfrm>
                <a:off x="2091550" y="2958325"/>
                <a:ext cx="6625" cy="46300"/>
              </a:xfrm>
              <a:custGeom>
                <a:avLst/>
                <a:gdLst/>
                <a:ahLst/>
                <a:cxnLst/>
                <a:rect l="l" t="t" r="r" b="b"/>
                <a:pathLst>
                  <a:path w="265" h="1852" extrusionOk="0">
                    <a:moveTo>
                      <a:pt x="0" y="0"/>
                    </a:moveTo>
                    <a:lnTo>
                      <a:pt x="0" y="1851"/>
                    </a:lnTo>
                    <a:lnTo>
                      <a:pt x="265" y="1851"/>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59"/>
              <p:cNvSpPr/>
              <p:nvPr/>
            </p:nvSpPr>
            <p:spPr>
              <a:xfrm>
                <a:off x="2071700" y="2978150"/>
                <a:ext cx="47425" cy="6625"/>
              </a:xfrm>
              <a:custGeom>
                <a:avLst/>
                <a:gdLst/>
                <a:ahLst/>
                <a:cxnLst/>
                <a:rect l="l" t="t" r="r" b="b"/>
                <a:pathLst>
                  <a:path w="1897" h="265" extrusionOk="0">
                    <a:moveTo>
                      <a:pt x="1" y="0"/>
                    </a:moveTo>
                    <a:lnTo>
                      <a:pt x="1" y="265"/>
                    </a:lnTo>
                    <a:lnTo>
                      <a:pt x="1896" y="265"/>
                    </a:ln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59"/>
              <p:cNvSpPr/>
              <p:nvPr/>
            </p:nvSpPr>
            <p:spPr>
              <a:xfrm>
                <a:off x="2761500" y="2958325"/>
                <a:ext cx="7750" cy="46300"/>
              </a:xfrm>
              <a:custGeom>
                <a:avLst/>
                <a:gdLst/>
                <a:ahLst/>
                <a:cxnLst/>
                <a:rect l="l" t="t" r="r" b="b"/>
                <a:pathLst>
                  <a:path w="310" h="1852" extrusionOk="0">
                    <a:moveTo>
                      <a:pt x="1" y="0"/>
                    </a:moveTo>
                    <a:lnTo>
                      <a:pt x="1" y="1851"/>
                    </a:lnTo>
                    <a:lnTo>
                      <a:pt x="309" y="1851"/>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59"/>
              <p:cNvSpPr/>
              <p:nvPr/>
            </p:nvSpPr>
            <p:spPr>
              <a:xfrm>
                <a:off x="2741675" y="2978150"/>
                <a:ext cx="47400" cy="6625"/>
              </a:xfrm>
              <a:custGeom>
                <a:avLst/>
                <a:gdLst/>
                <a:ahLst/>
                <a:cxnLst/>
                <a:rect l="l" t="t" r="r" b="b"/>
                <a:pathLst>
                  <a:path w="1896" h="265" extrusionOk="0">
                    <a:moveTo>
                      <a:pt x="1" y="0"/>
                    </a:moveTo>
                    <a:lnTo>
                      <a:pt x="1" y="265"/>
                    </a:lnTo>
                    <a:lnTo>
                      <a:pt x="1896" y="265"/>
                    </a:ln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46" name="Google Shape;2946;p59"/>
            <p:cNvGrpSpPr/>
            <p:nvPr/>
          </p:nvGrpSpPr>
          <p:grpSpPr>
            <a:xfrm>
              <a:off x="965147" y="444904"/>
              <a:ext cx="605939" cy="733425"/>
              <a:chOff x="854872" y="593529"/>
              <a:chExt cx="605939" cy="733425"/>
            </a:xfrm>
          </p:grpSpPr>
          <p:grpSp>
            <p:nvGrpSpPr>
              <p:cNvPr id="2947" name="Google Shape;2947;p59"/>
              <p:cNvGrpSpPr/>
              <p:nvPr/>
            </p:nvGrpSpPr>
            <p:grpSpPr>
              <a:xfrm>
                <a:off x="854872" y="749504"/>
                <a:ext cx="444014" cy="577450"/>
                <a:chOff x="2255047" y="690567"/>
                <a:chExt cx="444014" cy="577450"/>
              </a:xfrm>
            </p:grpSpPr>
            <p:sp>
              <p:nvSpPr>
                <p:cNvPr id="2948" name="Google Shape;2948;p59"/>
                <p:cNvSpPr/>
                <p:nvPr/>
              </p:nvSpPr>
              <p:spPr>
                <a:xfrm>
                  <a:off x="2255047" y="690567"/>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59"/>
                <p:cNvSpPr/>
                <p:nvPr/>
              </p:nvSpPr>
              <p:spPr>
                <a:xfrm>
                  <a:off x="2588630" y="690567"/>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50" name="Google Shape;2950;p59"/>
                <p:cNvCxnSpPr/>
                <p:nvPr/>
              </p:nvCxnSpPr>
              <p:spPr>
                <a:xfrm>
                  <a:off x="2320463" y="924475"/>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51" name="Google Shape;2951;p59"/>
                <p:cNvCxnSpPr/>
                <p:nvPr/>
              </p:nvCxnSpPr>
              <p:spPr>
                <a:xfrm>
                  <a:off x="2320463" y="979300"/>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52" name="Google Shape;2952;p59"/>
                <p:cNvCxnSpPr/>
                <p:nvPr/>
              </p:nvCxnSpPr>
              <p:spPr>
                <a:xfrm>
                  <a:off x="2320463" y="1031550"/>
                  <a:ext cx="313200" cy="0"/>
                </a:xfrm>
                <a:prstGeom prst="straightConnector1">
                  <a:avLst/>
                </a:prstGeom>
                <a:noFill/>
                <a:ln w="9525" cap="flat" cmpd="sng">
                  <a:solidFill>
                    <a:schemeClr val="dk1"/>
                  </a:solidFill>
                  <a:prstDash val="solid"/>
                  <a:round/>
                  <a:headEnd type="none" w="med" len="med"/>
                  <a:tailEnd type="none" w="med" len="med"/>
                </a:ln>
              </p:spPr>
            </p:cxnSp>
          </p:grpSp>
          <p:grpSp>
            <p:nvGrpSpPr>
              <p:cNvPr id="2953" name="Google Shape;2953;p59"/>
              <p:cNvGrpSpPr/>
              <p:nvPr/>
            </p:nvGrpSpPr>
            <p:grpSpPr>
              <a:xfrm>
                <a:off x="935835" y="671517"/>
                <a:ext cx="444014" cy="577450"/>
                <a:chOff x="2255047" y="690567"/>
                <a:chExt cx="444014" cy="577450"/>
              </a:xfrm>
            </p:grpSpPr>
            <p:sp>
              <p:nvSpPr>
                <p:cNvPr id="2954" name="Google Shape;2954;p59"/>
                <p:cNvSpPr/>
                <p:nvPr/>
              </p:nvSpPr>
              <p:spPr>
                <a:xfrm>
                  <a:off x="2255047" y="690567"/>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59"/>
                <p:cNvSpPr/>
                <p:nvPr/>
              </p:nvSpPr>
              <p:spPr>
                <a:xfrm>
                  <a:off x="2588630" y="690567"/>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56" name="Google Shape;2956;p59"/>
                <p:cNvCxnSpPr/>
                <p:nvPr/>
              </p:nvCxnSpPr>
              <p:spPr>
                <a:xfrm>
                  <a:off x="2320463" y="924475"/>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57" name="Google Shape;2957;p59"/>
                <p:cNvCxnSpPr/>
                <p:nvPr/>
              </p:nvCxnSpPr>
              <p:spPr>
                <a:xfrm>
                  <a:off x="2320463" y="979300"/>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58" name="Google Shape;2958;p59"/>
                <p:cNvCxnSpPr/>
                <p:nvPr/>
              </p:nvCxnSpPr>
              <p:spPr>
                <a:xfrm>
                  <a:off x="2320463" y="1031550"/>
                  <a:ext cx="313200" cy="0"/>
                </a:xfrm>
                <a:prstGeom prst="straightConnector1">
                  <a:avLst/>
                </a:prstGeom>
                <a:noFill/>
                <a:ln w="9525" cap="flat" cmpd="sng">
                  <a:solidFill>
                    <a:schemeClr val="dk1"/>
                  </a:solidFill>
                  <a:prstDash val="solid"/>
                  <a:round/>
                  <a:headEnd type="none" w="med" len="med"/>
                  <a:tailEnd type="none" w="med" len="med"/>
                </a:ln>
              </p:spPr>
            </p:cxnSp>
          </p:grpSp>
          <p:grpSp>
            <p:nvGrpSpPr>
              <p:cNvPr id="2959" name="Google Shape;2959;p59"/>
              <p:cNvGrpSpPr/>
              <p:nvPr/>
            </p:nvGrpSpPr>
            <p:grpSpPr>
              <a:xfrm>
                <a:off x="1016797" y="593529"/>
                <a:ext cx="444014" cy="577450"/>
                <a:chOff x="2255047" y="690567"/>
                <a:chExt cx="444014" cy="577450"/>
              </a:xfrm>
            </p:grpSpPr>
            <p:sp>
              <p:nvSpPr>
                <p:cNvPr id="2960" name="Google Shape;2960;p59"/>
                <p:cNvSpPr/>
                <p:nvPr/>
              </p:nvSpPr>
              <p:spPr>
                <a:xfrm>
                  <a:off x="2255047" y="690567"/>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59"/>
                <p:cNvSpPr/>
                <p:nvPr/>
              </p:nvSpPr>
              <p:spPr>
                <a:xfrm>
                  <a:off x="2588630" y="690567"/>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62" name="Google Shape;2962;p59"/>
                <p:cNvCxnSpPr/>
                <p:nvPr/>
              </p:nvCxnSpPr>
              <p:spPr>
                <a:xfrm>
                  <a:off x="2320463" y="924475"/>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63" name="Google Shape;2963;p59"/>
                <p:cNvCxnSpPr/>
                <p:nvPr/>
              </p:nvCxnSpPr>
              <p:spPr>
                <a:xfrm>
                  <a:off x="2320463" y="979300"/>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64" name="Google Shape;2964;p59"/>
                <p:cNvCxnSpPr/>
                <p:nvPr/>
              </p:nvCxnSpPr>
              <p:spPr>
                <a:xfrm>
                  <a:off x="2320463" y="1031550"/>
                  <a:ext cx="313200" cy="0"/>
                </a:xfrm>
                <a:prstGeom prst="straightConnector1">
                  <a:avLst/>
                </a:prstGeom>
                <a:noFill/>
                <a:ln w="9525" cap="flat" cmpd="sng">
                  <a:solidFill>
                    <a:schemeClr val="dk1"/>
                  </a:solidFill>
                  <a:prstDash val="solid"/>
                  <a:round/>
                  <a:headEnd type="none" w="med" len="med"/>
                  <a:tailEnd type="none" w="med" len="med"/>
                </a:ln>
              </p:spPr>
            </p:cxnSp>
          </p:grpSp>
        </p:grpSp>
      </p:grpSp>
      <p:sp>
        <p:nvSpPr>
          <p:cNvPr id="10" name="Google Shape;2622;p59">
            <a:extLst>
              <a:ext uri="{FF2B5EF4-FFF2-40B4-BE49-F238E27FC236}">
                <a16:creationId xmlns:a16="http://schemas.microsoft.com/office/drawing/2014/main" id="{76ED2ACC-6DD9-2FF5-F29B-D7486AD75256}"/>
              </a:ext>
            </a:extLst>
          </p:cNvPr>
          <p:cNvSpPr txBox="1">
            <a:spLocks/>
          </p:cNvSpPr>
          <p:nvPr/>
        </p:nvSpPr>
        <p:spPr>
          <a:xfrm>
            <a:off x="1087082" y="3989015"/>
            <a:ext cx="7160326" cy="762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9pPr>
          </a:lstStyle>
          <a:p>
            <a:pPr marL="0" indent="0" algn="just"/>
            <a:endParaRPr lang="en-US" sz="2200"/>
          </a:p>
        </p:txBody>
      </p:sp>
      <p:grpSp>
        <p:nvGrpSpPr>
          <p:cNvPr id="2" name="Google Shape;1829;p50">
            <a:extLst>
              <a:ext uri="{FF2B5EF4-FFF2-40B4-BE49-F238E27FC236}">
                <a16:creationId xmlns:a16="http://schemas.microsoft.com/office/drawing/2014/main" id="{A2E860FF-70C0-4ADC-31C3-C44C87BC9614}"/>
              </a:ext>
            </a:extLst>
          </p:cNvPr>
          <p:cNvGrpSpPr/>
          <p:nvPr/>
        </p:nvGrpSpPr>
        <p:grpSpPr>
          <a:xfrm>
            <a:off x="1668609" y="1428002"/>
            <a:ext cx="5819710" cy="3212350"/>
            <a:chOff x="1662150" y="965574"/>
            <a:chExt cx="5819710" cy="3212350"/>
          </a:xfrm>
        </p:grpSpPr>
        <p:sp>
          <p:nvSpPr>
            <p:cNvPr id="3" name="Google Shape;1830;p50">
              <a:extLst>
                <a:ext uri="{FF2B5EF4-FFF2-40B4-BE49-F238E27FC236}">
                  <a16:creationId xmlns:a16="http://schemas.microsoft.com/office/drawing/2014/main" id="{1277E6FB-0DF8-A528-FE53-D7356A241746}"/>
                </a:ext>
              </a:extLst>
            </p:cNvPr>
            <p:cNvSpPr/>
            <p:nvPr/>
          </p:nvSpPr>
          <p:spPr>
            <a:xfrm>
              <a:off x="1665638" y="1292501"/>
              <a:ext cx="5816222" cy="2885423"/>
            </a:xfrm>
            <a:custGeom>
              <a:avLst/>
              <a:gdLst/>
              <a:ahLst/>
              <a:cxnLst/>
              <a:rect l="l" t="t" r="r" b="b"/>
              <a:pathLst>
                <a:path w="58289" h="52980" extrusionOk="0">
                  <a:moveTo>
                    <a:pt x="1" y="0"/>
                  </a:moveTo>
                  <a:lnTo>
                    <a:pt x="1" y="52980"/>
                  </a:lnTo>
                  <a:lnTo>
                    <a:pt x="58289" y="52980"/>
                  </a:lnTo>
                  <a:lnTo>
                    <a:pt x="58289" y="0"/>
                  </a:lnTo>
                  <a:close/>
                </a:path>
              </a:pathLst>
            </a:custGeom>
            <a:solidFill>
              <a:schemeClr val="dk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 name="Google Shape;1831;p50">
              <a:extLst>
                <a:ext uri="{FF2B5EF4-FFF2-40B4-BE49-F238E27FC236}">
                  <a16:creationId xmlns:a16="http://schemas.microsoft.com/office/drawing/2014/main" id="{0746E57D-DA33-6CCE-C38F-6D72089FAEE2}"/>
                </a:ext>
              </a:extLst>
            </p:cNvPr>
            <p:cNvGrpSpPr/>
            <p:nvPr/>
          </p:nvGrpSpPr>
          <p:grpSpPr>
            <a:xfrm>
              <a:off x="1662150" y="965574"/>
              <a:ext cx="5819675" cy="326925"/>
              <a:chOff x="1662163" y="959424"/>
              <a:chExt cx="5819675" cy="326925"/>
            </a:xfrm>
          </p:grpSpPr>
          <p:sp>
            <p:nvSpPr>
              <p:cNvPr id="5" name="Google Shape;1832;p50">
                <a:extLst>
                  <a:ext uri="{FF2B5EF4-FFF2-40B4-BE49-F238E27FC236}">
                    <a16:creationId xmlns:a16="http://schemas.microsoft.com/office/drawing/2014/main" id="{93E1C9D3-47AD-B55E-5210-C04748C7B1BD}"/>
                  </a:ext>
                </a:extLst>
              </p:cNvPr>
              <p:cNvSpPr/>
              <p:nvPr/>
            </p:nvSpPr>
            <p:spPr>
              <a:xfrm>
                <a:off x="1662163" y="959425"/>
                <a:ext cx="5819675" cy="326923"/>
              </a:xfrm>
              <a:custGeom>
                <a:avLst/>
                <a:gdLst/>
                <a:ahLst/>
                <a:cxnLst/>
                <a:rect l="l" t="t" r="r" b="b"/>
                <a:pathLst>
                  <a:path w="58255" h="3991" extrusionOk="0">
                    <a:moveTo>
                      <a:pt x="1" y="0"/>
                    </a:moveTo>
                    <a:lnTo>
                      <a:pt x="1" y="3990"/>
                    </a:lnTo>
                    <a:lnTo>
                      <a:pt x="58254" y="3990"/>
                    </a:lnTo>
                    <a:lnTo>
                      <a:pt x="58254" y="0"/>
                    </a:ln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 name="Google Shape;1833;p50">
                <a:extLst>
                  <a:ext uri="{FF2B5EF4-FFF2-40B4-BE49-F238E27FC236}">
                    <a16:creationId xmlns:a16="http://schemas.microsoft.com/office/drawing/2014/main" id="{77ACED33-11E3-F73A-8614-BE469DD1EEF3}"/>
                  </a:ext>
                </a:extLst>
              </p:cNvPr>
              <p:cNvGrpSpPr/>
              <p:nvPr/>
            </p:nvGrpSpPr>
            <p:grpSpPr>
              <a:xfrm>
                <a:off x="1764526" y="959424"/>
                <a:ext cx="5589241" cy="326925"/>
                <a:chOff x="1764526" y="959424"/>
                <a:chExt cx="5589241" cy="326925"/>
              </a:xfrm>
            </p:grpSpPr>
            <p:sp>
              <p:nvSpPr>
                <p:cNvPr id="7" name="Google Shape;1834;p50">
                  <a:extLst>
                    <a:ext uri="{FF2B5EF4-FFF2-40B4-BE49-F238E27FC236}">
                      <a16:creationId xmlns:a16="http://schemas.microsoft.com/office/drawing/2014/main" id="{0D8D1FD7-220C-13B0-EC3A-AFBB3F066CD0}"/>
                    </a:ext>
                  </a:extLst>
                </p:cNvPr>
                <p:cNvSpPr/>
                <p:nvPr/>
              </p:nvSpPr>
              <p:spPr>
                <a:xfrm>
                  <a:off x="1980533" y="959424"/>
                  <a:ext cx="17119" cy="326925"/>
                </a:xfrm>
                <a:custGeom>
                  <a:avLst/>
                  <a:gdLst/>
                  <a:ahLst/>
                  <a:cxnLst/>
                  <a:rect l="l" t="t" r="r" b="b"/>
                  <a:pathLst>
                    <a:path w="209" h="3991" extrusionOk="0">
                      <a:moveTo>
                        <a:pt x="1" y="0"/>
                      </a:moveTo>
                      <a:lnTo>
                        <a:pt x="1" y="3990"/>
                      </a:lnTo>
                      <a:lnTo>
                        <a:pt x="209" y="3990"/>
                      </a:lnTo>
                      <a:lnTo>
                        <a:pt x="2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835;p50">
                  <a:extLst>
                    <a:ext uri="{FF2B5EF4-FFF2-40B4-BE49-F238E27FC236}">
                      <a16:creationId xmlns:a16="http://schemas.microsoft.com/office/drawing/2014/main" id="{2F0D76CF-9439-DBDF-E726-ABF6C0E39920}"/>
                    </a:ext>
                  </a:extLst>
                </p:cNvPr>
                <p:cNvSpPr/>
                <p:nvPr/>
              </p:nvSpPr>
              <p:spPr>
                <a:xfrm>
                  <a:off x="1764526" y="1030443"/>
                  <a:ext cx="105256" cy="184802"/>
                </a:xfrm>
                <a:custGeom>
                  <a:avLst/>
                  <a:gdLst/>
                  <a:ahLst/>
                  <a:cxnLst/>
                  <a:rect l="l" t="t" r="r" b="b"/>
                  <a:pathLst>
                    <a:path w="1285" h="2256" extrusionOk="0">
                      <a:moveTo>
                        <a:pt x="1285" y="1"/>
                      </a:moveTo>
                      <a:lnTo>
                        <a:pt x="1" y="1146"/>
                      </a:lnTo>
                      <a:lnTo>
                        <a:pt x="1285" y="2256"/>
                      </a:lnTo>
                      <a:lnTo>
                        <a:pt x="128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836;p50">
                  <a:extLst>
                    <a:ext uri="{FF2B5EF4-FFF2-40B4-BE49-F238E27FC236}">
                      <a16:creationId xmlns:a16="http://schemas.microsoft.com/office/drawing/2014/main" id="{C32E110A-7766-26B9-8673-CC966165C637}"/>
                    </a:ext>
                  </a:extLst>
                </p:cNvPr>
                <p:cNvSpPr/>
                <p:nvPr/>
              </p:nvSpPr>
              <p:spPr>
                <a:xfrm>
                  <a:off x="7117856" y="959424"/>
                  <a:ext cx="17120" cy="326923"/>
                </a:xfrm>
                <a:custGeom>
                  <a:avLst/>
                  <a:gdLst/>
                  <a:ahLst/>
                  <a:cxnLst/>
                  <a:rect l="l" t="t" r="r" b="b"/>
                  <a:pathLst>
                    <a:path w="209" h="3991" extrusionOk="0">
                      <a:moveTo>
                        <a:pt x="0" y="0"/>
                      </a:moveTo>
                      <a:lnTo>
                        <a:pt x="0" y="3990"/>
                      </a:lnTo>
                      <a:lnTo>
                        <a:pt x="208" y="3990"/>
                      </a:lnTo>
                      <a:lnTo>
                        <a:pt x="20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837;p50">
                  <a:extLst>
                    <a:ext uri="{FF2B5EF4-FFF2-40B4-BE49-F238E27FC236}">
                      <a16:creationId xmlns:a16="http://schemas.microsoft.com/office/drawing/2014/main" id="{FE7E2570-9FCE-A140-B6A4-F825B6F14A47}"/>
                    </a:ext>
                  </a:extLst>
                </p:cNvPr>
                <p:cNvSpPr/>
                <p:nvPr/>
              </p:nvSpPr>
              <p:spPr>
                <a:xfrm>
                  <a:off x="7245724" y="1030443"/>
                  <a:ext cx="108043" cy="184800"/>
                </a:xfrm>
                <a:custGeom>
                  <a:avLst/>
                  <a:gdLst/>
                  <a:ahLst/>
                  <a:cxnLst/>
                  <a:rect l="l" t="t" r="r" b="b"/>
                  <a:pathLst>
                    <a:path w="1319" h="2256" extrusionOk="0">
                      <a:moveTo>
                        <a:pt x="0" y="1"/>
                      </a:moveTo>
                      <a:lnTo>
                        <a:pt x="0" y="2256"/>
                      </a:lnTo>
                      <a:lnTo>
                        <a:pt x="1319" y="1146"/>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12" name="Google Shape;2622;p59">
            <a:extLst>
              <a:ext uri="{FF2B5EF4-FFF2-40B4-BE49-F238E27FC236}">
                <a16:creationId xmlns:a16="http://schemas.microsoft.com/office/drawing/2014/main" id="{44684954-CCB3-D4E4-D7DF-BA1B9B63B9BC}"/>
              </a:ext>
            </a:extLst>
          </p:cNvPr>
          <p:cNvSpPr txBox="1">
            <a:spLocks/>
          </p:cNvSpPr>
          <p:nvPr/>
        </p:nvSpPr>
        <p:spPr>
          <a:xfrm>
            <a:off x="2068507" y="1463861"/>
            <a:ext cx="4991386" cy="25512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9pPr>
          </a:lstStyle>
          <a:p>
            <a:pPr marL="0" indent="0"/>
            <a:r>
              <a:rPr lang="en-US" sz="2200" err="1"/>
              <a:t>Abtraction</a:t>
            </a:r>
            <a:endParaRPr lang="vi-VN"/>
          </a:p>
        </p:txBody>
      </p:sp>
      <p:pic>
        <p:nvPicPr>
          <p:cNvPr id="16" name="Picture 15">
            <a:extLst>
              <a:ext uri="{FF2B5EF4-FFF2-40B4-BE49-F238E27FC236}">
                <a16:creationId xmlns:a16="http://schemas.microsoft.com/office/drawing/2014/main" id="{72EA7B88-DE6A-BBFA-20C1-102AEBA064D6}"/>
              </a:ext>
            </a:extLst>
          </p:cNvPr>
          <p:cNvPicPr>
            <a:picLocks noChangeAspect="1"/>
          </p:cNvPicPr>
          <p:nvPr/>
        </p:nvPicPr>
        <p:blipFill>
          <a:blip r:embed="rId3"/>
          <a:stretch>
            <a:fillRect/>
          </a:stretch>
        </p:blipFill>
        <p:spPr>
          <a:xfrm>
            <a:off x="1684065" y="1993906"/>
            <a:ext cx="5760270" cy="2255715"/>
          </a:xfrm>
          <a:prstGeom prst="rect">
            <a:avLst/>
          </a:prstGeom>
        </p:spPr>
      </p:pic>
      <mc:AlternateContent xmlns:mc="http://schemas.openxmlformats.org/markup-compatibility/2006" xmlns:p14="http://schemas.microsoft.com/office/powerpoint/2010/main">
        <mc:Choice Requires="p14">
          <p:contentPart p14:bwMode="auto" r:id="rId4">
            <p14:nvContentPartPr>
              <p14:cNvPr id="20" name="Ink 19">
                <a:extLst>
                  <a:ext uri="{FF2B5EF4-FFF2-40B4-BE49-F238E27FC236}">
                    <a16:creationId xmlns:a16="http://schemas.microsoft.com/office/drawing/2014/main" id="{101A2979-5D0D-27FF-6B0C-E7714FB28BD9}"/>
                  </a:ext>
                </a:extLst>
              </p14:cNvPr>
              <p14:cNvContentPartPr/>
              <p14:nvPr/>
            </p14:nvContentPartPr>
            <p14:xfrm>
              <a:off x="4316075" y="1813696"/>
              <a:ext cx="155160" cy="202680"/>
            </p14:xfrm>
          </p:contentPart>
        </mc:Choice>
        <mc:Fallback xmlns="">
          <p:pic>
            <p:nvPicPr>
              <p:cNvPr id="20" name="Ink 19">
                <a:extLst>
                  <a:ext uri="{FF2B5EF4-FFF2-40B4-BE49-F238E27FC236}">
                    <a16:creationId xmlns:a16="http://schemas.microsoft.com/office/drawing/2014/main" id="{101A2979-5D0D-27FF-6B0C-E7714FB28BD9}"/>
                  </a:ext>
                </a:extLst>
              </p:cNvPr>
              <p:cNvPicPr/>
              <p:nvPr/>
            </p:nvPicPr>
            <p:blipFill>
              <a:blip r:embed="rId5"/>
              <a:stretch>
                <a:fillRect/>
              </a:stretch>
            </p:blipFill>
            <p:spPr>
              <a:xfrm>
                <a:off x="4307096" y="1804712"/>
                <a:ext cx="172759" cy="220289"/>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3" name="Ink 12">
                <a:extLst>
                  <a:ext uri="{FF2B5EF4-FFF2-40B4-BE49-F238E27FC236}">
                    <a16:creationId xmlns:a16="http://schemas.microsoft.com/office/drawing/2014/main" id="{349E15B2-F40C-3215-3C35-094F1DAD0DCA}"/>
                  </a:ext>
                </a:extLst>
              </p14:cNvPr>
              <p14:cNvContentPartPr/>
              <p14:nvPr/>
            </p14:nvContentPartPr>
            <p14:xfrm>
              <a:off x="4722155" y="2811256"/>
              <a:ext cx="278280" cy="325800"/>
            </p14:xfrm>
          </p:contentPart>
        </mc:Choice>
        <mc:Fallback xmlns="">
          <p:pic>
            <p:nvPicPr>
              <p:cNvPr id="13" name="Ink 12">
                <a:extLst>
                  <a:ext uri="{FF2B5EF4-FFF2-40B4-BE49-F238E27FC236}">
                    <a16:creationId xmlns:a16="http://schemas.microsoft.com/office/drawing/2014/main" id="{349E15B2-F40C-3215-3C35-094F1DAD0DCA}"/>
                  </a:ext>
                </a:extLst>
              </p:cNvPr>
              <p:cNvPicPr/>
              <p:nvPr/>
            </p:nvPicPr>
            <p:blipFill>
              <a:blip r:embed="rId7"/>
              <a:stretch>
                <a:fillRect/>
              </a:stretch>
            </p:blipFill>
            <p:spPr>
              <a:xfrm>
                <a:off x="4713155" y="2802256"/>
                <a:ext cx="295920" cy="3434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4" name="Ink 13">
                <a:extLst>
                  <a:ext uri="{FF2B5EF4-FFF2-40B4-BE49-F238E27FC236}">
                    <a16:creationId xmlns:a16="http://schemas.microsoft.com/office/drawing/2014/main" id="{E929423B-BADB-CD04-6A4F-C2125DE3BA6F}"/>
                  </a:ext>
                </a:extLst>
              </p14:cNvPr>
              <p14:cNvContentPartPr/>
              <p14:nvPr/>
            </p14:nvContentPartPr>
            <p14:xfrm>
              <a:off x="3787595" y="3094216"/>
              <a:ext cx="290160" cy="311040"/>
            </p14:xfrm>
          </p:contentPart>
        </mc:Choice>
        <mc:Fallback xmlns="">
          <p:pic>
            <p:nvPicPr>
              <p:cNvPr id="14" name="Ink 13">
                <a:extLst>
                  <a:ext uri="{FF2B5EF4-FFF2-40B4-BE49-F238E27FC236}">
                    <a16:creationId xmlns:a16="http://schemas.microsoft.com/office/drawing/2014/main" id="{E929423B-BADB-CD04-6A4F-C2125DE3BA6F}"/>
                  </a:ext>
                </a:extLst>
              </p:cNvPr>
              <p:cNvPicPr/>
              <p:nvPr/>
            </p:nvPicPr>
            <p:blipFill>
              <a:blip r:embed="rId9"/>
              <a:stretch>
                <a:fillRect/>
              </a:stretch>
            </p:blipFill>
            <p:spPr>
              <a:xfrm>
                <a:off x="3778595" y="3085216"/>
                <a:ext cx="307800" cy="3286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5" name="Ink 14">
                <a:extLst>
                  <a:ext uri="{FF2B5EF4-FFF2-40B4-BE49-F238E27FC236}">
                    <a16:creationId xmlns:a16="http://schemas.microsoft.com/office/drawing/2014/main" id="{ECCDD908-078A-FA4C-ADA3-C775FAB37928}"/>
                  </a:ext>
                </a:extLst>
              </p14:cNvPr>
              <p14:cNvContentPartPr/>
              <p14:nvPr/>
            </p14:nvContentPartPr>
            <p14:xfrm>
              <a:off x="5540795" y="3431176"/>
              <a:ext cx="400680" cy="324000"/>
            </p14:xfrm>
          </p:contentPart>
        </mc:Choice>
        <mc:Fallback xmlns="">
          <p:pic>
            <p:nvPicPr>
              <p:cNvPr id="15" name="Ink 14">
                <a:extLst>
                  <a:ext uri="{FF2B5EF4-FFF2-40B4-BE49-F238E27FC236}">
                    <a16:creationId xmlns:a16="http://schemas.microsoft.com/office/drawing/2014/main" id="{ECCDD908-078A-FA4C-ADA3-C775FAB37928}"/>
                  </a:ext>
                </a:extLst>
              </p:cNvPr>
              <p:cNvPicPr/>
              <p:nvPr/>
            </p:nvPicPr>
            <p:blipFill>
              <a:blip r:embed="rId11"/>
              <a:stretch>
                <a:fillRect/>
              </a:stretch>
            </p:blipFill>
            <p:spPr>
              <a:xfrm>
                <a:off x="5531795" y="3422176"/>
                <a:ext cx="418320" cy="3416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7" name="Ink 16">
                <a:extLst>
                  <a:ext uri="{FF2B5EF4-FFF2-40B4-BE49-F238E27FC236}">
                    <a16:creationId xmlns:a16="http://schemas.microsoft.com/office/drawing/2014/main" id="{61D0F7C3-40B7-743B-B91E-300E2BE2B894}"/>
                  </a:ext>
                </a:extLst>
              </p14:cNvPr>
              <p14:cNvContentPartPr/>
              <p14:nvPr/>
            </p14:nvContentPartPr>
            <p14:xfrm>
              <a:off x="6646715" y="3679216"/>
              <a:ext cx="319320" cy="365400"/>
            </p14:xfrm>
          </p:contentPart>
        </mc:Choice>
        <mc:Fallback xmlns="">
          <p:pic>
            <p:nvPicPr>
              <p:cNvPr id="17" name="Ink 16">
                <a:extLst>
                  <a:ext uri="{FF2B5EF4-FFF2-40B4-BE49-F238E27FC236}">
                    <a16:creationId xmlns:a16="http://schemas.microsoft.com/office/drawing/2014/main" id="{61D0F7C3-40B7-743B-B91E-300E2BE2B894}"/>
                  </a:ext>
                </a:extLst>
              </p:cNvPr>
              <p:cNvPicPr/>
              <p:nvPr/>
            </p:nvPicPr>
            <p:blipFill>
              <a:blip r:embed="rId13"/>
              <a:stretch>
                <a:fillRect/>
              </a:stretch>
            </p:blipFill>
            <p:spPr>
              <a:xfrm>
                <a:off x="6637725" y="3670216"/>
                <a:ext cx="336940" cy="383040"/>
              </a:xfrm>
              <a:prstGeom prst="rect">
                <a:avLst/>
              </a:prstGeom>
            </p:spPr>
          </p:pic>
        </mc:Fallback>
      </mc:AlternateContent>
    </p:spTree>
    <p:extLst>
      <p:ext uri="{BB962C8B-B14F-4D97-AF65-F5344CB8AC3E}">
        <p14:creationId xmlns:p14="http://schemas.microsoft.com/office/powerpoint/2010/main" val="124117599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2620"/>
        <p:cNvGrpSpPr/>
        <p:nvPr/>
      </p:nvGrpSpPr>
      <p:grpSpPr>
        <a:xfrm>
          <a:off x="0" y="0"/>
          <a:ext cx="0" cy="0"/>
          <a:chOff x="0" y="0"/>
          <a:chExt cx="0" cy="0"/>
        </a:xfrm>
      </p:grpSpPr>
      <p:sp>
        <p:nvSpPr>
          <p:cNvPr id="2627" name="Google Shape;2627;p59"/>
          <p:cNvSpPr txBox="1">
            <a:spLocks noGrp="1"/>
          </p:cNvSpPr>
          <p:nvPr>
            <p:ph type="title" idx="6"/>
          </p:nvPr>
        </p:nvSpPr>
        <p:spPr>
          <a:xfrm>
            <a:off x="1494388" y="747585"/>
            <a:ext cx="63438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Assignment Problem</a:t>
            </a:r>
            <a:endParaRPr/>
          </a:p>
        </p:txBody>
      </p:sp>
      <p:grpSp>
        <p:nvGrpSpPr>
          <p:cNvPr id="2670" name="Google Shape;2670;p59"/>
          <p:cNvGrpSpPr/>
          <p:nvPr/>
        </p:nvGrpSpPr>
        <p:grpSpPr>
          <a:xfrm>
            <a:off x="787370" y="4281505"/>
            <a:ext cx="369130" cy="405607"/>
            <a:chOff x="787370" y="4281505"/>
            <a:chExt cx="369130" cy="405607"/>
          </a:xfrm>
        </p:grpSpPr>
        <p:grpSp>
          <p:nvGrpSpPr>
            <p:cNvPr id="2671" name="Google Shape;2671;p59"/>
            <p:cNvGrpSpPr/>
            <p:nvPr/>
          </p:nvGrpSpPr>
          <p:grpSpPr>
            <a:xfrm>
              <a:off x="787370" y="4281505"/>
              <a:ext cx="225414" cy="405607"/>
              <a:chOff x="8063823" y="2506947"/>
              <a:chExt cx="198009" cy="356296"/>
            </a:xfrm>
          </p:grpSpPr>
          <p:sp>
            <p:nvSpPr>
              <p:cNvPr id="2672" name="Google Shape;2672;p59"/>
              <p:cNvSpPr/>
              <p:nvPr/>
            </p:nvSpPr>
            <p:spPr>
              <a:xfrm>
                <a:off x="8063823" y="2506947"/>
                <a:ext cx="198009" cy="39628"/>
              </a:xfrm>
              <a:custGeom>
                <a:avLst/>
                <a:gdLst/>
                <a:ahLst/>
                <a:cxnLst/>
                <a:rect l="l" t="t" r="r" b="b"/>
                <a:pathLst>
                  <a:path w="4512" h="903" extrusionOk="0">
                    <a:moveTo>
                      <a:pt x="1" y="0"/>
                    </a:moveTo>
                    <a:lnTo>
                      <a:pt x="1" y="902"/>
                    </a:lnTo>
                    <a:lnTo>
                      <a:pt x="4511" y="902"/>
                    </a:lnTo>
                    <a:lnTo>
                      <a:pt x="4511"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59"/>
              <p:cNvSpPr/>
              <p:nvPr/>
            </p:nvSpPr>
            <p:spPr>
              <a:xfrm>
                <a:off x="8063823" y="2823615"/>
                <a:ext cx="198009" cy="39628"/>
              </a:xfrm>
              <a:custGeom>
                <a:avLst/>
                <a:gdLst/>
                <a:ahLst/>
                <a:cxnLst/>
                <a:rect l="l" t="t" r="r" b="b"/>
                <a:pathLst>
                  <a:path w="4512" h="903" extrusionOk="0">
                    <a:moveTo>
                      <a:pt x="1" y="1"/>
                    </a:moveTo>
                    <a:lnTo>
                      <a:pt x="1" y="903"/>
                    </a:lnTo>
                    <a:lnTo>
                      <a:pt x="4511" y="903"/>
                    </a:lnTo>
                    <a:lnTo>
                      <a:pt x="4511" y="1"/>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59"/>
              <p:cNvSpPr/>
              <p:nvPr/>
            </p:nvSpPr>
            <p:spPr>
              <a:xfrm>
                <a:off x="8082122" y="2546531"/>
                <a:ext cx="159917" cy="275642"/>
              </a:xfrm>
              <a:custGeom>
                <a:avLst/>
                <a:gdLst/>
                <a:ahLst/>
                <a:cxnLst/>
                <a:rect l="l" t="t" r="r" b="b"/>
                <a:pathLst>
                  <a:path w="3644" h="6281" extrusionOk="0">
                    <a:moveTo>
                      <a:pt x="0" y="0"/>
                    </a:moveTo>
                    <a:lnTo>
                      <a:pt x="0" y="1735"/>
                    </a:lnTo>
                    <a:lnTo>
                      <a:pt x="1214" y="2915"/>
                    </a:lnTo>
                    <a:lnTo>
                      <a:pt x="1214" y="3366"/>
                    </a:lnTo>
                    <a:lnTo>
                      <a:pt x="0" y="4511"/>
                    </a:lnTo>
                    <a:lnTo>
                      <a:pt x="0" y="6280"/>
                    </a:lnTo>
                    <a:lnTo>
                      <a:pt x="3643" y="6280"/>
                    </a:lnTo>
                    <a:lnTo>
                      <a:pt x="3643" y="4511"/>
                    </a:lnTo>
                    <a:lnTo>
                      <a:pt x="2463" y="3366"/>
                    </a:lnTo>
                    <a:lnTo>
                      <a:pt x="2463" y="2915"/>
                    </a:lnTo>
                    <a:lnTo>
                      <a:pt x="3643" y="1735"/>
                    </a:lnTo>
                    <a:lnTo>
                      <a:pt x="3643"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59"/>
              <p:cNvSpPr/>
              <p:nvPr/>
            </p:nvSpPr>
            <p:spPr>
              <a:xfrm>
                <a:off x="8086686" y="2756648"/>
                <a:ext cx="152281" cy="65520"/>
              </a:xfrm>
              <a:custGeom>
                <a:avLst/>
                <a:gdLst/>
                <a:ahLst/>
                <a:cxnLst/>
                <a:rect l="l" t="t" r="r" b="b"/>
                <a:pathLst>
                  <a:path w="3470" h="1493" extrusionOk="0">
                    <a:moveTo>
                      <a:pt x="1527" y="0"/>
                    </a:moveTo>
                    <a:lnTo>
                      <a:pt x="0" y="1492"/>
                    </a:lnTo>
                    <a:lnTo>
                      <a:pt x="3470" y="1492"/>
                    </a:lnTo>
                    <a:lnTo>
                      <a:pt x="19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59"/>
              <p:cNvSpPr/>
              <p:nvPr/>
            </p:nvSpPr>
            <p:spPr>
              <a:xfrm>
                <a:off x="8086686" y="2756648"/>
                <a:ext cx="152281" cy="65520"/>
              </a:xfrm>
              <a:custGeom>
                <a:avLst/>
                <a:gdLst/>
                <a:ahLst/>
                <a:cxnLst/>
                <a:rect l="l" t="t" r="r" b="b"/>
                <a:pathLst>
                  <a:path w="3470" h="1493" fill="none" extrusionOk="0">
                    <a:moveTo>
                      <a:pt x="1527" y="0"/>
                    </a:moveTo>
                    <a:lnTo>
                      <a:pt x="0" y="1492"/>
                    </a:lnTo>
                    <a:lnTo>
                      <a:pt x="3470" y="1492"/>
                    </a:lnTo>
                    <a:lnTo>
                      <a:pt x="194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59"/>
              <p:cNvSpPr/>
              <p:nvPr/>
            </p:nvSpPr>
            <p:spPr>
              <a:xfrm>
                <a:off x="8153654" y="2726192"/>
                <a:ext cx="18344" cy="19836"/>
              </a:xfrm>
              <a:custGeom>
                <a:avLst/>
                <a:gdLst/>
                <a:ahLst/>
                <a:cxnLst/>
                <a:rect l="l" t="t" r="r" b="b"/>
                <a:pathLst>
                  <a:path w="418" h="452" extrusionOk="0">
                    <a:moveTo>
                      <a:pt x="1" y="0"/>
                    </a:moveTo>
                    <a:lnTo>
                      <a:pt x="1" y="451"/>
                    </a:lnTo>
                    <a:lnTo>
                      <a:pt x="417" y="451"/>
                    </a:lnTo>
                    <a:lnTo>
                      <a:pt x="41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59"/>
              <p:cNvSpPr/>
              <p:nvPr/>
            </p:nvSpPr>
            <p:spPr>
              <a:xfrm>
                <a:off x="8153654" y="2698765"/>
                <a:ext cx="18344" cy="19836"/>
              </a:xfrm>
              <a:custGeom>
                <a:avLst/>
                <a:gdLst/>
                <a:ahLst/>
                <a:cxnLst/>
                <a:rect l="l" t="t" r="r" b="b"/>
                <a:pathLst>
                  <a:path w="418" h="452" extrusionOk="0">
                    <a:moveTo>
                      <a:pt x="1" y="1"/>
                    </a:moveTo>
                    <a:lnTo>
                      <a:pt x="1" y="452"/>
                    </a:lnTo>
                    <a:lnTo>
                      <a:pt x="417" y="452"/>
                    </a:lnTo>
                    <a:lnTo>
                      <a:pt x="41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59"/>
              <p:cNvSpPr/>
              <p:nvPr/>
            </p:nvSpPr>
            <p:spPr>
              <a:xfrm>
                <a:off x="8124734" y="2628726"/>
                <a:ext cx="74648" cy="27472"/>
              </a:xfrm>
              <a:custGeom>
                <a:avLst/>
                <a:gdLst/>
                <a:ahLst/>
                <a:cxnLst/>
                <a:rect l="l" t="t" r="r" b="b"/>
                <a:pathLst>
                  <a:path w="1701" h="626" extrusionOk="0">
                    <a:moveTo>
                      <a:pt x="1" y="1"/>
                    </a:moveTo>
                    <a:lnTo>
                      <a:pt x="660" y="625"/>
                    </a:lnTo>
                    <a:lnTo>
                      <a:pt x="1076" y="625"/>
                    </a:lnTo>
                    <a:lnTo>
                      <a:pt x="17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80" name="Google Shape;2680;p59"/>
            <p:cNvSpPr/>
            <p:nvPr/>
          </p:nvSpPr>
          <p:spPr>
            <a:xfrm>
              <a:off x="1064550" y="4376213"/>
              <a:ext cx="91950" cy="91100"/>
            </a:xfrm>
            <a:custGeom>
              <a:avLst/>
              <a:gdLst/>
              <a:ahLst/>
              <a:cxnLst/>
              <a:rect l="l" t="t" r="r" b="b"/>
              <a:pathLst>
                <a:path w="3678" h="3644" fill="none" extrusionOk="0">
                  <a:moveTo>
                    <a:pt x="3157" y="0"/>
                  </a:moveTo>
                  <a:lnTo>
                    <a:pt x="1839" y="1319"/>
                  </a:lnTo>
                  <a:lnTo>
                    <a:pt x="486" y="0"/>
                  </a:lnTo>
                  <a:lnTo>
                    <a:pt x="0" y="486"/>
                  </a:lnTo>
                  <a:lnTo>
                    <a:pt x="1319" y="1805"/>
                  </a:lnTo>
                  <a:lnTo>
                    <a:pt x="0" y="3158"/>
                  </a:lnTo>
                  <a:lnTo>
                    <a:pt x="486" y="3643"/>
                  </a:lnTo>
                  <a:lnTo>
                    <a:pt x="1839" y="2325"/>
                  </a:lnTo>
                  <a:lnTo>
                    <a:pt x="3157" y="3643"/>
                  </a:lnTo>
                  <a:lnTo>
                    <a:pt x="3678" y="3158"/>
                  </a:lnTo>
                  <a:lnTo>
                    <a:pt x="2325" y="1805"/>
                  </a:lnTo>
                  <a:lnTo>
                    <a:pt x="3678" y="486"/>
                  </a:lnTo>
                  <a:lnTo>
                    <a:pt x="3157" y="0"/>
                  </a:lnTo>
                  <a:lnTo>
                    <a:pt x="3157" y="0"/>
                  </a:lnTo>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81" name="Google Shape;2681;p59"/>
          <p:cNvGrpSpPr/>
          <p:nvPr/>
        </p:nvGrpSpPr>
        <p:grpSpPr>
          <a:xfrm>
            <a:off x="8009738" y="444900"/>
            <a:ext cx="739738" cy="499927"/>
            <a:chOff x="8009738" y="444900"/>
            <a:chExt cx="739738" cy="499927"/>
          </a:xfrm>
        </p:grpSpPr>
        <p:grpSp>
          <p:nvGrpSpPr>
            <p:cNvPr id="2682" name="Google Shape;2682;p59"/>
            <p:cNvGrpSpPr/>
            <p:nvPr/>
          </p:nvGrpSpPr>
          <p:grpSpPr>
            <a:xfrm>
              <a:off x="8114513" y="444900"/>
              <a:ext cx="634963" cy="406652"/>
              <a:chOff x="8114513" y="444900"/>
              <a:chExt cx="634963" cy="406652"/>
            </a:xfrm>
          </p:grpSpPr>
          <p:sp>
            <p:nvSpPr>
              <p:cNvPr id="2683" name="Google Shape;2683;p59"/>
              <p:cNvSpPr/>
              <p:nvPr/>
            </p:nvSpPr>
            <p:spPr>
              <a:xfrm>
                <a:off x="8114513" y="444900"/>
                <a:ext cx="634950" cy="59000"/>
              </a:xfrm>
              <a:custGeom>
                <a:avLst/>
                <a:gdLst/>
                <a:ahLst/>
                <a:cxnLst/>
                <a:rect l="l" t="t" r="r" b="b"/>
                <a:pathLst>
                  <a:path w="25398" h="2360" extrusionOk="0">
                    <a:moveTo>
                      <a:pt x="1" y="0"/>
                    </a:moveTo>
                    <a:lnTo>
                      <a:pt x="1" y="2359"/>
                    </a:lnTo>
                    <a:lnTo>
                      <a:pt x="25398" y="2359"/>
                    </a:lnTo>
                    <a:lnTo>
                      <a:pt x="25398"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59"/>
              <p:cNvSpPr/>
              <p:nvPr/>
            </p:nvSpPr>
            <p:spPr>
              <a:xfrm>
                <a:off x="8706063" y="463100"/>
                <a:ext cx="21725" cy="20850"/>
              </a:xfrm>
              <a:custGeom>
                <a:avLst/>
                <a:gdLst/>
                <a:ahLst/>
                <a:cxnLst/>
                <a:rect l="l" t="t" r="r" b="b"/>
                <a:pathLst>
                  <a:path w="869" h="834" fill="none" extrusionOk="0">
                    <a:moveTo>
                      <a:pt x="1" y="1"/>
                    </a:moveTo>
                    <a:lnTo>
                      <a:pt x="868" y="833"/>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59"/>
              <p:cNvSpPr/>
              <p:nvPr/>
            </p:nvSpPr>
            <p:spPr>
              <a:xfrm>
                <a:off x="8706063" y="463100"/>
                <a:ext cx="21725" cy="20850"/>
              </a:xfrm>
              <a:custGeom>
                <a:avLst/>
                <a:gdLst/>
                <a:ahLst/>
                <a:cxnLst/>
                <a:rect l="l" t="t" r="r" b="b"/>
                <a:pathLst>
                  <a:path w="869" h="834" fill="none" extrusionOk="0">
                    <a:moveTo>
                      <a:pt x="868" y="1"/>
                    </a:moveTo>
                    <a:lnTo>
                      <a:pt x="1" y="833"/>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59"/>
              <p:cNvSpPr/>
              <p:nvPr/>
            </p:nvSpPr>
            <p:spPr>
              <a:xfrm>
                <a:off x="8114525" y="503900"/>
                <a:ext cx="634950" cy="347652"/>
              </a:xfrm>
              <a:custGeom>
                <a:avLst/>
                <a:gdLst/>
                <a:ahLst/>
                <a:cxnLst/>
                <a:rect l="l" t="t" r="r" b="b"/>
                <a:pathLst>
                  <a:path w="25398" h="2360" extrusionOk="0">
                    <a:moveTo>
                      <a:pt x="1" y="0"/>
                    </a:moveTo>
                    <a:lnTo>
                      <a:pt x="1" y="2359"/>
                    </a:lnTo>
                    <a:lnTo>
                      <a:pt x="25398" y="2359"/>
                    </a:lnTo>
                    <a:lnTo>
                      <a:pt x="25398"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87" name="Google Shape;2687;p59"/>
            <p:cNvGrpSpPr/>
            <p:nvPr/>
          </p:nvGrpSpPr>
          <p:grpSpPr>
            <a:xfrm>
              <a:off x="8009738" y="538175"/>
              <a:ext cx="634963" cy="406652"/>
              <a:chOff x="8009738" y="538175"/>
              <a:chExt cx="634963" cy="406652"/>
            </a:xfrm>
          </p:grpSpPr>
          <p:sp>
            <p:nvSpPr>
              <p:cNvPr id="2688" name="Google Shape;2688;p59"/>
              <p:cNvSpPr/>
              <p:nvPr/>
            </p:nvSpPr>
            <p:spPr>
              <a:xfrm>
                <a:off x="8009738" y="538175"/>
                <a:ext cx="634950" cy="59000"/>
              </a:xfrm>
              <a:custGeom>
                <a:avLst/>
                <a:gdLst/>
                <a:ahLst/>
                <a:cxnLst/>
                <a:rect l="l" t="t" r="r" b="b"/>
                <a:pathLst>
                  <a:path w="25398" h="2360" extrusionOk="0">
                    <a:moveTo>
                      <a:pt x="1" y="0"/>
                    </a:moveTo>
                    <a:lnTo>
                      <a:pt x="1" y="2359"/>
                    </a:lnTo>
                    <a:lnTo>
                      <a:pt x="25398" y="2359"/>
                    </a:lnTo>
                    <a:lnTo>
                      <a:pt x="25398"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59"/>
              <p:cNvSpPr/>
              <p:nvPr/>
            </p:nvSpPr>
            <p:spPr>
              <a:xfrm>
                <a:off x="8601288" y="556375"/>
                <a:ext cx="21725" cy="20850"/>
              </a:xfrm>
              <a:custGeom>
                <a:avLst/>
                <a:gdLst/>
                <a:ahLst/>
                <a:cxnLst/>
                <a:rect l="l" t="t" r="r" b="b"/>
                <a:pathLst>
                  <a:path w="869" h="834" fill="none" extrusionOk="0">
                    <a:moveTo>
                      <a:pt x="1" y="1"/>
                    </a:moveTo>
                    <a:lnTo>
                      <a:pt x="868" y="833"/>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59"/>
              <p:cNvSpPr/>
              <p:nvPr/>
            </p:nvSpPr>
            <p:spPr>
              <a:xfrm>
                <a:off x="8601288" y="556375"/>
                <a:ext cx="21725" cy="20850"/>
              </a:xfrm>
              <a:custGeom>
                <a:avLst/>
                <a:gdLst/>
                <a:ahLst/>
                <a:cxnLst/>
                <a:rect l="l" t="t" r="r" b="b"/>
                <a:pathLst>
                  <a:path w="869" h="834" fill="none" extrusionOk="0">
                    <a:moveTo>
                      <a:pt x="868" y="1"/>
                    </a:moveTo>
                    <a:lnTo>
                      <a:pt x="1" y="833"/>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59"/>
              <p:cNvSpPr/>
              <p:nvPr/>
            </p:nvSpPr>
            <p:spPr>
              <a:xfrm>
                <a:off x="8009750" y="597175"/>
                <a:ext cx="634950" cy="347652"/>
              </a:xfrm>
              <a:custGeom>
                <a:avLst/>
                <a:gdLst/>
                <a:ahLst/>
                <a:cxnLst/>
                <a:rect l="l" t="t" r="r" b="b"/>
                <a:pathLst>
                  <a:path w="25398" h="2360" extrusionOk="0">
                    <a:moveTo>
                      <a:pt x="1" y="0"/>
                    </a:moveTo>
                    <a:lnTo>
                      <a:pt x="1" y="2359"/>
                    </a:lnTo>
                    <a:lnTo>
                      <a:pt x="25398" y="2359"/>
                    </a:lnTo>
                    <a:lnTo>
                      <a:pt x="25398"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692" name="Google Shape;2692;p59"/>
          <p:cNvGrpSpPr/>
          <p:nvPr/>
        </p:nvGrpSpPr>
        <p:grpSpPr>
          <a:xfrm>
            <a:off x="706408" y="-1469152"/>
            <a:ext cx="1218677" cy="2647482"/>
            <a:chOff x="706408" y="-1469152"/>
            <a:chExt cx="1218677" cy="2647482"/>
          </a:xfrm>
        </p:grpSpPr>
        <p:grpSp>
          <p:nvGrpSpPr>
            <p:cNvPr id="2693" name="Google Shape;2693;p59"/>
            <p:cNvGrpSpPr/>
            <p:nvPr/>
          </p:nvGrpSpPr>
          <p:grpSpPr>
            <a:xfrm>
              <a:off x="706408" y="-1469152"/>
              <a:ext cx="1218677" cy="2356830"/>
              <a:chOff x="2071700" y="1617275"/>
              <a:chExt cx="717375" cy="1387350"/>
            </a:xfrm>
          </p:grpSpPr>
          <p:sp>
            <p:nvSpPr>
              <p:cNvPr id="2694" name="Google Shape;2694;p59"/>
              <p:cNvSpPr/>
              <p:nvPr/>
            </p:nvSpPr>
            <p:spPr>
              <a:xfrm>
                <a:off x="2093750" y="1644825"/>
                <a:ext cx="6625" cy="1339950"/>
              </a:xfrm>
              <a:custGeom>
                <a:avLst/>
                <a:gdLst/>
                <a:ahLst/>
                <a:cxnLst/>
                <a:rect l="l" t="t" r="r" b="b"/>
                <a:pathLst>
                  <a:path w="265" h="53598" extrusionOk="0">
                    <a:moveTo>
                      <a:pt x="0" y="0"/>
                    </a:moveTo>
                    <a:lnTo>
                      <a:pt x="0" y="5113"/>
                    </a:lnTo>
                    <a:lnTo>
                      <a:pt x="265" y="5113"/>
                    </a:lnTo>
                    <a:lnTo>
                      <a:pt x="265" y="0"/>
                    </a:lnTo>
                    <a:close/>
                    <a:moveTo>
                      <a:pt x="0" y="5378"/>
                    </a:moveTo>
                    <a:lnTo>
                      <a:pt x="0" y="10447"/>
                    </a:lnTo>
                    <a:lnTo>
                      <a:pt x="265" y="10447"/>
                    </a:lnTo>
                    <a:lnTo>
                      <a:pt x="265" y="5378"/>
                    </a:lnTo>
                    <a:close/>
                    <a:moveTo>
                      <a:pt x="0" y="10755"/>
                    </a:moveTo>
                    <a:lnTo>
                      <a:pt x="0" y="15824"/>
                    </a:lnTo>
                    <a:lnTo>
                      <a:pt x="265" y="15824"/>
                    </a:lnTo>
                    <a:lnTo>
                      <a:pt x="265" y="10755"/>
                    </a:lnTo>
                    <a:close/>
                    <a:moveTo>
                      <a:pt x="0" y="16089"/>
                    </a:moveTo>
                    <a:lnTo>
                      <a:pt x="0" y="21201"/>
                    </a:lnTo>
                    <a:lnTo>
                      <a:pt x="265" y="21201"/>
                    </a:lnTo>
                    <a:lnTo>
                      <a:pt x="265" y="16089"/>
                    </a:lnTo>
                    <a:close/>
                    <a:moveTo>
                      <a:pt x="0" y="21466"/>
                    </a:moveTo>
                    <a:lnTo>
                      <a:pt x="0" y="26579"/>
                    </a:lnTo>
                    <a:lnTo>
                      <a:pt x="265" y="26579"/>
                    </a:lnTo>
                    <a:lnTo>
                      <a:pt x="265" y="21466"/>
                    </a:lnTo>
                    <a:close/>
                    <a:moveTo>
                      <a:pt x="0" y="26843"/>
                    </a:moveTo>
                    <a:lnTo>
                      <a:pt x="0" y="31956"/>
                    </a:lnTo>
                    <a:lnTo>
                      <a:pt x="265" y="31956"/>
                    </a:lnTo>
                    <a:lnTo>
                      <a:pt x="265" y="26843"/>
                    </a:lnTo>
                    <a:close/>
                    <a:moveTo>
                      <a:pt x="0" y="32221"/>
                    </a:moveTo>
                    <a:lnTo>
                      <a:pt x="0" y="37334"/>
                    </a:lnTo>
                    <a:lnTo>
                      <a:pt x="265" y="37334"/>
                    </a:lnTo>
                    <a:lnTo>
                      <a:pt x="265" y="32221"/>
                    </a:lnTo>
                    <a:close/>
                    <a:moveTo>
                      <a:pt x="0" y="37598"/>
                    </a:moveTo>
                    <a:lnTo>
                      <a:pt x="0" y="42711"/>
                    </a:lnTo>
                    <a:lnTo>
                      <a:pt x="265" y="42711"/>
                    </a:lnTo>
                    <a:lnTo>
                      <a:pt x="265" y="37598"/>
                    </a:lnTo>
                    <a:close/>
                    <a:moveTo>
                      <a:pt x="0" y="42975"/>
                    </a:moveTo>
                    <a:lnTo>
                      <a:pt x="0" y="48088"/>
                    </a:lnTo>
                    <a:lnTo>
                      <a:pt x="265" y="48088"/>
                    </a:lnTo>
                    <a:lnTo>
                      <a:pt x="265" y="42975"/>
                    </a:lnTo>
                    <a:close/>
                    <a:moveTo>
                      <a:pt x="0" y="48353"/>
                    </a:moveTo>
                    <a:lnTo>
                      <a:pt x="0" y="53598"/>
                    </a:lnTo>
                    <a:lnTo>
                      <a:pt x="44" y="53598"/>
                    </a:lnTo>
                    <a:lnTo>
                      <a:pt x="44"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59"/>
              <p:cNvSpPr/>
              <p:nvPr/>
            </p:nvSpPr>
            <p:spPr>
              <a:xfrm>
                <a:off x="2093750" y="1643725"/>
                <a:ext cx="6625" cy="1341050"/>
              </a:xfrm>
              <a:custGeom>
                <a:avLst/>
                <a:gdLst/>
                <a:ahLst/>
                <a:cxnLst/>
                <a:rect l="l" t="t" r="r" b="b"/>
                <a:pathLst>
                  <a:path w="265" h="53642" fill="none" extrusionOk="0">
                    <a:moveTo>
                      <a:pt x="0" y="0"/>
                    </a:moveTo>
                    <a:lnTo>
                      <a:pt x="0" y="0"/>
                    </a:lnTo>
                    <a:lnTo>
                      <a:pt x="0" y="53642"/>
                    </a:lnTo>
                    <a:lnTo>
                      <a:pt x="265" y="53642"/>
                    </a:lnTo>
                    <a:lnTo>
                      <a:pt x="44" y="53642"/>
                    </a:lnTo>
                    <a:lnTo>
                      <a:pt x="44" y="53377"/>
                    </a:lnTo>
                    <a:lnTo>
                      <a:pt x="265" y="53377"/>
                    </a:lnTo>
                    <a:lnTo>
                      <a:pt x="265" y="48397"/>
                    </a:lnTo>
                    <a:lnTo>
                      <a:pt x="0" y="48397"/>
                    </a:lnTo>
                    <a:lnTo>
                      <a:pt x="0" y="48132"/>
                    </a:lnTo>
                    <a:lnTo>
                      <a:pt x="265" y="48132"/>
                    </a:lnTo>
                    <a:lnTo>
                      <a:pt x="265" y="43019"/>
                    </a:lnTo>
                    <a:lnTo>
                      <a:pt x="0" y="43019"/>
                    </a:lnTo>
                    <a:lnTo>
                      <a:pt x="0" y="42755"/>
                    </a:lnTo>
                    <a:lnTo>
                      <a:pt x="265" y="42755"/>
                    </a:lnTo>
                    <a:lnTo>
                      <a:pt x="265" y="37642"/>
                    </a:lnTo>
                    <a:lnTo>
                      <a:pt x="0" y="37642"/>
                    </a:lnTo>
                    <a:lnTo>
                      <a:pt x="0" y="37378"/>
                    </a:lnTo>
                    <a:lnTo>
                      <a:pt x="265" y="37378"/>
                    </a:lnTo>
                    <a:lnTo>
                      <a:pt x="265" y="32265"/>
                    </a:lnTo>
                    <a:lnTo>
                      <a:pt x="0" y="32265"/>
                    </a:lnTo>
                    <a:lnTo>
                      <a:pt x="0" y="32000"/>
                    </a:lnTo>
                    <a:lnTo>
                      <a:pt x="265" y="32000"/>
                    </a:lnTo>
                    <a:lnTo>
                      <a:pt x="265" y="26887"/>
                    </a:lnTo>
                    <a:lnTo>
                      <a:pt x="0" y="26887"/>
                    </a:lnTo>
                    <a:lnTo>
                      <a:pt x="0" y="26623"/>
                    </a:lnTo>
                    <a:lnTo>
                      <a:pt x="265" y="26623"/>
                    </a:lnTo>
                    <a:lnTo>
                      <a:pt x="265" y="21510"/>
                    </a:lnTo>
                    <a:lnTo>
                      <a:pt x="0" y="21510"/>
                    </a:lnTo>
                    <a:lnTo>
                      <a:pt x="0" y="21245"/>
                    </a:lnTo>
                    <a:lnTo>
                      <a:pt x="265" y="21245"/>
                    </a:lnTo>
                    <a:lnTo>
                      <a:pt x="265" y="16133"/>
                    </a:lnTo>
                    <a:lnTo>
                      <a:pt x="0" y="16133"/>
                    </a:lnTo>
                    <a:lnTo>
                      <a:pt x="0" y="15868"/>
                    </a:lnTo>
                    <a:lnTo>
                      <a:pt x="265" y="15868"/>
                    </a:lnTo>
                    <a:lnTo>
                      <a:pt x="265" y="10799"/>
                    </a:lnTo>
                    <a:lnTo>
                      <a:pt x="0" y="10799"/>
                    </a:lnTo>
                    <a:lnTo>
                      <a:pt x="0" y="10491"/>
                    </a:lnTo>
                    <a:lnTo>
                      <a:pt x="265" y="10491"/>
                    </a:lnTo>
                    <a:lnTo>
                      <a:pt x="265" y="5422"/>
                    </a:lnTo>
                    <a:lnTo>
                      <a:pt x="0" y="5422"/>
                    </a:lnTo>
                    <a:lnTo>
                      <a:pt x="0" y="5157"/>
                    </a:lnTo>
                    <a:lnTo>
                      <a:pt x="265" y="5157"/>
                    </a:lnTo>
                    <a:lnTo>
                      <a:pt x="265" y="44"/>
                    </a:lnTo>
                    <a:lnTo>
                      <a:pt x="0" y="44"/>
                    </a:lnTo>
                    <a:lnTo>
                      <a:pt x="0"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59"/>
              <p:cNvSpPr/>
              <p:nvPr/>
            </p:nvSpPr>
            <p:spPr>
              <a:xfrm>
                <a:off x="2228175" y="1644825"/>
                <a:ext cx="6650" cy="1333350"/>
              </a:xfrm>
              <a:custGeom>
                <a:avLst/>
                <a:gdLst/>
                <a:ahLst/>
                <a:cxnLst/>
                <a:rect l="l" t="t" r="r" b="b"/>
                <a:pathLst>
                  <a:path w="266" h="53334" extrusionOk="0">
                    <a:moveTo>
                      <a:pt x="1" y="0"/>
                    </a:moveTo>
                    <a:lnTo>
                      <a:pt x="1" y="5113"/>
                    </a:lnTo>
                    <a:lnTo>
                      <a:pt x="265" y="5113"/>
                    </a:lnTo>
                    <a:lnTo>
                      <a:pt x="265" y="0"/>
                    </a:lnTo>
                    <a:close/>
                    <a:moveTo>
                      <a:pt x="1" y="5378"/>
                    </a:moveTo>
                    <a:lnTo>
                      <a:pt x="1" y="10447"/>
                    </a:lnTo>
                    <a:lnTo>
                      <a:pt x="265" y="10447"/>
                    </a:lnTo>
                    <a:lnTo>
                      <a:pt x="265" y="5378"/>
                    </a:lnTo>
                    <a:close/>
                    <a:moveTo>
                      <a:pt x="1" y="10755"/>
                    </a:moveTo>
                    <a:lnTo>
                      <a:pt x="1" y="15824"/>
                    </a:lnTo>
                    <a:lnTo>
                      <a:pt x="265" y="15824"/>
                    </a:lnTo>
                    <a:lnTo>
                      <a:pt x="265" y="10755"/>
                    </a:lnTo>
                    <a:close/>
                    <a:moveTo>
                      <a:pt x="1" y="16089"/>
                    </a:moveTo>
                    <a:lnTo>
                      <a:pt x="1" y="21201"/>
                    </a:lnTo>
                    <a:lnTo>
                      <a:pt x="265" y="21201"/>
                    </a:lnTo>
                    <a:lnTo>
                      <a:pt x="265" y="16089"/>
                    </a:lnTo>
                    <a:close/>
                    <a:moveTo>
                      <a:pt x="1" y="21466"/>
                    </a:moveTo>
                    <a:lnTo>
                      <a:pt x="1" y="26579"/>
                    </a:lnTo>
                    <a:lnTo>
                      <a:pt x="265" y="26579"/>
                    </a:lnTo>
                    <a:lnTo>
                      <a:pt x="265" y="21466"/>
                    </a:lnTo>
                    <a:close/>
                    <a:moveTo>
                      <a:pt x="1" y="26843"/>
                    </a:moveTo>
                    <a:lnTo>
                      <a:pt x="1" y="31956"/>
                    </a:lnTo>
                    <a:lnTo>
                      <a:pt x="265" y="31956"/>
                    </a:lnTo>
                    <a:lnTo>
                      <a:pt x="265" y="26843"/>
                    </a:lnTo>
                    <a:close/>
                    <a:moveTo>
                      <a:pt x="1" y="32221"/>
                    </a:moveTo>
                    <a:lnTo>
                      <a:pt x="1" y="37334"/>
                    </a:lnTo>
                    <a:lnTo>
                      <a:pt x="265" y="37334"/>
                    </a:lnTo>
                    <a:lnTo>
                      <a:pt x="265" y="32221"/>
                    </a:lnTo>
                    <a:close/>
                    <a:moveTo>
                      <a:pt x="1" y="37598"/>
                    </a:moveTo>
                    <a:lnTo>
                      <a:pt x="1" y="42711"/>
                    </a:lnTo>
                    <a:lnTo>
                      <a:pt x="265" y="42711"/>
                    </a:lnTo>
                    <a:lnTo>
                      <a:pt x="265" y="37598"/>
                    </a:lnTo>
                    <a:close/>
                    <a:moveTo>
                      <a:pt x="1" y="42975"/>
                    </a:moveTo>
                    <a:lnTo>
                      <a:pt x="1" y="48088"/>
                    </a:lnTo>
                    <a:lnTo>
                      <a:pt x="265" y="48088"/>
                    </a:lnTo>
                    <a:lnTo>
                      <a:pt x="265" y="42975"/>
                    </a:lnTo>
                    <a:close/>
                    <a:moveTo>
                      <a:pt x="1" y="48353"/>
                    </a:moveTo>
                    <a:lnTo>
                      <a:pt x="1"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59"/>
              <p:cNvSpPr/>
              <p:nvPr/>
            </p:nvSpPr>
            <p:spPr>
              <a:xfrm>
                <a:off x="2228175" y="2853625"/>
                <a:ext cx="6650" cy="124550"/>
              </a:xfrm>
              <a:custGeom>
                <a:avLst/>
                <a:gdLst/>
                <a:ahLst/>
                <a:cxnLst/>
                <a:rect l="l" t="t" r="r" b="b"/>
                <a:pathLst>
                  <a:path w="266" h="4982" fill="none" extrusionOk="0">
                    <a:moveTo>
                      <a:pt x="265" y="1"/>
                    </a:moveTo>
                    <a:lnTo>
                      <a:pt x="1" y="1"/>
                    </a:lnTo>
                    <a:lnTo>
                      <a:pt x="1" y="4981"/>
                    </a:lnTo>
                    <a:lnTo>
                      <a:pt x="265" y="4981"/>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59"/>
              <p:cNvSpPr/>
              <p:nvPr/>
            </p:nvSpPr>
            <p:spPr>
              <a:xfrm>
                <a:off x="2228175" y="2719200"/>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59"/>
              <p:cNvSpPr/>
              <p:nvPr/>
            </p:nvSpPr>
            <p:spPr>
              <a:xfrm>
                <a:off x="2228175" y="2584750"/>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59"/>
              <p:cNvSpPr/>
              <p:nvPr/>
            </p:nvSpPr>
            <p:spPr>
              <a:xfrm>
                <a:off x="2228175" y="2450325"/>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59"/>
              <p:cNvSpPr/>
              <p:nvPr/>
            </p:nvSpPr>
            <p:spPr>
              <a:xfrm>
                <a:off x="2228175" y="2315900"/>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59"/>
              <p:cNvSpPr/>
              <p:nvPr/>
            </p:nvSpPr>
            <p:spPr>
              <a:xfrm>
                <a:off x="2228175" y="2181450"/>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59"/>
              <p:cNvSpPr/>
              <p:nvPr/>
            </p:nvSpPr>
            <p:spPr>
              <a:xfrm>
                <a:off x="2228175" y="2047025"/>
                <a:ext cx="6650" cy="127850"/>
              </a:xfrm>
              <a:custGeom>
                <a:avLst/>
                <a:gdLst/>
                <a:ahLst/>
                <a:cxnLst/>
                <a:rect l="l" t="t" r="r" b="b"/>
                <a:pathLst>
                  <a:path w="266" h="5114" fill="none" extrusionOk="0">
                    <a:moveTo>
                      <a:pt x="265" y="1"/>
                    </a:moveTo>
                    <a:lnTo>
                      <a:pt x="1" y="1"/>
                    </a:lnTo>
                    <a:lnTo>
                      <a:pt x="1" y="5113"/>
                    </a:lnTo>
                    <a:lnTo>
                      <a:pt x="265" y="5113"/>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59"/>
              <p:cNvSpPr/>
              <p:nvPr/>
            </p:nvSpPr>
            <p:spPr>
              <a:xfrm>
                <a:off x="2228175" y="1913700"/>
                <a:ext cx="6650" cy="126750"/>
              </a:xfrm>
              <a:custGeom>
                <a:avLst/>
                <a:gdLst/>
                <a:ahLst/>
                <a:cxnLst/>
                <a:rect l="l" t="t" r="r" b="b"/>
                <a:pathLst>
                  <a:path w="266" h="5070" fill="none" extrusionOk="0">
                    <a:moveTo>
                      <a:pt x="265" y="0"/>
                    </a:moveTo>
                    <a:lnTo>
                      <a:pt x="1" y="0"/>
                    </a:lnTo>
                    <a:lnTo>
                      <a:pt x="1" y="5069"/>
                    </a:lnTo>
                    <a:lnTo>
                      <a:pt x="265" y="5069"/>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59"/>
              <p:cNvSpPr/>
              <p:nvPr/>
            </p:nvSpPr>
            <p:spPr>
              <a:xfrm>
                <a:off x="2228175" y="1779250"/>
                <a:ext cx="6650" cy="126750"/>
              </a:xfrm>
              <a:custGeom>
                <a:avLst/>
                <a:gdLst/>
                <a:ahLst/>
                <a:cxnLst/>
                <a:rect l="l" t="t" r="r" b="b"/>
                <a:pathLst>
                  <a:path w="266" h="5070" fill="none" extrusionOk="0">
                    <a:moveTo>
                      <a:pt x="265" y="1"/>
                    </a:moveTo>
                    <a:lnTo>
                      <a:pt x="1" y="1"/>
                    </a:lnTo>
                    <a:lnTo>
                      <a:pt x="1" y="5070"/>
                    </a:lnTo>
                    <a:lnTo>
                      <a:pt x="265" y="5070"/>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59"/>
              <p:cNvSpPr/>
              <p:nvPr/>
            </p:nvSpPr>
            <p:spPr>
              <a:xfrm>
                <a:off x="2228175" y="1644825"/>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59"/>
              <p:cNvSpPr/>
              <p:nvPr/>
            </p:nvSpPr>
            <p:spPr>
              <a:xfrm>
                <a:off x="2362625" y="1644825"/>
                <a:ext cx="6625" cy="1333350"/>
              </a:xfrm>
              <a:custGeom>
                <a:avLst/>
                <a:gdLst/>
                <a:ahLst/>
                <a:cxnLst/>
                <a:rect l="l" t="t" r="r" b="b"/>
                <a:pathLst>
                  <a:path w="265" h="53334" extrusionOk="0">
                    <a:moveTo>
                      <a:pt x="0" y="0"/>
                    </a:moveTo>
                    <a:lnTo>
                      <a:pt x="0" y="5113"/>
                    </a:lnTo>
                    <a:lnTo>
                      <a:pt x="265" y="5113"/>
                    </a:lnTo>
                    <a:lnTo>
                      <a:pt x="265" y="0"/>
                    </a:lnTo>
                    <a:close/>
                    <a:moveTo>
                      <a:pt x="0" y="5378"/>
                    </a:moveTo>
                    <a:lnTo>
                      <a:pt x="0" y="10447"/>
                    </a:lnTo>
                    <a:lnTo>
                      <a:pt x="265" y="10447"/>
                    </a:lnTo>
                    <a:lnTo>
                      <a:pt x="265" y="5378"/>
                    </a:lnTo>
                    <a:close/>
                    <a:moveTo>
                      <a:pt x="0" y="10755"/>
                    </a:moveTo>
                    <a:lnTo>
                      <a:pt x="0" y="15824"/>
                    </a:lnTo>
                    <a:lnTo>
                      <a:pt x="265" y="15824"/>
                    </a:lnTo>
                    <a:lnTo>
                      <a:pt x="265" y="10755"/>
                    </a:lnTo>
                    <a:close/>
                    <a:moveTo>
                      <a:pt x="0" y="16089"/>
                    </a:moveTo>
                    <a:lnTo>
                      <a:pt x="0" y="21201"/>
                    </a:lnTo>
                    <a:lnTo>
                      <a:pt x="265" y="21201"/>
                    </a:lnTo>
                    <a:lnTo>
                      <a:pt x="265" y="16089"/>
                    </a:lnTo>
                    <a:close/>
                    <a:moveTo>
                      <a:pt x="0" y="21466"/>
                    </a:moveTo>
                    <a:lnTo>
                      <a:pt x="0" y="26579"/>
                    </a:lnTo>
                    <a:lnTo>
                      <a:pt x="265" y="26579"/>
                    </a:lnTo>
                    <a:lnTo>
                      <a:pt x="265" y="21466"/>
                    </a:lnTo>
                    <a:close/>
                    <a:moveTo>
                      <a:pt x="0" y="26843"/>
                    </a:moveTo>
                    <a:lnTo>
                      <a:pt x="0" y="31956"/>
                    </a:lnTo>
                    <a:lnTo>
                      <a:pt x="265" y="31956"/>
                    </a:lnTo>
                    <a:lnTo>
                      <a:pt x="265" y="26843"/>
                    </a:lnTo>
                    <a:close/>
                    <a:moveTo>
                      <a:pt x="0" y="32221"/>
                    </a:moveTo>
                    <a:lnTo>
                      <a:pt x="0" y="37334"/>
                    </a:lnTo>
                    <a:lnTo>
                      <a:pt x="265" y="37334"/>
                    </a:lnTo>
                    <a:lnTo>
                      <a:pt x="265" y="32221"/>
                    </a:lnTo>
                    <a:close/>
                    <a:moveTo>
                      <a:pt x="0" y="37598"/>
                    </a:moveTo>
                    <a:lnTo>
                      <a:pt x="0" y="42711"/>
                    </a:lnTo>
                    <a:lnTo>
                      <a:pt x="265" y="42711"/>
                    </a:lnTo>
                    <a:lnTo>
                      <a:pt x="265" y="37598"/>
                    </a:lnTo>
                    <a:close/>
                    <a:moveTo>
                      <a:pt x="0" y="42975"/>
                    </a:moveTo>
                    <a:lnTo>
                      <a:pt x="0" y="48088"/>
                    </a:lnTo>
                    <a:lnTo>
                      <a:pt x="265" y="48088"/>
                    </a:lnTo>
                    <a:lnTo>
                      <a:pt x="265" y="42975"/>
                    </a:lnTo>
                    <a:close/>
                    <a:moveTo>
                      <a:pt x="0" y="48353"/>
                    </a:moveTo>
                    <a:lnTo>
                      <a:pt x="0"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59"/>
              <p:cNvSpPr/>
              <p:nvPr/>
            </p:nvSpPr>
            <p:spPr>
              <a:xfrm>
                <a:off x="2362625" y="2853625"/>
                <a:ext cx="6625" cy="124550"/>
              </a:xfrm>
              <a:custGeom>
                <a:avLst/>
                <a:gdLst/>
                <a:ahLst/>
                <a:cxnLst/>
                <a:rect l="l" t="t" r="r" b="b"/>
                <a:pathLst>
                  <a:path w="265" h="4982" fill="none" extrusionOk="0">
                    <a:moveTo>
                      <a:pt x="265" y="1"/>
                    </a:moveTo>
                    <a:lnTo>
                      <a:pt x="0" y="1"/>
                    </a:lnTo>
                    <a:lnTo>
                      <a:pt x="0" y="4981"/>
                    </a:lnTo>
                    <a:lnTo>
                      <a:pt x="265" y="4981"/>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59"/>
              <p:cNvSpPr/>
              <p:nvPr/>
            </p:nvSpPr>
            <p:spPr>
              <a:xfrm>
                <a:off x="2362625" y="2719200"/>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59"/>
              <p:cNvSpPr/>
              <p:nvPr/>
            </p:nvSpPr>
            <p:spPr>
              <a:xfrm>
                <a:off x="2362625" y="2584750"/>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59"/>
              <p:cNvSpPr/>
              <p:nvPr/>
            </p:nvSpPr>
            <p:spPr>
              <a:xfrm>
                <a:off x="2362625" y="2450325"/>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59"/>
              <p:cNvSpPr/>
              <p:nvPr/>
            </p:nvSpPr>
            <p:spPr>
              <a:xfrm>
                <a:off x="2362625" y="2315900"/>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59"/>
              <p:cNvSpPr/>
              <p:nvPr/>
            </p:nvSpPr>
            <p:spPr>
              <a:xfrm>
                <a:off x="2362625" y="2181450"/>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59"/>
              <p:cNvSpPr/>
              <p:nvPr/>
            </p:nvSpPr>
            <p:spPr>
              <a:xfrm>
                <a:off x="2362625" y="2047025"/>
                <a:ext cx="6625" cy="127850"/>
              </a:xfrm>
              <a:custGeom>
                <a:avLst/>
                <a:gdLst/>
                <a:ahLst/>
                <a:cxnLst/>
                <a:rect l="l" t="t" r="r" b="b"/>
                <a:pathLst>
                  <a:path w="265" h="5114" fill="none" extrusionOk="0">
                    <a:moveTo>
                      <a:pt x="265" y="1"/>
                    </a:moveTo>
                    <a:lnTo>
                      <a:pt x="0" y="1"/>
                    </a:lnTo>
                    <a:lnTo>
                      <a:pt x="0" y="5113"/>
                    </a:lnTo>
                    <a:lnTo>
                      <a:pt x="265" y="5113"/>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59"/>
              <p:cNvSpPr/>
              <p:nvPr/>
            </p:nvSpPr>
            <p:spPr>
              <a:xfrm>
                <a:off x="2362625" y="1913700"/>
                <a:ext cx="6625" cy="126750"/>
              </a:xfrm>
              <a:custGeom>
                <a:avLst/>
                <a:gdLst/>
                <a:ahLst/>
                <a:cxnLst/>
                <a:rect l="l" t="t" r="r" b="b"/>
                <a:pathLst>
                  <a:path w="265" h="5070" fill="none" extrusionOk="0">
                    <a:moveTo>
                      <a:pt x="265" y="0"/>
                    </a:moveTo>
                    <a:lnTo>
                      <a:pt x="0" y="0"/>
                    </a:lnTo>
                    <a:lnTo>
                      <a:pt x="0" y="5069"/>
                    </a:lnTo>
                    <a:lnTo>
                      <a:pt x="265" y="5069"/>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59"/>
              <p:cNvSpPr/>
              <p:nvPr/>
            </p:nvSpPr>
            <p:spPr>
              <a:xfrm>
                <a:off x="2362625" y="1779250"/>
                <a:ext cx="6625" cy="126750"/>
              </a:xfrm>
              <a:custGeom>
                <a:avLst/>
                <a:gdLst/>
                <a:ahLst/>
                <a:cxnLst/>
                <a:rect l="l" t="t" r="r" b="b"/>
                <a:pathLst>
                  <a:path w="265" h="5070" fill="none" extrusionOk="0">
                    <a:moveTo>
                      <a:pt x="265" y="1"/>
                    </a:moveTo>
                    <a:lnTo>
                      <a:pt x="0" y="1"/>
                    </a:lnTo>
                    <a:lnTo>
                      <a:pt x="0" y="5070"/>
                    </a:lnTo>
                    <a:lnTo>
                      <a:pt x="265" y="5070"/>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59"/>
              <p:cNvSpPr/>
              <p:nvPr/>
            </p:nvSpPr>
            <p:spPr>
              <a:xfrm>
                <a:off x="2362625" y="1644825"/>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59"/>
              <p:cNvSpPr/>
              <p:nvPr/>
            </p:nvSpPr>
            <p:spPr>
              <a:xfrm>
                <a:off x="2497050" y="1644825"/>
                <a:ext cx="6625" cy="1333350"/>
              </a:xfrm>
              <a:custGeom>
                <a:avLst/>
                <a:gdLst/>
                <a:ahLst/>
                <a:cxnLst/>
                <a:rect l="l" t="t" r="r" b="b"/>
                <a:pathLst>
                  <a:path w="265" h="53334" extrusionOk="0">
                    <a:moveTo>
                      <a:pt x="0" y="0"/>
                    </a:moveTo>
                    <a:lnTo>
                      <a:pt x="0" y="5113"/>
                    </a:lnTo>
                    <a:lnTo>
                      <a:pt x="265" y="5113"/>
                    </a:lnTo>
                    <a:lnTo>
                      <a:pt x="265" y="0"/>
                    </a:lnTo>
                    <a:close/>
                    <a:moveTo>
                      <a:pt x="0" y="5378"/>
                    </a:moveTo>
                    <a:lnTo>
                      <a:pt x="0" y="10447"/>
                    </a:lnTo>
                    <a:lnTo>
                      <a:pt x="265" y="10447"/>
                    </a:lnTo>
                    <a:lnTo>
                      <a:pt x="265" y="5378"/>
                    </a:lnTo>
                    <a:close/>
                    <a:moveTo>
                      <a:pt x="0" y="10755"/>
                    </a:moveTo>
                    <a:lnTo>
                      <a:pt x="0" y="15824"/>
                    </a:lnTo>
                    <a:lnTo>
                      <a:pt x="265" y="15824"/>
                    </a:lnTo>
                    <a:lnTo>
                      <a:pt x="265" y="10755"/>
                    </a:lnTo>
                    <a:close/>
                    <a:moveTo>
                      <a:pt x="0" y="16089"/>
                    </a:moveTo>
                    <a:lnTo>
                      <a:pt x="0" y="21201"/>
                    </a:lnTo>
                    <a:lnTo>
                      <a:pt x="265" y="21201"/>
                    </a:lnTo>
                    <a:lnTo>
                      <a:pt x="265" y="16089"/>
                    </a:lnTo>
                    <a:close/>
                    <a:moveTo>
                      <a:pt x="0" y="21466"/>
                    </a:moveTo>
                    <a:lnTo>
                      <a:pt x="0" y="26579"/>
                    </a:lnTo>
                    <a:lnTo>
                      <a:pt x="265" y="26579"/>
                    </a:lnTo>
                    <a:lnTo>
                      <a:pt x="265" y="21466"/>
                    </a:lnTo>
                    <a:close/>
                    <a:moveTo>
                      <a:pt x="0" y="26843"/>
                    </a:moveTo>
                    <a:lnTo>
                      <a:pt x="0" y="31956"/>
                    </a:lnTo>
                    <a:lnTo>
                      <a:pt x="265" y="31956"/>
                    </a:lnTo>
                    <a:lnTo>
                      <a:pt x="265" y="26843"/>
                    </a:lnTo>
                    <a:close/>
                    <a:moveTo>
                      <a:pt x="0" y="32221"/>
                    </a:moveTo>
                    <a:lnTo>
                      <a:pt x="0" y="37334"/>
                    </a:lnTo>
                    <a:lnTo>
                      <a:pt x="265" y="37334"/>
                    </a:lnTo>
                    <a:lnTo>
                      <a:pt x="265" y="32221"/>
                    </a:lnTo>
                    <a:close/>
                    <a:moveTo>
                      <a:pt x="0" y="37598"/>
                    </a:moveTo>
                    <a:lnTo>
                      <a:pt x="0" y="42711"/>
                    </a:lnTo>
                    <a:lnTo>
                      <a:pt x="265" y="42711"/>
                    </a:lnTo>
                    <a:lnTo>
                      <a:pt x="265" y="37598"/>
                    </a:lnTo>
                    <a:close/>
                    <a:moveTo>
                      <a:pt x="0" y="42975"/>
                    </a:moveTo>
                    <a:lnTo>
                      <a:pt x="0" y="48088"/>
                    </a:lnTo>
                    <a:lnTo>
                      <a:pt x="265" y="48088"/>
                    </a:lnTo>
                    <a:lnTo>
                      <a:pt x="265" y="42975"/>
                    </a:lnTo>
                    <a:close/>
                    <a:moveTo>
                      <a:pt x="0" y="48353"/>
                    </a:moveTo>
                    <a:lnTo>
                      <a:pt x="0"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59"/>
              <p:cNvSpPr/>
              <p:nvPr/>
            </p:nvSpPr>
            <p:spPr>
              <a:xfrm>
                <a:off x="2497050" y="2853625"/>
                <a:ext cx="6625" cy="124550"/>
              </a:xfrm>
              <a:custGeom>
                <a:avLst/>
                <a:gdLst/>
                <a:ahLst/>
                <a:cxnLst/>
                <a:rect l="l" t="t" r="r" b="b"/>
                <a:pathLst>
                  <a:path w="265" h="4982" fill="none" extrusionOk="0">
                    <a:moveTo>
                      <a:pt x="265" y="1"/>
                    </a:moveTo>
                    <a:lnTo>
                      <a:pt x="0" y="1"/>
                    </a:lnTo>
                    <a:lnTo>
                      <a:pt x="0" y="4981"/>
                    </a:lnTo>
                    <a:lnTo>
                      <a:pt x="265" y="4981"/>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59"/>
              <p:cNvSpPr/>
              <p:nvPr/>
            </p:nvSpPr>
            <p:spPr>
              <a:xfrm>
                <a:off x="2497050" y="2719200"/>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59"/>
              <p:cNvSpPr/>
              <p:nvPr/>
            </p:nvSpPr>
            <p:spPr>
              <a:xfrm>
                <a:off x="2497050" y="2584750"/>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59"/>
              <p:cNvSpPr/>
              <p:nvPr/>
            </p:nvSpPr>
            <p:spPr>
              <a:xfrm>
                <a:off x="2497050" y="2450325"/>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59"/>
              <p:cNvSpPr/>
              <p:nvPr/>
            </p:nvSpPr>
            <p:spPr>
              <a:xfrm>
                <a:off x="2497050" y="2315900"/>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59"/>
              <p:cNvSpPr/>
              <p:nvPr/>
            </p:nvSpPr>
            <p:spPr>
              <a:xfrm>
                <a:off x="2497050" y="2181450"/>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59"/>
              <p:cNvSpPr/>
              <p:nvPr/>
            </p:nvSpPr>
            <p:spPr>
              <a:xfrm>
                <a:off x="2497050" y="2047025"/>
                <a:ext cx="6625" cy="127850"/>
              </a:xfrm>
              <a:custGeom>
                <a:avLst/>
                <a:gdLst/>
                <a:ahLst/>
                <a:cxnLst/>
                <a:rect l="l" t="t" r="r" b="b"/>
                <a:pathLst>
                  <a:path w="265" h="5114" fill="none" extrusionOk="0">
                    <a:moveTo>
                      <a:pt x="265" y="1"/>
                    </a:moveTo>
                    <a:lnTo>
                      <a:pt x="0" y="1"/>
                    </a:lnTo>
                    <a:lnTo>
                      <a:pt x="0" y="5113"/>
                    </a:lnTo>
                    <a:lnTo>
                      <a:pt x="265" y="5113"/>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59"/>
              <p:cNvSpPr/>
              <p:nvPr/>
            </p:nvSpPr>
            <p:spPr>
              <a:xfrm>
                <a:off x="2497050" y="1913700"/>
                <a:ext cx="6625" cy="126750"/>
              </a:xfrm>
              <a:custGeom>
                <a:avLst/>
                <a:gdLst/>
                <a:ahLst/>
                <a:cxnLst/>
                <a:rect l="l" t="t" r="r" b="b"/>
                <a:pathLst>
                  <a:path w="265" h="5070" fill="none" extrusionOk="0">
                    <a:moveTo>
                      <a:pt x="265" y="0"/>
                    </a:moveTo>
                    <a:lnTo>
                      <a:pt x="0" y="0"/>
                    </a:lnTo>
                    <a:lnTo>
                      <a:pt x="0" y="5069"/>
                    </a:lnTo>
                    <a:lnTo>
                      <a:pt x="265" y="5069"/>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59"/>
              <p:cNvSpPr/>
              <p:nvPr/>
            </p:nvSpPr>
            <p:spPr>
              <a:xfrm>
                <a:off x="2497050" y="1779250"/>
                <a:ext cx="6625" cy="126750"/>
              </a:xfrm>
              <a:custGeom>
                <a:avLst/>
                <a:gdLst/>
                <a:ahLst/>
                <a:cxnLst/>
                <a:rect l="l" t="t" r="r" b="b"/>
                <a:pathLst>
                  <a:path w="265" h="5070" fill="none" extrusionOk="0">
                    <a:moveTo>
                      <a:pt x="265" y="1"/>
                    </a:moveTo>
                    <a:lnTo>
                      <a:pt x="0" y="1"/>
                    </a:lnTo>
                    <a:lnTo>
                      <a:pt x="0" y="5070"/>
                    </a:lnTo>
                    <a:lnTo>
                      <a:pt x="265" y="5070"/>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59"/>
              <p:cNvSpPr/>
              <p:nvPr/>
            </p:nvSpPr>
            <p:spPr>
              <a:xfrm>
                <a:off x="2497050" y="1644825"/>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59"/>
              <p:cNvSpPr/>
              <p:nvPr/>
            </p:nvSpPr>
            <p:spPr>
              <a:xfrm>
                <a:off x="2631475" y="1644825"/>
                <a:ext cx="6650" cy="1333350"/>
              </a:xfrm>
              <a:custGeom>
                <a:avLst/>
                <a:gdLst/>
                <a:ahLst/>
                <a:cxnLst/>
                <a:rect l="l" t="t" r="r" b="b"/>
                <a:pathLst>
                  <a:path w="266" h="53334" extrusionOk="0">
                    <a:moveTo>
                      <a:pt x="1" y="0"/>
                    </a:moveTo>
                    <a:lnTo>
                      <a:pt x="1" y="5113"/>
                    </a:lnTo>
                    <a:lnTo>
                      <a:pt x="265" y="5113"/>
                    </a:lnTo>
                    <a:lnTo>
                      <a:pt x="265" y="0"/>
                    </a:lnTo>
                    <a:close/>
                    <a:moveTo>
                      <a:pt x="1" y="5378"/>
                    </a:moveTo>
                    <a:lnTo>
                      <a:pt x="1" y="10447"/>
                    </a:lnTo>
                    <a:lnTo>
                      <a:pt x="265" y="10447"/>
                    </a:lnTo>
                    <a:lnTo>
                      <a:pt x="265" y="5378"/>
                    </a:lnTo>
                    <a:close/>
                    <a:moveTo>
                      <a:pt x="1" y="10755"/>
                    </a:moveTo>
                    <a:lnTo>
                      <a:pt x="1" y="15824"/>
                    </a:lnTo>
                    <a:lnTo>
                      <a:pt x="265" y="15824"/>
                    </a:lnTo>
                    <a:lnTo>
                      <a:pt x="265" y="10755"/>
                    </a:lnTo>
                    <a:close/>
                    <a:moveTo>
                      <a:pt x="1" y="16089"/>
                    </a:moveTo>
                    <a:lnTo>
                      <a:pt x="1" y="21201"/>
                    </a:lnTo>
                    <a:lnTo>
                      <a:pt x="265" y="21201"/>
                    </a:lnTo>
                    <a:lnTo>
                      <a:pt x="265" y="16089"/>
                    </a:lnTo>
                    <a:close/>
                    <a:moveTo>
                      <a:pt x="1" y="21466"/>
                    </a:moveTo>
                    <a:lnTo>
                      <a:pt x="1" y="26579"/>
                    </a:lnTo>
                    <a:lnTo>
                      <a:pt x="265" y="26579"/>
                    </a:lnTo>
                    <a:lnTo>
                      <a:pt x="265" y="21466"/>
                    </a:lnTo>
                    <a:close/>
                    <a:moveTo>
                      <a:pt x="1" y="26843"/>
                    </a:moveTo>
                    <a:lnTo>
                      <a:pt x="1" y="31956"/>
                    </a:lnTo>
                    <a:lnTo>
                      <a:pt x="265" y="31956"/>
                    </a:lnTo>
                    <a:lnTo>
                      <a:pt x="265" y="26843"/>
                    </a:lnTo>
                    <a:close/>
                    <a:moveTo>
                      <a:pt x="1" y="32221"/>
                    </a:moveTo>
                    <a:lnTo>
                      <a:pt x="1" y="37334"/>
                    </a:lnTo>
                    <a:lnTo>
                      <a:pt x="265" y="37334"/>
                    </a:lnTo>
                    <a:lnTo>
                      <a:pt x="265" y="32221"/>
                    </a:lnTo>
                    <a:close/>
                    <a:moveTo>
                      <a:pt x="1" y="37598"/>
                    </a:moveTo>
                    <a:lnTo>
                      <a:pt x="1" y="42711"/>
                    </a:lnTo>
                    <a:lnTo>
                      <a:pt x="265" y="42711"/>
                    </a:lnTo>
                    <a:lnTo>
                      <a:pt x="265" y="37598"/>
                    </a:lnTo>
                    <a:close/>
                    <a:moveTo>
                      <a:pt x="1" y="42975"/>
                    </a:moveTo>
                    <a:lnTo>
                      <a:pt x="1" y="48088"/>
                    </a:lnTo>
                    <a:lnTo>
                      <a:pt x="265" y="48088"/>
                    </a:lnTo>
                    <a:lnTo>
                      <a:pt x="265" y="42975"/>
                    </a:lnTo>
                    <a:close/>
                    <a:moveTo>
                      <a:pt x="1" y="48353"/>
                    </a:moveTo>
                    <a:lnTo>
                      <a:pt x="1"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59"/>
              <p:cNvSpPr/>
              <p:nvPr/>
            </p:nvSpPr>
            <p:spPr>
              <a:xfrm>
                <a:off x="2631475" y="2853625"/>
                <a:ext cx="6650" cy="124550"/>
              </a:xfrm>
              <a:custGeom>
                <a:avLst/>
                <a:gdLst/>
                <a:ahLst/>
                <a:cxnLst/>
                <a:rect l="l" t="t" r="r" b="b"/>
                <a:pathLst>
                  <a:path w="266" h="4982" fill="none" extrusionOk="0">
                    <a:moveTo>
                      <a:pt x="265" y="1"/>
                    </a:moveTo>
                    <a:lnTo>
                      <a:pt x="1" y="1"/>
                    </a:lnTo>
                    <a:lnTo>
                      <a:pt x="1" y="4981"/>
                    </a:lnTo>
                    <a:lnTo>
                      <a:pt x="265" y="4981"/>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59"/>
              <p:cNvSpPr/>
              <p:nvPr/>
            </p:nvSpPr>
            <p:spPr>
              <a:xfrm>
                <a:off x="2631475" y="2719200"/>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59"/>
              <p:cNvSpPr/>
              <p:nvPr/>
            </p:nvSpPr>
            <p:spPr>
              <a:xfrm>
                <a:off x="2631475" y="2584750"/>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59"/>
              <p:cNvSpPr/>
              <p:nvPr/>
            </p:nvSpPr>
            <p:spPr>
              <a:xfrm>
                <a:off x="2631475" y="2450325"/>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59"/>
              <p:cNvSpPr/>
              <p:nvPr/>
            </p:nvSpPr>
            <p:spPr>
              <a:xfrm>
                <a:off x="2631475" y="2315900"/>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59"/>
              <p:cNvSpPr/>
              <p:nvPr/>
            </p:nvSpPr>
            <p:spPr>
              <a:xfrm>
                <a:off x="2631475" y="2181450"/>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59"/>
              <p:cNvSpPr/>
              <p:nvPr/>
            </p:nvSpPr>
            <p:spPr>
              <a:xfrm>
                <a:off x="2631475" y="2047025"/>
                <a:ext cx="6650" cy="127850"/>
              </a:xfrm>
              <a:custGeom>
                <a:avLst/>
                <a:gdLst/>
                <a:ahLst/>
                <a:cxnLst/>
                <a:rect l="l" t="t" r="r" b="b"/>
                <a:pathLst>
                  <a:path w="266" h="5114" fill="none" extrusionOk="0">
                    <a:moveTo>
                      <a:pt x="265" y="1"/>
                    </a:moveTo>
                    <a:lnTo>
                      <a:pt x="1" y="1"/>
                    </a:lnTo>
                    <a:lnTo>
                      <a:pt x="1" y="5113"/>
                    </a:lnTo>
                    <a:lnTo>
                      <a:pt x="265" y="5113"/>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59"/>
              <p:cNvSpPr/>
              <p:nvPr/>
            </p:nvSpPr>
            <p:spPr>
              <a:xfrm>
                <a:off x="2631475" y="1913700"/>
                <a:ext cx="6650" cy="126750"/>
              </a:xfrm>
              <a:custGeom>
                <a:avLst/>
                <a:gdLst/>
                <a:ahLst/>
                <a:cxnLst/>
                <a:rect l="l" t="t" r="r" b="b"/>
                <a:pathLst>
                  <a:path w="266" h="5070" fill="none" extrusionOk="0">
                    <a:moveTo>
                      <a:pt x="265" y="0"/>
                    </a:moveTo>
                    <a:lnTo>
                      <a:pt x="1" y="0"/>
                    </a:lnTo>
                    <a:lnTo>
                      <a:pt x="1" y="5069"/>
                    </a:lnTo>
                    <a:lnTo>
                      <a:pt x="265" y="5069"/>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59"/>
              <p:cNvSpPr/>
              <p:nvPr/>
            </p:nvSpPr>
            <p:spPr>
              <a:xfrm>
                <a:off x="2631475" y="1779250"/>
                <a:ext cx="6650" cy="126750"/>
              </a:xfrm>
              <a:custGeom>
                <a:avLst/>
                <a:gdLst/>
                <a:ahLst/>
                <a:cxnLst/>
                <a:rect l="l" t="t" r="r" b="b"/>
                <a:pathLst>
                  <a:path w="266" h="5070" fill="none" extrusionOk="0">
                    <a:moveTo>
                      <a:pt x="265" y="1"/>
                    </a:moveTo>
                    <a:lnTo>
                      <a:pt x="1" y="1"/>
                    </a:lnTo>
                    <a:lnTo>
                      <a:pt x="1" y="5070"/>
                    </a:lnTo>
                    <a:lnTo>
                      <a:pt x="265" y="5070"/>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59"/>
              <p:cNvSpPr/>
              <p:nvPr/>
            </p:nvSpPr>
            <p:spPr>
              <a:xfrm>
                <a:off x="2631475" y="1644825"/>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59"/>
              <p:cNvSpPr/>
              <p:nvPr/>
            </p:nvSpPr>
            <p:spPr>
              <a:xfrm>
                <a:off x="2761500" y="1645925"/>
                <a:ext cx="7750" cy="1336650"/>
              </a:xfrm>
              <a:custGeom>
                <a:avLst/>
                <a:gdLst/>
                <a:ahLst/>
                <a:cxnLst/>
                <a:rect l="l" t="t" r="r" b="b"/>
                <a:pathLst>
                  <a:path w="310" h="53466" extrusionOk="0">
                    <a:moveTo>
                      <a:pt x="1" y="1"/>
                    </a:moveTo>
                    <a:lnTo>
                      <a:pt x="1" y="5069"/>
                    </a:lnTo>
                    <a:lnTo>
                      <a:pt x="309" y="5069"/>
                    </a:lnTo>
                    <a:lnTo>
                      <a:pt x="309" y="1"/>
                    </a:lnTo>
                    <a:close/>
                    <a:moveTo>
                      <a:pt x="1" y="5334"/>
                    </a:moveTo>
                    <a:lnTo>
                      <a:pt x="1" y="10403"/>
                    </a:lnTo>
                    <a:lnTo>
                      <a:pt x="309" y="10403"/>
                    </a:lnTo>
                    <a:lnTo>
                      <a:pt x="309" y="5334"/>
                    </a:lnTo>
                    <a:close/>
                    <a:moveTo>
                      <a:pt x="1" y="10711"/>
                    </a:moveTo>
                    <a:lnTo>
                      <a:pt x="1" y="15780"/>
                    </a:lnTo>
                    <a:lnTo>
                      <a:pt x="309" y="15780"/>
                    </a:lnTo>
                    <a:lnTo>
                      <a:pt x="309" y="10711"/>
                    </a:lnTo>
                    <a:close/>
                    <a:moveTo>
                      <a:pt x="1" y="16045"/>
                    </a:moveTo>
                    <a:lnTo>
                      <a:pt x="1" y="21157"/>
                    </a:lnTo>
                    <a:lnTo>
                      <a:pt x="309" y="21157"/>
                    </a:lnTo>
                    <a:lnTo>
                      <a:pt x="309" y="16045"/>
                    </a:lnTo>
                    <a:close/>
                    <a:moveTo>
                      <a:pt x="1" y="21422"/>
                    </a:moveTo>
                    <a:lnTo>
                      <a:pt x="1" y="26535"/>
                    </a:lnTo>
                    <a:lnTo>
                      <a:pt x="309" y="26535"/>
                    </a:lnTo>
                    <a:lnTo>
                      <a:pt x="309" y="21422"/>
                    </a:lnTo>
                    <a:close/>
                    <a:moveTo>
                      <a:pt x="1" y="26799"/>
                    </a:moveTo>
                    <a:lnTo>
                      <a:pt x="1" y="31912"/>
                    </a:lnTo>
                    <a:lnTo>
                      <a:pt x="309" y="31912"/>
                    </a:lnTo>
                    <a:lnTo>
                      <a:pt x="309" y="26799"/>
                    </a:lnTo>
                    <a:close/>
                    <a:moveTo>
                      <a:pt x="1" y="32177"/>
                    </a:moveTo>
                    <a:lnTo>
                      <a:pt x="1" y="37290"/>
                    </a:lnTo>
                    <a:lnTo>
                      <a:pt x="309" y="37290"/>
                    </a:lnTo>
                    <a:lnTo>
                      <a:pt x="309" y="32177"/>
                    </a:lnTo>
                    <a:close/>
                    <a:moveTo>
                      <a:pt x="1" y="37554"/>
                    </a:moveTo>
                    <a:lnTo>
                      <a:pt x="1" y="42667"/>
                    </a:lnTo>
                    <a:lnTo>
                      <a:pt x="309" y="42667"/>
                    </a:lnTo>
                    <a:lnTo>
                      <a:pt x="309" y="37554"/>
                    </a:lnTo>
                    <a:close/>
                    <a:moveTo>
                      <a:pt x="1" y="42931"/>
                    </a:moveTo>
                    <a:lnTo>
                      <a:pt x="1" y="48044"/>
                    </a:lnTo>
                    <a:lnTo>
                      <a:pt x="309" y="48044"/>
                    </a:lnTo>
                    <a:lnTo>
                      <a:pt x="309" y="42931"/>
                    </a:lnTo>
                    <a:close/>
                    <a:moveTo>
                      <a:pt x="1" y="48309"/>
                    </a:moveTo>
                    <a:lnTo>
                      <a:pt x="1" y="53289"/>
                    </a:lnTo>
                    <a:lnTo>
                      <a:pt x="265" y="53289"/>
                    </a:lnTo>
                    <a:lnTo>
                      <a:pt x="265" y="53466"/>
                    </a:lnTo>
                    <a:lnTo>
                      <a:pt x="309" y="53466"/>
                    </a:lnTo>
                    <a:lnTo>
                      <a:pt x="309" y="48309"/>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59"/>
              <p:cNvSpPr/>
              <p:nvPr/>
            </p:nvSpPr>
            <p:spPr>
              <a:xfrm>
                <a:off x="2761500" y="1645925"/>
                <a:ext cx="7750" cy="1336650"/>
              </a:xfrm>
              <a:custGeom>
                <a:avLst/>
                <a:gdLst/>
                <a:ahLst/>
                <a:cxnLst/>
                <a:rect l="l" t="t" r="r" b="b"/>
                <a:pathLst>
                  <a:path w="310" h="53466" fill="none" extrusionOk="0">
                    <a:moveTo>
                      <a:pt x="309" y="1"/>
                    </a:moveTo>
                    <a:lnTo>
                      <a:pt x="1" y="1"/>
                    </a:lnTo>
                    <a:lnTo>
                      <a:pt x="1" y="5069"/>
                    </a:lnTo>
                    <a:lnTo>
                      <a:pt x="309" y="5069"/>
                    </a:lnTo>
                    <a:lnTo>
                      <a:pt x="309" y="5334"/>
                    </a:lnTo>
                    <a:lnTo>
                      <a:pt x="1" y="5334"/>
                    </a:lnTo>
                    <a:lnTo>
                      <a:pt x="1" y="10403"/>
                    </a:lnTo>
                    <a:lnTo>
                      <a:pt x="309" y="10403"/>
                    </a:lnTo>
                    <a:lnTo>
                      <a:pt x="309" y="10711"/>
                    </a:lnTo>
                    <a:lnTo>
                      <a:pt x="1" y="10711"/>
                    </a:lnTo>
                    <a:lnTo>
                      <a:pt x="1" y="15780"/>
                    </a:lnTo>
                    <a:lnTo>
                      <a:pt x="309" y="15780"/>
                    </a:lnTo>
                    <a:lnTo>
                      <a:pt x="309" y="16045"/>
                    </a:lnTo>
                    <a:lnTo>
                      <a:pt x="1" y="16045"/>
                    </a:lnTo>
                    <a:lnTo>
                      <a:pt x="1" y="21157"/>
                    </a:lnTo>
                    <a:lnTo>
                      <a:pt x="309" y="21157"/>
                    </a:lnTo>
                    <a:lnTo>
                      <a:pt x="309" y="21422"/>
                    </a:lnTo>
                    <a:lnTo>
                      <a:pt x="1" y="21422"/>
                    </a:lnTo>
                    <a:lnTo>
                      <a:pt x="1" y="26535"/>
                    </a:lnTo>
                    <a:lnTo>
                      <a:pt x="309" y="26535"/>
                    </a:lnTo>
                    <a:lnTo>
                      <a:pt x="309" y="26799"/>
                    </a:lnTo>
                    <a:lnTo>
                      <a:pt x="1" y="26799"/>
                    </a:lnTo>
                    <a:lnTo>
                      <a:pt x="1" y="31912"/>
                    </a:lnTo>
                    <a:lnTo>
                      <a:pt x="309" y="31912"/>
                    </a:lnTo>
                    <a:lnTo>
                      <a:pt x="309" y="32177"/>
                    </a:lnTo>
                    <a:lnTo>
                      <a:pt x="1" y="32177"/>
                    </a:lnTo>
                    <a:lnTo>
                      <a:pt x="1" y="37290"/>
                    </a:lnTo>
                    <a:lnTo>
                      <a:pt x="309" y="37290"/>
                    </a:lnTo>
                    <a:lnTo>
                      <a:pt x="309" y="37554"/>
                    </a:lnTo>
                    <a:lnTo>
                      <a:pt x="1" y="37554"/>
                    </a:lnTo>
                    <a:lnTo>
                      <a:pt x="1" y="42667"/>
                    </a:lnTo>
                    <a:lnTo>
                      <a:pt x="309" y="42667"/>
                    </a:lnTo>
                    <a:lnTo>
                      <a:pt x="309" y="42931"/>
                    </a:lnTo>
                    <a:lnTo>
                      <a:pt x="1" y="42931"/>
                    </a:lnTo>
                    <a:lnTo>
                      <a:pt x="1" y="48044"/>
                    </a:lnTo>
                    <a:lnTo>
                      <a:pt x="309" y="48044"/>
                    </a:lnTo>
                    <a:lnTo>
                      <a:pt x="309" y="48309"/>
                    </a:lnTo>
                    <a:lnTo>
                      <a:pt x="1" y="48309"/>
                    </a:lnTo>
                    <a:lnTo>
                      <a:pt x="1" y="53289"/>
                    </a:lnTo>
                    <a:lnTo>
                      <a:pt x="265" y="53289"/>
                    </a:lnTo>
                    <a:lnTo>
                      <a:pt x="265" y="53466"/>
                    </a:lnTo>
                    <a:lnTo>
                      <a:pt x="309" y="53466"/>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59"/>
              <p:cNvSpPr/>
              <p:nvPr/>
            </p:nvSpPr>
            <p:spPr>
              <a:xfrm>
                <a:off x="2093750" y="1638225"/>
                <a:ext cx="675500" cy="6625"/>
              </a:xfrm>
              <a:custGeom>
                <a:avLst/>
                <a:gdLst/>
                <a:ahLst/>
                <a:cxnLst/>
                <a:rect l="l" t="t" r="r" b="b"/>
                <a:pathLst>
                  <a:path w="27020" h="265" extrusionOk="0">
                    <a:moveTo>
                      <a:pt x="0" y="0"/>
                    </a:moveTo>
                    <a:lnTo>
                      <a:pt x="0" y="220"/>
                    </a:lnTo>
                    <a:lnTo>
                      <a:pt x="265" y="220"/>
                    </a:lnTo>
                    <a:lnTo>
                      <a:pt x="265" y="264"/>
                    </a:lnTo>
                    <a:lnTo>
                      <a:pt x="5378" y="264"/>
                    </a:lnTo>
                    <a:lnTo>
                      <a:pt x="5378" y="220"/>
                    </a:lnTo>
                    <a:lnTo>
                      <a:pt x="5642" y="220"/>
                    </a:lnTo>
                    <a:lnTo>
                      <a:pt x="5642" y="264"/>
                    </a:lnTo>
                    <a:lnTo>
                      <a:pt x="10755" y="264"/>
                    </a:lnTo>
                    <a:lnTo>
                      <a:pt x="10755" y="220"/>
                    </a:lnTo>
                    <a:lnTo>
                      <a:pt x="11020" y="220"/>
                    </a:lnTo>
                    <a:lnTo>
                      <a:pt x="11020" y="264"/>
                    </a:lnTo>
                    <a:lnTo>
                      <a:pt x="16132" y="264"/>
                    </a:lnTo>
                    <a:lnTo>
                      <a:pt x="16132" y="220"/>
                    </a:lnTo>
                    <a:lnTo>
                      <a:pt x="16397" y="220"/>
                    </a:lnTo>
                    <a:lnTo>
                      <a:pt x="16397" y="264"/>
                    </a:lnTo>
                    <a:lnTo>
                      <a:pt x="21510" y="264"/>
                    </a:lnTo>
                    <a:lnTo>
                      <a:pt x="21510" y="220"/>
                    </a:lnTo>
                    <a:lnTo>
                      <a:pt x="21774" y="220"/>
                    </a:lnTo>
                    <a:lnTo>
                      <a:pt x="21774" y="264"/>
                    </a:lnTo>
                    <a:lnTo>
                      <a:pt x="27019" y="264"/>
                    </a:lnTo>
                    <a:lnTo>
                      <a:pt x="2701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59"/>
              <p:cNvSpPr/>
              <p:nvPr/>
            </p:nvSpPr>
            <p:spPr>
              <a:xfrm>
                <a:off x="2093750" y="1638225"/>
                <a:ext cx="675500" cy="6625"/>
              </a:xfrm>
              <a:custGeom>
                <a:avLst/>
                <a:gdLst/>
                <a:ahLst/>
                <a:cxnLst/>
                <a:rect l="l" t="t" r="r" b="b"/>
                <a:pathLst>
                  <a:path w="27020" h="265" fill="none" extrusionOk="0">
                    <a:moveTo>
                      <a:pt x="27019" y="0"/>
                    </a:moveTo>
                    <a:lnTo>
                      <a:pt x="0" y="0"/>
                    </a:lnTo>
                    <a:lnTo>
                      <a:pt x="0" y="220"/>
                    </a:lnTo>
                    <a:lnTo>
                      <a:pt x="265" y="220"/>
                    </a:lnTo>
                    <a:lnTo>
                      <a:pt x="265" y="264"/>
                    </a:lnTo>
                    <a:lnTo>
                      <a:pt x="5378" y="264"/>
                    </a:lnTo>
                    <a:lnTo>
                      <a:pt x="5378" y="220"/>
                    </a:lnTo>
                    <a:lnTo>
                      <a:pt x="5642" y="220"/>
                    </a:lnTo>
                    <a:lnTo>
                      <a:pt x="5642" y="264"/>
                    </a:lnTo>
                    <a:lnTo>
                      <a:pt x="10755" y="264"/>
                    </a:lnTo>
                    <a:lnTo>
                      <a:pt x="10755" y="220"/>
                    </a:lnTo>
                    <a:lnTo>
                      <a:pt x="11020" y="220"/>
                    </a:lnTo>
                    <a:lnTo>
                      <a:pt x="11020" y="264"/>
                    </a:lnTo>
                    <a:lnTo>
                      <a:pt x="16132" y="264"/>
                    </a:lnTo>
                    <a:lnTo>
                      <a:pt x="16132" y="220"/>
                    </a:lnTo>
                    <a:lnTo>
                      <a:pt x="16397" y="220"/>
                    </a:lnTo>
                    <a:lnTo>
                      <a:pt x="16397" y="264"/>
                    </a:lnTo>
                    <a:lnTo>
                      <a:pt x="21510" y="264"/>
                    </a:lnTo>
                    <a:lnTo>
                      <a:pt x="21510" y="220"/>
                    </a:lnTo>
                    <a:lnTo>
                      <a:pt x="21774" y="220"/>
                    </a:lnTo>
                    <a:lnTo>
                      <a:pt x="21774" y="264"/>
                    </a:lnTo>
                    <a:lnTo>
                      <a:pt x="27019" y="264"/>
                    </a:lnTo>
                    <a:lnTo>
                      <a:pt x="2701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59"/>
              <p:cNvSpPr/>
              <p:nvPr/>
            </p:nvSpPr>
            <p:spPr>
              <a:xfrm>
                <a:off x="2093750" y="1643725"/>
                <a:ext cx="6625" cy="1125"/>
              </a:xfrm>
              <a:custGeom>
                <a:avLst/>
                <a:gdLst/>
                <a:ahLst/>
                <a:cxnLst/>
                <a:rect l="l" t="t" r="r" b="b"/>
                <a:pathLst>
                  <a:path w="265" h="45" extrusionOk="0">
                    <a:moveTo>
                      <a:pt x="0" y="0"/>
                    </a:moveTo>
                    <a:lnTo>
                      <a:pt x="0" y="44"/>
                    </a:lnTo>
                    <a:lnTo>
                      <a:pt x="265"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59"/>
              <p:cNvSpPr/>
              <p:nvPr/>
            </p:nvSpPr>
            <p:spPr>
              <a:xfrm>
                <a:off x="2093750" y="1643725"/>
                <a:ext cx="6625" cy="1125"/>
              </a:xfrm>
              <a:custGeom>
                <a:avLst/>
                <a:gdLst/>
                <a:ahLst/>
                <a:cxnLst/>
                <a:rect l="l" t="t" r="r" b="b"/>
                <a:pathLst>
                  <a:path w="265" h="45" fill="none" extrusionOk="0">
                    <a:moveTo>
                      <a:pt x="265" y="0"/>
                    </a:moveTo>
                    <a:lnTo>
                      <a:pt x="0" y="0"/>
                    </a:lnTo>
                    <a:lnTo>
                      <a:pt x="0" y="44"/>
                    </a:lnTo>
                    <a:lnTo>
                      <a:pt x="265" y="44"/>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59"/>
              <p:cNvSpPr/>
              <p:nvPr/>
            </p:nvSpPr>
            <p:spPr>
              <a:xfrm>
                <a:off x="2228175" y="1643725"/>
                <a:ext cx="6650" cy="1125"/>
              </a:xfrm>
              <a:custGeom>
                <a:avLst/>
                <a:gdLst/>
                <a:ahLst/>
                <a:cxnLst/>
                <a:rect l="l" t="t" r="r" b="b"/>
                <a:pathLst>
                  <a:path w="266" h="45" extrusionOk="0">
                    <a:moveTo>
                      <a:pt x="1" y="0"/>
                    </a:moveTo>
                    <a:lnTo>
                      <a:pt x="1" y="44"/>
                    </a:lnTo>
                    <a:lnTo>
                      <a:pt x="265"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59"/>
              <p:cNvSpPr/>
              <p:nvPr/>
            </p:nvSpPr>
            <p:spPr>
              <a:xfrm>
                <a:off x="2228175" y="1643725"/>
                <a:ext cx="6650" cy="1125"/>
              </a:xfrm>
              <a:custGeom>
                <a:avLst/>
                <a:gdLst/>
                <a:ahLst/>
                <a:cxnLst/>
                <a:rect l="l" t="t" r="r" b="b"/>
                <a:pathLst>
                  <a:path w="266" h="45" fill="none" extrusionOk="0">
                    <a:moveTo>
                      <a:pt x="265" y="0"/>
                    </a:moveTo>
                    <a:lnTo>
                      <a:pt x="1" y="0"/>
                    </a:lnTo>
                    <a:lnTo>
                      <a:pt x="1" y="44"/>
                    </a:lnTo>
                    <a:lnTo>
                      <a:pt x="265" y="44"/>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59"/>
              <p:cNvSpPr/>
              <p:nvPr/>
            </p:nvSpPr>
            <p:spPr>
              <a:xfrm>
                <a:off x="2362625" y="1643725"/>
                <a:ext cx="6625" cy="1125"/>
              </a:xfrm>
              <a:custGeom>
                <a:avLst/>
                <a:gdLst/>
                <a:ahLst/>
                <a:cxnLst/>
                <a:rect l="l" t="t" r="r" b="b"/>
                <a:pathLst>
                  <a:path w="265" h="45" extrusionOk="0">
                    <a:moveTo>
                      <a:pt x="0" y="0"/>
                    </a:moveTo>
                    <a:lnTo>
                      <a:pt x="0" y="44"/>
                    </a:lnTo>
                    <a:lnTo>
                      <a:pt x="265"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59"/>
              <p:cNvSpPr/>
              <p:nvPr/>
            </p:nvSpPr>
            <p:spPr>
              <a:xfrm>
                <a:off x="2362625" y="1643725"/>
                <a:ext cx="6625" cy="1125"/>
              </a:xfrm>
              <a:custGeom>
                <a:avLst/>
                <a:gdLst/>
                <a:ahLst/>
                <a:cxnLst/>
                <a:rect l="l" t="t" r="r" b="b"/>
                <a:pathLst>
                  <a:path w="265" h="45" fill="none" extrusionOk="0">
                    <a:moveTo>
                      <a:pt x="265" y="0"/>
                    </a:moveTo>
                    <a:lnTo>
                      <a:pt x="0" y="0"/>
                    </a:lnTo>
                    <a:lnTo>
                      <a:pt x="0" y="44"/>
                    </a:lnTo>
                    <a:lnTo>
                      <a:pt x="265" y="44"/>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59"/>
              <p:cNvSpPr/>
              <p:nvPr/>
            </p:nvSpPr>
            <p:spPr>
              <a:xfrm>
                <a:off x="2497050" y="1643725"/>
                <a:ext cx="6625" cy="1125"/>
              </a:xfrm>
              <a:custGeom>
                <a:avLst/>
                <a:gdLst/>
                <a:ahLst/>
                <a:cxnLst/>
                <a:rect l="l" t="t" r="r" b="b"/>
                <a:pathLst>
                  <a:path w="265" h="45" extrusionOk="0">
                    <a:moveTo>
                      <a:pt x="0" y="0"/>
                    </a:moveTo>
                    <a:lnTo>
                      <a:pt x="0" y="44"/>
                    </a:lnTo>
                    <a:lnTo>
                      <a:pt x="265"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59"/>
              <p:cNvSpPr/>
              <p:nvPr/>
            </p:nvSpPr>
            <p:spPr>
              <a:xfrm>
                <a:off x="2497050" y="1643725"/>
                <a:ext cx="6625" cy="1125"/>
              </a:xfrm>
              <a:custGeom>
                <a:avLst/>
                <a:gdLst/>
                <a:ahLst/>
                <a:cxnLst/>
                <a:rect l="l" t="t" r="r" b="b"/>
                <a:pathLst>
                  <a:path w="265" h="45" fill="none" extrusionOk="0">
                    <a:moveTo>
                      <a:pt x="265" y="0"/>
                    </a:moveTo>
                    <a:lnTo>
                      <a:pt x="0" y="0"/>
                    </a:lnTo>
                    <a:lnTo>
                      <a:pt x="0" y="44"/>
                    </a:lnTo>
                    <a:lnTo>
                      <a:pt x="265" y="44"/>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59"/>
              <p:cNvSpPr/>
              <p:nvPr/>
            </p:nvSpPr>
            <p:spPr>
              <a:xfrm>
                <a:off x="2631475" y="1643725"/>
                <a:ext cx="6650" cy="1125"/>
              </a:xfrm>
              <a:custGeom>
                <a:avLst/>
                <a:gdLst/>
                <a:ahLst/>
                <a:cxnLst/>
                <a:rect l="l" t="t" r="r" b="b"/>
                <a:pathLst>
                  <a:path w="266" h="45" extrusionOk="0">
                    <a:moveTo>
                      <a:pt x="1" y="0"/>
                    </a:moveTo>
                    <a:lnTo>
                      <a:pt x="1" y="44"/>
                    </a:lnTo>
                    <a:lnTo>
                      <a:pt x="265"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59"/>
              <p:cNvSpPr/>
              <p:nvPr/>
            </p:nvSpPr>
            <p:spPr>
              <a:xfrm>
                <a:off x="2631475" y="1643725"/>
                <a:ext cx="6650" cy="1125"/>
              </a:xfrm>
              <a:custGeom>
                <a:avLst/>
                <a:gdLst/>
                <a:ahLst/>
                <a:cxnLst/>
                <a:rect l="l" t="t" r="r" b="b"/>
                <a:pathLst>
                  <a:path w="266" h="45" fill="none" extrusionOk="0">
                    <a:moveTo>
                      <a:pt x="265" y="0"/>
                    </a:moveTo>
                    <a:lnTo>
                      <a:pt x="1" y="0"/>
                    </a:lnTo>
                    <a:lnTo>
                      <a:pt x="1" y="44"/>
                    </a:lnTo>
                    <a:lnTo>
                      <a:pt x="265" y="44"/>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59"/>
              <p:cNvSpPr/>
              <p:nvPr/>
            </p:nvSpPr>
            <p:spPr>
              <a:xfrm>
                <a:off x="2100350" y="1772650"/>
                <a:ext cx="661175" cy="6625"/>
              </a:xfrm>
              <a:custGeom>
                <a:avLst/>
                <a:gdLst/>
                <a:ahLst/>
                <a:cxnLst/>
                <a:rect l="l" t="t" r="r" b="b"/>
                <a:pathLst>
                  <a:path w="26447"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59"/>
              <p:cNvSpPr/>
              <p:nvPr/>
            </p:nvSpPr>
            <p:spPr>
              <a:xfrm>
                <a:off x="2100350" y="17726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59"/>
              <p:cNvSpPr/>
              <p:nvPr/>
            </p:nvSpPr>
            <p:spPr>
              <a:xfrm>
                <a:off x="2234800" y="1772650"/>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59"/>
              <p:cNvSpPr/>
              <p:nvPr/>
            </p:nvSpPr>
            <p:spPr>
              <a:xfrm>
                <a:off x="2369225" y="1772650"/>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59"/>
              <p:cNvSpPr/>
              <p:nvPr/>
            </p:nvSpPr>
            <p:spPr>
              <a:xfrm>
                <a:off x="2503650" y="17726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59"/>
              <p:cNvSpPr/>
              <p:nvPr/>
            </p:nvSpPr>
            <p:spPr>
              <a:xfrm>
                <a:off x="2638100" y="1772650"/>
                <a:ext cx="123425" cy="6625"/>
              </a:xfrm>
              <a:custGeom>
                <a:avLst/>
                <a:gdLst/>
                <a:ahLst/>
                <a:cxnLst/>
                <a:rect l="l" t="t" r="r" b="b"/>
                <a:pathLst>
                  <a:path w="4937" h="265" fill="none" extrusionOk="0">
                    <a:moveTo>
                      <a:pt x="4937" y="0"/>
                    </a:moveTo>
                    <a:lnTo>
                      <a:pt x="0" y="0"/>
                    </a:lnTo>
                    <a:lnTo>
                      <a:pt x="0" y="265"/>
                    </a:lnTo>
                    <a:lnTo>
                      <a:pt x="4937" y="265"/>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59"/>
              <p:cNvSpPr/>
              <p:nvPr/>
            </p:nvSpPr>
            <p:spPr>
              <a:xfrm>
                <a:off x="2093750" y="17726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59"/>
              <p:cNvSpPr/>
              <p:nvPr/>
            </p:nvSpPr>
            <p:spPr>
              <a:xfrm>
                <a:off x="2093750" y="17726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59"/>
              <p:cNvSpPr/>
              <p:nvPr/>
            </p:nvSpPr>
            <p:spPr>
              <a:xfrm>
                <a:off x="2228175" y="17726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59"/>
              <p:cNvSpPr/>
              <p:nvPr/>
            </p:nvSpPr>
            <p:spPr>
              <a:xfrm>
                <a:off x="2228175" y="17726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59"/>
              <p:cNvSpPr/>
              <p:nvPr/>
            </p:nvSpPr>
            <p:spPr>
              <a:xfrm>
                <a:off x="2362625" y="17726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59"/>
              <p:cNvSpPr/>
              <p:nvPr/>
            </p:nvSpPr>
            <p:spPr>
              <a:xfrm>
                <a:off x="2362625" y="17726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59"/>
              <p:cNvSpPr/>
              <p:nvPr/>
            </p:nvSpPr>
            <p:spPr>
              <a:xfrm>
                <a:off x="2497050" y="17726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59"/>
              <p:cNvSpPr/>
              <p:nvPr/>
            </p:nvSpPr>
            <p:spPr>
              <a:xfrm>
                <a:off x="2497050" y="17726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59"/>
              <p:cNvSpPr/>
              <p:nvPr/>
            </p:nvSpPr>
            <p:spPr>
              <a:xfrm>
                <a:off x="2631475" y="17726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59"/>
              <p:cNvSpPr/>
              <p:nvPr/>
            </p:nvSpPr>
            <p:spPr>
              <a:xfrm>
                <a:off x="2631475" y="17726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59"/>
              <p:cNvSpPr/>
              <p:nvPr/>
            </p:nvSpPr>
            <p:spPr>
              <a:xfrm>
                <a:off x="2761500" y="1772650"/>
                <a:ext cx="7750" cy="6625"/>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59"/>
              <p:cNvSpPr/>
              <p:nvPr/>
            </p:nvSpPr>
            <p:spPr>
              <a:xfrm>
                <a:off x="2761500" y="1772650"/>
                <a:ext cx="7750" cy="6625"/>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59"/>
              <p:cNvSpPr/>
              <p:nvPr/>
            </p:nvSpPr>
            <p:spPr>
              <a:xfrm>
                <a:off x="2100350" y="1905975"/>
                <a:ext cx="661175" cy="7750"/>
              </a:xfrm>
              <a:custGeom>
                <a:avLst/>
                <a:gdLst/>
                <a:ahLst/>
                <a:cxnLst/>
                <a:rect l="l" t="t" r="r" b="b"/>
                <a:pathLst>
                  <a:path w="26447" h="310" extrusionOk="0">
                    <a:moveTo>
                      <a:pt x="1" y="1"/>
                    </a:moveTo>
                    <a:lnTo>
                      <a:pt x="1" y="309"/>
                    </a:lnTo>
                    <a:lnTo>
                      <a:pt x="5114" y="309"/>
                    </a:lnTo>
                    <a:lnTo>
                      <a:pt x="5114" y="1"/>
                    </a:lnTo>
                    <a:close/>
                    <a:moveTo>
                      <a:pt x="5378" y="1"/>
                    </a:moveTo>
                    <a:lnTo>
                      <a:pt x="5378" y="309"/>
                    </a:lnTo>
                    <a:lnTo>
                      <a:pt x="10491" y="309"/>
                    </a:lnTo>
                    <a:lnTo>
                      <a:pt x="10491" y="1"/>
                    </a:lnTo>
                    <a:close/>
                    <a:moveTo>
                      <a:pt x="10756" y="1"/>
                    </a:moveTo>
                    <a:lnTo>
                      <a:pt x="10756" y="309"/>
                    </a:lnTo>
                    <a:lnTo>
                      <a:pt x="15868" y="309"/>
                    </a:lnTo>
                    <a:lnTo>
                      <a:pt x="15868" y="1"/>
                    </a:lnTo>
                    <a:close/>
                    <a:moveTo>
                      <a:pt x="16133" y="1"/>
                    </a:moveTo>
                    <a:lnTo>
                      <a:pt x="16133" y="309"/>
                    </a:lnTo>
                    <a:lnTo>
                      <a:pt x="21246" y="309"/>
                    </a:lnTo>
                    <a:lnTo>
                      <a:pt x="21246" y="1"/>
                    </a:lnTo>
                    <a:close/>
                    <a:moveTo>
                      <a:pt x="21510" y="1"/>
                    </a:moveTo>
                    <a:lnTo>
                      <a:pt x="21510" y="309"/>
                    </a:lnTo>
                    <a:lnTo>
                      <a:pt x="26447" y="309"/>
                    </a:lnTo>
                    <a:lnTo>
                      <a:pt x="264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59"/>
              <p:cNvSpPr/>
              <p:nvPr/>
            </p:nvSpPr>
            <p:spPr>
              <a:xfrm>
                <a:off x="2100350" y="1905975"/>
                <a:ext cx="127850" cy="7750"/>
              </a:xfrm>
              <a:custGeom>
                <a:avLst/>
                <a:gdLst/>
                <a:ahLst/>
                <a:cxnLst/>
                <a:rect l="l" t="t" r="r" b="b"/>
                <a:pathLst>
                  <a:path w="5114" h="310" fill="none" extrusionOk="0">
                    <a:moveTo>
                      <a:pt x="5114" y="1"/>
                    </a:moveTo>
                    <a:lnTo>
                      <a:pt x="1" y="1"/>
                    </a:lnTo>
                    <a:lnTo>
                      <a:pt x="1" y="309"/>
                    </a:lnTo>
                    <a:lnTo>
                      <a:pt x="5114" y="309"/>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59"/>
              <p:cNvSpPr/>
              <p:nvPr/>
            </p:nvSpPr>
            <p:spPr>
              <a:xfrm>
                <a:off x="2234800" y="1905975"/>
                <a:ext cx="127850" cy="7750"/>
              </a:xfrm>
              <a:custGeom>
                <a:avLst/>
                <a:gdLst/>
                <a:ahLst/>
                <a:cxnLst/>
                <a:rect l="l" t="t" r="r" b="b"/>
                <a:pathLst>
                  <a:path w="5114" h="310" fill="none" extrusionOk="0">
                    <a:moveTo>
                      <a:pt x="5113" y="1"/>
                    </a:moveTo>
                    <a:lnTo>
                      <a:pt x="0" y="1"/>
                    </a:lnTo>
                    <a:lnTo>
                      <a:pt x="0" y="309"/>
                    </a:lnTo>
                    <a:lnTo>
                      <a:pt x="5113" y="309"/>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59"/>
              <p:cNvSpPr/>
              <p:nvPr/>
            </p:nvSpPr>
            <p:spPr>
              <a:xfrm>
                <a:off x="2369225" y="1905975"/>
                <a:ext cx="127850" cy="7750"/>
              </a:xfrm>
              <a:custGeom>
                <a:avLst/>
                <a:gdLst/>
                <a:ahLst/>
                <a:cxnLst/>
                <a:rect l="l" t="t" r="r" b="b"/>
                <a:pathLst>
                  <a:path w="5114" h="310" fill="none" extrusionOk="0">
                    <a:moveTo>
                      <a:pt x="5113" y="1"/>
                    </a:moveTo>
                    <a:lnTo>
                      <a:pt x="1" y="1"/>
                    </a:lnTo>
                    <a:lnTo>
                      <a:pt x="1" y="309"/>
                    </a:lnTo>
                    <a:lnTo>
                      <a:pt x="5113" y="309"/>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59"/>
              <p:cNvSpPr/>
              <p:nvPr/>
            </p:nvSpPr>
            <p:spPr>
              <a:xfrm>
                <a:off x="2503650" y="1905975"/>
                <a:ext cx="127850" cy="7750"/>
              </a:xfrm>
              <a:custGeom>
                <a:avLst/>
                <a:gdLst/>
                <a:ahLst/>
                <a:cxnLst/>
                <a:rect l="l" t="t" r="r" b="b"/>
                <a:pathLst>
                  <a:path w="5114" h="310" fill="none" extrusionOk="0">
                    <a:moveTo>
                      <a:pt x="5114" y="1"/>
                    </a:moveTo>
                    <a:lnTo>
                      <a:pt x="1" y="1"/>
                    </a:lnTo>
                    <a:lnTo>
                      <a:pt x="1" y="309"/>
                    </a:lnTo>
                    <a:lnTo>
                      <a:pt x="5114" y="309"/>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59"/>
              <p:cNvSpPr/>
              <p:nvPr/>
            </p:nvSpPr>
            <p:spPr>
              <a:xfrm>
                <a:off x="2638100" y="1905975"/>
                <a:ext cx="123425" cy="7750"/>
              </a:xfrm>
              <a:custGeom>
                <a:avLst/>
                <a:gdLst/>
                <a:ahLst/>
                <a:cxnLst/>
                <a:rect l="l" t="t" r="r" b="b"/>
                <a:pathLst>
                  <a:path w="4937" h="310" fill="none" extrusionOk="0">
                    <a:moveTo>
                      <a:pt x="4937" y="1"/>
                    </a:moveTo>
                    <a:lnTo>
                      <a:pt x="0" y="1"/>
                    </a:lnTo>
                    <a:lnTo>
                      <a:pt x="0" y="309"/>
                    </a:lnTo>
                    <a:lnTo>
                      <a:pt x="4937" y="309"/>
                    </a:lnTo>
                    <a:lnTo>
                      <a:pt x="4937"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59"/>
              <p:cNvSpPr/>
              <p:nvPr/>
            </p:nvSpPr>
            <p:spPr>
              <a:xfrm>
                <a:off x="2093750" y="1905975"/>
                <a:ext cx="6625" cy="7750"/>
              </a:xfrm>
              <a:custGeom>
                <a:avLst/>
                <a:gdLst/>
                <a:ahLst/>
                <a:cxnLst/>
                <a:rect l="l" t="t" r="r" b="b"/>
                <a:pathLst>
                  <a:path w="265" h="310" extrusionOk="0">
                    <a:moveTo>
                      <a:pt x="0" y="1"/>
                    </a:moveTo>
                    <a:lnTo>
                      <a:pt x="0" y="309"/>
                    </a:lnTo>
                    <a:lnTo>
                      <a:pt x="265" y="309"/>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59"/>
              <p:cNvSpPr/>
              <p:nvPr/>
            </p:nvSpPr>
            <p:spPr>
              <a:xfrm>
                <a:off x="2093750" y="1905975"/>
                <a:ext cx="6625" cy="7750"/>
              </a:xfrm>
              <a:custGeom>
                <a:avLst/>
                <a:gdLst/>
                <a:ahLst/>
                <a:cxnLst/>
                <a:rect l="l" t="t" r="r" b="b"/>
                <a:pathLst>
                  <a:path w="265" h="310" fill="none" extrusionOk="0">
                    <a:moveTo>
                      <a:pt x="265" y="1"/>
                    </a:moveTo>
                    <a:lnTo>
                      <a:pt x="0" y="1"/>
                    </a:lnTo>
                    <a:lnTo>
                      <a:pt x="0" y="309"/>
                    </a:lnTo>
                    <a:lnTo>
                      <a:pt x="265" y="30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59"/>
              <p:cNvSpPr/>
              <p:nvPr/>
            </p:nvSpPr>
            <p:spPr>
              <a:xfrm>
                <a:off x="2228175" y="1905975"/>
                <a:ext cx="6650" cy="7750"/>
              </a:xfrm>
              <a:custGeom>
                <a:avLst/>
                <a:gdLst/>
                <a:ahLst/>
                <a:cxnLst/>
                <a:rect l="l" t="t" r="r" b="b"/>
                <a:pathLst>
                  <a:path w="266" h="310" extrusionOk="0">
                    <a:moveTo>
                      <a:pt x="1" y="1"/>
                    </a:moveTo>
                    <a:lnTo>
                      <a:pt x="1" y="309"/>
                    </a:lnTo>
                    <a:lnTo>
                      <a:pt x="265" y="309"/>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59"/>
              <p:cNvSpPr/>
              <p:nvPr/>
            </p:nvSpPr>
            <p:spPr>
              <a:xfrm>
                <a:off x="2228175" y="1905975"/>
                <a:ext cx="6650" cy="7750"/>
              </a:xfrm>
              <a:custGeom>
                <a:avLst/>
                <a:gdLst/>
                <a:ahLst/>
                <a:cxnLst/>
                <a:rect l="l" t="t" r="r" b="b"/>
                <a:pathLst>
                  <a:path w="266" h="310" fill="none" extrusionOk="0">
                    <a:moveTo>
                      <a:pt x="265" y="1"/>
                    </a:moveTo>
                    <a:lnTo>
                      <a:pt x="1" y="1"/>
                    </a:lnTo>
                    <a:lnTo>
                      <a:pt x="1" y="309"/>
                    </a:lnTo>
                    <a:lnTo>
                      <a:pt x="265" y="30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59"/>
              <p:cNvSpPr/>
              <p:nvPr/>
            </p:nvSpPr>
            <p:spPr>
              <a:xfrm>
                <a:off x="2362625" y="1905975"/>
                <a:ext cx="6625" cy="7750"/>
              </a:xfrm>
              <a:custGeom>
                <a:avLst/>
                <a:gdLst/>
                <a:ahLst/>
                <a:cxnLst/>
                <a:rect l="l" t="t" r="r" b="b"/>
                <a:pathLst>
                  <a:path w="265" h="310" extrusionOk="0">
                    <a:moveTo>
                      <a:pt x="0" y="1"/>
                    </a:moveTo>
                    <a:lnTo>
                      <a:pt x="0" y="309"/>
                    </a:lnTo>
                    <a:lnTo>
                      <a:pt x="265" y="309"/>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59"/>
              <p:cNvSpPr/>
              <p:nvPr/>
            </p:nvSpPr>
            <p:spPr>
              <a:xfrm>
                <a:off x="2362625" y="1905975"/>
                <a:ext cx="6625" cy="7750"/>
              </a:xfrm>
              <a:custGeom>
                <a:avLst/>
                <a:gdLst/>
                <a:ahLst/>
                <a:cxnLst/>
                <a:rect l="l" t="t" r="r" b="b"/>
                <a:pathLst>
                  <a:path w="265" h="310" fill="none" extrusionOk="0">
                    <a:moveTo>
                      <a:pt x="265" y="1"/>
                    </a:moveTo>
                    <a:lnTo>
                      <a:pt x="0" y="1"/>
                    </a:lnTo>
                    <a:lnTo>
                      <a:pt x="0" y="309"/>
                    </a:lnTo>
                    <a:lnTo>
                      <a:pt x="265" y="30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59"/>
              <p:cNvSpPr/>
              <p:nvPr/>
            </p:nvSpPr>
            <p:spPr>
              <a:xfrm>
                <a:off x="2497050" y="1905975"/>
                <a:ext cx="6625" cy="7750"/>
              </a:xfrm>
              <a:custGeom>
                <a:avLst/>
                <a:gdLst/>
                <a:ahLst/>
                <a:cxnLst/>
                <a:rect l="l" t="t" r="r" b="b"/>
                <a:pathLst>
                  <a:path w="265" h="310" extrusionOk="0">
                    <a:moveTo>
                      <a:pt x="0" y="1"/>
                    </a:moveTo>
                    <a:lnTo>
                      <a:pt x="0" y="309"/>
                    </a:lnTo>
                    <a:lnTo>
                      <a:pt x="265" y="309"/>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59"/>
              <p:cNvSpPr/>
              <p:nvPr/>
            </p:nvSpPr>
            <p:spPr>
              <a:xfrm>
                <a:off x="2497050" y="1905975"/>
                <a:ext cx="6625" cy="7750"/>
              </a:xfrm>
              <a:custGeom>
                <a:avLst/>
                <a:gdLst/>
                <a:ahLst/>
                <a:cxnLst/>
                <a:rect l="l" t="t" r="r" b="b"/>
                <a:pathLst>
                  <a:path w="265" h="310" fill="none" extrusionOk="0">
                    <a:moveTo>
                      <a:pt x="265" y="1"/>
                    </a:moveTo>
                    <a:lnTo>
                      <a:pt x="0" y="1"/>
                    </a:lnTo>
                    <a:lnTo>
                      <a:pt x="0" y="309"/>
                    </a:lnTo>
                    <a:lnTo>
                      <a:pt x="265" y="30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59"/>
              <p:cNvSpPr/>
              <p:nvPr/>
            </p:nvSpPr>
            <p:spPr>
              <a:xfrm>
                <a:off x="2631475" y="1905975"/>
                <a:ext cx="6650" cy="7750"/>
              </a:xfrm>
              <a:custGeom>
                <a:avLst/>
                <a:gdLst/>
                <a:ahLst/>
                <a:cxnLst/>
                <a:rect l="l" t="t" r="r" b="b"/>
                <a:pathLst>
                  <a:path w="266" h="310" extrusionOk="0">
                    <a:moveTo>
                      <a:pt x="1" y="1"/>
                    </a:moveTo>
                    <a:lnTo>
                      <a:pt x="1" y="309"/>
                    </a:lnTo>
                    <a:lnTo>
                      <a:pt x="265" y="309"/>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59"/>
              <p:cNvSpPr/>
              <p:nvPr/>
            </p:nvSpPr>
            <p:spPr>
              <a:xfrm>
                <a:off x="2631475" y="1905975"/>
                <a:ext cx="6650" cy="7750"/>
              </a:xfrm>
              <a:custGeom>
                <a:avLst/>
                <a:gdLst/>
                <a:ahLst/>
                <a:cxnLst/>
                <a:rect l="l" t="t" r="r" b="b"/>
                <a:pathLst>
                  <a:path w="266" h="310" fill="none" extrusionOk="0">
                    <a:moveTo>
                      <a:pt x="265" y="1"/>
                    </a:moveTo>
                    <a:lnTo>
                      <a:pt x="1" y="1"/>
                    </a:lnTo>
                    <a:lnTo>
                      <a:pt x="1" y="309"/>
                    </a:lnTo>
                    <a:lnTo>
                      <a:pt x="265" y="30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59"/>
              <p:cNvSpPr/>
              <p:nvPr/>
            </p:nvSpPr>
            <p:spPr>
              <a:xfrm>
                <a:off x="2761500" y="1905975"/>
                <a:ext cx="7750" cy="7750"/>
              </a:xfrm>
              <a:custGeom>
                <a:avLst/>
                <a:gdLst/>
                <a:ahLst/>
                <a:cxnLst/>
                <a:rect l="l" t="t" r="r" b="b"/>
                <a:pathLst>
                  <a:path w="310" h="310" extrusionOk="0">
                    <a:moveTo>
                      <a:pt x="1" y="1"/>
                    </a:moveTo>
                    <a:lnTo>
                      <a:pt x="1" y="309"/>
                    </a:lnTo>
                    <a:lnTo>
                      <a:pt x="309" y="309"/>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59"/>
              <p:cNvSpPr/>
              <p:nvPr/>
            </p:nvSpPr>
            <p:spPr>
              <a:xfrm>
                <a:off x="2761500" y="1905975"/>
                <a:ext cx="7750" cy="7750"/>
              </a:xfrm>
              <a:custGeom>
                <a:avLst/>
                <a:gdLst/>
                <a:ahLst/>
                <a:cxnLst/>
                <a:rect l="l" t="t" r="r" b="b"/>
                <a:pathLst>
                  <a:path w="310" h="310" fill="none" extrusionOk="0">
                    <a:moveTo>
                      <a:pt x="309" y="1"/>
                    </a:moveTo>
                    <a:lnTo>
                      <a:pt x="1" y="1"/>
                    </a:lnTo>
                    <a:lnTo>
                      <a:pt x="1" y="309"/>
                    </a:lnTo>
                    <a:lnTo>
                      <a:pt x="309" y="309"/>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59"/>
              <p:cNvSpPr/>
              <p:nvPr/>
            </p:nvSpPr>
            <p:spPr>
              <a:xfrm>
                <a:off x="2100350" y="2040425"/>
                <a:ext cx="661175" cy="6625"/>
              </a:xfrm>
              <a:custGeom>
                <a:avLst/>
                <a:gdLst/>
                <a:ahLst/>
                <a:cxnLst/>
                <a:rect l="l" t="t" r="r" b="b"/>
                <a:pathLst>
                  <a:path w="26447"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9"/>
              <p:cNvSpPr/>
              <p:nvPr/>
            </p:nvSpPr>
            <p:spPr>
              <a:xfrm>
                <a:off x="2100350" y="20404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9"/>
              <p:cNvSpPr/>
              <p:nvPr/>
            </p:nvSpPr>
            <p:spPr>
              <a:xfrm>
                <a:off x="2234800" y="2040425"/>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9"/>
              <p:cNvSpPr/>
              <p:nvPr/>
            </p:nvSpPr>
            <p:spPr>
              <a:xfrm>
                <a:off x="2369225" y="2040425"/>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59"/>
              <p:cNvSpPr/>
              <p:nvPr/>
            </p:nvSpPr>
            <p:spPr>
              <a:xfrm>
                <a:off x="2503650" y="20404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59"/>
              <p:cNvSpPr/>
              <p:nvPr/>
            </p:nvSpPr>
            <p:spPr>
              <a:xfrm>
                <a:off x="2638100" y="2040425"/>
                <a:ext cx="123425" cy="6625"/>
              </a:xfrm>
              <a:custGeom>
                <a:avLst/>
                <a:gdLst/>
                <a:ahLst/>
                <a:cxnLst/>
                <a:rect l="l" t="t" r="r" b="b"/>
                <a:pathLst>
                  <a:path w="4937" h="265" fill="none" extrusionOk="0">
                    <a:moveTo>
                      <a:pt x="4937" y="0"/>
                    </a:moveTo>
                    <a:lnTo>
                      <a:pt x="0" y="0"/>
                    </a:lnTo>
                    <a:lnTo>
                      <a:pt x="0" y="265"/>
                    </a:lnTo>
                    <a:lnTo>
                      <a:pt x="4937" y="265"/>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9"/>
              <p:cNvSpPr/>
              <p:nvPr/>
            </p:nvSpPr>
            <p:spPr>
              <a:xfrm>
                <a:off x="2093750" y="20404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9"/>
              <p:cNvSpPr/>
              <p:nvPr/>
            </p:nvSpPr>
            <p:spPr>
              <a:xfrm>
                <a:off x="2093750" y="20404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9"/>
              <p:cNvSpPr/>
              <p:nvPr/>
            </p:nvSpPr>
            <p:spPr>
              <a:xfrm>
                <a:off x="2228175" y="20404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59"/>
              <p:cNvSpPr/>
              <p:nvPr/>
            </p:nvSpPr>
            <p:spPr>
              <a:xfrm>
                <a:off x="2228175" y="20404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59"/>
              <p:cNvSpPr/>
              <p:nvPr/>
            </p:nvSpPr>
            <p:spPr>
              <a:xfrm>
                <a:off x="2362625" y="20404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59"/>
              <p:cNvSpPr/>
              <p:nvPr/>
            </p:nvSpPr>
            <p:spPr>
              <a:xfrm>
                <a:off x="2362625" y="20404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9"/>
              <p:cNvSpPr/>
              <p:nvPr/>
            </p:nvSpPr>
            <p:spPr>
              <a:xfrm>
                <a:off x="2497050" y="20404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59"/>
              <p:cNvSpPr/>
              <p:nvPr/>
            </p:nvSpPr>
            <p:spPr>
              <a:xfrm>
                <a:off x="2497050" y="20404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9"/>
              <p:cNvSpPr/>
              <p:nvPr/>
            </p:nvSpPr>
            <p:spPr>
              <a:xfrm>
                <a:off x="2631475" y="20404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9"/>
              <p:cNvSpPr/>
              <p:nvPr/>
            </p:nvSpPr>
            <p:spPr>
              <a:xfrm>
                <a:off x="2631475" y="20404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9"/>
              <p:cNvSpPr/>
              <p:nvPr/>
            </p:nvSpPr>
            <p:spPr>
              <a:xfrm>
                <a:off x="2761500" y="2040425"/>
                <a:ext cx="7750" cy="6625"/>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9"/>
              <p:cNvSpPr/>
              <p:nvPr/>
            </p:nvSpPr>
            <p:spPr>
              <a:xfrm>
                <a:off x="2761500" y="2040425"/>
                <a:ext cx="7750" cy="6625"/>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59"/>
              <p:cNvSpPr/>
              <p:nvPr/>
            </p:nvSpPr>
            <p:spPr>
              <a:xfrm>
                <a:off x="2100350" y="2174850"/>
                <a:ext cx="661175" cy="6625"/>
              </a:xfrm>
              <a:custGeom>
                <a:avLst/>
                <a:gdLst/>
                <a:ahLst/>
                <a:cxnLst/>
                <a:rect l="l" t="t" r="r" b="b"/>
                <a:pathLst>
                  <a:path w="26447"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59"/>
              <p:cNvSpPr/>
              <p:nvPr/>
            </p:nvSpPr>
            <p:spPr>
              <a:xfrm>
                <a:off x="2100350" y="21748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9"/>
              <p:cNvSpPr/>
              <p:nvPr/>
            </p:nvSpPr>
            <p:spPr>
              <a:xfrm>
                <a:off x="2234800" y="2174850"/>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59"/>
              <p:cNvSpPr/>
              <p:nvPr/>
            </p:nvSpPr>
            <p:spPr>
              <a:xfrm>
                <a:off x="2369225" y="2174850"/>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59"/>
              <p:cNvSpPr/>
              <p:nvPr/>
            </p:nvSpPr>
            <p:spPr>
              <a:xfrm>
                <a:off x="2503650" y="21748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59"/>
              <p:cNvSpPr/>
              <p:nvPr/>
            </p:nvSpPr>
            <p:spPr>
              <a:xfrm>
                <a:off x="2638100" y="2174850"/>
                <a:ext cx="123425" cy="6625"/>
              </a:xfrm>
              <a:custGeom>
                <a:avLst/>
                <a:gdLst/>
                <a:ahLst/>
                <a:cxnLst/>
                <a:rect l="l" t="t" r="r" b="b"/>
                <a:pathLst>
                  <a:path w="4937" h="265" fill="none" extrusionOk="0">
                    <a:moveTo>
                      <a:pt x="4937" y="0"/>
                    </a:moveTo>
                    <a:lnTo>
                      <a:pt x="0" y="0"/>
                    </a:lnTo>
                    <a:lnTo>
                      <a:pt x="0" y="265"/>
                    </a:lnTo>
                    <a:lnTo>
                      <a:pt x="4937" y="265"/>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59"/>
              <p:cNvSpPr/>
              <p:nvPr/>
            </p:nvSpPr>
            <p:spPr>
              <a:xfrm>
                <a:off x="2093750" y="21748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59"/>
              <p:cNvSpPr/>
              <p:nvPr/>
            </p:nvSpPr>
            <p:spPr>
              <a:xfrm>
                <a:off x="2093750" y="21748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59"/>
              <p:cNvSpPr/>
              <p:nvPr/>
            </p:nvSpPr>
            <p:spPr>
              <a:xfrm>
                <a:off x="2228175" y="21748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59"/>
              <p:cNvSpPr/>
              <p:nvPr/>
            </p:nvSpPr>
            <p:spPr>
              <a:xfrm>
                <a:off x="2228175" y="21748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59"/>
              <p:cNvSpPr/>
              <p:nvPr/>
            </p:nvSpPr>
            <p:spPr>
              <a:xfrm>
                <a:off x="2362625" y="21748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59"/>
              <p:cNvSpPr/>
              <p:nvPr/>
            </p:nvSpPr>
            <p:spPr>
              <a:xfrm>
                <a:off x="2362625" y="21748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59"/>
              <p:cNvSpPr/>
              <p:nvPr/>
            </p:nvSpPr>
            <p:spPr>
              <a:xfrm>
                <a:off x="2497050" y="21748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59"/>
              <p:cNvSpPr/>
              <p:nvPr/>
            </p:nvSpPr>
            <p:spPr>
              <a:xfrm>
                <a:off x="2497050" y="21748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59"/>
              <p:cNvSpPr/>
              <p:nvPr/>
            </p:nvSpPr>
            <p:spPr>
              <a:xfrm>
                <a:off x="2631475" y="21748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59"/>
              <p:cNvSpPr/>
              <p:nvPr/>
            </p:nvSpPr>
            <p:spPr>
              <a:xfrm>
                <a:off x="2631475" y="21748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59"/>
              <p:cNvSpPr/>
              <p:nvPr/>
            </p:nvSpPr>
            <p:spPr>
              <a:xfrm>
                <a:off x="2761500" y="2174850"/>
                <a:ext cx="7750" cy="6625"/>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59"/>
              <p:cNvSpPr/>
              <p:nvPr/>
            </p:nvSpPr>
            <p:spPr>
              <a:xfrm>
                <a:off x="2761500" y="2174850"/>
                <a:ext cx="7750" cy="6625"/>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59"/>
              <p:cNvSpPr/>
              <p:nvPr/>
            </p:nvSpPr>
            <p:spPr>
              <a:xfrm>
                <a:off x="2100350" y="2309275"/>
                <a:ext cx="661175" cy="6650"/>
              </a:xfrm>
              <a:custGeom>
                <a:avLst/>
                <a:gdLst/>
                <a:ahLst/>
                <a:cxnLst/>
                <a:rect l="l" t="t" r="r" b="b"/>
                <a:pathLst>
                  <a:path w="26447" h="266" extrusionOk="0">
                    <a:moveTo>
                      <a:pt x="1" y="1"/>
                    </a:moveTo>
                    <a:lnTo>
                      <a:pt x="1" y="265"/>
                    </a:lnTo>
                    <a:lnTo>
                      <a:pt x="5114" y="265"/>
                    </a:lnTo>
                    <a:lnTo>
                      <a:pt x="5114" y="1"/>
                    </a:lnTo>
                    <a:close/>
                    <a:moveTo>
                      <a:pt x="5378" y="1"/>
                    </a:moveTo>
                    <a:lnTo>
                      <a:pt x="5378" y="265"/>
                    </a:lnTo>
                    <a:lnTo>
                      <a:pt x="10491" y="265"/>
                    </a:lnTo>
                    <a:lnTo>
                      <a:pt x="10491" y="1"/>
                    </a:lnTo>
                    <a:close/>
                    <a:moveTo>
                      <a:pt x="10756" y="1"/>
                    </a:moveTo>
                    <a:lnTo>
                      <a:pt x="10756" y="265"/>
                    </a:lnTo>
                    <a:lnTo>
                      <a:pt x="15868" y="265"/>
                    </a:lnTo>
                    <a:lnTo>
                      <a:pt x="15868" y="1"/>
                    </a:lnTo>
                    <a:close/>
                    <a:moveTo>
                      <a:pt x="16133" y="1"/>
                    </a:moveTo>
                    <a:lnTo>
                      <a:pt x="16133" y="265"/>
                    </a:lnTo>
                    <a:lnTo>
                      <a:pt x="21246" y="265"/>
                    </a:lnTo>
                    <a:lnTo>
                      <a:pt x="21246" y="1"/>
                    </a:lnTo>
                    <a:close/>
                    <a:moveTo>
                      <a:pt x="21510" y="1"/>
                    </a:moveTo>
                    <a:lnTo>
                      <a:pt x="21510" y="265"/>
                    </a:lnTo>
                    <a:lnTo>
                      <a:pt x="26447" y="265"/>
                    </a:lnTo>
                    <a:lnTo>
                      <a:pt x="264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59"/>
              <p:cNvSpPr/>
              <p:nvPr/>
            </p:nvSpPr>
            <p:spPr>
              <a:xfrm>
                <a:off x="2100350" y="2309275"/>
                <a:ext cx="127850" cy="6650"/>
              </a:xfrm>
              <a:custGeom>
                <a:avLst/>
                <a:gdLst/>
                <a:ahLst/>
                <a:cxnLst/>
                <a:rect l="l" t="t" r="r" b="b"/>
                <a:pathLst>
                  <a:path w="5114" h="266"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59"/>
              <p:cNvSpPr/>
              <p:nvPr/>
            </p:nvSpPr>
            <p:spPr>
              <a:xfrm>
                <a:off x="2234800" y="2309275"/>
                <a:ext cx="127850" cy="6650"/>
              </a:xfrm>
              <a:custGeom>
                <a:avLst/>
                <a:gdLst/>
                <a:ahLst/>
                <a:cxnLst/>
                <a:rect l="l" t="t" r="r" b="b"/>
                <a:pathLst>
                  <a:path w="5114" h="266" fill="none" extrusionOk="0">
                    <a:moveTo>
                      <a:pt x="5113" y="1"/>
                    </a:moveTo>
                    <a:lnTo>
                      <a:pt x="0" y="1"/>
                    </a:lnTo>
                    <a:lnTo>
                      <a:pt x="0"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59"/>
              <p:cNvSpPr/>
              <p:nvPr/>
            </p:nvSpPr>
            <p:spPr>
              <a:xfrm>
                <a:off x="2369225" y="2309275"/>
                <a:ext cx="127850" cy="6650"/>
              </a:xfrm>
              <a:custGeom>
                <a:avLst/>
                <a:gdLst/>
                <a:ahLst/>
                <a:cxnLst/>
                <a:rect l="l" t="t" r="r" b="b"/>
                <a:pathLst>
                  <a:path w="5114" h="266" fill="none" extrusionOk="0">
                    <a:moveTo>
                      <a:pt x="5113" y="1"/>
                    </a:moveTo>
                    <a:lnTo>
                      <a:pt x="1" y="1"/>
                    </a:lnTo>
                    <a:lnTo>
                      <a:pt x="1"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59"/>
              <p:cNvSpPr/>
              <p:nvPr/>
            </p:nvSpPr>
            <p:spPr>
              <a:xfrm>
                <a:off x="2503650" y="2309275"/>
                <a:ext cx="127850" cy="6650"/>
              </a:xfrm>
              <a:custGeom>
                <a:avLst/>
                <a:gdLst/>
                <a:ahLst/>
                <a:cxnLst/>
                <a:rect l="l" t="t" r="r" b="b"/>
                <a:pathLst>
                  <a:path w="5114" h="266"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59"/>
              <p:cNvSpPr/>
              <p:nvPr/>
            </p:nvSpPr>
            <p:spPr>
              <a:xfrm>
                <a:off x="2638100" y="2309275"/>
                <a:ext cx="123425" cy="6650"/>
              </a:xfrm>
              <a:custGeom>
                <a:avLst/>
                <a:gdLst/>
                <a:ahLst/>
                <a:cxnLst/>
                <a:rect l="l" t="t" r="r" b="b"/>
                <a:pathLst>
                  <a:path w="4937" h="266" fill="none" extrusionOk="0">
                    <a:moveTo>
                      <a:pt x="4937" y="1"/>
                    </a:moveTo>
                    <a:lnTo>
                      <a:pt x="0" y="1"/>
                    </a:lnTo>
                    <a:lnTo>
                      <a:pt x="0" y="265"/>
                    </a:lnTo>
                    <a:lnTo>
                      <a:pt x="4937" y="265"/>
                    </a:lnTo>
                    <a:lnTo>
                      <a:pt x="4937"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59"/>
              <p:cNvSpPr/>
              <p:nvPr/>
            </p:nvSpPr>
            <p:spPr>
              <a:xfrm>
                <a:off x="2093750" y="23092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59"/>
              <p:cNvSpPr/>
              <p:nvPr/>
            </p:nvSpPr>
            <p:spPr>
              <a:xfrm>
                <a:off x="2093750" y="23092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59"/>
              <p:cNvSpPr/>
              <p:nvPr/>
            </p:nvSpPr>
            <p:spPr>
              <a:xfrm>
                <a:off x="2228175" y="2309275"/>
                <a:ext cx="6650" cy="6650"/>
              </a:xfrm>
              <a:custGeom>
                <a:avLst/>
                <a:gdLst/>
                <a:ahLst/>
                <a:cxnLst/>
                <a:rect l="l" t="t" r="r" b="b"/>
                <a:pathLst>
                  <a:path w="266" h="266"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59"/>
              <p:cNvSpPr/>
              <p:nvPr/>
            </p:nvSpPr>
            <p:spPr>
              <a:xfrm>
                <a:off x="2228175" y="2309275"/>
                <a:ext cx="6650" cy="6650"/>
              </a:xfrm>
              <a:custGeom>
                <a:avLst/>
                <a:gdLst/>
                <a:ahLst/>
                <a:cxnLst/>
                <a:rect l="l" t="t" r="r" b="b"/>
                <a:pathLst>
                  <a:path w="266" h="266"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59"/>
              <p:cNvSpPr/>
              <p:nvPr/>
            </p:nvSpPr>
            <p:spPr>
              <a:xfrm>
                <a:off x="2362625" y="23092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59"/>
              <p:cNvSpPr/>
              <p:nvPr/>
            </p:nvSpPr>
            <p:spPr>
              <a:xfrm>
                <a:off x="2362625" y="23092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59"/>
              <p:cNvSpPr/>
              <p:nvPr/>
            </p:nvSpPr>
            <p:spPr>
              <a:xfrm>
                <a:off x="2497050" y="23092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59"/>
              <p:cNvSpPr/>
              <p:nvPr/>
            </p:nvSpPr>
            <p:spPr>
              <a:xfrm>
                <a:off x="2497050" y="23092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59"/>
              <p:cNvSpPr/>
              <p:nvPr/>
            </p:nvSpPr>
            <p:spPr>
              <a:xfrm>
                <a:off x="2631475" y="2309275"/>
                <a:ext cx="6650" cy="6650"/>
              </a:xfrm>
              <a:custGeom>
                <a:avLst/>
                <a:gdLst/>
                <a:ahLst/>
                <a:cxnLst/>
                <a:rect l="l" t="t" r="r" b="b"/>
                <a:pathLst>
                  <a:path w="266" h="266"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59"/>
              <p:cNvSpPr/>
              <p:nvPr/>
            </p:nvSpPr>
            <p:spPr>
              <a:xfrm>
                <a:off x="2631475" y="2309275"/>
                <a:ext cx="6650" cy="6650"/>
              </a:xfrm>
              <a:custGeom>
                <a:avLst/>
                <a:gdLst/>
                <a:ahLst/>
                <a:cxnLst/>
                <a:rect l="l" t="t" r="r" b="b"/>
                <a:pathLst>
                  <a:path w="266" h="266"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59"/>
              <p:cNvSpPr/>
              <p:nvPr/>
            </p:nvSpPr>
            <p:spPr>
              <a:xfrm>
                <a:off x="2761500" y="2309275"/>
                <a:ext cx="7750" cy="6650"/>
              </a:xfrm>
              <a:custGeom>
                <a:avLst/>
                <a:gdLst/>
                <a:ahLst/>
                <a:cxnLst/>
                <a:rect l="l" t="t" r="r" b="b"/>
                <a:pathLst>
                  <a:path w="310" h="266" extrusionOk="0">
                    <a:moveTo>
                      <a:pt x="1" y="1"/>
                    </a:moveTo>
                    <a:lnTo>
                      <a:pt x="1" y="265"/>
                    </a:lnTo>
                    <a:lnTo>
                      <a:pt x="309" y="265"/>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59"/>
              <p:cNvSpPr/>
              <p:nvPr/>
            </p:nvSpPr>
            <p:spPr>
              <a:xfrm>
                <a:off x="2761500" y="2309275"/>
                <a:ext cx="7750" cy="6650"/>
              </a:xfrm>
              <a:custGeom>
                <a:avLst/>
                <a:gdLst/>
                <a:ahLst/>
                <a:cxnLst/>
                <a:rect l="l" t="t" r="r" b="b"/>
                <a:pathLst>
                  <a:path w="310" h="266" fill="none" extrusionOk="0">
                    <a:moveTo>
                      <a:pt x="309" y="1"/>
                    </a:moveTo>
                    <a:lnTo>
                      <a:pt x="1" y="1"/>
                    </a:lnTo>
                    <a:lnTo>
                      <a:pt x="1" y="265"/>
                    </a:lnTo>
                    <a:lnTo>
                      <a:pt x="309" y="265"/>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59"/>
              <p:cNvSpPr/>
              <p:nvPr/>
            </p:nvSpPr>
            <p:spPr>
              <a:xfrm>
                <a:off x="2100350" y="2443725"/>
                <a:ext cx="661175" cy="6625"/>
              </a:xfrm>
              <a:custGeom>
                <a:avLst/>
                <a:gdLst/>
                <a:ahLst/>
                <a:cxnLst/>
                <a:rect l="l" t="t" r="r" b="b"/>
                <a:pathLst>
                  <a:path w="26447"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59"/>
              <p:cNvSpPr/>
              <p:nvPr/>
            </p:nvSpPr>
            <p:spPr>
              <a:xfrm>
                <a:off x="2100350" y="24437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59"/>
              <p:cNvSpPr/>
              <p:nvPr/>
            </p:nvSpPr>
            <p:spPr>
              <a:xfrm>
                <a:off x="2234800" y="2443725"/>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59"/>
              <p:cNvSpPr/>
              <p:nvPr/>
            </p:nvSpPr>
            <p:spPr>
              <a:xfrm>
                <a:off x="2369225" y="2443725"/>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59"/>
              <p:cNvSpPr/>
              <p:nvPr/>
            </p:nvSpPr>
            <p:spPr>
              <a:xfrm>
                <a:off x="2503650" y="24437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59"/>
              <p:cNvSpPr/>
              <p:nvPr/>
            </p:nvSpPr>
            <p:spPr>
              <a:xfrm>
                <a:off x="2638100" y="2443725"/>
                <a:ext cx="123425" cy="6625"/>
              </a:xfrm>
              <a:custGeom>
                <a:avLst/>
                <a:gdLst/>
                <a:ahLst/>
                <a:cxnLst/>
                <a:rect l="l" t="t" r="r" b="b"/>
                <a:pathLst>
                  <a:path w="4937" h="265" fill="none" extrusionOk="0">
                    <a:moveTo>
                      <a:pt x="4937" y="0"/>
                    </a:moveTo>
                    <a:lnTo>
                      <a:pt x="0" y="0"/>
                    </a:lnTo>
                    <a:lnTo>
                      <a:pt x="0" y="265"/>
                    </a:lnTo>
                    <a:lnTo>
                      <a:pt x="4937" y="265"/>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59"/>
              <p:cNvSpPr/>
              <p:nvPr/>
            </p:nvSpPr>
            <p:spPr>
              <a:xfrm>
                <a:off x="2093750" y="24437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59"/>
              <p:cNvSpPr/>
              <p:nvPr/>
            </p:nvSpPr>
            <p:spPr>
              <a:xfrm>
                <a:off x="2093750" y="24437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59"/>
              <p:cNvSpPr/>
              <p:nvPr/>
            </p:nvSpPr>
            <p:spPr>
              <a:xfrm>
                <a:off x="2228175" y="24437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59"/>
              <p:cNvSpPr/>
              <p:nvPr/>
            </p:nvSpPr>
            <p:spPr>
              <a:xfrm>
                <a:off x="2228175" y="24437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59"/>
              <p:cNvSpPr/>
              <p:nvPr/>
            </p:nvSpPr>
            <p:spPr>
              <a:xfrm>
                <a:off x="2362625" y="24437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59"/>
              <p:cNvSpPr/>
              <p:nvPr/>
            </p:nvSpPr>
            <p:spPr>
              <a:xfrm>
                <a:off x="2362625" y="24437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59"/>
              <p:cNvSpPr/>
              <p:nvPr/>
            </p:nvSpPr>
            <p:spPr>
              <a:xfrm>
                <a:off x="2497050" y="24437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59"/>
              <p:cNvSpPr/>
              <p:nvPr/>
            </p:nvSpPr>
            <p:spPr>
              <a:xfrm>
                <a:off x="2497050" y="24437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59"/>
              <p:cNvSpPr/>
              <p:nvPr/>
            </p:nvSpPr>
            <p:spPr>
              <a:xfrm>
                <a:off x="2631475" y="24437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59"/>
              <p:cNvSpPr/>
              <p:nvPr/>
            </p:nvSpPr>
            <p:spPr>
              <a:xfrm>
                <a:off x="2631475" y="24437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59"/>
              <p:cNvSpPr/>
              <p:nvPr/>
            </p:nvSpPr>
            <p:spPr>
              <a:xfrm>
                <a:off x="2761500" y="2443725"/>
                <a:ext cx="7750" cy="6625"/>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59"/>
              <p:cNvSpPr/>
              <p:nvPr/>
            </p:nvSpPr>
            <p:spPr>
              <a:xfrm>
                <a:off x="2761500" y="2443725"/>
                <a:ext cx="7750" cy="6625"/>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59"/>
              <p:cNvSpPr/>
              <p:nvPr/>
            </p:nvSpPr>
            <p:spPr>
              <a:xfrm>
                <a:off x="2100350" y="2578150"/>
                <a:ext cx="661175" cy="6625"/>
              </a:xfrm>
              <a:custGeom>
                <a:avLst/>
                <a:gdLst/>
                <a:ahLst/>
                <a:cxnLst/>
                <a:rect l="l" t="t" r="r" b="b"/>
                <a:pathLst>
                  <a:path w="26447" h="265" extrusionOk="0">
                    <a:moveTo>
                      <a:pt x="1" y="1"/>
                    </a:moveTo>
                    <a:lnTo>
                      <a:pt x="1" y="265"/>
                    </a:lnTo>
                    <a:lnTo>
                      <a:pt x="5114" y="265"/>
                    </a:lnTo>
                    <a:lnTo>
                      <a:pt x="5114" y="1"/>
                    </a:lnTo>
                    <a:close/>
                    <a:moveTo>
                      <a:pt x="5378" y="1"/>
                    </a:moveTo>
                    <a:lnTo>
                      <a:pt x="5378" y="265"/>
                    </a:lnTo>
                    <a:lnTo>
                      <a:pt x="10491" y="265"/>
                    </a:lnTo>
                    <a:lnTo>
                      <a:pt x="10491" y="1"/>
                    </a:lnTo>
                    <a:close/>
                    <a:moveTo>
                      <a:pt x="10756" y="1"/>
                    </a:moveTo>
                    <a:lnTo>
                      <a:pt x="10756" y="265"/>
                    </a:lnTo>
                    <a:lnTo>
                      <a:pt x="15868" y="265"/>
                    </a:lnTo>
                    <a:lnTo>
                      <a:pt x="15868" y="1"/>
                    </a:lnTo>
                    <a:close/>
                    <a:moveTo>
                      <a:pt x="16133" y="1"/>
                    </a:moveTo>
                    <a:lnTo>
                      <a:pt x="16133" y="265"/>
                    </a:lnTo>
                    <a:lnTo>
                      <a:pt x="21246" y="265"/>
                    </a:lnTo>
                    <a:lnTo>
                      <a:pt x="21246" y="1"/>
                    </a:lnTo>
                    <a:close/>
                    <a:moveTo>
                      <a:pt x="21510" y="1"/>
                    </a:moveTo>
                    <a:lnTo>
                      <a:pt x="21510" y="265"/>
                    </a:lnTo>
                    <a:lnTo>
                      <a:pt x="26447" y="265"/>
                    </a:lnTo>
                    <a:lnTo>
                      <a:pt x="264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59"/>
              <p:cNvSpPr/>
              <p:nvPr/>
            </p:nvSpPr>
            <p:spPr>
              <a:xfrm>
                <a:off x="2100350" y="2578150"/>
                <a:ext cx="127850" cy="6625"/>
              </a:xfrm>
              <a:custGeom>
                <a:avLst/>
                <a:gdLst/>
                <a:ahLst/>
                <a:cxnLst/>
                <a:rect l="l" t="t" r="r" b="b"/>
                <a:pathLst>
                  <a:path w="5114" h="265"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59"/>
              <p:cNvSpPr/>
              <p:nvPr/>
            </p:nvSpPr>
            <p:spPr>
              <a:xfrm>
                <a:off x="2234800" y="2578150"/>
                <a:ext cx="127850" cy="6625"/>
              </a:xfrm>
              <a:custGeom>
                <a:avLst/>
                <a:gdLst/>
                <a:ahLst/>
                <a:cxnLst/>
                <a:rect l="l" t="t" r="r" b="b"/>
                <a:pathLst>
                  <a:path w="5114" h="265" fill="none" extrusionOk="0">
                    <a:moveTo>
                      <a:pt x="5113" y="1"/>
                    </a:moveTo>
                    <a:lnTo>
                      <a:pt x="0" y="1"/>
                    </a:lnTo>
                    <a:lnTo>
                      <a:pt x="0"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59"/>
              <p:cNvSpPr/>
              <p:nvPr/>
            </p:nvSpPr>
            <p:spPr>
              <a:xfrm>
                <a:off x="2369225" y="2578150"/>
                <a:ext cx="127850" cy="6625"/>
              </a:xfrm>
              <a:custGeom>
                <a:avLst/>
                <a:gdLst/>
                <a:ahLst/>
                <a:cxnLst/>
                <a:rect l="l" t="t" r="r" b="b"/>
                <a:pathLst>
                  <a:path w="5114" h="265" fill="none" extrusionOk="0">
                    <a:moveTo>
                      <a:pt x="5113" y="1"/>
                    </a:moveTo>
                    <a:lnTo>
                      <a:pt x="1" y="1"/>
                    </a:lnTo>
                    <a:lnTo>
                      <a:pt x="1"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59"/>
              <p:cNvSpPr/>
              <p:nvPr/>
            </p:nvSpPr>
            <p:spPr>
              <a:xfrm>
                <a:off x="2503650" y="2578150"/>
                <a:ext cx="127850" cy="6625"/>
              </a:xfrm>
              <a:custGeom>
                <a:avLst/>
                <a:gdLst/>
                <a:ahLst/>
                <a:cxnLst/>
                <a:rect l="l" t="t" r="r" b="b"/>
                <a:pathLst>
                  <a:path w="5114" h="265"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59"/>
              <p:cNvSpPr/>
              <p:nvPr/>
            </p:nvSpPr>
            <p:spPr>
              <a:xfrm>
                <a:off x="2638100" y="2578150"/>
                <a:ext cx="123425" cy="6625"/>
              </a:xfrm>
              <a:custGeom>
                <a:avLst/>
                <a:gdLst/>
                <a:ahLst/>
                <a:cxnLst/>
                <a:rect l="l" t="t" r="r" b="b"/>
                <a:pathLst>
                  <a:path w="4937" h="265" fill="none" extrusionOk="0">
                    <a:moveTo>
                      <a:pt x="4937" y="1"/>
                    </a:moveTo>
                    <a:lnTo>
                      <a:pt x="0" y="1"/>
                    </a:lnTo>
                    <a:lnTo>
                      <a:pt x="0" y="265"/>
                    </a:lnTo>
                    <a:lnTo>
                      <a:pt x="4937" y="265"/>
                    </a:lnTo>
                    <a:lnTo>
                      <a:pt x="4937"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59"/>
              <p:cNvSpPr/>
              <p:nvPr/>
            </p:nvSpPr>
            <p:spPr>
              <a:xfrm>
                <a:off x="2093750" y="2578150"/>
                <a:ext cx="6625" cy="6625"/>
              </a:xfrm>
              <a:custGeom>
                <a:avLst/>
                <a:gdLst/>
                <a:ahLst/>
                <a:cxnLst/>
                <a:rect l="l" t="t" r="r" b="b"/>
                <a:pathLst>
                  <a:path w="265" h="265"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59"/>
              <p:cNvSpPr/>
              <p:nvPr/>
            </p:nvSpPr>
            <p:spPr>
              <a:xfrm>
                <a:off x="2093750" y="2578150"/>
                <a:ext cx="6625" cy="6625"/>
              </a:xfrm>
              <a:custGeom>
                <a:avLst/>
                <a:gdLst/>
                <a:ahLst/>
                <a:cxnLst/>
                <a:rect l="l" t="t" r="r" b="b"/>
                <a:pathLst>
                  <a:path w="265" h="265"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59"/>
              <p:cNvSpPr/>
              <p:nvPr/>
            </p:nvSpPr>
            <p:spPr>
              <a:xfrm>
                <a:off x="2228175" y="2578150"/>
                <a:ext cx="6650" cy="6625"/>
              </a:xfrm>
              <a:custGeom>
                <a:avLst/>
                <a:gdLst/>
                <a:ahLst/>
                <a:cxnLst/>
                <a:rect l="l" t="t" r="r" b="b"/>
                <a:pathLst>
                  <a:path w="266" h="265"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59"/>
              <p:cNvSpPr/>
              <p:nvPr/>
            </p:nvSpPr>
            <p:spPr>
              <a:xfrm>
                <a:off x="2228175" y="2578150"/>
                <a:ext cx="6650" cy="6625"/>
              </a:xfrm>
              <a:custGeom>
                <a:avLst/>
                <a:gdLst/>
                <a:ahLst/>
                <a:cxnLst/>
                <a:rect l="l" t="t" r="r" b="b"/>
                <a:pathLst>
                  <a:path w="266" h="265"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59"/>
              <p:cNvSpPr/>
              <p:nvPr/>
            </p:nvSpPr>
            <p:spPr>
              <a:xfrm>
                <a:off x="2362625" y="2578150"/>
                <a:ext cx="6625" cy="6625"/>
              </a:xfrm>
              <a:custGeom>
                <a:avLst/>
                <a:gdLst/>
                <a:ahLst/>
                <a:cxnLst/>
                <a:rect l="l" t="t" r="r" b="b"/>
                <a:pathLst>
                  <a:path w="265" h="265"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59"/>
              <p:cNvSpPr/>
              <p:nvPr/>
            </p:nvSpPr>
            <p:spPr>
              <a:xfrm>
                <a:off x="2362625" y="2578150"/>
                <a:ext cx="6625" cy="6625"/>
              </a:xfrm>
              <a:custGeom>
                <a:avLst/>
                <a:gdLst/>
                <a:ahLst/>
                <a:cxnLst/>
                <a:rect l="l" t="t" r="r" b="b"/>
                <a:pathLst>
                  <a:path w="265" h="265"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59"/>
              <p:cNvSpPr/>
              <p:nvPr/>
            </p:nvSpPr>
            <p:spPr>
              <a:xfrm>
                <a:off x="2497050" y="2578150"/>
                <a:ext cx="6625" cy="6625"/>
              </a:xfrm>
              <a:custGeom>
                <a:avLst/>
                <a:gdLst/>
                <a:ahLst/>
                <a:cxnLst/>
                <a:rect l="l" t="t" r="r" b="b"/>
                <a:pathLst>
                  <a:path w="265" h="265"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59"/>
              <p:cNvSpPr/>
              <p:nvPr/>
            </p:nvSpPr>
            <p:spPr>
              <a:xfrm>
                <a:off x="2497050" y="2578150"/>
                <a:ext cx="6625" cy="6625"/>
              </a:xfrm>
              <a:custGeom>
                <a:avLst/>
                <a:gdLst/>
                <a:ahLst/>
                <a:cxnLst/>
                <a:rect l="l" t="t" r="r" b="b"/>
                <a:pathLst>
                  <a:path w="265" h="265"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59"/>
              <p:cNvSpPr/>
              <p:nvPr/>
            </p:nvSpPr>
            <p:spPr>
              <a:xfrm>
                <a:off x="2631475" y="2578150"/>
                <a:ext cx="6650" cy="6625"/>
              </a:xfrm>
              <a:custGeom>
                <a:avLst/>
                <a:gdLst/>
                <a:ahLst/>
                <a:cxnLst/>
                <a:rect l="l" t="t" r="r" b="b"/>
                <a:pathLst>
                  <a:path w="266" h="265"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59"/>
              <p:cNvSpPr/>
              <p:nvPr/>
            </p:nvSpPr>
            <p:spPr>
              <a:xfrm>
                <a:off x="2631475" y="2578150"/>
                <a:ext cx="6650" cy="6625"/>
              </a:xfrm>
              <a:custGeom>
                <a:avLst/>
                <a:gdLst/>
                <a:ahLst/>
                <a:cxnLst/>
                <a:rect l="l" t="t" r="r" b="b"/>
                <a:pathLst>
                  <a:path w="266" h="265"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59"/>
              <p:cNvSpPr/>
              <p:nvPr/>
            </p:nvSpPr>
            <p:spPr>
              <a:xfrm>
                <a:off x="2761500" y="2578150"/>
                <a:ext cx="7750" cy="6625"/>
              </a:xfrm>
              <a:custGeom>
                <a:avLst/>
                <a:gdLst/>
                <a:ahLst/>
                <a:cxnLst/>
                <a:rect l="l" t="t" r="r" b="b"/>
                <a:pathLst>
                  <a:path w="310" h="265" extrusionOk="0">
                    <a:moveTo>
                      <a:pt x="1" y="1"/>
                    </a:moveTo>
                    <a:lnTo>
                      <a:pt x="1" y="265"/>
                    </a:lnTo>
                    <a:lnTo>
                      <a:pt x="309" y="265"/>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59"/>
              <p:cNvSpPr/>
              <p:nvPr/>
            </p:nvSpPr>
            <p:spPr>
              <a:xfrm>
                <a:off x="2761500" y="2578150"/>
                <a:ext cx="7750" cy="6625"/>
              </a:xfrm>
              <a:custGeom>
                <a:avLst/>
                <a:gdLst/>
                <a:ahLst/>
                <a:cxnLst/>
                <a:rect l="l" t="t" r="r" b="b"/>
                <a:pathLst>
                  <a:path w="310" h="265" fill="none" extrusionOk="0">
                    <a:moveTo>
                      <a:pt x="309" y="1"/>
                    </a:moveTo>
                    <a:lnTo>
                      <a:pt x="1" y="1"/>
                    </a:lnTo>
                    <a:lnTo>
                      <a:pt x="1" y="265"/>
                    </a:lnTo>
                    <a:lnTo>
                      <a:pt x="309" y="265"/>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59"/>
              <p:cNvSpPr/>
              <p:nvPr/>
            </p:nvSpPr>
            <p:spPr>
              <a:xfrm>
                <a:off x="2100350" y="2712575"/>
                <a:ext cx="661175" cy="6650"/>
              </a:xfrm>
              <a:custGeom>
                <a:avLst/>
                <a:gdLst/>
                <a:ahLst/>
                <a:cxnLst/>
                <a:rect l="l" t="t" r="r" b="b"/>
                <a:pathLst>
                  <a:path w="26447" h="266" extrusionOk="0">
                    <a:moveTo>
                      <a:pt x="1" y="1"/>
                    </a:moveTo>
                    <a:lnTo>
                      <a:pt x="1" y="265"/>
                    </a:lnTo>
                    <a:lnTo>
                      <a:pt x="5114" y="265"/>
                    </a:lnTo>
                    <a:lnTo>
                      <a:pt x="5114" y="1"/>
                    </a:lnTo>
                    <a:close/>
                    <a:moveTo>
                      <a:pt x="5378" y="1"/>
                    </a:moveTo>
                    <a:lnTo>
                      <a:pt x="5378" y="265"/>
                    </a:lnTo>
                    <a:lnTo>
                      <a:pt x="10491" y="265"/>
                    </a:lnTo>
                    <a:lnTo>
                      <a:pt x="10491" y="1"/>
                    </a:lnTo>
                    <a:close/>
                    <a:moveTo>
                      <a:pt x="10756" y="1"/>
                    </a:moveTo>
                    <a:lnTo>
                      <a:pt x="10756" y="265"/>
                    </a:lnTo>
                    <a:lnTo>
                      <a:pt x="15868" y="265"/>
                    </a:lnTo>
                    <a:lnTo>
                      <a:pt x="15868" y="1"/>
                    </a:lnTo>
                    <a:close/>
                    <a:moveTo>
                      <a:pt x="16133" y="1"/>
                    </a:moveTo>
                    <a:lnTo>
                      <a:pt x="16133" y="265"/>
                    </a:lnTo>
                    <a:lnTo>
                      <a:pt x="21246" y="265"/>
                    </a:lnTo>
                    <a:lnTo>
                      <a:pt x="21246" y="1"/>
                    </a:lnTo>
                    <a:close/>
                    <a:moveTo>
                      <a:pt x="21510" y="1"/>
                    </a:moveTo>
                    <a:lnTo>
                      <a:pt x="21510" y="265"/>
                    </a:lnTo>
                    <a:lnTo>
                      <a:pt x="26447" y="265"/>
                    </a:lnTo>
                    <a:lnTo>
                      <a:pt x="264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59"/>
              <p:cNvSpPr/>
              <p:nvPr/>
            </p:nvSpPr>
            <p:spPr>
              <a:xfrm>
                <a:off x="2100350" y="2712575"/>
                <a:ext cx="127850" cy="6650"/>
              </a:xfrm>
              <a:custGeom>
                <a:avLst/>
                <a:gdLst/>
                <a:ahLst/>
                <a:cxnLst/>
                <a:rect l="l" t="t" r="r" b="b"/>
                <a:pathLst>
                  <a:path w="5114" h="266"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59"/>
              <p:cNvSpPr/>
              <p:nvPr/>
            </p:nvSpPr>
            <p:spPr>
              <a:xfrm>
                <a:off x="2234800" y="2712575"/>
                <a:ext cx="127850" cy="6650"/>
              </a:xfrm>
              <a:custGeom>
                <a:avLst/>
                <a:gdLst/>
                <a:ahLst/>
                <a:cxnLst/>
                <a:rect l="l" t="t" r="r" b="b"/>
                <a:pathLst>
                  <a:path w="5114" h="266" fill="none" extrusionOk="0">
                    <a:moveTo>
                      <a:pt x="5113" y="1"/>
                    </a:moveTo>
                    <a:lnTo>
                      <a:pt x="0" y="1"/>
                    </a:lnTo>
                    <a:lnTo>
                      <a:pt x="0"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59"/>
              <p:cNvSpPr/>
              <p:nvPr/>
            </p:nvSpPr>
            <p:spPr>
              <a:xfrm>
                <a:off x="2369225" y="2712575"/>
                <a:ext cx="127850" cy="6650"/>
              </a:xfrm>
              <a:custGeom>
                <a:avLst/>
                <a:gdLst/>
                <a:ahLst/>
                <a:cxnLst/>
                <a:rect l="l" t="t" r="r" b="b"/>
                <a:pathLst>
                  <a:path w="5114" h="266" fill="none" extrusionOk="0">
                    <a:moveTo>
                      <a:pt x="5113" y="1"/>
                    </a:moveTo>
                    <a:lnTo>
                      <a:pt x="1" y="1"/>
                    </a:lnTo>
                    <a:lnTo>
                      <a:pt x="1"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59"/>
              <p:cNvSpPr/>
              <p:nvPr/>
            </p:nvSpPr>
            <p:spPr>
              <a:xfrm>
                <a:off x="2503650" y="2712575"/>
                <a:ext cx="127850" cy="6650"/>
              </a:xfrm>
              <a:custGeom>
                <a:avLst/>
                <a:gdLst/>
                <a:ahLst/>
                <a:cxnLst/>
                <a:rect l="l" t="t" r="r" b="b"/>
                <a:pathLst>
                  <a:path w="5114" h="266"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59"/>
              <p:cNvSpPr/>
              <p:nvPr/>
            </p:nvSpPr>
            <p:spPr>
              <a:xfrm>
                <a:off x="2638100" y="2712575"/>
                <a:ext cx="123425" cy="6650"/>
              </a:xfrm>
              <a:custGeom>
                <a:avLst/>
                <a:gdLst/>
                <a:ahLst/>
                <a:cxnLst/>
                <a:rect l="l" t="t" r="r" b="b"/>
                <a:pathLst>
                  <a:path w="4937" h="266" fill="none" extrusionOk="0">
                    <a:moveTo>
                      <a:pt x="4937" y="1"/>
                    </a:moveTo>
                    <a:lnTo>
                      <a:pt x="0" y="1"/>
                    </a:lnTo>
                    <a:lnTo>
                      <a:pt x="0" y="265"/>
                    </a:lnTo>
                    <a:lnTo>
                      <a:pt x="4937" y="265"/>
                    </a:lnTo>
                    <a:lnTo>
                      <a:pt x="4937"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59"/>
              <p:cNvSpPr/>
              <p:nvPr/>
            </p:nvSpPr>
            <p:spPr>
              <a:xfrm>
                <a:off x="2093750" y="27125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59"/>
              <p:cNvSpPr/>
              <p:nvPr/>
            </p:nvSpPr>
            <p:spPr>
              <a:xfrm>
                <a:off x="2093750" y="27125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59"/>
              <p:cNvSpPr/>
              <p:nvPr/>
            </p:nvSpPr>
            <p:spPr>
              <a:xfrm>
                <a:off x="2228175" y="2712575"/>
                <a:ext cx="6650" cy="6650"/>
              </a:xfrm>
              <a:custGeom>
                <a:avLst/>
                <a:gdLst/>
                <a:ahLst/>
                <a:cxnLst/>
                <a:rect l="l" t="t" r="r" b="b"/>
                <a:pathLst>
                  <a:path w="266" h="266"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59"/>
              <p:cNvSpPr/>
              <p:nvPr/>
            </p:nvSpPr>
            <p:spPr>
              <a:xfrm>
                <a:off x="2228175" y="2712575"/>
                <a:ext cx="6650" cy="6650"/>
              </a:xfrm>
              <a:custGeom>
                <a:avLst/>
                <a:gdLst/>
                <a:ahLst/>
                <a:cxnLst/>
                <a:rect l="l" t="t" r="r" b="b"/>
                <a:pathLst>
                  <a:path w="266" h="266"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59"/>
              <p:cNvSpPr/>
              <p:nvPr/>
            </p:nvSpPr>
            <p:spPr>
              <a:xfrm>
                <a:off x="2362625" y="27125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59"/>
              <p:cNvSpPr/>
              <p:nvPr/>
            </p:nvSpPr>
            <p:spPr>
              <a:xfrm>
                <a:off x="2362625" y="27125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59"/>
              <p:cNvSpPr/>
              <p:nvPr/>
            </p:nvSpPr>
            <p:spPr>
              <a:xfrm>
                <a:off x="2497050" y="27125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59"/>
              <p:cNvSpPr/>
              <p:nvPr/>
            </p:nvSpPr>
            <p:spPr>
              <a:xfrm>
                <a:off x="2497050" y="27125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59"/>
              <p:cNvSpPr/>
              <p:nvPr/>
            </p:nvSpPr>
            <p:spPr>
              <a:xfrm>
                <a:off x="2631475" y="2712575"/>
                <a:ext cx="6650" cy="6650"/>
              </a:xfrm>
              <a:custGeom>
                <a:avLst/>
                <a:gdLst/>
                <a:ahLst/>
                <a:cxnLst/>
                <a:rect l="l" t="t" r="r" b="b"/>
                <a:pathLst>
                  <a:path w="266" h="266"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59"/>
              <p:cNvSpPr/>
              <p:nvPr/>
            </p:nvSpPr>
            <p:spPr>
              <a:xfrm>
                <a:off x="2631475" y="2712575"/>
                <a:ext cx="6650" cy="6650"/>
              </a:xfrm>
              <a:custGeom>
                <a:avLst/>
                <a:gdLst/>
                <a:ahLst/>
                <a:cxnLst/>
                <a:rect l="l" t="t" r="r" b="b"/>
                <a:pathLst>
                  <a:path w="266" h="266"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59"/>
              <p:cNvSpPr/>
              <p:nvPr/>
            </p:nvSpPr>
            <p:spPr>
              <a:xfrm>
                <a:off x="2761500" y="2712575"/>
                <a:ext cx="7750" cy="6650"/>
              </a:xfrm>
              <a:custGeom>
                <a:avLst/>
                <a:gdLst/>
                <a:ahLst/>
                <a:cxnLst/>
                <a:rect l="l" t="t" r="r" b="b"/>
                <a:pathLst>
                  <a:path w="310" h="266" extrusionOk="0">
                    <a:moveTo>
                      <a:pt x="1" y="1"/>
                    </a:moveTo>
                    <a:lnTo>
                      <a:pt x="1" y="265"/>
                    </a:lnTo>
                    <a:lnTo>
                      <a:pt x="309" y="265"/>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59"/>
              <p:cNvSpPr/>
              <p:nvPr/>
            </p:nvSpPr>
            <p:spPr>
              <a:xfrm>
                <a:off x="2761500" y="2712575"/>
                <a:ext cx="7750" cy="6650"/>
              </a:xfrm>
              <a:custGeom>
                <a:avLst/>
                <a:gdLst/>
                <a:ahLst/>
                <a:cxnLst/>
                <a:rect l="l" t="t" r="r" b="b"/>
                <a:pathLst>
                  <a:path w="310" h="266" fill="none" extrusionOk="0">
                    <a:moveTo>
                      <a:pt x="309" y="1"/>
                    </a:moveTo>
                    <a:lnTo>
                      <a:pt x="1" y="1"/>
                    </a:lnTo>
                    <a:lnTo>
                      <a:pt x="1" y="265"/>
                    </a:lnTo>
                    <a:lnTo>
                      <a:pt x="309" y="265"/>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59"/>
              <p:cNvSpPr/>
              <p:nvPr/>
            </p:nvSpPr>
            <p:spPr>
              <a:xfrm>
                <a:off x="2100350" y="2847025"/>
                <a:ext cx="661175" cy="6625"/>
              </a:xfrm>
              <a:custGeom>
                <a:avLst/>
                <a:gdLst/>
                <a:ahLst/>
                <a:cxnLst/>
                <a:rect l="l" t="t" r="r" b="b"/>
                <a:pathLst>
                  <a:path w="26447"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59"/>
              <p:cNvSpPr/>
              <p:nvPr/>
            </p:nvSpPr>
            <p:spPr>
              <a:xfrm>
                <a:off x="2100350" y="28470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59"/>
              <p:cNvSpPr/>
              <p:nvPr/>
            </p:nvSpPr>
            <p:spPr>
              <a:xfrm>
                <a:off x="2234800" y="2847025"/>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59"/>
              <p:cNvSpPr/>
              <p:nvPr/>
            </p:nvSpPr>
            <p:spPr>
              <a:xfrm>
                <a:off x="2369225" y="2847025"/>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59"/>
              <p:cNvSpPr/>
              <p:nvPr/>
            </p:nvSpPr>
            <p:spPr>
              <a:xfrm>
                <a:off x="2503650" y="28470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59"/>
              <p:cNvSpPr/>
              <p:nvPr/>
            </p:nvSpPr>
            <p:spPr>
              <a:xfrm>
                <a:off x="2638100" y="2847025"/>
                <a:ext cx="123425" cy="6625"/>
              </a:xfrm>
              <a:custGeom>
                <a:avLst/>
                <a:gdLst/>
                <a:ahLst/>
                <a:cxnLst/>
                <a:rect l="l" t="t" r="r" b="b"/>
                <a:pathLst>
                  <a:path w="4937" h="265" fill="none" extrusionOk="0">
                    <a:moveTo>
                      <a:pt x="4937" y="0"/>
                    </a:moveTo>
                    <a:lnTo>
                      <a:pt x="0" y="0"/>
                    </a:lnTo>
                    <a:lnTo>
                      <a:pt x="0" y="265"/>
                    </a:lnTo>
                    <a:lnTo>
                      <a:pt x="4937" y="265"/>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59"/>
              <p:cNvSpPr/>
              <p:nvPr/>
            </p:nvSpPr>
            <p:spPr>
              <a:xfrm>
                <a:off x="2093750" y="28470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59"/>
              <p:cNvSpPr/>
              <p:nvPr/>
            </p:nvSpPr>
            <p:spPr>
              <a:xfrm>
                <a:off x="2093750" y="28470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59"/>
              <p:cNvSpPr/>
              <p:nvPr/>
            </p:nvSpPr>
            <p:spPr>
              <a:xfrm>
                <a:off x="2228175" y="28470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59"/>
              <p:cNvSpPr/>
              <p:nvPr/>
            </p:nvSpPr>
            <p:spPr>
              <a:xfrm>
                <a:off x="2228175" y="28470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59"/>
              <p:cNvSpPr/>
              <p:nvPr/>
            </p:nvSpPr>
            <p:spPr>
              <a:xfrm>
                <a:off x="2362625" y="28470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59"/>
              <p:cNvSpPr/>
              <p:nvPr/>
            </p:nvSpPr>
            <p:spPr>
              <a:xfrm>
                <a:off x="2362625" y="28470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59"/>
              <p:cNvSpPr/>
              <p:nvPr/>
            </p:nvSpPr>
            <p:spPr>
              <a:xfrm>
                <a:off x="2497050" y="28470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59"/>
              <p:cNvSpPr/>
              <p:nvPr/>
            </p:nvSpPr>
            <p:spPr>
              <a:xfrm>
                <a:off x="2497050" y="28470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59"/>
              <p:cNvSpPr/>
              <p:nvPr/>
            </p:nvSpPr>
            <p:spPr>
              <a:xfrm>
                <a:off x="2631475" y="28470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59"/>
              <p:cNvSpPr/>
              <p:nvPr/>
            </p:nvSpPr>
            <p:spPr>
              <a:xfrm>
                <a:off x="2631475" y="28470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59"/>
              <p:cNvSpPr/>
              <p:nvPr/>
            </p:nvSpPr>
            <p:spPr>
              <a:xfrm>
                <a:off x="2761500" y="2847025"/>
                <a:ext cx="7750" cy="6625"/>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59"/>
              <p:cNvSpPr/>
              <p:nvPr/>
            </p:nvSpPr>
            <p:spPr>
              <a:xfrm>
                <a:off x="2761500" y="2847025"/>
                <a:ext cx="7750" cy="6625"/>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59"/>
              <p:cNvSpPr/>
              <p:nvPr/>
            </p:nvSpPr>
            <p:spPr>
              <a:xfrm>
                <a:off x="2100350" y="2978150"/>
                <a:ext cx="667800" cy="6625"/>
              </a:xfrm>
              <a:custGeom>
                <a:avLst/>
                <a:gdLst/>
                <a:ahLst/>
                <a:cxnLst/>
                <a:rect l="l" t="t" r="r" b="b"/>
                <a:pathLst>
                  <a:path w="26712"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711" y="265"/>
                    </a:lnTo>
                    <a:lnTo>
                      <a:pt x="26711" y="177"/>
                    </a:lnTo>
                    <a:lnTo>
                      <a:pt x="26447" y="177"/>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59"/>
              <p:cNvSpPr/>
              <p:nvPr/>
            </p:nvSpPr>
            <p:spPr>
              <a:xfrm>
                <a:off x="2100350" y="29781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59"/>
              <p:cNvSpPr/>
              <p:nvPr/>
            </p:nvSpPr>
            <p:spPr>
              <a:xfrm>
                <a:off x="2234800" y="2978150"/>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59"/>
              <p:cNvSpPr/>
              <p:nvPr/>
            </p:nvSpPr>
            <p:spPr>
              <a:xfrm>
                <a:off x="2369225" y="2978150"/>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59"/>
              <p:cNvSpPr/>
              <p:nvPr/>
            </p:nvSpPr>
            <p:spPr>
              <a:xfrm>
                <a:off x="2503650" y="29781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59"/>
              <p:cNvSpPr/>
              <p:nvPr/>
            </p:nvSpPr>
            <p:spPr>
              <a:xfrm>
                <a:off x="2638100" y="2978150"/>
                <a:ext cx="130050" cy="6625"/>
              </a:xfrm>
              <a:custGeom>
                <a:avLst/>
                <a:gdLst/>
                <a:ahLst/>
                <a:cxnLst/>
                <a:rect l="l" t="t" r="r" b="b"/>
                <a:pathLst>
                  <a:path w="5202" h="265" fill="none" extrusionOk="0">
                    <a:moveTo>
                      <a:pt x="4937" y="0"/>
                    </a:moveTo>
                    <a:lnTo>
                      <a:pt x="0" y="0"/>
                    </a:lnTo>
                    <a:lnTo>
                      <a:pt x="0" y="265"/>
                    </a:lnTo>
                    <a:lnTo>
                      <a:pt x="5201" y="265"/>
                    </a:lnTo>
                    <a:lnTo>
                      <a:pt x="5201" y="177"/>
                    </a:lnTo>
                    <a:lnTo>
                      <a:pt x="4937" y="177"/>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59"/>
              <p:cNvSpPr/>
              <p:nvPr/>
            </p:nvSpPr>
            <p:spPr>
              <a:xfrm>
                <a:off x="2094850" y="2978150"/>
                <a:ext cx="5525" cy="6625"/>
              </a:xfrm>
              <a:custGeom>
                <a:avLst/>
                <a:gdLst/>
                <a:ahLst/>
                <a:cxnLst/>
                <a:rect l="l" t="t" r="r" b="b"/>
                <a:pathLst>
                  <a:path w="221" h="265" extrusionOk="0">
                    <a:moveTo>
                      <a:pt x="0" y="0"/>
                    </a:moveTo>
                    <a:lnTo>
                      <a:pt x="0" y="265"/>
                    </a:lnTo>
                    <a:lnTo>
                      <a:pt x="221" y="265"/>
                    </a:lnTo>
                    <a:lnTo>
                      <a:pt x="22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59"/>
              <p:cNvSpPr/>
              <p:nvPr/>
            </p:nvSpPr>
            <p:spPr>
              <a:xfrm>
                <a:off x="2094850" y="2978150"/>
                <a:ext cx="5525" cy="6625"/>
              </a:xfrm>
              <a:custGeom>
                <a:avLst/>
                <a:gdLst/>
                <a:ahLst/>
                <a:cxnLst/>
                <a:rect l="l" t="t" r="r" b="b"/>
                <a:pathLst>
                  <a:path w="221" h="265" fill="none" extrusionOk="0">
                    <a:moveTo>
                      <a:pt x="221" y="0"/>
                    </a:moveTo>
                    <a:lnTo>
                      <a:pt x="0" y="0"/>
                    </a:lnTo>
                    <a:lnTo>
                      <a:pt x="0" y="265"/>
                    </a:lnTo>
                    <a:lnTo>
                      <a:pt x="221" y="265"/>
                    </a:lnTo>
                    <a:lnTo>
                      <a:pt x="221"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59"/>
              <p:cNvSpPr/>
              <p:nvPr/>
            </p:nvSpPr>
            <p:spPr>
              <a:xfrm>
                <a:off x="2228175" y="29781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59"/>
              <p:cNvSpPr/>
              <p:nvPr/>
            </p:nvSpPr>
            <p:spPr>
              <a:xfrm>
                <a:off x="2228175" y="29781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59"/>
              <p:cNvSpPr/>
              <p:nvPr/>
            </p:nvSpPr>
            <p:spPr>
              <a:xfrm>
                <a:off x="2362625" y="29781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59"/>
              <p:cNvSpPr/>
              <p:nvPr/>
            </p:nvSpPr>
            <p:spPr>
              <a:xfrm>
                <a:off x="2362625" y="29781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59"/>
              <p:cNvSpPr/>
              <p:nvPr/>
            </p:nvSpPr>
            <p:spPr>
              <a:xfrm>
                <a:off x="2497050" y="29781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59"/>
              <p:cNvSpPr/>
              <p:nvPr/>
            </p:nvSpPr>
            <p:spPr>
              <a:xfrm>
                <a:off x="2497050" y="29781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59"/>
              <p:cNvSpPr/>
              <p:nvPr/>
            </p:nvSpPr>
            <p:spPr>
              <a:xfrm>
                <a:off x="2631475" y="29781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59"/>
              <p:cNvSpPr/>
              <p:nvPr/>
            </p:nvSpPr>
            <p:spPr>
              <a:xfrm>
                <a:off x="2631475" y="29781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59"/>
              <p:cNvSpPr/>
              <p:nvPr/>
            </p:nvSpPr>
            <p:spPr>
              <a:xfrm>
                <a:off x="2761500" y="2978150"/>
                <a:ext cx="6650" cy="4425"/>
              </a:xfrm>
              <a:custGeom>
                <a:avLst/>
                <a:gdLst/>
                <a:ahLst/>
                <a:cxnLst/>
                <a:rect l="l" t="t" r="r" b="b"/>
                <a:pathLst>
                  <a:path w="266" h="177" extrusionOk="0">
                    <a:moveTo>
                      <a:pt x="1" y="0"/>
                    </a:moveTo>
                    <a:lnTo>
                      <a:pt x="1" y="177"/>
                    </a:lnTo>
                    <a:lnTo>
                      <a:pt x="265" y="177"/>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59"/>
              <p:cNvSpPr/>
              <p:nvPr/>
            </p:nvSpPr>
            <p:spPr>
              <a:xfrm>
                <a:off x="2761500" y="2978150"/>
                <a:ext cx="6650" cy="4425"/>
              </a:xfrm>
              <a:custGeom>
                <a:avLst/>
                <a:gdLst/>
                <a:ahLst/>
                <a:cxnLst/>
                <a:rect l="l" t="t" r="r" b="b"/>
                <a:pathLst>
                  <a:path w="266" h="177" fill="none" extrusionOk="0">
                    <a:moveTo>
                      <a:pt x="265" y="0"/>
                    </a:moveTo>
                    <a:lnTo>
                      <a:pt x="1" y="0"/>
                    </a:lnTo>
                    <a:lnTo>
                      <a:pt x="1" y="177"/>
                    </a:lnTo>
                    <a:lnTo>
                      <a:pt x="265" y="177"/>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59"/>
              <p:cNvSpPr/>
              <p:nvPr/>
            </p:nvSpPr>
            <p:spPr>
              <a:xfrm>
                <a:off x="2761500" y="1617275"/>
                <a:ext cx="7750" cy="47400"/>
              </a:xfrm>
              <a:custGeom>
                <a:avLst/>
                <a:gdLst/>
                <a:ahLst/>
                <a:cxnLst/>
                <a:rect l="l" t="t" r="r" b="b"/>
                <a:pathLst>
                  <a:path w="310" h="1896" extrusionOk="0">
                    <a:moveTo>
                      <a:pt x="1" y="1"/>
                    </a:moveTo>
                    <a:lnTo>
                      <a:pt x="1" y="1896"/>
                    </a:lnTo>
                    <a:lnTo>
                      <a:pt x="309" y="1896"/>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59"/>
              <p:cNvSpPr/>
              <p:nvPr/>
            </p:nvSpPr>
            <p:spPr>
              <a:xfrm>
                <a:off x="2741675" y="1638225"/>
                <a:ext cx="47400" cy="6625"/>
              </a:xfrm>
              <a:custGeom>
                <a:avLst/>
                <a:gdLst/>
                <a:ahLst/>
                <a:cxnLst/>
                <a:rect l="l" t="t" r="r" b="b"/>
                <a:pathLst>
                  <a:path w="1896" h="265" extrusionOk="0">
                    <a:moveTo>
                      <a:pt x="1" y="0"/>
                    </a:moveTo>
                    <a:lnTo>
                      <a:pt x="1" y="264"/>
                    </a:lnTo>
                    <a:lnTo>
                      <a:pt x="1896" y="264"/>
                    </a:ln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59"/>
              <p:cNvSpPr/>
              <p:nvPr/>
            </p:nvSpPr>
            <p:spPr>
              <a:xfrm>
                <a:off x="2761500" y="2288350"/>
                <a:ext cx="7750" cy="46300"/>
              </a:xfrm>
              <a:custGeom>
                <a:avLst/>
                <a:gdLst/>
                <a:ahLst/>
                <a:cxnLst/>
                <a:rect l="l" t="t" r="r" b="b"/>
                <a:pathLst>
                  <a:path w="310" h="1852" extrusionOk="0">
                    <a:moveTo>
                      <a:pt x="1" y="0"/>
                    </a:moveTo>
                    <a:lnTo>
                      <a:pt x="1" y="1852"/>
                    </a:lnTo>
                    <a:lnTo>
                      <a:pt x="309" y="1852"/>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59"/>
              <p:cNvSpPr/>
              <p:nvPr/>
            </p:nvSpPr>
            <p:spPr>
              <a:xfrm>
                <a:off x="2741675" y="2308175"/>
                <a:ext cx="47400" cy="6650"/>
              </a:xfrm>
              <a:custGeom>
                <a:avLst/>
                <a:gdLst/>
                <a:ahLst/>
                <a:cxnLst/>
                <a:rect l="l" t="t" r="r" b="b"/>
                <a:pathLst>
                  <a:path w="1896" h="266" extrusionOk="0">
                    <a:moveTo>
                      <a:pt x="1" y="1"/>
                    </a:moveTo>
                    <a:lnTo>
                      <a:pt x="1" y="265"/>
                    </a:lnTo>
                    <a:lnTo>
                      <a:pt x="1896" y="265"/>
                    </a:lnTo>
                    <a:lnTo>
                      <a:pt x="18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59"/>
              <p:cNvSpPr/>
              <p:nvPr/>
            </p:nvSpPr>
            <p:spPr>
              <a:xfrm>
                <a:off x="2091550" y="1617275"/>
                <a:ext cx="6625" cy="47400"/>
              </a:xfrm>
              <a:custGeom>
                <a:avLst/>
                <a:gdLst/>
                <a:ahLst/>
                <a:cxnLst/>
                <a:rect l="l" t="t" r="r" b="b"/>
                <a:pathLst>
                  <a:path w="265" h="1896" extrusionOk="0">
                    <a:moveTo>
                      <a:pt x="0" y="1"/>
                    </a:moveTo>
                    <a:lnTo>
                      <a:pt x="0" y="1896"/>
                    </a:lnTo>
                    <a:lnTo>
                      <a:pt x="265" y="1896"/>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59"/>
              <p:cNvSpPr/>
              <p:nvPr/>
            </p:nvSpPr>
            <p:spPr>
              <a:xfrm>
                <a:off x="2071700" y="1638225"/>
                <a:ext cx="47425" cy="6625"/>
              </a:xfrm>
              <a:custGeom>
                <a:avLst/>
                <a:gdLst/>
                <a:ahLst/>
                <a:cxnLst/>
                <a:rect l="l" t="t" r="r" b="b"/>
                <a:pathLst>
                  <a:path w="1897" h="265" extrusionOk="0">
                    <a:moveTo>
                      <a:pt x="1" y="0"/>
                    </a:moveTo>
                    <a:lnTo>
                      <a:pt x="1" y="264"/>
                    </a:lnTo>
                    <a:lnTo>
                      <a:pt x="1896" y="264"/>
                    </a:ln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59"/>
              <p:cNvSpPr/>
              <p:nvPr/>
            </p:nvSpPr>
            <p:spPr>
              <a:xfrm>
                <a:off x="2091550" y="2288350"/>
                <a:ext cx="6625" cy="46300"/>
              </a:xfrm>
              <a:custGeom>
                <a:avLst/>
                <a:gdLst/>
                <a:ahLst/>
                <a:cxnLst/>
                <a:rect l="l" t="t" r="r" b="b"/>
                <a:pathLst>
                  <a:path w="265" h="1852" extrusionOk="0">
                    <a:moveTo>
                      <a:pt x="0" y="0"/>
                    </a:moveTo>
                    <a:lnTo>
                      <a:pt x="0" y="1852"/>
                    </a:lnTo>
                    <a:lnTo>
                      <a:pt x="265" y="1852"/>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59"/>
              <p:cNvSpPr/>
              <p:nvPr/>
            </p:nvSpPr>
            <p:spPr>
              <a:xfrm>
                <a:off x="2071700" y="2308175"/>
                <a:ext cx="47425" cy="6650"/>
              </a:xfrm>
              <a:custGeom>
                <a:avLst/>
                <a:gdLst/>
                <a:ahLst/>
                <a:cxnLst/>
                <a:rect l="l" t="t" r="r" b="b"/>
                <a:pathLst>
                  <a:path w="1897" h="266" extrusionOk="0">
                    <a:moveTo>
                      <a:pt x="1" y="1"/>
                    </a:moveTo>
                    <a:lnTo>
                      <a:pt x="1" y="265"/>
                    </a:lnTo>
                    <a:lnTo>
                      <a:pt x="1896" y="265"/>
                    </a:lnTo>
                    <a:lnTo>
                      <a:pt x="18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59"/>
              <p:cNvSpPr/>
              <p:nvPr/>
            </p:nvSpPr>
            <p:spPr>
              <a:xfrm>
                <a:off x="2091550" y="2958325"/>
                <a:ext cx="6625" cy="46300"/>
              </a:xfrm>
              <a:custGeom>
                <a:avLst/>
                <a:gdLst/>
                <a:ahLst/>
                <a:cxnLst/>
                <a:rect l="l" t="t" r="r" b="b"/>
                <a:pathLst>
                  <a:path w="265" h="1852" extrusionOk="0">
                    <a:moveTo>
                      <a:pt x="0" y="0"/>
                    </a:moveTo>
                    <a:lnTo>
                      <a:pt x="0" y="1851"/>
                    </a:lnTo>
                    <a:lnTo>
                      <a:pt x="265" y="1851"/>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59"/>
              <p:cNvSpPr/>
              <p:nvPr/>
            </p:nvSpPr>
            <p:spPr>
              <a:xfrm>
                <a:off x="2071700" y="2978150"/>
                <a:ext cx="47425" cy="6625"/>
              </a:xfrm>
              <a:custGeom>
                <a:avLst/>
                <a:gdLst/>
                <a:ahLst/>
                <a:cxnLst/>
                <a:rect l="l" t="t" r="r" b="b"/>
                <a:pathLst>
                  <a:path w="1897" h="265" extrusionOk="0">
                    <a:moveTo>
                      <a:pt x="1" y="0"/>
                    </a:moveTo>
                    <a:lnTo>
                      <a:pt x="1" y="265"/>
                    </a:lnTo>
                    <a:lnTo>
                      <a:pt x="1896" y="265"/>
                    </a:ln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59"/>
              <p:cNvSpPr/>
              <p:nvPr/>
            </p:nvSpPr>
            <p:spPr>
              <a:xfrm>
                <a:off x="2761500" y="2958325"/>
                <a:ext cx="7750" cy="46300"/>
              </a:xfrm>
              <a:custGeom>
                <a:avLst/>
                <a:gdLst/>
                <a:ahLst/>
                <a:cxnLst/>
                <a:rect l="l" t="t" r="r" b="b"/>
                <a:pathLst>
                  <a:path w="310" h="1852" extrusionOk="0">
                    <a:moveTo>
                      <a:pt x="1" y="0"/>
                    </a:moveTo>
                    <a:lnTo>
                      <a:pt x="1" y="1851"/>
                    </a:lnTo>
                    <a:lnTo>
                      <a:pt x="309" y="1851"/>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59"/>
              <p:cNvSpPr/>
              <p:nvPr/>
            </p:nvSpPr>
            <p:spPr>
              <a:xfrm>
                <a:off x="2741675" y="2978150"/>
                <a:ext cx="47400" cy="6625"/>
              </a:xfrm>
              <a:custGeom>
                <a:avLst/>
                <a:gdLst/>
                <a:ahLst/>
                <a:cxnLst/>
                <a:rect l="l" t="t" r="r" b="b"/>
                <a:pathLst>
                  <a:path w="1896" h="265" extrusionOk="0">
                    <a:moveTo>
                      <a:pt x="1" y="0"/>
                    </a:moveTo>
                    <a:lnTo>
                      <a:pt x="1" y="265"/>
                    </a:lnTo>
                    <a:lnTo>
                      <a:pt x="1896" y="265"/>
                    </a:ln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46" name="Google Shape;2946;p59"/>
            <p:cNvGrpSpPr/>
            <p:nvPr/>
          </p:nvGrpSpPr>
          <p:grpSpPr>
            <a:xfrm>
              <a:off x="965147" y="444904"/>
              <a:ext cx="605939" cy="733425"/>
              <a:chOff x="854872" y="593529"/>
              <a:chExt cx="605939" cy="733425"/>
            </a:xfrm>
          </p:grpSpPr>
          <p:grpSp>
            <p:nvGrpSpPr>
              <p:cNvPr id="2947" name="Google Shape;2947;p59"/>
              <p:cNvGrpSpPr/>
              <p:nvPr/>
            </p:nvGrpSpPr>
            <p:grpSpPr>
              <a:xfrm>
                <a:off x="854872" y="749504"/>
                <a:ext cx="444014" cy="577450"/>
                <a:chOff x="2255047" y="690567"/>
                <a:chExt cx="444014" cy="577450"/>
              </a:xfrm>
            </p:grpSpPr>
            <p:sp>
              <p:nvSpPr>
                <p:cNvPr id="2948" name="Google Shape;2948;p59"/>
                <p:cNvSpPr/>
                <p:nvPr/>
              </p:nvSpPr>
              <p:spPr>
                <a:xfrm>
                  <a:off x="2255047" y="690567"/>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59"/>
                <p:cNvSpPr/>
                <p:nvPr/>
              </p:nvSpPr>
              <p:spPr>
                <a:xfrm>
                  <a:off x="2588630" y="690567"/>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50" name="Google Shape;2950;p59"/>
                <p:cNvCxnSpPr/>
                <p:nvPr/>
              </p:nvCxnSpPr>
              <p:spPr>
                <a:xfrm>
                  <a:off x="2320463" y="924475"/>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51" name="Google Shape;2951;p59"/>
                <p:cNvCxnSpPr/>
                <p:nvPr/>
              </p:nvCxnSpPr>
              <p:spPr>
                <a:xfrm>
                  <a:off x="2320463" y="979300"/>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52" name="Google Shape;2952;p59"/>
                <p:cNvCxnSpPr/>
                <p:nvPr/>
              </p:nvCxnSpPr>
              <p:spPr>
                <a:xfrm>
                  <a:off x="2320463" y="1031550"/>
                  <a:ext cx="313200" cy="0"/>
                </a:xfrm>
                <a:prstGeom prst="straightConnector1">
                  <a:avLst/>
                </a:prstGeom>
                <a:noFill/>
                <a:ln w="9525" cap="flat" cmpd="sng">
                  <a:solidFill>
                    <a:schemeClr val="dk1"/>
                  </a:solidFill>
                  <a:prstDash val="solid"/>
                  <a:round/>
                  <a:headEnd type="none" w="med" len="med"/>
                  <a:tailEnd type="none" w="med" len="med"/>
                </a:ln>
              </p:spPr>
            </p:cxnSp>
          </p:grpSp>
          <p:grpSp>
            <p:nvGrpSpPr>
              <p:cNvPr id="2953" name="Google Shape;2953;p59"/>
              <p:cNvGrpSpPr/>
              <p:nvPr/>
            </p:nvGrpSpPr>
            <p:grpSpPr>
              <a:xfrm>
                <a:off x="935835" y="671517"/>
                <a:ext cx="444014" cy="577450"/>
                <a:chOff x="2255047" y="690567"/>
                <a:chExt cx="444014" cy="577450"/>
              </a:xfrm>
            </p:grpSpPr>
            <p:sp>
              <p:nvSpPr>
                <p:cNvPr id="2954" name="Google Shape;2954;p59"/>
                <p:cNvSpPr/>
                <p:nvPr/>
              </p:nvSpPr>
              <p:spPr>
                <a:xfrm>
                  <a:off x="2255047" y="690567"/>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59"/>
                <p:cNvSpPr/>
                <p:nvPr/>
              </p:nvSpPr>
              <p:spPr>
                <a:xfrm>
                  <a:off x="2588630" y="690567"/>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56" name="Google Shape;2956;p59"/>
                <p:cNvCxnSpPr/>
                <p:nvPr/>
              </p:nvCxnSpPr>
              <p:spPr>
                <a:xfrm>
                  <a:off x="2320463" y="924475"/>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57" name="Google Shape;2957;p59"/>
                <p:cNvCxnSpPr/>
                <p:nvPr/>
              </p:nvCxnSpPr>
              <p:spPr>
                <a:xfrm>
                  <a:off x="2320463" y="979300"/>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58" name="Google Shape;2958;p59"/>
                <p:cNvCxnSpPr/>
                <p:nvPr/>
              </p:nvCxnSpPr>
              <p:spPr>
                <a:xfrm>
                  <a:off x="2320463" y="1031550"/>
                  <a:ext cx="313200" cy="0"/>
                </a:xfrm>
                <a:prstGeom prst="straightConnector1">
                  <a:avLst/>
                </a:prstGeom>
                <a:noFill/>
                <a:ln w="9525" cap="flat" cmpd="sng">
                  <a:solidFill>
                    <a:schemeClr val="dk1"/>
                  </a:solidFill>
                  <a:prstDash val="solid"/>
                  <a:round/>
                  <a:headEnd type="none" w="med" len="med"/>
                  <a:tailEnd type="none" w="med" len="med"/>
                </a:ln>
              </p:spPr>
            </p:cxnSp>
          </p:grpSp>
          <p:grpSp>
            <p:nvGrpSpPr>
              <p:cNvPr id="2959" name="Google Shape;2959;p59"/>
              <p:cNvGrpSpPr/>
              <p:nvPr/>
            </p:nvGrpSpPr>
            <p:grpSpPr>
              <a:xfrm>
                <a:off x="1016797" y="593529"/>
                <a:ext cx="444014" cy="577450"/>
                <a:chOff x="2255047" y="690567"/>
                <a:chExt cx="444014" cy="577450"/>
              </a:xfrm>
            </p:grpSpPr>
            <p:sp>
              <p:nvSpPr>
                <p:cNvPr id="2960" name="Google Shape;2960;p59"/>
                <p:cNvSpPr/>
                <p:nvPr/>
              </p:nvSpPr>
              <p:spPr>
                <a:xfrm>
                  <a:off x="2255047" y="690567"/>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59"/>
                <p:cNvSpPr/>
                <p:nvPr/>
              </p:nvSpPr>
              <p:spPr>
                <a:xfrm>
                  <a:off x="2588630" y="690567"/>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62" name="Google Shape;2962;p59"/>
                <p:cNvCxnSpPr/>
                <p:nvPr/>
              </p:nvCxnSpPr>
              <p:spPr>
                <a:xfrm>
                  <a:off x="2320463" y="924475"/>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63" name="Google Shape;2963;p59"/>
                <p:cNvCxnSpPr/>
                <p:nvPr/>
              </p:nvCxnSpPr>
              <p:spPr>
                <a:xfrm>
                  <a:off x="2320463" y="979300"/>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64" name="Google Shape;2964;p59"/>
                <p:cNvCxnSpPr/>
                <p:nvPr/>
              </p:nvCxnSpPr>
              <p:spPr>
                <a:xfrm>
                  <a:off x="2320463" y="1031550"/>
                  <a:ext cx="313200" cy="0"/>
                </a:xfrm>
                <a:prstGeom prst="straightConnector1">
                  <a:avLst/>
                </a:prstGeom>
                <a:noFill/>
                <a:ln w="9525" cap="flat" cmpd="sng">
                  <a:solidFill>
                    <a:schemeClr val="dk1"/>
                  </a:solidFill>
                  <a:prstDash val="solid"/>
                  <a:round/>
                  <a:headEnd type="none" w="med" len="med"/>
                  <a:tailEnd type="none" w="med" len="med"/>
                </a:ln>
              </p:spPr>
            </p:cxnSp>
          </p:grpSp>
        </p:grpSp>
      </p:grpSp>
      <p:sp>
        <p:nvSpPr>
          <p:cNvPr id="10" name="Google Shape;2622;p59">
            <a:extLst>
              <a:ext uri="{FF2B5EF4-FFF2-40B4-BE49-F238E27FC236}">
                <a16:creationId xmlns:a16="http://schemas.microsoft.com/office/drawing/2014/main" id="{76ED2ACC-6DD9-2FF5-F29B-D7486AD75256}"/>
              </a:ext>
            </a:extLst>
          </p:cNvPr>
          <p:cNvSpPr txBox="1">
            <a:spLocks/>
          </p:cNvSpPr>
          <p:nvPr/>
        </p:nvSpPr>
        <p:spPr>
          <a:xfrm>
            <a:off x="1087082" y="3989015"/>
            <a:ext cx="7160326" cy="762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9pPr>
          </a:lstStyle>
          <a:p>
            <a:pPr marL="0" indent="0" algn="just"/>
            <a:endParaRPr lang="en-US" sz="2200"/>
          </a:p>
        </p:txBody>
      </p:sp>
      <p:grpSp>
        <p:nvGrpSpPr>
          <p:cNvPr id="2" name="Google Shape;1829;p50">
            <a:extLst>
              <a:ext uri="{FF2B5EF4-FFF2-40B4-BE49-F238E27FC236}">
                <a16:creationId xmlns:a16="http://schemas.microsoft.com/office/drawing/2014/main" id="{A2E860FF-70C0-4ADC-31C3-C44C87BC9614}"/>
              </a:ext>
            </a:extLst>
          </p:cNvPr>
          <p:cNvGrpSpPr/>
          <p:nvPr/>
        </p:nvGrpSpPr>
        <p:grpSpPr>
          <a:xfrm>
            <a:off x="1668609" y="1428002"/>
            <a:ext cx="5819710" cy="3212350"/>
            <a:chOff x="1662150" y="965574"/>
            <a:chExt cx="5819710" cy="3212350"/>
          </a:xfrm>
        </p:grpSpPr>
        <p:sp>
          <p:nvSpPr>
            <p:cNvPr id="3" name="Google Shape;1830;p50">
              <a:extLst>
                <a:ext uri="{FF2B5EF4-FFF2-40B4-BE49-F238E27FC236}">
                  <a16:creationId xmlns:a16="http://schemas.microsoft.com/office/drawing/2014/main" id="{1277E6FB-0DF8-A528-FE53-D7356A241746}"/>
                </a:ext>
              </a:extLst>
            </p:cNvPr>
            <p:cNvSpPr/>
            <p:nvPr/>
          </p:nvSpPr>
          <p:spPr>
            <a:xfrm>
              <a:off x="1665638" y="1292501"/>
              <a:ext cx="5816222" cy="2885423"/>
            </a:xfrm>
            <a:custGeom>
              <a:avLst/>
              <a:gdLst/>
              <a:ahLst/>
              <a:cxnLst/>
              <a:rect l="l" t="t" r="r" b="b"/>
              <a:pathLst>
                <a:path w="58289" h="52980" extrusionOk="0">
                  <a:moveTo>
                    <a:pt x="1" y="0"/>
                  </a:moveTo>
                  <a:lnTo>
                    <a:pt x="1" y="52980"/>
                  </a:lnTo>
                  <a:lnTo>
                    <a:pt x="58289" y="52980"/>
                  </a:lnTo>
                  <a:lnTo>
                    <a:pt x="58289" y="0"/>
                  </a:lnTo>
                  <a:close/>
                </a:path>
              </a:pathLst>
            </a:custGeom>
            <a:solidFill>
              <a:schemeClr val="dk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 name="Google Shape;1831;p50">
              <a:extLst>
                <a:ext uri="{FF2B5EF4-FFF2-40B4-BE49-F238E27FC236}">
                  <a16:creationId xmlns:a16="http://schemas.microsoft.com/office/drawing/2014/main" id="{0746E57D-DA33-6CCE-C38F-6D72089FAEE2}"/>
                </a:ext>
              </a:extLst>
            </p:cNvPr>
            <p:cNvGrpSpPr/>
            <p:nvPr/>
          </p:nvGrpSpPr>
          <p:grpSpPr>
            <a:xfrm>
              <a:off x="1662150" y="965574"/>
              <a:ext cx="5819675" cy="326925"/>
              <a:chOff x="1662163" y="959424"/>
              <a:chExt cx="5819675" cy="326925"/>
            </a:xfrm>
          </p:grpSpPr>
          <p:sp>
            <p:nvSpPr>
              <p:cNvPr id="5" name="Google Shape;1832;p50">
                <a:extLst>
                  <a:ext uri="{FF2B5EF4-FFF2-40B4-BE49-F238E27FC236}">
                    <a16:creationId xmlns:a16="http://schemas.microsoft.com/office/drawing/2014/main" id="{93E1C9D3-47AD-B55E-5210-C04748C7B1BD}"/>
                  </a:ext>
                </a:extLst>
              </p:cNvPr>
              <p:cNvSpPr/>
              <p:nvPr/>
            </p:nvSpPr>
            <p:spPr>
              <a:xfrm>
                <a:off x="1662163" y="959425"/>
                <a:ext cx="5819675" cy="326923"/>
              </a:xfrm>
              <a:custGeom>
                <a:avLst/>
                <a:gdLst/>
                <a:ahLst/>
                <a:cxnLst/>
                <a:rect l="l" t="t" r="r" b="b"/>
                <a:pathLst>
                  <a:path w="58255" h="3991" extrusionOk="0">
                    <a:moveTo>
                      <a:pt x="1" y="0"/>
                    </a:moveTo>
                    <a:lnTo>
                      <a:pt x="1" y="3990"/>
                    </a:lnTo>
                    <a:lnTo>
                      <a:pt x="58254" y="3990"/>
                    </a:lnTo>
                    <a:lnTo>
                      <a:pt x="58254" y="0"/>
                    </a:ln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 name="Google Shape;1833;p50">
                <a:extLst>
                  <a:ext uri="{FF2B5EF4-FFF2-40B4-BE49-F238E27FC236}">
                    <a16:creationId xmlns:a16="http://schemas.microsoft.com/office/drawing/2014/main" id="{77ACED33-11E3-F73A-8614-BE469DD1EEF3}"/>
                  </a:ext>
                </a:extLst>
              </p:cNvPr>
              <p:cNvGrpSpPr/>
              <p:nvPr/>
            </p:nvGrpSpPr>
            <p:grpSpPr>
              <a:xfrm>
                <a:off x="1764526" y="959424"/>
                <a:ext cx="5589241" cy="326925"/>
                <a:chOff x="1764526" y="959424"/>
                <a:chExt cx="5589241" cy="326925"/>
              </a:xfrm>
            </p:grpSpPr>
            <p:sp>
              <p:nvSpPr>
                <p:cNvPr id="7" name="Google Shape;1834;p50">
                  <a:extLst>
                    <a:ext uri="{FF2B5EF4-FFF2-40B4-BE49-F238E27FC236}">
                      <a16:creationId xmlns:a16="http://schemas.microsoft.com/office/drawing/2014/main" id="{0D8D1FD7-220C-13B0-EC3A-AFBB3F066CD0}"/>
                    </a:ext>
                  </a:extLst>
                </p:cNvPr>
                <p:cNvSpPr/>
                <p:nvPr/>
              </p:nvSpPr>
              <p:spPr>
                <a:xfrm>
                  <a:off x="1980533" y="959424"/>
                  <a:ext cx="17119" cy="326925"/>
                </a:xfrm>
                <a:custGeom>
                  <a:avLst/>
                  <a:gdLst/>
                  <a:ahLst/>
                  <a:cxnLst/>
                  <a:rect l="l" t="t" r="r" b="b"/>
                  <a:pathLst>
                    <a:path w="209" h="3991" extrusionOk="0">
                      <a:moveTo>
                        <a:pt x="1" y="0"/>
                      </a:moveTo>
                      <a:lnTo>
                        <a:pt x="1" y="3990"/>
                      </a:lnTo>
                      <a:lnTo>
                        <a:pt x="209" y="3990"/>
                      </a:lnTo>
                      <a:lnTo>
                        <a:pt x="2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835;p50">
                  <a:extLst>
                    <a:ext uri="{FF2B5EF4-FFF2-40B4-BE49-F238E27FC236}">
                      <a16:creationId xmlns:a16="http://schemas.microsoft.com/office/drawing/2014/main" id="{2F0D76CF-9439-DBDF-E726-ABF6C0E39920}"/>
                    </a:ext>
                  </a:extLst>
                </p:cNvPr>
                <p:cNvSpPr/>
                <p:nvPr/>
              </p:nvSpPr>
              <p:spPr>
                <a:xfrm>
                  <a:off x="1764526" y="1030443"/>
                  <a:ext cx="105256" cy="184802"/>
                </a:xfrm>
                <a:custGeom>
                  <a:avLst/>
                  <a:gdLst/>
                  <a:ahLst/>
                  <a:cxnLst/>
                  <a:rect l="l" t="t" r="r" b="b"/>
                  <a:pathLst>
                    <a:path w="1285" h="2256" extrusionOk="0">
                      <a:moveTo>
                        <a:pt x="1285" y="1"/>
                      </a:moveTo>
                      <a:lnTo>
                        <a:pt x="1" y="1146"/>
                      </a:lnTo>
                      <a:lnTo>
                        <a:pt x="1285" y="2256"/>
                      </a:lnTo>
                      <a:lnTo>
                        <a:pt x="128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836;p50">
                  <a:extLst>
                    <a:ext uri="{FF2B5EF4-FFF2-40B4-BE49-F238E27FC236}">
                      <a16:creationId xmlns:a16="http://schemas.microsoft.com/office/drawing/2014/main" id="{C32E110A-7766-26B9-8673-CC966165C637}"/>
                    </a:ext>
                  </a:extLst>
                </p:cNvPr>
                <p:cNvSpPr/>
                <p:nvPr/>
              </p:nvSpPr>
              <p:spPr>
                <a:xfrm>
                  <a:off x="7117856" y="959424"/>
                  <a:ext cx="17120" cy="326923"/>
                </a:xfrm>
                <a:custGeom>
                  <a:avLst/>
                  <a:gdLst/>
                  <a:ahLst/>
                  <a:cxnLst/>
                  <a:rect l="l" t="t" r="r" b="b"/>
                  <a:pathLst>
                    <a:path w="209" h="3991" extrusionOk="0">
                      <a:moveTo>
                        <a:pt x="0" y="0"/>
                      </a:moveTo>
                      <a:lnTo>
                        <a:pt x="0" y="3990"/>
                      </a:lnTo>
                      <a:lnTo>
                        <a:pt x="208" y="3990"/>
                      </a:lnTo>
                      <a:lnTo>
                        <a:pt x="20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837;p50">
                  <a:extLst>
                    <a:ext uri="{FF2B5EF4-FFF2-40B4-BE49-F238E27FC236}">
                      <a16:creationId xmlns:a16="http://schemas.microsoft.com/office/drawing/2014/main" id="{FE7E2570-9FCE-A140-B6A4-F825B6F14A47}"/>
                    </a:ext>
                  </a:extLst>
                </p:cNvPr>
                <p:cNvSpPr/>
                <p:nvPr/>
              </p:nvSpPr>
              <p:spPr>
                <a:xfrm>
                  <a:off x="7245724" y="1030443"/>
                  <a:ext cx="108043" cy="184800"/>
                </a:xfrm>
                <a:custGeom>
                  <a:avLst/>
                  <a:gdLst/>
                  <a:ahLst/>
                  <a:cxnLst/>
                  <a:rect l="l" t="t" r="r" b="b"/>
                  <a:pathLst>
                    <a:path w="1319" h="2256" extrusionOk="0">
                      <a:moveTo>
                        <a:pt x="0" y="1"/>
                      </a:moveTo>
                      <a:lnTo>
                        <a:pt x="0" y="2256"/>
                      </a:lnTo>
                      <a:lnTo>
                        <a:pt x="1319" y="1146"/>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mc:AlternateContent xmlns:mc="http://schemas.openxmlformats.org/markup-compatibility/2006" xmlns:a14="http://schemas.microsoft.com/office/drawing/2010/main">
        <mc:Choice Requires="a14">
          <p:sp>
            <p:nvSpPr>
              <p:cNvPr id="2622" name="Google Shape;2622;p59"/>
              <p:cNvSpPr txBox="1">
                <a:spLocks noGrp="1"/>
              </p:cNvSpPr>
              <p:nvPr>
                <p:ph type="subTitle" idx="1"/>
              </p:nvPr>
            </p:nvSpPr>
            <p:spPr>
              <a:xfrm>
                <a:off x="2004098" y="1790784"/>
                <a:ext cx="5137324" cy="2849568"/>
              </a:xfrm>
              <a:prstGeom prst="rect">
                <a:avLst/>
              </a:prstGeom>
            </p:spPr>
            <p:txBody>
              <a:bodyPr spcFirstLastPara="1" wrap="square" lIns="91425" tIns="91425" rIns="91425" bIns="91425" anchor="ctr" anchorCtr="0">
                <a:noAutofit/>
              </a:bodyPr>
              <a:lstStyle/>
              <a:p>
                <a:pPr marL="0" indent="0" algn="just"/>
                <a:r>
                  <a:rPr lang="en-US" sz="2200" dirty="0"/>
                  <a:t>We can describe feasible solutions to the assignment problem as n-tuples</a:t>
                </a:r>
                <a:br>
                  <a:rPr lang="en-US" sz="2200" dirty="0"/>
                </a:br>
                <a14:m>
                  <m:oMath xmlns:m="http://schemas.openxmlformats.org/officeDocument/2006/math">
                    <m:r>
                      <a:rPr lang="en-US" sz="2200" i="1" dirty="0" smtClean="0">
                        <a:latin typeface="Cambria Math" panose="02040503050406030204" pitchFamily="18" charset="0"/>
                      </a:rPr>
                      <m:t>&lt;</m:t>
                    </m:r>
                    <m:sSub>
                      <m:sSubPr>
                        <m:ctrlPr>
                          <a:rPr lang="en-US" sz="2200" i="1" dirty="0" smtClean="0">
                            <a:latin typeface="Cambria Math" panose="02040503050406030204" pitchFamily="18" charset="0"/>
                          </a:rPr>
                        </m:ctrlPr>
                      </m:sSubPr>
                      <m:e>
                        <m:r>
                          <a:rPr lang="en-US" sz="2200" i="1" dirty="0" smtClean="0">
                            <a:latin typeface="Cambria Math" panose="02040503050406030204" pitchFamily="18" charset="0"/>
                          </a:rPr>
                          <m:t>𝑗</m:t>
                        </m:r>
                      </m:e>
                      <m:sub>
                        <m:r>
                          <a:rPr lang="en-US" sz="2200" i="1" dirty="0" smtClean="0">
                            <a:latin typeface="Cambria Math" panose="02040503050406030204" pitchFamily="18" charset="0"/>
                          </a:rPr>
                          <m:t>1</m:t>
                        </m:r>
                      </m:sub>
                    </m:sSub>
                    <m:r>
                      <a:rPr lang="en-US" sz="2200" i="1" dirty="0" smtClean="0">
                        <a:latin typeface="Cambria Math" panose="02040503050406030204" pitchFamily="18" charset="0"/>
                      </a:rPr>
                      <m:t>, . . . , </m:t>
                    </m:r>
                    <m:sSub>
                      <m:sSubPr>
                        <m:ctrlPr>
                          <a:rPr lang="en-US" sz="2200" i="1" dirty="0" err="1" smtClean="0">
                            <a:latin typeface="Cambria Math" panose="02040503050406030204" pitchFamily="18" charset="0"/>
                          </a:rPr>
                        </m:ctrlPr>
                      </m:sSubPr>
                      <m:e>
                        <m:r>
                          <a:rPr lang="en-US" sz="2200" i="1" dirty="0" err="1" smtClean="0">
                            <a:latin typeface="Cambria Math" panose="02040503050406030204" pitchFamily="18" charset="0"/>
                          </a:rPr>
                          <m:t>𝑗</m:t>
                        </m:r>
                      </m:e>
                      <m:sub>
                        <m:r>
                          <a:rPr lang="en-US" sz="2200" i="1" dirty="0" err="1" smtClean="0">
                            <a:latin typeface="Cambria Math" panose="02040503050406030204" pitchFamily="18" charset="0"/>
                          </a:rPr>
                          <m:t>𝑛</m:t>
                        </m:r>
                      </m:sub>
                    </m:sSub>
                    <m:r>
                      <a:rPr lang="en-US" sz="2200" i="1" dirty="0" smtClean="0">
                        <a:latin typeface="Cambria Math" panose="02040503050406030204" pitchFamily="18" charset="0"/>
                      </a:rPr>
                      <m:t>&gt; </m:t>
                    </m:r>
                  </m:oMath>
                </a14:m>
                <a:r>
                  <a:rPr lang="en-US" sz="2200" dirty="0"/>
                  <a:t>in which the </a:t>
                </a:r>
                <a14:m>
                  <m:oMath xmlns:m="http://schemas.openxmlformats.org/officeDocument/2006/math">
                    <m:r>
                      <a:rPr lang="en-US" sz="2200" i="1" dirty="0" smtClean="0">
                        <a:latin typeface="Cambria Math" panose="02040503050406030204" pitchFamily="18" charset="0"/>
                      </a:rPr>
                      <m:t>𝑖</m:t>
                    </m:r>
                  </m:oMath>
                </a14:m>
                <a:r>
                  <a:rPr lang="en-US" sz="2200" dirty="0" err="1"/>
                  <a:t>th</a:t>
                </a:r>
                <a:r>
                  <a:rPr lang="en-US" sz="2200" dirty="0"/>
                  <a:t> component, (</a:t>
                </a:r>
                <a14:m>
                  <m:oMath xmlns:m="http://schemas.openxmlformats.org/officeDocument/2006/math">
                    <m:r>
                      <a:rPr lang="en-US" sz="2200" i="1" dirty="0" smtClean="0">
                        <a:latin typeface="Cambria Math" panose="02040503050406030204" pitchFamily="18" charset="0"/>
                      </a:rPr>
                      <m:t>𝑖</m:t>
                    </m:r>
                    <m:r>
                      <a:rPr lang="en-US" sz="2200" i="1" dirty="0" smtClean="0">
                        <a:latin typeface="Cambria Math" panose="02040503050406030204" pitchFamily="18" charset="0"/>
                      </a:rPr>
                      <m:t> = 1, . . . , </m:t>
                    </m:r>
                    <m:r>
                      <a:rPr lang="en-US" sz="2200" i="1" dirty="0" smtClean="0">
                        <a:latin typeface="Cambria Math" panose="02040503050406030204" pitchFamily="18" charset="0"/>
                      </a:rPr>
                      <m:t>𝑛</m:t>
                    </m:r>
                  </m:oMath>
                </a14:m>
                <a:r>
                  <a:rPr lang="en-US" sz="2200" dirty="0"/>
                  <a:t>), indicates the index of the job assigned for person </a:t>
                </a:r>
                <a14:m>
                  <m:oMath xmlns:m="http://schemas.openxmlformats.org/officeDocument/2006/math">
                    <m:r>
                      <a:rPr lang="en-US" sz="2200" i="1" dirty="0" smtClean="0">
                        <a:latin typeface="Cambria Math" panose="02040503050406030204" pitchFamily="18" charset="0"/>
                      </a:rPr>
                      <m:t>𝑖</m:t>
                    </m:r>
                  </m:oMath>
                </a14:m>
                <a:r>
                  <a:rPr lang="en-US" sz="2200" dirty="0" err="1"/>
                  <a:t>th</a:t>
                </a:r>
                <a:endParaRPr lang="vi-VN" dirty="0"/>
              </a:p>
            </p:txBody>
          </p:sp>
        </mc:Choice>
        <mc:Fallback xmlns="">
          <p:sp>
            <p:nvSpPr>
              <p:cNvPr id="2622" name="Google Shape;2622;p59"/>
              <p:cNvSpPr txBox="1">
                <a:spLocks noGrp="1" noRot="1" noChangeAspect="1" noMove="1" noResize="1" noEditPoints="1" noAdjustHandles="1" noChangeArrowheads="1" noChangeShapeType="1" noTextEdit="1"/>
              </p:cNvSpPr>
              <p:nvPr>
                <p:ph type="subTitle" idx="1"/>
              </p:nvPr>
            </p:nvSpPr>
            <p:spPr>
              <a:xfrm>
                <a:off x="2004098" y="1790784"/>
                <a:ext cx="5137324" cy="2849568"/>
              </a:xfrm>
              <a:prstGeom prst="rect">
                <a:avLst/>
              </a:prstGeom>
              <a:blipFill>
                <a:blip r:embed="rId3"/>
                <a:stretch>
                  <a:fillRect l="-1544" r="-1663"/>
                </a:stretch>
              </a:blipFill>
            </p:spPr>
            <p:txBody>
              <a:bodyPr/>
              <a:lstStyle/>
              <a:p>
                <a:r>
                  <a:rPr lang="en-US">
                    <a:noFill/>
                  </a:rPr>
                  <a:t> </a:t>
                </a:r>
              </a:p>
            </p:txBody>
          </p:sp>
        </mc:Fallback>
      </mc:AlternateContent>
      <p:sp>
        <p:nvSpPr>
          <p:cNvPr id="12" name="Google Shape;2622;p59">
            <a:extLst>
              <a:ext uri="{FF2B5EF4-FFF2-40B4-BE49-F238E27FC236}">
                <a16:creationId xmlns:a16="http://schemas.microsoft.com/office/drawing/2014/main" id="{44684954-CCB3-D4E4-D7DF-BA1B9B63B9BC}"/>
              </a:ext>
            </a:extLst>
          </p:cNvPr>
          <p:cNvSpPr txBox="1">
            <a:spLocks/>
          </p:cNvSpPr>
          <p:nvPr/>
        </p:nvSpPr>
        <p:spPr>
          <a:xfrm>
            <a:off x="2068507" y="1463861"/>
            <a:ext cx="4991386" cy="25512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9pPr>
          </a:lstStyle>
          <a:p>
            <a:pPr marL="0" indent="0"/>
            <a:r>
              <a:rPr lang="en-US" sz="2200" err="1"/>
              <a:t>Abtraction</a:t>
            </a:r>
            <a:endParaRPr lang="vi-VN"/>
          </a:p>
        </p:txBody>
      </p:sp>
    </p:spTree>
    <p:extLst>
      <p:ext uri="{BB962C8B-B14F-4D97-AF65-F5344CB8AC3E}">
        <p14:creationId xmlns:p14="http://schemas.microsoft.com/office/powerpoint/2010/main" val="153872742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2620"/>
        <p:cNvGrpSpPr/>
        <p:nvPr/>
      </p:nvGrpSpPr>
      <p:grpSpPr>
        <a:xfrm>
          <a:off x="0" y="0"/>
          <a:ext cx="0" cy="0"/>
          <a:chOff x="0" y="0"/>
          <a:chExt cx="0" cy="0"/>
        </a:xfrm>
      </p:grpSpPr>
      <p:sp>
        <p:nvSpPr>
          <p:cNvPr id="2627" name="Google Shape;2627;p59"/>
          <p:cNvSpPr txBox="1">
            <a:spLocks noGrp="1"/>
          </p:cNvSpPr>
          <p:nvPr>
            <p:ph type="title" idx="6"/>
          </p:nvPr>
        </p:nvSpPr>
        <p:spPr>
          <a:xfrm>
            <a:off x="1494388" y="747585"/>
            <a:ext cx="63438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Assignment Problem</a:t>
            </a:r>
            <a:endParaRPr/>
          </a:p>
        </p:txBody>
      </p:sp>
      <p:grpSp>
        <p:nvGrpSpPr>
          <p:cNvPr id="2670" name="Google Shape;2670;p59"/>
          <p:cNvGrpSpPr/>
          <p:nvPr/>
        </p:nvGrpSpPr>
        <p:grpSpPr>
          <a:xfrm>
            <a:off x="787370" y="4281505"/>
            <a:ext cx="369130" cy="405607"/>
            <a:chOff x="787370" y="4281505"/>
            <a:chExt cx="369130" cy="405607"/>
          </a:xfrm>
        </p:grpSpPr>
        <p:grpSp>
          <p:nvGrpSpPr>
            <p:cNvPr id="2671" name="Google Shape;2671;p59"/>
            <p:cNvGrpSpPr/>
            <p:nvPr/>
          </p:nvGrpSpPr>
          <p:grpSpPr>
            <a:xfrm>
              <a:off x="787370" y="4281505"/>
              <a:ext cx="225414" cy="405607"/>
              <a:chOff x="8063823" y="2506947"/>
              <a:chExt cx="198009" cy="356296"/>
            </a:xfrm>
          </p:grpSpPr>
          <p:sp>
            <p:nvSpPr>
              <p:cNvPr id="2672" name="Google Shape;2672;p59"/>
              <p:cNvSpPr/>
              <p:nvPr/>
            </p:nvSpPr>
            <p:spPr>
              <a:xfrm>
                <a:off x="8063823" y="2506947"/>
                <a:ext cx="198009" cy="39628"/>
              </a:xfrm>
              <a:custGeom>
                <a:avLst/>
                <a:gdLst/>
                <a:ahLst/>
                <a:cxnLst/>
                <a:rect l="l" t="t" r="r" b="b"/>
                <a:pathLst>
                  <a:path w="4512" h="903" extrusionOk="0">
                    <a:moveTo>
                      <a:pt x="1" y="0"/>
                    </a:moveTo>
                    <a:lnTo>
                      <a:pt x="1" y="902"/>
                    </a:lnTo>
                    <a:lnTo>
                      <a:pt x="4511" y="902"/>
                    </a:lnTo>
                    <a:lnTo>
                      <a:pt x="4511"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59"/>
              <p:cNvSpPr/>
              <p:nvPr/>
            </p:nvSpPr>
            <p:spPr>
              <a:xfrm>
                <a:off x="8063823" y="2823615"/>
                <a:ext cx="198009" cy="39628"/>
              </a:xfrm>
              <a:custGeom>
                <a:avLst/>
                <a:gdLst/>
                <a:ahLst/>
                <a:cxnLst/>
                <a:rect l="l" t="t" r="r" b="b"/>
                <a:pathLst>
                  <a:path w="4512" h="903" extrusionOk="0">
                    <a:moveTo>
                      <a:pt x="1" y="1"/>
                    </a:moveTo>
                    <a:lnTo>
                      <a:pt x="1" y="903"/>
                    </a:lnTo>
                    <a:lnTo>
                      <a:pt x="4511" y="903"/>
                    </a:lnTo>
                    <a:lnTo>
                      <a:pt x="4511" y="1"/>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59"/>
              <p:cNvSpPr/>
              <p:nvPr/>
            </p:nvSpPr>
            <p:spPr>
              <a:xfrm>
                <a:off x="8082122" y="2546531"/>
                <a:ext cx="159917" cy="275642"/>
              </a:xfrm>
              <a:custGeom>
                <a:avLst/>
                <a:gdLst/>
                <a:ahLst/>
                <a:cxnLst/>
                <a:rect l="l" t="t" r="r" b="b"/>
                <a:pathLst>
                  <a:path w="3644" h="6281" extrusionOk="0">
                    <a:moveTo>
                      <a:pt x="0" y="0"/>
                    </a:moveTo>
                    <a:lnTo>
                      <a:pt x="0" y="1735"/>
                    </a:lnTo>
                    <a:lnTo>
                      <a:pt x="1214" y="2915"/>
                    </a:lnTo>
                    <a:lnTo>
                      <a:pt x="1214" y="3366"/>
                    </a:lnTo>
                    <a:lnTo>
                      <a:pt x="0" y="4511"/>
                    </a:lnTo>
                    <a:lnTo>
                      <a:pt x="0" y="6280"/>
                    </a:lnTo>
                    <a:lnTo>
                      <a:pt x="3643" y="6280"/>
                    </a:lnTo>
                    <a:lnTo>
                      <a:pt x="3643" y="4511"/>
                    </a:lnTo>
                    <a:lnTo>
                      <a:pt x="2463" y="3366"/>
                    </a:lnTo>
                    <a:lnTo>
                      <a:pt x="2463" y="2915"/>
                    </a:lnTo>
                    <a:lnTo>
                      <a:pt x="3643" y="1735"/>
                    </a:lnTo>
                    <a:lnTo>
                      <a:pt x="3643"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59"/>
              <p:cNvSpPr/>
              <p:nvPr/>
            </p:nvSpPr>
            <p:spPr>
              <a:xfrm>
                <a:off x="8086686" y="2756648"/>
                <a:ext cx="152281" cy="65520"/>
              </a:xfrm>
              <a:custGeom>
                <a:avLst/>
                <a:gdLst/>
                <a:ahLst/>
                <a:cxnLst/>
                <a:rect l="l" t="t" r="r" b="b"/>
                <a:pathLst>
                  <a:path w="3470" h="1493" extrusionOk="0">
                    <a:moveTo>
                      <a:pt x="1527" y="0"/>
                    </a:moveTo>
                    <a:lnTo>
                      <a:pt x="0" y="1492"/>
                    </a:lnTo>
                    <a:lnTo>
                      <a:pt x="3470" y="1492"/>
                    </a:lnTo>
                    <a:lnTo>
                      <a:pt x="19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59"/>
              <p:cNvSpPr/>
              <p:nvPr/>
            </p:nvSpPr>
            <p:spPr>
              <a:xfrm>
                <a:off x="8086686" y="2756648"/>
                <a:ext cx="152281" cy="65520"/>
              </a:xfrm>
              <a:custGeom>
                <a:avLst/>
                <a:gdLst/>
                <a:ahLst/>
                <a:cxnLst/>
                <a:rect l="l" t="t" r="r" b="b"/>
                <a:pathLst>
                  <a:path w="3470" h="1493" fill="none" extrusionOk="0">
                    <a:moveTo>
                      <a:pt x="1527" y="0"/>
                    </a:moveTo>
                    <a:lnTo>
                      <a:pt x="0" y="1492"/>
                    </a:lnTo>
                    <a:lnTo>
                      <a:pt x="3470" y="1492"/>
                    </a:lnTo>
                    <a:lnTo>
                      <a:pt x="194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59"/>
              <p:cNvSpPr/>
              <p:nvPr/>
            </p:nvSpPr>
            <p:spPr>
              <a:xfrm>
                <a:off x="8153654" y="2726192"/>
                <a:ext cx="18344" cy="19836"/>
              </a:xfrm>
              <a:custGeom>
                <a:avLst/>
                <a:gdLst/>
                <a:ahLst/>
                <a:cxnLst/>
                <a:rect l="l" t="t" r="r" b="b"/>
                <a:pathLst>
                  <a:path w="418" h="452" extrusionOk="0">
                    <a:moveTo>
                      <a:pt x="1" y="0"/>
                    </a:moveTo>
                    <a:lnTo>
                      <a:pt x="1" y="451"/>
                    </a:lnTo>
                    <a:lnTo>
                      <a:pt x="417" y="451"/>
                    </a:lnTo>
                    <a:lnTo>
                      <a:pt x="41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59"/>
              <p:cNvSpPr/>
              <p:nvPr/>
            </p:nvSpPr>
            <p:spPr>
              <a:xfrm>
                <a:off x="8153654" y="2698765"/>
                <a:ext cx="18344" cy="19836"/>
              </a:xfrm>
              <a:custGeom>
                <a:avLst/>
                <a:gdLst/>
                <a:ahLst/>
                <a:cxnLst/>
                <a:rect l="l" t="t" r="r" b="b"/>
                <a:pathLst>
                  <a:path w="418" h="452" extrusionOk="0">
                    <a:moveTo>
                      <a:pt x="1" y="1"/>
                    </a:moveTo>
                    <a:lnTo>
                      <a:pt x="1" y="452"/>
                    </a:lnTo>
                    <a:lnTo>
                      <a:pt x="417" y="452"/>
                    </a:lnTo>
                    <a:lnTo>
                      <a:pt x="41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59"/>
              <p:cNvSpPr/>
              <p:nvPr/>
            </p:nvSpPr>
            <p:spPr>
              <a:xfrm>
                <a:off x="8124734" y="2628726"/>
                <a:ext cx="74648" cy="27472"/>
              </a:xfrm>
              <a:custGeom>
                <a:avLst/>
                <a:gdLst/>
                <a:ahLst/>
                <a:cxnLst/>
                <a:rect l="l" t="t" r="r" b="b"/>
                <a:pathLst>
                  <a:path w="1701" h="626" extrusionOk="0">
                    <a:moveTo>
                      <a:pt x="1" y="1"/>
                    </a:moveTo>
                    <a:lnTo>
                      <a:pt x="660" y="625"/>
                    </a:lnTo>
                    <a:lnTo>
                      <a:pt x="1076" y="625"/>
                    </a:lnTo>
                    <a:lnTo>
                      <a:pt x="17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80" name="Google Shape;2680;p59"/>
            <p:cNvSpPr/>
            <p:nvPr/>
          </p:nvSpPr>
          <p:spPr>
            <a:xfrm>
              <a:off x="1064550" y="4376213"/>
              <a:ext cx="91950" cy="91100"/>
            </a:xfrm>
            <a:custGeom>
              <a:avLst/>
              <a:gdLst/>
              <a:ahLst/>
              <a:cxnLst/>
              <a:rect l="l" t="t" r="r" b="b"/>
              <a:pathLst>
                <a:path w="3678" h="3644" fill="none" extrusionOk="0">
                  <a:moveTo>
                    <a:pt x="3157" y="0"/>
                  </a:moveTo>
                  <a:lnTo>
                    <a:pt x="1839" y="1319"/>
                  </a:lnTo>
                  <a:lnTo>
                    <a:pt x="486" y="0"/>
                  </a:lnTo>
                  <a:lnTo>
                    <a:pt x="0" y="486"/>
                  </a:lnTo>
                  <a:lnTo>
                    <a:pt x="1319" y="1805"/>
                  </a:lnTo>
                  <a:lnTo>
                    <a:pt x="0" y="3158"/>
                  </a:lnTo>
                  <a:lnTo>
                    <a:pt x="486" y="3643"/>
                  </a:lnTo>
                  <a:lnTo>
                    <a:pt x="1839" y="2325"/>
                  </a:lnTo>
                  <a:lnTo>
                    <a:pt x="3157" y="3643"/>
                  </a:lnTo>
                  <a:lnTo>
                    <a:pt x="3678" y="3158"/>
                  </a:lnTo>
                  <a:lnTo>
                    <a:pt x="2325" y="1805"/>
                  </a:lnTo>
                  <a:lnTo>
                    <a:pt x="3678" y="486"/>
                  </a:lnTo>
                  <a:lnTo>
                    <a:pt x="3157" y="0"/>
                  </a:lnTo>
                  <a:lnTo>
                    <a:pt x="3157" y="0"/>
                  </a:lnTo>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81" name="Google Shape;2681;p59"/>
          <p:cNvGrpSpPr/>
          <p:nvPr/>
        </p:nvGrpSpPr>
        <p:grpSpPr>
          <a:xfrm>
            <a:off x="8009738" y="444900"/>
            <a:ext cx="739738" cy="499927"/>
            <a:chOff x="8009738" y="444900"/>
            <a:chExt cx="739738" cy="499927"/>
          </a:xfrm>
        </p:grpSpPr>
        <p:grpSp>
          <p:nvGrpSpPr>
            <p:cNvPr id="2682" name="Google Shape;2682;p59"/>
            <p:cNvGrpSpPr/>
            <p:nvPr/>
          </p:nvGrpSpPr>
          <p:grpSpPr>
            <a:xfrm>
              <a:off x="8114513" y="444900"/>
              <a:ext cx="634963" cy="406652"/>
              <a:chOff x="8114513" y="444900"/>
              <a:chExt cx="634963" cy="406652"/>
            </a:xfrm>
          </p:grpSpPr>
          <p:sp>
            <p:nvSpPr>
              <p:cNvPr id="2683" name="Google Shape;2683;p59"/>
              <p:cNvSpPr/>
              <p:nvPr/>
            </p:nvSpPr>
            <p:spPr>
              <a:xfrm>
                <a:off x="8114513" y="444900"/>
                <a:ext cx="634950" cy="59000"/>
              </a:xfrm>
              <a:custGeom>
                <a:avLst/>
                <a:gdLst/>
                <a:ahLst/>
                <a:cxnLst/>
                <a:rect l="l" t="t" r="r" b="b"/>
                <a:pathLst>
                  <a:path w="25398" h="2360" extrusionOk="0">
                    <a:moveTo>
                      <a:pt x="1" y="0"/>
                    </a:moveTo>
                    <a:lnTo>
                      <a:pt x="1" y="2359"/>
                    </a:lnTo>
                    <a:lnTo>
                      <a:pt x="25398" y="2359"/>
                    </a:lnTo>
                    <a:lnTo>
                      <a:pt x="25398"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59"/>
              <p:cNvSpPr/>
              <p:nvPr/>
            </p:nvSpPr>
            <p:spPr>
              <a:xfrm>
                <a:off x="8706063" y="463100"/>
                <a:ext cx="21725" cy="20850"/>
              </a:xfrm>
              <a:custGeom>
                <a:avLst/>
                <a:gdLst/>
                <a:ahLst/>
                <a:cxnLst/>
                <a:rect l="l" t="t" r="r" b="b"/>
                <a:pathLst>
                  <a:path w="869" h="834" fill="none" extrusionOk="0">
                    <a:moveTo>
                      <a:pt x="1" y="1"/>
                    </a:moveTo>
                    <a:lnTo>
                      <a:pt x="868" y="833"/>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59"/>
              <p:cNvSpPr/>
              <p:nvPr/>
            </p:nvSpPr>
            <p:spPr>
              <a:xfrm>
                <a:off x="8706063" y="463100"/>
                <a:ext cx="21725" cy="20850"/>
              </a:xfrm>
              <a:custGeom>
                <a:avLst/>
                <a:gdLst/>
                <a:ahLst/>
                <a:cxnLst/>
                <a:rect l="l" t="t" r="r" b="b"/>
                <a:pathLst>
                  <a:path w="869" h="834" fill="none" extrusionOk="0">
                    <a:moveTo>
                      <a:pt x="868" y="1"/>
                    </a:moveTo>
                    <a:lnTo>
                      <a:pt x="1" y="833"/>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59"/>
              <p:cNvSpPr/>
              <p:nvPr/>
            </p:nvSpPr>
            <p:spPr>
              <a:xfrm>
                <a:off x="8114525" y="503900"/>
                <a:ext cx="634950" cy="347652"/>
              </a:xfrm>
              <a:custGeom>
                <a:avLst/>
                <a:gdLst/>
                <a:ahLst/>
                <a:cxnLst/>
                <a:rect l="l" t="t" r="r" b="b"/>
                <a:pathLst>
                  <a:path w="25398" h="2360" extrusionOk="0">
                    <a:moveTo>
                      <a:pt x="1" y="0"/>
                    </a:moveTo>
                    <a:lnTo>
                      <a:pt x="1" y="2359"/>
                    </a:lnTo>
                    <a:lnTo>
                      <a:pt x="25398" y="2359"/>
                    </a:lnTo>
                    <a:lnTo>
                      <a:pt x="25398"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87" name="Google Shape;2687;p59"/>
            <p:cNvGrpSpPr/>
            <p:nvPr/>
          </p:nvGrpSpPr>
          <p:grpSpPr>
            <a:xfrm>
              <a:off x="8009738" y="538175"/>
              <a:ext cx="634963" cy="406652"/>
              <a:chOff x="8009738" y="538175"/>
              <a:chExt cx="634963" cy="406652"/>
            </a:xfrm>
          </p:grpSpPr>
          <p:sp>
            <p:nvSpPr>
              <p:cNvPr id="2688" name="Google Shape;2688;p59"/>
              <p:cNvSpPr/>
              <p:nvPr/>
            </p:nvSpPr>
            <p:spPr>
              <a:xfrm>
                <a:off x="8009738" y="538175"/>
                <a:ext cx="634950" cy="59000"/>
              </a:xfrm>
              <a:custGeom>
                <a:avLst/>
                <a:gdLst/>
                <a:ahLst/>
                <a:cxnLst/>
                <a:rect l="l" t="t" r="r" b="b"/>
                <a:pathLst>
                  <a:path w="25398" h="2360" extrusionOk="0">
                    <a:moveTo>
                      <a:pt x="1" y="0"/>
                    </a:moveTo>
                    <a:lnTo>
                      <a:pt x="1" y="2359"/>
                    </a:lnTo>
                    <a:lnTo>
                      <a:pt x="25398" y="2359"/>
                    </a:lnTo>
                    <a:lnTo>
                      <a:pt x="25398"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59"/>
              <p:cNvSpPr/>
              <p:nvPr/>
            </p:nvSpPr>
            <p:spPr>
              <a:xfrm>
                <a:off x="8601288" y="556375"/>
                <a:ext cx="21725" cy="20850"/>
              </a:xfrm>
              <a:custGeom>
                <a:avLst/>
                <a:gdLst/>
                <a:ahLst/>
                <a:cxnLst/>
                <a:rect l="l" t="t" r="r" b="b"/>
                <a:pathLst>
                  <a:path w="869" h="834" fill="none" extrusionOk="0">
                    <a:moveTo>
                      <a:pt x="1" y="1"/>
                    </a:moveTo>
                    <a:lnTo>
                      <a:pt x="868" y="833"/>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59"/>
              <p:cNvSpPr/>
              <p:nvPr/>
            </p:nvSpPr>
            <p:spPr>
              <a:xfrm>
                <a:off x="8601288" y="556375"/>
                <a:ext cx="21725" cy="20850"/>
              </a:xfrm>
              <a:custGeom>
                <a:avLst/>
                <a:gdLst/>
                <a:ahLst/>
                <a:cxnLst/>
                <a:rect l="l" t="t" r="r" b="b"/>
                <a:pathLst>
                  <a:path w="869" h="834" fill="none" extrusionOk="0">
                    <a:moveTo>
                      <a:pt x="868" y="1"/>
                    </a:moveTo>
                    <a:lnTo>
                      <a:pt x="1" y="833"/>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59"/>
              <p:cNvSpPr/>
              <p:nvPr/>
            </p:nvSpPr>
            <p:spPr>
              <a:xfrm>
                <a:off x="8009750" y="597175"/>
                <a:ext cx="634950" cy="347652"/>
              </a:xfrm>
              <a:custGeom>
                <a:avLst/>
                <a:gdLst/>
                <a:ahLst/>
                <a:cxnLst/>
                <a:rect l="l" t="t" r="r" b="b"/>
                <a:pathLst>
                  <a:path w="25398" h="2360" extrusionOk="0">
                    <a:moveTo>
                      <a:pt x="1" y="0"/>
                    </a:moveTo>
                    <a:lnTo>
                      <a:pt x="1" y="2359"/>
                    </a:lnTo>
                    <a:lnTo>
                      <a:pt x="25398" y="2359"/>
                    </a:lnTo>
                    <a:lnTo>
                      <a:pt x="25398"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692" name="Google Shape;2692;p59"/>
          <p:cNvGrpSpPr/>
          <p:nvPr/>
        </p:nvGrpSpPr>
        <p:grpSpPr>
          <a:xfrm>
            <a:off x="706408" y="-1469152"/>
            <a:ext cx="1218677" cy="2647482"/>
            <a:chOff x="706408" y="-1469152"/>
            <a:chExt cx="1218677" cy="2647482"/>
          </a:xfrm>
        </p:grpSpPr>
        <p:grpSp>
          <p:nvGrpSpPr>
            <p:cNvPr id="2693" name="Google Shape;2693;p59"/>
            <p:cNvGrpSpPr/>
            <p:nvPr/>
          </p:nvGrpSpPr>
          <p:grpSpPr>
            <a:xfrm>
              <a:off x="706408" y="-1469152"/>
              <a:ext cx="1218677" cy="2356830"/>
              <a:chOff x="2071700" y="1617275"/>
              <a:chExt cx="717375" cy="1387350"/>
            </a:xfrm>
          </p:grpSpPr>
          <p:sp>
            <p:nvSpPr>
              <p:cNvPr id="2694" name="Google Shape;2694;p59"/>
              <p:cNvSpPr/>
              <p:nvPr/>
            </p:nvSpPr>
            <p:spPr>
              <a:xfrm>
                <a:off x="2093750" y="1644825"/>
                <a:ext cx="6625" cy="1339950"/>
              </a:xfrm>
              <a:custGeom>
                <a:avLst/>
                <a:gdLst/>
                <a:ahLst/>
                <a:cxnLst/>
                <a:rect l="l" t="t" r="r" b="b"/>
                <a:pathLst>
                  <a:path w="265" h="53598" extrusionOk="0">
                    <a:moveTo>
                      <a:pt x="0" y="0"/>
                    </a:moveTo>
                    <a:lnTo>
                      <a:pt x="0" y="5113"/>
                    </a:lnTo>
                    <a:lnTo>
                      <a:pt x="265" y="5113"/>
                    </a:lnTo>
                    <a:lnTo>
                      <a:pt x="265" y="0"/>
                    </a:lnTo>
                    <a:close/>
                    <a:moveTo>
                      <a:pt x="0" y="5378"/>
                    </a:moveTo>
                    <a:lnTo>
                      <a:pt x="0" y="10447"/>
                    </a:lnTo>
                    <a:lnTo>
                      <a:pt x="265" y="10447"/>
                    </a:lnTo>
                    <a:lnTo>
                      <a:pt x="265" y="5378"/>
                    </a:lnTo>
                    <a:close/>
                    <a:moveTo>
                      <a:pt x="0" y="10755"/>
                    </a:moveTo>
                    <a:lnTo>
                      <a:pt x="0" y="15824"/>
                    </a:lnTo>
                    <a:lnTo>
                      <a:pt x="265" y="15824"/>
                    </a:lnTo>
                    <a:lnTo>
                      <a:pt x="265" y="10755"/>
                    </a:lnTo>
                    <a:close/>
                    <a:moveTo>
                      <a:pt x="0" y="16089"/>
                    </a:moveTo>
                    <a:lnTo>
                      <a:pt x="0" y="21201"/>
                    </a:lnTo>
                    <a:lnTo>
                      <a:pt x="265" y="21201"/>
                    </a:lnTo>
                    <a:lnTo>
                      <a:pt x="265" y="16089"/>
                    </a:lnTo>
                    <a:close/>
                    <a:moveTo>
                      <a:pt x="0" y="21466"/>
                    </a:moveTo>
                    <a:lnTo>
                      <a:pt x="0" y="26579"/>
                    </a:lnTo>
                    <a:lnTo>
                      <a:pt x="265" y="26579"/>
                    </a:lnTo>
                    <a:lnTo>
                      <a:pt x="265" y="21466"/>
                    </a:lnTo>
                    <a:close/>
                    <a:moveTo>
                      <a:pt x="0" y="26843"/>
                    </a:moveTo>
                    <a:lnTo>
                      <a:pt x="0" y="31956"/>
                    </a:lnTo>
                    <a:lnTo>
                      <a:pt x="265" y="31956"/>
                    </a:lnTo>
                    <a:lnTo>
                      <a:pt x="265" y="26843"/>
                    </a:lnTo>
                    <a:close/>
                    <a:moveTo>
                      <a:pt x="0" y="32221"/>
                    </a:moveTo>
                    <a:lnTo>
                      <a:pt x="0" y="37334"/>
                    </a:lnTo>
                    <a:lnTo>
                      <a:pt x="265" y="37334"/>
                    </a:lnTo>
                    <a:lnTo>
                      <a:pt x="265" y="32221"/>
                    </a:lnTo>
                    <a:close/>
                    <a:moveTo>
                      <a:pt x="0" y="37598"/>
                    </a:moveTo>
                    <a:lnTo>
                      <a:pt x="0" y="42711"/>
                    </a:lnTo>
                    <a:lnTo>
                      <a:pt x="265" y="42711"/>
                    </a:lnTo>
                    <a:lnTo>
                      <a:pt x="265" y="37598"/>
                    </a:lnTo>
                    <a:close/>
                    <a:moveTo>
                      <a:pt x="0" y="42975"/>
                    </a:moveTo>
                    <a:lnTo>
                      <a:pt x="0" y="48088"/>
                    </a:lnTo>
                    <a:lnTo>
                      <a:pt x="265" y="48088"/>
                    </a:lnTo>
                    <a:lnTo>
                      <a:pt x="265" y="42975"/>
                    </a:lnTo>
                    <a:close/>
                    <a:moveTo>
                      <a:pt x="0" y="48353"/>
                    </a:moveTo>
                    <a:lnTo>
                      <a:pt x="0" y="53598"/>
                    </a:lnTo>
                    <a:lnTo>
                      <a:pt x="44" y="53598"/>
                    </a:lnTo>
                    <a:lnTo>
                      <a:pt x="44"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59"/>
              <p:cNvSpPr/>
              <p:nvPr/>
            </p:nvSpPr>
            <p:spPr>
              <a:xfrm>
                <a:off x="2093750" y="1643725"/>
                <a:ext cx="6625" cy="1341050"/>
              </a:xfrm>
              <a:custGeom>
                <a:avLst/>
                <a:gdLst/>
                <a:ahLst/>
                <a:cxnLst/>
                <a:rect l="l" t="t" r="r" b="b"/>
                <a:pathLst>
                  <a:path w="265" h="53642" fill="none" extrusionOk="0">
                    <a:moveTo>
                      <a:pt x="0" y="0"/>
                    </a:moveTo>
                    <a:lnTo>
                      <a:pt x="0" y="0"/>
                    </a:lnTo>
                    <a:lnTo>
                      <a:pt x="0" y="53642"/>
                    </a:lnTo>
                    <a:lnTo>
                      <a:pt x="265" y="53642"/>
                    </a:lnTo>
                    <a:lnTo>
                      <a:pt x="44" y="53642"/>
                    </a:lnTo>
                    <a:lnTo>
                      <a:pt x="44" y="53377"/>
                    </a:lnTo>
                    <a:lnTo>
                      <a:pt x="265" y="53377"/>
                    </a:lnTo>
                    <a:lnTo>
                      <a:pt x="265" y="48397"/>
                    </a:lnTo>
                    <a:lnTo>
                      <a:pt x="0" y="48397"/>
                    </a:lnTo>
                    <a:lnTo>
                      <a:pt x="0" y="48132"/>
                    </a:lnTo>
                    <a:lnTo>
                      <a:pt x="265" y="48132"/>
                    </a:lnTo>
                    <a:lnTo>
                      <a:pt x="265" y="43019"/>
                    </a:lnTo>
                    <a:lnTo>
                      <a:pt x="0" y="43019"/>
                    </a:lnTo>
                    <a:lnTo>
                      <a:pt x="0" y="42755"/>
                    </a:lnTo>
                    <a:lnTo>
                      <a:pt x="265" y="42755"/>
                    </a:lnTo>
                    <a:lnTo>
                      <a:pt x="265" y="37642"/>
                    </a:lnTo>
                    <a:lnTo>
                      <a:pt x="0" y="37642"/>
                    </a:lnTo>
                    <a:lnTo>
                      <a:pt x="0" y="37378"/>
                    </a:lnTo>
                    <a:lnTo>
                      <a:pt x="265" y="37378"/>
                    </a:lnTo>
                    <a:lnTo>
                      <a:pt x="265" y="32265"/>
                    </a:lnTo>
                    <a:lnTo>
                      <a:pt x="0" y="32265"/>
                    </a:lnTo>
                    <a:lnTo>
                      <a:pt x="0" y="32000"/>
                    </a:lnTo>
                    <a:lnTo>
                      <a:pt x="265" y="32000"/>
                    </a:lnTo>
                    <a:lnTo>
                      <a:pt x="265" y="26887"/>
                    </a:lnTo>
                    <a:lnTo>
                      <a:pt x="0" y="26887"/>
                    </a:lnTo>
                    <a:lnTo>
                      <a:pt x="0" y="26623"/>
                    </a:lnTo>
                    <a:lnTo>
                      <a:pt x="265" y="26623"/>
                    </a:lnTo>
                    <a:lnTo>
                      <a:pt x="265" y="21510"/>
                    </a:lnTo>
                    <a:lnTo>
                      <a:pt x="0" y="21510"/>
                    </a:lnTo>
                    <a:lnTo>
                      <a:pt x="0" y="21245"/>
                    </a:lnTo>
                    <a:lnTo>
                      <a:pt x="265" y="21245"/>
                    </a:lnTo>
                    <a:lnTo>
                      <a:pt x="265" y="16133"/>
                    </a:lnTo>
                    <a:lnTo>
                      <a:pt x="0" y="16133"/>
                    </a:lnTo>
                    <a:lnTo>
                      <a:pt x="0" y="15868"/>
                    </a:lnTo>
                    <a:lnTo>
                      <a:pt x="265" y="15868"/>
                    </a:lnTo>
                    <a:lnTo>
                      <a:pt x="265" y="10799"/>
                    </a:lnTo>
                    <a:lnTo>
                      <a:pt x="0" y="10799"/>
                    </a:lnTo>
                    <a:lnTo>
                      <a:pt x="0" y="10491"/>
                    </a:lnTo>
                    <a:lnTo>
                      <a:pt x="265" y="10491"/>
                    </a:lnTo>
                    <a:lnTo>
                      <a:pt x="265" y="5422"/>
                    </a:lnTo>
                    <a:lnTo>
                      <a:pt x="0" y="5422"/>
                    </a:lnTo>
                    <a:lnTo>
                      <a:pt x="0" y="5157"/>
                    </a:lnTo>
                    <a:lnTo>
                      <a:pt x="265" y="5157"/>
                    </a:lnTo>
                    <a:lnTo>
                      <a:pt x="265" y="44"/>
                    </a:lnTo>
                    <a:lnTo>
                      <a:pt x="0" y="44"/>
                    </a:lnTo>
                    <a:lnTo>
                      <a:pt x="0"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59"/>
              <p:cNvSpPr/>
              <p:nvPr/>
            </p:nvSpPr>
            <p:spPr>
              <a:xfrm>
                <a:off x="2228175" y="1644825"/>
                <a:ext cx="6650" cy="1333350"/>
              </a:xfrm>
              <a:custGeom>
                <a:avLst/>
                <a:gdLst/>
                <a:ahLst/>
                <a:cxnLst/>
                <a:rect l="l" t="t" r="r" b="b"/>
                <a:pathLst>
                  <a:path w="266" h="53334" extrusionOk="0">
                    <a:moveTo>
                      <a:pt x="1" y="0"/>
                    </a:moveTo>
                    <a:lnTo>
                      <a:pt x="1" y="5113"/>
                    </a:lnTo>
                    <a:lnTo>
                      <a:pt x="265" y="5113"/>
                    </a:lnTo>
                    <a:lnTo>
                      <a:pt x="265" y="0"/>
                    </a:lnTo>
                    <a:close/>
                    <a:moveTo>
                      <a:pt x="1" y="5378"/>
                    </a:moveTo>
                    <a:lnTo>
                      <a:pt x="1" y="10447"/>
                    </a:lnTo>
                    <a:lnTo>
                      <a:pt x="265" y="10447"/>
                    </a:lnTo>
                    <a:lnTo>
                      <a:pt x="265" y="5378"/>
                    </a:lnTo>
                    <a:close/>
                    <a:moveTo>
                      <a:pt x="1" y="10755"/>
                    </a:moveTo>
                    <a:lnTo>
                      <a:pt x="1" y="15824"/>
                    </a:lnTo>
                    <a:lnTo>
                      <a:pt x="265" y="15824"/>
                    </a:lnTo>
                    <a:lnTo>
                      <a:pt x="265" y="10755"/>
                    </a:lnTo>
                    <a:close/>
                    <a:moveTo>
                      <a:pt x="1" y="16089"/>
                    </a:moveTo>
                    <a:lnTo>
                      <a:pt x="1" y="21201"/>
                    </a:lnTo>
                    <a:lnTo>
                      <a:pt x="265" y="21201"/>
                    </a:lnTo>
                    <a:lnTo>
                      <a:pt x="265" y="16089"/>
                    </a:lnTo>
                    <a:close/>
                    <a:moveTo>
                      <a:pt x="1" y="21466"/>
                    </a:moveTo>
                    <a:lnTo>
                      <a:pt x="1" y="26579"/>
                    </a:lnTo>
                    <a:lnTo>
                      <a:pt x="265" y="26579"/>
                    </a:lnTo>
                    <a:lnTo>
                      <a:pt x="265" y="21466"/>
                    </a:lnTo>
                    <a:close/>
                    <a:moveTo>
                      <a:pt x="1" y="26843"/>
                    </a:moveTo>
                    <a:lnTo>
                      <a:pt x="1" y="31956"/>
                    </a:lnTo>
                    <a:lnTo>
                      <a:pt x="265" y="31956"/>
                    </a:lnTo>
                    <a:lnTo>
                      <a:pt x="265" y="26843"/>
                    </a:lnTo>
                    <a:close/>
                    <a:moveTo>
                      <a:pt x="1" y="32221"/>
                    </a:moveTo>
                    <a:lnTo>
                      <a:pt x="1" y="37334"/>
                    </a:lnTo>
                    <a:lnTo>
                      <a:pt x="265" y="37334"/>
                    </a:lnTo>
                    <a:lnTo>
                      <a:pt x="265" y="32221"/>
                    </a:lnTo>
                    <a:close/>
                    <a:moveTo>
                      <a:pt x="1" y="37598"/>
                    </a:moveTo>
                    <a:lnTo>
                      <a:pt x="1" y="42711"/>
                    </a:lnTo>
                    <a:lnTo>
                      <a:pt x="265" y="42711"/>
                    </a:lnTo>
                    <a:lnTo>
                      <a:pt x="265" y="37598"/>
                    </a:lnTo>
                    <a:close/>
                    <a:moveTo>
                      <a:pt x="1" y="42975"/>
                    </a:moveTo>
                    <a:lnTo>
                      <a:pt x="1" y="48088"/>
                    </a:lnTo>
                    <a:lnTo>
                      <a:pt x="265" y="48088"/>
                    </a:lnTo>
                    <a:lnTo>
                      <a:pt x="265" y="42975"/>
                    </a:lnTo>
                    <a:close/>
                    <a:moveTo>
                      <a:pt x="1" y="48353"/>
                    </a:moveTo>
                    <a:lnTo>
                      <a:pt x="1"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59"/>
              <p:cNvSpPr/>
              <p:nvPr/>
            </p:nvSpPr>
            <p:spPr>
              <a:xfrm>
                <a:off x="2228175" y="2853625"/>
                <a:ext cx="6650" cy="124550"/>
              </a:xfrm>
              <a:custGeom>
                <a:avLst/>
                <a:gdLst/>
                <a:ahLst/>
                <a:cxnLst/>
                <a:rect l="l" t="t" r="r" b="b"/>
                <a:pathLst>
                  <a:path w="266" h="4982" fill="none" extrusionOk="0">
                    <a:moveTo>
                      <a:pt x="265" y="1"/>
                    </a:moveTo>
                    <a:lnTo>
                      <a:pt x="1" y="1"/>
                    </a:lnTo>
                    <a:lnTo>
                      <a:pt x="1" y="4981"/>
                    </a:lnTo>
                    <a:lnTo>
                      <a:pt x="265" y="4981"/>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59"/>
              <p:cNvSpPr/>
              <p:nvPr/>
            </p:nvSpPr>
            <p:spPr>
              <a:xfrm>
                <a:off x="2228175" y="2719200"/>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59"/>
              <p:cNvSpPr/>
              <p:nvPr/>
            </p:nvSpPr>
            <p:spPr>
              <a:xfrm>
                <a:off x="2228175" y="2584750"/>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59"/>
              <p:cNvSpPr/>
              <p:nvPr/>
            </p:nvSpPr>
            <p:spPr>
              <a:xfrm>
                <a:off x="2228175" y="2450325"/>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59"/>
              <p:cNvSpPr/>
              <p:nvPr/>
            </p:nvSpPr>
            <p:spPr>
              <a:xfrm>
                <a:off x="2228175" y="2315900"/>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59"/>
              <p:cNvSpPr/>
              <p:nvPr/>
            </p:nvSpPr>
            <p:spPr>
              <a:xfrm>
                <a:off x="2228175" y="2181450"/>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59"/>
              <p:cNvSpPr/>
              <p:nvPr/>
            </p:nvSpPr>
            <p:spPr>
              <a:xfrm>
                <a:off x="2228175" y="2047025"/>
                <a:ext cx="6650" cy="127850"/>
              </a:xfrm>
              <a:custGeom>
                <a:avLst/>
                <a:gdLst/>
                <a:ahLst/>
                <a:cxnLst/>
                <a:rect l="l" t="t" r="r" b="b"/>
                <a:pathLst>
                  <a:path w="266" h="5114" fill="none" extrusionOk="0">
                    <a:moveTo>
                      <a:pt x="265" y="1"/>
                    </a:moveTo>
                    <a:lnTo>
                      <a:pt x="1" y="1"/>
                    </a:lnTo>
                    <a:lnTo>
                      <a:pt x="1" y="5113"/>
                    </a:lnTo>
                    <a:lnTo>
                      <a:pt x="265" y="5113"/>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59"/>
              <p:cNvSpPr/>
              <p:nvPr/>
            </p:nvSpPr>
            <p:spPr>
              <a:xfrm>
                <a:off x="2228175" y="1913700"/>
                <a:ext cx="6650" cy="126750"/>
              </a:xfrm>
              <a:custGeom>
                <a:avLst/>
                <a:gdLst/>
                <a:ahLst/>
                <a:cxnLst/>
                <a:rect l="l" t="t" r="r" b="b"/>
                <a:pathLst>
                  <a:path w="266" h="5070" fill="none" extrusionOk="0">
                    <a:moveTo>
                      <a:pt x="265" y="0"/>
                    </a:moveTo>
                    <a:lnTo>
                      <a:pt x="1" y="0"/>
                    </a:lnTo>
                    <a:lnTo>
                      <a:pt x="1" y="5069"/>
                    </a:lnTo>
                    <a:lnTo>
                      <a:pt x="265" y="5069"/>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59"/>
              <p:cNvSpPr/>
              <p:nvPr/>
            </p:nvSpPr>
            <p:spPr>
              <a:xfrm>
                <a:off x="2228175" y="1779250"/>
                <a:ext cx="6650" cy="126750"/>
              </a:xfrm>
              <a:custGeom>
                <a:avLst/>
                <a:gdLst/>
                <a:ahLst/>
                <a:cxnLst/>
                <a:rect l="l" t="t" r="r" b="b"/>
                <a:pathLst>
                  <a:path w="266" h="5070" fill="none" extrusionOk="0">
                    <a:moveTo>
                      <a:pt x="265" y="1"/>
                    </a:moveTo>
                    <a:lnTo>
                      <a:pt x="1" y="1"/>
                    </a:lnTo>
                    <a:lnTo>
                      <a:pt x="1" y="5070"/>
                    </a:lnTo>
                    <a:lnTo>
                      <a:pt x="265" y="5070"/>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59"/>
              <p:cNvSpPr/>
              <p:nvPr/>
            </p:nvSpPr>
            <p:spPr>
              <a:xfrm>
                <a:off x="2228175" y="1644825"/>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59"/>
              <p:cNvSpPr/>
              <p:nvPr/>
            </p:nvSpPr>
            <p:spPr>
              <a:xfrm>
                <a:off x="2362625" y="1644825"/>
                <a:ext cx="6625" cy="1333350"/>
              </a:xfrm>
              <a:custGeom>
                <a:avLst/>
                <a:gdLst/>
                <a:ahLst/>
                <a:cxnLst/>
                <a:rect l="l" t="t" r="r" b="b"/>
                <a:pathLst>
                  <a:path w="265" h="53334" extrusionOk="0">
                    <a:moveTo>
                      <a:pt x="0" y="0"/>
                    </a:moveTo>
                    <a:lnTo>
                      <a:pt x="0" y="5113"/>
                    </a:lnTo>
                    <a:lnTo>
                      <a:pt x="265" y="5113"/>
                    </a:lnTo>
                    <a:lnTo>
                      <a:pt x="265" y="0"/>
                    </a:lnTo>
                    <a:close/>
                    <a:moveTo>
                      <a:pt x="0" y="5378"/>
                    </a:moveTo>
                    <a:lnTo>
                      <a:pt x="0" y="10447"/>
                    </a:lnTo>
                    <a:lnTo>
                      <a:pt x="265" y="10447"/>
                    </a:lnTo>
                    <a:lnTo>
                      <a:pt x="265" y="5378"/>
                    </a:lnTo>
                    <a:close/>
                    <a:moveTo>
                      <a:pt x="0" y="10755"/>
                    </a:moveTo>
                    <a:lnTo>
                      <a:pt x="0" y="15824"/>
                    </a:lnTo>
                    <a:lnTo>
                      <a:pt x="265" y="15824"/>
                    </a:lnTo>
                    <a:lnTo>
                      <a:pt x="265" y="10755"/>
                    </a:lnTo>
                    <a:close/>
                    <a:moveTo>
                      <a:pt x="0" y="16089"/>
                    </a:moveTo>
                    <a:lnTo>
                      <a:pt x="0" y="21201"/>
                    </a:lnTo>
                    <a:lnTo>
                      <a:pt x="265" y="21201"/>
                    </a:lnTo>
                    <a:lnTo>
                      <a:pt x="265" y="16089"/>
                    </a:lnTo>
                    <a:close/>
                    <a:moveTo>
                      <a:pt x="0" y="21466"/>
                    </a:moveTo>
                    <a:lnTo>
                      <a:pt x="0" y="26579"/>
                    </a:lnTo>
                    <a:lnTo>
                      <a:pt x="265" y="26579"/>
                    </a:lnTo>
                    <a:lnTo>
                      <a:pt x="265" y="21466"/>
                    </a:lnTo>
                    <a:close/>
                    <a:moveTo>
                      <a:pt x="0" y="26843"/>
                    </a:moveTo>
                    <a:lnTo>
                      <a:pt x="0" y="31956"/>
                    </a:lnTo>
                    <a:lnTo>
                      <a:pt x="265" y="31956"/>
                    </a:lnTo>
                    <a:lnTo>
                      <a:pt x="265" y="26843"/>
                    </a:lnTo>
                    <a:close/>
                    <a:moveTo>
                      <a:pt x="0" y="32221"/>
                    </a:moveTo>
                    <a:lnTo>
                      <a:pt x="0" y="37334"/>
                    </a:lnTo>
                    <a:lnTo>
                      <a:pt x="265" y="37334"/>
                    </a:lnTo>
                    <a:lnTo>
                      <a:pt x="265" y="32221"/>
                    </a:lnTo>
                    <a:close/>
                    <a:moveTo>
                      <a:pt x="0" y="37598"/>
                    </a:moveTo>
                    <a:lnTo>
                      <a:pt x="0" y="42711"/>
                    </a:lnTo>
                    <a:lnTo>
                      <a:pt x="265" y="42711"/>
                    </a:lnTo>
                    <a:lnTo>
                      <a:pt x="265" y="37598"/>
                    </a:lnTo>
                    <a:close/>
                    <a:moveTo>
                      <a:pt x="0" y="42975"/>
                    </a:moveTo>
                    <a:lnTo>
                      <a:pt x="0" y="48088"/>
                    </a:lnTo>
                    <a:lnTo>
                      <a:pt x="265" y="48088"/>
                    </a:lnTo>
                    <a:lnTo>
                      <a:pt x="265" y="42975"/>
                    </a:lnTo>
                    <a:close/>
                    <a:moveTo>
                      <a:pt x="0" y="48353"/>
                    </a:moveTo>
                    <a:lnTo>
                      <a:pt x="0"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59"/>
              <p:cNvSpPr/>
              <p:nvPr/>
            </p:nvSpPr>
            <p:spPr>
              <a:xfrm>
                <a:off x="2362625" y="2853625"/>
                <a:ext cx="6625" cy="124550"/>
              </a:xfrm>
              <a:custGeom>
                <a:avLst/>
                <a:gdLst/>
                <a:ahLst/>
                <a:cxnLst/>
                <a:rect l="l" t="t" r="r" b="b"/>
                <a:pathLst>
                  <a:path w="265" h="4982" fill="none" extrusionOk="0">
                    <a:moveTo>
                      <a:pt x="265" y="1"/>
                    </a:moveTo>
                    <a:lnTo>
                      <a:pt x="0" y="1"/>
                    </a:lnTo>
                    <a:lnTo>
                      <a:pt x="0" y="4981"/>
                    </a:lnTo>
                    <a:lnTo>
                      <a:pt x="265" y="4981"/>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59"/>
              <p:cNvSpPr/>
              <p:nvPr/>
            </p:nvSpPr>
            <p:spPr>
              <a:xfrm>
                <a:off x="2362625" y="2719200"/>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59"/>
              <p:cNvSpPr/>
              <p:nvPr/>
            </p:nvSpPr>
            <p:spPr>
              <a:xfrm>
                <a:off x="2362625" y="2584750"/>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59"/>
              <p:cNvSpPr/>
              <p:nvPr/>
            </p:nvSpPr>
            <p:spPr>
              <a:xfrm>
                <a:off x="2362625" y="2450325"/>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59"/>
              <p:cNvSpPr/>
              <p:nvPr/>
            </p:nvSpPr>
            <p:spPr>
              <a:xfrm>
                <a:off x="2362625" y="2315900"/>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59"/>
              <p:cNvSpPr/>
              <p:nvPr/>
            </p:nvSpPr>
            <p:spPr>
              <a:xfrm>
                <a:off x="2362625" y="2181450"/>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59"/>
              <p:cNvSpPr/>
              <p:nvPr/>
            </p:nvSpPr>
            <p:spPr>
              <a:xfrm>
                <a:off x="2362625" y="2047025"/>
                <a:ext cx="6625" cy="127850"/>
              </a:xfrm>
              <a:custGeom>
                <a:avLst/>
                <a:gdLst/>
                <a:ahLst/>
                <a:cxnLst/>
                <a:rect l="l" t="t" r="r" b="b"/>
                <a:pathLst>
                  <a:path w="265" h="5114" fill="none" extrusionOk="0">
                    <a:moveTo>
                      <a:pt x="265" y="1"/>
                    </a:moveTo>
                    <a:lnTo>
                      <a:pt x="0" y="1"/>
                    </a:lnTo>
                    <a:lnTo>
                      <a:pt x="0" y="5113"/>
                    </a:lnTo>
                    <a:lnTo>
                      <a:pt x="265" y="5113"/>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59"/>
              <p:cNvSpPr/>
              <p:nvPr/>
            </p:nvSpPr>
            <p:spPr>
              <a:xfrm>
                <a:off x="2362625" y="1913700"/>
                <a:ext cx="6625" cy="126750"/>
              </a:xfrm>
              <a:custGeom>
                <a:avLst/>
                <a:gdLst/>
                <a:ahLst/>
                <a:cxnLst/>
                <a:rect l="l" t="t" r="r" b="b"/>
                <a:pathLst>
                  <a:path w="265" h="5070" fill="none" extrusionOk="0">
                    <a:moveTo>
                      <a:pt x="265" y="0"/>
                    </a:moveTo>
                    <a:lnTo>
                      <a:pt x="0" y="0"/>
                    </a:lnTo>
                    <a:lnTo>
                      <a:pt x="0" y="5069"/>
                    </a:lnTo>
                    <a:lnTo>
                      <a:pt x="265" y="5069"/>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59"/>
              <p:cNvSpPr/>
              <p:nvPr/>
            </p:nvSpPr>
            <p:spPr>
              <a:xfrm>
                <a:off x="2362625" y="1779250"/>
                <a:ext cx="6625" cy="126750"/>
              </a:xfrm>
              <a:custGeom>
                <a:avLst/>
                <a:gdLst/>
                <a:ahLst/>
                <a:cxnLst/>
                <a:rect l="l" t="t" r="r" b="b"/>
                <a:pathLst>
                  <a:path w="265" h="5070" fill="none" extrusionOk="0">
                    <a:moveTo>
                      <a:pt x="265" y="1"/>
                    </a:moveTo>
                    <a:lnTo>
                      <a:pt x="0" y="1"/>
                    </a:lnTo>
                    <a:lnTo>
                      <a:pt x="0" y="5070"/>
                    </a:lnTo>
                    <a:lnTo>
                      <a:pt x="265" y="5070"/>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59"/>
              <p:cNvSpPr/>
              <p:nvPr/>
            </p:nvSpPr>
            <p:spPr>
              <a:xfrm>
                <a:off x="2362625" y="1644825"/>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59"/>
              <p:cNvSpPr/>
              <p:nvPr/>
            </p:nvSpPr>
            <p:spPr>
              <a:xfrm>
                <a:off x="2497050" y="1644825"/>
                <a:ext cx="6625" cy="1333350"/>
              </a:xfrm>
              <a:custGeom>
                <a:avLst/>
                <a:gdLst/>
                <a:ahLst/>
                <a:cxnLst/>
                <a:rect l="l" t="t" r="r" b="b"/>
                <a:pathLst>
                  <a:path w="265" h="53334" extrusionOk="0">
                    <a:moveTo>
                      <a:pt x="0" y="0"/>
                    </a:moveTo>
                    <a:lnTo>
                      <a:pt x="0" y="5113"/>
                    </a:lnTo>
                    <a:lnTo>
                      <a:pt x="265" y="5113"/>
                    </a:lnTo>
                    <a:lnTo>
                      <a:pt x="265" y="0"/>
                    </a:lnTo>
                    <a:close/>
                    <a:moveTo>
                      <a:pt x="0" y="5378"/>
                    </a:moveTo>
                    <a:lnTo>
                      <a:pt x="0" y="10447"/>
                    </a:lnTo>
                    <a:lnTo>
                      <a:pt x="265" y="10447"/>
                    </a:lnTo>
                    <a:lnTo>
                      <a:pt x="265" y="5378"/>
                    </a:lnTo>
                    <a:close/>
                    <a:moveTo>
                      <a:pt x="0" y="10755"/>
                    </a:moveTo>
                    <a:lnTo>
                      <a:pt x="0" y="15824"/>
                    </a:lnTo>
                    <a:lnTo>
                      <a:pt x="265" y="15824"/>
                    </a:lnTo>
                    <a:lnTo>
                      <a:pt x="265" y="10755"/>
                    </a:lnTo>
                    <a:close/>
                    <a:moveTo>
                      <a:pt x="0" y="16089"/>
                    </a:moveTo>
                    <a:lnTo>
                      <a:pt x="0" y="21201"/>
                    </a:lnTo>
                    <a:lnTo>
                      <a:pt x="265" y="21201"/>
                    </a:lnTo>
                    <a:lnTo>
                      <a:pt x="265" y="16089"/>
                    </a:lnTo>
                    <a:close/>
                    <a:moveTo>
                      <a:pt x="0" y="21466"/>
                    </a:moveTo>
                    <a:lnTo>
                      <a:pt x="0" y="26579"/>
                    </a:lnTo>
                    <a:lnTo>
                      <a:pt x="265" y="26579"/>
                    </a:lnTo>
                    <a:lnTo>
                      <a:pt x="265" y="21466"/>
                    </a:lnTo>
                    <a:close/>
                    <a:moveTo>
                      <a:pt x="0" y="26843"/>
                    </a:moveTo>
                    <a:lnTo>
                      <a:pt x="0" y="31956"/>
                    </a:lnTo>
                    <a:lnTo>
                      <a:pt x="265" y="31956"/>
                    </a:lnTo>
                    <a:lnTo>
                      <a:pt x="265" y="26843"/>
                    </a:lnTo>
                    <a:close/>
                    <a:moveTo>
                      <a:pt x="0" y="32221"/>
                    </a:moveTo>
                    <a:lnTo>
                      <a:pt x="0" y="37334"/>
                    </a:lnTo>
                    <a:lnTo>
                      <a:pt x="265" y="37334"/>
                    </a:lnTo>
                    <a:lnTo>
                      <a:pt x="265" y="32221"/>
                    </a:lnTo>
                    <a:close/>
                    <a:moveTo>
                      <a:pt x="0" y="37598"/>
                    </a:moveTo>
                    <a:lnTo>
                      <a:pt x="0" y="42711"/>
                    </a:lnTo>
                    <a:lnTo>
                      <a:pt x="265" y="42711"/>
                    </a:lnTo>
                    <a:lnTo>
                      <a:pt x="265" y="37598"/>
                    </a:lnTo>
                    <a:close/>
                    <a:moveTo>
                      <a:pt x="0" y="42975"/>
                    </a:moveTo>
                    <a:lnTo>
                      <a:pt x="0" y="48088"/>
                    </a:lnTo>
                    <a:lnTo>
                      <a:pt x="265" y="48088"/>
                    </a:lnTo>
                    <a:lnTo>
                      <a:pt x="265" y="42975"/>
                    </a:lnTo>
                    <a:close/>
                    <a:moveTo>
                      <a:pt x="0" y="48353"/>
                    </a:moveTo>
                    <a:lnTo>
                      <a:pt x="0"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59"/>
              <p:cNvSpPr/>
              <p:nvPr/>
            </p:nvSpPr>
            <p:spPr>
              <a:xfrm>
                <a:off x="2497050" y="2853625"/>
                <a:ext cx="6625" cy="124550"/>
              </a:xfrm>
              <a:custGeom>
                <a:avLst/>
                <a:gdLst/>
                <a:ahLst/>
                <a:cxnLst/>
                <a:rect l="l" t="t" r="r" b="b"/>
                <a:pathLst>
                  <a:path w="265" h="4982" fill="none" extrusionOk="0">
                    <a:moveTo>
                      <a:pt x="265" y="1"/>
                    </a:moveTo>
                    <a:lnTo>
                      <a:pt x="0" y="1"/>
                    </a:lnTo>
                    <a:lnTo>
                      <a:pt x="0" y="4981"/>
                    </a:lnTo>
                    <a:lnTo>
                      <a:pt x="265" y="4981"/>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59"/>
              <p:cNvSpPr/>
              <p:nvPr/>
            </p:nvSpPr>
            <p:spPr>
              <a:xfrm>
                <a:off x="2497050" y="2719200"/>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59"/>
              <p:cNvSpPr/>
              <p:nvPr/>
            </p:nvSpPr>
            <p:spPr>
              <a:xfrm>
                <a:off x="2497050" y="2584750"/>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59"/>
              <p:cNvSpPr/>
              <p:nvPr/>
            </p:nvSpPr>
            <p:spPr>
              <a:xfrm>
                <a:off x="2497050" y="2450325"/>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59"/>
              <p:cNvSpPr/>
              <p:nvPr/>
            </p:nvSpPr>
            <p:spPr>
              <a:xfrm>
                <a:off x="2497050" y="2315900"/>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59"/>
              <p:cNvSpPr/>
              <p:nvPr/>
            </p:nvSpPr>
            <p:spPr>
              <a:xfrm>
                <a:off x="2497050" y="2181450"/>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59"/>
              <p:cNvSpPr/>
              <p:nvPr/>
            </p:nvSpPr>
            <p:spPr>
              <a:xfrm>
                <a:off x="2497050" y="2047025"/>
                <a:ext cx="6625" cy="127850"/>
              </a:xfrm>
              <a:custGeom>
                <a:avLst/>
                <a:gdLst/>
                <a:ahLst/>
                <a:cxnLst/>
                <a:rect l="l" t="t" r="r" b="b"/>
                <a:pathLst>
                  <a:path w="265" h="5114" fill="none" extrusionOk="0">
                    <a:moveTo>
                      <a:pt x="265" y="1"/>
                    </a:moveTo>
                    <a:lnTo>
                      <a:pt x="0" y="1"/>
                    </a:lnTo>
                    <a:lnTo>
                      <a:pt x="0" y="5113"/>
                    </a:lnTo>
                    <a:lnTo>
                      <a:pt x="265" y="5113"/>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59"/>
              <p:cNvSpPr/>
              <p:nvPr/>
            </p:nvSpPr>
            <p:spPr>
              <a:xfrm>
                <a:off x="2497050" y="1913700"/>
                <a:ext cx="6625" cy="126750"/>
              </a:xfrm>
              <a:custGeom>
                <a:avLst/>
                <a:gdLst/>
                <a:ahLst/>
                <a:cxnLst/>
                <a:rect l="l" t="t" r="r" b="b"/>
                <a:pathLst>
                  <a:path w="265" h="5070" fill="none" extrusionOk="0">
                    <a:moveTo>
                      <a:pt x="265" y="0"/>
                    </a:moveTo>
                    <a:lnTo>
                      <a:pt x="0" y="0"/>
                    </a:lnTo>
                    <a:lnTo>
                      <a:pt x="0" y="5069"/>
                    </a:lnTo>
                    <a:lnTo>
                      <a:pt x="265" y="5069"/>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59"/>
              <p:cNvSpPr/>
              <p:nvPr/>
            </p:nvSpPr>
            <p:spPr>
              <a:xfrm>
                <a:off x="2497050" y="1779250"/>
                <a:ext cx="6625" cy="126750"/>
              </a:xfrm>
              <a:custGeom>
                <a:avLst/>
                <a:gdLst/>
                <a:ahLst/>
                <a:cxnLst/>
                <a:rect l="l" t="t" r="r" b="b"/>
                <a:pathLst>
                  <a:path w="265" h="5070" fill="none" extrusionOk="0">
                    <a:moveTo>
                      <a:pt x="265" y="1"/>
                    </a:moveTo>
                    <a:lnTo>
                      <a:pt x="0" y="1"/>
                    </a:lnTo>
                    <a:lnTo>
                      <a:pt x="0" y="5070"/>
                    </a:lnTo>
                    <a:lnTo>
                      <a:pt x="265" y="5070"/>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59"/>
              <p:cNvSpPr/>
              <p:nvPr/>
            </p:nvSpPr>
            <p:spPr>
              <a:xfrm>
                <a:off x="2497050" y="1644825"/>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59"/>
              <p:cNvSpPr/>
              <p:nvPr/>
            </p:nvSpPr>
            <p:spPr>
              <a:xfrm>
                <a:off x="2631475" y="1644825"/>
                <a:ext cx="6650" cy="1333350"/>
              </a:xfrm>
              <a:custGeom>
                <a:avLst/>
                <a:gdLst/>
                <a:ahLst/>
                <a:cxnLst/>
                <a:rect l="l" t="t" r="r" b="b"/>
                <a:pathLst>
                  <a:path w="266" h="53334" extrusionOk="0">
                    <a:moveTo>
                      <a:pt x="1" y="0"/>
                    </a:moveTo>
                    <a:lnTo>
                      <a:pt x="1" y="5113"/>
                    </a:lnTo>
                    <a:lnTo>
                      <a:pt x="265" y="5113"/>
                    </a:lnTo>
                    <a:lnTo>
                      <a:pt x="265" y="0"/>
                    </a:lnTo>
                    <a:close/>
                    <a:moveTo>
                      <a:pt x="1" y="5378"/>
                    </a:moveTo>
                    <a:lnTo>
                      <a:pt x="1" y="10447"/>
                    </a:lnTo>
                    <a:lnTo>
                      <a:pt x="265" y="10447"/>
                    </a:lnTo>
                    <a:lnTo>
                      <a:pt x="265" y="5378"/>
                    </a:lnTo>
                    <a:close/>
                    <a:moveTo>
                      <a:pt x="1" y="10755"/>
                    </a:moveTo>
                    <a:lnTo>
                      <a:pt x="1" y="15824"/>
                    </a:lnTo>
                    <a:lnTo>
                      <a:pt x="265" y="15824"/>
                    </a:lnTo>
                    <a:lnTo>
                      <a:pt x="265" y="10755"/>
                    </a:lnTo>
                    <a:close/>
                    <a:moveTo>
                      <a:pt x="1" y="16089"/>
                    </a:moveTo>
                    <a:lnTo>
                      <a:pt x="1" y="21201"/>
                    </a:lnTo>
                    <a:lnTo>
                      <a:pt x="265" y="21201"/>
                    </a:lnTo>
                    <a:lnTo>
                      <a:pt x="265" y="16089"/>
                    </a:lnTo>
                    <a:close/>
                    <a:moveTo>
                      <a:pt x="1" y="21466"/>
                    </a:moveTo>
                    <a:lnTo>
                      <a:pt x="1" y="26579"/>
                    </a:lnTo>
                    <a:lnTo>
                      <a:pt x="265" y="26579"/>
                    </a:lnTo>
                    <a:lnTo>
                      <a:pt x="265" y="21466"/>
                    </a:lnTo>
                    <a:close/>
                    <a:moveTo>
                      <a:pt x="1" y="26843"/>
                    </a:moveTo>
                    <a:lnTo>
                      <a:pt x="1" y="31956"/>
                    </a:lnTo>
                    <a:lnTo>
                      <a:pt x="265" y="31956"/>
                    </a:lnTo>
                    <a:lnTo>
                      <a:pt x="265" y="26843"/>
                    </a:lnTo>
                    <a:close/>
                    <a:moveTo>
                      <a:pt x="1" y="32221"/>
                    </a:moveTo>
                    <a:lnTo>
                      <a:pt x="1" y="37334"/>
                    </a:lnTo>
                    <a:lnTo>
                      <a:pt x="265" y="37334"/>
                    </a:lnTo>
                    <a:lnTo>
                      <a:pt x="265" y="32221"/>
                    </a:lnTo>
                    <a:close/>
                    <a:moveTo>
                      <a:pt x="1" y="37598"/>
                    </a:moveTo>
                    <a:lnTo>
                      <a:pt x="1" y="42711"/>
                    </a:lnTo>
                    <a:lnTo>
                      <a:pt x="265" y="42711"/>
                    </a:lnTo>
                    <a:lnTo>
                      <a:pt x="265" y="37598"/>
                    </a:lnTo>
                    <a:close/>
                    <a:moveTo>
                      <a:pt x="1" y="42975"/>
                    </a:moveTo>
                    <a:lnTo>
                      <a:pt x="1" y="48088"/>
                    </a:lnTo>
                    <a:lnTo>
                      <a:pt x="265" y="48088"/>
                    </a:lnTo>
                    <a:lnTo>
                      <a:pt x="265" y="42975"/>
                    </a:lnTo>
                    <a:close/>
                    <a:moveTo>
                      <a:pt x="1" y="48353"/>
                    </a:moveTo>
                    <a:lnTo>
                      <a:pt x="1"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59"/>
              <p:cNvSpPr/>
              <p:nvPr/>
            </p:nvSpPr>
            <p:spPr>
              <a:xfrm>
                <a:off x="2631475" y="2853625"/>
                <a:ext cx="6650" cy="124550"/>
              </a:xfrm>
              <a:custGeom>
                <a:avLst/>
                <a:gdLst/>
                <a:ahLst/>
                <a:cxnLst/>
                <a:rect l="l" t="t" r="r" b="b"/>
                <a:pathLst>
                  <a:path w="266" h="4982" fill="none" extrusionOk="0">
                    <a:moveTo>
                      <a:pt x="265" y="1"/>
                    </a:moveTo>
                    <a:lnTo>
                      <a:pt x="1" y="1"/>
                    </a:lnTo>
                    <a:lnTo>
                      <a:pt x="1" y="4981"/>
                    </a:lnTo>
                    <a:lnTo>
                      <a:pt x="265" y="4981"/>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59"/>
              <p:cNvSpPr/>
              <p:nvPr/>
            </p:nvSpPr>
            <p:spPr>
              <a:xfrm>
                <a:off x="2631475" y="2719200"/>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59"/>
              <p:cNvSpPr/>
              <p:nvPr/>
            </p:nvSpPr>
            <p:spPr>
              <a:xfrm>
                <a:off x="2631475" y="2584750"/>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59"/>
              <p:cNvSpPr/>
              <p:nvPr/>
            </p:nvSpPr>
            <p:spPr>
              <a:xfrm>
                <a:off x="2631475" y="2450325"/>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59"/>
              <p:cNvSpPr/>
              <p:nvPr/>
            </p:nvSpPr>
            <p:spPr>
              <a:xfrm>
                <a:off x="2631475" y="2315900"/>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59"/>
              <p:cNvSpPr/>
              <p:nvPr/>
            </p:nvSpPr>
            <p:spPr>
              <a:xfrm>
                <a:off x="2631475" y="2181450"/>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59"/>
              <p:cNvSpPr/>
              <p:nvPr/>
            </p:nvSpPr>
            <p:spPr>
              <a:xfrm>
                <a:off x="2631475" y="2047025"/>
                <a:ext cx="6650" cy="127850"/>
              </a:xfrm>
              <a:custGeom>
                <a:avLst/>
                <a:gdLst/>
                <a:ahLst/>
                <a:cxnLst/>
                <a:rect l="l" t="t" r="r" b="b"/>
                <a:pathLst>
                  <a:path w="266" h="5114" fill="none" extrusionOk="0">
                    <a:moveTo>
                      <a:pt x="265" y="1"/>
                    </a:moveTo>
                    <a:lnTo>
                      <a:pt x="1" y="1"/>
                    </a:lnTo>
                    <a:lnTo>
                      <a:pt x="1" y="5113"/>
                    </a:lnTo>
                    <a:lnTo>
                      <a:pt x="265" y="5113"/>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59"/>
              <p:cNvSpPr/>
              <p:nvPr/>
            </p:nvSpPr>
            <p:spPr>
              <a:xfrm>
                <a:off x="2631475" y="1913700"/>
                <a:ext cx="6650" cy="126750"/>
              </a:xfrm>
              <a:custGeom>
                <a:avLst/>
                <a:gdLst/>
                <a:ahLst/>
                <a:cxnLst/>
                <a:rect l="l" t="t" r="r" b="b"/>
                <a:pathLst>
                  <a:path w="266" h="5070" fill="none" extrusionOk="0">
                    <a:moveTo>
                      <a:pt x="265" y="0"/>
                    </a:moveTo>
                    <a:lnTo>
                      <a:pt x="1" y="0"/>
                    </a:lnTo>
                    <a:lnTo>
                      <a:pt x="1" y="5069"/>
                    </a:lnTo>
                    <a:lnTo>
                      <a:pt x="265" y="5069"/>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59"/>
              <p:cNvSpPr/>
              <p:nvPr/>
            </p:nvSpPr>
            <p:spPr>
              <a:xfrm>
                <a:off x="2631475" y="1779250"/>
                <a:ext cx="6650" cy="126750"/>
              </a:xfrm>
              <a:custGeom>
                <a:avLst/>
                <a:gdLst/>
                <a:ahLst/>
                <a:cxnLst/>
                <a:rect l="l" t="t" r="r" b="b"/>
                <a:pathLst>
                  <a:path w="266" h="5070" fill="none" extrusionOk="0">
                    <a:moveTo>
                      <a:pt x="265" y="1"/>
                    </a:moveTo>
                    <a:lnTo>
                      <a:pt x="1" y="1"/>
                    </a:lnTo>
                    <a:lnTo>
                      <a:pt x="1" y="5070"/>
                    </a:lnTo>
                    <a:lnTo>
                      <a:pt x="265" y="5070"/>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59"/>
              <p:cNvSpPr/>
              <p:nvPr/>
            </p:nvSpPr>
            <p:spPr>
              <a:xfrm>
                <a:off x="2631475" y="1644825"/>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59"/>
              <p:cNvSpPr/>
              <p:nvPr/>
            </p:nvSpPr>
            <p:spPr>
              <a:xfrm>
                <a:off x="2761500" y="1645925"/>
                <a:ext cx="7750" cy="1336650"/>
              </a:xfrm>
              <a:custGeom>
                <a:avLst/>
                <a:gdLst/>
                <a:ahLst/>
                <a:cxnLst/>
                <a:rect l="l" t="t" r="r" b="b"/>
                <a:pathLst>
                  <a:path w="310" h="53466" extrusionOk="0">
                    <a:moveTo>
                      <a:pt x="1" y="1"/>
                    </a:moveTo>
                    <a:lnTo>
                      <a:pt x="1" y="5069"/>
                    </a:lnTo>
                    <a:lnTo>
                      <a:pt x="309" y="5069"/>
                    </a:lnTo>
                    <a:lnTo>
                      <a:pt x="309" y="1"/>
                    </a:lnTo>
                    <a:close/>
                    <a:moveTo>
                      <a:pt x="1" y="5334"/>
                    </a:moveTo>
                    <a:lnTo>
                      <a:pt x="1" y="10403"/>
                    </a:lnTo>
                    <a:lnTo>
                      <a:pt x="309" y="10403"/>
                    </a:lnTo>
                    <a:lnTo>
                      <a:pt x="309" y="5334"/>
                    </a:lnTo>
                    <a:close/>
                    <a:moveTo>
                      <a:pt x="1" y="10711"/>
                    </a:moveTo>
                    <a:lnTo>
                      <a:pt x="1" y="15780"/>
                    </a:lnTo>
                    <a:lnTo>
                      <a:pt x="309" y="15780"/>
                    </a:lnTo>
                    <a:lnTo>
                      <a:pt x="309" y="10711"/>
                    </a:lnTo>
                    <a:close/>
                    <a:moveTo>
                      <a:pt x="1" y="16045"/>
                    </a:moveTo>
                    <a:lnTo>
                      <a:pt x="1" y="21157"/>
                    </a:lnTo>
                    <a:lnTo>
                      <a:pt x="309" y="21157"/>
                    </a:lnTo>
                    <a:lnTo>
                      <a:pt x="309" y="16045"/>
                    </a:lnTo>
                    <a:close/>
                    <a:moveTo>
                      <a:pt x="1" y="21422"/>
                    </a:moveTo>
                    <a:lnTo>
                      <a:pt x="1" y="26535"/>
                    </a:lnTo>
                    <a:lnTo>
                      <a:pt x="309" y="26535"/>
                    </a:lnTo>
                    <a:lnTo>
                      <a:pt x="309" y="21422"/>
                    </a:lnTo>
                    <a:close/>
                    <a:moveTo>
                      <a:pt x="1" y="26799"/>
                    </a:moveTo>
                    <a:lnTo>
                      <a:pt x="1" y="31912"/>
                    </a:lnTo>
                    <a:lnTo>
                      <a:pt x="309" y="31912"/>
                    </a:lnTo>
                    <a:lnTo>
                      <a:pt x="309" y="26799"/>
                    </a:lnTo>
                    <a:close/>
                    <a:moveTo>
                      <a:pt x="1" y="32177"/>
                    </a:moveTo>
                    <a:lnTo>
                      <a:pt x="1" y="37290"/>
                    </a:lnTo>
                    <a:lnTo>
                      <a:pt x="309" y="37290"/>
                    </a:lnTo>
                    <a:lnTo>
                      <a:pt x="309" y="32177"/>
                    </a:lnTo>
                    <a:close/>
                    <a:moveTo>
                      <a:pt x="1" y="37554"/>
                    </a:moveTo>
                    <a:lnTo>
                      <a:pt x="1" y="42667"/>
                    </a:lnTo>
                    <a:lnTo>
                      <a:pt x="309" y="42667"/>
                    </a:lnTo>
                    <a:lnTo>
                      <a:pt x="309" y="37554"/>
                    </a:lnTo>
                    <a:close/>
                    <a:moveTo>
                      <a:pt x="1" y="42931"/>
                    </a:moveTo>
                    <a:lnTo>
                      <a:pt x="1" y="48044"/>
                    </a:lnTo>
                    <a:lnTo>
                      <a:pt x="309" y="48044"/>
                    </a:lnTo>
                    <a:lnTo>
                      <a:pt x="309" y="42931"/>
                    </a:lnTo>
                    <a:close/>
                    <a:moveTo>
                      <a:pt x="1" y="48309"/>
                    </a:moveTo>
                    <a:lnTo>
                      <a:pt x="1" y="53289"/>
                    </a:lnTo>
                    <a:lnTo>
                      <a:pt x="265" y="53289"/>
                    </a:lnTo>
                    <a:lnTo>
                      <a:pt x="265" y="53466"/>
                    </a:lnTo>
                    <a:lnTo>
                      <a:pt x="309" y="53466"/>
                    </a:lnTo>
                    <a:lnTo>
                      <a:pt x="309" y="48309"/>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59"/>
              <p:cNvSpPr/>
              <p:nvPr/>
            </p:nvSpPr>
            <p:spPr>
              <a:xfrm>
                <a:off x="2761500" y="1645925"/>
                <a:ext cx="7750" cy="1336650"/>
              </a:xfrm>
              <a:custGeom>
                <a:avLst/>
                <a:gdLst/>
                <a:ahLst/>
                <a:cxnLst/>
                <a:rect l="l" t="t" r="r" b="b"/>
                <a:pathLst>
                  <a:path w="310" h="53466" fill="none" extrusionOk="0">
                    <a:moveTo>
                      <a:pt x="309" y="1"/>
                    </a:moveTo>
                    <a:lnTo>
                      <a:pt x="1" y="1"/>
                    </a:lnTo>
                    <a:lnTo>
                      <a:pt x="1" y="5069"/>
                    </a:lnTo>
                    <a:lnTo>
                      <a:pt x="309" y="5069"/>
                    </a:lnTo>
                    <a:lnTo>
                      <a:pt x="309" y="5334"/>
                    </a:lnTo>
                    <a:lnTo>
                      <a:pt x="1" y="5334"/>
                    </a:lnTo>
                    <a:lnTo>
                      <a:pt x="1" y="10403"/>
                    </a:lnTo>
                    <a:lnTo>
                      <a:pt x="309" y="10403"/>
                    </a:lnTo>
                    <a:lnTo>
                      <a:pt x="309" y="10711"/>
                    </a:lnTo>
                    <a:lnTo>
                      <a:pt x="1" y="10711"/>
                    </a:lnTo>
                    <a:lnTo>
                      <a:pt x="1" y="15780"/>
                    </a:lnTo>
                    <a:lnTo>
                      <a:pt x="309" y="15780"/>
                    </a:lnTo>
                    <a:lnTo>
                      <a:pt x="309" y="16045"/>
                    </a:lnTo>
                    <a:lnTo>
                      <a:pt x="1" y="16045"/>
                    </a:lnTo>
                    <a:lnTo>
                      <a:pt x="1" y="21157"/>
                    </a:lnTo>
                    <a:lnTo>
                      <a:pt x="309" y="21157"/>
                    </a:lnTo>
                    <a:lnTo>
                      <a:pt x="309" y="21422"/>
                    </a:lnTo>
                    <a:lnTo>
                      <a:pt x="1" y="21422"/>
                    </a:lnTo>
                    <a:lnTo>
                      <a:pt x="1" y="26535"/>
                    </a:lnTo>
                    <a:lnTo>
                      <a:pt x="309" y="26535"/>
                    </a:lnTo>
                    <a:lnTo>
                      <a:pt x="309" y="26799"/>
                    </a:lnTo>
                    <a:lnTo>
                      <a:pt x="1" y="26799"/>
                    </a:lnTo>
                    <a:lnTo>
                      <a:pt x="1" y="31912"/>
                    </a:lnTo>
                    <a:lnTo>
                      <a:pt x="309" y="31912"/>
                    </a:lnTo>
                    <a:lnTo>
                      <a:pt x="309" y="32177"/>
                    </a:lnTo>
                    <a:lnTo>
                      <a:pt x="1" y="32177"/>
                    </a:lnTo>
                    <a:lnTo>
                      <a:pt x="1" y="37290"/>
                    </a:lnTo>
                    <a:lnTo>
                      <a:pt x="309" y="37290"/>
                    </a:lnTo>
                    <a:lnTo>
                      <a:pt x="309" y="37554"/>
                    </a:lnTo>
                    <a:lnTo>
                      <a:pt x="1" y="37554"/>
                    </a:lnTo>
                    <a:lnTo>
                      <a:pt x="1" y="42667"/>
                    </a:lnTo>
                    <a:lnTo>
                      <a:pt x="309" y="42667"/>
                    </a:lnTo>
                    <a:lnTo>
                      <a:pt x="309" y="42931"/>
                    </a:lnTo>
                    <a:lnTo>
                      <a:pt x="1" y="42931"/>
                    </a:lnTo>
                    <a:lnTo>
                      <a:pt x="1" y="48044"/>
                    </a:lnTo>
                    <a:lnTo>
                      <a:pt x="309" y="48044"/>
                    </a:lnTo>
                    <a:lnTo>
                      <a:pt x="309" y="48309"/>
                    </a:lnTo>
                    <a:lnTo>
                      <a:pt x="1" y="48309"/>
                    </a:lnTo>
                    <a:lnTo>
                      <a:pt x="1" y="53289"/>
                    </a:lnTo>
                    <a:lnTo>
                      <a:pt x="265" y="53289"/>
                    </a:lnTo>
                    <a:lnTo>
                      <a:pt x="265" y="53466"/>
                    </a:lnTo>
                    <a:lnTo>
                      <a:pt x="309" y="53466"/>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59"/>
              <p:cNvSpPr/>
              <p:nvPr/>
            </p:nvSpPr>
            <p:spPr>
              <a:xfrm>
                <a:off x="2093750" y="1638225"/>
                <a:ext cx="675500" cy="6625"/>
              </a:xfrm>
              <a:custGeom>
                <a:avLst/>
                <a:gdLst/>
                <a:ahLst/>
                <a:cxnLst/>
                <a:rect l="l" t="t" r="r" b="b"/>
                <a:pathLst>
                  <a:path w="27020" h="265" extrusionOk="0">
                    <a:moveTo>
                      <a:pt x="0" y="0"/>
                    </a:moveTo>
                    <a:lnTo>
                      <a:pt x="0" y="220"/>
                    </a:lnTo>
                    <a:lnTo>
                      <a:pt x="265" y="220"/>
                    </a:lnTo>
                    <a:lnTo>
                      <a:pt x="265" y="264"/>
                    </a:lnTo>
                    <a:lnTo>
                      <a:pt x="5378" y="264"/>
                    </a:lnTo>
                    <a:lnTo>
                      <a:pt x="5378" y="220"/>
                    </a:lnTo>
                    <a:lnTo>
                      <a:pt x="5642" y="220"/>
                    </a:lnTo>
                    <a:lnTo>
                      <a:pt x="5642" y="264"/>
                    </a:lnTo>
                    <a:lnTo>
                      <a:pt x="10755" y="264"/>
                    </a:lnTo>
                    <a:lnTo>
                      <a:pt x="10755" y="220"/>
                    </a:lnTo>
                    <a:lnTo>
                      <a:pt x="11020" y="220"/>
                    </a:lnTo>
                    <a:lnTo>
                      <a:pt x="11020" y="264"/>
                    </a:lnTo>
                    <a:lnTo>
                      <a:pt x="16132" y="264"/>
                    </a:lnTo>
                    <a:lnTo>
                      <a:pt x="16132" y="220"/>
                    </a:lnTo>
                    <a:lnTo>
                      <a:pt x="16397" y="220"/>
                    </a:lnTo>
                    <a:lnTo>
                      <a:pt x="16397" y="264"/>
                    </a:lnTo>
                    <a:lnTo>
                      <a:pt x="21510" y="264"/>
                    </a:lnTo>
                    <a:lnTo>
                      <a:pt x="21510" y="220"/>
                    </a:lnTo>
                    <a:lnTo>
                      <a:pt x="21774" y="220"/>
                    </a:lnTo>
                    <a:lnTo>
                      <a:pt x="21774" y="264"/>
                    </a:lnTo>
                    <a:lnTo>
                      <a:pt x="27019" y="264"/>
                    </a:lnTo>
                    <a:lnTo>
                      <a:pt x="2701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59"/>
              <p:cNvSpPr/>
              <p:nvPr/>
            </p:nvSpPr>
            <p:spPr>
              <a:xfrm>
                <a:off x="2093750" y="1638225"/>
                <a:ext cx="675500" cy="6625"/>
              </a:xfrm>
              <a:custGeom>
                <a:avLst/>
                <a:gdLst/>
                <a:ahLst/>
                <a:cxnLst/>
                <a:rect l="l" t="t" r="r" b="b"/>
                <a:pathLst>
                  <a:path w="27020" h="265" fill="none" extrusionOk="0">
                    <a:moveTo>
                      <a:pt x="27019" y="0"/>
                    </a:moveTo>
                    <a:lnTo>
                      <a:pt x="0" y="0"/>
                    </a:lnTo>
                    <a:lnTo>
                      <a:pt x="0" y="220"/>
                    </a:lnTo>
                    <a:lnTo>
                      <a:pt x="265" y="220"/>
                    </a:lnTo>
                    <a:lnTo>
                      <a:pt x="265" y="264"/>
                    </a:lnTo>
                    <a:lnTo>
                      <a:pt x="5378" y="264"/>
                    </a:lnTo>
                    <a:lnTo>
                      <a:pt x="5378" y="220"/>
                    </a:lnTo>
                    <a:lnTo>
                      <a:pt x="5642" y="220"/>
                    </a:lnTo>
                    <a:lnTo>
                      <a:pt x="5642" y="264"/>
                    </a:lnTo>
                    <a:lnTo>
                      <a:pt x="10755" y="264"/>
                    </a:lnTo>
                    <a:lnTo>
                      <a:pt x="10755" y="220"/>
                    </a:lnTo>
                    <a:lnTo>
                      <a:pt x="11020" y="220"/>
                    </a:lnTo>
                    <a:lnTo>
                      <a:pt x="11020" y="264"/>
                    </a:lnTo>
                    <a:lnTo>
                      <a:pt x="16132" y="264"/>
                    </a:lnTo>
                    <a:lnTo>
                      <a:pt x="16132" y="220"/>
                    </a:lnTo>
                    <a:lnTo>
                      <a:pt x="16397" y="220"/>
                    </a:lnTo>
                    <a:lnTo>
                      <a:pt x="16397" y="264"/>
                    </a:lnTo>
                    <a:lnTo>
                      <a:pt x="21510" y="264"/>
                    </a:lnTo>
                    <a:lnTo>
                      <a:pt x="21510" y="220"/>
                    </a:lnTo>
                    <a:lnTo>
                      <a:pt x="21774" y="220"/>
                    </a:lnTo>
                    <a:lnTo>
                      <a:pt x="21774" y="264"/>
                    </a:lnTo>
                    <a:lnTo>
                      <a:pt x="27019" y="264"/>
                    </a:lnTo>
                    <a:lnTo>
                      <a:pt x="2701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59"/>
              <p:cNvSpPr/>
              <p:nvPr/>
            </p:nvSpPr>
            <p:spPr>
              <a:xfrm>
                <a:off x="2093750" y="1643725"/>
                <a:ext cx="6625" cy="1125"/>
              </a:xfrm>
              <a:custGeom>
                <a:avLst/>
                <a:gdLst/>
                <a:ahLst/>
                <a:cxnLst/>
                <a:rect l="l" t="t" r="r" b="b"/>
                <a:pathLst>
                  <a:path w="265" h="45" extrusionOk="0">
                    <a:moveTo>
                      <a:pt x="0" y="0"/>
                    </a:moveTo>
                    <a:lnTo>
                      <a:pt x="0" y="44"/>
                    </a:lnTo>
                    <a:lnTo>
                      <a:pt x="265"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59"/>
              <p:cNvSpPr/>
              <p:nvPr/>
            </p:nvSpPr>
            <p:spPr>
              <a:xfrm>
                <a:off x="2093750" y="1643725"/>
                <a:ext cx="6625" cy="1125"/>
              </a:xfrm>
              <a:custGeom>
                <a:avLst/>
                <a:gdLst/>
                <a:ahLst/>
                <a:cxnLst/>
                <a:rect l="l" t="t" r="r" b="b"/>
                <a:pathLst>
                  <a:path w="265" h="45" fill="none" extrusionOk="0">
                    <a:moveTo>
                      <a:pt x="265" y="0"/>
                    </a:moveTo>
                    <a:lnTo>
                      <a:pt x="0" y="0"/>
                    </a:lnTo>
                    <a:lnTo>
                      <a:pt x="0" y="44"/>
                    </a:lnTo>
                    <a:lnTo>
                      <a:pt x="265" y="44"/>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59"/>
              <p:cNvSpPr/>
              <p:nvPr/>
            </p:nvSpPr>
            <p:spPr>
              <a:xfrm>
                <a:off x="2228175" y="1643725"/>
                <a:ext cx="6650" cy="1125"/>
              </a:xfrm>
              <a:custGeom>
                <a:avLst/>
                <a:gdLst/>
                <a:ahLst/>
                <a:cxnLst/>
                <a:rect l="l" t="t" r="r" b="b"/>
                <a:pathLst>
                  <a:path w="266" h="45" extrusionOk="0">
                    <a:moveTo>
                      <a:pt x="1" y="0"/>
                    </a:moveTo>
                    <a:lnTo>
                      <a:pt x="1" y="44"/>
                    </a:lnTo>
                    <a:lnTo>
                      <a:pt x="265"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59"/>
              <p:cNvSpPr/>
              <p:nvPr/>
            </p:nvSpPr>
            <p:spPr>
              <a:xfrm>
                <a:off x="2228175" y="1643725"/>
                <a:ext cx="6650" cy="1125"/>
              </a:xfrm>
              <a:custGeom>
                <a:avLst/>
                <a:gdLst/>
                <a:ahLst/>
                <a:cxnLst/>
                <a:rect l="l" t="t" r="r" b="b"/>
                <a:pathLst>
                  <a:path w="266" h="45" fill="none" extrusionOk="0">
                    <a:moveTo>
                      <a:pt x="265" y="0"/>
                    </a:moveTo>
                    <a:lnTo>
                      <a:pt x="1" y="0"/>
                    </a:lnTo>
                    <a:lnTo>
                      <a:pt x="1" y="44"/>
                    </a:lnTo>
                    <a:lnTo>
                      <a:pt x="265" y="44"/>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59"/>
              <p:cNvSpPr/>
              <p:nvPr/>
            </p:nvSpPr>
            <p:spPr>
              <a:xfrm>
                <a:off x="2362625" y="1643725"/>
                <a:ext cx="6625" cy="1125"/>
              </a:xfrm>
              <a:custGeom>
                <a:avLst/>
                <a:gdLst/>
                <a:ahLst/>
                <a:cxnLst/>
                <a:rect l="l" t="t" r="r" b="b"/>
                <a:pathLst>
                  <a:path w="265" h="45" extrusionOk="0">
                    <a:moveTo>
                      <a:pt x="0" y="0"/>
                    </a:moveTo>
                    <a:lnTo>
                      <a:pt x="0" y="44"/>
                    </a:lnTo>
                    <a:lnTo>
                      <a:pt x="265"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59"/>
              <p:cNvSpPr/>
              <p:nvPr/>
            </p:nvSpPr>
            <p:spPr>
              <a:xfrm>
                <a:off x="2362625" y="1643725"/>
                <a:ext cx="6625" cy="1125"/>
              </a:xfrm>
              <a:custGeom>
                <a:avLst/>
                <a:gdLst/>
                <a:ahLst/>
                <a:cxnLst/>
                <a:rect l="l" t="t" r="r" b="b"/>
                <a:pathLst>
                  <a:path w="265" h="45" fill="none" extrusionOk="0">
                    <a:moveTo>
                      <a:pt x="265" y="0"/>
                    </a:moveTo>
                    <a:lnTo>
                      <a:pt x="0" y="0"/>
                    </a:lnTo>
                    <a:lnTo>
                      <a:pt x="0" y="44"/>
                    </a:lnTo>
                    <a:lnTo>
                      <a:pt x="265" y="44"/>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59"/>
              <p:cNvSpPr/>
              <p:nvPr/>
            </p:nvSpPr>
            <p:spPr>
              <a:xfrm>
                <a:off x="2497050" y="1643725"/>
                <a:ext cx="6625" cy="1125"/>
              </a:xfrm>
              <a:custGeom>
                <a:avLst/>
                <a:gdLst/>
                <a:ahLst/>
                <a:cxnLst/>
                <a:rect l="l" t="t" r="r" b="b"/>
                <a:pathLst>
                  <a:path w="265" h="45" extrusionOk="0">
                    <a:moveTo>
                      <a:pt x="0" y="0"/>
                    </a:moveTo>
                    <a:lnTo>
                      <a:pt x="0" y="44"/>
                    </a:lnTo>
                    <a:lnTo>
                      <a:pt x="265"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59"/>
              <p:cNvSpPr/>
              <p:nvPr/>
            </p:nvSpPr>
            <p:spPr>
              <a:xfrm>
                <a:off x="2497050" y="1643725"/>
                <a:ext cx="6625" cy="1125"/>
              </a:xfrm>
              <a:custGeom>
                <a:avLst/>
                <a:gdLst/>
                <a:ahLst/>
                <a:cxnLst/>
                <a:rect l="l" t="t" r="r" b="b"/>
                <a:pathLst>
                  <a:path w="265" h="45" fill="none" extrusionOk="0">
                    <a:moveTo>
                      <a:pt x="265" y="0"/>
                    </a:moveTo>
                    <a:lnTo>
                      <a:pt x="0" y="0"/>
                    </a:lnTo>
                    <a:lnTo>
                      <a:pt x="0" y="44"/>
                    </a:lnTo>
                    <a:lnTo>
                      <a:pt x="265" y="44"/>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59"/>
              <p:cNvSpPr/>
              <p:nvPr/>
            </p:nvSpPr>
            <p:spPr>
              <a:xfrm>
                <a:off x="2631475" y="1643725"/>
                <a:ext cx="6650" cy="1125"/>
              </a:xfrm>
              <a:custGeom>
                <a:avLst/>
                <a:gdLst/>
                <a:ahLst/>
                <a:cxnLst/>
                <a:rect l="l" t="t" r="r" b="b"/>
                <a:pathLst>
                  <a:path w="266" h="45" extrusionOk="0">
                    <a:moveTo>
                      <a:pt x="1" y="0"/>
                    </a:moveTo>
                    <a:lnTo>
                      <a:pt x="1" y="44"/>
                    </a:lnTo>
                    <a:lnTo>
                      <a:pt x="265"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59"/>
              <p:cNvSpPr/>
              <p:nvPr/>
            </p:nvSpPr>
            <p:spPr>
              <a:xfrm>
                <a:off x="2631475" y="1643725"/>
                <a:ext cx="6650" cy="1125"/>
              </a:xfrm>
              <a:custGeom>
                <a:avLst/>
                <a:gdLst/>
                <a:ahLst/>
                <a:cxnLst/>
                <a:rect l="l" t="t" r="r" b="b"/>
                <a:pathLst>
                  <a:path w="266" h="45" fill="none" extrusionOk="0">
                    <a:moveTo>
                      <a:pt x="265" y="0"/>
                    </a:moveTo>
                    <a:lnTo>
                      <a:pt x="1" y="0"/>
                    </a:lnTo>
                    <a:lnTo>
                      <a:pt x="1" y="44"/>
                    </a:lnTo>
                    <a:lnTo>
                      <a:pt x="265" y="44"/>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59"/>
              <p:cNvSpPr/>
              <p:nvPr/>
            </p:nvSpPr>
            <p:spPr>
              <a:xfrm>
                <a:off x="2100350" y="1772650"/>
                <a:ext cx="661175" cy="6625"/>
              </a:xfrm>
              <a:custGeom>
                <a:avLst/>
                <a:gdLst/>
                <a:ahLst/>
                <a:cxnLst/>
                <a:rect l="l" t="t" r="r" b="b"/>
                <a:pathLst>
                  <a:path w="26447"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59"/>
              <p:cNvSpPr/>
              <p:nvPr/>
            </p:nvSpPr>
            <p:spPr>
              <a:xfrm>
                <a:off x="2100350" y="17726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59"/>
              <p:cNvSpPr/>
              <p:nvPr/>
            </p:nvSpPr>
            <p:spPr>
              <a:xfrm>
                <a:off x="2234800" y="1772650"/>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59"/>
              <p:cNvSpPr/>
              <p:nvPr/>
            </p:nvSpPr>
            <p:spPr>
              <a:xfrm>
                <a:off x="2369225" y="1772650"/>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59"/>
              <p:cNvSpPr/>
              <p:nvPr/>
            </p:nvSpPr>
            <p:spPr>
              <a:xfrm>
                <a:off x="2503650" y="17726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59"/>
              <p:cNvSpPr/>
              <p:nvPr/>
            </p:nvSpPr>
            <p:spPr>
              <a:xfrm>
                <a:off x="2638100" y="1772650"/>
                <a:ext cx="123425" cy="6625"/>
              </a:xfrm>
              <a:custGeom>
                <a:avLst/>
                <a:gdLst/>
                <a:ahLst/>
                <a:cxnLst/>
                <a:rect l="l" t="t" r="r" b="b"/>
                <a:pathLst>
                  <a:path w="4937" h="265" fill="none" extrusionOk="0">
                    <a:moveTo>
                      <a:pt x="4937" y="0"/>
                    </a:moveTo>
                    <a:lnTo>
                      <a:pt x="0" y="0"/>
                    </a:lnTo>
                    <a:lnTo>
                      <a:pt x="0" y="265"/>
                    </a:lnTo>
                    <a:lnTo>
                      <a:pt x="4937" y="265"/>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59"/>
              <p:cNvSpPr/>
              <p:nvPr/>
            </p:nvSpPr>
            <p:spPr>
              <a:xfrm>
                <a:off x="2093750" y="17726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59"/>
              <p:cNvSpPr/>
              <p:nvPr/>
            </p:nvSpPr>
            <p:spPr>
              <a:xfrm>
                <a:off x="2093750" y="17726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59"/>
              <p:cNvSpPr/>
              <p:nvPr/>
            </p:nvSpPr>
            <p:spPr>
              <a:xfrm>
                <a:off x="2228175" y="17726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59"/>
              <p:cNvSpPr/>
              <p:nvPr/>
            </p:nvSpPr>
            <p:spPr>
              <a:xfrm>
                <a:off x="2228175" y="17726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59"/>
              <p:cNvSpPr/>
              <p:nvPr/>
            </p:nvSpPr>
            <p:spPr>
              <a:xfrm>
                <a:off x="2362625" y="17726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59"/>
              <p:cNvSpPr/>
              <p:nvPr/>
            </p:nvSpPr>
            <p:spPr>
              <a:xfrm>
                <a:off x="2362625" y="17726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59"/>
              <p:cNvSpPr/>
              <p:nvPr/>
            </p:nvSpPr>
            <p:spPr>
              <a:xfrm>
                <a:off x="2497050" y="17726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59"/>
              <p:cNvSpPr/>
              <p:nvPr/>
            </p:nvSpPr>
            <p:spPr>
              <a:xfrm>
                <a:off x="2497050" y="17726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59"/>
              <p:cNvSpPr/>
              <p:nvPr/>
            </p:nvSpPr>
            <p:spPr>
              <a:xfrm>
                <a:off x="2631475" y="17726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59"/>
              <p:cNvSpPr/>
              <p:nvPr/>
            </p:nvSpPr>
            <p:spPr>
              <a:xfrm>
                <a:off x="2631475" y="17726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59"/>
              <p:cNvSpPr/>
              <p:nvPr/>
            </p:nvSpPr>
            <p:spPr>
              <a:xfrm>
                <a:off x="2761500" y="1772650"/>
                <a:ext cx="7750" cy="6625"/>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59"/>
              <p:cNvSpPr/>
              <p:nvPr/>
            </p:nvSpPr>
            <p:spPr>
              <a:xfrm>
                <a:off x="2761500" y="1772650"/>
                <a:ext cx="7750" cy="6625"/>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59"/>
              <p:cNvSpPr/>
              <p:nvPr/>
            </p:nvSpPr>
            <p:spPr>
              <a:xfrm>
                <a:off x="2100350" y="1905975"/>
                <a:ext cx="661175" cy="7750"/>
              </a:xfrm>
              <a:custGeom>
                <a:avLst/>
                <a:gdLst/>
                <a:ahLst/>
                <a:cxnLst/>
                <a:rect l="l" t="t" r="r" b="b"/>
                <a:pathLst>
                  <a:path w="26447" h="310" extrusionOk="0">
                    <a:moveTo>
                      <a:pt x="1" y="1"/>
                    </a:moveTo>
                    <a:lnTo>
                      <a:pt x="1" y="309"/>
                    </a:lnTo>
                    <a:lnTo>
                      <a:pt x="5114" y="309"/>
                    </a:lnTo>
                    <a:lnTo>
                      <a:pt x="5114" y="1"/>
                    </a:lnTo>
                    <a:close/>
                    <a:moveTo>
                      <a:pt x="5378" y="1"/>
                    </a:moveTo>
                    <a:lnTo>
                      <a:pt x="5378" y="309"/>
                    </a:lnTo>
                    <a:lnTo>
                      <a:pt x="10491" y="309"/>
                    </a:lnTo>
                    <a:lnTo>
                      <a:pt x="10491" y="1"/>
                    </a:lnTo>
                    <a:close/>
                    <a:moveTo>
                      <a:pt x="10756" y="1"/>
                    </a:moveTo>
                    <a:lnTo>
                      <a:pt x="10756" y="309"/>
                    </a:lnTo>
                    <a:lnTo>
                      <a:pt x="15868" y="309"/>
                    </a:lnTo>
                    <a:lnTo>
                      <a:pt x="15868" y="1"/>
                    </a:lnTo>
                    <a:close/>
                    <a:moveTo>
                      <a:pt x="16133" y="1"/>
                    </a:moveTo>
                    <a:lnTo>
                      <a:pt x="16133" y="309"/>
                    </a:lnTo>
                    <a:lnTo>
                      <a:pt x="21246" y="309"/>
                    </a:lnTo>
                    <a:lnTo>
                      <a:pt x="21246" y="1"/>
                    </a:lnTo>
                    <a:close/>
                    <a:moveTo>
                      <a:pt x="21510" y="1"/>
                    </a:moveTo>
                    <a:lnTo>
                      <a:pt x="21510" y="309"/>
                    </a:lnTo>
                    <a:lnTo>
                      <a:pt x="26447" y="309"/>
                    </a:lnTo>
                    <a:lnTo>
                      <a:pt x="264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59"/>
              <p:cNvSpPr/>
              <p:nvPr/>
            </p:nvSpPr>
            <p:spPr>
              <a:xfrm>
                <a:off x="2100350" y="1905975"/>
                <a:ext cx="127850" cy="7750"/>
              </a:xfrm>
              <a:custGeom>
                <a:avLst/>
                <a:gdLst/>
                <a:ahLst/>
                <a:cxnLst/>
                <a:rect l="l" t="t" r="r" b="b"/>
                <a:pathLst>
                  <a:path w="5114" h="310" fill="none" extrusionOk="0">
                    <a:moveTo>
                      <a:pt x="5114" y="1"/>
                    </a:moveTo>
                    <a:lnTo>
                      <a:pt x="1" y="1"/>
                    </a:lnTo>
                    <a:lnTo>
                      <a:pt x="1" y="309"/>
                    </a:lnTo>
                    <a:lnTo>
                      <a:pt x="5114" y="309"/>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59"/>
              <p:cNvSpPr/>
              <p:nvPr/>
            </p:nvSpPr>
            <p:spPr>
              <a:xfrm>
                <a:off x="2234800" y="1905975"/>
                <a:ext cx="127850" cy="7750"/>
              </a:xfrm>
              <a:custGeom>
                <a:avLst/>
                <a:gdLst/>
                <a:ahLst/>
                <a:cxnLst/>
                <a:rect l="l" t="t" r="r" b="b"/>
                <a:pathLst>
                  <a:path w="5114" h="310" fill="none" extrusionOk="0">
                    <a:moveTo>
                      <a:pt x="5113" y="1"/>
                    </a:moveTo>
                    <a:lnTo>
                      <a:pt x="0" y="1"/>
                    </a:lnTo>
                    <a:lnTo>
                      <a:pt x="0" y="309"/>
                    </a:lnTo>
                    <a:lnTo>
                      <a:pt x="5113" y="309"/>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59"/>
              <p:cNvSpPr/>
              <p:nvPr/>
            </p:nvSpPr>
            <p:spPr>
              <a:xfrm>
                <a:off x="2369225" y="1905975"/>
                <a:ext cx="127850" cy="7750"/>
              </a:xfrm>
              <a:custGeom>
                <a:avLst/>
                <a:gdLst/>
                <a:ahLst/>
                <a:cxnLst/>
                <a:rect l="l" t="t" r="r" b="b"/>
                <a:pathLst>
                  <a:path w="5114" h="310" fill="none" extrusionOk="0">
                    <a:moveTo>
                      <a:pt x="5113" y="1"/>
                    </a:moveTo>
                    <a:lnTo>
                      <a:pt x="1" y="1"/>
                    </a:lnTo>
                    <a:lnTo>
                      <a:pt x="1" y="309"/>
                    </a:lnTo>
                    <a:lnTo>
                      <a:pt x="5113" y="309"/>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59"/>
              <p:cNvSpPr/>
              <p:nvPr/>
            </p:nvSpPr>
            <p:spPr>
              <a:xfrm>
                <a:off x="2503650" y="1905975"/>
                <a:ext cx="127850" cy="7750"/>
              </a:xfrm>
              <a:custGeom>
                <a:avLst/>
                <a:gdLst/>
                <a:ahLst/>
                <a:cxnLst/>
                <a:rect l="l" t="t" r="r" b="b"/>
                <a:pathLst>
                  <a:path w="5114" h="310" fill="none" extrusionOk="0">
                    <a:moveTo>
                      <a:pt x="5114" y="1"/>
                    </a:moveTo>
                    <a:lnTo>
                      <a:pt x="1" y="1"/>
                    </a:lnTo>
                    <a:lnTo>
                      <a:pt x="1" y="309"/>
                    </a:lnTo>
                    <a:lnTo>
                      <a:pt x="5114" y="309"/>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59"/>
              <p:cNvSpPr/>
              <p:nvPr/>
            </p:nvSpPr>
            <p:spPr>
              <a:xfrm>
                <a:off x="2638100" y="1905975"/>
                <a:ext cx="123425" cy="7750"/>
              </a:xfrm>
              <a:custGeom>
                <a:avLst/>
                <a:gdLst/>
                <a:ahLst/>
                <a:cxnLst/>
                <a:rect l="l" t="t" r="r" b="b"/>
                <a:pathLst>
                  <a:path w="4937" h="310" fill="none" extrusionOk="0">
                    <a:moveTo>
                      <a:pt x="4937" y="1"/>
                    </a:moveTo>
                    <a:lnTo>
                      <a:pt x="0" y="1"/>
                    </a:lnTo>
                    <a:lnTo>
                      <a:pt x="0" y="309"/>
                    </a:lnTo>
                    <a:lnTo>
                      <a:pt x="4937" y="309"/>
                    </a:lnTo>
                    <a:lnTo>
                      <a:pt x="4937"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59"/>
              <p:cNvSpPr/>
              <p:nvPr/>
            </p:nvSpPr>
            <p:spPr>
              <a:xfrm>
                <a:off x="2093750" y="1905975"/>
                <a:ext cx="6625" cy="7750"/>
              </a:xfrm>
              <a:custGeom>
                <a:avLst/>
                <a:gdLst/>
                <a:ahLst/>
                <a:cxnLst/>
                <a:rect l="l" t="t" r="r" b="b"/>
                <a:pathLst>
                  <a:path w="265" h="310" extrusionOk="0">
                    <a:moveTo>
                      <a:pt x="0" y="1"/>
                    </a:moveTo>
                    <a:lnTo>
                      <a:pt x="0" y="309"/>
                    </a:lnTo>
                    <a:lnTo>
                      <a:pt x="265" y="309"/>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59"/>
              <p:cNvSpPr/>
              <p:nvPr/>
            </p:nvSpPr>
            <p:spPr>
              <a:xfrm>
                <a:off x="2093750" y="1905975"/>
                <a:ext cx="6625" cy="7750"/>
              </a:xfrm>
              <a:custGeom>
                <a:avLst/>
                <a:gdLst/>
                <a:ahLst/>
                <a:cxnLst/>
                <a:rect l="l" t="t" r="r" b="b"/>
                <a:pathLst>
                  <a:path w="265" h="310" fill="none" extrusionOk="0">
                    <a:moveTo>
                      <a:pt x="265" y="1"/>
                    </a:moveTo>
                    <a:lnTo>
                      <a:pt x="0" y="1"/>
                    </a:lnTo>
                    <a:lnTo>
                      <a:pt x="0" y="309"/>
                    </a:lnTo>
                    <a:lnTo>
                      <a:pt x="265" y="30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59"/>
              <p:cNvSpPr/>
              <p:nvPr/>
            </p:nvSpPr>
            <p:spPr>
              <a:xfrm>
                <a:off x="2228175" y="1905975"/>
                <a:ext cx="6650" cy="7750"/>
              </a:xfrm>
              <a:custGeom>
                <a:avLst/>
                <a:gdLst/>
                <a:ahLst/>
                <a:cxnLst/>
                <a:rect l="l" t="t" r="r" b="b"/>
                <a:pathLst>
                  <a:path w="266" h="310" extrusionOk="0">
                    <a:moveTo>
                      <a:pt x="1" y="1"/>
                    </a:moveTo>
                    <a:lnTo>
                      <a:pt x="1" y="309"/>
                    </a:lnTo>
                    <a:lnTo>
                      <a:pt x="265" y="309"/>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59"/>
              <p:cNvSpPr/>
              <p:nvPr/>
            </p:nvSpPr>
            <p:spPr>
              <a:xfrm>
                <a:off x="2228175" y="1905975"/>
                <a:ext cx="6650" cy="7750"/>
              </a:xfrm>
              <a:custGeom>
                <a:avLst/>
                <a:gdLst/>
                <a:ahLst/>
                <a:cxnLst/>
                <a:rect l="l" t="t" r="r" b="b"/>
                <a:pathLst>
                  <a:path w="266" h="310" fill="none" extrusionOk="0">
                    <a:moveTo>
                      <a:pt x="265" y="1"/>
                    </a:moveTo>
                    <a:lnTo>
                      <a:pt x="1" y="1"/>
                    </a:lnTo>
                    <a:lnTo>
                      <a:pt x="1" y="309"/>
                    </a:lnTo>
                    <a:lnTo>
                      <a:pt x="265" y="30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59"/>
              <p:cNvSpPr/>
              <p:nvPr/>
            </p:nvSpPr>
            <p:spPr>
              <a:xfrm>
                <a:off x="2362625" y="1905975"/>
                <a:ext cx="6625" cy="7750"/>
              </a:xfrm>
              <a:custGeom>
                <a:avLst/>
                <a:gdLst/>
                <a:ahLst/>
                <a:cxnLst/>
                <a:rect l="l" t="t" r="r" b="b"/>
                <a:pathLst>
                  <a:path w="265" h="310" extrusionOk="0">
                    <a:moveTo>
                      <a:pt x="0" y="1"/>
                    </a:moveTo>
                    <a:lnTo>
                      <a:pt x="0" y="309"/>
                    </a:lnTo>
                    <a:lnTo>
                      <a:pt x="265" y="309"/>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59"/>
              <p:cNvSpPr/>
              <p:nvPr/>
            </p:nvSpPr>
            <p:spPr>
              <a:xfrm>
                <a:off x="2362625" y="1905975"/>
                <a:ext cx="6625" cy="7750"/>
              </a:xfrm>
              <a:custGeom>
                <a:avLst/>
                <a:gdLst/>
                <a:ahLst/>
                <a:cxnLst/>
                <a:rect l="l" t="t" r="r" b="b"/>
                <a:pathLst>
                  <a:path w="265" h="310" fill="none" extrusionOk="0">
                    <a:moveTo>
                      <a:pt x="265" y="1"/>
                    </a:moveTo>
                    <a:lnTo>
                      <a:pt x="0" y="1"/>
                    </a:lnTo>
                    <a:lnTo>
                      <a:pt x="0" y="309"/>
                    </a:lnTo>
                    <a:lnTo>
                      <a:pt x="265" y="30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59"/>
              <p:cNvSpPr/>
              <p:nvPr/>
            </p:nvSpPr>
            <p:spPr>
              <a:xfrm>
                <a:off x="2497050" y="1905975"/>
                <a:ext cx="6625" cy="7750"/>
              </a:xfrm>
              <a:custGeom>
                <a:avLst/>
                <a:gdLst/>
                <a:ahLst/>
                <a:cxnLst/>
                <a:rect l="l" t="t" r="r" b="b"/>
                <a:pathLst>
                  <a:path w="265" h="310" extrusionOk="0">
                    <a:moveTo>
                      <a:pt x="0" y="1"/>
                    </a:moveTo>
                    <a:lnTo>
                      <a:pt x="0" y="309"/>
                    </a:lnTo>
                    <a:lnTo>
                      <a:pt x="265" y="309"/>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59"/>
              <p:cNvSpPr/>
              <p:nvPr/>
            </p:nvSpPr>
            <p:spPr>
              <a:xfrm>
                <a:off x="2497050" y="1905975"/>
                <a:ext cx="6625" cy="7750"/>
              </a:xfrm>
              <a:custGeom>
                <a:avLst/>
                <a:gdLst/>
                <a:ahLst/>
                <a:cxnLst/>
                <a:rect l="l" t="t" r="r" b="b"/>
                <a:pathLst>
                  <a:path w="265" h="310" fill="none" extrusionOk="0">
                    <a:moveTo>
                      <a:pt x="265" y="1"/>
                    </a:moveTo>
                    <a:lnTo>
                      <a:pt x="0" y="1"/>
                    </a:lnTo>
                    <a:lnTo>
                      <a:pt x="0" y="309"/>
                    </a:lnTo>
                    <a:lnTo>
                      <a:pt x="265" y="30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59"/>
              <p:cNvSpPr/>
              <p:nvPr/>
            </p:nvSpPr>
            <p:spPr>
              <a:xfrm>
                <a:off x="2631475" y="1905975"/>
                <a:ext cx="6650" cy="7750"/>
              </a:xfrm>
              <a:custGeom>
                <a:avLst/>
                <a:gdLst/>
                <a:ahLst/>
                <a:cxnLst/>
                <a:rect l="l" t="t" r="r" b="b"/>
                <a:pathLst>
                  <a:path w="266" h="310" extrusionOk="0">
                    <a:moveTo>
                      <a:pt x="1" y="1"/>
                    </a:moveTo>
                    <a:lnTo>
                      <a:pt x="1" y="309"/>
                    </a:lnTo>
                    <a:lnTo>
                      <a:pt x="265" y="309"/>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59"/>
              <p:cNvSpPr/>
              <p:nvPr/>
            </p:nvSpPr>
            <p:spPr>
              <a:xfrm>
                <a:off x="2631475" y="1905975"/>
                <a:ext cx="6650" cy="7750"/>
              </a:xfrm>
              <a:custGeom>
                <a:avLst/>
                <a:gdLst/>
                <a:ahLst/>
                <a:cxnLst/>
                <a:rect l="l" t="t" r="r" b="b"/>
                <a:pathLst>
                  <a:path w="266" h="310" fill="none" extrusionOk="0">
                    <a:moveTo>
                      <a:pt x="265" y="1"/>
                    </a:moveTo>
                    <a:lnTo>
                      <a:pt x="1" y="1"/>
                    </a:lnTo>
                    <a:lnTo>
                      <a:pt x="1" y="309"/>
                    </a:lnTo>
                    <a:lnTo>
                      <a:pt x="265" y="30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59"/>
              <p:cNvSpPr/>
              <p:nvPr/>
            </p:nvSpPr>
            <p:spPr>
              <a:xfrm>
                <a:off x="2761500" y="1905975"/>
                <a:ext cx="7750" cy="7750"/>
              </a:xfrm>
              <a:custGeom>
                <a:avLst/>
                <a:gdLst/>
                <a:ahLst/>
                <a:cxnLst/>
                <a:rect l="l" t="t" r="r" b="b"/>
                <a:pathLst>
                  <a:path w="310" h="310" extrusionOk="0">
                    <a:moveTo>
                      <a:pt x="1" y="1"/>
                    </a:moveTo>
                    <a:lnTo>
                      <a:pt x="1" y="309"/>
                    </a:lnTo>
                    <a:lnTo>
                      <a:pt x="309" y="309"/>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59"/>
              <p:cNvSpPr/>
              <p:nvPr/>
            </p:nvSpPr>
            <p:spPr>
              <a:xfrm>
                <a:off x="2761500" y="1905975"/>
                <a:ext cx="7750" cy="7750"/>
              </a:xfrm>
              <a:custGeom>
                <a:avLst/>
                <a:gdLst/>
                <a:ahLst/>
                <a:cxnLst/>
                <a:rect l="l" t="t" r="r" b="b"/>
                <a:pathLst>
                  <a:path w="310" h="310" fill="none" extrusionOk="0">
                    <a:moveTo>
                      <a:pt x="309" y="1"/>
                    </a:moveTo>
                    <a:lnTo>
                      <a:pt x="1" y="1"/>
                    </a:lnTo>
                    <a:lnTo>
                      <a:pt x="1" y="309"/>
                    </a:lnTo>
                    <a:lnTo>
                      <a:pt x="309" y="309"/>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59"/>
              <p:cNvSpPr/>
              <p:nvPr/>
            </p:nvSpPr>
            <p:spPr>
              <a:xfrm>
                <a:off x="2100350" y="2040425"/>
                <a:ext cx="661175" cy="6625"/>
              </a:xfrm>
              <a:custGeom>
                <a:avLst/>
                <a:gdLst/>
                <a:ahLst/>
                <a:cxnLst/>
                <a:rect l="l" t="t" r="r" b="b"/>
                <a:pathLst>
                  <a:path w="26447"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9"/>
              <p:cNvSpPr/>
              <p:nvPr/>
            </p:nvSpPr>
            <p:spPr>
              <a:xfrm>
                <a:off x="2100350" y="20404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9"/>
              <p:cNvSpPr/>
              <p:nvPr/>
            </p:nvSpPr>
            <p:spPr>
              <a:xfrm>
                <a:off x="2234800" y="2040425"/>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9"/>
              <p:cNvSpPr/>
              <p:nvPr/>
            </p:nvSpPr>
            <p:spPr>
              <a:xfrm>
                <a:off x="2369225" y="2040425"/>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59"/>
              <p:cNvSpPr/>
              <p:nvPr/>
            </p:nvSpPr>
            <p:spPr>
              <a:xfrm>
                <a:off x="2503650" y="20404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59"/>
              <p:cNvSpPr/>
              <p:nvPr/>
            </p:nvSpPr>
            <p:spPr>
              <a:xfrm>
                <a:off x="2638100" y="2040425"/>
                <a:ext cx="123425" cy="6625"/>
              </a:xfrm>
              <a:custGeom>
                <a:avLst/>
                <a:gdLst/>
                <a:ahLst/>
                <a:cxnLst/>
                <a:rect l="l" t="t" r="r" b="b"/>
                <a:pathLst>
                  <a:path w="4937" h="265" fill="none" extrusionOk="0">
                    <a:moveTo>
                      <a:pt x="4937" y="0"/>
                    </a:moveTo>
                    <a:lnTo>
                      <a:pt x="0" y="0"/>
                    </a:lnTo>
                    <a:lnTo>
                      <a:pt x="0" y="265"/>
                    </a:lnTo>
                    <a:lnTo>
                      <a:pt x="4937" y="265"/>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9"/>
              <p:cNvSpPr/>
              <p:nvPr/>
            </p:nvSpPr>
            <p:spPr>
              <a:xfrm>
                <a:off x="2093750" y="20404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9"/>
              <p:cNvSpPr/>
              <p:nvPr/>
            </p:nvSpPr>
            <p:spPr>
              <a:xfrm>
                <a:off x="2093750" y="20404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9"/>
              <p:cNvSpPr/>
              <p:nvPr/>
            </p:nvSpPr>
            <p:spPr>
              <a:xfrm>
                <a:off x="2228175" y="20404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59"/>
              <p:cNvSpPr/>
              <p:nvPr/>
            </p:nvSpPr>
            <p:spPr>
              <a:xfrm>
                <a:off x="2228175" y="20404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59"/>
              <p:cNvSpPr/>
              <p:nvPr/>
            </p:nvSpPr>
            <p:spPr>
              <a:xfrm>
                <a:off x="2362625" y="20404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59"/>
              <p:cNvSpPr/>
              <p:nvPr/>
            </p:nvSpPr>
            <p:spPr>
              <a:xfrm>
                <a:off x="2362625" y="20404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9"/>
              <p:cNvSpPr/>
              <p:nvPr/>
            </p:nvSpPr>
            <p:spPr>
              <a:xfrm>
                <a:off x="2497050" y="20404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59"/>
              <p:cNvSpPr/>
              <p:nvPr/>
            </p:nvSpPr>
            <p:spPr>
              <a:xfrm>
                <a:off x="2497050" y="20404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9"/>
              <p:cNvSpPr/>
              <p:nvPr/>
            </p:nvSpPr>
            <p:spPr>
              <a:xfrm>
                <a:off x="2631475" y="20404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9"/>
              <p:cNvSpPr/>
              <p:nvPr/>
            </p:nvSpPr>
            <p:spPr>
              <a:xfrm>
                <a:off x="2631475" y="20404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9"/>
              <p:cNvSpPr/>
              <p:nvPr/>
            </p:nvSpPr>
            <p:spPr>
              <a:xfrm>
                <a:off x="2761500" y="2040425"/>
                <a:ext cx="7750" cy="6625"/>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9"/>
              <p:cNvSpPr/>
              <p:nvPr/>
            </p:nvSpPr>
            <p:spPr>
              <a:xfrm>
                <a:off x="2761500" y="2040425"/>
                <a:ext cx="7750" cy="6625"/>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59"/>
              <p:cNvSpPr/>
              <p:nvPr/>
            </p:nvSpPr>
            <p:spPr>
              <a:xfrm>
                <a:off x="2100350" y="2174850"/>
                <a:ext cx="661175" cy="6625"/>
              </a:xfrm>
              <a:custGeom>
                <a:avLst/>
                <a:gdLst/>
                <a:ahLst/>
                <a:cxnLst/>
                <a:rect l="l" t="t" r="r" b="b"/>
                <a:pathLst>
                  <a:path w="26447"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59"/>
              <p:cNvSpPr/>
              <p:nvPr/>
            </p:nvSpPr>
            <p:spPr>
              <a:xfrm>
                <a:off x="2100350" y="21748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9"/>
              <p:cNvSpPr/>
              <p:nvPr/>
            </p:nvSpPr>
            <p:spPr>
              <a:xfrm>
                <a:off x="2234800" y="2174850"/>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59"/>
              <p:cNvSpPr/>
              <p:nvPr/>
            </p:nvSpPr>
            <p:spPr>
              <a:xfrm>
                <a:off x="2369225" y="2174850"/>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59"/>
              <p:cNvSpPr/>
              <p:nvPr/>
            </p:nvSpPr>
            <p:spPr>
              <a:xfrm>
                <a:off x="2503650" y="21748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59"/>
              <p:cNvSpPr/>
              <p:nvPr/>
            </p:nvSpPr>
            <p:spPr>
              <a:xfrm>
                <a:off x="2638100" y="2174850"/>
                <a:ext cx="123425" cy="6625"/>
              </a:xfrm>
              <a:custGeom>
                <a:avLst/>
                <a:gdLst/>
                <a:ahLst/>
                <a:cxnLst/>
                <a:rect l="l" t="t" r="r" b="b"/>
                <a:pathLst>
                  <a:path w="4937" h="265" fill="none" extrusionOk="0">
                    <a:moveTo>
                      <a:pt x="4937" y="0"/>
                    </a:moveTo>
                    <a:lnTo>
                      <a:pt x="0" y="0"/>
                    </a:lnTo>
                    <a:lnTo>
                      <a:pt x="0" y="265"/>
                    </a:lnTo>
                    <a:lnTo>
                      <a:pt x="4937" y="265"/>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59"/>
              <p:cNvSpPr/>
              <p:nvPr/>
            </p:nvSpPr>
            <p:spPr>
              <a:xfrm>
                <a:off x="2093750" y="21748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59"/>
              <p:cNvSpPr/>
              <p:nvPr/>
            </p:nvSpPr>
            <p:spPr>
              <a:xfrm>
                <a:off x="2093750" y="21748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59"/>
              <p:cNvSpPr/>
              <p:nvPr/>
            </p:nvSpPr>
            <p:spPr>
              <a:xfrm>
                <a:off x="2228175" y="21748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59"/>
              <p:cNvSpPr/>
              <p:nvPr/>
            </p:nvSpPr>
            <p:spPr>
              <a:xfrm>
                <a:off x="2228175" y="21748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59"/>
              <p:cNvSpPr/>
              <p:nvPr/>
            </p:nvSpPr>
            <p:spPr>
              <a:xfrm>
                <a:off x="2362625" y="21748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59"/>
              <p:cNvSpPr/>
              <p:nvPr/>
            </p:nvSpPr>
            <p:spPr>
              <a:xfrm>
                <a:off x="2362625" y="21748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59"/>
              <p:cNvSpPr/>
              <p:nvPr/>
            </p:nvSpPr>
            <p:spPr>
              <a:xfrm>
                <a:off x="2497050" y="21748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59"/>
              <p:cNvSpPr/>
              <p:nvPr/>
            </p:nvSpPr>
            <p:spPr>
              <a:xfrm>
                <a:off x="2497050" y="21748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59"/>
              <p:cNvSpPr/>
              <p:nvPr/>
            </p:nvSpPr>
            <p:spPr>
              <a:xfrm>
                <a:off x="2631475" y="21748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59"/>
              <p:cNvSpPr/>
              <p:nvPr/>
            </p:nvSpPr>
            <p:spPr>
              <a:xfrm>
                <a:off x="2631475" y="21748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59"/>
              <p:cNvSpPr/>
              <p:nvPr/>
            </p:nvSpPr>
            <p:spPr>
              <a:xfrm>
                <a:off x="2761500" y="2174850"/>
                <a:ext cx="7750" cy="6625"/>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59"/>
              <p:cNvSpPr/>
              <p:nvPr/>
            </p:nvSpPr>
            <p:spPr>
              <a:xfrm>
                <a:off x="2761500" y="2174850"/>
                <a:ext cx="7750" cy="6625"/>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59"/>
              <p:cNvSpPr/>
              <p:nvPr/>
            </p:nvSpPr>
            <p:spPr>
              <a:xfrm>
                <a:off x="2100350" y="2309275"/>
                <a:ext cx="661175" cy="6650"/>
              </a:xfrm>
              <a:custGeom>
                <a:avLst/>
                <a:gdLst/>
                <a:ahLst/>
                <a:cxnLst/>
                <a:rect l="l" t="t" r="r" b="b"/>
                <a:pathLst>
                  <a:path w="26447" h="266" extrusionOk="0">
                    <a:moveTo>
                      <a:pt x="1" y="1"/>
                    </a:moveTo>
                    <a:lnTo>
                      <a:pt x="1" y="265"/>
                    </a:lnTo>
                    <a:lnTo>
                      <a:pt x="5114" y="265"/>
                    </a:lnTo>
                    <a:lnTo>
                      <a:pt x="5114" y="1"/>
                    </a:lnTo>
                    <a:close/>
                    <a:moveTo>
                      <a:pt x="5378" y="1"/>
                    </a:moveTo>
                    <a:lnTo>
                      <a:pt x="5378" y="265"/>
                    </a:lnTo>
                    <a:lnTo>
                      <a:pt x="10491" y="265"/>
                    </a:lnTo>
                    <a:lnTo>
                      <a:pt x="10491" y="1"/>
                    </a:lnTo>
                    <a:close/>
                    <a:moveTo>
                      <a:pt x="10756" y="1"/>
                    </a:moveTo>
                    <a:lnTo>
                      <a:pt x="10756" y="265"/>
                    </a:lnTo>
                    <a:lnTo>
                      <a:pt x="15868" y="265"/>
                    </a:lnTo>
                    <a:lnTo>
                      <a:pt x="15868" y="1"/>
                    </a:lnTo>
                    <a:close/>
                    <a:moveTo>
                      <a:pt x="16133" y="1"/>
                    </a:moveTo>
                    <a:lnTo>
                      <a:pt x="16133" y="265"/>
                    </a:lnTo>
                    <a:lnTo>
                      <a:pt x="21246" y="265"/>
                    </a:lnTo>
                    <a:lnTo>
                      <a:pt x="21246" y="1"/>
                    </a:lnTo>
                    <a:close/>
                    <a:moveTo>
                      <a:pt x="21510" y="1"/>
                    </a:moveTo>
                    <a:lnTo>
                      <a:pt x="21510" y="265"/>
                    </a:lnTo>
                    <a:lnTo>
                      <a:pt x="26447" y="265"/>
                    </a:lnTo>
                    <a:lnTo>
                      <a:pt x="264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59"/>
              <p:cNvSpPr/>
              <p:nvPr/>
            </p:nvSpPr>
            <p:spPr>
              <a:xfrm>
                <a:off x="2100350" y="2309275"/>
                <a:ext cx="127850" cy="6650"/>
              </a:xfrm>
              <a:custGeom>
                <a:avLst/>
                <a:gdLst/>
                <a:ahLst/>
                <a:cxnLst/>
                <a:rect l="l" t="t" r="r" b="b"/>
                <a:pathLst>
                  <a:path w="5114" h="266"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59"/>
              <p:cNvSpPr/>
              <p:nvPr/>
            </p:nvSpPr>
            <p:spPr>
              <a:xfrm>
                <a:off x="2234800" y="2309275"/>
                <a:ext cx="127850" cy="6650"/>
              </a:xfrm>
              <a:custGeom>
                <a:avLst/>
                <a:gdLst/>
                <a:ahLst/>
                <a:cxnLst/>
                <a:rect l="l" t="t" r="r" b="b"/>
                <a:pathLst>
                  <a:path w="5114" h="266" fill="none" extrusionOk="0">
                    <a:moveTo>
                      <a:pt x="5113" y="1"/>
                    </a:moveTo>
                    <a:lnTo>
                      <a:pt x="0" y="1"/>
                    </a:lnTo>
                    <a:lnTo>
                      <a:pt x="0"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59"/>
              <p:cNvSpPr/>
              <p:nvPr/>
            </p:nvSpPr>
            <p:spPr>
              <a:xfrm>
                <a:off x="2369225" y="2309275"/>
                <a:ext cx="127850" cy="6650"/>
              </a:xfrm>
              <a:custGeom>
                <a:avLst/>
                <a:gdLst/>
                <a:ahLst/>
                <a:cxnLst/>
                <a:rect l="l" t="t" r="r" b="b"/>
                <a:pathLst>
                  <a:path w="5114" h="266" fill="none" extrusionOk="0">
                    <a:moveTo>
                      <a:pt x="5113" y="1"/>
                    </a:moveTo>
                    <a:lnTo>
                      <a:pt x="1" y="1"/>
                    </a:lnTo>
                    <a:lnTo>
                      <a:pt x="1"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59"/>
              <p:cNvSpPr/>
              <p:nvPr/>
            </p:nvSpPr>
            <p:spPr>
              <a:xfrm>
                <a:off x="2503650" y="2309275"/>
                <a:ext cx="127850" cy="6650"/>
              </a:xfrm>
              <a:custGeom>
                <a:avLst/>
                <a:gdLst/>
                <a:ahLst/>
                <a:cxnLst/>
                <a:rect l="l" t="t" r="r" b="b"/>
                <a:pathLst>
                  <a:path w="5114" h="266"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59"/>
              <p:cNvSpPr/>
              <p:nvPr/>
            </p:nvSpPr>
            <p:spPr>
              <a:xfrm>
                <a:off x="2638100" y="2309275"/>
                <a:ext cx="123425" cy="6650"/>
              </a:xfrm>
              <a:custGeom>
                <a:avLst/>
                <a:gdLst/>
                <a:ahLst/>
                <a:cxnLst/>
                <a:rect l="l" t="t" r="r" b="b"/>
                <a:pathLst>
                  <a:path w="4937" h="266" fill="none" extrusionOk="0">
                    <a:moveTo>
                      <a:pt x="4937" y="1"/>
                    </a:moveTo>
                    <a:lnTo>
                      <a:pt x="0" y="1"/>
                    </a:lnTo>
                    <a:lnTo>
                      <a:pt x="0" y="265"/>
                    </a:lnTo>
                    <a:lnTo>
                      <a:pt x="4937" y="265"/>
                    </a:lnTo>
                    <a:lnTo>
                      <a:pt x="4937"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59"/>
              <p:cNvSpPr/>
              <p:nvPr/>
            </p:nvSpPr>
            <p:spPr>
              <a:xfrm>
                <a:off x="2093750" y="23092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59"/>
              <p:cNvSpPr/>
              <p:nvPr/>
            </p:nvSpPr>
            <p:spPr>
              <a:xfrm>
                <a:off x="2093750" y="23092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59"/>
              <p:cNvSpPr/>
              <p:nvPr/>
            </p:nvSpPr>
            <p:spPr>
              <a:xfrm>
                <a:off x="2228175" y="2309275"/>
                <a:ext cx="6650" cy="6650"/>
              </a:xfrm>
              <a:custGeom>
                <a:avLst/>
                <a:gdLst/>
                <a:ahLst/>
                <a:cxnLst/>
                <a:rect l="l" t="t" r="r" b="b"/>
                <a:pathLst>
                  <a:path w="266" h="266"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59"/>
              <p:cNvSpPr/>
              <p:nvPr/>
            </p:nvSpPr>
            <p:spPr>
              <a:xfrm>
                <a:off x="2228175" y="2309275"/>
                <a:ext cx="6650" cy="6650"/>
              </a:xfrm>
              <a:custGeom>
                <a:avLst/>
                <a:gdLst/>
                <a:ahLst/>
                <a:cxnLst/>
                <a:rect l="l" t="t" r="r" b="b"/>
                <a:pathLst>
                  <a:path w="266" h="266"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59"/>
              <p:cNvSpPr/>
              <p:nvPr/>
            </p:nvSpPr>
            <p:spPr>
              <a:xfrm>
                <a:off x="2362625" y="23092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59"/>
              <p:cNvSpPr/>
              <p:nvPr/>
            </p:nvSpPr>
            <p:spPr>
              <a:xfrm>
                <a:off x="2362625" y="23092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59"/>
              <p:cNvSpPr/>
              <p:nvPr/>
            </p:nvSpPr>
            <p:spPr>
              <a:xfrm>
                <a:off x="2497050" y="23092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59"/>
              <p:cNvSpPr/>
              <p:nvPr/>
            </p:nvSpPr>
            <p:spPr>
              <a:xfrm>
                <a:off x="2497050" y="23092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59"/>
              <p:cNvSpPr/>
              <p:nvPr/>
            </p:nvSpPr>
            <p:spPr>
              <a:xfrm>
                <a:off x="2631475" y="2309275"/>
                <a:ext cx="6650" cy="6650"/>
              </a:xfrm>
              <a:custGeom>
                <a:avLst/>
                <a:gdLst/>
                <a:ahLst/>
                <a:cxnLst/>
                <a:rect l="l" t="t" r="r" b="b"/>
                <a:pathLst>
                  <a:path w="266" h="266"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59"/>
              <p:cNvSpPr/>
              <p:nvPr/>
            </p:nvSpPr>
            <p:spPr>
              <a:xfrm>
                <a:off x="2631475" y="2309275"/>
                <a:ext cx="6650" cy="6650"/>
              </a:xfrm>
              <a:custGeom>
                <a:avLst/>
                <a:gdLst/>
                <a:ahLst/>
                <a:cxnLst/>
                <a:rect l="l" t="t" r="r" b="b"/>
                <a:pathLst>
                  <a:path w="266" h="266"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59"/>
              <p:cNvSpPr/>
              <p:nvPr/>
            </p:nvSpPr>
            <p:spPr>
              <a:xfrm>
                <a:off x="2761500" y="2309275"/>
                <a:ext cx="7750" cy="6650"/>
              </a:xfrm>
              <a:custGeom>
                <a:avLst/>
                <a:gdLst/>
                <a:ahLst/>
                <a:cxnLst/>
                <a:rect l="l" t="t" r="r" b="b"/>
                <a:pathLst>
                  <a:path w="310" h="266" extrusionOk="0">
                    <a:moveTo>
                      <a:pt x="1" y="1"/>
                    </a:moveTo>
                    <a:lnTo>
                      <a:pt x="1" y="265"/>
                    </a:lnTo>
                    <a:lnTo>
                      <a:pt x="309" y="265"/>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59"/>
              <p:cNvSpPr/>
              <p:nvPr/>
            </p:nvSpPr>
            <p:spPr>
              <a:xfrm>
                <a:off x="2761500" y="2309275"/>
                <a:ext cx="7750" cy="6650"/>
              </a:xfrm>
              <a:custGeom>
                <a:avLst/>
                <a:gdLst/>
                <a:ahLst/>
                <a:cxnLst/>
                <a:rect l="l" t="t" r="r" b="b"/>
                <a:pathLst>
                  <a:path w="310" h="266" fill="none" extrusionOk="0">
                    <a:moveTo>
                      <a:pt x="309" y="1"/>
                    </a:moveTo>
                    <a:lnTo>
                      <a:pt x="1" y="1"/>
                    </a:lnTo>
                    <a:lnTo>
                      <a:pt x="1" y="265"/>
                    </a:lnTo>
                    <a:lnTo>
                      <a:pt x="309" y="265"/>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59"/>
              <p:cNvSpPr/>
              <p:nvPr/>
            </p:nvSpPr>
            <p:spPr>
              <a:xfrm>
                <a:off x="2100350" y="2443725"/>
                <a:ext cx="661175" cy="6625"/>
              </a:xfrm>
              <a:custGeom>
                <a:avLst/>
                <a:gdLst/>
                <a:ahLst/>
                <a:cxnLst/>
                <a:rect l="l" t="t" r="r" b="b"/>
                <a:pathLst>
                  <a:path w="26447"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59"/>
              <p:cNvSpPr/>
              <p:nvPr/>
            </p:nvSpPr>
            <p:spPr>
              <a:xfrm>
                <a:off x="2100350" y="24437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59"/>
              <p:cNvSpPr/>
              <p:nvPr/>
            </p:nvSpPr>
            <p:spPr>
              <a:xfrm>
                <a:off x="2234800" y="2443725"/>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59"/>
              <p:cNvSpPr/>
              <p:nvPr/>
            </p:nvSpPr>
            <p:spPr>
              <a:xfrm>
                <a:off x="2369225" y="2443725"/>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59"/>
              <p:cNvSpPr/>
              <p:nvPr/>
            </p:nvSpPr>
            <p:spPr>
              <a:xfrm>
                <a:off x="2503650" y="24437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59"/>
              <p:cNvSpPr/>
              <p:nvPr/>
            </p:nvSpPr>
            <p:spPr>
              <a:xfrm>
                <a:off x="2638100" y="2443725"/>
                <a:ext cx="123425" cy="6625"/>
              </a:xfrm>
              <a:custGeom>
                <a:avLst/>
                <a:gdLst/>
                <a:ahLst/>
                <a:cxnLst/>
                <a:rect l="l" t="t" r="r" b="b"/>
                <a:pathLst>
                  <a:path w="4937" h="265" fill="none" extrusionOk="0">
                    <a:moveTo>
                      <a:pt x="4937" y="0"/>
                    </a:moveTo>
                    <a:lnTo>
                      <a:pt x="0" y="0"/>
                    </a:lnTo>
                    <a:lnTo>
                      <a:pt x="0" y="265"/>
                    </a:lnTo>
                    <a:lnTo>
                      <a:pt x="4937" y="265"/>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59"/>
              <p:cNvSpPr/>
              <p:nvPr/>
            </p:nvSpPr>
            <p:spPr>
              <a:xfrm>
                <a:off x="2093750" y="24437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59"/>
              <p:cNvSpPr/>
              <p:nvPr/>
            </p:nvSpPr>
            <p:spPr>
              <a:xfrm>
                <a:off x="2093750" y="24437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59"/>
              <p:cNvSpPr/>
              <p:nvPr/>
            </p:nvSpPr>
            <p:spPr>
              <a:xfrm>
                <a:off x="2228175" y="24437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59"/>
              <p:cNvSpPr/>
              <p:nvPr/>
            </p:nvSpPr>
            <p:spPr>
              <a:xfrm>
                <a:off x="2228175" y="24437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59"/>
              <p:cNvSpPr/>
              <p:nvPr/>
            </p:nvSpPr>
            <p:spPr>
              <a:xfrm>
                <a:off x="2362625" y="24437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59"/>
              <p:cNvSpPr/>
              <p:nvPr/>
            </p:nvSpPr>
            <p:spPr>
              <a:xfrm>
                <a:off x="2362625" y="24437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59"/>
              <p:cNvSpPr/>
              <p:nvPr/>
            </p:nvSpPr>
            <p:spPr>
              <a:xfrm>
                <a:off x="2497050" y="24437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59"/>
              <p:cNvSpPr/>
              <p:nvPr/>
            </p:nvSpPr>
            <p:spPr>
              <a:xfrm>
                <a:off x="2497050" y="24437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59"/>
              <p:cNvSpPr/>
              <p:nvPr/>
            </p:nvSpPr>
            <p:spPr>
              <a:xfrm>
                <a:off x="2631475" y="24437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59"/>
              <p:cNvSpPr/>
              <p:nvPr/>
            </p:nvSpPr>
            <p:spPr>
              <a:xfrm>
                <a:off x="2631475" y="24437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59"/>
              <p:cNvSpPr/>
              <p:nvPr/>
            </p:nvSpPr>
            <p:spPr>
              <a:xfrm>
                <a:off x="2761500" y="2443725"/>
                <a:ext cx="7750" cy="6625"/>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59"/>
              <p:cNvSpPr/>
              <p:nvPr/>
            </p:nvSpPr>
            <p:spPr>
              <a:xfrm>
                <a:off x="2761500" y="2443725"/>
                <a:ext cx="7750" cy="6625"/>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59"/>
              <p:cNvSpPr/>
              <p:nvPr/>
            </p:nvSpPr>
            <p:spPr>
              <a:xfrm>
                <a:off x="2100350" y="2578150"/>
                <a:ext cx="661175" cy="6625"/>
              </a:xfrm>
              <a:custGeom>
                <a:avLst/>
                <a:gdLst/>
                <a:ahLst/>
                <a:cxnLst/>
                <a:rect l="l" t="t" r="r" b="b"/>
                <a:pathLst>
                  <a:path w="26447" h="265" extrusionOk="0">
                    <a:moveTo>
                      <a:pt x="1" y="1"/>
                    </a:moveTo>
                    <a:lnTo>
                      <a:pt x="1" y="265"/>
                    </a:lnTo>
                    <a:lnTo>
                      <a:pt x="5114" y="265"/>
                    </a:lnTo>
                    <a:lnTo>
                      <a:pt x="5114" y="1"/>
                    </a:lnTo>
                    <a:close/>
                    <a:moveTo>
                      <a:pt x="5378" y="1"/>
                    </a:moveTo>
                    <a:lnTo>
                      <a:pt x="5378" y="265"/>
                    </a:lnTo>
                    <a:lnTo>
                      <a:pt x="10491" y="265"/>
                    </a:lnTo>
                    <a:lnTo>
                      <a:pt x="10491" y="1"/>
                    </a:lnTo>
                    <a:close/>
                    <a:moveTo>
                      <a:pt x="10756" y="1"/>
                    </a:moveTo>
                    <a:lnTo>
                      <a:pt x="10756" y="265"/>
                    </a:lnTo>
                    <a:lnTo>
                      <a:pt x="15868" y="265"/>
                    </a:lnTo>
                    <a:lnTo>
                      <a:pt x="15868" y="1"/>
                    </a:lnTo>
                    <a:close/>
                    <a:moveTo>
                      <a:pt x="16133" y="1"/>
                    </a:moveTo>
                    <a:lnTo>
                      <a:pt x="16133" y="265"/>
                    </a:lnTo>
                    <a:lnTo>
                      <a:pt x="21246" y="265"/>
                    </a:lnTo>
                    <a:lnTo>
                      <a:pt x="21246" y="1"/>
                    </a:lnTo>
                    <a:close/>
                    <a:moveTo>
                      <a:pt x="21510" y="1"/>
                    </a:moveTo>
                    <a:lnTo>
                      <a:pt x="21510" y="265"/>
                    </a:lnTo>
                    <a:lnTo>
                      <a:pt x="26447" y="265"/>
                    </a:lnTo>
                    <a:lnTo>
                      <a:pt x="264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59"/>
              <p:cNvSpPr/>
              <p:nvPr/>
            </p:nvSpPr>
            <p:spPr>
              <a:xfrm>
                <a:off x="2100350" y="2578150"/>
                <a:ext cx="127850" cy="6625"/>
              </a:xfrm>
              <a:custGeom>
                <a:avLst/>
                <a:gdLst/>
                <a:ahLst/>
                <a:cxnLst/>
                <a:rect l="l" t="t" r="r" b="b"/>
                <a:pathLst>
                  <a:path w="5114" h="265"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59"/>
              <p:cNvSpPr/>
              <p:nvPr/>
            </p:nvSpPr>
            <p:spPr>
              <a:xfrm>
                <a:off x="2234800" y="2578150"/>
                <a:ext cx="127850" cy="6625"/>
              </a:xfrm>
              <a:custGeom>
                <a:avLst/>
                <a:gdLst/>
                <a:ahLst/>
                <a:cxnLst/>
                <a:rect l="l" t="t" r="r" b="b"/>
                <a:pathLst>
                  <a:path w="5114" h="265" fill="none" extrusionOk="0">
                    <a:moveTo>
                      <a:pt x="5113" y="1"/>
                    </a:moveTo>
                    <a:lnTo>
                      <a:pt x="0" y="1"/>
                    </a:lnTo>
                    <a:lnTo>
                      <a:pt x="0"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59"/>
              <p:cNvSpPr/>
              <p:nvPr/>
            </p:nvSpPr>
            <p:spPr>
              <a:xfrm>
                <a:off x="2369225" y="2578150"/>
                <a:ext cx="127850" cy="6625"/>
              </a:xfrm>
              <a:custGeom>
                <a:avLst/>
                <a:gdLst/>
                <a:ahLst/>
                <a:cxnLst/>
                <a:rect l="l" t="t" r="r" b="b"/>
                <a:pathLst>
                  <a:path w="5114" h="265" fill="none" extrusionOk="0">
                    <a:moveTo>
                      <a:pt x="5113" y="1"/>
                    </a:moveTo>
                    <a:lnTo>
                      <a:pt x="1" y="1"/>
                    </a:lnTo>
                    <a:lnTo>
                      <a:pt x="1"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59"/>
              <p:cNvSpPr/>
              <p:nvPr/>
            </p:nvSpPr>
            <p:spPr>
              <a:xfrm>
                <a:off x="2503650" y="2578150"/>
                <a:ext cx="127850" cy="6625"/>
              </a:xfrm>
              <a:custGeom>
                <a:avLst/>
                <a:gdLst/>
                <a:ahLst/>
                <a:cxnLst/>
                <a:rect l="l" t="t" r="r" b="b"/>
                <a:pathLst>
                  <a:path w="5114" h="265"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59"/>
              <p:cNvSpPr/>
              <p:nvPr/>
            </p:nvSpPr>
            <p:spPr>
              <a:xfrm>
                <a:off x="2638100" y="2578150"/>
                <a:ext cx="123425" cy="6625"/>
              </a:xfrm>
              <a:custGeom>
                <a:avLst/>
                <a:gdLst/>
                <a:ahLst/>
                <a:cxnLst/>
                <a:rect l="l" t="t" r="r" b="b"/>
                <a:pathLst>
                  <a:path w="4937" h="265" fill="none" extrusionOk="0">
                    <a:moveTo>
                      <a:pt x="4937" y="1"/>
                    </a:moveTo>
                    <a:lnTo>
                      <a:pt x="0" y="1"/>
                    </a:lnTo>
                    <a:lnTo>
                      <a:pt x="0" y="265"/>
                    </a:lnTo>
                    <a:lnTo>
                      <a:pt x="4937" y="265"/>
                    </a:lnTo>
                    <a:lnTo>
                      <a:pt x="4937"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59"/>
              <p:cNvSpPr/>
              <p:nvPr/>
            </p:nvSpPr>
            <p:spPr>
              <a:xfrm>
                <a:off x="2093750" y="2578150"/>
                <a:ext cx="6625" cy="6625"/>
              </a:xfrm>
              <a:custGeom>
                <a:avLst/>
                <a:gdLst/>
                <a:ahLst/>
                <a:cxnLst/>
                <a:rect l="l" t="t" r="r" b="b"/>
                <a:pathLst>
                  <a:path w="265" h="265"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59"/>
              <p:cNvSpPr/>
              <p:nvPr/>
            </p:nvSpPr>
            <p:spPr>
              <a:xfrm>
                <a:off x="2093750" y="2578150"/>
                <a:ext cx="6625" cy="6625"/>
              </a:xfrm>
              <a:custGeom>
                <a:avLst/>
                <a:gdLst/>
                <a:ahLst/>
                <a:cxnLst/>
                <a:rect l="l" t="t" r="r" b="b"/>
                <a:pathLst>
                  <a:path w="265" h="265"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59"/>
              <p:cNvSpPr/>
              <p:nvPr/>
            </p:nvSpPr>
            <p:spPr>
              <a:xfrm>
                <a:off x="2228175" y="2578150"/>
                <a:ext cx="6650" cy="6625"/>
              </a:xfrm>
              <a:custGeom>
                <a:avLst/>
                <a:gdLst/>
                <a:ahLst/>
                <a:cxnLst/>
                <a:rect l="l" t="t" r="r" b="b"/>
                <a:pathLst>
                  <a:path w="266" h="265"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59"/>
              <p:cNvSpPr/>
              <p:nvPr/>
            </p:nvSpPr>
            <p:spPr>
              <a:xfrm>
                <a:off x="2228175" y="2578150"/>
                <a:ext cx="6650" cy="6625"/>
              </a:xfrm>
              <a:custGeom>
                <a:avLst/>
                <a:gdLst/>
                <a:ahLst/>
                <a:cxnLst/>
                <a:rect l="l" t="t" r="r" b="b"/>
                <a:pathLst>
                  <a:path w="266" h="265"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59"/>
              <p:cNvSpPr/>
              <p:nvPr/>
            </p:nvSpPr>
            <p:spPr>
              <a:xfrm>
                <a:off x="2362625" y="2578150"/>
                <a:ext cx="6625" cy="6625"/>
              </a:xfrm>
              <a:custGeom>
                <a:avLst/>
                <a:gdLst/>
                <a:ahLst/>
                <a:cxnLst/>
                <a:rect l="l" t="t" r="r" b="b"/>
                <a:pathLst>
                  <a:path w="265" h="265"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59"/>
              <p:cNvSpPr/>
              <p:nvPr/>
            </p:nvSpPr>
            <p:spPr>
              <a:xfrm>
                <a:off x="2362625" y="2578150"/>
                <a:ext cx="6625" cy="6625"/>
              </a:xfrm>
              <a:custGeom>
                <a:avLst/>
                <a:gdLst/>
                <a:ahLst/>
                <a:cxnLst/>
                <a:rect l="l" t="t" r="r" b="b"/>
                <a:pathLst>
                  <a:path w="265" h="265"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59"/>
              <p:cNvSpPr/>
              <p:nvPr/>
            </p:nvSpPr>
            <p:spPr>
              <a:xfrm>
                <a:off x="2497050" y="2578150"/>
                <a:ext cx="6625" cy="6625"/>
              </a:xfrm>
              <a:custGeom>
                <a:avLst/>
                <a:gdLst/>
                <a:ahLst/>
                <a:cxnLst/>
                <a:rect l="l" t="t" r="r" b="b"/>
                <a:pathLst>
                  <a:path w="265" h="265"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59"/>
              <p:cNvSpPr/>
              <p:nvPr/>
            </p:nvSpPr>
            <p:spPr>
              <a:xfrm>
                <a:off x="2497050" y="2578150"/>
                <a:ext cx="6625" cy="6625"/>
              </a:xfrm>
              <a:custGeom>
                <a:avLst/>
                <a:gdLst/>
                <a:ahLst/>
                <a:cxnLst/>
                <a:rect l="l" t="t" r="r" b="b"/>
                <a:pathLst>
                  <a:path w="265" h="265"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59"/>
              <p:cNvSpPr/>
              <p:nvPr/>
            </p:nvSpPr>
            <p:spPr>
              <a:xfrm>
                <a:off x="2631475" y="2578150"/>
                <a:ext cx="6650" cy="6625"/>
              </a:xfrm>
              <a:custGeom>
                <a:avLst/>
                <a:gdLst/>
                <a:ahLst/>
                <a:cxnLst/>
                <a:rect l="l" t="t" r="r" b="b"/>
                <a:pathLst>
                  <a:path w="266" h="265"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59"/>
              <p:cNvSpPr/>
              <p:nvPr/>
            </p:nvSpPr>
            <p:spPr>
              <a:xfrm>
                <a:off x="2631475" y="2578150"/>
                <a:ext cx="6650" cy="6625"/>
              </a:xfrm>
              <a:custGeom>
                <a:avLst/>
                <a:gdLst/>
                <a:ahLst/>
                <a:cxnLst/>
                <a:rect l="l" t="t" r="r" b="b"/>
                <a:pathLst>
                  <a:path w="266" h="265"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59"/>
              <p:cNvSpPr/>
              <p:nvPr/>
            </p:nvSpPr>
            <p:spPr>
              <a:xfrm>
                <a:off x="2761500" y="2578150"/>
                <a:ext cx="7750" cy="6625"/>
              </a:xfrm>
              <a:custGeom>
                <a:avLst/>
                <a:gdLst/>
                <a:ahLst/>
                <a:cxnLst/>
                <a:rect l="l" t="t" r="r" b="b"/>
                <a:pathLst>
                  <a:path w="310" h="265" extrusionOk="0">
                    <a:moveTo>
                      <a:pt x="1" y="1"/>
                    </a:moveTo>
                    <a:lnTo>
                      <a:pt x="1" y="265"/>
                    </a:lnTo>
                    <a:lnTo>
                      <a:pt x="309" y="265"/>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59"/>
              <p:cNvSpPr/>
              <p:nvPr/>
            </p:nvSpPr>
            <p:spPr>
              <a:xfrm>
                <a:off x="2761500" y="2578150"/>
                <a:ext cx="7750" cy="6625"/>
              </a:xfrm>
              <a:custGeom>
                <a:avLst/>
                <a:gdLst/>
                <a:ahLst/>
                <a:cxnLst/>
                <a:rect l="l" t="t" r="r" b="b"/>
                <a:pathLst>
                  <a:path w="310" h="265" fill="none" extrusionOk="0">
                    <a:moveTo>
                      <a:pt x="309" y="1"/>
                    </a:moveTo>
                    <a:lnTo>
                      <a:pt x="1" y="1"/>
                    </a:lnTo>
                    <a:lnTo>
                      <a:pt x="1" y="265"/>
                    </a:lnTo>
                    <a:lnTo>
                      <a:pt x="309" y="265"/>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59"/>
              <p:cNvSpPr/>
              <p:nvPr/>
            </p:nvSpPr>
            <p:spPr>
              <a:xfrm>
                <a:off x="2100350" y="2712575"/>
                <a:ext cx="661175" cy="6650"/>
              </a:xfrm>
              <a:custGeom>
                <a:avLst/>
                <a:gdLst/>
                <a:ahLst/>
                <a:cxnLst/>
                <a:rect l="l" t="t" r="r" b="b"/>
                <a:pathLst>
                  <a:path w="26447" h="266" extrusionOk="0">
                    <a:moveTo>
                      <a:pt x="1" y="1"/>
                    </a:moveTo>
                    <a:lnTo>
                      <a:pt x="1" y="265"/>
                    </a:lnTo>
                    <a:lnTo>
                      <a:pt x="5114" y="265"/>
                    </a:lnTo>
                    <a:lnTo>
                      <a:pt x="5114" y="1"/>
                    </a:lnTo>
                    <a:close/>
                    <a:moveTo>
                      <a:pt x="5378" y="1"/>
                    </a:moveTo>
                    <a:lnTo>
                      <a:pt x="5378" y="265"/>
                    </a:lnTo>
                    <a:lnTo>
                      <a:pt x="10491" y="265"/>
                    </a:lnTo>
                    <a:lnTo>
                      <a:pt x="10491" y="1"/>
                    </a:lnTo>
                    <a:close/>
                    <a:moveTo>
                      <a:pt x="10756" y="1"/>
                    </a:moveTo>
                    <a:lnTo>
                      <a:pt x="10756" y="265"/>
                    </a:lnTo>
                    <a:lnTo>
                      <a:pt x="15868" y="265"/>
                    </a:lnTo>
                    <a:lnTo>
                      <a:pt x="15868" y="1"/>
                    </a:lnTo>
                    <a:close/>
                    <a:moveTo>
                      <a:pt x="16133" y="1"/>
                    </a:moveTo>
                    <a:lnTo>
                      <a:pt x="16133" y="265"/>
                    </a:lnTo>
                    <a:lnTo>
                      <a:pt x="21246" y="265"/>
                    </a:lnTo>
                    <a:lnTo>
                      <a:pt x="21246" y="1"/>
                    </a:lnTo>
                    <a:close/>
                    <a:moveTo>
                      <a:pt x="21510" y="1"/>
                    </a:moveTo>
                    <a:lnTo>
                      <a:pt x="21510" y="265"/>
                    </a:lnTo>
                    <a:lnTo>
                      <a:pt x="26447" y="265"/>
                    </a:lnTo>
                    <a:lnTo>
                      <a:pt x="264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59"/>
              <p:cNvSpPr/>
              <p:nvPr/>
            </p:nvSpPr>
            <p:spPr>
              <a:xfrm>
                <a:off x="2100350" y="2712575"/>
                <a:ext cx="127850" cy="6650"/>
              </a:xfrm>
              <a:custGeom>
                <a:avLst/>
                <a:gdLst/>
                <a:ahLst/>
                <a:cxnLst/>
                <a:rect l="l" t="t" r="r" b="b"/>
                <a:pathLst>
                  <a:path w="5114" h="266"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59"/>
              <p:cNvSpPr/>
              <p:nvPr/>
            </p:nvSpPr>
            <p:spPr>
              <a:xfrm>
                <a:off x="2234800" y="2712575"/>
                <a:ext cx="127850" cy="6650"/>
              </a:xfrm>
              <a:custGeom>
                <a:avLst/>
                <a:gdLst/>
                <a:ahLst/>
                <a:cxnLst/>
                <a:rect l="l" t="t" r="r" b="b"/>
                <a:pathLst>
                  <a:path w="5114" h="266" fill="none" extrusionOk="0">
                    <a:moveTo>
                      <a:pt x="5113" y="1"/>
                    </a:moveTo>
                    <a:lnTo>
                      <a:pt x="0" y="1"/>
                    </a:lnTo>
                    <a:lnTo>
                      <a:pt x="0"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59"/>
              <p:cNvSpPr/>
              <p:nvPr/>
            </p:nvSpPr>
            <p:spPr>
              <a:xfrm>
                <a:off x="2369225" y="2712575"/>
                <a:ext cx="127850" cy="6650"/>
              </a:xfrm>
              <a:custGeom>
                <a:avLst/>
                <a:gdLst/>
                <a:ahLst/>
                <a:cxnLst/>
                <a:rect l="l" t="t" r="r" b="b"/>
                <a:pathLst>
                  <a:path w="5114" h="266" fill="none" extrusionOk="0">
                    <a:moveTo>
                      <a:pt x="5113" y="1"/>
                    </a:moveTo>
                    <a:lnTo>
                      <a:pt x="1" y="1"/>
                    </a:lnTo>
                    <a:lnTo>
                      <a:pt x="1"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59"/>
              <p:cNvSpPr/>
              <p:nvPr/>
            </p:nvSpPr>
            <p:spPr>
              <a:xfrm>
                <a:off x="2503650" y="2712575"/>
                <a:ext cx="127850" cy="6650"/>
              </a:xfrm>
              <a:custGeom>
                <a:avLst/>
                <a:gdLst/>
                <a:ahLst/>
                <a:cxnLst/>
                <a:rect l="l" t="t" r="r" b="b"/>
                <a:pathLst>
                  <a:path w="5114" h="266"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59"/>
              <p:cNvSpPr/>
              <p:nvPr/>
            </p:nvSpPr>
            <p:spPr>
              <a:xfrm>
                <a:off x="2638100" y="2712575"/>
                <a:ext cx="123425" cy="6650"/>
              </a:xfrm>
              <a:custGeom>
                <a:avLst/>
                <a:gdLst/>
                <a:ahLst/>
                <a:cxnLst/>
                <a:rect l="l" t="t" r="r" b="b"/>
                <a:pathLst>
                  <a:path w="4937" h="266" fill="none" extrusionOk="0">
                    <a:moveTo>
                      <a:pt x="4937" y="1"/>
                    </a:moveTo>
                    <a:lnTo>
                      <a:pt x="0" y="1"/>
                    </a:lnTo>
                    <a:lnTo>
                      <a:pt x="0" y="265"/>
                    </a:lnTo>
                    <a:lnTo>
                      <a:pt x="4937" y="265"/>
                    </a:lnTo>
                    <a:lnTo>
                      <a:pt x="4937"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59"/>
              <p:cNvSpPr/>
              <p:nvPr/>
            </p:nvSpPr>
            <p:spPr>
              <a:xfrm>
                <a:off x="2093750" y="27125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59"/>
              <p:cNvSpPr/>
              <p:nvPr/>
            </p:nvSpPr>
            <p:spPr>
              <a:xfrm>
                <a:off x="2093750" y="27125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59"/>
              <p:cNvSpPr/>
              <p:nvPr/>
            </p:nvSpPr>
            <p:spPr>
              <a:xfrm>
                <a:off x="2228175" y="2712575"/>
                <a:ext cx="6650" cy="6650"/>
              </a:xfrm>
              <a:custGeom>
                <a:avLst/>
                <a:gdLst/>
                <a:ahLst/>
                <a:cxnLst/>
                <a:rect l="l" t="t" r="r" b="b"/>
                <a:pathLst>
                  <a:path w="266" h="266"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59"/>
              <p:cNvSpPr/>
              <p:nvPr/>
            </p:nvSpPr>
            <p:spPr>
              <a:xfrm>
                <a:off x="2228175" y="2712575"/>
                <a:ext cx="6650" cy="6650"/>
              </a:xfrm>
              <a:custGeom>
                <a:avLst/>
                <a:gdLst/>
                <a:ahLst/>
                <a:cxnLst/>
                <a:rect l="l" t="t" r="r" b="b"/>
                <a:pathLst>
                  <a:path w="266" h="266"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59"/>
              <p:cNvSpPr/>
              <p:nvPr/>
            </p:nvSpPr>
            <p:spPr>
              <a:xfrm>
                <a:off x="2362625" y="27125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59"/>
              <p:cNvSpPr/>
              <p:nvPr/>
            </p:nvSpPr>
            <p:spPr>
              <a:xfrm>
                <a:off x="2362625" y="27125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59"/>
              <p:cNvSpPr/>
              <p:nvPr/>
            </p:nvSpPr>
            <p:spPr>
              <a:xfrm>
                <a:off x="2497050" y="27125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59"/>
              <p:cNvSpPr/>
              <p:nvPr/>
            </p:nvSpPr>
            <p:spPr>
              <a:xfrm>
                <a:off x="2497050" y="27125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59"/>
              <p:cNvSpPr/>
              <p:nvPr/>
            </p:nvSpPr>
            <p:spPr>
              <a:xfrm>
                <a:off x="2631475" y="2712575"/>
                <a:ext cx="6650" cy="6650"/>
              </a:xfrm>
              <a:custGeom>
                <a:avLst/>
                <a:gdLst/>
                <a:ahLst/>
                <a:cxnLst/>
                <a:rect l="l" t="t" r="r" b="b"/>
                <a:pathLst>
                  <a:path w="266" h="266"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59"/>
              <p:cNvSpPr/>
              <p:nvPr/>
            </p:nvSpPr>
            <p:spPr>
              <a:xfrm>
                <a:off x="2631475" y="2712575"/>
                <a:ext cx="6650" cy="6650"/>
              </a:xfrm>
              <a:custGeom>
                <a:avLst/>
                <a:gdLst/>
                <a:ahLst/>
                <a:cxnLst/>
                <a:rect l="l" t="t" r="r" b="b"/>
                <a:pathLst>
                  <a:path w="266" h="266"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59"/>
              <p:cNvSpPr/>
              <p:nvPr/>
            </p:nvSpPr>
            <p:spPr>
              <a:xfrm>
                <a:off x="2761500" y="2712575"/>
                <a:ext cx="7750" cy="6650"/>
              </a:xfrm>
              <a:custGeom>
                <a:avLst/>
                <a:gdLst/>
                <a:ahLst/>
                <a:cxnLst/>
                <a:rect l="l" t="t" r="r" b="b"/>
                <a:pathLst>
                  <a:path w="310" h="266" extrusionOk="0">
                    <a:moveTo>
                      <a:pt x="1" y="1"/>
                    </a:moveTo>
                    <a:lnTo>
                      <a:pt x="1" y="265"/>
                    </a:lnTo>
                    <a:lnTo>
                      <a:pt x="309" y="265"/>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59"/>
              <p:cNvSpPr/>
              <p:nvPr/>
            </p:nvSpPr>
            <p:spPr>
              <a:xfrm>
                <a:off x="2761500" y="2712575"/>
                <a:ext cx="7750" cy="6650"/>
              </a:xfrm>
              <a:custGeom>
                <a:avLst/>
                <a:gdLst/>
                <a:ahLst/>
                <a:cxnLst/>
                <a:rect l="l" t="t" r="r" b="b"/>
                <a:pathLst>
                  <a:path w="310" h="266" fill="none" extrusionOk="0">
                    <a:moveTo>
                      <a:pt x="309" y="1"/>
                    </a:moveTo>
                    <a:lnTo>
                      <a:pt x="1" y="1"/>
                    </a:lnTo>
                    <a:lnTo>
                      <a:pt x="1" y="265"/>
                    </a:lnTo>
                    <a:lnTo>
                      <a:pt x="309" y="265"/>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59"/>
              <p:cNvSpPr/>
              <p:nvPr/>
            </p:nvSpPr>
            <p:spPr>
              <a:xfrm>
                <a:off x="2100350" y="2847025"/>
                <a:ext cx="661175" cy="6625"/>
              </a:xfrm>
              <a:custGeom>
                <a:avLst/>
                <a:gdLst/>
                <a:ahLst/>
                <a:cxnLst/>
                <a:rect l="l" t="t" r="r" b="b"/>
                <a:pathLst>
                  <a:path w="26447"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59"/>
              <p:cNvSpPr/>
              <p:nvPr/>
            </p:nvSpPr>
            <p:spPr>
              <a:xfrm>
                <a:off x="2100350" y="28470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59"/>
              <p:cNvSpPr/>
              <p:nvPr/>
            </p:nvSpPr>
            <p:spPr>
              <a:xfrm>
                <a:off x="2234800" y="2847025"/>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59"/>
              <p:cNvSpPr/>
              <p:nvPr/>
            </p:nvSpPr>
            <p:spPr>
              <a:xfrm>
                <a:off x="2369225" y="2847025"/>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59"/>
              <p:cNvSpPr/>
              <p:nvPr/>
            </p:nvSpPr>
            <p:spPr>
              <a:xfrm>
                <a:off x="2503650" y="28470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59"/>
              <p:cNvSpPr/>
              <p:nvPr/>
            </p:nvSpPr>
            <p:spPr>
              <a:xfrm>
                <a:off x="2638100" y="2847025"/>
                <a:ext cx="123425" cy="6625"/>
              </a:xfrm>
              <a:custGeom>
                <a:avLst/>
                <a:gdLst/>
                <a:ahLst/>
                <a:cxnLst/>
                <a:rect l="l" t="t" r="r" b="b"/>
                <a:pathLst>
                  <a:path w="4937" h="265" fill="none" extrusionOk="0">
                    <a:moveTo>
                      <a:pt x="4937" y="0"/>
                    </a:moveTo>
                    <a:lnTo>
                      <a:pt x="0" y="0"/>
                    </a:lnTo>
                    <a:lnTo>
                      <a:pt x="0" y="265"/>
                    </a:lnTo>
                    <a:lnTo>
                      <a:pt x="4937" y="265"/>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59"/>
              <p:cNvSpPr/>
              <p:nvPr/>
            </p:nvSpPr>
            <p:spPr>
              <a:xfrm>
                <a:off x="2093750" y="28470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59"/>
              <p:cNvSpPr/>
              <p:nvPr/>
            </p:nvSpPr>
            <p:spPr>
              <a:xfrm>
                <a:off x="2093750" y="28470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59"/>
              <p:cNvSpPr/>
              <p:nvPr/>
            </p:nvSpPr>
            <p:spPr>
              <a:xfrm>
                <a:off x="2228175" y="28470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59"/>
              <p:cNvSpPr/>
              <p:nvPr/>
            </p:nvSpPr>
            <p:spPr>
              <a:xfrm>
                <a:off x="2228175" y="28470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59"/>
              <p:cNvSpPr/>
              <p:nvPr/>
            </p:nvSpPr>
            <p:spPr>
              <a:xfrm>
                <a:off x="2362625" y="28470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59"/>
              <p:cNvSpPr/>
              <p:nvPr/>
            </p:nvSpPr>
            <p:spPr>
              <a:xfrm>
                <a:off x="2362625" y="28470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59"/>
              <p:cNvSpPr/>
              <p:nvPr/>
            </p:nvSpPr>
            <p:spPr>
              <a:xfrm>
                <a:off x="2497050" y="28470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59"/>
              <p:cNvSpPr/>
              <p:nvPr/>
            </p:nvSpPr>
            <p:spPr>
              <a:xfrm>
                <a:off x="2497050" y="28470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59"/>
              <p:cNvSpPr/>
              <p:nvPr/>
            </p:nvSpPr>
            <p:spPr>
              <a:xfrm>
                <a:off x="2631475" y="28470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59"/>
              <p:cNvSpPr/>
              <p:nvPr/>
            </p:nvSpPr>
            <p:spPr>
              <a:xfrm>
                <a:off x="2631475" y="28470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59"/>
              <p:cNvSpPr/>
              <p:nvPr/>
            </p:nvSpPr>
            <p:spPr>
              <a:xfrm>
                <a:off x="2761500" y="2847025"/>
                <a:ext cx="7750" cy="6625"/>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59"/>
              <p:cNvSpPr/>
              <p:nvPr/>
            </p:nvSpPr>
            <p:spPr>
              <a:xfrm>
                <a:off x="2761500" y="2847025"/>
                <a:ext cx="7750" cy="6625"/>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59"/>
              <p:cNvSpPr/>
              <p:nvPr/>
            </p:nvSpPr>
            <p:spPr>
              <a:xfrm>
                <a:off x="2100350" y="2978150"/>
                <a:ext cx="667800" cy="6625"/>
              </a:xfrm>
              <a:custGeom>
                <a:avLst/>
                <a:gdLst/>
                <a:ahLst/>
                <a:cxnLst/>
                <a:rect l="l" t="t" r="r" b="b"/>
                <a:pathLst>
                  <a:path w="26712"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711" y="265"/>
                    </a:lnTo>
                    <a:lnTo>
                      <a:pt x="26711" y="177"/>
                    </a:lnTo>
                    <a:lnTo>
                      <a:pt x="26447" y="177"/>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59"/>
              <p:cNvSpPr/>
              <p:nvPr/>
            </p:nvSpPr>
            <p:spPr>
              <a:xfrm>
                <a:off x="2100350" y="29781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59"/>
              <p:cNvSpPr/>
              <p:nvPr/>
            </p:nvSpPr>
            <p:spPr>
              <a:xfrm>
                <a:off x="2234800" y="2978150"/>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59"/>
              <p:cNvSpPr/>
              <p:nvPr/>
            </p:nvSpPr>
            <p:spPr>
              <a:xfrm>
                <a:off x="2369225" y="2978150"/>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59"/>
              <p:cNvSpPr/>
              <p:nvPr/>
            </p:nvSpPr>
            <p:spPr>
              <a:xfrm>
                <a:off x="2503650" y="29781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59"/>
              <p:cNvSpPr/>
              <p:nvPr/>
            </p:nvSpPr>
            <p:spPr>
              <a:xfrm>
                <a:off x="2638100" y="2978150"/>
                <a:ext cx="130050" cy="6625"/>
              </a:xfrm>
              <a:custGeom>
                <a:avLst/>
                <a:gdLst/>
                <a:ahLst/>
                <a:cxnLst/>
                <a:rect l="l" t="t" r="r" b="b"/>
                <a:pathLst>
                  <a:path w="5202" h="265" fill="none" extrusionOk="0">
                    <a:moveTo>
                      <a:pt x="4937" y="0"/>
                    </a:moveTo>
                    <a:lnTo>
                      <a:pt x="0" y="0"/>
                    </a:lnTo>
                    <a:lnTo>
                      <a:pt x="0" y="265"/>
                    </a:lnTo>
                    <a:lnTo>
                      <a:pt x="5201" y="265"/>
                    </a:lnTo>
                    <a:lnTo>
                      <a:pt x="5201" y="177"/>
                    </a:lnTo>
                    <a:lnTo>
                      <a:pt x="4937" y="177"/>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59"/>
              <p:cNvSpPr/>
              <p:nvPr/>
            </p:nvSpPr>
            <p:spPr>
              <a:xfrm>
                <a:off x="2094850" y="2978150"/>
                <a:ext cx="5525" cy="6625"/>
              </a:xfrm>
              <a:custGeom>
                <a:avLst/>
                <a:gdLst/>
                <a:ahLst/>
                <a:cxnLst/>
                <a:rect l="l" t="t" r="r" b="b"/>
                <a:pathLst>
                  <a:path w="221" h="265" extrusionOk="0">
                    <a:moveTo>
                      <a:pt x="0" y="0"/>
                    </a:moveTo>
                    <a:lnTo>
                      <a:pt x="0" y="265"/>
                    </a:lnTo>
                    <a:lnTo>
                      <a:pt x="221" y="265"/>
                    </a:lnTo>
                    <a:lnTo>
                      <a:pt x="22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59"/>
              <p:cNvSpPr/>
              <p:nvPr/>
            </p:nvSpPr>
            <p:spPr>
              <a:xfrm>
                <a:off x="2094850" y="2978150"/>
                <a:ext cx="5525" cy="6625"/>
              </a:xfrm>
              <a:custGeom>
                <a:avLst/>
                <a:gdLst/>
                <a:ahLst/>
                <a:cxnLst/>
                <a:rect l="l" t="t" r="r" b="b"/>
                <a:pathLst>
                  <a:path w="221" h="265" fill="none" extrusionOk="0">
                    <a:moveTo>
                      <a:pt x="221" y="0"/>
                    </a:moveTo>
                    <a:lnTo>
                      <a:pt x="0" y="0"/>
                    </a:lnTo>
                    <a:lnTo>
                      <a:pt x="0" y="265"/>
                    </a:lnTo>
                    <a:lnTo>
                      <a:pt x="221" y="265"/>
                    </a:lnTo>
                    <a:lnTo>
                      <a:pt x="221"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59"/>
              <p:cNvSpPr/>
              <p:nvPr/>
            </p:nvSpPr>
            <p:spPr>
              <a:xfrm>
                <a:off x="2228175" y="29781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59"/>
              <p:cNvSpPr/>
              <p:nvPr/>
            </p:nvSpPr>
            <p:spPr>
              <a:xfrm>
                <a:off x="2228175" y="29781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59"/>
              <p:cNvSpPr/>
              <p:nvPr/>
            </p:nvSpPr>
            <p:spPr>
              <a:xfrm>
                <a:off x="2362625" y="29781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59"/>
              <p:cNvSpPr/>
              <p:nvPr/>
            </p:nvSpPr>
            <p:spPr>
              <a:xfrm>
                <a:off x="2362625" y="29781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59"/>
              <p:cNvSpPr/>
              <p:nvPr/>
            </p:nvSpPr>
            <p:spPr>
              <a:xfrm>
                <a:off x="2497050" y="29781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59"/>
              <p:cNvSpPr/>
              <p:nvPr/>
            </p:nvSpPr>
            <p:spPr>
              <a:xfrm>
                <a:off x="2497050" y="29781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59"/>
              <p:cNvSpPr/>
              <p:nvPr/>
            </p:nvSpPr>
            <p:spPr>
              <a:xfrm>
                <a:off x="2631475" y="29781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59"/>
              <p:cNvSpPr/>
              <p:nvPr/>
            </p:nvSpPr>
            <p:spPr>
              <a:xfrm>
                <a:off x="2631475" y="29781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59"/>
              <p:cNvSpPr/>
              <p:nvPr/>
            </p:nvSpPr>
            <p:spPr>
              <a:xfrm>
                <a:off x="2761500" y="2978150"/>
                <a:ext cx="6650" cy="4425"/>
              </a:xfrm>
              <a:custGeom>
                <a:avLst/>
                <a:gdLst/>
                <a:ahLst/>
                <a:cxnLst/>
                <a:rect l="l" t="t" r="r" b="b"/>
                <a:pathLst>
                  <a:path w="266" h="177" extrusionOk="0">
                    <a:moveTo>
                      <a:pt x="1" y="0"/>
                    </a:moveTo>
                    <a:lnTo>
                      <a:pt x="1" y="177"/>
                    </a:lnTo>
                    <a:lnTo>
                      <a:pt x="265" y="177"/>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59"/>
              <p:cNvSpPr/>
              <p:nvPr/>
            </p:nvSpPr>
            <p:spPr>
              <a:xfrm>
                <a:off x="2761500" y="2978150"/>
                <a:ext cx="6650" cy="4425"/>
              </a:xfrm>
              <a:custGeom>
                <a:avLst/>
                <a:gdLst/>
                <a:ahLst/>
                <a:cxnLst/>
                <a:rect l="l" t="t" r="r" b="b"/>
                <a:pathLst>
                  <a:path w="266" h="177" fill="none" extrusionOk="0">
                    <a:moveTo>
                      <a:pt x="265" y="0"/>
                    </a:moveTo>
                    <a:lnTo>
                      <a:pt x="1" y="0"/>
                    </a:lnTo>
                    <a:lnTo>
                      <a:pt x="1" y="177"/>
                    </a:lnTo>
                    <a:lnTo>
                      <a:pt x="265" y="177"/>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59"/>
              <p:cNvSpPr/>
              <p:nvPr/>
            </p:nvSpPr>
            <p:spPr>
              <a:xfrm>
                <a:off x="2761500" y="1617275"/>
                <a:ext cx="7750" cy="47400"/>
              </a:xfrm>
              <a:custGeom>
                <a:avLst/>
                <a:gdLst/>
                <a:ahLst/>
                <a:cxnLst/>
                <a:rect l="l" t="t" r="r" b="b"/>
                <a:pathLst>
                  <a:path w="310" h="1896" extrusionOk="0">
                    <a:moveTo>
                      <a:pt x="1" y="1"/>
                    </a:moveTo>
                    <a:lnTo>
                      <a:pt x="1" y="1896"/>
                    </a:lnTo>
                    <a:lnTo>
                      <a:pt x="309" y="1896"/>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59"/>
              <p:cNvSpPr/>
              <p:nvPr/>
            </p:nvSpPr>
            <p:spPr>
              <a:xfrm>
                <a:off x="2741675" y="1638225"/>
                <a:ext cx="47400" cy="6625"/>
              </a:xfrm>
              <a:custGeom>
                <a:avLst/>
                <a:gdLst/>
                <a:ahLst/>
                <a:cxnLst/>
                <a:rect l="l" t="t" r="r" b="b"/>
                <a:pathLst>
                  <a:path w="1896" h="265" extrusionOk="0">
                    <a:moveTo>
                      <a:pt x="1" y="0"/>
                    </a:moveTo>
                    <a:lnTo>
                      <a:pt x="1" y="264"/>
                    </a:lnTo>
                    <a:lnTo>
                      <a:pt x="1896" y="264"/>
                    </a:ln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59"/>
              <p:cNvSpPr/>
              <p:nvPr/>
            </p:nvSpPr>
            <p:spPr>
              <a:xfrm>
                <a:off x="2761500" y="2288350"/>
                <a:ext cx="7750" cy="46300"/>
              </a:xfrm>
              <a:custGeom>
                <a:avLst/>
                <a:gdLst/>
                <a:ahLst/>
                <a:cxnLst/>
                <a:rect l="l" t="t" r="r" b="b"/>
                <a:pathLst>
                  <a:path w="310" h="1852" extrusionOk="0">
                    <a:moveTo>
                      <a:pt x="1" y="0"/>
                    </a:moveTo>
                    <a:lnTo>
                      <a:pt x="1" y="1852"/>
                    </a:lnTo>
                    <a:lnTo>
                      <a:pt x="309" y="1852"/>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59"/>
              <p:cNvSpPr/>
              <p:nvPr/>
            </p:nvSpPr>
            <p:spPr>
              <a:xfrm>
                <a:off x="2741675" y="2308175"/>
                <a:ext cx="47400" cy="6650"/>
              </a:xfrm>
              <a:custGeom>
                <a:avLst/>
                <a:gdLst/>
                <a:ahLst/>
                <a:cxnLst/>
                <a:rect l="l" t="t" r="r" b="b"/>
                <a:pathLst>
                  <a:path w="1896" h="266" extrusionOk="0">
                    <a:moveTo>
                      <a:pt x="1" y="1"/>
                    </a:moveTo>
                    <a:lnTo>
                      <a:pt x="1" y="265"/>
                    </a:lnTo>
                    <a:lnTo>
                      <a:pt x="1896" y="265"/>
                    </a:lnTo>
                    <a:lnTo>
                      <a:pt x="18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59"/>
              <p:cNvSpPr/>
              <p:nvPr/>
            </p:nvSpPr>
            <p:spPr>
              <a:xfrm>
                <a:off x="2091550" y="1617275"/>
                <a:ext cx="6625" cy="47400"/>
              </a:xfrm>
              <a:custGeom>
                <a:avLst/>
                <a:gdLst/>
                <a:ahLst/>
                <a:cxnLst/>
                <a:rect l="l" t="t" r="r" b="b"/>
                <a:pathLst>
                  <a:path w="265" h="1896" extrusionOk="0">
                    <a:moveTo>
                      <a:pt x="0" y="1"/>
                    </a:moveTo>
                    <a:lnTo>
                      <a:pt x="0" y="1896"/>
                    </a:lnTo>
                    <a:lnTo>
                      <a:pt x="265" y="1896"/>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59"/>
              <p:cNvSpPr/>
              <p:nvPr/>
            </p:nvSpPr>
            <p:spPr>
              <a:xfrm>
                <a:off x="2071700" y="1638225"/>
                <a:ext cx="47425" cy="6625"/>
              </a:xfrm>
              <a:custGeom>
                <a:avLst/>
                <a:gdLst/>
                <a:ahLst/>
                <a:cxnLst/>
                <a:rect l="l" t="t" r="r" b="b"/>
                <a:pathLst>
                  <a:path w="1897" h="265" extrusionOk="0">
                    <a:moveTo>
                      <a:pt x="1" y="0"/>
                    </a:moveTo>
                    <a:lnTo>
                      <a:pt x="1" y="264"/>
                    </a:lnTo>
                    <a:lnTo>
                      <a:pt x="1896" y="264"/>
                    </a:ln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59"/>
              <p:cNvSpPr/>
              <p:nvPr/>
            </p:nvSpPr>
            <p:spPr>
              <a:xfrm>
                <a:off x="2091550" y="2288350"/>
                <a:ext cx="6625" cy="46300"/>
              </a:xfrm>
              <a:custGeom>
                <a:avLst/>
                <a:gdLst/>
                <a:ahLst/>
                <a:cxnLst/>
                <a:rect l="l" t="t" r="r" b="b"/>
                <a:pathLst>
                  <a:path w="265" h="1852" extrusionOk="0">
                    <a:moveTo>
                      <a:pt x="0" y="0"/>
                    </a:moveTo>
                    <a:lnTo>
                      <a:pt x="0" y="1852"/>
                    </a:lnTo>
                    <a:lnTo>
                      <a:pt x="265" y="1852"/>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59"/>
              <p:cNvSpPr/>
              <p:nvPr/>
            </p:nvSpPr>
            <p:spPr>
              <a:xfrm>
                <a:off x="2071700" y="2308175"/>
                <a:ext cx="47425" cy="6650"/>
              </a:xfrm>
              <a:custGeom>
                <a:avLst/>
                <a:gdLst/>
                <a:ahLst/>
                <a:cxnLst/>
                <a:rect l="l" t="t" r="r" b="b"/>
                <a:pathLst>
                  <a:path w="1897" h="266" extrusionOk="0">
                    <a:moveTo>
                      <a:pt x="1" y="1"/>
                    </a:moveTo>
                    <a:lnTo>
                      <a:pt x="1" y="265"/>
                    </a:lnTo>
                    <a:lnTo>
                      <a:pt x="1896" y="265"/>
                    </a:lnTo>
                    <a:lnTo>
                      <a:pt x="18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59"/>
              <p:cNvSpPr/>
              <p:nvPr/>
            </p:nvSpPr>
            <p:spPr>
              <a:xfrm>
                <a:off x="2091550" y="2958325"/>
                <a:ext cx="6625" cy="46300"/>
              </a:xfrm>
              <a:custGeom>
                <a:avLst/>
                <a:gdLst/>
                <a:ahLst/>
                <a:cxnLst/>
                <a:rect l="l" t="t" r="r" b="b"/>
                <a:pathLst>
                  <a:path w="265" h="1852" extrusionOk="0">
                    <a:moveTo>
                      <a:pt x="0" y="0"/>
                    </a:moveTo>
                    <a:lnTo>
                      <a:pt x="0" y="1851"/>
                    </a:lnTo>
                    <a:lnTo>
                      <a:pt x="265" y="1851"/>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59"/>
              <p:cNvSpPr/>
              <p:nvPr/>
            </p:nvSpPr>
            <p:spPr>
              <a:xfrm>
                <a:off x="2071700" y="2978150"/>
                <a:ext cx="47425" cy="6625"/>
              </a:xfrm>
              <a:custGeom>
                <a:avLst/>
                <a:gdLst/>
                <a:ahLst/>
                <a:cxnLst/>
                <a:rect l="l" t="t" r="r" b="b"/>
                <a:pathLst>
                  <a:path w="1897" h="265" extrusionOk="0">
                    <a:moveTo>
                      <a:pt x="1" y="0"/>
                    </a:moveTo>
                    <a:lnTo>
                      <a:pt x="1" y="265"/>
                    </a:lnTo>
                    <a:lnTo>
                      <a:pt x="1896" y="265"/>
                    </a:ln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59"/>
              <p:cNvSpPr/>
              <p:nvPr/>
            </p:nvSpPr>
            <p:spPr>
              <a:xfrm>
                <a:off x="2761500" y="2958325"/>
                <a:ext cx="7750" cy="46300"/>
              </a:xfrm>
              <a:custGeom>
                <a:avLst/>
                <a:gdLst/>
                <a:ahLst/>
                <a:cxnLst/>
                <a:rect l="l" t="t" r="r" b="b"/>
                <a:pathLst>
                  <a:path w="310" h="1852" extrusionOk="0">
                    <a:moveTo>
                      <a:pt x="1" y="0"/>
                    </a:moveTo>
                    <a:lnTo>
                      <a:pt x="1" y="1851"/>
                    </a:lnTo>
                    <a:lnTo>
                      <a:pt x="309" y="1851"/>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59"/>
              <p:cNvSpPr/>
              <p:nvPr/>
            </p:nvSpPr>
            <p:spPr>
              <a:xfrm>
                <a:off x="2741675" y="2978150"/>
                <a:ext cx="47400" cy="6625"/>
              </a:xfrm>
              <a:custGeom>
                <a:avLst/>
                <a:gdLst/>
                <a:ahLst/>
                <a:cxnLst/>
                <a:rect l="l" t="t" r="r" b="b"/>
                <a:pathLst>
                  <a:path w="1896" h="265" extrusionOk="0">
                    <a:moveTo>
                      <a:pt x="1" y="0"/>
                    </a:moveTo>
                    <a:lnTo>
                      <a:pt x="1" y="265"/>
                    </a:lnTo>
                    <a:lnTo>
                      <a:pt x="1896" y="265"/>
                    </a:ln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46" name="Google Shape;2946;p59"/>
            <p:cNvGrpSpPr/>
            <p:nvPr/>
          </p:nvGrpSpPr>
          <p:grpSpPr>
            <a:xfrm>
              <a:off x="965147" y="444904"/>
              <a:ext cx="605939" cy="733425"/>
              <a:chOff x="854872" y="593529"/>
              <a:chExt cx="605939" cy="733425"/>
            </a:xfrm>
          </p:grpSpPr>
          <p:grpSp>
            <p:nvGrpSpPr>
              <p:cNvPr id="2947" name="Google Shape;2947;p59"/>
              <p:cNvGrpSpPr/>
              <p:nvPr/>
            </p:nvGrpSpPr>
            <p:grpSpPr>
              <a:xfrm>
                <a:off x="854872" y="749504"/>
                <a:ext cx="444014" cy="577450"/>
                <a:chOff x="2255047" y="690567"/>
                <a:chExt cx="444014" cy="577450"/>
              </a:xfrm>
            </p:grpSpPr>
            <p:sp>
              <p:nvSpPr>
                <p:cNvPr id="2948" name="Google Shape;2948;p59"/>
                <p:cNvSpPr/>
                <p:nvPr/>
              </p:nvSpPr>
              <p:spPr>
                <a:xfrm>
                  <a:off x="2255047" y="690567"/>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59"/>
                <p:cNvSpPr/>
                <p:nvPr/>
              </p:nvSpPr>
              <p:spPr>
                <a:xfrm>
                  <a:off x="2588630" y="690567"/>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50" name="Google Shape;2950;p59"/>
                <p:cNvCxnSpPr/>
                <p:nvPr/>
              </p:nvCxnSpPr>
              <p:spPr>
                <a:xfrm>
                  <a:off x="2320463" y="924475"/>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51" name="Google Shape;2951;p59"/>
                <p:cNvCxnSpPr/>
                <p:nvPr/>
              </p:nvCxnSpPr>
              <p:spPr>
                <a:xfrm>
                  <a:off x="2320463" y="979300"/>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52" name="Google Shape;2952;p59"/>
                <p:cNvCxnSpPr/>
                <p:nvPr/>
              </p:nvCxnSpPr>
              <p:spPr>
                <a:xfrm>
                  <a:off x="2320463" y="1031550"/>
                  <a:ext cx="313200" cy="0"/>
                </a:xfrm>
                <a:prstGeom prst="straightConnector1">
                  <a:avLst/>
                </a:prstGeom>
                <a:noFill/>
                <a:ln w="9525" cap="flat" cmpd="sng">
                  <a:solidFill>
                    <a:schemeClr val="dk1"/>
                  </a:solidFill>
                  <a:prstDash val="solid"/>
                  <a:round/>
                  <a:headEnd type="none" w="med" len="med"/>
                  <a:tailEnd type="none" w="med" len="med"/>
                </a:ln>
              </p:spPr>
            </p:cxnSp>
          </p:grpSp>
          <p:grpSp>
            <p:nvGrpSpPr>
              <p:cNvPr id="2953" name="Google Shape;2953;p59"/>
              <p:cNvGrpSpPr/>
              <p:nvPr/>
            </p:nvGrpSpPr>
            <p:grpSpPr>
              <a:xfrm>
                <a:off x="935835" y="671517"/>
                <a:ext cx="444014" cy="577450"/>
                <a:chOff x="2255047" y="690567"/>
                <a:chExt cx="444014" cy="577450"/>
              </a:xfrm>
            </p:grpSpPr>
            <p:sp>
              <p:nvSpPr>
                <p:cNvPr id="2954" name="Google Shape;2954;p59"/>
                <p:cNvSpPr/>
                <p:nvPr/>
              </p:nvSpPr>
              <p:spPr>
                <a:xfrm>
                  <a:off x="2255047" y="690567"/>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59"/>
                <p:cNvSpPr/>
                <p:nvPr/>
              </p:nvSpPr>
              <p:spPr>
                <a:xfrm>
                  <a:off x="2588630" y="690567"/>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56" name="Google Shape;2956;p59"/>
                <p:cNvCxnSpPr/>
                <p:nvPr/>
              </p:nvCxnSpPr>
              <p:spPr>
                <a:xfrm>
                  <a:off x="2320463" y="924475"/>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57" name="Google Shape;2957;p59"/>
                <p:cNvCxnSpPr/>
                <p:nvPr/>
              </p:nvCxnSpPr>
              <p:spPr>
                <a:xfrm>
                  <a:off x="2320463" y="979300"/>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58" name="Google Shape;2958;p59"/>
                <p:cNvCxnSpPr/>
                <p:nvPr/>
              </p:nvCxnSpPr>
              <p:spPr>
                <a:xfrm>
                  <a:off x="2320463" y="1031550"/>
                  <a:ext cx="313200" cy="0"/>
                </a:xfrm>
                <a:prstGeom prst="straightConnector1">
                  <a:avLst/>
                </a:prstGeom>
                <a:noFill/>
                <a:ln w="9525" cap="flat" cmpd="sng">
                  <a:solidFill>
                    <a:schemeClr val="dk1"/>
                  </a:solidFill>
                  <a:prstDash val="solid"/>
                  <a:round/>
                  <a:headEnd type="none" w="med" len="med"/>
                  <a:tailEnd type="none" w="med" len="med"/>
                </a:ln>
              </p:spPr>
            </p:cxnSp>
          </p:grpSp>
          <p:grpSp>
            <p:nvGrpSpPr>
              <p:cNvPr id="2959" name="Google Shape;2959;p59"/>
              <p:cNvGrpSpPr/>
              <p:nvPr/>
            </p:nvGrpSpPr>
            <p:grpSpPr>
              <a:xfrm>
                <a:off x="1016797" y="593529"/>
                <a:ext cx="444014" cy="577450"/>
                <a:chOff x="2255047" y="690567"/>
                <a:chExt cx="444014" cy="577450"/>
              </a:xfrm>
            </p:grpSpPr>
            <p:sp>
              <p:nvSpPr>
                <p:cNvPr id="2960" name="Google Shape;2960;p59"/>
                <p:cNvSpPr/>
                <p:nvPr/>
              </p:nvSpPr>
              <p:spPr>
                <a:xfrm>
                  <a:off x="2255047" y="690567"/>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59"/>
                <p:cNvSpPr/>
                <p:nvPr/>
              </p:nvSpPr>
              <p:spPr>
                <a:xfrm>
                  <a:off x="2588630" y="690567"/>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62" name="Google Shape;2962;p59"/>
                <p:cNvCxnSpPr/>
                <p:nvPr/>
              </p:nvCxnSpPr>
              <p:spPr>
                <a:xfrm>
                  <a:off x="2320463" y="924475"/>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63" name="Google Shape;2963;p59"/>
                <p:cNvCxnSpPr/>
                <p:nvPr/>
              </p:nvCxnSpPr>
              <p:spPr>
                <a:xfrm>
                  <a:off x="2320463" y="979300"/>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64" name="Google Shape;2964;p59"/>
                <p:cNvCxnSpPr/>
                <p:nvPr/>
              </p:nvCxnSpPr>
              <p:spPr>
                <a:xfrm>
                  <a:off x="2320463" y="1031550"/>
                  <a:ext cx="313200" cy="0"/>
                </a:xfrm>
                <a:prstGeom prst="straightConnector1">
                  <a:avLst/>
                </a:prstGeom>
                <a:noFill/>
                <a:ln w="9525" cap="flat" cmpd="sng">
                  <a:solidFill>
                    <a:schemeClr val="dk1"/>
                  </a:solidFill>
                  <a:prstDash val="solid"/>
                  <a:round/>
                  <a:headEnd type="none" w="med" len="med"/>
                  <a:tailEnd type="none" w="med" len="med"/>
                </a:ln>
              </p:spPr>
            </p:cxnSp>
          </p:grpSp>
        </p:grpSp>
      </p:grpSp>
      <p:sp>
        <p:nvSpPr>
          <p:cNvPr id="10" name="Google Shape;2622;p59">
            <a:extLst>
              <a:ext uri="{FF2B5EF4-FFF2-40B4-BE49-F238E27FC236}">
                <a16:creationId xmlns:a16="http://schemas.microsoft.com/office/drawing/2014/main" id="{76ED2ACC-6DD9-2FF5-F29B-D7486AD75256}"/>
              </a:ext>
            </a:extLst>
          </p:cNvPr>
          <p:cNvSpPr txBox="1">
            <a:spLocks/>
          </p:cNvSpPr>
          <p:nvPr/>
        </p:nvSpPr>
        <p:spPr>
          <a:xfrm>
            <a:off x="1087082" y="3989015"/>
            <a:ext cx="7160326" cy="762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9pPr>
          </a:lstStyle>
          <a:p>
            <a:pPr marL="0" indent="0" algn="just"/>
            <a:endParaRPr lang="en-US" sz="2200"/>
          </a:p>
        </p:txBody>
      </p:sp>
      <p:grpSp>
        <p:nvGrpSpPr>
          <p:cNvPr id="2" name="Google Shape;1829;p50">
            <a:extLst>
              <a:ext uri="{FF2B5EF4-FFF2-40B4-BE49-F238E27FC236}">
                <a16:creationId xmlns:a16="http://schemas.microsoft.com/office/drawing/2014/main" id="{A2E860FF-70C0-4ADC-31C3-C44C87BC9614}"/>
              </a:ext>
            </a:extLst>
          </p:cNvPr>
          <p:cNvGrpSpPr/>
          <p:nvPr/>
        </p:nvGrpSpPr>
        <p:grpSpPr>
          <a:xfrm>
            <a:off x="1668609" y="1428002"/>
            <a:ext cx="5819710" cy="3212350"/>
            <a:chOff x="1662150" y="965574"/>
            <a:chExt cx="5819710" cy="3212350"/>
          </a:xfrm>
        </p:grpSpPr>
        <p:sp>
          <p:nvSpPr>
            <p:cNvPr id="3" name="Google Shape;1830;p50">
              <a:extLst>
                <a:ext uri="{FF2B5EF4-FFF2-40B4-BE49-F238E27FC236}">
                  <a16:creationId xmlns:a16="http://schemas.microsoft.com/office/drawing/2014/main" id="{1277E6FB-0DF8-A528-FE53-D7356A241746}"/>
                </a:ext>
              </a:extLst>
            </p:cNvPr>
            <p:cNvSpPr/>
            <p:nvPr/>
          </p:nvSpPr>
          <p:spPr>
            <a:xfrm>
              <a:off x="1665638" y="1292501"/>
              <a:ext cx="5816222" cy="2885423"/>
            </a:xfrm>
            <a:custGeom>
              <a:avLst/>
              <a:gdLst/>
              <a:ahLst/>
              <a:cxnLst/>
              <a:rect l="l" t="t" r="r" b="b"/>
              <a:pathLst>
                <a:path w="58289" h="52980" extrusionOk="0">
                  <a:moveTo>
                    <a:pt x="1" y="0"/>
                  </a:moveTo>
                  <a:lnTo>
                    <a:pt x="1" y="52980"/>
                  </a:lnTo>
                  <a:lnTo>
                    <a:pt x="58289" y="52980"/>
                  </a:lnTo>
                  <a:lnTo>
                    <a:pt x="58289" y="0"/>
                  </a:lnTo>
                  <a:close/>
                </a:path>
              </a:pathLst>
            </a:custGeom>
            <a:solidFill>
              <a:schemeClr val="dk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 name="Google Shape;1831;p50">
              <a:extLst>
                <a:ext uri="{FF2B5EF4-FFF2-40B4-BE49-F238E27FC236}">
                  <a16:creationId xmlns:a16="http://schemas.microsoft.com/office/drawing/2014/main" id="{0746E57D-DA33-6CCE-C38F-6D72089FAEE2}"/>
                </a:ext>
              </a:extLst>
            </p:cNvPr>
            <p:cNvGrpSpPr/>
            <p:nvPr/>
          </p:nvGrpSpPr>
          <p:grpSpPr>
            <a:xfrm>
              <a:off x="1662150" y="965574"/>
              <a:ext cx="5819675" cy="326925"/>
              <a:chOff x="1662163" y="959424"/>
              <a:chExt cx="5819675" cy="326925"/>
            </a:xfrm>
          </p:grpSpPr>
          <p:sp>
            <p:nvSpPr>
              <p:cNvPr id="5" name="Google Shape;1832;p50">
                <a:extLst>
                  <a:ext uri="{FF2B5EF4-FFF2-40B4-BE49-F238E27FC236}">
                    <a16:creationId xmlns:a16="http://schemas.microsoft.com/office/drawing/2014/main" id="{93E1C9D3-47AD-B55E-5210-C04748C7B1BD}"/>
                  </a:ext>
                </a:extLst>
              </p:cNvPr>
              <p:cNvSpPr/>
              <p:nvPr/>
            </p:nvSpPr>
            <p:spPr>
              <a:xfrm>
                <a:off x="1662163" y="959425"/>
                <a:ext cx="5819675" cy="326923"/>
              </a:xfrm>
              <a:custGeom>
                <a:avLst/>
                <a:gdLst/>
                <a:ahLst/>
                <a:cxnLst/>
                <a:rect l="l" t="t" r="r" b="b"/>
                <a:pathLst>
                  <a:path w="58255" h="3991" extrusionOk="0">
                    <a:moveTo>
                      <a:pt x="1" y="0"/>
                    </a:moveTo>
                    <a:lnTo>
                      <a:pt x="1" y="3990"/>
                    </a:lnTo>
                    <a:lnTo>
                      <a:pt x="58254" y="3990"/>
                    </a:lnTo>
                    <a:lnTo>
                      <a:pt x="58254" y="0"/>
                    </a:ln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 name="Google Shape;1833;p50">
                <a:extLst>
                  <a:ext uri="{FF2B5EF4-FFF2-40B4-BE49-F238E27FC236}">
                    <a16:creationId xmlns:a16="http://schemas.microsoft.com/office/drawing/2014/main" id="{77ACED33-11E3-F73A-8614-BE469DD1EEF3}"/>
                  </a:ext>
                </a:extLst>
              </p:cNvPr>
              <p:cNvGrpSpPr/>
              <p:nvPr/>
            </p:nvGrpSpPr>
            <p:grpSpPr>
              <a:xfrm>
                <a:off x="1764526" y="959424"/>
                <a:ext cx="5589241" cy="326925"/>
                <a:chOff x="1764526" y="959424"/>
                <a:chExt cx="5589241" cy="326925"/>
              </a:xfrm>
            </p:grpSpPr>
            <p:sp>
              <p:nvSpPr>
                <p:cNvPr id="7" name="Google Shape;1834;p50">
                  <a:extLst>
                    <a:ext uri="{FF2B5EF4-FFF2-40B4-BE49-F238E27FC236}">
                      <a16:creationId xmlns:a16="http://schemas.microsoft.com/office/drawing/2014/main" id="{0D8D1FD7-220C-13B0-EC3A-AFBB3F066CD0}"/>
                    </a:ext>
                  </a:extLst>
                </p:cNvPr>
                <p:cNvSpPr/>
                <p:nvPr/>
              </p:nvSpPr>
              <p:spPr>
                <a:xfrm>
                  <a:off x="1980533" y="959424"/>
                  <a:ext cx="17119" cy="326925"/>
                </a:xfrm>
                <a:custGeom>
                  <a:avLst/>
                  <a:gdLst/>
                  <a:ahLst/>
                  <a:cxnLst/>
                  <a:rect l="l" t="t" r="r" b="b"/>
                  <a:pathLst>
                    <a:path w="209" h="3991" extrusionOk="0">
                      <a:moveTo>
                        <a:pt x="1" y="0"/>
                      </a:moveTo>
                      <a:lnTo>
                        <a:pt x="1" y="3990"/>
                      </a:lnTo>
                      <a:lnTo>
                        <a:pt x="209" y="3990"/>
                      </a:lnTo>
                      <a:lnTo>
                        <a:pt x="2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835;p50">
                  <a:extLst>
                    <a:ext uri="{FF2B5EF4-FFF2-40B4-BE49-F238E27FC236}">
                      <a16:creationId xmlns:a16="http://schemas.microsoft.com/office/drawing/2014/main" id="{2F0D76CF-9439-DBDF-E726-ABF6C0E39920}"/>
                    </a:ext>
                  </a:extLst>
                </p:cNvPr>
                <p:cNvSpPr/>
                <p:nvPr/>
              </p:nvSpPr>
              <p:spPr>
                <a:xfrm>
                  <a:off x="1764526" y="1030443"/>
                  <a:ext cx="105256" cy="184802"/>
                </a:xfrm>
                <a:custGeom>
                  <a:avLst/>
                  <a:gdLst/>
                  <a:ahLst/>
                  <a:cxnLst/>
                  <a:rect l="l" t="t" r="r" b="b"/>
                  <a:pathLst>
                    <a:path w="1285" h="2256" extrusionOk="0">
                      <a:moveTo>
                        <a:pt x="1285" y="1"/>
                      </a:moveTo>
                      <a:lnTo>
                        <a:pt x="1" y="1146"/>
                      </a:lnTo>
                      <a:lnTo>
                        <a:pt x="1285" y="2256"/>
                      </a:lnTo>
                      <a:lnTo>
                        <a:pt x="128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836;p50">
                  <a:extLst>
                    <a:ext uri="{FF2B5EF4-FFF2-40B4-BE49-F238E27FC236}">
                      <a16:creationId xmlns:a16="http://schemas.microsoft.com/office/drawing/2014/main" id="{C32E110A-7766-26B9-8673-CC966165C637}"/>
                    </a:ext>
                  </a:extLst>
                </p:cNvPr>
                <p:cNvSpPr/>
                <p:nvPr/>
              </p:nvSpPr>
              <p:spPr>
                <a:xfrm>
                  <a:off x="7117856" y="959424"/>
                  <a:ext cx="17120" cy="326923"/>
                </a:xfrm>
                <a:custGeom>
                  <a:avLst/>
                  <a:gdLst/>
                  <a:ahLst/>
                  <a:cxnLst/>
                  <a:rect l="l" t="t" r="r" b="b"/>
                  <a:pathLst>
                    <a:path w="209" h="3991" extrusionOk="0">
                      <a:moveTo>
                        <a:pt x="0" y="0"/>
                      </a:moveTo>
                      <a:lnTo>
                        <a:pt x="0" y="3990"/>
                      </a:lnTo>
                      <a:lnTo>
                        <a:pt x="208" y="3990"/>
                      </a:lnTo>
                      <a:lnTo>
                        <a:pt x="20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837;p50">
                  <a:extLst>
                    <a:ext uri="{FF2B5EF4-FFF2-40B4-BE49-F238E27FC236}">
                      <a16:creationId xmlns:a16="http://schemas.microsoft.com/office/drawing/2014/main" id="{FE7E2570-9FCE-A140-B6A4-F825B6F14A47}"/>
                    </a:ext>
                  </a:extLst>
                </p:cNvPr>
                <p:cNvSpPr/>
                <p:nvPr/>
              </p:nvSpPr>
              <p:spPr>
                <a:xfrm>
                  <a:off x="7245724" y="1030443"/>
                  <a:ext cx="108043" cy="184800"/>
                </a:xfrm>
                <a:custGeom>
                  <a:avLst/>
                  <a:gdLst/>
                  <a:ahLst/>
                  <a:cxnLst/>
                  <a:rect l="l" t="t" r="r" b="b"/>
                  <a:pathLst>
                    <a:path w="1319" h="2256" extrusionOk="0">
                      <a:moveTo>
                        <a:pt x="0" y="1"/>
                      </a:moveTo>
                      <a:lnTo>
                        <a:pt x="0" y="2256"/>
                      </a:lnTo>
                      <a:lnTo>
                        <a:pt x="1319" y="1146"/>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2622" name="Google Shape;2622;p59"/>
          <p:cNvSpPr txBox="1">
            <a:spLocks noGrp="1"/>
          </p:cNvSpPr>
          <p:nvPr>
            <p:ph type="subTitle" idx="1"/>
          </p:nvPr>
        </p:nvSpPr>
        <p:spPr>
          <a:xfrm>
            <a:off x="2004098" y="1986929"/>
            <a:ext cx="5137324" cy="880024"/>
          </a:xfrm>
          <a:prstGeom prst="rect">
            <a:avLst/>
          </a:prstGeom>
        </p:spPr>
        <p:txBody>
          <a:bodyPr spcFirstLastPara="1" wrap="square" lIns="91425" tIns="91425" rIns="91425" bIns="91425" anchor="ctr" anchorCtr="0">
            <a:noAutofit/>
          </a:bodyPr>
          <a:lstStyle/>
          <a:p>
            <a:pPr marL="0" indent="0"/>
            <a:br>
              <a:rPr lang="vi-VN" sz="2800"/>
            </a:br>
            <a:r>
              <a:rPr lang="en-US" sz="2800"/>
              <a:t>&lt;</a:t>
            </a:r>
            <a:r>
              <a:rPr lang="vi-VN" sz="2800"/>
              <a:t>2, 3, 4, 1</a:t>
            </a:r>
            <a:r>
              <a:rPr lang="en-US" sz="2800"/>
              <a:t>&gt;</a:t>
            </a:r>
            <a:endParaRPr lang="vi-VN" sz="2800"/>
          </a:p>
        </p:txBody>
      </p:sp>
      <p:sp>
        <p:nvSpPr>
          <p:cNvPr id="12" name="Google Shape;2622;p59">
            <a:extLst>
              <a:ext uri="{FF2B5EF4-FFF2-40B4-BE49-F238E27FC236}">
                <a16:creationId xmlns:a16="http://schemas.microsoft.com/office/drawing/2014/main" id="{44684954-CCB3-D4E4-D7DF-BA1B9B63B9BC}"/>
              </a:ext>
            </a:extLst>
          </p:cNvPr>
          <p:cNvSpPr txBox="1">
            <a:spLocks/>
          </p:cNvSpPr>
          <p:nvPr/>
        </p:nvSpPr>
        <p:spPr>
          <a:xfrm>
            <a:off x="2068507" y="1463861"/>
            <a:ext cx="4991386" cy="25512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9pPr>
          </a:lstStyle>
          <a:p>
            <a:pPr marL="0" indent="0"/>
            <a:r>
              <a:rPr lang="en-US" sz="2200" err="1"/>
              <a:t>Abtraction</a:t>
            </a:r>
            <a:endParaRPr lang="vi-VN"/>
          </a:p>
        </p:txBody>
      </p:sp>
      <p:cxnSp>
        <p:nvCxnSpPr>
          <p:cNvPr id="14" name="Straight Arrow Connector 13">
            <a:extLst>
              <a:ext uri="{FF2B5EF4-FFF2-40B4-BE49-F238E27FC236}">
                <a16:creationId xmlns:a16="http://schemas.microsoft.com/office/drawing/2014/main" id="{8CCF4387-C124-9291-7E5B-0E184904CBB8}"/>
              </a:ext>
            </a:extLst>
          </p:cNvPr>
          <p:cNvCxnSpPr/>
          <p:nvPr/>
        </p:nvCxnSpPr>
        <p:spPr>
          <a:xfrm>
            <a:off x="4070111" y="2837327"/>
            <a:ext cx="0" cy="41938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6E7B1C1A-DF17-7863-74C7-83154EE079A4}"/>
              </a:ext>
            </a:extLst>
          </p:cNvPr>
          <p:cNvSpPr/>
          <p:nvPr/>
        </p:nvSpPr>
        <p:spPr>
          <a:xfrm>
            <a:off x="3844444" y="2385993"/>
            <a:ext cx="451334" cy="45133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16" name="TextBox 15">
            <a:extLst>
              <a:ext uri="{FF2B5EF4-FFF2-40B4-BE49-F238E27FC236}">
                <a16:creationId xmlns:a16="http://schemas.microsoft.com/office/drawing/2014/main" id="{DEE4A5F3-0411-076F-1902-CBAC839C2F94}"/>
              </a:ext>
            </a:extLst>
          </p:cNvPr>
          <p:cNvSpPr txBox="1"/>
          <p:nvPr/>
        </p:nvSpPr>
        <p:spPr>
          <a:xfrm>
            <a:off x="2805076" y="3301597"/>
            <a:ext cx="2530069" cy="338554"/>
          </a:xfrm>
          <a:prstGeom prst="rect">
            <a:avLst/>
          </a:prstGeom>
          <a:noFill/>
        </p:spPr>
        <p:txBody>
          <a:bodyPr wrap="square" rtlCol="0">
            <a:spAutoFit/>
          </a:bodyPr>
          <a:lstStyle/>
          <a:p>
            <a:r>
              <a:rPr lang="en-US" sz="1600" dirty="0">
                <a:latin typeface="Raleway" pitchFamily="2" charset="0"/>
              </a:rPr>
              <a:t>Assign person 1 to job 2</a:t>
            </a:r>
          </a:p>
        </p:txBody>
      </p:sp>
    </p:spTree>
    <p:extLst>
      <p:ext uri="{BB962C8B-B14F-4D97-AF65-F5344CB8AC3E}">
        <p14:creationId xmlns:p14="http://schemas.microsoft.com/office/powerpoint/2010/main" val="2636309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2620"/>
        <p:cNvGrpSpPr/>
        <p:nvPr/>
      </p:nvGrpSpPr>
      <p:grpSpPr>
        <a:xfrm>
          <a:off x="0" y="0"/>
          <a:ext cx="0" cy="0"/>
          <a:chOff x="0" y="0"/>
          <a:chExt cx="0" cy="0"/>
        </a:xfrm>
      </p:grpSpPr>
      <p:sp>
        <p:nvSpPr>
          <p:cNvPr id="2627" name="Google Shape;2627;p59"/>
          <p:cNvSpPr txBox="1">
            <a:spLocks noGrp="1"/>
          </p:cNvSpPr>
          <p:nvPr>
            <p:ph type="title" idx="6"/>
          </p:nvPr>
        </p:nvSpPr>
        <p:spPr>
          <a:xfrm>
            <a:off x="1494388" y="747585"/>
            <a:ext cx="63438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Assignment Problem</a:t>
            </a:r>
            <a:endParaRPr/>
          </a:p>
        </p:txBody>
      </p:sp>
      <p:grpSp>
        <p:nvGrpSpPr>
          <p:cNvPr id="2670" name="Google Shape;2670;p59"/>
          <p:cNvGrpSpPr/>
          <p:nvPr/>
        </p:nvGrpSpPr>
        <p:grpSpPr>
          <a:xfrm>
            <a:off x="787370" y="4281505"/>
            <a:ext cx="369130" cy="405607"/>
            <a:chOff x="787370" y="4281505"/>
            <a:chExt cx="369130" cy="405607"/>
          </a:xfrm>
        </p:grpSpPr>
        <p:grpSp>
          <p:nvGrpSpPr>
            <p:cNvPr id="2671" name="Google Shape;2671;p59"/>
            <p:cNvGrpSpPr/>
            <p:nvPr/>
          </p:nvGrpSpPr>
          <p:grpSpPr>
            <a:xfrm>
              <a:off x="787370" y="4281505"/>
              <a:ext cx="225414" cy="405607"/>
              <a:chOff x="8063823" y="2506947"/>
              <a:chExt cx="198009" cy="356296"/>
            </a:xfrm>
          </p:grpSpPr>
          <p:sp>
            <p:nvSpPr>
              <p:cNvPr id="2672" name="Google Shape;2672;p59"/>
              <p:cNvSpPr/>
              <p:nvPr/>
            </p:nvSpPr>
            <p:spPr>
              <a:xfrm>
                <a:off x="8063823" y="2506947"/>
                <a:ext cx="198009" cy="39628"/>
              </a:xfrm>
              <a:custGeom>
                <a:avLst/>
                <a:gdLst/>
                <a:ahLst/>
                <a:cxnLst/>
                <a:rect l="l" t="t" r="r" b="b"/>
                <a:pathLst>
                  <a:path w="4512" h="903" extrusionOk="0">
                    <a:moveTo>
                      <a:pt x="1" y="0"/>
                    </a:moveTo>
                    <a:lnTo>
                      <a:pt x="1" y="902"/>
                    </a:lnTo>
                    <a:lnTo>
                      <a:pt x="4511" y="902"/>
                    </a:lnTo>
                    <a:lnTo>
                      <a:pt x="4511"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59"/>
              <p:cNvSpPr/>
              <p:nvPr/>
            </p:nvSpPr>
            <p:spPr>
              <a:xfrm>
                <a:off x="8063823" y="2823615"/>
                <a:ext cx="198009" cy="39628"/>
              </a:xfrm>
              <a:custGeom>
                <a:avLst/>
                <a:gdLst/>
                <a:ahLst/>
                <a:cxnLst/>
                <a:rect l="l" t="t" r="r" b="b"/>
                <a:pathLst>
                  <a:path w="4512" h="903" extrusionOk="0">
                    <a:moveTo>
                      <a:pt x="1" y="1"/>
                    </a:moveTo>
                    <a:lnTo>
                      <a:pt x="1" y="903"/>
                    </a:lnTo>
                    <a:lnTo>
                      <a:pt x="4511" y="903"/>
                    </a:lnTo>
                    <a:lnTo>
                      <a:pt x="4511" y="1"/>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59"/>
              <p:cNvSpPr/>
              <p:nvPr/>
            </p:nvSpPr>
            <p:spPr>
              <a:xfrm>
                <a:off x="8082122" y="2546531"/>
                <a:ext cx="159917" cy="275642"/>
              </a:xfrm>
              <a:custGeom>
                <a:avLst/>
                <a:gdLst/>
                <a:ahLst/>
                <a:cxnLst/>
                <a:rect l="l" t="t" r="r" b="b"/>
                <a:pathLst>
                  <a:path w="3644" h="6281" extrusionOk="0">
                    <a:moveTo>
                      <a:pt x="0" y="0"/>
                    </a:moveTo>
                    <a:lnTo>
                      <a:pt x="0" y="1735"/>
                    </a:lnTo>
                    <a:lnTo>
                      <a:pt x="1214" y="2915"/>
                    </a:lnTo>
                    <a:lnTo>
                      <a:pt x="1214" y="3366"/>
                    </a:lnTo>
                    <a:lnTo>
                      <a:pt x="0" y="4511"/>
                    </a:lnTo>
                    <a:lnTo>
                      <a:pt x="0" y="6280"/>
                    </a:lnTo>
                    <a:lnTo>
                      <a:pt x="3643" y="6280"/>
                    </a:lnTo>
                    <a:lnTo>
                      <a:pt x="3643" y="4511"/>
                    </a:lnTo>
                    <a:lnTo>
                      <a:pt x="2463" y="3366"/>
                    </a:lnTo>
                    <a:lnTo>
                      <a:pt x="2463" y="2915"/>
                    </a:lnTo>
                    <a:lnTo>
                      <a:pt x="3643" y="1735"/>
                    </a:lnTo>
                    <a:lnTo>
                      <a:pt x="3643"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59"/>
              <p:cNvSpPr/>
              <p:nvPr/>
            </p:nvSpPr>
            <p:spPr>
              <a:xfrm>
                <a:off x="8086686" y="2756648"/>
                <a:ext cx="152281" cy="65520"/>
              </a:xfrm>
              <a:custGeom>
                <a:avLst/>
                <a:gdLst/>
                <a:ahLst/>
                <a:cxnLst/>
                <a:rect l="l" t="t" r="r" b="b"/>
                <a:pathLst>
                  <a:path w="3470" h="1493" extrusionOk="0">
                    <a:moveTo>
                      <a:pt x="1527" y="0"/>
                    </a:moveTo>
                    <a:lnTo>
                      <a:pt x="0" y="1492"/>
                    </a:lnTo>
                    <a:lnTo>
                      <a:pt x="3470" y="1492"/>
                    </a:lnTo>
                    <a:lnTo>
                      <a:pt x="19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59"/>
              <p:cNvSpPr/>
              <p:nvPr/>
            </p:nvSpPr>
            <p:spPr>
              <a:xfrm>
                <a:off x="8086686" y="2756648"/>
                <a:ext cx="152281" cy="65520"/>
              </a:xfrm>
              <a:custGeom>
                <a:avLst/>
                <a:gdLst/>
                <a:ahLst/>
                <a:cxnLst/>
                <a:rect l="l" t="t" r="r" b="b"/>
                <a:pathLst>
                  <a:path w="3470" h="1493" fill="none" extrusionOk="0">
                    <a:moveTo>
                      <a:pt x="1527" y="0"/>
                    </a:moveTo>
                    <a:lnTo>
                      <a:pt x="0" y="1492"/>
                    </a:lnTo>
                    <a:lnTo>
                      <a:pt x="3470" y="1492"/>
                    </a:lnTo>
                    <a:lnTo>
                      <a:pt x="194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59"/>
              <p:cNvSpPr/>
              <p:nvPr/>
            </p:nvSpPr>
            <p:spPr>
              <a:xfrm>
                <a:off x="8153654" y="2726192"/>
                <a:ext cx="18344" cy="19836"/>
              </a:xfrm>
              <a:custGeom>
                <a:avLst/>
                <a:gdLst/>
                <a:ahLst/>
                <a:cxnLst/>
                <a:rect l="l" t="t" r="r" b="b"/>
                <a:pathLst>
                  <a:path w="418" h="452" extrusionOk="0">
                    <a:moveTo>
                      <a:pt x="1" y="0"/>
                    </a:moveTo>
                    <a:lnTo>
                      <a:pt x="1" y="451"/>
                    </a:lnTo>
                    <a:lnTo>
                      <a:pt x="417" y="451"/>
                    </a:lnTo>
                    <a:lnTo>
                      <a:pt x="41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59"/>
              <p:cNvSpPr/>
              <p:nvPr/>
            </p:nvSpPr>
            <p:spPr>
              <a:xfrm>
                <a:off x="8153654" y="2698765"/>
                <a:ext cx="18344" cy="19836"/>
              </a:xfrm>
              <a:custGeom>
                <a:avLst/>
                <a:gdLst/>
                <a:ahLst/>
                <a:cxnLst/>
                <a:rect l="l" t="t" r="r" b="b"/>
                <a:pathLst>
                  <a:path w="418" h="452" extrusionOk="0">
                    <a:moveTo>
                      <a:pt x="1" y="1"/>
                    </a:moveTo>
                    <a:lnTo>
                      <a:pt x="1" y="452"/>
                    </a:lnTo>
                    <a:lnTo>
                      <a:pt x="417" y="452"/>
                    </a:lnTo>
                    <a:lnTo>
                      <a:pt x="41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59"/>
              <p:cNvSpPr/>
              <p:nvPr/>
            </p:nvSpPr>
            <p:spPr>
              <a:xfrm>
                <a:off x="8124734" y="2628726"/>
                <a:ext cx="74648" cy="27472"/>
              </a:xfrm>
              <a:custGeom>
                <a:avLst/>
                <a:gdLst/>
                <a:ahLst/>
                <a:cxnLst/>
                <a:rect l="l" t="t" r="r" b="b"/>
                <a:pathLst>
                  <a:path w="1701" h="626" extrusionOk="0">
                    <a:moveTo>
                      <a:pt x="1" y="1"/>
                    </a:moveTo>
                    <a:lnTo>
                      <a:pt x="660" y="625"/>
                    </a:lnTo>
                    <a:lnTo>
                      <a:pt x="1076" y="625"/>
                    </a:lnTo>
                    <a:lnTo>
                      <a:pt x="17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80" name="Google Shape;2680;p59"/>
            <p:cNvSpPr/>
            <p:nvPr/>
          </p:nvSpPr>
          <p:spPr>
            <a:xfrm>
              <a:off x="1064550" y="4376213"/>
              <a:ext cx="91950" cy="91100"/>
            </a:xfrm>
            <a:custGeom>
              <a:avLst/>
              <a:gdLst/>
              <a:ahLst/>
              <a:cxnLst/>
              <a:rect l="l" t="t" r="r" b="b"/>
              <a:pathLst>
                <a:path w="3678" h="3644" fill="none" extrusionOk="0">
                  <a:moveTo>
                    <a:pt x="3157" y="0"/>
                  </a:moveTo>
                  <a:lnTo>
                    <a:pt x="1839" y="1319"/>
                  </a:lnTo>
                  <a:lnTo>
                    <a:pt x="486" y="0"/>
                  </a:lnTo>
                  <a:lnTo>
                    <a:pt x="0" y="486"/>
                  </a:lnTo>
                  <a:lnTo>
                    <a:pt x="1319" y="1805"/>
                  </a:lnTo>
                  <a:lnTo>
                    <a:pt x="0" y="3158"/>
                  </a:lnTo>
                  <a:lnTo>
                    <a:pt x="486" y="3643"/>
                  </a:lnTo>
                  <a:lnTo>
                    <a:pt x="1839" y="2325"/>
                  </a:lnTo>
                  <a:lnTo>
                    <a:pt x="3157" y="3643"/>
                  </a:lnTo>
                  <a:lnTo>
                    <a:pt x="3678" y="3158"/>
                  </a:lnTo>
                  <a:lnTo>
                    <a:pt x="2325" y="1805"/>
                  </a:lnTo>
                  <a:lnTo>
                    <a:pt x="3678" y="486"/>
                  </a:lnTo>
                  <a:lnTo>
                    <a:pt x="3157" y="0"/>
                  </a:lnTo>
                  <a:lnTo>
                    <a:pt x="3157" y="0"/>
                  </a:lnTo>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81" name="Google Shape;2681;p59"/>
          <p:cNvGrpSpPr/>
          <p:nvPr/>
        </p:nvGrpSpPr>
        <p:grpSpPr>
          <a:xfrm>
            <a:off x="8009738" y="444900"/>
            <a:ext cx="739738" cy="499927"/>
            <a:chOff x="8009738" y="444900"/>
            <a:chExt cx="739738" cy="499927"/>
          </a:xfrm>
        </p:grpSpPr>
        <p:grpSp>
          <p:nvGrpSpPr>
            <p:cNvPr id="2682" name="Google Shape;2682;p59"/>
            <p:cNvGrpSpPr/>
            <p:nvPr/>
          </p:nvGrpSpPr>
          <p:grpSpPr>
            <a:xfrm>
              <a:off x="8114513" y="444900"/>
              <a:ext cx="634963" cy="406652"/>
              <a:chOff x="8114513" y="444900"/>
              <a:chExt cx="634963" cy="406652"/>
            </a:xfrm>
          </p:grpSpPr>
          <p:sp>
            <p:nvSpPr>
              <p:cNvPr id="2683" name="Google Shape;2683;p59"/>
              <p:cNvSpPr/>
              <p:nvPr/>
            </p:nvSpPr>
            <p:spPr>
              <a:xfrm>
                <a:off x="8114513" y="444900"/>
                <a:ext cx="634950" cy="59000"/>
              </a:xfrm>
              <a:custGeom>
                <a:avLst/>
                <a:gdLst/>
                <a:ahLst/>
                <a:cxnLst/>
                <a:rect l="l" t="t" r="r" b="b"/>
                <a:pathLst>
                  <a:path w="25398" h="2360" extrusionOk="0">
                    <a:moveTo>
                      <a:pt x="1" y="0"/>
                    </a:moveTo>
                    <a:lnTo>
                      <a:pt x="1" y="2359"/>
                    </a:lnTo>
                    <a:lnTo>
                      <a:pt x="25398" y="2359"/>
                    </a:lnTo>
                    <a:lnTo>
                      <a:pt x="25398"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59"/>
              <p:cNvSpPr/>
              <p:nvPr/>
            </p:nvSpPr>
            <p:spPr>
              <a:xfrm>
                <a:off x="8706063" y="463100"/>
                <a:ext cx="21725" cy="20850"/>
              </a:xfrm>
              <a:custGeom>
                <a:avLst/>
                <a:gdLst/>
                <a:ahLst/>
                <a:cxnLst/>
                <a:rect l="l" t="t" r="r" b="b"/>
                <a:pathLst>
                  <a:path w="869" h="834" fill="none" extrusionOk="0">
                    <a:moveTo>
                      <a:pt x="1" y="1"/>
                    </a:moveTo>
                    <a:lnTo>
                      <a:pt x="868" y="833"/>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59"/>
              <p:cNvSpPr/>
              <p:nvPr/>
            </p:nvSpPr>
            <p:spPr>
              <a:xfrm>
                <a:off x="8706063" y="463100"/>
                <a:ext cx="21725" cy="20850"/>
              </a:xfrm>
              <a:custGeom>
                <a:avLst/>
                <a:gdLst/>
                <a:ahLst/>
                <a:cxnLst/>
                <a:rect l="l" t="t" r="r" b="b"/>
                <a:pathLst>
                  <a:path w="869" h="834" fill="none" extrusionOk="0">
                    <a:moveTo>
                      <a:pt x="868" y="1"/>
                    </a:moveTo>
                    <a:lnTo>
                      <a:pt x="1" y="833"/>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59"/>
              <p:cNvSpPr/>
              <p:nvPr/>
            </p:nvSpPr>
            <p:spPr>
              <a:xfrm>
                <a:off x="8114525" y="503900"/>
                <a:ext cx="634950" cy="347652"/>
              </a:xfrm>
              <a:custGeom>
                <a:avLst/>
                <a:gdLst/>
                <a:ahLst/>
                <a:cxnLst/>
                <a:rect l="l" t="t" r="r" b="b"/>
                <a:pathLst>
                  <a:path w="25398" h="2360" extrusionOk="0">
                    <a:moveTo>
                      <a:pt x="1" y="0"/>
                    </a:moveTo>
                    <a:lnTo>
                      <a:pt x="1" y="2359"/>
                    </a:lnTo>
                    <a:lnTo>
                      <a:pt x="25398" y="2359"/>
                    </a:lnTo>
                    <a:lnTo>
                      <a:pt x="25398"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87" name="Google Shape;2687;p59"/>
            <p:cNvGrpSpPr/>
            <p:nvPr/>
          </p:nvGrpSpPr>
          <p:grpSpPr>
            <a:xfrm>
              <a:off x="8009738" y="538175"/>
              <a:ext cx="634963" cy="406652"/>
              <a:chOff x="8009738" y="538175"/>
              <a:chExt cx="634963" cy="406652"/>
            </a:xfrm>
          </p:grpSpPr>
          <p:sp>
            <p:nvSpPr>
              <p:cNvPr id="2688" name="Google Shape;2688;p59"/>
              <p:cNvSpPr/>
              <p:nvPr/>
            </p:nvSpPr>
            <p:spPr>
              <a:xfrm>
                <a:off x="8009738" y="538175"/>
                <a:ext cx="634950" cy="59000"/>
              </a:xfrm>
              <a:custGeom>
                <a:avLst/>
                <a:gdLst/>
                <a:ahLst/>
                <a:cxnLst/>
                <a:rect l="l" t="t" r="r" b="b"/>
                <a:pathLst>
                  <a:path w="25398" h="2360" extrusionOk="0">
                    <a:moveTo>
                      <a:pt x="1" y="0"/>
                    </a:moveTo>
                    <a:lnTo>
                      <a:pt x="1" y="2359"/>
                    </a:lnTo>
                    <a:lnTo>
                      <a:pt x="25398" y="2359"/>
                    </a:lnTo>
                    <a:lnTo>
                      <a:pt x="25398"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59"/>
              <p:cNvSpPr/>
              <p:nvPr/>
            </p:nvSpPr>
            <p:spPr>
              <a:xfrm>
                <a:off x="8601288" y="556375"/>
                <a:ext cx="21725" cy="20850"/>
              </a:xfrm>
              <a:custGeom>
                <a:avLst/>
                <a:gdLst/>
                <a:ahLst/>
                <a:cxnLst/>
                <a:rect l="l" t="t" r="r" b="b"/>
                <a:pathLst>
                  <a:path w="869" h="834" fill="none" extrusionOk="0">
                    <a:moveTo>
                      <a:pt x="1" y="1"/>
                    </a:moveTo>
                    <a:lnTo>
                      <a:pt x="868" y="833"/>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59"/>
              <p:cNvSpPr/>
              <p:nvPr/>
            </p:nvSpPr>
            <p:spPr>
              <a:xfrm>
                <a:off x="8601288" y="556375"/>
                <a:ext cx="21725" cy="20850"/>
              </a:xfrm>
              <a:custGeom>
                <a:avLst/>
                <a:gdLst/>
                <a:ahLst/>
                <a:cxnLst/>
                <a:rect l="l" t="t" r="r" b="b"/>
                <a:pathLst>
                  <a:path w="869" h="834" fill="none" extrusionOk="0">
                    <a:moveTo>
                      <a:pt x="868" y="1"/>
                    </a:moveTo>
                    <a:lnTo>
                      <a:pt x="1" y="833"/>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59"/>
              <p:cNvSpPr/>
              <p:nvPr/>
            </p:nvSpPr>
            <p:spPr>
              <a:xfrm>
                <a:off x="8009750" y="597175"/>
                <a:ext cx="634950" cy="347652"/>
              </a:xfrm>
              <a:custGeom>
                <a:avLst/>
                <a:gdLst/>
                <a:ahLst/>
                <a:cxnLst/>
                <a:rect l="l" t="t" r="r" b="b"/>
                <a:pathLst>
                  <a:path w="25398" h="2360" extrusionOk="0">
                    <a:moveTo>
                      <a:pt x="1" y="0"/>
                    </a:moveTo>
                    <a:lnTo>
                      <a:pt x="1" y="2359"/>
                    </a:lnTo>
                    <a:lnTo>
                      <a:pt x="25398" y="2359"/>
                    </a:lnTo>
                    <a:lnTo>
                      <a:pt x="25398"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692" name="Google Shape;2692;p59"/>
          <p:cNvGrpSpPr/>
          <p:nvPr/>
        </p:nvGrpSpPr>
        <p:grpSpPr>
          <a:xfrm>
            <a:off x="706408" y="-1469152"/>
            <a:ext cx="1218677" cy="2647482"/>
            <a:chOff x="706408" y="-1469152"/>
            <a:chExt cx="1218677" cy="2647482"/>
          </a:xfrm>
        </p:grpSpPr>
        <p:grpSp>
          <p:nvGrpSpPr>
            <p:cNvPr id="2693" name="Google Shape;2693;p59"/>
            <p:cNvGrpSpPr/>
            <p:nvPr/>
          </p:nvGrpSpPr>
          <p:grpSpPr>
            <a:xfrm>
              <a:off x="706408" y="-1469152"/>
              <a:ext cx="1218677" cy="2356830"/>
              <a:chOff x="2071700" y="1617275"/>
              <a:chExt cx="717375" cy="1387350"/>
            </a:xfrm>
          </p:grpSpPr>
          <p:sp>
            <p:nvSpPr>
              <p:cNvPr id="2694" name="Google Shape;2694;p59"/>
              <p:cNvSpPr/>
              <p:nvPr/>
            </p:nvSpPr>
            <p:spPr>
              <a:xfrm>
                <a:off x="2093750" y="1644825"/>
                <a:ext cx="6625" cy="1339950"/>
              </a:xfrm>
              <a:custGeom>
                <a:avLst/>
                <a:gdLst/>
                <a:ahLst/>
                <a:cxnLst/>
                <a:rect l="l" t="t" r="r" b="b"/>
                <a:pathLst>
                  <a:path w="265" h="53598" extrusionOk="0">
                    <a:moveTo>
                      <a:pt x="0" y="0"/>
                    </a:moveTo>
                    <a:lnTo>
                      <a:pt x="0" y="5113"/>
                    </a:lnTo>
                    <a:lnTo>
                      <a:pt x="265" y="5113"/>
                    </a:lnTo>
                    <a:lnTo>
                      <a:pt x="265" y="0"/>
                    </a:lnTo>
                    <a:close/>
                    <a:moveTo>
                      <a:pt x="0" y="5378"/>
                    </a:moveTo>
                    <a:lnTo>
                      <a:pt x="0" y="10447"/>
                    </a:lnTo>
                    <a:lnTo>
                      <a:pt x="265" y="10447"/>
                    </a:lnTo>
                    <a:lnTo>
                      <a:pt x="265" y="5378"/>
                    </a:lnTo>
                    <a:close/>
                    <a:moveTo>
                      <a:pt x="0" y="10755"/>
                    </a:moveTo>
                    <a:lnTo>
                      <a:pt x="0" y="15824"/>
                    </a:lnTo>
                    <a:lnTo>
                      <a:pt x="265" y="15824"/>
                    </a:lnTo>
                    <a:lnTo>
                      <a:pt x="265" y="10755"/>
                    </a:lnTo>
                    <a:close/>
                    <a:moveTo>
                      <a:pt x="0" y="16089"/>
                    </a:moveTo>
                    <a:lnTo>
                      <a:pt x="0" y="21201"/>
                    </a:lnTo>
                    <a:lnTo>
                      <a:pt x="265" y="21201"/>
                    </a:lnTo>
                    <a:lnTo>
                      <a:pt x="265" y="16089"/>
                    </a:lnTo>
                    <a:close/>
                    <a:moveTo>
                      <a:pt x="0" y="21466"/>
                    </a:moveTo>
                    <a:lnTo>
                      <a:pt x="0" y="26579"/>
                    </a:lnTo>
                    <a:lnTo>
                      <a:pt x="265" y="26579"/>
                    </a:lnTo>
                    <a:lnTo>
                      <a:pt x="265" y="21466"/>
                    </a:lnTo>
                    <a:close/>
                    <a:moveTo>
                      <a:pt x="0" y="26843"/>
                    </a:moveTo>
                    <a:lnTo>
                      <a:pt x="0" y="31956"/>
                    </a:lnTo>
                    <a:lnTo>
                      <a:pt x="265" y="31956"/>
                    </a:lnTo>
                    <a:lnTo>
                      <a:pt x="265" y="26843"/>
                    </a:lnTo>
                    <a:close/>
                    <a:moveTo>
                      <a:pt x="0" y="32221"/>
                    </a:moveTo>
                    <a:lnTo>
                      <a:pt x="0" y="37334"/>
                    </a:lnTo>
                    <a:lnTo>
                      <a:pt x="265" y="37334"/>
                    </a:lnTo>
                    <a:lnTo>
                      <a:pt x="265" y="32221"/>
                    </a:lnTo>
                    <a:close/>
                    <a:moveTo>
                      <a:pt x="0" y="37598"/>
                    </a:moveTo>
                    <a:lnTo>
                      <a:pt x="0" y="42711"/>
                    </a:lnTo>
                    <a:lnTo>
                      <a:pt x="265" y="42711"/>
                    </a:lnTo>
                    <a:lnTo>
                      <a:pt x="265" y="37598"/>
                    </a:lnTo>
                    <a:close/>
                    <a:moveTo>
                      <a:pt x="0" y="42975"/>
                    </a:moveTo>
                    <a:lnTo>
                      <a:pt x="0" y="48088"/>
                    </a:lnTo>
                    <a:lnTo>
                      <a:pt x="265" y="48088"/>
                    </a:lnTo>
                    <a:lnTo>
                      <a:pt x="265" y="42975"/>
                    </a:lnTo>
                    <a:close/>
                    <a:moveTo>
                      <a:pt x="0" y="48353"/>
                    </a:moveTo>
                    <a:lnTo>
                      <a:pt x="0" y="53598"/>
                    </a:lnTo>
                    <a:lnTo>
                      <a:pt x="44" y="53598"/>
                    </a:lnTo>
                    <a:lnTo>
                      <a:pt x="44"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59"/>
              <p:cNvSpPr/>
              <p:nvPr/>
            </p:nvSpPr>
            <p:spPr>
              <a:xfrm>
                <a:off x="2093750" y="1643725"/>
                <a:ext cx="6625" cy="1341050"/>
              </a:xfrm>
              <a:custGeom>
                <a:avLst/>
                <a:gdLst/>
                <a:ahLst/>
                <a:cxnLst/>
                <a:rect l="l" t="t" r="r" b="b"/>
                <a:pathLst>
                  <a:path w="265" h="53642" fill="none" extrusionOk="0">
                    <a:moveTo>
                      <a:pt x="0" y="0"/>
                    </a:moveTo>
                    <a:lnTo>
                      <a:pt x="0" y="0"/>
                    </a:lnTo>
                    <a:lnTo>
                      <a:pt x="0" y="53642"/>
                    </a:lnTo>
                    <a:lnTo>
                      <a:pt x="265" y="53642"/>
                    </a:lnTo>
                    <a:lnTo>
                      <a:pt x="44" y="53642"/>
                    </a:lnTo>
                    <a:lnTo>
                      <a:pt x="44" y="53377"/>
                    </a:lnTo>
                    <a:lnTo>
                      <a:pt x="265" y="53377"/>
                    </a:lnTo>
                    <a:lnTo>
                      <a:pt x="265" y="48397"/>
                    </a:lnTo>
                    <a:lnTo>
                      <a:pt x="0" y="48397"/>
                    </a:lnTo>
                    <a:lnTo>
                      <a:pt x="0" y="48132"/>
                    </a:lnTo>
                    <a:lnTo>
                      <a:pt x="265" y="48132"/>
                    </a:lnTo>
                    <a:lnTo>
                      <a:pt x="265" y="43019"/>
                    </a:lnTo>
                    <a:lnTo>
                      <a:pt x="0" y="43019"/>
                    </a:lnTo>
                    <a:lnTo>
                      <a:pt x="0" y="42755"/>
                    </a:lnTo>
                    <a:lnTo>
                      <a:pt x="265" y="42755"/>
                    </a:lnTo>
                    <a:lnTo>
                      <a:pt x="265" y="37642"/>
                    </a:lnTo>
                    <a:lnTo>
                      <a:pt x="0" y="37642"/>
                    </a:lnTo>
                    <a:lnTo>
                      <a:pt x="0" y="37378"/>
                    </a:lnTo>
                    <a:lnTo>
                      <a:pt x="265" y="37378"/>
                    </a:lnTo>
                    <a:lnTo>
                      <a:pt x="265" y="32265"/>
                    </a:lnTo>
                    <a:lnTo>
                      <a:pt x="0" y="32265"/>
                    </a:lnTo>
                    <a:lnTo>
                      <a:pt x="0" y="32000"/>
                    </a:lnTo>
                    <a:lnTo>
                      <a:pt x="265" y="32000"/>
                    </a:lnTo>
                    <a:lnTo>
                      <a:pt x="265" y="26887"/>
                    </a:lnTo>
                    <a:lnTo>
                      <a:pt x="0" y="26887"/>
                    </a:lnTo>
                    <a:lnTo>
                      <a:pt x="0" y="26623"/>
                    </a:lnTo>
                    <a:lnTo>
                      <a:pt x="265" y="26623"/>
                    </a:lnTo>
                    <a:lnTo>
                      <a:pt x="265" y="21510"/>
                    </a:lnTo>
                    <a:lnTo>
                      <a:pt x="0" y="21510"/>
                    </a:lnTo>
                    <a:lnTo>
                      <a:pt x="0" y="21245"/>
                    </a:lnTo>
                    <a:lnTo>
                      <a:pt x="265" y="21245"/>
                    </a:lnTo>
                    <a:lnTo>
                      <a:pt x="265" y="16133"/>
                    </a:lnTo>
                    <a:lnTo>
                      <a:pt x="0" y="16133"/>
                    </a:lnTo>
                    <a:lnTo>
                      <a:pt x="0" y="15868"/>
                    </a:lnTo>
                    <a:lnTo>
                      <a:pt x="265" y="15868"/>
                    </a:lnTo>
                    <a:lnTo>
                      <a:pt x="265" y="10799"/>
                    </a:lnTo>
                    <a:lnTo>
                      <a:pt x="0" y="10799"/>
                    </a:lnTo>
                    <a:lnTo>
                      <a:pt x="0" y="10491"/>
                    </a:lnTo>
                    <a:lnTo>
                      <a:pt x="265" y="10491"/>
                    </a:lnTo>
                    <a:lnTo>
                      <a:pt x="265" y="5422"/>
                    </a:lnTo>
                    <a:lnTo>
                      <a:pt x="0" y="5422"/>
                    </a:lnTo>
                    <a:lnTo>
                      <a:pt x="0" y="5157"/>
                    </a:lnTo>
                    <a:lnTo>
                      <a:pt x="265" y="5157"/>
                    </a:lnTo>
                    <a:lnTo>
                      <a:pt x="265" y="44"/>
                    </a:lnTo>
                    <a:lnTo>
                      <a:pt x="0" y="44"/>
                    </a:lnTo>
                    <a:lnTo>
                      <a:pt x="0"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59"/>
              <p:cNvSpPr/>
              <p:nvPr/>
            </p:nvSpPr>
            <p:spPr>
              <a:xfrm>
                <a:off x="2228175" y="1644825"/>
                <a:ext cx="6650" cy="1333350"/>
              </a:xfrm>
              <a:custGeom>
                <a:avLst/>
                <a:gdLst/>
                <a:ahLst/>
                <a:cxnLst/>
                <a:rect l="l" t="t" r="r" b="b"/>
                <a:pathLst>
                  <a:path w="266" h="53334" extrusionOk="0">
                    <a:moveTo>
                      <a:pt x="1" y="0"/>
                    </a:moveTo>
                    <a:lnTo>
                      <a:pt x="1" y="5113"/>
                    </a:lnTo>
                    <a:lnTo>
                      <a:pt x="265" y="5113"/>
                    </a:lnTo>
                    <a:lnTo>
                      <a:pt x="265" y="0"/>
                    </a:lnTo>
                    <a:close/>
                    <a:moveTo>
                      <a:pt x="1" y="5378"/>
                    </a:moveTo>
                    <a:lnTo>
                      <a:pt x="1" y="10447"/>
                    </a:lnTo>
                    <a:lnTo>
                      <a:pt x="265" y="10447"/>
                    </a:lnTo>
                    <a:lnTo>
                      <a:pt x="265" y="5378"/>
                    </a:lnTo>
                    <a:close/>
                    <a:moveTo>
                      <a:pt x="1" y="10755"/>
                    </a:moveTo>
                    <a:lnTo>
                      <a:pt x="1" y="15824"/>
                    </a:lnTo>
                    <a:lnTo>
                      <a:pt x="265" y="15824"/>
                    </a:lnTo>
                    <a:lnTo>
                      <a:pt x="265" y="10755"/>
                    </a:lnTo>
                    <a:close/>
                    <a:moveTo>
                      <a:pt x="1" y="16089"/>
                    </a:moveTo>
                    <a:lnTo>
                      <a:pt x="1" y="21201"/>
                    </a:lnTo>
                    <a:lnTo>
                      <a:pt x="265" y="21201"/>
                    </a:lnTo>
                    <a:lnTo>
                      <a:pt x="265" y="16089"/>
                    </a:lnTo>
                    <a:close/>
                    <a:moveTo>
                      <a:pt x="1" y="21466"/>
                    </a:moveTo>
                    <a:lnTo>
                      <a:pt x="1" y="26579"/>
                    </a:lnTo>
                    <a:lnTo>
                      <a:pt x="265" y="26579"/>
                    </a:lnTo>
                    <a:lnTo>
                      <a:pt x="265" y="21466"/>
                    </a:lnTo>
                    <a:close/>
                    <a:moveTo>
                      <a:pt x="1" y="26843"/>
                    </a:moveTo>
                    <a:lnTo>
                      <a:pt x="1" y="31956"/>
                    </a:lnTo>
                    <a:lnTo>
                      <a:pt x="265" y="31956"/>
                    </a:lnTo>
                    <a:lnTo>
                      <a:pt x="265" y="26843"/>
                    </a:lnTo>
                    <a:close/>
                    <a:moveTo>
                      <a:pt x="1" y="32221"/>
                    </a:moveTo>
                    <a:lnTo>
                      <a:pt x="1" y="37334"/>
                    </a:lnTo>
                    <a:lnTo>
                      <a:pt x="265" y="37334"/>
                    </a:lnTo>
                    <a:lnTo>
                      <a:pt x="265" y="32221"/>
                    </a:lnTo>
                    <a:close/>
                    <a:moveTo>
                      <a:pt x="1" y="37598"/>
                    </a:moveTo>
                    <a:lnTo>
                      <a:pt x="1" y="42711"/>
                    </a:lnTo>
                    <a:lnTo>
                      <a:pt x="265" y="42711"/>
                    </a:lnTo>
                    <a:lnTo>
                      <a:pt x="265" y="37598"/>
                    </a:lnTo>
                    <a:close/>
                    <a:moveTo>
                      <a:pt x="1" y="42975"/>
                    </a:moveTo>
                    <a:lnTo>
                      <a:pt x="1" y="48088"/>
                    </a:lnTo>
                    <a:lnTo>
                      <a:pt x="265" y="48088"/>
                    </a:lnTo>
                    <a:lnTo>
                      <a:pt x="265" y="42975"/>
                    </a:lnTo>
                    <a:close/>
                    <a:moveTo>
                      <a:pt x="1" y="48353"/>
                    </a:moveTo>
                    <a:lnTo>
                      <a:pt x="1"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59"/>
              <p:cNvSpPr/>
              <p:nvPr/>
            </p:nvSpPr>
            <p:spPr>
              <a:xfrm>
                <a:off x="2228175" y="2853625"/>
                <a:ext cx="6650" cy="124550"/>
              </a:xfrm>
              <a:custGeom>
                <a:avLst/>
                <a:gdLst/>
                <a:ahLst/>
                <a:cxnLst/>
                <a:rect l="l" t="t" r="r" b="b"/>
                <a:pathLst>
                  <a:path w="266" h="4982" fill="none" extrusionOk="0">
                    <a:moveTo>
                      <a:pt x="265" y="1"/>
                    </a:moveTo>
                    <a:lnTo>
                      <a:pt x="1" y="1"/>
                    </a:lnTo>
                    <a:lnTo>
                      <a:pt x="1" y="4981"/>
                    </a:lnTo>
                    <a:lnTo>
                      <a:pt x="265" y="4981"/>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59"/>
              <p:cNvSpPr/>
              <p:nvPr/>
            </p:nvSpPr>
            <p:spPr>
              <a:xfrm>
                <a:off x="2228175" y="2719200"/>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59"/>
              <p:cNvSpPr/>
              <p:nvPr/>
            </p:nvSpPr>
            <p:spPr>
              <a:xfrm>
                <a:off x="2228175" y="2584750"/>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59"/>
              <p:cNvSpPr/>
              <p:nvPr/>
            </p:nvSpPr>
            <p:spPr>
              <a:xfrm>
                <a:off x="2228175" y="2450325"/>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59"/>
              <p:cNvSpPr/>
              <p:nvPr/>
            </p:nvSpPr>
            <p:spPr>
              <a:xfrm>
                <a:off x="2228175" y="2315900"/>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59"/>
              <p:cNvSpPr/>
              <p:nvPr/>
            </p:nvSpPr>
            <p:spPr>
              <a:xfrm>
                <a:off x="2228175" y="2181450"/>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59"/>
              <p:cNvSpPr/>
              <p:nvPr/>
            </p:nvSpPr>
            <p:spPr>
              <a:xfrm>
                <a:off x="2228175" y="2047025"/>
                <a:ext cx="6650" cy="127850"/>
              </a:xfrm>
              <a:custGeom>
                <a:avLst/>
                <a:gdLst/>
                <a:ahLst/>
                <a:cxnLst/>
                <a:rect l="l" t="t" r="r" b="b"/>
                <a:pathLst>
                  <a:path w="266" h="5114" fill="none" extrusionOk="0">
                    <a:moveTo>
                      <a:pt x="265" y="1"/>
                    </a:moveTo>
                    <a:lnTo>
                      <a:pt x="1" y="1"/>
                    </a:lnTo>
                    <a:lnTo>
                      <a:pt x="1" y="5113"/>
                    </a:lnTo>
                    <a:lnTo>
                      <a:pt x="265" y="5113"/>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59"/>
              <p:cNvSpPr/>
              <p:nvPr/>
            </p:nvSpPr>
            <p:spPr>
              <a:xfrm>
                <a:off x="2228175" y="1913700"/>
                <a:ext cx="6650" cy="126750"/>
              </a:xfrm>
              <a:custGeom>
                <a:avLst/>
                <a:gdLst/>
                <a:ahLst/>
                <a:cxnLst/>
                <a:rect l="l" t="t" r="r" b="b"/>
                <a:pathLst>
                  <a:path w="266" h="5070" fill="none" extrusionOk="0">
                    <a:moveTo>
                      <a:pt x="265" y="0"/>
                    </a:moveTo>
                    <a:lnTo>
                      <a:pt x="1" y="0"/>
                    </a:lnTo>
                    <a:lnTo>
                      <a:pt x="1" y="5069"/>
                    </a:lnTo>
                    <a:lnTo>
                      <a:pt x="265" y="5069"/>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59"/>
              <p:cNvSpPr/>
              <p:nvPr/>
            </p:nvSpPr>
            <p:spPr>
              <a:xfrm>
                <a:off x="2228175" y="1779250"/>
                <a:ext cx="6650" cy="126750"/>
              </a:xfrm>
              <a:custGeom>
                <a:avLst/>
                <a:gdLst/>
                <a:ahLst/>
                <a:cxnLst/>
                <a:rect l="l" t="t" r="r" b="b"/>
                <a:pathLst>
                  <a:path w="266" h="5070" fill="none" extrusionOk="0">
                    <a:moveTo>
                      <a:pt x="265" y="1"/>
                    </a:moveTo>
                    <a:lnTo>
                      <a:pt x="1" y="1"/>
                    </a:lnTo>
                    <a:lnTo>
                      <a:pt x="1" y="5070"/>
                    </a:lnTo>
                    <a:lnTo>
                      <a:pt x="265" y="5070"/>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59"/>
              <p:cNvSpPr/>
              <p:nvPr/>
            </p:nvSpPr>
            <p:spPr>
              <a:xfrm>
                <a:off x="2228175" y="1644825"/>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59"/>
              <p:cNvSpPr/>
              <p:nvPr/>
            </p:nvSpPr>
            <p:spPr>
              <a:xfrm>
                <a:off x="2362625" y="1644825"/>
                <a:ext cx="6625" cy="1333350"/>
              </a:xfrm>
              <a:custGeom>
                <a:avLst/>
                <a:gdLst/>
                <a:ahLst/>
                <a:cxnLst/>
                <a:rect l="l" t="t" r="r" b="b"/>
                <a:pathLst>
                  <a:path w="265" h="53334" extrusionOk="0">
                    <a:moveTo>
                      <a:pt x="0" y="0"/>
                    </a:moveTo>
                    <a:lnTo>
                      <a:pt x="0" y="5113"/>
                    </a:lnTo>
                    <a:lnTo>
                      <a:pt x="265" y="5113"/>
                    </a:lnTo>
                    <a:lnTo>
                      <a:pt x="265" y="0"/>
                    </a:lnTo>
                    <a:close/>
                    <a:moveTo>
                      <a:pt x="0" y="5378"/>
                    </a:moveTo>
                    <a:lnTo>
                      <a:pt x="0" y="10447"/>
                    </a:lnTo>
                    <a:lnTo>
                      <a:pt x="265" y="10447"/>
                    </a:lnTo>
                    <a:lnTo>
                      <a:pt x="265" y="5378"/>
                    </a:lnTo>
                    <a:close/>
                    <a:moveTo>
                      <a:pt x="0" y="10755"/>
                    </a:moveTo>
                    <a:lnTo>
                      <a:pt x="0" y="15824"/>
                    </a:lnTo>
                    <a:lnTo>
                      <a:pt x="265" y="15824"/>
                    </a:lnTo>
                    <a:lnTo>
                      <a:pt x="265" y="10755"/>
                    </a:lnTo>
                    <a:close/>
                    <a:moveTo>
                      <a:pt x="0" y="16089"/>
                    </a:moveTo>
                    <a:lnTo>
                      <a:pt x="0" y="21201"/>
                    </a:lnTo>
                    <a:lnTo>
                      <a:pt x="265" y="21201"/>
                    </a:lnTo>
                    <a:lnTo>
                      <a:pt x="265" y="16089"/>
                    </a:lnTo>
                    <a:close/>
                    <a:moveTo>
                      <a:pt x="0" y="21466"/>
                    </a:moveTo>
                    <a:lnTo>
                      <a:pt x="0" y="26579"/>
                    </a:lnTo>
                    <a:lnTo>
                      <a:pt x="265" y="26579"/>
                    </a:lnTo>
                    <a:lnTo>
                      <a:pt x="265" y="21466"/>
                    </a:lnTo>
                    <a:close/>
                    <a:moveTo>
                      <a:pt x="0" y="26843"/>
                    </a:moveTo>
                    <a:lnTo>
                      <a:pt x="0" y="31956"/>
                    </a:lnTo>
                    <a:lnTo>
                      <a:pt x="265" y="31956"/>
                    </a:lnTo>
                    <a:lnTo>
                      <a:pt x="265" y="26843"/>
                    </a:lnTo>
                    <a:close/>
                    <a:moveTo>
                      <a:pt x="0" y="32221"/>
                    </a:moveTo>
                    <a:lnTo>
                      <a:pt x="0" y="37334"/>
                    </a:lnTo>
                    <a:lnTo>
                      <a:pt x="265" y="37334"/>
                    </a:lnTo>
                    <a:lnTo>
                      <a:pt x="265" y="32221"/>
                    </a:lnTo>
                    <a:close/>
                    <a:moveTo>
                      <a:pt x="0" y="37598"/>
                    </a:moveTo>
                    <a:lnTo>
                      <a:pt x="0" y="42711"/>
                    </a:lnTo>
                    <a:lnTo>
                      <a:pt x="265" y="42711"/>
                    </a:lnTo>
                    <a:lnTo>
                      <a:pt x="265" y="37598"/>
                    </a:lnTo>
                    <a:close/>
                    <a:moveTo>
                      <a:pt x="0" y="42975"/>
                    </a:moveTo>
                    <a:lnTo>
                      <a:pt x="0" y="48088"/>
                    </a:lnTo>
                    <a:lnTo>
                      <a:pt x="265" y="48088"/>
                    </a:lnTo>
                    <a:lnTo>
                      <a:pt x="265" y="42975"/>
                    </a:lnTo>
                    <a:close/>
                    <a:moveTo>
                      <a:pt x="0" y="48353"/>
                    </a:moveTo>
                    <a:lnTo>
                      <a:pt x="0"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59"/>
              <p:cNvSpPr/>
              <p:nvPr/>
            </p:nvSpPr>
            <p:spPr>
              <a:xfrm>
                <a:off x="2362625" y="2853625"/>
                <a:ext cx="6625" cy="124550"/>
              </a:xfrm>
              <a:custGeom>
                <a:avLst/>
                <a:gdLst/>
                <a:ahLst/>
                <a:cxnLst/>
                <a:rect l="l" t="t" r="r" b="b"/>
                <a:pathLst>
                  <a:path w="265" h="4982" fill="none" extrusionOk="0">
                    <a:moveTo>
                      <a:pt x="265" y="1"/>
                    </a:moveTo>
                    <a:lnTo>
                      <a:pt x="0" y="1"/>
                    </a:lnTo>
                    <a:lnTo>
                      <a:pt x="0" y="4981"/>
                    </a:lnTo>
                    <a:lnTo>
                      <a:pt x="265" y="4981"/>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59"/>
              <p:cNvSpPr/>
              <p:nvPr/>
            </p:nvSpPr>
            <p:spPr>
              <a:xfrm>
                <a:off x="2362625" y="2719200"/>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59"/>
              <p:cNvSpPr/>
              <p:nvPr/>
            </p:nvSpPr>
            <p:spPr>
              <a:xfrm>
                <a:off x="2362625" y="2584750"/>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59"/>
              <p:cNvSpPr/>
              <p:nvPr/>
            </p:nvSpPr>
            <p:spPr>
              <a:xfrm>
                <a:off x="2362625" y="2450325"/>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59"/>
              <p:cNvSpPr/>
              <p:nvPr/>
            </p:nvSpPr>
            <p:spPr>
              <a:xfrm>
                <a:off x="2362625" y="2315900"/>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59"/>
              <p:cNvSpPr/>
              <p:nvPr/>
            </p:nvSpPr>
            <p:spPr>
              <a:xfrm>
                <a:off x="2362625" y="2181450"/>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59"/>
              <p:cNvSpPr/>
              <p:nvPr/>
            </p:nvSpPr>
            <p:spPr>
              <a:xfrm>
                <a:off x="2362625" y="2047025"/>
                <a:ext cx="6625" cy="127850"/>
              </a:xfrm>
              <a:custGeom>
                <a:avLst/>
                <a:gdLst/>
                <a:ahLst/>
                <a:cxnLst/>
                <a:rect l="l" t="t" r="r" b="b"/>
                <a:pathLst>
                  <a:path w="265" h="5114" fill="none" extrusionOk="0">
                    <a:moveTo>
                      <a:pt x="265" y="1"/>
                    </a:moveTo>
                    <a:lnTo>
                      <a:pt x="0" y="1"/>
                    </a:lnTo>
                    <a:lnTo>
                      <a:pt x="0" y="5113"/>
                    </a:lnTo>
                    <a:lnTo>
                      <a:pt x="265" y="5113"/>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59"/>
              <p:cNvSpPr/>
              <p:nvPr/>
            </p:nvSpPr>
            <p:spPr>
              <a:xfrm>
                <a:off x="2362625" y="1913700"/>
                <a:ext cx="6625" cy="126750"/>
              </a:xfrm>
              <a:custGeom>
                <a:avLst/>
                <a:gdLst/>
                <a:ahLst/>
                <a:cxnLst/>
                <a:rect l="l" t="t" r="r" b="b"/>
                <a:pathLst>
                  <a:path w="265" h="5070" fill="none" extrusionOk="0">
                    <a:moveTo>
                      <a:pt x="265" y="0"/>
                    </a:moveTo>
                    <a:lnTo>
                      <a:pt x="0" y="0"/>
                    </a:lnTo>
                    <a:lnTo>
                      <a:pt x="0" y="5069"/>
                    </a:lnTo>
                    <a:lnTo>
                      <a:pt x="265" y="5069"/>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59"/>
              <p:cNvSpPr/>
              <p:nvPr/>
            </p:nvSpPr>
            <p:spPr>
              <a:xfrm>
                <a:off x="2362625" y="1779250"/>
                <a:ext cx="6625" cy="126750"/>
              </a:xfrm>
              <a:custGeom>
                <a:avLst/>
                <a:gdLst/>
                <a:ahLst/>
                <a:cxnLst/>
                <a:rect l="l" t="t" r="r" b="b"/>
                <a:pathLst>
                  <a:path w="265" h="5070" fill="none" extrusionOk="0">
                    <a:moveTo>
                      <a:pt x="265" y="1"/>
                    </a:moveTo>
                    <a:lnTo>
                      <a:pt x="0" y="1"/>
                    </a:lnTo>
                    <a:lnTo>
                      <a:pt x="0" y="5070"/>
                    </a:lnTo>
                    <a:lnTo>
                      <a:pt x="265" y="5070"/>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59"/>
              <p:cNvSpPr/>
              <p:nvPr/>
            </p:nvSpPr>
            <p:spPr>
              <a:xfrm>
                <a:off x="2362625" y="1644825"/>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59"/>
              <p:cNvSpPr/>
              <p:nvPr/>
            </p:nvSpPr>
            <p:spPr>
              <a:xfrm>
                <a:off x="2497050" y="1644825"/>
                <a:ext cx="6625" cy="1333350"/>
              </a:xfrm>
              <a:custGeom>
                <a:avLst/>
                <a:gdLst/>
                <a:ahLst/>
                <a:cxnLst/>
                <a:rect l="l" t="t" r="r" b="b"/>
                <a:pathLst>
                  <a:path w="265" h="53334" extrusionOk="0">
                    <a:moveTo>
                      <a:pt x="0" y="0"/>
                    </a:moveTo>
                    <a:lnTo>
                      <a:pt x="0" y="5113"/>
                    </a:lnTo>
                    <a:lnTo>
                      <a:pt x="265" y="5113"/>
                    </a:lnTo>
                    <a:lnTo>
                      <a:pt x="265" y="0"/>
                    </a:lnTo>
                    <a:close/>
                    <a:moveTo>
                      <a:pt x="0" y="5378"/>
                    </a:moveTo>
                    <a:lnTo>
                      <a:pt x="0" y="10447"/>
                    </a:lnTo>
                    <a:lnTo>
                      <a:pt x="265" y="10447"/>
                    </a:lnTo>
                    <a:lnTo>
                      <a:pt x="265" y="5378"/>
                    </a:lnTo>
                    <a:close/>
                    <a:moveTo>
                      <a:pt x="0" y="10755"/>
                    </a:moveTo>
                    <a:lnTo>
                      <a:pt x="0" y="15824"/>
                    </a:lnTo>
                    <a:lnTo>
                      <a:pt x="265" y="15824"/>
                    </a:lnTo>
                    <a:lnTo>
                      <a:pt x="265" y="10755"/>
                    </a:lnTo>
                    <a:close/>
                    <a:moveTo>
                      <a:pt x="0" y="16089"/>
                    </a:moveTo>
                    <a:lnTo>
                      <a:pt x="0" y="21201"/>
                    </a:lnTo>
                    <a:lnTo>
                      <a:pt x="265" y="21201"/>
                    </a:lnTo>
                    <a:lnTo>
                      <a:pt x="265" y="16089"/>
                    </a:lnTo>
                    <a:close/>
                    <a:moveTo>
                      <a:pt x="0" y="21466"/>
                    </a:moveTo>
                    <a:lnTo>
                      <a:pt x="0" y="26579"/>
                    </a:lnTo>
                    <a:lnTo>
                      <a:pt x="265" y="26579"/>
                    </a:lnTo>
                    <a:lnTo>
                      <a:pt x="265" y="21466"/>
                    </a:lnTo>
                    <a:close/>
                    <a:moveTo>
                      <a:pt x="0" y="26843"/>
                    </a:moveTo>
                    <a:lnTo>
                      <a:pt x="0" y="31956"/>
                    </a:lnTo>
                    <a:lnTo>
                      <a:pt x="265" y="31956"/>
                    </a:lnTo>
                    <a:lnTo>
                      <a:pt x="265" y="26843"/>
                    </a:lnTo>
                    <a:close/>
                    <a:moveTo>
                      <a:pt x="0" y="32221"/>
                    </a:moveTo>
                    <a:lnTo>
                      <a:pt x="0" y="37334"/>
                    </a:lnTo>
                    <a:lnTo>
                      <a:pt x="265" y="37334"/>
                    </a:lnTo>
                    <a:lnTo>
                      <a:pt x="265" y="32221"/>
                    </a:lnTo>
                    <a:close/>
                    <a:moveTo>
                      <a:pt x="0" y="37598"/>
                    </a:moveTo>
                    <a:lnTo>
                      <a:pt x="0" y="42711"/>
                    </a:lnTo>
                    <a:lnTo>
                      <a:pt x="265" y="42711"/>
                    </a:lnTo>
                    <a:lnTo>
                      <a:pt x="265" y="37598"/>
                    </a:lnTo>
                    <a:close/>
                    <a:moveTo>
                      <a:pt x="0" y="42975"/>
                    </a:moveTo>
                    <a:lnTo>
                      <a:pt x="0" y="48088"/>
                    </a:lnTo>
                    <a:lnTo>
                      <a:pt x="265" y="48088"/>
                    </a:lnTo>
                    <a:lnTo>
                      <a:pt x="265" y="42975"/>
                    </a:lnTo>
                    <a:close/>
                    <a:moveTo>
                      <a:pt x="0" y="48353"/>
                    </a:moveTo>
                    <a:lnTo>
                      <a:pt x="0"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59"/>
              <p:cNvSpPr/>
              <p:nvPr/>
            </p:nvSpPr>
            <p:spPr>
              <a:xfrm>
                <a:off x="2497050" y="2853625"/>
                <a:ext cx="6625" cy="124550"/>
              </a:xfrm>
              <a:custGeom>
                <a:avLst/>
                <a:gdLst/>
                <a:ahLst/>
                <a:cxnLst/>
                <a:rect l="l" t="t" r="r" b="b"/>
                <a:pathLst>
                  <a:path w="265" h="4982" fill="none" extrusionOk="0">
                    <a:moveTo>
                      <a:pt x="265" y="1"/>
                    </a:moveTo>
                    <a:lnTo>
                      <a:pt x="0" y="1"/>
                    </a:lnTo>
                    <a:lnTo>
                      <a:pt x="0" y="4981"/>
                    </a:lnTo>
                    <a:lnTo>
                      <a:pt x="265" y="4981"/>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59"/>
              <p:cNvSpPr/>
              <p:nvPr/>
            </p:nvSpPr>
            <p:spPr>
              <a:xfrm>
                <a:off x="2497050" y="2719200"/>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59"/>
              <p:cNvSpPr/>
              <p:nvPr/>
            </p:nvSpPr>
            <p:spPr>
              <a:xfrm>
                <a:off x="2497050" y="2584750"/>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59"/>
              <p:cNvSpPr/>
              <p:nvPr/>
            </p:nvSpPr>
            <p:spPr>
              <a:xfrm>
                <a:off x="2497050" y="2450325"/>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59"/>
              <p:cNvSpPr/>
              <p:nvPr/>
            </p:nvSpPr>
            <p:spPr>
              <a:xfrm>
                <a:off x="2497050" y="2315900"/>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59"/>
              <p:cNvSpPr/>
              <p:nvPr/>
            </p:nvSpPr>
            <p:spPr>
              <a:xfrm>
                <a:off x="2497050" y="2181450"/>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59"/>
              <p:cNvSpPr/>
              <p:nvPr/>
            </p:nvSpPr>
            <p:spPr>
              <a:xfrm>
                <a:off x="2497050" y="2047025"/>
                <a:ext cx="6625" cy="127850"/>
              </a:xfrm>
              <a:custGeom>
                <a:avLst/>
                <a:gdLst/>
                <a:ahLst/>
                <a:cxnLst/>
                <a:rect l="l" t="t" r="r" b="b"/>
                <a:pathLst>
                  <a:path w="265" h="5114" fill="none" extrusionOk="0">
                    <a:moveTo>
                      <a:pt x="265" y="1"/>
                    </a:moveTo>
                    <a:lnTo>
                      <a:pt x="0" y="1"/>
                    </a:lnTo>
                    <a:lnTo>
                      <a:pt x="0" y="5113"/>
                    </a:lnTo>
                    <a:lnTo>
                      <a:pt x="265" y="5113"/>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59"/>
              <p:cNvSpPr/>
              <p:nvPr/>
            </p:nvSpPr>
            <p:spPr>
              <a:xfrm>
                <a:off x="2497050" y="1913700"/>
                <a:ext cx="6625" cy="126750"/>
              </a:xfrm>
              <a:custGeom>
                <a:avLst/>
                <a:gdLst/>
                <a:ahLst/>
                <a:cxnLst/>
                <a:rect l="l" t="t" r="r" b="b"/>
                <a:pathLst>
                  <a:path w="265" h="5070" fill="none" extrusionOk="0">
                    <a:moveTo>
                      <a:pt x="265" y="0"/>
                    </a:moveTo>
                    <a:lnTo>
                      <a:pt x="0" y="0"/>
                    </a:lnTo>
                    <a:lnTo>
                      <a:pt x="0" y="5069"/>
                    </a:lnTo>
                    <a:lnTo>
                      <a:pt x="265" y="5069"/>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59"/>
              <p:cNvSpPr/>
              <p:nvPr/>
            </p:nvSpPr>
            <p:spPr>
              <a:xfrm>
                <a:off x="2497050" y="1779250"/>
                <a:ext cx="6625" cy="126750"/>
              </a:xfrm>
              <a:custGeom>
                <a:avLst/>
                <a:gdLst/>
                <a:ahLst/>
                <a:cxnLst/>
                <a:rect l="l" t="t" r="r" b="b"/>
                <a:pathLst>
                  <a:path w="265" h="5070" fill="none" extrusionOk="0">
                    <a:moveTo>
                      <a:pt x="265" y="1"/>
                    </a:moveTo>
                    <a:lnTo>
                      <a:pt x="0" y="1"/>
                    </a:lnTo>
                    <a:lnTo>
                      <a:pt x="0" y="5070"/>
                    </a:lnTo>
                    <a:lnTo>
                      <a:pt x="265" y="5070"/>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59"/>
              <p:cNvSpPr/>
              <p:nvPr/>
            </p:nvSpPr>
            <p:spPr>
              <a:xfrm>
                <a:off x="2497050" y="1644825"/>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59"/>
              <p:cNvSpPr/>
              <p:nvPr/>
            </p:nvSpPr>
            <p:spPr>
              <a:xfrm>
                <a:off x="2631475" y="1644825"/>
                <a:ext cx="6650" cy="1333350"/>
              </a:xfrm>
              <a:custGeom>
                <a:avLst/>
                <a:gdLst/>
                <a:ahLst/>
                <a:cxnLst/>
                <a:rect l="l" t="t" r="r" b="b"/>
                <a:pathLst>
                  <a:path w="266" h="53334" extrusionOk="0">
                    <a:moveTo>
                      <a:pt x="1" y="0"/>
                    </a:moveTo>
                    <a:lnTo>
                      <a:pt x="1" y="5113"/>
                    </a:lnTo>
                    <a:lnTo>
                      <a:pt x="265" y="5113"/>
                    </a:lnTo>
                    <a:lnTo>
                      <a:pt x="265" y="0"/>
                    </a:lnTo>
                    <a:close/>
                    <a:moveTo>
                      <a:pt x="1" y="5378"/>
                    </a:moveTo>
                    <a:lnTo>
                      <a:pt x="1" y="10447"/>
                    </a:lnTo>
                    <a:lnTo>
                      <a:pt x="265" y="10447"/>
                    </a:lnTo>
                    <a:lnTo>
                      <a:pt x="265" y="5378"/>
                    </a:lnTo>
                    <a:close/>
                    <a:moveTo>
                      <a:pt x="1" y="10755"/>
                    </a:moveTo>
                    <a:lnTo>
                      <a:pt x="1" y="15824"/>
                    </a:lnTo>
                    <a:lnTo>
                      <a:pt x="265" y="15824"/>
                    </a:lnTo>
                    <a:lnTo>
                      <a:pt x="265" y="10755"/>
                    </a:lnTo>
                    <a:close/>
                    <a:moveTo>
                      <a:pt x="1" y="16089"/>
                    </a:moveTo>
                    <a:lnTo>
                      <a:pt x="1" y="21201"/>
                    </a:lnTo>
                    <a:lnTo>
                      <a:pt x="265" y="21201"/>
                    </a:lnTo>
                    <a:lnTo>
                      <a:pt x="265" y="16089"/>
                    </a:lnTo>
                    <a:close/>
                    <a:moveTo>
                      <a:pt x="1" y="21466"/>
                    </a:moveTo>
                    <a:lnTo>
                      <a:pt x="1" y="26579"/>
                    </a:lnTo>
                    <a:lnTo>
                      <a:pt x="265" y="26579"/>
                    </a:lnTo>
                    <a:lnTo>
                      <a:pt x="265" y="21466"/>
                    </a:lnTo>
                    <a:close/>
                    <a:moveTo>
                      <a:pt x="1" y="26843"/>
                    </a:moveTo>
                    <a:lnTo>
                      <a:pt x="1" y="31956"/>
                    </a:lnTo>
                    <a:lnTo>
                      <a:pt x="265" y="31956"/>
                    </a:lnTo>
                    <a:lnTo>
                      <a:pt x="265" y="26843"/>
                    </a:lnTo>
                    <a:close/>
                    <a:moveTo>
                      <a:pt x="1" y="32221"/>
                    </a:moveTo>
                    <a:lnTo>
                      <a:pt x="1" y="37334"/>
                    </a:lnTo>
                    <a:lnTo>
                      <a:pt x="265" y="37334"/>
                    </a:lnTo>
                    <a:lnTo>
                      <a:pt x="265" y="32221"/>
                    </a:lnTo>
                    <a:close/>
                    <a:moveTo>
                      <a:pt x="1" y="37598"/>
                    </a:moveTo>
                    <a:lnTo>
                      <a:pt x="1" y="42711"/>
                    </a:lnTo>
                    <a:lnTo>
                      <a:pt x="265" y="42711"/>
                    </a:lnTo>
                    <a:lnTo>
                      <a:pt x="265" y="37598"/>
                    </a:lnTo>
                    <a:close/>
                    <a:moveTo>
                      <a:pt x="1" y="42975"/>
                    </a:moveTo>
                    <a:lnTo>
                      <a:pt x="1" y="48088"/>
                    </a:lnTo>
                    <a:lnTo>
                      <a:pt x="265" y="48088"/>
                    </a:lnTo>
                    <a:lnTo>
                      <a:pt x="265" y="42975"/>
                    </a:lnTo>
                    <a:close/>
                    <a:moveTo>
                      <a:pt x="1" y="48353"/>
                    </a:moveTo>
                    <a:lnTo>
                      <a:pt x="1"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59"/>
              <p:cNvSpPr/>
              <p:nvPr/>
            </p:nvSpPr>
            <p:spPr>
              <a:xfrm>
                <a:off x="2631475" y="2853625"/>
                <a:ext cx="6650" cy="124550"/>
              </a:xfrm>
              <a:custGeom>
                <a:avLst/>
                <a:gdLst/>
                <a:ahLst/>
                <a:cxnLst/>
                <a:rect l="l" t="t" r="r" b="b"/>
                <a:pathLst>
                  <a:path w="266" h="4982" fill="none" extrusionOk="0">
                    <a:moveTo>
                      <a:pt x="265" y="1"/>
                    </a:moveTo>
                    <a:lnTo>
                      <a:pt x="1" y="1"/>
                    </a:lnTo>
                    <a:lnTo>
                      <a:pt x="1" y="4981"/>
                    </a:lnTo>
                    <a:lnTo>
                      <a:pt x="265" y="4981"/>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59"/>
              <p:cNvSpPr/>
              <p:nvPr/>
            </p:nvSpPr>
            <p:spPr>
              <a:xfrm>
                <a:off x="2631475" y="2719200"/>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59"/>
              <p:cNvSpPr/>
              <p:nvPr/>
            </p:nvSpPr>
            <p:spPr>
              <a:xfrm>
                <a:off x="2631475" y="2584750"/>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59"/>
              <p:cNvSpPr/>
              <p:nvPr/>
            </p:nvSpPr>
            <p:spPr>
              <a:xfrm>
                <a:off x="2631475" y="2450325"/>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59"/>
              <p:cNvSpPr/>
              <p:nvPr/>
            </p:nvSpPr>
            <p:spPr>
              <a:xfrm>
                <a:off x="2631475" y="2315900"/>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59"/>
              <p:cNvSpPr/>
              <p:nvPr/>
            </p:nvSpPr>
            <p:spPr>
              <a:xfrm>
                <a:off x="2631475" y="2181450"/>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59"/>
              <p:cNvSpPr/>
              <p:nvPr/>
            </p:nvSpPr>
            <p:spPr>
              <a:xfrm>
                <a:off x="2631475" y="2047025"/>
                <a:ext cx="6650" cy="127850"/>
              </a:xfrm>
              <a:custGeom>
                <a:avLst/>
                <a:gdLst/>
                <a:ahLst/>
                <a:cxnLst/>
                <a:rect l="l" t="t" r="r" b="b"/>
                <a:pathLst>
                  <a:path w="266" h="5114" fill="none" extrusionOk="0">
                    <a:moveTo>
                      <a:pt x="265" y="1"/>
                    </a:moveTo>
                    <a:lnTo>
                      <a:pt x="1" y="1"/>
                    </a:lnTo>
                    <a:lnTo>
                      <a:pt x="1" y="5113"/>
                    </a:lnTo>
                    <a:lnTo>
                      <a:pt x="265" y="5113"/>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59"/>
              <p:cNvSpPr/>
              <p:nvPr/>
            </p:nvSpPr>
            <p:spPr>
              <a:xfrm>
                <a:off x="2631475" y="1913700"/>
                <a:ext cx="6650" cy="126750"/>
              </a:xfrm>
              <a:custGeom>
                <a:avLst/>
                <a:gdLst/>
                <a:ahLst/>
                <a:cxnLst/>
                <a:rect l="l" t="t" r="r" b="b"/>
                <a:pathLst>
                  <a:path w="266" h="5070" fill="none" extrusionOk="0">
                    <a:moveTo>
                      <a:pt x="265" y="0"/>
                    </a:moveTo>
                    <a:lnTo>
                      <a:pt x="1" y="0"/>
                    </a:lnTo>
                    <a:lnTo>
                      <a:pt x="1" y="5069"/>
                    </a:lnTo>
                    <a:lnTo>
                      <a:pt x="265" y="5069"/>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59"/>
              <p:cNvSpPr/>
              <p:nvPr/>
            </p:nvSpPr>
            <p:spPr>
              <a:xfrm>
                <a:off x="2631475" y="1779250"/>
                <a:ext cx="6650" cy="126750"/>
              </a:xfrm>
              <a:custGeom>
                <a:avLst/>
                <a:gdLst/>
                <a:ahLst/>
                <a:cxnLst/>
                <a:rect l="l" t="t" r="r" b="b"/>
                <a:pathLst>
                  <a:path w="266" h="5070" fill="none" extrusionOk="0">
                    <a:moveTo>
                      <a:pt x="265" y="1"/>
                    </a:moveTo>
                    <a:lnTo>
                      <a:pt x="1" y="1"/>
                    </a:lnTo>
                    <a:lnTo>
                      <a:pt x="1" y="5070"/>
                    </a:lnTo>
                    <a:lnTo>
                      <a:pt x="265" y="5070"/>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59"/>
              <p:cNvSpPr/>
              <p:nvPr/>
            </p:nvSpPr>
            <p:spPr>
              <a:xfrm>
                <a:off x="2631475" y="1644825"/>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59"/>
              <p:cNvSpPr/>
              <p:nvPr/>
            </p:nvSpPr>
            <p:spPr>
              <a:xfrm>
                <a:off x="2761500" y="1645925"/>
                <a:ext cx="7750" cy="1336650"/>
              </a:xfrm>
              <a:custGeom>
                <a:avLst/>
                <a:gdLst/>
                <a:ahLst/>
                <a:cxnLst/>
                <a:rect l="l" t="t" r="r" b="b"/>
                <a:pathLst>
                  <a:path w="310" h="53466" extrusionOk="0">
                    <a:moveTo>
                      <a:pt x="1" y="1"/>
                    </a:moveTo>
                    <a:lnTo>
                      <a:pt x="1" y="5069"/>
                    </a:lnTo>
                    <a:lnTo>
                      <a:pt x="309" y="5069"/>
                    </a:lnTo>
                    <a:lnTo>
                      <a:pt x="309" y="1"/>
                    </a:lnTo>
                    <a:close/>
                    <a:moveTo>
                      <a:pt x="1" y="5334"/>
                    </a:moveTo>
                    <a:lnTo>
                      <a:pt x="1" y="10403"/>
                    </a:lnTo>
                    <a:lnTo>
                      <a:pt x="309" y="10403"/>
                    </a:lnTo>
                    <a:lnTo>
                      <a:pt x="309" y="5334"/>
                    </a:lnTo>
                    <a:close/>
                    <a:moveTo>
                      <a:pt x="1" y="10711"/>
                    </a:moveTo>
                    <a:lnTo>
                      <a:pt x="1" y="15780"/>
                    </a:lnTo>
                    <a:lnTo>
                      <a:pt x="309" y="15780"/>
                    </a:lnTo>
                    <a:lnTo>
                      <a:pt x="309" y="10711"/>
                    </a:lnTo>
                    <a:close/>
                    <a:moveTo>
                      <a:pt x="1" y="16045"/>
                    </a:moveTo>
                    <a:lnTo>
                      <a:pt x="1" y="21157"/>
                    </a:lnTo>
                    <a:lnTo>
                      <a:pt x="309" y="21157"/>
                    </a:lnTo>
                    <a:lnTo>
                      <a:pt x="309" y="16045"/>
                    </a:lnTo>
                    <a:close/>
                    <a:moveTo>
                      <a:pt x="1" y="21422"/>
                    </a:moveTo>
                    <a:lnTo>
                      <a:pt x="1" y="26535"/>
                    </a:lnTo>
                    <a:lnTo>
                      <a:pt x="309" y="26535"/>
                    </a:lnTo>
                    <a:lnTo>
                      <a:pt x="309" y="21422"/>
                    </a:lnTo>
                    <a:close/>
                    <a:moveTo>
                      <a:pt x="1" y="26799"/>
                    </a:moveTo>
                    <a:lnTo>
                      <a:pt x="1" y="31912"/>
                    </a:lnTo>
                    <a:lnTo>
                      <a:pt x="309" y="31912"/>
                    </a:lnTo>
                    <a:lnTo>
                      <a:pt x="309" y="26799"/>
                    </a:lnTo>
                    <a:close/>
                    <a:moveTo>
                      <a:pt x="1" y="32177"/>
                    </a:moveTo>
                    <a:lnTo>
                      <a:pt x="1" y="37290"/>
                    </a:lnTo>
                    <a:lnTo>
                      <a:pt x="309" y="37290"/>
                    </a:lnTo>
                    <a:lnTo>
                      <a:pt x="309" y="32177"/>
                    </a:lnTo>
                    <a:close/>
                    <a:moveTo>
                      <a:pt x="1" y="37554"/>
                    </a:moveTo>
                    <a:lnTo>
                      <a:pt x="1" y="42667"/>
                    </a:lnTo>
                    <a:lnTo>
                      <a:pt x="309" y="42667"/>
                    </a:lnTo>
                    <a:lnTo>
                      <a:pt x="309" y="37554"/>
                    </a:lnTo>
                    <a:close/>
                    <a:moveTo>
                      <a:pt x="1" y="42931"/>
                    </a:moveTo>
                    <a:lnTo>
                      <a:pt x="1" y="48044"/>
                    </a:lnTo>
                    <a:lnTo>
                      <a:pt x="309" y="48044"/>
                    </a:lnTo>
                    <a:lnTo>
                      <a:pt x="309" y="42931"/>
                    </a:lnTo>
                    <a:close/>
                    <a:moveTo>
                      <a:pt x="1" y="48309"/>
                    </a:moveTo>
                    <a:lnTo>
                      <a:pt x="1" y="53289"/>
                    </a:lnTo>
                    <a:lnTo>
                      <a:pt x="265" y="53289"/>
                    </a:lnTo>
                    <a:lnTo>
                      <a:pt x="265" y="53466"/>
                    </a:lnTo>
                    <a:lnTo>
                      <a:pt x="309" y="53466"/>
                    </a:lnTo>
                    <a:lnTo>
                      <a:pt x="309" y="48309"/>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59"/>
              <p:cNvSpPr/>
              <p:nvPr/>
            </p:nvSpPr>
            <p:spPr>
              <a:xfrm>
                <a:off x="2761500" y="1645925"/>
                <a:ext cx="7750" cy="1336650"/>
              </a:xfrm>
              <a:custGeom>
                <a:avLst/>
                <a:gdLst/>
                <a:ahLst/>
                <a:cxnLst/>
                <a:rect l="l" t="t" r="r" b="b"/>
                <a:pathLst>
                  <a:path w="310" h="53466" fill="none" extrusionOk="0">
                    <a:moveTo>
                      <a:pt x="309" y="1"/>
                    </a:moveTo>
                    <a:lnTo>
                      <a:pt x="1" y="1"/>
                    </a:lnTo>
                    <a:lnTo>
                      <a:pt x="1" y="5069"/>
                    </a:lnTo>
                    <a:lnTo>
                      <a:pt x="309" y="5069"/>
                    </a:lnTo>
                    <a:lnTo>
                      <a:pt x="309" y="5334"/>
                    </a:lnTo>
                    <a:lnTo>
                      <a:pt x="1" y="5334"/>
                    </a:lnTo>
                    <a:lnTo>
                      <a:pt x="1" y="10403"/>
                    </a:lnTo>
                    <a:lnTo>
                      <a:pt x="309" y="10403"/>
                    </a:lnTo>
                    <a:lnTo>
                      <a:pt x="309" y="10711"/>
                    </a:lnTo>
                    <a:lnTo>
                      <a:pt x="1" y="10711"/>
                    </a:lnTo>
                    <a:lnTo>
                      <a:pt x="1" y="15780"/>
                    </a:lnTo>
                    <a:lnTo>
                      <a:pt x="309" y="15780"/>
                    </a:lnTo>
                    <a:lnTo>
                      <a:pt x="309" y="16045"/>
                    </a:lnTo>
                    <a:lnTo>
                      <a:pt x="1" y="16045"/>
                    </a:lnTo>
                    <a:lnTo>
                      <a:pt x="1" y="21157"/>
                    </a:lnTo>
                    <a:lnTo>
                      <a:pt x="309" y="21157"/>
                    </a:lnTo>
                    <a:lnTo>
                      <a:pt x="309" y="21422"/>
                    </a:lnTo>
                    <a:lnTo>
                      <a:pt x="1" y="21422"/>
                    </a:lnTo>
                    <a:lnTo>
                      <a:pt x="1" y="26535"/>
                    </a:lnTo>
                    <a:lnTo>
                      <a:pt x="309" y="26535"/>
                    </a:lnTo>
                    <a:lnTo>
                      <a:pt x="309" y="26799"/>
                    </a:lnTo>
                    <a:lnTo>
                      <a:pt x="1" y="26799"/>
                    </a:lnTo>
                    <a:lnTo>
                      <a:pt x="1" y="31912"/>
                    </a:lnTo>
                    <a:lnTo>
                      <a:pt x="309" y="31912"/>
                    </a:lnTo>
                    <a:lnTo>
                      <a:pt x="309" y="32177"/>
                    </a:lnTo>
                    <a:lnTo>
                      <a:pt x="1" y="32177"/>
                    </a:lnTo>
                    <a:lnTo>
                      <a:pt x="1" y="37290"/>
                    </a:lnTo>
                    <a:lnTo>
                      <a:pt x="309" y="37290"/>
                    </a:lnTo>
                    <a:lnTo>
                      <a:pt x="309" y="37554"/>
                    </a:lnTo>
                    <a:lnTo>
                      <a:pt x="1" y="37554"/>
                    </a:lnTo>
                    <a:lnTo>
                      <a:pt x="1" y="42667"/>
                    </a:lnTo>
                    <a:lnTo>
                      <a:pt x="309" y="42667"/>
                    </a:lnTo>
                    <a:lnTo>
                      <a:pt x="309" y="42931"/>
                    </a:lnTo>
                    <a:lnTo>
                      <a:pt x="1" y="42931"/>
                    </a:lnTo>
                    <a:lnTo>
                      <a:pt x="1" y="48044"/>
                    </a:lnTo>
                    <a:lnTo>
                      <a:pt x="309" y="48044"/>
                    </a:lnTo>
                    <a:lnTo>
                      <a:pt x="309" y="48309"/>
                    </a:lnTo>
                    <a:lnTo>
                      <a:pt x="1" y="48309"/>
                    </a:lnTo>
                    <a:lnTo>
                      <a:pt x="1" y="53289"/>
                    </a:lnTo>
                    <a:lnTo>
                      <a:pt x="265" y="53289"/>
                    </a:lnTo>
                    <a:lnTo>
                      <a:pt x="265" y="53466"/>
                    </a:lnTo>
                    <a:lnTo>
                      <a:pt x="309" y="53466"/>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59"/>
              <p:cNvSpPr/>
              <p:nvPr/>
            </p:nvSpPr>
            <p:spPr>
              <a:xfrm>
                <a:off x="2093750" y="1638225"/>
                <a:ext cx="675500" cy="6625"/>
              </a:xfrm>
              <a:custGeom>
                <a:avLst/>
                <a:gdLst/>
                <a:ahLst/>
                <a:cxnLst/>
                <a:rect l="l" t="t" r="r" b="b"/>
                <a:pathLst>
                  <a:path w="27020" h="265" extrusionOk="0">
                    <a:moveTo>
                      <a:pt x="0" y="0"/>
                    </a:moveTo>
                    <a:lnTo>
                      <a:pt x="0" y="220"/>
                    </a:lnTo>
                    <a:lnTo>
                      <a:pt x="265" y="220"/>
                    </a:lnTo>
                    <a:lnTo>
                      <a:pt x="265" y="264"/>
                    </a:lnTo>
                    <a:lnTo>
                      <a:pt x="5378" y="264"/>
                    </a:lnTo>
                    <a:lnTo>
                      <a:pt x="5378" y="220"/>
                    </a:lnTo>
                    <a:lnTo>
                      <a:pt x="5642" y="220"/>
                    </a:lnTo>
                    <a:lnTo>
                      <a:pt x="5642" y="264"/>
                    </a:lnTo>
                    <a:lnTo>
                      <a:pt x="10755" y="264"/>
                    </a:lnTo>
                    <a:lnTo>
                      <a:pt x="10755" y="220"/>
                    </a:lnTo>
                    <a:lnTo>
                      <a:pt x="11020" y="220"/>
                    </a:lnTo>
                    <a:lnTo>
                      <a:pt x="11020" y="264"/>
                    </a:lnTo>
                    <a:lnTo>
                      <a:pt x="16132" y="264"/>
                    </a:lnTo>
                    <a:lnTo>
                      <a:pt x="16132" y="220"/>
                    </a:lnTo>
                    <a:lnTo>
                      <a:pt x="16397" y="220"/>
                    </a:lnTo>
                    <a:lnTo>
                      <a:pt x="16397" y="264"/>
                    </a:lnTo>
                    <a:lnTo>
                      <a:pt x="21510" y="264"/>
                    </a:lnTo>
                    <a:lnTo>
                      <a:pt x="21510" y="220"/>
                    </a:lnTo>
                    <a:lnTo>
                      <a:pt x="21774" y="220"/>
                    </a:lnTo>
                    <a:lnTo>
                      <a:pt x="21774" y="264"/>
                    </a:lnTo>
                    <a:lnTo>
                      <a:pt x="27019" y="264"/>
                    </a:lnTo>
                    <a:lnTo>
                      <a:pt x="2701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59"/>
              <p:cNvSpPr/>
              <p:nvPr/>
            </p:nvSpPr>
            <p:spPr>
              <a:xfrm>
                <a:off x="2093750" y="1638225"/>
                <a:ext cx="675500" cy="6625"/>
              </a:xfrm>
              <a:custGeom>
                <a:avLst/>
                <a:gdLst/>
                <a:ahLst/>
                <a:cxnLst/>
                <a:rect l="l" t="t" r="r" b="b"/>
                <a:pathLst>
                  <a:path w="27020" h="265" fill="none" extrusionOk="0">
                    <a:moveTo>
                      <a:pt x="27019" y="0"/>
                    </a:moveTo>
                    <a:lnTo>
                      <a:pt x="0" y="0"/>
                    </a:lnTo>
                    <a:lnTo>
                      <a:pt x="0" y="220"/>
                    </a:lnTo>
                    <a:lnTo>
                      <a:pt x="265" y="220"/>
                    </a:lnTo>
                    <a:lnTo>
                      <a:pt x="265" y="264"/>
                    </a:lnTo>
                    <a:lnTo>
                      <a:pt x="5378" y="264"/>
                    </a:lnTo>
                    <a:lnTo>
                      <a:pt x="5378" y="220"/>
                    </a:lnTo>
                    <a:lnTo>
                      <a:pt x="5642" y="220"/>
                    </a:lnTo>
                    <a:lnTo>
                      <a:pt x="5642" y="264"/>
                    </a:lnTo>
                    <a:lnTo>
                      <a:pt x="10755" y="264"/>
                    </a:lnTo>
                    <a:lnTo>
                      <a:pt x="10755" y="220"/>
                    </a:lnTo>
                    <a:lnTo>
                      <a:pt x="11020" y="220"/>
                    </a:lnTo>
                    <a:lnTo>
                      <a:pt x="11020" y="264"/>
                    </a:lnTo>
                    <a:lnTo>
                      <a:pt x="16132" y="264"/>
                    </a:lnTo>
                    <a:lnTo>
                      <a:pt x="16132" y="220"/>
                    </a:lnTo>
                    <a:lnTo>
                      <a:pt x="16397" y="220"/>
                    </a:lnTo>
                    <a:lnTo>
                      <a:pt x="16397" y="264"/>
                    </a:lnTo>
                    <a:lnTo>
                      <a:pt x="21510" y="264"/>
                    </a:lnTo>
                    <a:lnTo>
                      <a:pt x="21510" y="220"/>
                    </a:lnTo>
                    <a:lnTo>
                      <a:pt x="21774" y="220"/>
                    </a:lnTo>
                    <a:lnTo>
                      <a:pt x="21774" y="264"/>
                    </a:lnTo>
                    <a:lnTo>
                      <a:pt x="27019" y="264"/>
                    </a:lnTo>
                    <a:lnTo>
                      <a:pt x="2701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59"/>
              <p:cNvSpPr/>
              <p:nvPr/>
            </p:nvSpPr>
            <p:spPr>
              <a:xfrm>
                <a:off x="2093750" y="1643725"/>
                <a:ext cx="6625" cy="1125"/>
              </a:xfrm>
              <a:custGeom>
                <a:avLst/>
                <a:gdLst/>
                <a:ahLst/>
                <a:cxnLst/>
                <a:rect l="l" t="t" r="r" b="b"/>
                <a:pathLst>
                  <a:path w="265" h="45" extrusionOk="0">
                    <a:moveTo>
                      <a:pt x="0" y="0"/>
                    </a:moveTo>
                    <a:lnTo>
                      <a:pt x="0" y="44"/>
                    </a:lnTo>
                    <a:lnTo>
                      <a:pt x="265"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59"/>
              <p:cNvSpPr/>
              <p:nvPr/>
            </p:nvSpPr>
            <p:spPr>
              <a:xfrm>
                <a:off x="2093750" y="1643725"/>
                <a:ext cx="6625" cy="1125"/>
              </a:xfrm>
              <a:custGeom>
                <a:avLst/>
                <a:gdLst/>
                <a:ahLst/>
                <a:cxnLst/>
                <a:rect l="l" t="t" r="r" b="b"/>
                <a:pathLst>
                  <a:path w="265" h="45" fill="none" extrusionOk="0">
                    <a:moveTo>
                      <a:pt x="265" y="0"/>
                    </a:moveTo>
                    <a:lnTo>
                      <a:pt x="0" y="0"/>
                    </a:lnTo>
                    <a:lnTo>
                      <a:pt x="0" y="44"/>
                    </a:lnTo>
                    <a:lnTo>
                      <a:pt x="265" y="44"/>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59"/>
              <p:cNvSpPr/>
              <p:nvPr/>
            </p:nvSpPr>
            <p:spPr>
              <a:xfrm>
                <a:off x="2228175" y="1643725"/>
                <a:ext cx="6650" cy="1125"/>
              </a:xfrm>
              <a:custGeom>
                <a:avLst/>
                <a:gdLst/>
                <a:ahLst/>
                <a:cxnLst/>
                <a:rect l="l" t="t" r="r" b="b"/>
                <a:pathLst>
                  <a:path w="266" h="45" extrusionOk="0">
                    <a:moveTo>
                      <a:pt x="1" y="0"/>
                    </a:moveTo>
                    <a:lnTo>
                      <a:pt x="1" y="44"/>
                    </a:lnTo>
                    <a:lnTo>
                      <a:pt x="265"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59"/>
              <p:cNvSpPr/>
              <p:nvPr/>
            </p:nvSpPr>
            <p:spPr>
              <a:xfrm>
                <a:off x="2228175" y="1643725"/>
                <a:ext cx="6650" cy="1125"/>
              </a:xfrm>
              <a:custGeom>
                <a:avLst/>
                <a:gdLst/>
                <a:ahLst/>
                <a:cxnLst/>
                <a:rect l="l" t="t" r="r" b="b"/>
                <a:pathLst>
                  <a:path w="266" h="45" fill="none" extrusionOk="0">
                    <a:moveTo>
                      <a:pt x="265" y="0"/>
                    </a:moveTo>
                    <a:lnTo>
                      <a:pt x="1" y="0"/>
                    </a:lnTo>
                    <a:lnTo>
                      <a:pt x="1" y="44"/>
                    </a:lnTo>
                    <a:lnTo>
                      <a:pt x="265" y="44"/>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59"/>
              <p:cNvSpPr/>
              <p:nvPr/>
            </p:nvSpPr>
            <p:spPr>
              <a:xfrm>
                <a:off x="2362625" y="1643725"/>
                <a:ext cx="6625" cy="1125"/>
              </a:xfrm>
              <a:custGeom>
                <a:avLst/>
                <a:gdLst/>
                <a:ahLst/>
                <a:cxnLst/>
                <a:rect l="l" t="t" r="r" b="b"/>
                <a:pathLst>
                  <a:path w="265" h="45" extrusionOk="0">
                    <a:moveTo>
                      <a:pt x="0" y="0"/>
                    </a:moveTo>
                    <a:lnTo>
                      <a:pt x="0" y="44"/>
                    </a:lnTo>
                    <a:lnTo>
                      <a:pt x="265"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59"/>
              <p:cNvSpPr/>
              <p:nvPr/>
            </p:nvSpPr>
            <p:spPr>
              <a:xfrm>
                <a:off x="2362625" y="1643725"/>
                <a:ext cx="6625" cy="1125"/>
              </a:xfrm>
              <a:custGeom>
                <a:avLst/>
                <a:gdLst/>
                <a:ahLst/>
                <a:cxnLst/>
                <a:rect l="l" t="t" r="r" b="b"/>
                <a:pathLst>
                  <a:path w="265" h="45" fill="none" extrusionOk="0">
                    <a:moveTo>
                      <a:pt x="265" y="0"/>
                    </a:moveTo>
                    <a:lnTo>
                      <a:pt x="0" y="0"/>
                    </a:lnTo>
                    <a:lnTo>
                      <a:pt x="0" y="44"/>
                    </a:lnTo>
                    <a:lnTo>
                      <a:pt x="265" y="44"/>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59"/>
              <p:cNvSpPr/>
              <p:nvPr/>
            </p:nvSpPr>
            <p:spPr>
              <a:xfrm>
                <a:off x="2497050" y="1643725"/>
                <a:ext cx="6625" cy="1125"/>
              </a:xfrm>
              <a:custGeom>
                <a:avLst/>
                <a:gdLst/>
                <a:ahLst/>
                <a:cxnLst/>
                <a:rect l="l" t="t" r="r" b="b"/>
                <a:pathLst>
                  <a:path w="265" h="45" extrusionOk="0">
                    <a:moveTo>
                      <a:pt x="0" y="0"/>
                    </a:moveTo>
                    <a:lnTo>
                      <a:pt x="0" y="44"/>
                    </a:lnTo>
                    <a:lnTo>
                      <a:pt x="265"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59"/>
              <p:cNvSpPr/>
              <p:nvPr/>
            </p:nvSpPr>
            <p:spPr>
              <a:xfrm>
                <a:off x="2497050" y="1643725"/>
                <a:ext cx="6625" cy="1125"/>
              </a:xfrm>
              <a:custGeom>
                <a:avLst/>
                <a:gdLst/>
                <a:ahLst/>
                <a:cxnLst/>
                <a:rect l="l" t="t" r="r" b="b"/>
                <a:pathLst>
                  <a:path w="265" h="45" fill="none" extrusionOk="0">
                    <a:moveTo>
                      <a:pt x="265" y="0"/>
                    </a:moveTo>
                    <a:lnTo>
                      <a:pt x="0" y="0"/>
                    </a:lnTo>
                    <a:lnTo>
                      <a:pt x="0" y="44"/>
                    </a:lnTo>
                    <a:lnTo>
                      <a:pt x="265" y="44"/>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59"/>
              <p:cNvSpPr/>
              <p:nvPr/>
            </p:nvSpPr>
            <p:spPr>
              <a:xfrm>
                <a:off x="2631475" y="1643725"/>
                <a:ext cx="6650" cy="1125"/>
              </a:xfrm>
              <a:custGeom>
                <a:avLst/>
                <a:gdLst/>
                <a:ahLst/>
                <a:cxnLst/>
                <a:rect l="l" t="t" r="r" b="b"/>
                <a:pathLst>
                  <a:path w="266" h="45" extrusionOk="0">
                    <a:moveTo>
                      <a:pt x="1" y="0"/>
                    </a:moveTo>
                    <a:lnTo>
                      <a:pt x="1" y="44"/>
                    </a:lnTo>
                    <a:lnTo>
                      <a:pt x="265"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59"/>
              <p:cNvSpPr/>
              <p:nvPr/>
            </p:nvSpPr>
            <p:spPr>
              <a:xfrm>
                <a:off x="2631475" y="1643725"/>
                <a:ext cx="6650" cy="1125"/>
              </a:xfrm>
              <a:custGeom>
                <a:avLst/>
                <a:gdLst/>
                <a:ahLst/>
                <a:cxnLst/>
                <a:rect l="l" t="t" r="r" b="b"/>
                <a:pathLst>
                  <a:path w="266" h="45" fill="none" extrusionOk="0">
                    <a:moveTo>
                      <a:pt x="265" y="0"/>
                    </a:moveTo>
                    <a:lnTo>
                      <a:pt x="1" y="0"/>
                    </a:lnTo>
                    <a:lnTo>
                      <a:pt x="1" y="44"/>
                    </a:lnTo>
                    <a:lnTo>
                      <a:pt x="265" y="44"/>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59"/>
              <p:cNvSpPr/>
              <p:nvPr/>
            </p:nvSpPr>
            <p:spPr>
              <a:xfrm>
                <a:off x="2100350" y="1772650"/>
                <a:ext cx="661175" cy="6625"/>
              </a:xfrm>
              <a:custGeom>
                <a:avLst/>
                <a:gdLst/>
                <a:ahLst/>
                <a:cxnLst/>
                <a:rect l="l" t="t" r="r" b="b"/>
                <a:pathLst>
                  <a:path w="26447"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59"/>
              <p:cNvSpPr/>
              <p:nvPr/>
            </p:nvSpPr>
            <p:spPr>
              <a:xfrm>
                <a:off x="2100350" y="17726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59"/>
              <p:cNvSpPr/>
              <p:nvPr/>
            </p:nvSpPr>
            <p:spPr>
              <a:xfrm>
                <a:off x="2234800" y="1772650"/>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59"/>
              <p:cNvSpPr/>
              <p:nvPr/>
            </p:nvSpPr>
            <p:spPr>
              <a:xfrm>
                <a:off x="2369225" y="1772650"/>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59"/>
              <p:cNvSpPr/>
              <p:nvPr/>
            </p:nvSpPr>
            <p:spPr>
              <a:xfrm>
                <a:off x="2503650" y="17726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59"/>
              <p:cNvSpPr/>
              <p:nvPr/>
            </p:nvSpPr>
            <p:spPr>
              <a:xfrm>
                <a:off x="2638100" y="1772650"/>
                <a:ext cx="123425" cy="6625"/>
              </a:xfrm>
              <a:custGeom>
                <a:avLst/>
                <a:gdLst/>
                <a:ahLst/>
                <a:cxnLst/>
                <a:rect l="l" t="t" r="r" b="b"/>
                <a:pathLst>
                  <a:path w="4937" h="265" fill="none" extrusionOk="0">
                    <a:moveTo>
                      <a:pt x="4937" y="0"/>
                    </a:moveTo>
                    <a:lnTo>
                      <a:pt x="0" y="0"/>
                    </a:lnTo>
                    <a:lnTo>
                      <a:pt x="0" y="265"/>
                    </a:lnTo>
                    <a:lnTo>
                      <a:pt x="4937" y="265"/>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59"/>
              <p:cNvSpPr/>
              <p:nvPr/>
            </p:nvSpPr>
            <p:spPr>
              <a:xfrm>
                <a:off x="2093750" y="17726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59"/>
              <p:cNvSpPr/>
              <p:nvPr/>
            </p:nvSpPr>
            <p:spPr>
              <a:xfrm>
                <a:off x="2093750" y="17726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59"/>
              <p:cNvSpPr/>
              <p:nvPr/>
            </p:nvSpPr>
            <p:spPr>
              <a:xfrm>
                <a:off x="2228175" y="17726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59"/>
              <p:cNvSpPr/>
              <p:nvPr/>
            </p:nvSpPr>
            <p:spPr>
              <a:xfrm>
                <a:off x="2228175" y="17726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59"/>
              <p:cNvSpPr/>
              <p:nvPr/>
            </p:nvSpPr>
            <p:spPr>
              <a:xfrm>
                <a:off x="2362625" y="17726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59"/>
              <p:cNvSpPr/>
              <p:nvPr/>
            </p:nvSpPr>
            <p:spPr>
              <a:xfrm>
                <a:off x="2362625" y="17726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59"/>
              <p:cNvSpPr/>
              <p:nvPr/>
            </p:nvSpPr>
            <p:spPr>
              <a:xfrm>
                <a:off x="2497050" y="17726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59"/>
              <p:cNvSpPr/>
              <p:nvPr/>
            </p:nvSpPr>
            <p:spPr>
              <a:xfrm>
                <a:off x="2497050" y="17726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59"/>
              <p:cNvSpPr/>
              <p:nvPr/>
            </p:nvSpPr>
            <p:spPr>
              <a:xfrm>
                <a:off x="2631475" y="17726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59"/>
              <p:cNvSpPr/>
              <p:nvPr/>
            </p:nvSpPr>
            <p:spPr>
              <a:xfrm>
                <a:off x="2631475" y="17726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59"/>
              <p:cNvSpPr/>
              <p:nvPr/>
            </p:nvSpPr>
            <p:spPr>
              <a:xfrm>
                <a:off x="2761500" y="1772650"/>
                <a:ext cx="7750" cy="6625"/>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59"/>
              <p:cNvSpPr/>
              <p:nvPr/>
            </p:nvSpPr>
            <p:spPr>
              <a:xfrm>
                <a:off x="2761500" y="1772650"/>
                <a:ext cx="7750" cy="6625"/>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59"/>
              <p:cNvSpPr/>
              <p:nvPr/>
            </p:nvSpPr>
            <p:spPr>
              <a:xfrm>
                <a:off x="2100350" y="1905975"/>
                <a:ext cx="661175" cy="7750"/>
              </a:xfrm>
              <a:custGeom>
                <a:avLst/>
                <a:gdLst/>
                <a:ahLst/>
                <a:cxnLst/>
                <a:rect l="l" t="t" r="r" b="b"/>
                <a:pathLst>
                  <a:path w="26447" h="310" extrusionOk="0">
                    <a:moveTo>
                      <a:pt x="1" y="1"/>
                    </a:moveTo>
                    <a:lnTo>
                      <a:pt x="1" y="309"/>
                    </a:lnTo>
                    <a:lnTo>
                      <a:pt x="5114" y="309"/>
                    </a:lnTo>
                    <a:lnTo>
                      <a:pt x="5114" y="1"/>
                    </a:lnTo>
                    <a:close/>
                    <a:moveTo>
                      <a:pt x="5378" y="1"/>
                    </a:moveTo>
                    <a:lnTo>
                      <a:pt x="5378" y="309"/>
                    </a:lnTo>
                    <a:lnTo>
                      <a:pt x="10491" y="309"/>
                    </a:lnTo>
                    <a:lnTo>
                      <a:pt x="10491" y="1"/>
                    </a:lnTo>
                    <a:close/>
                    <a:moveTo>
                      <a:pt x="10756" y="1"/>
                    </a:moveTo>
                    <a:lnTo>
                      <a:pt x="10756" y="309"/>
                    </a:lnTo>
                    <a:lnTo>
                      <a:pt x="15868" y="309"/>
                    </a:lnTo>
                    <a:lnTo>
                      <a:pt x="15868" y="1"/>
                    </a:lnTo>
                    <a:close/>
                    <a:moveTo>
                      <a:pt x="16133" y="1"/>
                    </a:moveTo>
                    <a:lnTo>
                      <a:pt x="16133" y="309"/>
                    </a:lnTo>
                    <a:lnTo>
                      <a:pt x="21246" y="309"/>
                    </a:lnTo>
                    <a:lnTo>
                      <a:pt x="21246" y="1"/>
                    </a:lnTo>
                    <a:close/>
                    <a:moveTo>
                      <a:pt x="21510" y="1"/>
                    </a:moveTo>
                    <a:lnTo>
                      <a:pt x="21510" y="309"/>
                    </a:lnTo>
                    <a:lnTo>
                      <a:pt x="26447" y="309"/>
                    </a:lnTo>
                    <a:lnTo>
                      <a:pt x="264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59"/>
              <p:cNvSpPr/>
              <p:nvPr/>
            </p:nvSpPr>
            <p:spPr>
              <a:xfrm>
                <a:off x="2100350" y="1905975"/>
                <a:ext cx="127850" cy="7750"/>
              </a:xfrm>
              <a:custGeom>
                <a:avLst/>
                <a:gdLst/>
                <a:ahLst/>
                <a:cxnLst/>
                <a:rect l="l" t="t" r="r" b="b"/>
                <a:pathLst>
                  <a:path w="5114" h="310" fill="none" extrusionOk="0">
                    <a:moveTo>
                      <a:pt x="5114" y="1"/>
                    </a:moveTo>
                    <a:lnTo>
                      <a:pt x="1" y="1"/>
                    </a:lnTo>
                    <a:lnTo>
                      <a:pt x="1" y="309"/>
                    </a:lnTo>
                    <a:lnTo>
                      <a:pt x="5114" y="309"/>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59"/>
              <p:cNvSpPr/>
              <p:nvPr/>
            </p:nvSpPr>
            <p:spPr>
              <a:xfrm>
                <a:off x="2234800" y="1905975"/>
                <a:ext cx="127850" cy="7750"/>
              </a:xfrm>
              <a:custGeom>
                <a:avLst/>
                <a:gdLst/>
                <a:ahLst/>
                <a:cxnLst/>
                <a:rect l="l" t="t" r="r" b="b"/>
                <a:pathLst>
                  <a:path w="5114" h="310" fill="none" extrusionOk="0">
                    <a:moveTo>
                      <a:pt x="5113" y="1"/>
                    </a:moveTo>
                    <a:lnTo>
                      <a:pt x="0" y="1"/>
                    </a:lnTo>
                    <a:lnTo>
                      <a:pt x="0" y="309"/>
                    </a:lnTo>
                    <a:lnTo>
                      <a:pt x="5113" y="309"/>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59"/>
              <p:cNvSpPr/>
              <p:nvPr/>
            </p:nvSpPr>
            <p:spPr>
              <a:xfrm>
                <a:off x="2369225" y="1905975"/>
                <a:ext cx="127850" cy="7750"/>
              </a:xfrm>
              <a:custGeom>
                <a:avLst/>
                <a:gdLst/>
                <a:ahLst/>
                <a:cxnLst/>
                <a:rect l="l" t="t" r="r" b="b"/>
                <a:pathLst>
                  <a:path w="5114" h="310" fill="none" extrusionOk="0">
                    <a:moveTo>
                      <a:pt x="5113" y="1"/>
                    </a:moveTo>
                    <a:lnTo>
                      <a:pt x="1" y="1"/>
                    </a:lnTo>
                    <a:lnTo>
                      <a:pt x="1" y="309"/>
                    </a:lnTo>
                    <a:lnTo>
                      <a:pt x="5113" y="309"/>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59"/>
              <p:cNvSpPr/>
              <p:nvPr/>
            </p:nvSpPr>
            <p:spPr>
              <a:xfrm>
                <a:off x="2503650" y="1905975"/>
                <a:ext cx="127850" cy="7750"/>
              </a:xfrm>
              <a:custGeom>
                <a:avLst/>
                <a:gdLst/>
                <a:ahLst/>
                <a:cxnLst/>
                <a:rect l="l" t="t" r="r" b="b"/>
                <a:pathLst>
                  <a:path w="5114" h="310" fill="none" extrusionOk="0">
                    <a:moveTo>
                      <a:pt x="5114" y="1"/>
                    </a:moveTo>
                    <a:lnTo>
                      <a:pt x="1" y="1"/>
                    </a:lnTo>
                    <a:lnTo>
                      <a:pt x="1" y="309"/>
                    </a:lnTo>
                    <a:lnTo>
                      <a:pt x="5114" y="309"/>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59"/>
              <p:cNvSpPr/>
              <p:nvPr/>
            </p:nvSpPr>
            <p:spPr>
              <a:xfrm>
                <a:off x="2638100" y="1905975"/>
                <a:ext cx="123425" cy="7750"/>
              </a:xfrm>
              <a:custGeom>
                <a:avLst/>
                <a:gdLst/>
                <a:ahLst/>
                <a:cxnLst/>
                <a:rect l="l" t="t" r="r" b="b"/>
                <a:pathLst>
                  <a:path w="4937" h="310" fill="none" extrusionOk="0">
                    <a:moveTo>
                      <a:pt x="4937" y="1"/>
                    </a:moveTo>
                    <a:lnTo>
                      <a:pt x="0" y="1"/>
                    </a:lnTo>
                    <a:lnTo>
                      <a:pt x="0" y="309"/>
                    </a:lnTo>
                    <a:lnTo>
                      <a:pt x="4937" y="309"/>
                    </a:lnTo>
                    <a:lnTo>
                      <a:pt x="4937"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59"/>
              <p:cNvSpPr/>
              <p:nvPr/>
            </p:nvSpPr>
            <p:spPr>
              <a:xfrm>
                <a:off x="2093750" y="1905975"/>
                <a:ext cx="6625" cy="7750"/>
              </a:xfrm>
              <a:custGeom>
                <a:avLst/>
                <a:gdLst/>
                <a:ahLst/>
                <a:cxnLst/>
                <a:rect l="l" t="t" r="r" b="b"/>
                <a:pathLst>
                  <a:path w="265" h="310" extrusionOk="0">
                    <a:moveTo>
                      <a:pt x="0" y="1"/>
                    </a:moveTo>
                    <a:lnTo>
                      <a:pt x="0" y="309"/>
                    </a:lnTo>
                    <a:lnTo>
                      <a:pt x="265" y="309"/>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59"/>
              <p:cNvSpPr/>
              <p:nvPr/>
            </p:nvSpPr>
            <p:spPr>
              <a:xfrm>
                <a:off x="2093750" y="1905975"/>
                <a:ext cx="6625" cy="7750"/>
              </a:xfrm>
              <a:custGeom>
                <a:avLst/>
                <a:gdLst/>
                <a:ahLst/>
                <a:cxnLst/>
                <a:rect l="l" t="t" r="r" b="b"/>
                <a:pathLst>
                  <a:path w="265" h="310" fill="none" extrusionOk="0">
                    <a:moveTo>
                      <a:pt x="265" y="1"/>
                    </a:moveTo>
                    <a:lnTo>
                      <a:pt x="0" y="1"/>
                    </a:lnTo>
                    <a:lnTo>
                      <a:pt x="0" y="309"/>
                    </a:lnTo>
                    <a:lnTo>
                      <a:pt x="265" y="30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59"/>
              <p:cNvSpPr/>
              <p:nvPr/>
            </p:nvSpPr>
            <p:spPr>
              <a:xfrm>
                <a:off x="2228175" y="1905975"/>
                <a:ext cx="6650" cy="7750"/>
              </a:xfrm>
              <a:custGeom>
                <a:avLst/>
                <a:gdLst/>
                <a:ahLst/>
                <a:cxnLst/>
                <a:rect l="l" t="t" r="r" b="b"/>
                <a:pathLst>
                  <a:path w="266" h="310" extrusionOk="0">
                    <a:moveTo>
                      <a:pt x="1" y="1"/>
                    </a:moveTo>
                    <a:lnTo>
                      <a:pt x="1" y="309"/>
                    </a:lnTo>
                    <a:lnTo>
                      <a:pt x="265" y="309"/>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59"/>
              <p:cNvSpPr/>
              <p:nvPr/>
            </p:nvSpPr>
            <p:spPr>
              <a:xfrm>
                <a:off x="2228175" y="1905975"/>
                <a:ext cx="6650" cy="7750"/>
              </a:xfrm>
              <a:custGeom>
                <a:avLst/>
                <a:gdLst/>
                <a:ahLst/>
                <a:cxnLst/>
                <a:rect l="l" t="t" r="r" b="b"/>
                <a:pathLst>
                  <a:path w="266" h="310" fill="none" extrusionOk="0">
                    <a:moveTo>
                      <a:pt x="265" y="1"/>
                    </a:moveTo>
                    <a:lnTo>
                      <a:pt x="1" y="1"/>
                    </a:lnTo>
                    <a:lnTo>
                      <a:pt x="1" y="309"/>
                    </a:lnTo>
                    <a:lnTo>
                      <a:pt x="265" y="30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59"/>
              <p:cNvSpPr/>
              <p:nvPr/>
            </p:nvSpPr>
            <p:spPr>
              <a:xfrm>
                <a:off x="2362625" y="1905975"/>
                <a:ext cx="6625" cy="7750"/>
              </a:xfrm>
              <a:custGeom>
                <a:avLst/>
                <a:gdLst/>
                <a:ahLst/>
                <a:cxnLst/>
                <a:rect l="l" t="t" r="r" b="b"/>
                <a:pathLst>
                  <a:path w="265" h="310" extrusionOk="0">
                    <a:moveTo>
                      <a:pt x="0" y="1"/>
                    </a:moveTo>
                    <a:lnTo>
                      <a:pt x="0" y="309"/>
                    </a:lnTo>
                    <a:lnTo>
                      <a:pt x="265" y="309"/>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59"/>
              <p:cNvSpPr/>
              <p:nvPr/>
            </p:nvSpPr>
            <p:spPr>
              <a:xfrm>
                <a:off x="2362625" y="1905975"/>
                <a:ext cx="6625" cy="7750"/>
              </a:xfrm>
              <a:custGeom>
                <a:avLst/>
                <a:gdLst/>
                <a:ahLst/>
                <a:cxnLst/>
                <a:rect l="l" t="t" r="r" b="b"/>
                <a:pathLst>
                  <a:path w="265" h="310" fill="none" extrusionOk="0">
                    <a:moveTo>
                      <a:pt x="265" y="1"/>
                    </a:moveTo>
                    <a:lnTo>
                      <a:pt x="0" y="1"/>
                    </a:lnTo>
                    <a:lnTo>
                      <a:pt x="0" y="309"/>
                    </a:lnTo>
                    <a:lnTo>
                      <a:pt x="265" y="30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59"/>
              <p:cNvSpPr/>
              <p:nvPr/>
            </p:nvSpPr>
            <p:spPr>
              <a:xfrm>
                <a:off x="2497050" y="1905975"/>
                <a:ext cx="6625" cy="7750"/>
              </a:xfrm>
              <a:custGeom>
                <a:avLst/>
                <a:gdLst/>
                <a:ahLst/>
                <a:cxnLst/>
                <a:rect l="l" t="t" r="r" b="b"/>
                <a:pathLst>
                  <a:path w="265" h="310" extrusionOk="0">
                    <a:moveTo>
                      <a:pt x="0" y="1"/>
                    </a:moveTo>
                    <a:lnTo>
                      <a:pt x="0" y="309"/>
                    </a:lnTo>
                    <a:lnTo>
                      <a:pt x="265" y="309"/>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59"/>
              <p:cNvSpPr/>
              <p:nvPr/>
            </p:nvSpPr>
            <p:spPr>
              <a:xfrm>
                <a:off x="2497050" y="1905975"/>
                <a:ext cx="6625" cy="7750"/>
              </a:xfrm>
              <a:custGeom>
                <a:avLst/>
                <a:gdLst/>
                <a:ahLst/>
                <a:cxnLst/>
                <a:rect l="l" t="t" r="r" b="b"/>
                <a:pathLst>
                  <a:path w="265" h="310" fill="none" extrusionOk="0">
                    <a:moveTo>
                      <a:pt x="265" y="1"/>
                    </a:moveTo>
                    <a:lnTo>
                      <a:pt x="0" y="1"/>
                    </a:lnTo>
                    <a:lnTo>
                      <a:pt x="0" y="309"/>
                    </a:lnTo>
                    <a:lnTo>
                      <a:pt x="265" y="30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59"/>
              <p:cNvSpPr/>
              <p:nvPr/>
            </p:nvSpPr>
            <p:spPr>
              <a:xfrm>
                <a:off x="2631475" y="1905975"/>
                <a:ext cx="6650" cy="7750"/>
              </a:xfrm>
              <a:custGeom>
                <a:avLst/>
                <a:gdLst/>
                <a:ahLst/>
                <a:cxnLst/>
                <a:rect l="l" t="t" r="r" b="b"/>
                <a:pathLst>
                  <a:path w="266" h="310" extrusionOk="0">
                    <a:moveTo>
                      <a:pt x="1" y="1"/>
                    </a:moveTo>
                    <a:lnTo>
                      <a:pt x="1" y="309"/>
                    </a:lnTo>
                    <a:lnTo>
                      <a:pt x="265" y="309"/>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59"/>
              <p:cNvSpPr/>
              <p:nvPr/>
            </p:nvSpPr>
            <p:spPr>
              <a:xfrm>
                <a:off x="2631475" y="1905975"/>
                <a:ext cx="6650" cy="7750"/>
              </a:xfrm>
              <a:custGeom>
                <a:avLst/>
                <a:gdLst/>
                <a:ahLst/>
                <a:cxnLst/>
                <a:rect l="l" t="t" r="r" b="b"/>
                <a:pathLst>
                  <a:path w="266" h="310" fill="none" extrusionOk="0">
                    <a:moveTo>
                      <a:pt x="265" y="1"/>
                    </a:moveTo>
                    <a:lnTo>
                      <a:pt x="1" y="1"/>
                    </a:lnTo>
                    <a:lnTo>
                      <a:pt x="1" y="309"/>
                    </a:lnTo>
                    <a:lnTo>
                      <a:pt x="265" y="30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59"/>
              <p:cNvSpPr/>
              <p:nvPr/>
            </p:nvSpPr>
            <p:spPr>
              <a:xfrm>
                <a:off x="2761500" y="1905975"/>
                <a:ext cx="7750" cy="7750"/>
              </a:xfrm>
              <a:custGeom>
                <a:avLst/>
                <a:gdLst/>
                <a:ahLst/>
                <a:cxnLst/>
                <a:rect l="l" t="t" r="r" b="b"/>
                <a:pathLst>
                  <a:path w="310" h="310" extrusionOk="0">
                    <a:moveTo>
                      <a:pt x="1" y="1"/>
                    </a:moveTo>
                    <a:lnTo>
                      <a:pt x="1" y="309"/>
                    </a:lnTo>
                    <a:lnTo>
                      <a:pt x="309" y="309"/>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59"/>
              <p:cNvSpPr/>
              <p:nvPr/>
            </p:nvSpPr>
            <p:spPr>
              <a:xfrm>
                <a:off x="2761500" y="1905975"/>
                <a:ext cx="7750" cy="7750"/>
              </a:xfrm>
              <a:custGeom>
                <a:avLst/>
                <a:gdLst/>
                <a:ahLst/>
                <a:cxnLst/>
                <a:rect l="l" t="t" r="r" b="b"/>
                <a:pathLst>
                  <a:path w="310" h="310" fill="none" extrusionOk="0">
                    <a:moveTo>
                      <a:pt x="309" y="1"/>
                    </a:moveTo>
                    <a:lnTo>
                      <a:pt x="1" y="1"/>
                    </a:lnTo>
                    <a:lnTo>
                      <a:pt x="1" y="309"/>
                    </a:lnTo>
                    <a:lnTo>
                      <a:pt x="309" y="309"/>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59"/>
              <p:cNvSpPr/>
              <p:nvPr/>
            </p:nvSpPr>
            <p:spPr>
              <a:xfrm>
                <a:off x="2100350" y="2040425"/>
                <a:ext cx="661175" cy="6625"/>
              </a:xfrm>
              <a:custGeom>
                <a:avLst/>
                <a:gdLst/>
                <a:ahLst/>
                <a:cxnLst/>
                <a:rect l="l" t="t" r="r" b="b"/>
                <a:pathLst>
                  <a:path w="26447"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9"/>
              <p:cNvSpPr/>
              <p:nvPr/>
            </p:nvSpPr>
            <p:spPr>
              <a:xfrm>
                <a:off x="2100350" y="20404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9"/>
              <p:cNvSpPr/>
              <p:nvPr/>
            </p:nvSpPr>
            <p:spPr>
              <a:xfrm>
                <a:off x="2234800" y="2040425"/>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9"/>
              <p:cNvSpPr/>
              <p:nvPr/>
            </p:nvSpPr>
            <p:spPr>
              <a:xfrm>
                <a:off x="2369225" y="2040425"/>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59"/>
              <p:cNvSpPr/>
              <p:nvPr/>
            </p:nvSpPr>
            <p:spPr>
              <a:xfrm>
                <a:off x="2503650" y="20404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59"/>
              <p:cNvSpPr/>
              <p:nvPr/>
            </p:nvSpPr>
            <p:spPr>
              <a:xfrm>
                <a:off x="2638100" y="2040425"/>
                <a:ext cx="123425" cy="6625"/>
              </a:xfrm>
              <a:custGeom>
                <a:avLst/>
                <a:gdLst/>
                <a:ahLst/>
                <a:cxnLst/>
                <a:rect l="l" t="t" r="r" b="b"/>
                <a:pathLst>
                  <a:path w="4937" h="265" fill="none" extrusionOk="0">
                    <a:moveTo>
                      <a:pt x="4937" y="0"/>
                    </a:moveTo>
                    <a:lnTo>
                      <a:pt x="0" y="0"/>
                    </a:lnTo>
                    <a:lnTo>
                      <a:pt x="0" y="265"/>
                    </a:lnTo>
                    <a:lnTo>
                      <a:pt x="4937" y="265"/>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9"/>
              <p:cNvSpPr/>
              <p:nvPr/>
            </p:nvSpPr>
            <p:spPr>
              <a:xfrm>
                <a:off x="2093750" y="20404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9"/>
              <p:cNvSpPr/>
              <p:nvPr/>
            </p:nvSpPr>
            <p:spPr>
              <a:xfrm>
                <a:off x="2093750" y="20404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9"/>
              <p:cNvSpPr/>
              <p:nvPr/>
            </p:nvSpPr>
            <p:spPr>
              <a:xfrm>
                <a:off x="2228175" y="20404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59"/>
              <p:cNvSpPr/>
              <p:nvPr/>
            </p:nvSpPr>
            <p:spPr>
              <a:xfrm>
                <a:off x="2228175" y="20404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59"/>
              <p:cNvSpPr/>
              <p:nvPr/>
            </p:nvSpPr>
            <p:spPr>
              <a:xfrm>
                <a:off x="2362625" y="20404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59"/>
              <p:cNvSpPr/>
              <p:nvPr/>
            </p:nvSpPr>
            <p:spPr>
              <a:xfrm>
                <a:off x="2362625" y="20404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9"/>
              <p:cNvSpPr/>
              <p:nvPr/>
            </p:nvSpPr>
            <p:spPr>
              <a:xfrm>
                <a:off x="2497050" y="20404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59"/>
              <p:cNvSpPr/>
              <p:nvPr/>
            </p:nvSpPr>
            <p:spPr>
              <a:xfrm>
                <a:off x="2497050" y="20404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9"/>
              <p:cNvSpPr/>
              <p:nvPr/>
            </p:nvSpPr>
            <p:spPr>
              <a:xfrm>
                <a:off x="2631475" y="20404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9"/>
              <p:cNvSpPr/>
              <p:nvPr/>
            </p:nvSpPr>
            <p:spPr>
              <a:xfrm>
                <a:off x="2631475" y="20404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9"/>
              <p:cNvSpPr/>
              <p:nvPr/>
            </p:nvSpPr>
            <p:spPr>
              <a:xfrm>
                <a:off x="2761500" y="2040425"/>
                <a:ext cx="7750" cy="6625"/>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9"/>
              <p:cNvSpPr/>
              <p:nvPr/>
            </p:nvSpPr>
            <p:spPr>
              <a:xfrm>
                <a:off x="2761500" y="2040425"/>
                <a:ext cx="7750" cy="6625"/>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59"/>
              <p:cNvSpPr/>
              <p:nvPr/>
            </p:nvSpPr>
            <p:spPr>
              <a:xfrm>
                <a:off x="2100350" y="2174850"/>
                <a:ext cx="661175" cy="6625"/>
              </a:xfrm>
              <a:custGeom>
                <a:avLst/>
                <a:gdLst/>
                <a:ahLst/>
                <a:cxnLst/>
                <a:rect l="l" t="t" r="r" b="b"/>
                <a:pathLst>
                  <a:path w="26447"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59"/>
              <p:cNvSpPr/>
              <p:nvPr/>
            </p:nvSpPr>
            <p:spPr>
              <a:xfrm>
                <a:off x="2100350" y="21748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9"/>
              <p:cNvSpPr/>
              <p:nvPr/>
            </p:nvSpPr>
            <p:spPr>
              <a:xfrm>
                <a:off x="2234800" y="2174850"/>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59"/>
              <p:cNvSpPr/>
              <p:nvPr/>
            </p:nvSpPr>
            <p:spPr>
              <a:xfrm>
                <a:off x="2369225" y="2174850"/>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59"/>
              <p:cNvSpPr/>
              <p:nvPr/>
            </p:nvSpPr>
            <p:spPr>
              <a:xfrm>
                <a:off x="2503650" y="21748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59"/>
              <p:cNvSpPr/>
              <p:nvPr/>
            </p:nvSpPr>
            <p:spPr>
              <a:xfrm>
                <a:off x="2638100" y="2174850"/>
                <a:ext cx="123425" cy="6625"/>
              </a:xfrm>
              <a:custGeom>
                <a:avLst/>
                <a:gdLst/>
                <a:ahLst/>
                <a:cxnLst/>
                <a:rect l="l" t="t" r="r" b="b"/>
                <a:pathLst>
                  <a:path w="4937" h="265" fill="none" extrusionOk="0">
                    <a:moveTo>
                      <a:pt x="4937" y="0"/>
                    </a:moveTo>
                    <a:lnTo>
                      <a:pt x="0" y="0"/>
                    </a:lnTo>
                    <a:lnTo>
                      <a:pt x="0" y="265"/>
                    </a:lnTo>
                    <a:lnTo>
                      <a:pt x="4937" y="265"/>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59"/>
              <p:cNvSpPr/>
              <p:nvPr/>
            </p:nvSpPr>
            <p:spPr>
              <a:xfrm>
                <a:off x="2093750" y="21748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59"/>
              <p:cNvSpPr/>
              <p:nvPr/>
            </p:nvSpPr>
            <p:spPr>
              <a:xfrm>
                <a:off x="2093750" y="21748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59"/>
              <p:cNvSpPr/>
              <p:nvPr/>
            </p:nvSpPr>
            <p:spPr>
              <a:xfrm>
                <a:off x="2228175" y="21748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59"/>
              <p:cNvSpPr/>
              <p:nvPr/>
            </p:nvSpPr>
            <p:spPr>
              <a:xfrm>
                <a:off x="2228175" y="21748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59"/>
              <p:cNvSpPr/>
              <p:nvPr/>
            </p:nvSpPr>
            <p:spPr>
              <a:xfrm>
                <a:off x="2362625" y="21748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59"/>
              <p:cNvSpPr/>
              <p:nvPr/>
            </p:nvSpPr>
            <p:spPr>
              <a:xfrm>
                <a:off x="2362625" y="21748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59"/>
              <p:cNvSpPr/>
              <p:nvPr/>
            </p:nvSpPr>
            <p:spPr>
              <a:xfrm>
                <a:off x="2497050" y="21748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59"/>
              <p:cNvSpPr/>
              <p:nvPr/>
            </p:nvSpPr>
            <p:spPr>
              <a:xfrm>
                <a:off x="2497050" y="21748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59"/>
              <p:cNvSpPr/>
              <p:nvPr/>
            </p:nvSpPr>
            <p:spPr>
              <a:xfrm>
                <a:off x="2631475" y="21748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59"/>
              <p:cNvSpPr/>
              <p:nvPr/>
            </p:nvSpPr>
            <p:spPr>
              <a:xfrm>
                <a:off x="2631475" y="21748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59"/>
              <p:cNvSpPr/>
              <p:nvPr/>
            </p:nvSpPr>
            <p:spPr>
              <a:xfrm>
                <a:off x="2761500" y="2174850"/>
                <a:ext cx="7750" cy="6625"/>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59"/>
              <p:cNvSpPr/>
              <p:nvPr/>
            </p:nvSpPr>
            <p:spPr>
              <a:xfrm>
                <a:off x="2761500" y="2174850"/>
                <a:ext cx="7750" cy="6625"/>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59"/>
              <p:cNvSpPr/>
              <p:nvPr/>
            </p:nvSpPr>
            <p:spPr>
              <a:xfrm>
                <a:off x="2100350" y="2309275"/>
                <a:ext cx="661175" cy="6650"/>
              </a:xfrm>
              <a:custGeom>
                <a:avLst/>
                <a:gdLst/>
                <a:ahLst/>
                <a:cxnLst/>
                <a:rect l="l" t="t" r="r" b="b"/>
                <a:pathLst>
                  <a:path w="26447" h="266" extrusionOk="0">
                    <a:moveTo>
                      <a:pt x="1" y="1"/>
                    </a:moveTo>
                    <a:lnTo>
                      <a:pt x="1" y="265"/>
                    </a:lnTo>
                    <a:lnTo>
                      <a:pt x="5114" y="265"/>
                    </a:lnTo>
                    <a:lnTo>
                      <a:pt x="5114" y="1"/>
                    </a:lnTo>
                    <a:close/>
                    <a:moveTo>
                      <a:pt x="5378" y="1"/>
                    </a:moveTo>
                    <a:lnTo>
                      <a:pt x="5378" y="265"/>
                    </a:lnTo>
                    <a:lnTo>
                      <a:pt x="10491" y="265"/>
                    </a:lnTo>
                    <a:lnTo>
                      <a:pt x="10491" y="1"/>
                    </a:lnTo>
                    <a:close/>
                    <a:moveTo>
                      <a:pt x="10756" y="1"/>
                    </a:moveTo>
                    <a:lnTo>
                      <a:pt x="10756" y="265"/>
                    </a:lnTo>
                    <a:lnTo>
                      <a:pt x="15868" y="265"/>
                    </a:lnTo>
                    <a:lnTo>
                      <a:pt x="15868" y="1"/>
                    </a:lnTo>
                    <a:close/>
                    <a:moveTo>
                      <a:pt x="16133" y="1"/>
                    </a:moveTo>
                    <a:lnTo>
                      <a:pt x="16133" y="265"/>
                    </a:lnTo>
                    <a:lnTo>
                      <a:pt x="21246" y="265"/>
                    </a:lnTo>
                    <a:lnTo>
                      <a:pt x="21246" y="1"/>
                    </a:lnTo>
                    <a:close/>
                    <a:moveTo>
                      <a:pt x="21510" y="1"/>
                    </a:moveTo>
                    <a:lnTo>
                      <a:pt x="21510" y="265"/>
                    </a:lnTo>
                    <a:lnTo>
                      <a:pt x="26447" y="265"/>
                    </a:lnTo>
                    <a:lnTo>
                      <a:pt x="264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59"/>
              <p:cNvSpPr/>
              <p:nvPr/>
            </p:nvSpPr>
            <p:spPr>
              <a:xfrm>
                <a:off x="2100350" y="2309275"/>
                <a:ext cx="127850" cy="6650"/>
              </a:xfrm>
              <a:custGeom>
                <a:avLst/>
                <a:gdLst/>
                <a:ahLst/>
                <a:cxnLst/>
                <a:rect l="l" t="t" r="r" b="b"/>
                <a:pathLst>
                  <a:path w="5114" h="266"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59"/>
              <p:cNvSpPr/>
              <p:nvPr/>
            </p:nvSpPr>
            <p:spPr>
              <a:xfrm>
                <a:off x="2234800" y="2309275"/>
                <a:ext cx="127850" cy="6650"/>
              </a:xfrm>
              <a:custGeom>
                <a:avLst/>
                <a:gdLst/>
                <a:ahLst/>
                <a:cxnLst/>
                <a:rect l="l" t="t" r="r" b="b"/>
                <a:pathLst>
                  <a:path w="5114" h="266" fill="none" extrusionOk="0">
                    <a:moveTo>
                      <a:pt x="5113" y="1"/>
                    </a:moveTo>
                    <a:lnTo>
                      <a:pt x="0" y="1"/>
                    </a:lnTo>
                    <a:lnTo>
                      <a:pt x="0"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59"/>
              <p:cNvSpPr/>
              <p:nvPr/>
            </p:nvSpPr>
            <p:spPr>
              <a:xfrm>
                <a:off x="2369225" y="2309275"/>
                <a:ext cx="127850" cy="6650"/>
              </a:xfrm>
              <a:custGeom>
                <a:avLst/>
                <a:gdLst/>
                <a:ahLst/>
                <a:cxnLst/>
                <a:rect l="l" t="t" r="r" b="b"/>
                <a:pathLst>
                  <a:path w="5114" h="266" fill="none" extrusionOk="0">
                    <a:moveTo>
                      <a:pt x="5113" y="1"/>
                    </a:moveTo>
                    <a:lnTo>
                      <a:pt x="1" y="1"/>
                    </a:lnTo>
                    <a:lnTo>
                      <a:pt x="1"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59"/>
              <p:cNvSpPr/>
              <p:nvPr/>
            </p:nvSpPr>
            <p:spPr>
              <a:xfrm>
                <a:off x="2503650" y="2309275"/>
                <a:ext cx="127850" cy="6650"/>
              </a:xfrm>
              <a:custGeom>
                <a:avLst/>
                <a:gdLst/>
                <a:ahLst/>
                <a:cxnLst/>
                <a:rect l="l" t="t" r="r" b="b"/>
                <a:pathLst>
                  <a:path w="5114" h="266"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59"/>
              <p:cNvSpPr/>
              <p:nvPr/>
            </p:nvSpPr>
            <p:spPr>
              <a:xfrm>
                <a:off x="2638100" y="2309275"/>
                <a:ext cx="123425" cy="6650"/>
              </a:xfrm>
              <a:custGeom>
                <a:avLst/>
                <a:gdLst/>
                <a:ahLst/>
                <a:cxnLst/>
                <a:rect l="l" t="t" r="r" b="b"/>
                <a:pathLst>
                  <a:path w="4937" h="266" fill="none" extrusionOk="0">
                    <a:moveTo>
                      <a:pt x="4937" y="1"/>
                    </a:moveTo>
                    <a:lnTo>
                      <a:pt x="0" y="1"/>
                    </a:lnTo>
                    <a:lnTo>
                      <a:pt x="0" y="265"/>
                    </a:lnTo>
                    <a:lnTo>
                      <a:pt x="4937" y="265"/>
                    </a:lnTo>
                    <a:lnTo>
                      <a:pt x="4937"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59"/>
              <p:cNvSpPr/>
              <p:nvPr/>
            </p:nvSpPr>
            <p:spPr>
              <a:xfrm>
                <a:off x="2093750" y="23092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59"/>
              <p:cNvSpPr/>
              <p:nvPr/>
            </p:nvSpPr>
            <p:spPr>
              <a:xfrm>
                <a:off x="2093750" y="23092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59"/>
              <p:cNvSpPr/>
              <p:nvPr/>
            </p:nvSpPr>
            <p:spPr>
              <a:xfrm>
                <a:off x="2228175" y="2309275"/>
                <a:ext cx="6650" cy="6650"/>
              </a:xfrm>
              <a:custGeom>
                <a:avLst/>
                <a:gdLst/>
                <a:ahLst/>
                <a:cxnLst/>
                <a:rect l="l" t="t" r="r" b="b"/>
                <a:pathLst>
                  <a:path w="266" h="266"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59"/>
              <p:cNvSpPr/>
              <p:nvPr/>
            </p:nvSpPr>
            <p:spPr>
              <a:xfrm>
                <a:off x="2228175" y="2309275"/>
                <a:ext cx="6650" cy="6650"/>
              </a:xfrm>
              <a:custGeom>
                <a:avLst/>
                <a:gdLst/>
                <a:ahLst/>
                <a:cxnLst/>
                <a:rect l="l" t="t" r="r" b="b"/>
                <a:pathLst>
                  <a:path w="266" h="266"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59"/>
              <p:cNvSpPr/>
              <p:nvPr/>
            </p:nvSpPr>
            <p:spPr>
              <a:xfrm>
                <a:off x="2362625" y="23092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59"/>
              <p:cNvSpPr/>
              <p:nvPr/>
            </p:nvSpPr>
            <p:spPr>
              <a:xfrm>
                <a:off x="2362625" y="23092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59"/>
              <p:cNvSpPr/>
              <p:nvPr/>
            </p:nvSpPr>
            <p:spPr>
              <a:xfrm>
                <a:off x="2497050" y="23092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59"/>
              <p:cNvSpPr/>
              <p:nvPr/>
            </p:nvSpPr>
            <p:spPr>
              <a:xfrm>
                <a:off x="2497050" y="23092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59"/>
              <p:cNvSpPr/>
              <p:nvPr/>
            </p:nvSpPr>
            <p:spPr>
              <a:xfrm>
                <a:off x="2631475" y="2309275"/>
                <a:ext cx="6650" cy="6650"/>
              </a:xfrm>
              <a:custGeom>
                <a:avLst/>
                <a:gdLst/>
                <a:ahLst/>
                <a:cxnLst/>
                <a:rect l="l" t="t" r="r" b="b"/>
                <a:pathLst>
                  <a:path w="266" h="266"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59"/>
              <p:cNvSpPr/>
              <p:nvPr/>
            </p:nvSpPr>
            <p:spPr>
              <a:xfrm>
                <a:off x="2631475" y="2309275"/>
                <a:ext cx="6650" cy="6650"/>
              </a:xfrm>
              <a:custGeom>
                <a:avLst/>
                <a:gdLst/>
                <a:ahLst/>
                <a:cxnLst/>
                <a:rect l="l" t="t" r="r" b="b"/>
                <a:pathLst>
                  <a:path w="266" h="266"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59"/>
              <p:cNvSpPr/>
              <p:nvPr/>
            </p:nvSpPr>
            <p:spPr>
              <a:xfrm>
                <a:off x="2761500" y="2309275"/>
                <a:ext cx="7750" cy="6650"/>
              </a:xfrm>
              <a:custGeom>
                <a:avLst/>
                <a:gdLst/>
                <a:ahLst/>
                <a:cxnLst/>
                <a:rect l="l" t="t" r="r" b="b"/>
                <a:pathLst>
                  <a:path w="310" h="266" extrusionOk="0">
                    <a:moveTo>
                      <a:pt x="1" y="1"/>
                    </a:moveTo>
                    <a:lnTo>
                      <a:pt x="1" y="265"/>
                    </a:lnTo>
                    <a:lnTo>
                      <a:pt x="309" y="265"/>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59"/>
              <p:cNvSpPr/>
              <p:nvPr/>
            </p:nvSpPr>
            <p:spPr>
              <a:xfrm>
                <a:off x="2761500" y="2309275"/>
                <a:ext cx="7750" cy="6650"/>
              </a:xfrm>
              <a:custGeom>
                <a:avLst/>
                <a:gdLst/>
                <a:ahLst/>
                <a:cxnLst/>
                <a:rect l="l" t="t" r="r" b="b"/>
                <a:pathLst>
                  <a:path w="310" h="266" fill="none" extrusionOk="0">
                    <a:moveTo>
                      <a:pt x="309" y="1"/>
                    </a:moveTo>
                    <a:lnTo>
                      <a:pt x="1" y="1"/>
                    </a:lnTo>
                    <a:lnTo>
                      <a:pt x="1" y="265"/>
                    </a:lnTo>
                    <a:lnTo>
                      <a:pt x="309" y="265"/>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59"/>
              <p:cNvSpPr/>
              <p:nvPr/>
            </p:nvSpPr>
            <p:spPr>
              <a:xfrm>
                <a:off x="2100350" y="2443725"/>
                <a:ext cx="661175" cy="6625"/>
              </a:xfrm>
              <a:custGeom>
                <a:avLst/>
                <a:gdLst/>
                <a:ahLst/>
                <a:cxnLst/>
                <a:rect l="l" t="t" r="r" b="b"/>
                <a:pathLst>
                  <a:path w="26447"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59"/>
              <p:cNvSpPr/>
              <p:nvPr/>
            </p:nvSpPr>
            <p:spPr>
              <a:xfrm>
                <a:off x="2100350" y="24437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59"/>
              <p:cNvSpPr/>
              <p:nvPr/>
            </p:nvSpPr>
            <p:spPr>
              <a:xfrm>
                <a:off x="2234800" y="2443725"/>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59"/>
              <p:cNvSpPr/>
              <p:nvPr/>
            </p:nvSpPr>
            <p:spPr>
              <a:xfrm>
                <a:off x="2369225" y="2443725"/>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59"/>
              <p:cNvSpPr/>
              <p:nvPr/>
            </p:nvSpPr>
            <p:spPr>
              <a:xfrm>
                <a:off x="2503650" y="24437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59"/>
              <p:cNvSpPr/>
              <p:nvPr/>
            </p:nvSpPr>
            <p:spPr>
              <a:xfrm>
                <a:off x="2638100" y="2443725"/>
                <a:ext cx="123425" cy="6625"/>
              </a:xfrm>
              <a:custGeom>
                <a:avLst/>
                <a:gdLst/>
                <a:ahLst/>
                <a:cxnLst/>
                <a:rect l="l" t="t" r="r" b="b"/>
                <a:pathLst>
                  <a:path w="4937" h="265" fill="none" extrusionOk="0">
                    <a:moveTo>
                      <a:pt x="4937" y="0"/>
                    </a:moveTo>
                    <a:lnTo>
                      <a:pt x="0" y="0"/>
                    </a:lnTo>
                    <a:lnTo>
                      <a:pt x="0" y="265"/>
                    </a:lnTo>
                    <a:lnTo>
                      <a:pt x="4937" y="265"/>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59"/>
              <p:cNvSpPr/>
              <p:nvPr/>
            </p:nvSpPr>
            <p:spPr>
              <a:xfrm>
                <a:off x="2093750" y="24437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59"/>
              <p:cNvSpPr/>
              <p:nvPr/>
            </p:nvSpPr>
            <p:spPr>
              <a:xfrm>
                <a:off x="2093750" y="24437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59"/>
              <p:cNvSpPr/>
              <p:nvPr/>
            </p:nvSpPr>
            <p:spPr>
              <a:xfrm>
                <a:off x="2228175" y="24437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59"/>
              <p:cNvSpPr/>
              <p:nvPr/>
            </p:nvSpPr>
            <p:spPr>
              <a:xfrm>
                <a:off x="2228175" y="24437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59"/>
              <p:cNvSpPr/>
              <p:nvPr/>
            </p:nvSpPr>
            <p:spPr>
              <a:xfrm>
                <a:off x="2362625" y="24437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59"/>
              <p:cNvSpPr/>
              <p:nvPr/>
            </p:nvSpPr>
            <p:spPr>
              <a:xfrm>
                <a:off x="2362625" y="24437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59"/>
              <p:cNvSpPr/>
              <p:nvPr/>
            </p:nvSpPr>
            <p:spPr>
              <a:xfrm>
                <a:off x="2497050" y="24437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59"/>
              <p:cNvSpPr/>
              <p:nvPr/>
            </p:nvSpPr>
            <p:spPr>
              <a:xfrm>
                <a:off x="2497050" y="24437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59"/>
              <p:cNvSpPr/>
              <p:nvPr/>
            </p:nvSpPr>
            <p:spPr>
              <a:xfrm>
                <a:off x="2631475" y="24437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59"/>
              <p:cNvSpPr/>
              <p:nvPr/>
            </p:nvSpPr>
            <p:spPr>
              <a:xfrm>
                <a:off x="2631475" y="24437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59"/>
              <p:cNvSpPr/>
              <p:nvPr/>
            </p:nvSpPr>
            <p:spPr>
              <a:xfrm>
                <a:off x="2761500" y="2443725"/>
                <a:ext cx="7750" cy="6625"/>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59"/>
              <p:cNvSpPr/>
              <p:nvPr/>
            </p:nvSpPr>
            <p:spPr>
              <a:xfrm>
                <a:off x="2761500" y="2443725"/>
                <a:ext cx="7750" cy="6625"/>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59"/>
              <p:cNvSpPr/>
              <p:nvPr/>
            </p:nvSpPr>
            <p:spPr>
              <a:xfrm>
                <a:off x="2100350" y="2578150"/>
                <a:ext cx="661175" cy="6625"/>
              </a:xfrm>
              <a:custGeom>
                <a:avLst/>
                <a:gdLst/>
                <a:ahLst/>
                <a:cxnLst/>
                <a:rect l="l" t="t" r="r" b="b"/>
                <a:pathLst>
                  <a:path w="26447" h="265" extrusionOk="0">
                    <a:moveTo>
                      <a:pt x="1" y="1"/>
                    </a:moveTo>
                    <a:lnTo>
                      <a:pt x="1" y="265"/>
                    </a:lnTo>
                    <a:lnTo>
                      <a:pt x="5114" y="265"/>
                    </a:lnTo>
                    <a:lnTo>
                      <a:pt x="5114" y="1"/>
                    </a:lnTo>
                    <a:close/>
                    <a:moveTo>
                      <a:pt x="5378" y="1"/>
                    </a:moveTo>
                    <a:lnTo>
                      <a:pt x="5378" y="265"/>
                    </a:lnTo>
                    <a:lnTo>
                      <a:pt x="10491" y="265"/>
                    </a:lnTo>
                    <a:lnTo>
                      <a:pt x="10491" y="1"/>
                    </a:lnTo>
                    <a:close/>
                    <a:moveTo>
                      <a:pt x="10756" y="1"/>
                    </a:moveTo>
                    <a:lnTo>
                      <a:pt x="10756" y="265"/>
                    </a:lnTo>
                    <a:lnTo>
                      <a:pt x="15868" y="265"/>
                    </a:lnTo>
                    <a:lnTo>
                      <a:pt x="15868" y="1"/>
                    </a:lnTo>
                    <a:close/>
                    <a:moveTo>
                      <a:pt x="16133" y="1"/>
                    </a:moveTo>
                    <a:lnTo>
                      <a:pt x="16133" y="265"/>
                    </a:lnTo>
                    <a:lnTo>
                      <a:pt x="21246" y="265"/>
                    </a:lnTo>
                    <a:lnTo>
                      <a:pt x="21246" y="1"/>
                    </a:lnTo>
                    <a:close/>
                    <a:moveTo>
                      <a:pt x="21510" y="1"/>
                    </a:moveTo>
                    <a:lnTo>
                      <a:pt x="21510" y="265"/>
                    </a:lnTo>
                    <a:lnTo>
                      <a:pt x="26447" y="265"/>
                    </a:lnTo>
                    <a:lnTo>
                      <a:pt x="264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59"/>
              <p:cNvSpPr/>
              <p:nvPr/>
            </p:nvSpPr>
            <p:spPr>
              <a:xfrm>
                <a:off x="2100350" y="2578150"/>
                <a:ext cx="127850" cy="6625"/>
              </a:xfrm>
              <a:custGeom>
                <a:avLst/>
                <a:gdLst/>
                <a:ahLst/>
                <a:cxnLst/>
                <a:rect l="l" t="t" r="r" b="b"/>
                <a:pathLst>
                  <a:path w="5114" h="265"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59"/>
              <p:cNvSpPr/>
              <p:nvPr/>
            </p:nvSpPr>
            <p:spPr>
              <a:xfrm>
                <a:off x="2234800" y="2578150"/>
                <a:ext cx="127850" cy="6625"/>
              </a:xfrm>
              <a:custGeom>
                <a:avLst/>
                <a:gdLst/>
                <a:ahLst/>
                <a:cxnLst/>
                <a:rect l="l" t="t" r="r" b="b"/>
                <a:pathLst>
                  <a:path w="5114" h="265" fill="none" extrusionOk="0">
                    <a:moveTo>
                      <a:pt x="5113" y="1"/>
                    </a:moveTo>
                    <a:lnTo>
                      <a:pt x="0" y="1"/>
                    </a:lnTo>
                    <a:lnTo>
                      <a:pt x="0"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59"/>
              <p:cNvSpPr/>
              <p:nvPr/>
            </p:nvSpPr>
            <p:spPr>
              <a:xfrm>
                <a:off x="2369225" y="2578150"/>
                <a:ext cx="127850" cy="6625"/>
              </a:xfrm>
              <a:custGeom>
                <a:avLst/>
                <a:gdLst/>
                <a:ahLst/>
                <a:cxnLst/>
                <a:rect l="l" t="t" r="r" b="b"/>
                <a:pathLst>
                  <a:path w="5114" h="265" fill="none" extrusionOk="0">
                    <a:moveTo>
                      <a:pt x="5113" y="1"/>
                    </a:moveTo>
                    <a:lnTo>
                      <a:pt x="1" y="1"/>
                    </a:lnTo>
                    <a:lnTo>
                      <a:pt x="1"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59"/>
              <p:cNvSpPr/>
              <p:nvPr/>
            </p:nvSpPr>
            <p:spPr>
              <a:xfrm>
                <a:off x="2503650" y="2578150"/>
                <a:ext cx="127850" cy="6625"/>
              </a:xfrm>
              <a:custGeom>
                <a:avLst/>
                <a:gdLst/>
                <a:ahLst/>
                <a:cxnLst/>
                <a:rect l="l" t="t" r="r" b="b"/>
                <a:pathLst>
                  <a:path w="5114" h="265"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59"/>
              <p:cNvSpPr/>
              <p:nvPr/>
            </p:nvSpPr>
            <p:spPr>
              <a:xfrm>
                <a:off x="2638100" y="2578150"/>
                <a:ext cx="123425" cy="6625"/>
              </a:xfrm>
              <a:custGeom>
                <a:avLst/>
                <a:gdLst/>
                <a:ahLst/>
                <a:cxnLst/>
                <a:rect l="l" t="t" r="r" b="b"/>
                <a:pathLst>
                  <a:path w="4937" h="265" fill="none" extrusionOk="0">
                    <a:moveTo>
                      <a:pt x="4937" y="1"/>
                    </a:moveTo>
                    <a:lnTo>
                      <a:pt x="0" y="1"/>
                    </a:lnTo>
                    <a:lnTo>
                      <a:pt x="0" y="265"/>
                    </a:lnTo>
                    <a:lnTo>
                      <a:pt x="4937" y="265"/>
                    </a:lnTo>
                    <a:lnTo>
                      <a:pt x="4937"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59"/>
              <p:cNvSpPr/>
              <p:nvPr/>
            </p:nvSpPr>
            <p:spPr>
              <a:xfrm>
                <a:off x="2093750" y="2578150"/>
                <a:ext cx="6625" cy="6625"/>
              </a:xfrm>
              <a:custGeom>
                <a:avLst/>
                <a:gdLst/>
                <a:ahLst/>
                <a:cxnLst/>
                <a:rect l="l" t="t" r="r" b="b"/>
                <a:pathLst>
                  <a:path w="265" h="265"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59"/>
              <p:cNvSpPr/>
              <p:nvPr/>
            </p:nvSpPr>
            <p:spPr>
              <a:xfrm>
                <a:off x="2093750" y="2578150"/>
                <a:ext cx="6625" cy="6625"/>
              </a:xfrm>
              <a:custGeom>
                <a:avLst/>
                <a:gdLst/>
                <a:ahLst/>
                <a:cxnLst/>
                <a:rect l="l" t="t" r="r" b="b"/>
                <a:pathLst>
                  <a:path w="265" h="265"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59"/>
              <p:cNvSpPr/>
              <p:nvPr/>
            </p:nvSpPr>
            <p:spPr>
              <a:xfrm>
                <a:off x="2228175" y="2578150"/>
                <a:ext cx="6650" cy="6625"/>
              </a:xfrm>
              <a:custGeom>
                <a:avLst/>
                <a:gdLst/>
                <a:ahLst/>
                <a:cxnLst/>
                <a:rect l="l" t="t" r="r" b="b"/>
                <a:pathLst>
                  <a:path w="266" h="265"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59"/>
              <p:cNvSpPr/>
              <p:nvPr/>
            </p:nvSpPr>
            <p:spPr>
              <a:xfrm>
                <a:off x="2228175" y="2578150"/>
                <a:ext cx="6650" cy="6625"/>
              </a:xfrm>
              <a:custGeom>
                <a:avLst/>
                <a:gdLst/>
                <a:ahLst/>
                <a:cxnLst/>
                <a:rect l="l" t="t" r="r" b="b"/>
                <a:pathLst>
                  <a:path w="266" h="265"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59"/>
              <p:cNvSpPr/>
              <p:nvPr/>
            </p:nvSpPr>
            <p:spPr>
              <a:xfrm>
                <a:off x="2362625" y="2578150"/>
                <a:ext cx="6625" cy="6625"/>
              </a:xfrm>
              <a:custGeom>
                <a:avLst/>
                <a:gdLst/>
                <a:ahLst/>
                <a:cxnLst/>
                <a:rect l="l" t="t" r="r" b="b"/>
                <a:pathLst>
                  <a:path w="265" h="265"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59"/>
              <p:cNvSpPr/>
              <p:nvPr/>
            </p:nvSpPr>
            <p:spPr>
              <a:xfrm>
                <a:off x="2362625" y="2578150"/>
                <a:ext cx="6625" cy="6625"/>
              </a:xfrm>
              <a:custGeom>
                <a:avLst/>
                <a:gdLst/>
                <a:ahLst/>
                <a:cxnLst/>
                <a:rect l="l" t="t" r="r" b="b"/>
                <a:pathLst>
                  <a:path w="265" h="265"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59"/>
              <p:cNvSpPr/>
              <p:nvPr/>
            </p:nvSpPr>
            <p:spPr>
              <a:xfrm>
                <a:off x="2497050" y="2578150"/>
                <a:ext cx="6625" cy="6625"/>
              </a:xfrm>
              <a:custGeom>
                <a:avLst/>
                <a:gdLst/>
                <a:ahLst/>
                <a:cxnLst/>
                <a:rect l="l" t="t" r="r" b="b"/>
                <a:pathLst>
                  <a:path w="265" h="265"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59"/>
              <p:cNvSpPr/>
              <p:nvPr/>
            </p:nvSpPr>
            <p:spPr>
              <a:xfrm>
                <a:off x="2497050" y="2578150"/>
                <a:ext cx="6625" cy="6625"/>
              </a:xfrm>
              <a:custGeom>
                <a:avLst/>
                <a:gdLst/>
                <a:ahLst/>
                <a:cxnLst/>
                <a:rect l="l" t="t" r="r" b="b"/>
                <a:pathLst>
                  <a:path w="265" h="265"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59"/>
              <p:cNvSpPr/>
              <p:nvPr/>
            </p:nvSpPr>
            <p:spPr>
              <a:xfrm>
                <a:off x="2631475" y="2578150"/>
                <a:ext cx="6650" cy="6625"/>
              </a:xfrm>
              <a:custGeom>
                <a:avLst/>
                <a:gdLst/>
                <a:ahLst/>
                <a:cxnLst/>
                <a:rect l="l" t="t" r="r" b="b"/>
                <a:pathLst>
                  <a:path w="266" h="265"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59"/>
              <p:cNvSpPr/>
              <p:nvPr/>
            </p:nvSpPr>
            <p:spPr>
              <a:xfrm>
                <a:off x="2631475" y="2578150"/>
                <a:ext cx="6650" cy="6625"/>
              </a:xfrm>
              <a:custGeom>
                <a:avLst/>
                <a:gdLst/>
                <a:ahLst/>
                <a:cxnLst/>
                <a:rect l="l" t="t" r="r" b="b"/>
                <a:pathLst>
                  <a:path w="266" h="265"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59"/>
              <p:cNvSpPr/>
              <p:nvPr/>
            </p:nvSpPr>
            <p:spPr>
              <a:xfrm>
                <a:off x="2761500" y="2578150"/>
                <a:ext cx="7750" cy="6625"/>
              </a:xfrm>
              <a:custGeom>
                <a:avLst/>
                <a:gdLst/>
                <a:ahLst/>
                <a:cxnLst/>
                <a:rect l="l" t="t" r="r" b="b"/>
                <a:pathLst>
                  <a:path w="310" h="265" extrusionOk="0">
                    <a:moveTo>
                      <a:pt x="1" y="1"/>
                    </a:moveTo>
                    <a:lnTo>
                      <a:pt x="1" y="265"/>
                    </a:lnTo>
                    <a:lnTo>
                      <a:pt x="309" y="265"/>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59"/>
              <p:cNvSpPr/>
              <p:nvPr/>
            </p:nvSpPr>
            <p:spPr>
              <a:xfrm>
                <a:off x="2761500" y="2578150"/>
                <a:ext cx="7750" cy="6625"/>
              </a:xfrm>
              <a:custGeom>
                <a:avLst/>
                <a:gdLst/>
                <a:ahLst/>
                <a:cxnLst/>
                <a:rect l="l" t="t" r="r" b="b"/>
                <a:pathLst>
                  <a:path w="310" h="265" fill="none" extrusionOk="0">
                    <a:moveTo>
                      <a:pt x="309" y="1"/>
                    </a:moveTo>
                    <a:lnTo>
                      <a:pt x="1" y="1"/>
                    </a:lnTo>
                    <a:lnTo>
                      <a:pt x="1" y="265"/>
                    </a:lnTo>
                    <a:lnTo>
                      <a:pt x="309" y="265"/>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59"/>
              <p:cNvSpPr/>
              <p:nvPr/>
            </p:nvSpPr>
            <p:spPr>
              <a:xfrm>
                <a:off x="2100350" y="2712575"/>
                <a:ext cx="661175" cy="6650"/>
              </a:xfrm>
              <a:custGeom>
                <a:avLst/>
                <a:gdLst/>
                <a:ahLst/>
                <a:cxnLst/>
                <a:rect l="l" t="t" r="r" b="b"/>
                <a:pathLst>
                  <a:path w="26447" h="266" extrusionOk="0">
                    <a:moveTo>
                      <a:pt x="1" y="1"/>
                    </a:moveTo>
                    <a:lnTo>
                      <a:pt x="1" y="265"/>
                    </a:lnTo>
                    <a:lnTo>
                      <a:pt x="5114" y="265"/>
                    </a:lnTo>
                    <a:lnTo>
                      <a:pt x="5114" y="1"/>
                    </a:lnTo>
                    <a:close/>
                    <a:moveTo>
                      <a:pt x="5378" y="1"/>
                    </a:moveTo>
                    <a:lnTo>
                      <a:pt x="5378" y="265"/>
                    </a:lnTo>
                    <a:lnTo>
                      <a:pt x="10491" y="265"/>
                    </a:lnTo>
                    <a:lnTo>
                      <a:pt x="10491" y="1"/>
                    </a:lnTo>
                    <a:close/>
                    <a:moveTo>
                      <a:pt x="10756" y="1"/>
                    </a:moveTo>
                    <a:lnTo>
                      <a:pt x="10756" y="265"/>
                    </a:lnTo>
                    <a:lnTo>
                      <a:pt x="15868" y="265"/>
                    </a:lnTo>
                    <a:lnTo>
                      <a:pt x="15868" y="1"/>
                    </a:lnTo>
                    <a:close/>
                    <a:moveTo>
                      <a:pt x="16133" y="1"/>
                    </a:moveTo>
                    <a:lnTo>
                      <a:pt x="16133" y="265"/>
                    </a:lnTo>
                    <a:lnTo>
                      <a:pt x="21246" y="265"/>
                    </a:lnTo>
                    <a:lnTo>
                      <a:pt x="21246" y="1"/>
                    </a:lnTo>
                    <a:close/>
                    <a:moveTo>
                      <a:pt x="21510" y="1"/>
                    </a:moveTo>
                    <a:lnTo>
                      <a:pt x="21510" y="265"/>
                    </a:lnTo>
                    <a:lnTo>
                      <a:pt x="26447" y="265"/>
                    </a:lnTo>
                    <a:lnTo>
                      <a:pt x="264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59"/>
              <p:cNvSpPr/>
              <p:nvPr/>
            </p:nvSpPr>
            <p:spPr>
              <a:xfrm>
                <a:off x="2100350" y="2712575"/>
                <a:ext cx="127850" cy="6650"/>
              </a:xfrm>
              <a:custGeom>
                <a:avLst/>
                <a:gdLst/>
                <a:ahLst/>
                <a:cxnLst/>
                <a:rect l="l" t="t" r="r" b="b"/>
                <a:pathLst>
                  <a:path w="5114" h="266"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59"/>
              <p:cNvSpPr/>
              <p:nvPr/>
            </p:nvSpPr>
            <p:spPr>
              <a:xfrm>
                <a:off x="2234800" y="2712575"/>
                <a:ext cx="127850" cy="6650"/>
              </a:xfrm>
              <a:custGeom>
                <a:avLst/>
                <a:gdLst/>
                <a:ahLst/>
                <a:cxnLst/>
                <a:rect l="l" t="t" r="r" b="b"/>
                <a:pathLst>
                  <a:path w="5114" h="266" fill="none" extrusionOk="0">
                    <a:moveTo>
                      <a:pt x="5113" y="1"/>
                    </a:moveTo>
                    <a:lnTo>
                      <a:pt x="0" y="1"/>
                    </a:lnTo>
                    <a:lnTo>
                      <a:pt x="0"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59"/>
              <p:cNvSpPr/>
              <p:nvPr/>
            </p:nvSpPr>
            <p:spPr>
              <a:xfrm>
                <a:off x="2369225" y="2712575"/>
                <a:ext cx="127850" cy="6650"/>
              </a:xfrm>
              <a:custGeom>
                <a:avLst/>
                <a:gdLst/>
                <a:ahLst/>
                <a:cxnLst/>
                <a:rect l="l" t="t" r="r" b="b"/>
                <a:pathLst>
                  <a:path w="5114" h="266" fill="none" extrusionOk="0">
                    <a:moveTo>
                      <a:pt x="5113" y="1"/>
                    </a:moveTo>
                    <a:lnTo>
                      <a:pt x="1" y="1"/>
                    </a:lnTo>
                    <a:lnTo>
                      <a:pt x="1"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59"/>
              <p:cNvSpPr/>
              <p:nvPr/>
            </p:nvSpPr>
            <p:spPr>
              <a:xfrm>
                <a:off x="2503650" y="2712575"/>
                <a:ext cx="127850" cy="6650"/>
              </a:xfrm>
              <a:custGeom>
                <a:avLst/>
                <a:gdLst/>
                <a:ahLst/>
                <a:cxnLst/>
                <a:rect l="l" t="t" r="r" b="b"/>
                <a:pathLst>
                  <a:path w="5114" h="266"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59"/>
              <p:cNvSpPr/>
              <p:nvPr/>
            </p:nvSpPr>
            <p:spPr>
              <a:xfrm>
                <a:off x="2638100" y="2712575"/>
                <a:ext cx="123425" cy="6650"/>
              </a:xfrm>
              <a:custGeom>
                <a:avLst/>
                <a:gdLst/>
                <a:ahLst/>
                <a:cxnLst/>
                <a:rect l="l" t="t" r="r" b="b"/>
                <a:pathLst>
                  <a:path w="4937" h="266" fill="none" extrusionOk="0">
                    <a:moveTo>
                      <a:pt x="4937" y="1"/>
                    </a:moveTo>
                    <a:lnTo>
                      <a:pt x="0" y="1"/>
                    </a:lnTo>
                    <a:lnTo>
                      <a:pt x="0" y="265"/>
                    </a:lnTo>
                    <a:lnTo>
                      <a:pt x="4937" y="265"/>
                    </a:lnTo>
                    <a:lnTo>
                      <a:pt x="4937"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59"/>
              <p:cNvSpPr/>
              <p:nvPr/>
            </p:nvSpPr>
            <p:spPr>
              <a:xfrm>
                <a:off x="2093750" y="27125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59"/>
              <p:cNvSpPr/>
              <p:nvPr/>
            </p:nvSpPr>
            <p:spPr>
              <a:xfrm>
                <a:off x="2093750" y="27125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59"/>
              <p:cNvSpPr/>
              <p:nvPr/>
            </p:nvSpPr>
            <p:spPr>
              <a:xfrm>
                <a:off x="2228175" y="2712575"/>
                <a:ext cx="6650" cy="6650"/>
              </a:xfrm>
              <a:custGeom>
                <a:avLst/>
                <a:gdLst/>
                <a:ahLst/>
                <a:cxnLst/>
                <a:rect l="l" t="t" r="r" b="b"/>
                <a:pathLst>
                  <a:path w="266" h="266"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59"/>
              <p:cNvSpPr/>
              <p:nvPr/>
            </p:nvSpPr>
            <p:spPr>
              <a:xfrm>
                <a:off x="2228175" y="2712575"/>
                <a:ext cx="6650" cy="6650"/>
              </a:xfrm>
              <a:custGeom>
                <a:avLst/>
                <a:gdLst/>
                <a:ahLst/>
                <a:cxnLst/>
                <a:rect l="l" t="t" r="r" b="b"/>
                <a:pathLst>
                  <a:path w="266" h="266"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59"/>
              <p:cNvSpPr/>
              <p:nvPr/>
            </p:nvSpPr>
            <p:spPr>
              <a:xfrm>
                <a:off x="2362625" y="27125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59"/>
              <p:cNvSpPr/>
              <p:nvPr/>
            </p:nvSpPr>
            <p:spPr>
              <a:xfrm>
                <a:off x="2362625" y="27125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59"/>
              <p:cNvSpPr/>
              <p:nvPr/>
            </p:nvSpPr>
            <p:spPr>
              <a:xfrm>
                <a:off x="2497050" y="27125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59"/>
              <p:cNvSpPr/>
              <p:nvPr/>
            </p:nvSpPr>
            <p:spPr>
              <a:xfrm>
                <a:off x="2497050" y="27125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59"/>
              <p:cNvSpPr/>
              <p:nvPr/>
            </p:nvSpPr>
            <p:spPr>
              <a:xfrm>
                <a:off x="2631475" y="2712575"/>
                <a:ext cx="6650" cy="6650"/>
              </a:xfrm>
              <a:custGeom>
                <a:avLst/>
                <a:gdLst/>
                <a:ahLst/>
                <a:cxnLst/>
                <a:rect l="l" t="t" r="r" b="b"/>
                <a:pathLst>
                  <a:path w="266" h="266"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59"/>
              <p:cNvSpPr/>
              <p:nvPr/>
            </p:nvSpPr>
            <p:spPr>
              <a:xfrm>
                <a:off x="2631475" y="2712575"/>
                <a:ext cx="6650" cy="6650"/>
              </a:xfrm>
              <a:custGeom>
                <a:avLst/>
                <a:gdLst/>
                <a:ahLst/>
                <a:cxnLst/>
                <a:rect l="l" t="t" r="r" b="b"/>
                <a:pathLst>
                  <a:path w="266" h="266"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59"/>
              <p:cNvSpPr/>
              <p:nvPr/>
            </p:nvSpPr>
            <p:spPr>
              <a:xfrm>
                <a:off x="2761500" y="2712575"/>
                <a:ext cx="7750" cy="6650"/>
              </a:xfrm>
              <a:custGeom>
                <a:avLst/>
                <a:gdLst/>
                <a:ahLst/>
                <a:cxnLst/>
                <a:rect l="l" t="t" r="r" b="b"/>
                <a:pathLst>
                  <a:path w="310" h="266" extrusionOk="0">
                    <a:moveTo>
                      <a:pt x="1" y="1"/>
                    </a:moveTo>
                    <a:lnTo>
                      <a:pt x="1" y="265"/>
                    </a:lnTo>
                    <a:lnTo>
                      <a:pt x="309" y="265"/>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59"/>
              <p:cNvSpPr/>
              <p:nvPr/>
            </p:nvSpPr>
            <p:spPr>
              <a:xfrm>
                <a:off x="2761500" y="2712575"/>
                <a:ext cx="7750" cy="6650"/>
              </a:xfrm>
              <a:custGeom>
                <a:avLst/>
                <a:gdLst/>
                <a:ahLst/>
                <a:cxnLst/>
                <a:rect l="l" t="t" r="r" b="b"/>
                <a:pathLst>
                  <a:path w="310" h="266" fill="none" extrusionOk="0">
                    <a:moveTo>
                      <a:pt x="309" y="1"/>
                    </a:moveTo>
                    <a:lnTo>
                      <a:pt x="1" y="1"/>
                    </a:lnTo>
                    <a:lnTo>
                      <a:pt x="1" y="265"/>
                    </a:lnTo>
                    <a:lnTo>
                      <a:pt x="309" y="265"/>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59"/>
              <p:cNvSpPr/>
              <p:nvPr/>
            </p:nvSpPr>
            <p:spPr>
              <a:xfrm>
                <a:off x="2100350" y="2847025"/>
                <a:ext cx="661175" cy="6625"/>
              </a:xfrm>
              <a:custGeom>
                <a:avLst/>
                <a:gdLst/>
                <a:ahLst/>
                <a:cxnLst/>
                <a:rect l="l" t="t" r="r" b="b"/>
                <a:pathLst>
                  <a:path w="26447"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59"/>
              <p:cNvSpPr/>
              <p:nvPr/>
            </p:nvSpPr>
            <p:spPr>
              <a:xfrm>
                <a:off x="2100350" y="28470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59"/>
              <p:cNvSpPr/>
              <p:nvPr/>
            </p:nvSpPr>
            <p:spPr>
              <a:xfrm>
                <a:off x="2234800" y="2847025"/>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59"/>
              <p:cNvSpPr/>
              <p:nvPr/>
            </p:nvSpPr>
            <p:spPr>
              <a:xfrm>
                <a:off x="2369225" y="2847025"/>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59"/>
              <p:cNvSpPr/>
              <p:nvPr/>
            </p:nvSpPr>
            <p:spPr>
              <a:xfrm>
                <a:off x="2503650" y="28470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59"/>
              <p:cNvSpPr/>
              <p:nvPr/>
            </p:nvSpPr>
            <p:spPr>
              <a:xfrm>
                <a:off x="2638100" y="2847025"/>
                <a:ext cx="123425" cy="6625"/>
              </a:xfrm>
              <a:custGeom>
                <a:avLst/>
                <a:gdLst/>
                <a:ahLst/>
                <a:cxnLst/>
                <a:rect l="l" t="t" r="r" b="b"/>
                <a:pathLst>
                  <a:path w="4937" h="265" fill="none" extrusionOk="0">
                    <a:moveTo>
                      <a:pt x="4937" y="0"/>
                    </a:moveTo>
                    <a:lnTo>
                      <a:pt x="0" y="0"/>
                    </a:lnTo>
                    <a:lnTo>
                      <a:pt x="0" y="265"/>
                    </a:lnTo>
                    <a:lnTo>
                      <a:pt x="4937" y="265"/>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59"/>
              <p:cNvSpPr/>
              <p:nvPr/>
            </p:nvSpPr>
            <p:spPr>
              <a:xfrm>
                <a:off x="2093750" y="28470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59"/>
              <p:cNvSpPr/>
              <p:nvPr/>
            </p:nvSpPr>
            <p:spPr>
              <a:xfrm>
                <a:off x="2093750" y="28470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59"/>
              <p:cNvSpPr/>
              <p:nvPr/>
            </p:nvSpPr>
            <p:spPr>
              <a:xfrm>
                <a:off x="2228175" y="28470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59"/>
              <p:cNvSpPr/>
              <p:nvPr/>
            </p:nvSpPr>
            <p:spPr>
              <a:xfrm>
                <a:off x="2228175" y="28470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59"/>
              <p:cNvSpPr/>
              <p:nvPr/>
            </p:nvSpPr>
            <p:spPr>
              <a:xfrm>
                <a:off x="2362625" y="28470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59"/>
              <p:cNvSpPr/>
              <p:nvPr/>
            </p:nvSpPr>
            <p:spPr>
              <a:xfrm>
                <a:off x="2362625" y="28470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59"/>
              <p:cNvSpPr/>
              <p:nvPr/>
            </p:nvSpPr>
            <p:spPr>
              <a:xfrm>
                <a:off x="2497050" y="28470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59"/>
              <p:cNvSpPr/>
              <p:nvPr/>
            </p:nvSpPr>
            <p:spPr>
              <a:xfrm>
                <a:off x="2497050" y="28470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59"/>
              <p:cNvSpPr/>
              <p:nvPr/>
            </p:nvSpPr>
            <p:spPr>
              <a:xfrm>
                <a:off x="2631475" y="28470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59"/>
              <p:cNvSpPr/>
              <p:nvPr/>
            </p:nvSpPr>
            <p:spPr>
              <a:xfrm>
                <a:off x="2631475" y="28470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59"/>
              <p:cNvSpPr/>
              <p:nvPr/>
            </p:nvSpPr>
            <p:spPr>
              <a:xfrm>
                <a:off x="2761500" y="2847025"/>
                <a:ext cx="7750" cy="6625"/>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59"/>
              <p:cNvSpPr/>
              <p:nvPr/>
            </p:nvSpPr>
            <p:spPr>
              <a:xfrm>
                <a:off x="2761500" y="2847025"/>
                <a:ext cx="7750" cy="6625"/>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59"/>
              <p:cNvSpPr/>
              <p:nvPr/>
            </p:nvSpPr>
            <p:spPr>
              <a:xfrm>
                <a:off x="2100350" y="2978150"/>
                <a:ext cx="667800" cy="6625"/>
              </a:xfrm>
              <a:custGeom>
                <a:avLst/>
                <a:gdLst/>
                <a:ahLst/>
                <a:cxnLst/>
                <a:rect l="l" t="t" r="r" b="b"/>
                <a:pathLst>
                  <a:path w="26712"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711" y="265"/>
                    </a:lnTo>
                    <a:lnTo>
                      <a:pt x="26711" y="177"/>
                    </a:lnTo>
                    <a:lnTo>
                      <a:pt x="26447" y="177"/>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59"/>
              <p:cNvSpPr/>
              <p:nvPr/>
            </p:nvSpPr>
            <p:spPr>
              <a:xfrm>
                <a:off x="2100350" y="29781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59"/>
              <p:cNvSpPr/>
              <p:nvPr/>
            </p:nvSpPr>
            <p:spPr>
              <a:xfrm>
                <a:off x="2234800" y="2978150"/>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59"/>
              <p:cNvSpPr/>
              <p:nvPr/>
            </p:nvSpPr>
            <p:spPr>
              <a:xfrm>
                <a:off x="2369225" y="2978150"/>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59"/>
              <p:cNvSpPr/>
              <p:nvPr/>
            </p:nvSpPr>
            <p:spPr>
              <a:xfrm>
                <a:off x="2503650" y="29781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59"/>
              <p:cNvSpPr/>
              <p:nvPr/>
            </p:nvSpPr>
            <p:spPr>
              <a:xfrm>
                <a:off x="2638100" y="2978150"/>
                <a:ext cx="130050" cy="6625"/>
              </a:xfrm>
              <a:custGeom>
                <a:avLst/>
                <a:gdLst/>
                <a:ahLst/>
                <a:cxnLst/>
                <a:rect l="l" t="t" r="r" b="b"/>
                <a:pathLst>
                  <a:path w="5202" h="265" fill="none" extrusionOk="0">
                    <a:moveTo>
                      <a:pt x="4937" y="0"/>
                    </a:moveTo>
                    <a:lnTo>
                      <a:pt x="0" y="0"/>
                    </a:lnTo>
                    <a:lnTo>
                      <a:pt x="0" y="265"/>
                    </a:lnTo>
                    <a:lnTo>
                      <a:pt x="5201" y="265"/>
                    </a:lnTo>
                    <a:lnTo>
                      <a:pt x="5201" y="177"/>
                    </a:lnTo>
                    <a:lnTo>
                      <a:pt x="4937" y="177"/>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59"/>
              <p:cNvSpPr/>
              <p:nvPr/>
            </p:nvSpPr>
            <p:spPr>
              <a:xfrm>
                <a:off x="2094850" y="2978150"/>
                <a:ext cx="5525" cy="6625"/>
              </a:xfrm>
              <a:custGeom>
                <a:avLst/>
                <a:gdLst/>
                <a:ahLst/>
                <a:cxnLst/>
                <a:rect l="l" t="t" r="r" b="b"/>
                <a:pathLst>
                  <a:path w="221" h="265" extrusionOk="0">
                    <a:moveTo>
                      <a:pt x="0" y="0"/>
                    </a:moveTo>
                    <a:lnTo>
                      <a:pt x="0" y="265"/>
                    </a:lnTo>
                    <a:lnTo>
                      <a:pt x="221" y="265"/>
                    </a:lnTo>
                    <a:lnTo>
                      <a:pt x="22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59"/>
              <p:cNvSpPr/>
              <p:nvPr/>
            </p:nvSpPr>
            <p:spPr>
              <a:xfrm>
                <a:off x="2094850" y="2978150"/>
                <a:ext cx="5525" cy="6625"/>
              </a:xfrm>
              <a:custGeom>
                <a:avLst/>
                <a:gdLst/>
                <a:ahLst/>
                <a:cxnLst/>
                <a:rect l="l" t="t" r="r" b="b"/>
                <a:pathLst>
                  <a:path w="221" h="265" fill="none" extrusionOk="0">
                    <a:moveTo>
                      <a:pt x="221" y="0"/>
                    </a:moveTo>
                    <a:lnTo>
                      <a:pt x="0" y="0"/>
                    </a:lnTo>
                    <a:lnTo>
                      <a:pt x="0" y="265"/>
                    </a:lnTo>
                    <a:lnTo>
                      <a:pt x="221" y="265"/>
                    </a:lnTo>
                    <a:lnTo>
                      <a:pt x="221"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59"/>
              <p:cNvSpPr/>
              <p:nvPr/>
            </p:nvSpPr>
            <p:spPr>
              <a:xfrm>
                <a:off x="2228175" y="29781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59"/>
              <p:cNvSpPr/>
              <p:nvPr/>
            </p:nvSpPr>
            <p:spPr>
              <a:xfrm>
                <a:off x="2228175" y="29781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59"/>
              <p:cNvSpPr/>
              <p:nvPr/>
            </p:nvSpPr>
            <p:spPr>
              <a:xfrm>
                <a:off x="2362625" y="29781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59"/>
              <p:cNvSpPr/>
              <p:nvPr/>
            </p:nvSpPr>
            <p:spPr>
              <a:xfrm>
                <a:off x="2362625" y="29781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59"/>
              <p:cNvSpPr/>
              <p:nvPr/>
            </p:nvSpPr>
            <p:spPr>
              <a:xfrm>
                <a:off x="2497050" y="29781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59"/>
              <p:cNvSpPr/>
              <p:nvPr/>
            </p:nvSpPr>
            <p:spPr>
              <a:xfrm>
                <a:off x="2497050" y="29781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59"/>
              <p:cNvSpPr/>
              <p:nvPr/>
            </p:nvSpPr>
            <p:spPr>
              <a:xfrm>
                <a:off x="2631475" y="29781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59"/>
              <p:cNvSpPr/>
              <p:nvPr/>
            </p:nvSpPr>
            <p:spPr>
              <a:xfrm>
                <a:off x="2631475" y="29781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59"/>
              <p:cNvSpPr/>
              <p:nvPr/>
            </p:nvSpPr>
            <p:spPr>
              <a:xfrm>
                <a:off x="2761500" y="2978150"/>
                <a:ext cx="6650" cy="4425"/>
              </a:xfrm>
              <a:custGeom>
                <a:avLst/>
                <a:gdLst/>
                <a:ahLst/>
                <a:cxnLst/>
                <a:rect l="l" t="t" r="r" b="b"/>
                <a:pathLst>
                  <a:path w="266" h="177" extrusionOk="0">
                    <a:moveTo>
                      <a:pt x="1" y="0"/>
                    </a:moveTo>
                    <a:lnTo>
                      <a:pt x="1" y="177"/>
                    </a:lnTo>
                    <a:lnTo>
                      <a:pt x="265" y="177"/>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59"/>
              <p:cNvSpPr/>
              <p:nvPr/>
            </p:nvSpPr>
            <p:spPr>
              <a:xfrm>
                <a:off x="2761500" y="2978150"/>
                <a:ext cx="6650" cy="4425"/>
              </a:xfrm>
              <a:custGeom>
                <a:avLst/>
                <a:gdLst/>
                <a:ahLst/>
                <a:cxnLst/>
                <a:rect l="l" t="t" r="r" b="b"/>
                <a:pathLst>
                  <a:path w="266" h="177" fill="none" extrusionOk="0">
                    <a:moveTo>
                      <a:pt x="265" y="0"/>
                    </a:moveTo>
                    <a:lnTo>
                      <a:pt x="1" y="0"/>
                    </a:lnTo>
                    <a:lnTo>
                      <a:pt x="1" y="177"/>
                    </a:lnTo>
                    <a:lnTo>
                      <a:pt x="265" y="177"/>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59"/>
              <p:cNvSpPr/>
              <p:nvPr/>
            </p:nvSpPr>
            <p:spPr>
              <a:xfrm>
                <a:off x="2761500" y="1617275"/>
                <a:ext cx="7750" cy="47400"/>
              </a:xfrm>
              <a:custGeom>
                <a:avLst/>
                <a:gdLst/>
                <a:ahLst/>
                <a:cxnLst/>
                <a:rect l="l" t="t" r="r" b="b"/>
                <a:pathLst>
                  <a:path w="310" h="1896" extrusionOk="0">
                    <a:moveTo>
                      <a:pt x="1" y="1"/>
                    </a:moveTo>
                    <a:lnTo>
                      <a:pt x="1" y="1896"/>
                    </a:lnTo>
                    <a:lnTo>
                      <a:pt x="309" y="1896"/>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59"/>
              <p:cNvSpPr/>
              <p:nvPr/>
            </p:nvSpPr>
            <p:spPr>
              <a:xfrm>
                <a:off x="2741675" y="1638225"/>
                <a:ext cx="47400" cy="6625"/>
              </a:xfrm>
              <a:custGeom>
                <a:avLst/>
                <a:gdLst/>
                <a:ahLst/>
                <a:cxnLst/>
                <a:rect l="l" t="t" r="r" b="b"/>
                <a:pathLst>
                  <a:path w="1896" h="265" extrusionOk="0">
                    <a:moveTo>
                      <a:pt x="1" y="0"/>
                    </a:moveTo>
                    <a:lnTo>
                      <a:pt x="1" y="264"/>
                    </a:lnTo>
                    <a:lnTo>
                      <a:pt x="1896" y="264"/>
                    </a:ln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59"/>
              <p:cNvSpPr/>
              <p:nvPr/>
            </p:nvSpPr>
            <p:spPr>
              <a:xfrm>
                <a:off x="2761500" y="2288350"/>
                <a:ext cx="7750" cy="46300"/>
              </a:xfrm>
              <a:custGeom>
                <a:avLst/>
                <a:gdLst/>
                <a:ahLst/>
                <a:cxnLst/>
                <a:rect l="l" t="t" r="r" b="b"/>
                <a:pathLst>
                  <a:path w="310" h="1852" extrusionOk="0">
                    <a:moveTo>
                      <a:pt x="1" y="0"/>
                    </a:moveTo>
                    <a:lnTo>
                      <a:pt x="1" y="1852"/>
                    </a:lnTo>
                    <a:lnTo>
                      <a:pt x="309" y="1852"/>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59"/>
              <p:cNvSpPr/>
              <p:nvPr/>
            </p:nvSpPr>
            <p:spPr>
              <a:xfrm>
                <a:off x="2741675" y="2308175"/>
                <a:ext cx="47400" cy="6650"/>
              </a:xfrm>
              <a:custGeom>
                <a:avLst/>
                <a:gdLst/>
                <a:ahLst/>
                <a:cxnLst/>
                <a:rect l="l" t="t" r="r" b="b"/>
                <a:pathLst>
                  <a:path w="1896" h="266" extrusionOk="0">
                    <a:moveTo>
                      <a:pt x="1" y="1"/>
                    </a:moveTo>
                    <a:lnTo>
                      <a:pt x="1" y="265"/>
                    </a:lnTo>
                    <a:lnTo>
                      <a:pt x="1896" y="265"/>
                    </a:lnTo>
                    <a:lnTo>
                      <a:pt x="18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59"/>
              <p:cNvSpPr/>
              <p:nvPr/>
            </p:nvSpPr>
            <p:spPr>
              <a:xfrm>
                <a:off x="2091550" y="1617275"/>
                <a:ext cx="6625" cy="47400"/>
              </a:xfrm>
              <a:custGeom>
                <a:avLst/>
                <a:gdLst/>
                <a:ahLst/>
                <a:cxnLst/>
                <a:rect l="l" t="t" r="r" b="b"/>
                <a:pathLst>
                  <a:path w="265" h="1896" extrusionOk="0">
                    <a:moveTo>
                      <a:pt x="0" y="1"/>
                    </a:moveTo>
                    <a:lnTo>
                      <a:pt x="0" y="1896"/>
                    </a:lnTo>
                    <a:lnTo>
                      <a:pt x="265" y="1896"/>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59"/>
              <p:cNvSpPr/>
              <p:nvPr/>
            </p:nvSpPr>
            <p:spPr>
              <a:xfrm>
                <a:off x="2071700" y="1638225"/>
                <a:ext cx="47425" cy="6625"/>
              </a:xfrm>
              <a:custGeom>
                <a:avLst/>
                <a:gdLst/>
                <a:ahLst/>
                <a:cxnLst/>
                <a:rect l="l" t="t" r="r" b="b"/>
                <a:pathLst>
                  <a:path w="1897" h="265" extrusionOk="0">
                    <a:moveTo>
                      <a:pt x="1" y="0"/>
                    </a:moveTo>
                    <a:lnTo>
                      <a:pt x="1" y="264"/>
                    </a:lnTo>
                    <a:lnTo>
                      <a:pt x="1896" y="264"/>
                    </a:ln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59"/>
              <p:cNvSpPr/>
              <p:nvPr/>
            </p:nvSpPr>
            <p:spPr>
              <a:xfrm>
                <a:off x="2091550" y="2288350"/>
                <a:ext cx="6625" cy="46300"/>
              </a:xfrm>
              <a:custGeom>
                <a:avLst/>
                <a:gdLst/>
                <a:ahLst/>
                <a:cxnLst/>
                <a:rect l="l" t="t" r="r" b="b"/>
                <a:pathLst>
                  <a:path w="265" h="1852" extrusionOk="0">
                    <a:moveTo>
                      <a:pt x="0" y="0"/>
                    </a:moveTo>
                    <a:lnTo>
                      <a:pt x="0" y="1852"/>
                    </a:lnTo>
                    <a:lnTo>
                      <a:pt x="265" y="1852"/>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59"/>
              <p:cNvSpPr/>
              <p:nvPr/>
            </p:nvSpPr>
            <p:spPr>
              <a:xfrm>
                <a:off x="2071700" y="2308175"/>
                <a:ext cx="47425" cy="6650"/>
              </a:xfrm>
              <a:custGeom>
                <a:avLst/>
                <a:gdLst/>
                <a:ahLst/>
                <a:cxnLst/>
                <a:rect l="l" t="t" r="r" b="b"/>
                <a:pathLst>
                  <a:path w="1897" h="266" extrusionOk="0">
                    <a:moveTo>
                      <a:pt x="1" y="1"/>
                    </a:moveTo>
                    <a:lnTo>
                      <a:pt x="1" y="265"/>
                    </a:lnTo>
                    <a:lnTo>
                      <a:pt x="1896" y="265"/>
                    </a:lnTo>
                    <a:lnTo>
                      <a:pt x="18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59"/>
              <p:cNvSpPr/>
              <p:nvPr/>
            </p:nvSpPr>
            <p:spPr>
              <a:xfrm>
                <a:off x="2091550" y="2958325"/>
                <a:ext cx="6625" cy="46300"/>
              </a:xfrm>
              <a:custGeom>
                <a:avLst/>
                <a:gdLst/>
                <a:ahLst/>
                <a:cxnLst/>
                <a:rect l="l" t="t" r="r" b="b"/>
                <a:pathLst>
                  <a:path w="265" h="1852" extrusionOk="0">
                    <a:moveTo>
                      <a:pt x="0" y="0"/>
                    </a:moveTo>
                    <a:lnTo>
                      <a:pt x="0" y="1851"/>
                    </a:lnTo>
                    <a:lnTo>
                      <a:pt x="265" y="1851"/>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59"/>
              <p:cNvSpPr/>
              <p:nvPr/>
            </p:nvSpPr>
            <p:spPr>
              <a:xfrm>
                <a:off x="2071700" y="2978150"/>
                <a:ext cx="47425" cy="6625"/>
              </a:xfrm>
              <a:custGeom>
                <a:avLst/>
                <a:gdLst/>
                <a:ahLst/>
                <a:cxnLst/>
                <a:rect l="l" t="t" r="r" b="b"/>
                <a:pathLst>
                  <a:path w="1897" h="265" extrusionOk="0">
                    <a:moveTo>
                      <a:pt x="1" y="0"/>
                    </a:moveTo>
                    <a:lnTo>
                      <a:pt x="1" y="265"/>
                    </a:lnTo>
                    <a:lnTo>
                      <a:pt x="1896" y="265"/>
                    </a:ln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59"/>
              <p:cNvSpPr/>
              <p:nvPr/>
            </p:nvSpPr>
            <p:spPr>
              <a:xfrm>
                <a:off x="2761500" y="2958325"/>
                <a:ext cx="7750" cy="46300"/>
              </a:xfrm>
              <a:custGeom>
                <a:avLst/>
                <a:gdLst/>
                <a:ahLst/>
                <a:cxnLst/>
                <a:rect l="l" t="t" r="r" b="b"/>
                <a:pathLst>
                  <a:path w="310" h="1852" extrusionOk="0">
                    <a:moveTo>
                      <a:pt x="1" y="0"/>
                    </a:moveTo>
                    <a:lnTo>
                      <a:pt x="1" y="1851"/>
                    </a:lnTo>
                    <a:lnTo>
                      <a:pt x="309" y="1851"/>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59"/>
              <p:cNvSpPr/>
              <p:nvPr/>
            </p:nvSpPr>
            <p:spPr>
              <a:xfrm>
                <a:off x="2741675" y="2978150"/>
                <a:ext cx="47400" cy="6625"/>
              </a:xfrm>
              <a:custGeom>
                <a:avLst/>
                <a:gdLst/>
                <a:ahLst/>
                <a:cxnLst/>
                <a:rect l="l" t="t" r="r" b="b"/>
                <a:pathLst>
                  <a:path w="1896" h="265" extrusionOk="0">
                    <a:moveTo>
                      <a:pt x="1" y="0"/>
                    </a:moveTo>
                    <a:lnTo>
                      <a:pt x="1" y="265"/>
                    </a:lnTo>
                    <a:lnTo>
                      <a:pt x="1896" y="265"/>
                    </a:ln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46" name="Google Shape;2946;p59"/>
            <p:cNvGrpSpPr/>
            <p:nvPr/>
          </p:nvGrpSpPr>
          <p:grpSpPr>
            <a:xfrm>
              <a:off x="965147" y="444904"/>
              <a:ext cx="605939" cy="733425"/>
              <a:chOff x="854872" y="593529"/>
              <a:chExt cx="605939" cy="733425"/>
            </a:xfrm>
          </p:grpSpPr>
          <p:grpSp>
            <p:nvGrpSpPr>
              <p:cNvPr id="2947" name="Google Shape;2947;p59"/>
              <p:cNvGrpSpPr/>
              <p:nvPr/>
            </p:nvGrpSpPr>
            <p:grpSpPr>
              <a:xfrm>
                <a:off x="854872" y="749504"/>
                <a:ext cx="444014" cy="577450"/>
                <a:chOff x="2255047" y="690567"/>
                <a:chExt cx="444014" cy="577450"/>
              </a:xfrm>
            </p:grpSpPr>
            <p:sp>
              <p:nvSpPr>
                <p:cNvPr id="2948" name="Google Shape;2948;p59"/>
                <p:cNvSpPr/>
                <p:nvPr/>
              </p:nvSpPr>
              <p:spPr>
                <a:xfrm>
                  <a:off x="2255047" y="690567"/>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59"/>
                <p:cNvSpPr/>
                <p:nvPr/>
              </p:nvSpPr>
              <p:spPr>
                <a:xfrm>
                  <a:off x="2588630" y="690567"/>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50" name="Google Shape;2950;p59"/>
                <p:cNvCxnSpPr/>
                <p:nvPr/>
              </p:nvCxnSpPr>
              <p:spPr>
                <a:xfrm>
                  <a:off x="2320463" y="924475"/>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51" name="Google Shape;2951;p59"/>
                <p:cNvCxnSpPr/>
                <p:nvPr/>
              </p:nvCxnSpPr>
              <p:spPr>
                <a:xfrm>
                  <a:off x="2320463" y="979300"/>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52" name="Google Shape;2952;p59"/>
                <p:cNvCxnSpPr/>
                <p:nvPr/>
              </p:nvCxnSpPr>
              <p:spPr>
                <a:xfrm>
                  <a:off x="2320463" y="1031550"/>
                  <a:ext cx="313200" cy="0"/>
                </a:xfrm>
                <a:prstGeom prst="straightConnector1">
                  <a:avLst/>
                </a:prstGeom>
                <a:noFill/>
                <a:ln w="9525" cap="flat" cmpd="sng">
                  <a:solidFill>
                    <a:schemeClr val="dk1"/>
                  </a:solidFill>
                  <a:prstDash val="solid"/>
                  <a:round/>
                  <a:headEnd type="none" w="med" len="med"/>
                  <a:tailEnd type="none" w="med" len="med"/>
                </a:ln>
              </p:spPr>
            </p:cxnSp>
          </p:grpSp>
          <p:grpSp>
            <p:nvGrpSpPr>
              <p:cNvPr id="2953" name="Google Shape;2953;p59"/>
              <p:cNvGrpSpPr/>
              <p:nvPr/>
            </p:nvGrpSpPr>
            <p:grpSpPr>
              <a:xfrm>
                <a:off x="935835" y="671517"/>
                <a:ext cx="444014" cy="577450"/>
                <a:chOff x="2255047" y="690567"/>
                <a:chExt cx="444014" cy="577450"/>
              </a:xfrm>
            </p:grpSpPr>
            <p:sp>
              <p:nvSpPr>
                <p:cNvPr id="2954" name="Google Shape;2954;p59"/>
                <p:cNvSpPr/>
                <p:nvPr/>
              </p:nvSpPr>
              <p:spPr>
                <a:xfrm>
                  <a:off x="2255047" y="690567"/>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59"/>
                <p:cNvSpPr/>
                <p:nvPr/>
              </p:nvSpPr>
              <p:spPr>
                <a:xfrm>
                  <a:off x="2588630" y="690567"/>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56" name="Google Shape;2956;p59"/>
                <p:cNvCxnSpPr/>
                <p:nvPr/>
              </p:nvCxnSpPr>
              <p:spPr>
                <a:xfrm>
                  <a:off x="2320463" y="924475"/>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57" name="Google Shape;2957;p59"/>
                <p:cNvCxnSpPr/>
                <p:nvPr/>
              </p:nvCxnSpPr>
              <p:spPr>
                <a:xfrm>
                  <a:off x="2320463" y="979300"/>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58" name="Google Shape;2958;p59"/>
                <p:cNvCxnSpPr/>
                <p:nvPr/>
              </p:nvCxnSpPr>
              <p:spPr>
                <a:xfrm>
                  <a:off x="2320463" y="1031550"/>
                  <a:ext cx="313200" cy="0"/>
                </a:xfrm>
                <a:prstGeom prst="straightConnector1">
                  <a:avLst/>
                </a:prstGeom>
                <a:noFill/>
                <a:ln w="9525" cap="flat" cmpd="sng">
                  <a:solidFill>
                    <a:schemeClr val="dk1"/>
                  </a:solidFill>
                  <a:prstDash val="solid"/>
                  <a:round/>
                  <a:headEnd type="none" w="med" len="med"/>
                  <a:tailEnd type="none" w="med" len="med"/>
                </a:ln>
              </p:spPr>
            </p:cxnSp>
          </p:grpSp>
          <p:grpSp>
            <p:nvGrpSpPr>
              <p:cNvPr id="2959" name="Google Shape;2959;p59"/>
              <p:cNvGrpSpPr/>
              <p:nvPr/>
            </p:nvGrpSpPr>
            <p:grpSpPr>
              <a:xfrm>
                <a:off x="1016797" y="593529"/>
                <a:ext cx="444014" cy="577450"/>
                <a:chOff x="2255047" y="690567"/>
                <a:chExt cx="444014" cy="577450"/>
              </a:xfrm>
            </p:grpSpPr>
            <p:sp>
              <p:nvSpPr>
                <p:cNvPr id="2960" name="Google Shape;2960;p59"/>
                <p:cNvSpPr/>
                <p:nvPr/>
              </p:nvSpPr>
              <p:spPr>
                <a:xfrm>
                  <a:off x="2255047" y="690567"/>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59"/>
                <p:cNvSpPr/>
                <p:nvPr/>
              </p:nvSpPr>
              <p:spPr>
                <a:xfrm>
                  <a:off x="2588630" y="690567"/>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62" name="Google Shape;2962;p59"/>
                <p:cNvCxnSpPr/>
                <p:nvPr/>
              </p:nvCxnSpPr>
              <p:spPr>
                <a:xfrm>
                  <a:off x="2320463" y="924475"/>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63" name="Google Shape;2963;p59"/>
                <p:cNvCxnSpPr/>
                <p:nvPr/>
              </p:nvCxnSpPr>
              <p:spPr>
                <a:xfrm>
                  <a:off x="2320463" y="979300"/>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64" name="Google Shape;2964;p59"/>
                <p:cNvCxnSpPr/>
                <p:nvPr/>
              </p:nvCxnSpPr>
              <p:spPr>
                <a:xfrm>
                  <a:off x="2320463" y="1031550"/>
                  <a:ext cx="313200" cy="0"/>
                </a:xfrm>
                <a:prstGeom prst="straightConnector1">
                  <a:avLst/>
                </a:prstGeom>
                <a:noFill/>
                <a:ln w="9525" cap="flat" cmpd="sng">
                  <a:solidFill>
                    <a:schemeClr val="dk1"/>
                  </a:solidFill>
                  <a:prstDash val="solid"/>
                  <a:round/>
                  <a:headEnd type="none" w="med" len="med"/>
                  <a:tailEnd type="none" w="med" len="med"/>
                </a:ln>
              </p:spPr>
            </p:cxnSp>
          </p:grpSp>
        </p:grpSp>
      </p:grpSp>
      <p:sp>
        <p:nvSpPr>
          <p:cNvPr id="10" name="Google Shape;2622;p59">
            <a:extLst>
              <a:ext uri="{FF2B5EF4-FFF2-40B4-BE49-F238E27FC236}">
                <a16:creationId xmlns:a16="http://schemas.microsoft.com/office/drawing/2014/main" id="{76ED2ACC-6DD9-2FF5-F29B-D7486AD75256}"/>
              </a:ext>
            </a:extLst>
          </p:cNvPr>
          <p:cNvSpPr txBox="1">
            <a:spLocks/>
          </p:cNvSpPr>
          <p:nvPr/>
        </p:nvSpPr>
        <p:spPr>
          <a:xfrm>
            <a:off x="1087082" y="3989015"/>
            <a:ext cx="7160326" cy="762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9pPr>
          </a:lstStyle>
          <a:p>
            <a:pPr marL="0" indent="0" algn="just"/>
            <a:endParaRPr lang="en-US" sz="2200"/>
          </a:p>
        </p:txBody>
      </p:sp>
      <p:grpSp>
        <p:nvGrpSpPr>
          <p:cNvPr id="2" name="Google Shape;1829;p50">
            <a:extLst>
              <a:ext uri="{FF2B5EF4-FFF2-40B4-BE49-F238E27FC236}">
                <a16:creationId xmlns:a16="http://schemas.microsoft.com/office/drawing/2014/main" id="{A2E860FF-70C0-4ADC-31C3-C44C87BC9614}"/>
              </a:ext>
            </a:extLst>
          </p:cNvPr>
          <p:cNvGrpSpPr/>
          <p:nvPr/>
        </p:nvGrpSpPr>
        <p:grpSpPr>
          <a:xfrm>
            <a:off x="1668609" y="1428002"/>
            <a:ext cx="5819710" cy="3212350"/>
            <a:chOff x="1662150" y="965574"/>
            <a:chExt cx="5819710" cy="3212350"/>
          </a:xfrm>
        </p:grpSpPr>
        <p:sp>
          <p:nvSpPr>
            <p:cNvPr id="3" name="Google Shape;1830;p50">
              <a:extLst>
                <a:ext uri="{FF2B5EF4-FFF2-40B4-BE49-F238E27FC236}">
                  <a16:creationId xmlns:a16="http://schemas.microsoft.com/office/drawing/2014/main" id="{1277E6FB-0DF8-A528-FE53-D7356A241746}"/>
                </a:ext>
              </a:extLst>
            </p:cNvPr>
            <p:cNvSpPr/>
            <p:nvPr/>
          </p:nvSpPr>
          <p:spPr>
            <a:xfrm>
              <a:off x="1665638" y="1292501"/>
              <a:ext cx="5816222" cy="2885423"/>
            </a:xfrm>
            <a:custGeom>
              <a:avLst/>
              <a:gdLst/>
              <a:ahLst/>
              <a:cxnLst/>
              <a:rect l="l" t="t" r="r" b="b"/>
              <a:pathLst>
                <a:path w="58289" h="52980" extrusionOk="0">
                  <a:moveTo>
                    <a:pt x="1" y="0"/>
                  </a:moveTo>
                  <a:lnTo>
                    <a:pt x="1" y="52980"/>
                  </a:lnTo>
                  <a:lnTo>
                    <a:pt x="58289" y="52980"/>
                  </a:lnTo>
                  <a:lnTo>
                    <a:pt x="58289" y="0"/>
                  </a:lnTo>
                  <a:close/>
                </a:path>
              </a:pathLst>
            </a:custGeom>
            <a:solidFill>
              <a:schemeClr val="dk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 name="Google Shape;1831;p50">
              <a:extLst>
                <a:ext uri="{FF2B5EF4-FFF2-40B4-BE49-F238E27FC236}">
                  <a16:creationId xmlns:a16="http://schemas.microsoft.com/office/drawing/2014/main" id="{0746E57D-DA33-6CCE-C38F-6D72089FAEE2}"/>
                </a:ext>
              </a:extLst>
            </p:cNvPr>
            <p:cNvGrpSpPr/>
            <p:nvPr/>
          </p:nvGrpSpPr>
          <p:grpSpPr>
            <a:xfrm>
              <a:off x="1662150" y="965574"/>
              <a:ext cx="5819675" cy="326925"/>
              <a:chOff x="1662163" y="959424"/>
              <a:chExt cx="5819675" cy="326925"/>
            </a:xfrm>
          </p:grpSpPr>
          <p:sp>
            <p:nvSpPr>
              <p:cNvPr id="5" name="Google Shape;1832;p50">
                <a:extLst>
                  <a:ext uri="{FF2B5EF4-FFF2-40B4-BE49-F238E27FC236}">
                    <a16:creationId xmlns:a16="http://schemas.microsoft.com/office/drawing/2014/main" id="{93E1C9D3-47AD-B55E-5210-C04748C7B1BD}"/>
                  </a:ext>
                </a:extLst>
              </p:cNvPr>
              <p:cNvSpPr/>
              <p:nvPr/>
            </p:nvSpPr>
            <p:spPr>
              <a:xfrm>
                <a:off x="1662163" y="959425"/>
                <a:ext cx="5819675" cy="326923"/>
              </a:xfrm>
              <a:custGeom>
                <a:avLst/>
                <a:gdLst/>
                <a:ahLst/>
                <a:cxnLst/>
                <a:rect l="l" t="t" r="r" b="b"/>
                <a:pathLst>
                  <a:path w="58255" h="3991" extrusionOk="0">
                    <a:moveTo>
                      <a:pt x="1" y="0"/>
                    </a:moveTo>
                    <a:lnTo>
                      <a:pt x="1" y="3990"/>
                    </a:lnTo>
                    <a:lnTo>
                      <a:pt x="58254" y="3990"/>
                    </a:lnTo>
                    <a:lnTo>
                      <a:pt x="58254" y="0"/>
                    </a:ln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 name="Google Shape;1833;p50">
                <a:extLst>
                  <a:ext uri="{FF2B5EF4-FFF2-40B4-BE49-F238E27FC236}">
                    <a16:creationId xmlns:a16="http://schemas.microsoft.com/office/drawing/2014/main" id="{77ACED33-11E3-F73A-8614-BE469DD1EEF3}"/>
                  </a:ext>
                </a:extLst>
              </p:cNvPr>
              <p:cNvGrpSpPr/>
              <p:nvPr/>
            </p:nvGrpSpPr>
            <p:grpSpPr>
              <a:xfrm>
                <a:off x="1764526" y="959424"/>
                <a:ext cx="5589241" cy="326925"/>
                <a:chOff x="1764526" y="959424"/>
                <a:chExt cx="5589241" cy="326925"/>
              </a:xfrm>
            </p:grpSpPr>
            <p:sp>
              <p:nvSpPr>
                <p:cNvPr id="7" name="Google Shape;1834;p50">
                  <a:extLst>
                    <a:ext uri="{FF2B5EF4-FFF2-40B4-BE49-F238E27FC236}">
                      <a16:creationId xmlns:a16="http://schemas.microsoft.com/office/drawing/2014/main" id="{0D8D1FD7-220C-13B0-EC3A-AFBB3F066CD0}"/>
                    </a:ext>
                  </a:extLst>
                </p:cNvPr>
                <p:cNvSpPr/>
                <p:nvPr/>
              </p:nvSpPr>
              <p:spPr>
                <a:xfrm>
                  <a:off x="1980533" y="959424"/>
                  <a:ext cx="17119" cy="326925"/>
                </a:xfrm>
                <a:custGeom>
                  <a:avLst/>
                  <a:gdLst/>
                  <a:ahLst/>
                  <a:cxnLst/>
                  <a:rect l="l" t="t" r="r" b="b"/>
                  <a:pathLst>
                    <a:path w="209" h="3991" extrusionOk="0">
                      <a:moveTo>
                        <a:pt x="1" y="0"/>
                      </a:moveTo>
                      <a:lnTo>
                        <a:pt x="1" y="3990"/>
                      </a:lnTo>
                      <a:lnTo>
                        <a:pt x="209" y="3990"/>
                      </a:lnTo>
                      <a:lnTo>
                        <a:pt x="2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835;p50">
                  <a:extLst>
                    <a:ext uri="{FF2B5EF4-FFF2-40B4-BE49-F238E27FC236}">
                      <a16:creationId xmlns:a16="http://schemas.microsoft.com/office/drawing/2014/main" id="{2F0D76CF-9439-DBDF-E726-ABF6C0E39920}"/>
                    </a:ext>
                  </a:extLst>
                </p:cNvPr>
                <p:cNvSpPr/>
                <p:nvPr/>
              </p:nvSpPr>
              <p:spPr>
                <a:xfrm>
                  <a:off x="1764526" y="1030443"/>
                  <a:ext cx="105256" cy="184802"/>
                </a:xfrm>
                <a:custGeom>
                  <a:avLst/>
                  <a:gdLst/>
                  <a:ahLst/>
                  <a:cxnLst/>
                  <a:rect l="l" t="t" r="r" b="b"/>
                  <a:pathLst>
                    <a:path w="1285" h="2256" extrusionOk="0">
                      <a:moveTo>
                        <a:pt x="1285" y="1"/>
                      </a:moveTo>
                      <a:lnTo>
                        <a:pt x="1" y="1146"/>
                      </a:lnTo>
                      <a:lnTo>
                        <a:pt x="1285" y="2256"/>
                      </a:lnTo>
                      <a:lnTo>
                        <a:pt x="128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836;p50">
                  <a:extLst>
                    <a:ext uri="{FF2B5EF4-FFF2-40B4-BE49-F238E27FC236}">
                      <a16:creationId xmlns:a16="http://schemas.microsoft.com/office/drawing/2014/main" id="{C32E110A-7766-26B9-8673-CC966165C637}"/>
                    </a:ext>
                  </a:extLst>
                </p:cNvPr>
                <p:cNvSpPr/>
                <p:nvPr/>
              </p:nvSpPr>
              <p:spPr>
                <a:xfrm>
                  <a:off x="7117856" y="959424"/>
                  <a:ext cx="17120" cy="326923"/>
                </a:xfrm>
                <a:custGeom>
                  <a:avLst/>
                  <a:gdLst/>
                  <a:ahLst/>
                  <a:cxnLst/>
                  <a:rect l="l" t="t" r="r" b="b"/>
                  <a:pathLst>
                    <a:path w="209" h="3991" extrusionOk="0">
                      <a:moveTo>
                        <a:pt x="0" y="0"/>
                      </a:moveTo>
                      <a:lnTo>
                        <a:pt x="0" y="3990"/>
                      </a:lnTo>
                      <a:lnTo>
                        <a:pt x="208" y="3990"/>
                      </a:lnTo>
                      <a:lnTo>
                        <a:pt x="20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837;p50">
                  <a:extLst>
                    <a:ext uri="{FF2B5EF4-FFF2-40B4-BE49-F238E27FC236}">
                      <a16:creationId xmlns:a16="http://schemas.microsoft.com/office/drawing/2014/main" id="{FE7E2570-9FCE-A140-B6A4-F825B6F14A47}"/>
                    </a:ext>
                  </a:extLst>
                </p:cNvPr>
                <p:cNvSpPr/>
                <p:nvPr/>
              </p:nvSpPr>
              <p:spPr>
                <a:xfrm>
                  <a:off x="7245724" y="1030443"/>
                  <a:ext cx="108043" cy="184800"/>
                </a:xfrm>
                <a:custGeom>
                  <a:avLst/>
                  <a:gdLst/>
                  <a:ahLst/>
                  <a:cxnLst/>
                  <a:rect l="l" t="t" r="r" b="b"/>
                  <a:pathLst>
                    <a:path w="1319" h="2256" extrusionOk="0">
                      <a:moveTo>
                        <a:pt x="0" y="1"/>
                      </a:moveTo>
                      <a:lnTo>
                        <a:pt x="0" y="2256"/>
                      </a:lnTo>
                      <a:lnTo>
                        <a:pt x="1319" y="1146"/>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2622" name="Google Shape;2622;p59"/>
          <p:cNvSpPr txBox="1">
            <a:spLocks noGrp="1"/>
          </p:cNvSpPr>
          <p:nvPr>
            <p:ph type="subTitle" idx="1"/>
          </p:nvPr>
        </p:nvSpPr>
        <p:spPr>
          <a:xfrm>
            <a:off x="2004098" y="1986929"/>
            <a:ext cx="5137324" cy="880024"/>
          </a:xfrm>
          <a:prstGeom prst="rect">
            <a:avLst/>
          </a:prstGeom>
        </p:spPr>
        <p:txBody>
          <a:bodyPr spcFirstLastPara="1" wrap="square" lIns="91425" tIns="91425" rIns="91425" bIns="91425" anchor="ctr" anchorCtr="0">
            <a:noAutofit/>
          </a:bodyPr>
          <a:lstStyle/>
          <a:p>
            <a:pPr marL="0" indent="0"/>
            <a:br>
              <a:rPr lang="vi-VN" sz="2800"/>
            </a:br>
            <a:r>
              <a:rPr lang="en-US" sz="2800"/>
              <a:t>&lt;</a:t>
            </a:r>
            <a:r>
              <a:rPr lang="vi-VN" sz="2800"/>
              <a:t>2, 3, 4, 1</a:t>
            </a:r>
            <a:r>
              <a:rPr lang="en-US" sz="2800"/>
              <a:t>&gt;</a:t>
            </a:r>
            <a:endParaRPr lang="vi-VN" sz="2800"/>
          </a:p>
        </p:txBody>
      </p:sp>
      <p:sp>
        <p:nvSpPr>
          <p:cNvPr id="12" name="Google Shape;2622;p59">
            <a:extLst>
              <a:ext uri="{FF2B5EF4-FFF2-40B4-BE49-F238E27FC236}">
                <a16:creationId xmlns:a16="http://schemas.microsoft.com/office/drawing/2014/main" id="{44684954-CCB3-D4E4-D7DF-BA1B9B63B9BC}"/>
              </a:ext>
            </a:extLst>
          </p:cNvPr>
          <p:cNvSpPr txBox="1">
            <a:spLocks/>
          </p:cNvSpPr>
          <p:nvPr/>
        </p:nvSpPr>
        <p:spPr>
          <a:xfrm>
            <a:off x="2068507" y="1463861"/>
            <a:ext cx="4991386" cy="25512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9pPr>
          </a:lstStyle>
          <a:p>
            <a:pPr marL="0" indent="0"/>
            <a:r>
              <a:rPr lang="en-US" sz="2200" err="1"/>
              <a:t>Abtraction</a:t>
            </a:r>
            <a:endParaRPr lang="vi-VN"/>
          </a:p>
        </p:txBody>
      </p:sp>
      <p:cxnSp>
        <p:nvCxnSpPr>
          <p:cNvPr id="14" name="Straight Arrow Connector 13">
            <a:extLst>
              <a:ext uri="{FF2B5EF4-FFF2-40B4-BE49-F238E27FC236}">
                <a16:creationId xmlns:a16="http://schemas.microsoft.com/office/drawing/2014/main" id="{8CCF4387-C124-9291-7E5B-0E184904CBB8}"/>
              </a:ext>
            </a:extLst>
          </p:cNvPr>
          <p:cNvCxnSpPr/>
          <p:nvPr/>
        </p:nvCxnSpPr>
        <p:spPr>
          <a:xfrm>
            <a:off x="4434496" y="2841043"/>
            <a:ext cx="0" cy="41938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6E7B1C1A-DF17-7863-74C7-83154EE079A4}"/>
              </a:ext>
            </a:extLst>
          </p:cNvPr>
          <p:cNvSpPr/>
          <p:nvPr/>
        </p:nvSpPr>
        <p:spPr>
          <a:xfrm>
            <a:off x="4208829" y="2389709"/>
            <a:ext cx="451334" cy="45133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Tree>
    <p:extLst>
      <p:ext uri="{BB962C8B-B14F-4D97-AF65-F5344CB8AC3E}">
        <p14:creationId xmlns:p14="http://schemas.microsoft.com/office/powerpoint/2010/main" val="4558976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2620"/>
        <p:cNvGrpSpPr/>
        <p:nvPr/>
      </p:nvGrpSpPr>
      <p:grpSpPr>
        <a:xfrm>
          <a:off x="0" y="0"/>
          <a:ext cx="0" cy="0"/>
          <a:chOff x="0" y="0"/>
          <a:chExt cx="0" cy="0"/>
        </a:xfrm>
      </p:grpSpPr>
      <p:sp>
        <p:nvSpPr>
          <p:cNvPr id="2627" name="Google Shape;2627;p59"/>
          <p:cNvSpPr txBox="1">
            <a:spLocks noGrp="1"/>
          </p:cNvSpPr>
          <p:nvPr>
            <p:ph type="title" idx="6"/>
          </p:nvPr>
        </p:nvSpPr>
        <p:spPr>
          <a:xfrm>
            <a:off x="1494388" y="747585"/>
            <a:ext cx="63438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Assignment Problem</a:t>
            </a:r>
            <a:endParaRPr/>
          </a:p>
        </p:txBody>
      </p:sp>
      <p:grpSp>
        <p:nvGrpSpPr>
          <p:cNvPr id="2670" name="Google Shape;2670;p59"/>
          <p:cNvGrpSpPr/>
          <p:nvPr/>
        </p:nvGrpSpPr>
        <p:grpSpPr>
          <a:xfrm>
            <a:off x="787370" y="4281505"/>
            <a:ext cx="369130" cy="405607"/>
            <a:chOff x="787370" y="4281505"/>
            <a:chExt cx="369130" cy="405607"/>
          </a:xfrm>
        </p:grpSpPr>
        <p:grpSp>
          <p:nvGrpSpPr>
            <p:cNvPr id="2671" name="Google Shape;2671;p59"/>
            <p:cNvGrpSpPr/>
            <p:nvPr/>
          </p:nvGrpSpPr>
          <p:grpSpPr>
            <a:xfrm>
              <a:off x="787370" y="4281505"/>
              <a:ext cx="225414" cy="405607"/>
              <a:chOff x="8063823" y="2506947"/>
              <a:chExt cx="198009" cy="356296"/>
            </a:xfrm>
          </p:grpSpPr>
          <p:sp>
            <p:nvSpPr>
              <p:cNvPr id="2672" name="Google Shape;2672;p59"/>
              <p:cNvSpPr/>
              <p:nvPr/>
            </p:nvSpPr>
            <p:spPr>
              <a:xfrm>
                <a:off x="8063823" y="2506947"/>
                <a:ext cx="198009" cy="39628"/>
              </a:xfrm>
              <a:custGeom>
                <a:avLst/>
                <a:gdLst/>
                <a:ahLst/>
                <a:cxnLst/>
                <a:rect l="l" t="t" r="r" b="b"/>
                <a:pathLst>
                  <a:path w="4512" h="903" extrusionOk="0">
                    <a:moveTo>
                      <a:pt x="1" y="0"/>
                    </a:moveTo>
                    <a:lnTo>
                      <a:pt x="1" y="902"/>
                    </a:lnTo>
                    <a:lnTo>
                      <a:pt x="4511" y="902"/>
                    </a:lnTo>
                    <a:lnTo>
                      <a:pt x="4511"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59"/>
              <p:cNvSpPr/>
              <p:nvPr/>
            </p:nvSpPr>
            <p:spPr>
              <a:xfrm>
                <a:off x="8063823" y="2823615"/>
                <a:ext cx="198009" cy="39628"/>
              </a:xfrm>
              <a:custGeom>
                <a:avLst/>
                <a:gdLst/>
                <a:ahLst/>
                <a:cxnLst/>
                <a:rect l="l" t="t" r="r" b="b"/>
                <a:pathLst>
                  <a:path w="4512" h="903" extrusionOk="0">
                    <a:moveTo>
                      <a:pt x="1" y="1"/>
                    </a:moveTo>
                    <a:lnTo>
                      <a:pt x="1" y="903"/>
                    </a:lnTo>
                    <a:lnTo>
                      <a:pt x="4511" y="903"/>
                    </a:lnTo>
                    <a:lnTo>
                      <a:pt x="4511" y="1"/>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59"/>
              <p:cNvSpPr/>
              <p:nvPr/>
            </p:nvSpPr>
            <p:spPr>
              <a:xfrm>
                <a:off x="8082122" y="2546531"/>
                <a:ext cx="159917" cy="275642"/>
              </a:xfrm>
              <a:custGeom>
                <a:avLst/>
                <a:gdLst/>
                <a:ahLst/>
                <a:cxnLst/>
                <a:rect l="l" t="t" r="r" b="b"/>
                <a:pathLst>
                  <a:path w="3644" h="6281" extrusionOk="0">
                    <a:moveTo>
                      <a:pt x="0" y="0"/>
                    </a:moveTo>
                    <a:lnTo>
                      <a:pt x="0" y="1735"/>
                    </a:lnTo>
                    <a:lnTo>
                      <a:pt x="1214" y="2915"/>
                    </a:lnTo>
                    <a:lnTo>
                      <a:pt x="1214" y="3366"/>
                    </a:lnTo>
                    <a:lnTo>
                      <a:pt x="0" y="4511"/>
                    </a:lnTo>
                    <a:lnTo>
                      <a:pt x="0" y="6280"/>
                    </a:lnTo>
                    <a:lnTo>
                      <a:pt x="3643" y="6280"/>
                    </a:lnTo>
                    <a:lnTo>
                      <a:pt x="3643" y="4511"/>
                    </a:lnTo>
                    <a:lnTo>
                      <a:pt x="2463" y="3366"/>
                    </a:lnTo>
                    <a:lnTo>
                      <a:pt x="2463" y="2915"/>
                    </a:lnTo>
                    <a:lnTo>
                      <a:pt x="3643" y="1735"/>
                    </a:lnTo>
                    <a:lnTo>
                      <a:pt x="3643"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59"/>
              <p:cNvSpPr/>
              <p:nvPr/>
            </p:nvSpPr>
            <p:spPr>
              <a:xfrm>
                <a:off x="8086686" y="2756648"/>
                <a:ext cx="152281" cy="65520"/>
              </a:xfrm>
              <a:custGeom>
                <a:avLst/>
                <a:gdLst/>
                <a:ahLst/>
                <a:cxnLst/>
                <a:rect l="l" t="t" r="r" b="b"/>
                <a:pathLst>
                  <a:path w="3470" h="1493" extrusionOk="0">
                    <a:moveTo>
                      <a:pt x="1527" y="0"/>
                    </a:moveTo>
                    <a:lnTo>
                      <a:pt x="0" y="1492"/>
                    </a:lnTo>
                    <a:lnTo>
                      <a:pt x="3470" y="1492"/>
                    </a:lnTo>
                    <a:lnTo>
                      <a:pt x="19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59"/>
              <p:cNvSpPr/>
              <p:nvPr/>
            </p:nvSpPr>
            <p:spPr>
              <a:xfrm>
                <a:off x="8086686" y="2756648"/>
                <a:ext cx="152281" cy="65520"/>
              </a:xfrm>
              <a:custGeom>
                <a:avLst/>
                <a:gdLst/>
                <a:ahLst/>
                <a:cxnLst/>
                <a:rect l="l" t="t" r="r" b="b"/>
                <a:pathLst>
                  <a:path w="3470" h="1493" fill="none" extrusionOk="0">
                    <a:moveTo>
                      <a:pt x="1527" y="0"/>
                    </a:moveTo>
                    <a:lnTo>
                      <a:pt x="0" y="1492"/>
                    </a:lnTo>
                    <a:lnTo>
                      <a:pt x="3470" y="1492"/>
                    </a:lnTo>
                    <a:lnTo>
                      <a:pt x="194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59"/>
              <p:cNvSpPr/>
              <p:nvPr/>
            </p:nvSpPr>
            <p:spPr>
              <a:xfrm>
                <a:off x="8153654" y="2726192"/>
                <a:ext cx="18344" cy="19836"/>
              </a:xfrm>
              <a:custGeom>
                <a:avLst/>
                <a:gdLst/>
                <a:ahLst/>
                <a:cxnLst/>
                <a:rect l="l" t="t" r="r" b="b"/>
                <a:pathLst>
                  <a:path w="418" h="452" extrusionOk="0">
                    <a:moveTo>
                      <a:pt x="1" y="0"/>
                    </a:moveTo>
                    <a:lnTo>
                      <a:pt x="1" y="451"/>
                    </a:lnTo>
                    <a:lnTo>
                      <a:pt x="417" y="451"/>
                    </a:lnTo>
                    <a:lnTo>
                      <a:pt x="41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59"/>
              <p:cNvSpPr/>
              <p:nvPr/>
            </p:nvSpPr>
            <p:spPr>
              <a:xfrm>
                <a:off x="8153654" y="2698765"/>
                <a:ext cx="18344" cy="19836"/>
              </a:xfrm>
              <a:custGeom>
                <a:avLst/>
                <a:gdLst/>
                <a:ahLst/>
                <a:cxnLst/>
                <a:rect l="l" t="t" r="r" b="b"/>
                <a:pathLst>
                  <a:path w="418" h="452" extrusionOk="0">
                    <a:moveTo>
                      <a:pt x="1" y="1"/>
                    </a:moveTo>
                    <a:lnTo>
                      <a:pt x="1" y="452"/>
                    </a:lnTo>
                    <a:lnTo>
                      <a:pt x="417" y="452"/>
                    </a:lnTo>
                    <a:lnTo>
                      <a:pt x="41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59"/>
              <p:cNvSpPr/>
              <p:nvPr/>
            </p:nvSpPr>
            <p:spPr>
              <a:xfrm>
                <a:off x="8124734" y="2628726"/>
                <a:ext cx="74648" cy="27472"/>
              </a:xfrm>
              <a:custGeom>
                <a:avLst/>
                <a:gdLst/>
                <a:ahLst/>
                <a:cxnLst/>
                <a:rect l="l" t="t" r="r" b="b"/>
                <a:pathLst>
                  <a:path w="1701" h="626" extrusionOk="0">
                    <a:moveTo>
                      <a:pt x="1" y="1"/>
                    </a:moveTo>
                    <a:lnTo>
                      <a:pt x="660" y="625"/>
                    </a:lnTo>
                    <a:lnTo>
                      <a:pt x="1076" y="625"/>
                    </a:lnTo>
                    <a:lnTo>
                      <a:pt x="17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80" name="Google Shape;2680;p59"/>
            <p:cNvSpPr/>
            <p:nvPr/>
          </p:nvSpPr>
          <p:spPr>
            <a:xfrm>
              <a:off x="1064550" y="4376213"/>
              <a:ext cx="91950" cy="91100"/>
            </a:xfrm>
            <a:custGeom>
              <a:avLst/>
              <a:gdLst/>
              <a:ahLst/>
              <a:cxnLst/>
              <a:rect l="l" t="t" r="r" b="b"/>
              <a:pathLst>
                <a:path w="3678" h="3644" fill="none" extrusionOk="0">
                  <a:moveTo>
                    <a:pt x="3157" y="0"/>
                  </a:moveTo>
                  <a:lnTo>
                    <a:pt x="1839" y="1319"/>
                  </a:lnTo>
                  <a:lnTo>
                    <a:pt x="486" y="0"/>
                  </a:lnTo>
                  <a:lnTo>
                    <a:pt x="0" y="486"/>
                  </a:lnTo>
                  <a:lnTo>
                    <a:pt x="1319" y="1805"/>
                  </a:lnTo>
                  <a:lnTo>
                    <a:pt x="0" y="3158"/>
                  </a:lnTo>
                  <a:lnTo>
                    <a:pt x="486" y="3643"/>
                  </a:lnTo>
                  <a:lnTo>
                    <a:pt x="1839" y="2325"/>
                  </a:lnTo>
                  <a:lnTo>
                    <a:pt x="3157" y="3643"/>
                  </a:lnTo>
                  <a:lnTo>
                    <a:pt x="3678" y="3158"/>
                  </a:lnTo>
                  <a:lnTo>
                    <a:pt x="2325" y="1805"/>
                  </a:lnTo>
                  <a:lnTo>
                    <a:pt x="3678" y="486"/>
                  </a:lnTo>
                  <a:lnTo>
                    <a:pt x="3157" y="0"/>
                  </a:lnTo>
                  <a:lnTo>
                    <a:pt x="3157" y="0"/>
                  </a:lnTo>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81" name="Google Shape;2681;p59"/>
          <p:cNvGrpSpPr/>
          <p:nvPr/>
        </p:nvGrpSpPr>
        <p:grpSpPr>
          <a:xfrm>
            <a:off x="8009738" y="444900"/>
            <a:ext cx="739738" cy="499927"/>
            <a:chOff x="8009738" y="444900"/>
            <a:chExt cx="739738" cy="499927"/>
          </a:xfrm>
        </p:grpSpPr>
        <p:grpSp>
          <p:nvGrpSpPr>
            <p:cNvPr id="2682" name="Google Shape;2682;p59"/>
            <p:cNvGrpSpPr/>
            <p:nvPr/>
          </p:nvGrpSpPr>
          <p:grpSpPr>
            <a:xfrm>
              <a:off x="8114513" y="444900"/>
              <a:ext cx="634963" cy="406652"/>
              <a:chOff x="8114513" y="444900"/>
              <a:chExt cx="634963" cy="406652"/>
            </a:xfrm>
          </p:grpSpPr>
          <p:sp>
            <p:nvSpPr>
              <p:cNvPr id="2683" name="Google Shape;2683;p59"/>
              <p:cNvSpPr/>
              <p:nvPr/>
            </p:nvSpPr>
            <p:spPr>
              <a:xfrm>
                <a:off x="8114513" y="444900"/>
                <a:ext cx="634950" cy="59000"/>
              </a:xfrm>
              <a:custGeom>
                <a:avLst/>
                <a:gdLst/>
                <a:ahLst/>
                <a:cxnLst/>
                <a:rect l="l" t="t" r="r" b="b"/>
                <a:pathLst>
                  <a:path w="25398" h="2360" extrusionOk="0">
                    <a:moveTo>
                      <a:pt x="1" y="0"/>
                    </a:moveTo>
                    <a:lnTo>
                      <a:pt x="1" y="2359"/>
                    </a:lnTo>
                    <a:lnTo>
                      <a:pt x="25398" y="2359"/>
                    </a:lnTo>
                    <a:lnTo>
                      <a:pt x="25398"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59"/>
              <p:cNvSpPr/>
              <p:nvPr/>
            </p:nvSpPr>
            <p:spPr>
              <a:xfrm>
                <a:off x="8706063" y="463100"/>
                <a:ext cx="21725" cy="20850"/>
              </a:xfrm>
              <a:custGeom>
                <a:avLst/>
                <a:gdLst/>
                <a:ahLst/>
                <a:cxnLst/>
                <a:rect l="l" t="t" r="r" b="b"/>
                <a:pathLst>
                  <a:path w="869" h="834" fill="none" extrusionOk="0">
                    <a:moveTo>
                      <a:pt x="1" y="1"/>
                    </a:moveTo>
                    <a:lnTo>
                      <a:pt x="868" y="833"/>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59"/>
              <p:cNvSpPr/>
              <p:nvPr/>
            </p:nvSpPr>
            <p:spPr>
              <a:xfrm>
                <a:off x="8706063" y="463100"/>
                <a:ext cx="21725" cy="20850"/>
              </a:xfrm>
              <a:custGeom>
                <a:avLst/>
                <a:gdLst/>
                <a:ahLst/>
                <a:cxnLst/>
                <a:rect l="l" t="t" r="r" b="b"/>
                <a:pathLst>
                  <a:path w="869" h="834" fill="none" extrusionOk="0">
                    <a:moveTo>
                      <a:pt x="868" y="1"/>
                    </a:moveTo>
                    <a:lnTo>
                      <a:pt x="1" y="833"/>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59"/>
              <p:cNvSpPr/>
              <p:nvPr/>
            </p:nvSpPr>
            <p:spPr>
              <a:xfrm>
                <a:off x="8114525" y="503900"/>
                <a:ext cx="634950" cy="347652"/>
              </a:xfrm>
              <a:custGeom>
                <a:avLst/>
                <a:gdLst/>
                <a:ahLst/>
                <a:cxnLst/>
                <a:rect l="l" t="t" r="r" b="b"/>
                <a:pathLst>
                  <a:path w="25398" h="2360" extrusionOk="0">
                    <a:moveTo>
                      <a:pt x="1" y="0"/>
                    </a:moveTo>
                    <a:lnTo>
                      <a:pt x="1" y="2359"/>
                    </a:lnTo>
                    <a:lnTo>
                      <a:pt x="25398" y="2359"/>
                    </a:lnTo>
                    <a:lnTo>
                      <a:pt x="25398"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87" name="Google Shape;2687;p59"/>
            <p:cNvGrpSpPr/>
            <p:nvPr/>
          </p:nvGrpSpPr>
          <p:grpSpPr>
            <a:xfrm>
              <a:off x="8009738" y="538175"/>
              <a:ext cx="634963" cy="406652"/>
              <a:chOff x="8009738" y="538175"/>
              <a:chExt cx="634963" cy="406652"/>
            </a:xfrm>
          </p:grpSpPr>
          <p:sp>
            <p:nvSpPr>
              <p:cNvPr id="2688" name="Google Shape;2688;p59"/>
              <p:cNvSpPr/>
              <p:nvPr/>
            </p:nvSpPr>
            <p:spPr>
              <a:xfrm>
                <a:off x="8009738" y="538175"/>
                <a:ext cx="634950" cy="59000"/>
              </a:xfrm>
              <a:custGeom>
                <a:avLst/>
                <a:gdLst/>
                <a:ahLst/>
                <a:cxnLst/>
                <a:rect l="l" t="t" r="r" b="b"/>
                <a:pathLst>
                  <a:path w="25398" h="2360" extrusionOk="0">
                    <a:moveTo>
                      <a:pt x="1" y="0"/>
                    </a:moveTo>
                    <a:lnTo>
                      <a:pt x="1" y="2359"/>
                    </a:lnTo>
                    <a:lnTo>
                      <a:pt x="25398" y="2359"/>
                    </a:lnTo>
                    <a:lnTo>
                      <a:pt x="25398"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59"/>
              <p:cNvSpPr/>
              <p:nvPr/>
            </p:nvSpPr>
            <p:spPr>
              <a:xfrm>
                <a:off x="8601288" y="556375"/>
                <a:ext cx="21725" cy="20850"/>
              </a:xfrm>
              <a:custGeom>
                <a:avLst/>
                <a:gdLst/>
                <a:ahLst/>
                <a:cxnLst/>
                <a:rect l="l" t="t" r="r" b="b"/>
                <a:pathLst>
                  <a:path w="869" h="834" fill="none" extrusionOk="0">
                    <a:moveTo>
                      <a:pt x="1" y="1"/>
                    </a:moveTo>
                    <a:lnTo>
                      <a:pt x="868" y="833"/>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59"/>
              <p:cNvSpPr/>
              <p:nvPr/>
            </p:nvSpPr>
            <p:spPr>
              <a:xfrm>
                <a:off x="8601288" y="556375"/>
                <a:ext cx="21725" cy="20850"/>
              </a:xfrm>
              <a:custGeom>
                <a:avLst/>
                <a:gdLst/>
                <a:ahLst/>
                <a:cxnLst/>
                <a:rect l="l" t="t" r="r" b="b"/>
                <a:pathLst>
                  <a:path w="869" h="834" fill="none" extrusionOk="0">
                    <a:moveTo>
                      <a:pt x="868" y="1"/>
                    </a:moveTo>
                    <a:lnTo>
                      <a:pt x="1" y="833"/>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59"/>
              <p:cNvSpPr/>
              <p:nvPr/>
            </p:nvSpPr>
            <p:spPr>
              <a:xfrm>
                <a:off x="8009750" y="597175"/>
                <a:ext cx="634950" cy="347652"/>
              </a:xfrm>
              <a:custGeom>
                <a:avLst/>
                <a:gdLst/>
                <a:ahLst/>
                <a:cxnLst/>
                <a:rect l="l" t="t" r="r" b="b"/>
                <a:pathLst>
                  <a:path w="25398" h="2360" extrusionOk="0">
                    <a:moveTo>
                      <a:pt x="1" y="0"/>
                    </a:moveTo>
                    <a:lnTo>
                      <a:pt x="1" y="2359"/>
                    </a:lnTo>
                    <a:lnTo>
                      <a:pt x="25398" y="2359"/>
                    </a:lnTo>
                    <a:lnTo>
                      <a:pt x="25398"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692" name="Google Shape;2692;p59"/>
          <p:cNvGrpSpPr/>
          <p:nvPr/>
        </p:nvGrpSpPr>
        <p:grpSpPr>
          <a:xfrm>
            <a:off x="706408" y="-1469152"/>
            <a:ext cx="1218677" cy="2647482"/>
            <a:chOff x="706408" y="-1469152"/>
            <a:chExt cx="1218677" cy="2647482"/>
          </a:xfrm>
        </p:grpSpPr>
        <p:grpSp>
          <p:nvGrpSpPr>
            <p:cNvPr id="2693" name="Google Shape;2693;p59"/>
            <p:cNvGrpSpPr/>
            <p:nvPr/>
          </p:nvGrpSpPr>
          <p:grpSpPr>
            <a:xfrm>
              <a:off x="706408" y="-1469152"/>
              <a:ext cx="1218677" cy="2356830"/>
              <a:chOff x="2071700" y="1617275"/>
              <a:chExt cx="717375" cy="1387350"/>
            </a:xfrm>
          </p:grpSpPr>
          <p:sp>
            <p:nvSpPr>
              <p:cNvPr id="2694" name="Google Shape;2694;p59"/>
              <p:cNvSpPr/>
              <p:nvPr/>
            </p:nvSpPr>
            <p:spPr>
              <a:xfrm>
                <a:off x="2093750" y="1644825"/>
                <a:ext cx="6625" cy="1339950"/>
              </a:xfrm>
              <a:custGeom>
                <a:avLst/>
                <a:gdLst/>
                <a:ahLst/>
                <a:cxnLst/>
                <a:rect l="l" t="t" r="r" b="b"/>
                <a:pathLst>
                  <a:path w="265" h="53598" extrusionOk="0">
                    <a:moveTo>
                      <a:pt x="0" y="0"/>
                    </a:moveTo>
                    <a:lnTo>
                      <a:pt x="0" y="5113"/>
                    </a:lnTo>
                    <a:lnTo>
                      <a:pt x="265" y="5113"/>
                    </a:lnTo>
                    <a:lnTo>
                      <a:pt x="265" y="0"/>
                    </a:lnTo>
                    <a:close/>
                    <a:moveTo>
                      <a:pt x="0" y="5378"/>
                    </a:moveTo>
                    <a:lnTo>
                      <a:pt x="0" y="10447"/>
                    </a:lnTo>
                    <a:lnTo>
                      <a:pt x="265" y="10447"/>
                    </a:lnTo>
                    <a:lnTo>
                      <a:pt x="265" y="5378"/>
                    </a:lnTo>
                    <a:close/>
                    <a:moveTo>
                      <a:pt x="0" y="10755"/>
                    </a:moveTo>
                    <a:lnTo>
                      <a:pt x="0" y="15824"/>
                    </a:lnTo>
                    <a:lnTo>
                      <a:pt x="265" y="15824"/>
                    </a:lnTo>
                    <a:lnTo>
                      <a:pt x="265" y="10755"/>
                    </a:lnTo>
                    <a:close/>
                    <a:moveTo>
                      <a:pt x="0" y="16089"/>
                    </a:moveTo>
                    <a:lnTo>
                      <a:pt x="0" y="21201"/>
                    </a:lnTo>
                    <a:lnTo>
                      <a:pt x="265" y="21201"/>
                    </a:lnTo>
                    <a:lnTo>
                      <a:pt x="265" y="16089"/>
                    </a:lnTo>
                    <a:close/>
                    <a:moveTo>
                      <a:pt x="0" y="21466"/>
                    </a:moveTo>
                    <a:lnTo>
                      <a:pt x="0" y="26579"/>
                    </a:lnTo>
                    <a:lnTo>
                      <a:pt x="265" y="26579"/>
                    </a:lnTo>
                    <a:lnTo>
                      <a:pt x="265" y="21466"/>
                    </a:lnTo>
                    <a:close/>
                    <a:moveTo>
                      <a:pt x="0" y="26843"/>
                    </a:moveTo>
                    <a:lnTo>
                      <a:pt x="0" y="31956"/>
                    </a:lnTo>
                    <a:lnTo>
                      <a:pt x="265" y="31956"/>
                    </a:lnTo>
                    <a:lnTo>
                      <a:pt x="265" y="26843"/>
                    </a:lnTo>
                    <a:close/>
                    <a:moveTo>
                      <a:pt x="0" y="32221"/>
                    </a:moveTo>
                    <a:lnTo>
                      <a:pt x="0" y="37334"/>
                    </a:lnTo>
                    <a:lnTo>
                      <a:pt x="265" y="37334"/>
                    </a:lnTo>
                    <a:lnTo>
                      <a:pt x="265" y="32221"/>
                    </a:lnTo>
                    <a:close/>
                    <a:moveTo>
                      <a:pt x="0" y="37598"/>
                    </a:moveTo>
                    <a:lnTo>
                      <a:pt x="0" y="42711"/>
                    </a:lnTo>
                    <a:lnTo>
                      <a:pt x="265" y="42711"/>
                    </a:lnTo>
                    <a:lnTo>
                      <a:pt x="265" y="37598"/>
                    </a:lnTo>
                    <a:close/>
                    <a:moveTo>
                      <a:pt x="0" y="42975"/>
                    </a:moveTo>
                    <a:lnTo>
                      <a:pt x="0" y="48088"/>
                    </a:lnTo>
                    <a:lnTo>
                      <a:pt x="265" y="48088"/>
                    </a:lnTo>
                    <a:lnTo>
                      <a:pt x="265" y="42975"/>
                    </a:lnTo>
                    <a:close/>
                    <a:moveTo>
                      <a:pt x="0" y="48353"/>
                    </a:moveTo>
                    <a:lnTo>
                      <a:pt x="0" y="53598"/>
                    </a:lnTo>
                    <a:lnTo>
                      <a:pt x="44" y="53598"/>
                    </a:lnTo>
                    <a:lnTo>
                      <a:pt x="44"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59"/>
              <p:cNvSpPr/>
              <p:nvPr/>
            </p:nvSpPr>
            <p:spPr>
              <a:xfrm>
                <a:off x="2093750" y="1643725"/>
                <a:ext cx="6625" cy="1341050"/>
              </a:xfrm>
              <a:custGeom>
                <a:avLst/>
                <a:gdLst/>
                <a:ahLst/>
                <a:cxnLst/>
                <a:rect l="l" t="t" r="r" b="b"/>
                <a:pathLst>
                  <a:path w="265" h="53642" fill="none" extrusionOk="0">
                    <a:moveTo>
                      <a:pt x="0" y="0"/>
                    </a:moveTo>
                    <a:lnTo>
                      <a:pt x="0" y="0"/>
                    </a:lnTo>
                    <a:lnTo>
                      <a:pt x="0" y="53642"/>
                    </a:lnTo>
                    <a:lnTo>
                      <a:pt x="265" y="53642"/>
                    </a:lnTo>
                    <a:lnTo>
                      <a:pt x="44" y="53642"/>
                    </a:lnTo>
                    <a:lnTo>
                      <a:pt x="44" y="53377"/>
                    </a:lnTo>
                    <a:lnTo>
                      <a:pt x="265" y="53377"/>
                    </a:lnTo>
                    <a:lnTo>
                      <a:pt x="265" y="48397"/>
                    </a:lnTo>
                    <a:lnTo>
                      <a:pt x="0" y="48397"/>
                    </a:lnTo>
                    <a:lnTo>
                      <a:pt x="0" y="48132"/>
                    </a:lnTo>
                    <a:lnTo>
                      <a:pt x="265" y="48132"/>
                    </a:lnTo>
                    <a:lnTo>
                      <a:pt x="265" y="43019"/>
                    </a:lnTo>
                    <a:lnTo>
                      <a:pt x="0" y="43019"/>
                    </a:lnTo>
                    <a:lnTo>
                      <a:pt x="0" y="42755"/>
                    </a:lnTo>
                    <a:lnTo>
                      <a:pt x="265" y="42755"/>
                    </a:lnTo>
                    <a:lnTo>
                      <a:pt x="265" y="37642"/>
                    </a:lnTo>
                    <a:lnTo>
                      <a:pt x="0" y="37642"/>
                    </a:lnTo>
                    <a:lnTo>
                      <a:pt x="0" y="37378"/>
                    </a:lnTo>
                    <a:lnTo>
                      <a:pt x="265" y="37378"/>
                    </a:lnTo>
                    <a:lnTo>
                      <a:pt x="265" y="32265"/>
                    </a:lnTo>
                    <a:lnTo>
                      <a:pt x="0" y="32265"/>
                    </a:lnTo>
                    <a:lnTo>
                      <a:pt x="0" y="32000"/>
                    </a:lnTo>
                    <a:lnTo>
                      <a:pt x="265" y="32000"/>
                    </a:lnTo>
                    <a:lnTo>
                      <a:pt x="265" y="26887"/>
                    </a:lnTo>
                    <a:lnTo>
                      <a:pt x="0" y="26887"/>
                    </a:lnTo>
                    <a:lnTo>
                      <a:pt x="0" y="26623"/>
                    </a:lnTo>
                    <a:lnTo>
                      <a:pt x="265" y="26623"/>
                    </a:lnTo>
                    <a:lnTo>
                      <a:pt x="265" y="21510"/>
                    </a:lnTo>
                    <a:lnTo>
                      <a:pt x="0" y="21510"/>
                    </a:lnTo>
                    <a:lnTo>
                      <a:pt x="0" y="21245"/>
                    </a:lnTo>
                    <a:lnTo>
                      <a:pt x="265" y="21245"/>
                    </a:lnTo>
                    <a:lnTo>
                      <a:pt x="265" y="16133"/>
                    </a:lnTo>
                    <a:lnTo>
                      <a:pt x="0" y="16133"/>
                    </a:lnTo>
                    <a:lnTo>
                      <a:pt x="0" y="15868"/>
                    </a:lnTo>
                    <a:lnTo>
                      <a:pt x="265" y="15868"/>
                    </a:lnTo>
                    <a:lnTo>
                      <a:pt x="265" y="10799"/>
                    </a:lnTo>
                    <a:lnTo>
                      <a:pt x="0" y="10799"/>
                    </a:lnTo>
                    <a:lnTo>
                      <a:pt x="0" y="10491"/>
                    </a:lnTo>
                    <a:lnTo>
                      <a:pt x="265" y="10491"/>
                    </a:lnTo>
                    <a:lnTo>
                      <a:pt x="265" y="5422"/>
                    </a:lnTo>
                    <a:lnTo>
                      <a:pt x="0" y="5422"/>
                    </a:lnTo>
                    <a:lnTo>
                      <a:pt x="0" y="5157"/>
                    </a:lnTo>
                    <a:lnTo>
                      <a:pt x="265" y="5157"/>
                    </a:lnTo>
                    <a:lnTo>
                      <a:pt x="265" y="44"/>
                    </a:lnTo>
                    <a:lnTo>
                      <a:pt x="0" y="44"/>
                    </a:lnTo>
                    <a:lnTo>
                      <a:pt x="0"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59"/>
              <p:cNvSpPr/>
              <p:nvPr/>
            </p:nvSpPr>
            <p:spPr>
              <a:xfrm>
                <a:off x="2228175" y="1644825"/>
                <a:ext cx="6650" cy="1333350"/>
              </a:xfrm>
              <a:custGeom>
                <a:avLst/>
                <a:gdLst/>
                <a:ahLst/>
                <a:cxnLst/>
                <a:rect l="l" t="t" r="r" b="b"/>
                <a:pathLst>
                  <a:path w="266" h="53334" extrusionOk="0">
                    <a:moveTo>
                      <a:pt x="1" y="0"/>
                    </a:moveTo>
                    <a:lnTo>
                      <a:pt x="1" y="5113"/>
                    </a:lnTo>
                    <a:lnTo>
                      <a:pt x="265" y="5113"/>
                    </a:lnTo>
                    <a:lnTo>
                      <a:pt x="265" y="0"/>
                    </a:lnTo>
                    <a:close/>
                    <a:moveTo>
                      <a:pt x="1" y="5378"/>
                    </a:moveTo>
                    <a:lnTo>
                      <a:pt x="1" y="10447"/>
                    </a:lnTo>
                    <a:lnTo>
                      <a:pt x="265" y="10447"/>
                    </a:lnTo>
                    <a:lnTo>
                      <a:pt x="265" y="5378"/>
                    </a:lnTo>
                    <a:close/>
                    <a:moveTo>
                      <a:pt x="1" y="10755"/>
                    </a:moveTo>
                    <a:lnTo>
                      <a:pt x="1" y="15824"/>
                    </a:lnTo>
                    <a:lnTo>
                      <a:pt x="265" y="15824"/>
                    </a:lnTo>
                    <a:lnTo>
                      <a:pt x="265" y="10755"/>
                    </a:lnTo>
                    <a:close/>
                    <a:moveTo>
                      <a:pt x="1" y="16089"/>
                    </a:moveTo>
                    <a:lnTo>
                      <a:pt x="1" y="21201"/>
                    </a:lnTo>
                    <a:lnTo>
                      <a:pt x="265" y="21201"/>
                    </a:lnTo>
                    <a:lnTo>
                      <a:pt x="265" y="16089"/>
                    </a:lnTo>
                    <a:close/>
                    <a:moveTo>
                      <a:pt x="1" y="21466"/>
                    </a:moveTo>
                    <a:lnTo>
                      <a:pt x="1" y="26579"/>
                    </a:lnTo>
                    <a:lnTo>
                      <a:pt x="265" y="26579"/>
                    </a:lnTo>
                    <a:lnTo>
                      <a:pt x="265" y="21466"/>
                    </a:lnTo>
                    <a:close/>
                    <a:moveTo>
                      <a:pt x="1" y="26843"/>
                    </a:moveTo>
                    <a:lnTo>
                      <a:pt x="1" y="31956"/>
                    </a:lnTo>
                    <a:lnTo>
                      <a:pt x="265" y="31956"/>
                    </a:lnTo>
                    <a:lnTo>
                      <a:pt x="265" y="26843"/>
                    </a:lnTo>
                    <a:close/>
                    <a:moveTo>
                      <a:pt x="1" y="32221"/>
                    </a:moveTo>
                    <a:lnTo>
                      <a:pt x="1" y="37334"/>
                    </a:lnTo>
                    <a:lnTo>
                      <a:pt x="265" y="37334"/>
                    </a:lnTo>
                    <a:lnTo>
                      <a:pt x="265" y="32221"/>
                    </a:lnTo>
                    <a:close/>
                    <a:moveTo>
                      <a:pt x="1" y="37598"/>
                    </a:moveTo>
                    <a:lnTo>
                      <a:pt x="1" y="42711"/>
                    </a:lnTo>
                    <a:lnTo>
                      <a:pt x="265" y="42711"/>
                    </a:lnTo>
                    <a:lnTo>
                      <a:pt x="265" y="37598"/>
                    </a:lnTo>
                    <a:close/>
                    <a:moveTo>
                      <a:pt x="1" y="42975"/>
                    </a:moveTo>
                    <a:lnTo>
                      <a:pt x="1" y="48088"/>
                    </a:lnTo>
                    <a:lnTo>
                      <a:pt x="265" y="48088"/>
                    </a:lnTo>
                    <a:lnTo>
                      <a:pt x="265" y="42975"/>
                    </a:lnTo>
                    <a:close/>
                    <a:moveTo>
                      <a:pt x="1" y="48353"/>
                    </a:moveTo>
                    <a:lnTo>
                      <a:pt x="1"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59"/>
              <p:cNvSpPr/>
              <p:nvPr/>
            </p:nvSpPr>
            <p:spPr>
              <a:xfrm>
                <a:off x="2228175" y="2853625"/>
                <a:ext cx="6650" cy="124550"/>
              </a:xfrm>
              <a:custGeom>
                <a:avLst/>
                <a:gdLst/>
                <a:ahLst/>
                <a:cxnLst/>
                <a:rect l="l" t="t" r="r" b="b"/>
                <a:pathLst>
                  <a:path w="266" h="4982" fill="none" extrusionOk="0">
                    <a:moveTo>
                      <a:pt x="265" y="1"/>
                    </a:moveTo>
                    <a:lnTo>
                      <a:pt x="1" y="1"/>
                    </a:lnTo>
                    <a:lnTo>
                      <a:pt x="1" y="4981"/>
                    </a:lnTo>
                    <a:lnTo>
                      <a:pt x="265" y="4981"/>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59"/>
              <p:cNvSpPr/>
              <p:nvPr/>
            </p:nvSpPr>
            <p:spPr>
              <a:xfrm>
                <a:off x="2228175" y="2719200"/>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59"/>
              <p:cNvSpPr/>
              <p:nvPr/>
            </p:nvSpPr>
            <p:spPr>
              <a:xfrm>
                <a:off x="2228175" y="2584750"/>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59"/>
              <p:cNvSpPr/>
              <p:nvPr/>
            </p:nvSpPr>
            <p:spPr>
              <a:xfrm>
                <a:off x="2228175" y="2450325"/>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59"/>
              <p:cNvSpPr/>
              <p:nvPr/>
            </p:nvSpPr>
            <p:spPr>
              <a:xfrm>
                <a:off x="2228175" y="2315900"/>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59"/>
              <p:cNvSpPr/>
              <p:nvPr/>
            </p:nvSpPr>
            <p:spPr>
              <a:xfrm>
                <a:off x="2228175" y="2181450"/>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59"/>
              <p:cNvSpPr/>
              <p:nvPr/>
            </p:nvSpPr>
            <p:spPr>
              <a:xfrm>
                <a:off x="2228175" y="2047025"/>
                <a:ext cx="6650" cy="127850"/>
              </a:xfrm>
              <a:custGeom>
                <a:avLst/>
                <a:gdLst/>
                <a:ahLst/>
                <a:cxnLst/>
                <a:rect l="l" t="t" r="r" b="b"/>
                <a:pathLst>
                  <a:path w="266" h="5114" fill="none" extrusionOk="0">
                    <a:moveTo>
                      <a:pt x="265" y="1"/>
                    </a:moveTo>
                    <a:lnTo>
                      <a:pt x="1" y="1"/>
                    </a:lnTo>
                    <a:lnTo>
                      <a:pt x="1" y="5113"/>
                    </a:lnTo>
                    <a:lnTo>
                      <a:pt x="265" y="5113"/>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59"/>
              <p:cNvSpPr/>
              <p:nvPr/>
            </p:nvSpPr>
            <p:spPr>
              <a:xfrm>
                <a:off x="2228175" y="1913700"/>
                <a:ext cx="6650" cy="126750"/>
              </a:xfrm>
              <a:custGeom>
                <a:avLst/>
                <a:gdLst/>
                <a:ahLst/>
                <a:cxnLst/>
                <a:rect l="l" t="t" r="r" b="b"/>
                <a:pathLst>
                  <a:path w="266" h="5070" fill="none" extrusionOk="0">
                    <a:moveTo>
                      <a:pt x="265" y="0"/>
                    </a:moveTo>
                    <a:lnTo>
                      <a:pt x="1" y="0"/>
                    </a:lnTo>
                    <a:lnTo>
                      <a:pt x="1" y="5069"/>
                    </a:lnTo>
                    <a:lnTo>
                      <a:pt x="265" y="5069"/>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59"/>
              <p:cNvSpPr/>
              <p:nvPr/>
            </p:nvSpPr>
            <p:spPr>
              <a:xfrm>
                <a:off x="2228175" y="1779250"/>
                <a:ext cx="6650" cy="126750"/>
              </a:xfrm>
              <a:custGeom>
                <a:avLst/>
                <a:gdLst/>
                <a:ahLst/>
                <a:cxnLst/>
                <a:rect l="l" t="t" r="r" b="b"/>
                <a:pathLst>
                  <a:path w="266" h="5070" fill="none" extrusionOk="0">
                    <a:moveTo>
                      <a:pt x="265" y="1"/>
                    </a:moveTo>
                    <a:lnTo>
                      <a:pt x="1" y="1"/>
                    </a:lnTo>
                    <a:lnTo>
                      <a:pt x="1" y="5070"/>
                    </a:lnTo>
                    <a:lnTo>
                      <a:pt x="265" y="5070"/>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59"/>
              <p:cNvSpPr/>
              <p:nvPr/>
            </p:nvSpPr>
            <p:spPr>
              <a:xfrm>
                <a:off x="2228175" y="1644825"/>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59"/>
              <p:cNvSpPr/>
              <p:nvPr/>
            </p:nvSpPr>
            <p:spPr>
              <a:xfrm>
                <a:off x="2362625" y="1644825"/>
                <a:ext cx="6625" cy="1333350"/>
              </a:xfrm>
              <a:custGeom>
                <a:avLst/>
                <a:gdLst/>
                <a:ahLst/>
                <a:cxnLst/>
                <a:rect l="l" t="t" r="r" b="b"/>
                <a:pathLst>
                  <a:path w="265" h="53334" extrusionOk="0">
                    <a:moveTo>
                      <a:pt x="0" y="0"/>
                    </a:moveTo>
                    <a:lnTo>
                      <a:pt x="0" y="5113"/>
                    </a:lnTo>
                    <a:lnTo>
                      <a:pt x="265" y="5113"/>
                    </a:lnTo>
                    <a:lnTo>
                      <a:pt x="265" y="0"/>
                    </a:lnTo>
                    <a:close/>
                    <a:moveTo>
                      <a:pt x="0" y="5378"/>
                    </a:moveTo>
                    <a:lnTo>
                      <a:pt x="0" y="10447"/>
                    </a:lnTo>
                    <a:lnTo>
                      <a:pt x="265" y="10447"/>
                    </a:lnTo>
                    <a:lnTo>
                      <a:pt x="265" y="5378"/>
                    </a:lnTo>
                    <a:close/>
                    <a:moveTo>
                      <a:pt x="0" y="10755"/>
                    </a:moveTo>
                    <a:lnTo>
                      <a:pt x="0" y="15824"/>
                    </a:lnTo>
                    <a:lnTo>
                      <a:pt x="265" y="15824"/>
                    </a:lnTo>
                    <a:lnTo>
                      <a:pt x="265" y="10755"/>
                    </a:lnTo>
                    <a:close/>
                    <a:moveTo>
                      <a:pt x="0" y="16089"/>
                    </a:moveTo>
                    <a:lnTo>
                      <a:pt x="0" y="21201"/>
                    </a:lnTo>
                    <a:lnTo>
                      <a:pt x="265" y="21201"/>
                    </a:lnTo>
                    <a:lnTo>
                      <a:pt x="265" y="16089"/>
                    </a:lnTo>
                    <a:close/>
                    <a:moveTo>
                      <a:pt x="0" y="21466"/>
                    </a:moveTo>
                    <a:lnTo>
                      <a:pt x="0" y="26579"/>
                    </a:lnTo>
                    <a:lnTo>
                      <a:pt x="265" y="26579"/>
                    </a:lnTo>
                    <a:lnTo>
                      <a:pt x="265" y="21466"/>
                    </a:lnTo>
                    <a:close/>
                    <a:moveTo>
                      <a:pt x="0" y="26843"/>
                    </a:moveTo>
                    <a:lnTo>
                      <a:pt x="0" y="31956"/>
                    </a:lnTo>
                    <a:lnTo>
                      <a:pt x="265" y="31956"/>
                    </a:lnTo>
                    <a:lnTo>
                      <a:pt x="265" y="26843"/>
                    </a:lnTo>
                    <a:close/>
                    <a:moveTo>
                      <a:pt x="0" y="32221"/>
                    </a:moveTo>
                    <a:lnTo>
                      <a:pt x="0" y="37334"/>
                    </a:lnTo>
                    <a:lnTo>
                      <a:pt x="265" y="37334"/>
                    </a:lnTo>
                    <a:lnTo>
                      <a:pt x="265" y="32221"/>
                    </a:lnTo>
                    <a:close/>
                    <a:moveTo>
                      <a:pt x="0" y="37598"/>
                    </a:moveTo>
                    <a:lnTo>
                      <a:pt x="0" y="42711"/>
                    </a:lnTo>
                    <a:lnTo>
                      <a:pt x="265" y="42711"/>
                    </a:lnTo>
                    <a:lnTo>
                      <a:pt x="265" y="37598"/>
                    </a:lnTo>
                    <a:close/>
                    <a:moveTo>
                      <a:pt x="0" y="42975"/>
                    </a:moveTo>
                    <a:lnTo>
                      <a:pt x="0" y="48088"/>
                    </a:lnTo>
                    <a:lnTo>
                      <a:pt x="265" y="48088"/>
                    </a:lnTo>
                    <a:lnTo>
                      <a:pt x="265" y="42975"/>
                    </a:lnTo>
                    <a:close/>
                    <a:moveTo>
                      <a:pt x="0" y="48353"/>
                    </a:moveTo>
                    <a:lnTo>
                      <a:pt x="0"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59"/>
              <p:cNvSpPr/>
              <p:nvPr/>
            </p:nvSpPr>
            <p:spPr>
              <a:xfrm>
                <a:off x="2362625" y="2853625"/>
                <a:ext cx="6625" cy="124550"/>
              </a:xfrm>
              <a:custGeom>
                <a:avLst/>
                <a:gdLst/>
                <a:ahLst/>
                <a:cxnLst/>
                <a:rect l="l" t="t" r="r" b="b"/>
                <a:pathLst>
                  <a:path w="265" h="4982" fill="none" extrusionOk="0">
                    <a:moveTo>
                      <a:pt x="265" y="1"/>
                    </a:moveTo>
                    <a:lnTo>
                      <a:pt x="0" y="1"/>
                    </a:lnTo>
                    <a:lnTo>
                      <a:pt x="0" y="4981"/>
                    </a:lnTo>
                    <a:lnTo>
                      <a:pt x="265" y="4981"/>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59"/>
              <p:cNvSpPr/>
              <p:nvPr/>
            </p:nvSpPr>
            <p:spPr>
              <a:xfrm>
                <a:off x="2362625" y="2719200"/>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59"/>
              <p:cNvSpPr/>
              <p:nvPr/>
            </p:nvSpPr>
            <p:spPr>
              <a:xfrm>
                <a:off x="2362625" y="2584750"/>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59"/>
              <p:cNvSpPr/>
              <p:nvPr/>
            </p:nvSpPr>
            <p:spPr>
              <a:xfrm>
                <a:off x="2362625" y="2450325"/>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59"/>
              <p:cNvSpPr/>
              <p:nvPr/>
            </p:nvSpPr>
            <p:spPr>
              <a:xfrm>
                <a:off x="2362625" y="2315900"/>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59"/>
              <p:cNvSpPr/>
              <p:nvPr/>
            </p:nvSpPr>
            <p:spPr>
              <a:xfrm>
                <a:off x="2362625" y="2181450"/>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59"/>
              <p:cNvSpPr/>
              <p:nvPr/>
            </p:nvSpPr>
            <p:spPr>
              <a:xfrm>
                <a:off x="2362625" y="2047025"/>
                <a:ext cx="6625" cy="127850"/>
              </a:xfrm>
              <a:custGeom>
                <a:avLst/>
                <a:gdLst/>
                <a:ahLst/>
                <a:cxnLst/>
                <a:rect l="l" t="t" r="r" b="b"/>
                <a:pathLst>
                  <a:path w="265" h="5114" fill="none" extrusionOk="0">
                    <a:moveTo>
                      <a:pt x="265" y="1"/>
                    </a:moveTo>
                    <a:lnTo>
                      <a:pt x="0" y="1"/>
                    </a:lnTo>
                    <a:lnTo>
                      <a:pt x="0" y="5113"/>
                    </a:lnTo>
                    <a:lnTo>
                      <a:pt x="265" y="5113"/>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59"/>
              <p:cNvSpPr/>
              <p:nvPr/>
            </p:nvSpPr>
            <p:spPr>
              <a:xfrm>
                <a:off x="2362625" y="1913700"/>
                <a:ext cx="6625" cy="126750"/>
              </a:xfrm>
              <a:custGeom>
                <a:avLst/>
                <a:gdLst/>
                <a:ahLst/>
                <a:cxnLst/>
                <a:rect l="l" t="t" r="r" b="b"/>
                <a:pathLst>
                  <a:path w="265" h="5070" fill="none" extrusionOk="0">
                    <a:moveTo>
                      <a:pt x="265" y="0"/>
                    </a:moveTo>
                    <a:lnTo>
                      <a:pt x="0" y="0"/>
                    </a:lnTo>
                    <a:lnTo>
                      <a:pt x="0" y="5069"/>
                    </a:lnTo>
                    <a:lnTo>
                      <a:pt x="265" y="5069"/>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59"/>
              <p:cNvSpPr/>
              <p:nvPr/>
            </p:nvSpPr>
            <p:spPr>
              <a:xfrm>
                <a:off x="2362625" y="1779250"/>
                <a:ext cx="6625" cy="126750"/>
              </a:xfrm>
              <a:custGeom>
                <a:avLst/>
                <a:gdLst/>
                <a:ahLst/>
                <a:cxnLst/>
                <a:rect l="l" t="t" r="r" b="b"/>
                <a:pathLst>
                  <a:path w="265" h="5070" fill="none" extrusionOk="0">
                    <a:moveTo>
                      <a:pt x="265" y="1"/>
                    </a:moveTo>
                    <a:lnTo>
                      <a:pt x="0" y="1"/>
                    </a:lnTo>
                    <a:lnTo>
                      <a:pt x="0" y="5070"/>
                    </a:lnTo>
                    <a:lnTo>
                      <a:pt x="265" y="5070"/>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59"/>
              <p:cNvSpPr/>
              <p:nvPr/>
            </p:nvSpPr>
            <p:spPr>
              <a:xfrm>
                <a:off x="2362625" y="1644825"/>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59"/>
              <p:cNvSpPr/>
              <p:nvPr/>
            </p:nvSpPr>
            <p:spPr>
              <a:xfrm>
                <a:off x="2497050" y="1644825"/>
                <a:ext cx="6625" cy="1333350"/>
              </a:xfrm>
              <a:custGeom>
                <a:avLst/>
                <a:gdLst/>
                <a:ahLst/>
                <a:cxnLst/>
                <a:rect l="l" t="t" r="r" b="b"/>
                <a:pathLst>
                  <a:path w="265" h="53334" extrusionOk="0">
                    <a:moveTo>
                      <a:pt x="0" y="0"/>
                    </a:moveTo>
                    <a:lnTo>
                      <a:pt x="0" y="5113"/>
                    </a:lnTo>
                    <a:lnTo>
                      <a:pt x="265" y="5113"/>
                    </a:lnTo>
                    <a:lnTo>
                      <a:pt x="265" y="0"/>
                    </a:lnTo>
                    <a:close/>
                    <a:moveTo>
                      <a:pt x="0" y="5378"/>
                    </a:moveTo>
                    <a:lnTo>
                      <a:pt x="0" y="10447"/>
                    </a:lnTo>
                    <a:lnTo>
                      <a:pt x="265" y="10447"/>
                    </a:lnTo>
                    <a:lnTo>
                      <a:pt x="265" y="5378"/>
                    </a:lnTo>
                    <a:close/>
                    <a:moveTo>
                      <a:pt x="0" y="10755"/>
                    </a:moveTo>
                    <a:lnTo>
                      <a:pt x="0" y="15824"/>
                    </a:lnTo>
                    <a:lnTo>
                      <a:pt x="265" y="15824"/>
                    </a:lnTo>
                    <a:lnTo>
                      <a:pt x="265" y="10755"/>
                    </a:lnTo>
                    <a:close/>
                    <a:moveTo>
                      <a:pt x="0" y="16089"/>
                    </a:moveTo>
                    <a:lnTo>
                      <a:pt x="0" y="21201"/>
                    </a:lnTo>
                    <a:lnTo>
                      <a:pt x="265" y="21201"/>
                    </a:lnTo>
                    <a:lnTo>
                      <a:pt x="265" y="16089"/>
                    </a:lnTo>
                    <a:close/>
                    <a:moveTo>
                      <a:pt x="0" y="21466"/>
                    </a:moveTo>
                    <a:lnTo>
                      <a:pt x="0" y="26579"/>
                    </a:lnTo>
                    <a:lnTo>
                      <a:pt x="265" y="26579"/>
                    </a:lnTo>
                    <a:lnTo>
                      <a:pt x="265" y="21466"/>
                    </a:lnTo>
                    <a:close/>
                    <a:moveTo>
                      <a:pt x="0" y="26843"/>
                    </a:moveTo>
                    <a:lnTo>
                      <a:pt x="0" y="31956"/>
                    </a:lnTo>
                    <a:lnTo>
                      <a:pt x="265" y="31956"/>
                    </a:lnTo>
                    <a:lnTo>
                      <a:pt x="265" y="26843"/>
                    </a:lnTo>
                    <a:close/>
                    <a:moveTo>
                      <a:pt x="0" y="32221"/>
                    </a:moveTo>
                    <a:lnTo>
                      <a:pt x="0" y="37334"/>
                    </a:lnTo>
                    <a:lnTo>
                      <a:pt x="265" y="37334"/>
                    </a:lnTo>
                    <a:lnTo>
                      <a:pt x="265" y="32221"/>
                    </a:lnTo>
                    <a:close/>
                    <a:moveTo>
                      <a:pt x="0" y="37598"/>
                    </a:moveTo>
                    <a:lnTo>
                      <a:pt x="0" y="42711"/>
                    </a:lnTo>
                    <a:lnTo>
                      <a:pt x="265" y="42711"/>
                    </a:lnTo>
                    <a:lnTo>
                      <a:pt x="265" y="37598"/>
                    </a:lnTo>
                    <a:close/>
                    <a:moveTo>
                      <a:pt x="0" y="42975"/>
                    </a:moveTo>
                    <a:lnTo>
                      <a:pt x="0" y="48088"/>
                    </a:lnTo>
                    <a:lnTo>
                      <a:pt x="265" y="48088"/>
                    </a:lnTo>
                    <a:lnTo>
                      <a:pt x="265" y="42975"/>
                    </a:lnTo>
                    <a:close/>
                    <a:moveTo>
                      <a:pt x="0" y="48353"/>
                    </a:moveTo>
                    <a:lnTo>
                      <a:pt x="0"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59"/>
              <p:cNvSpPr/>
              <p:nvPr/>
            </p:nvSpPr>
            <p:spPr>
              <a:xfrm>
                <a:off x="2497050" y="2853625"/>
                <a:ext cx="6625" cy="124550"/>
              </a:xfrm>
              <a:custGeom>
                <a:avLst/>
                <a:gdLst/>
                <a:ahLst/>
                <a:cxnLst/>
                <a:rect l="l" t="t" r="r" b="b"/>
                <a:pathLst>
                  <a:path w="265" h="4982" fill="none" extrusionOk="0">
                    <a:moveTo>
                      <a:pt x="265" y="1"/>
                    </a:moveTo>
                    <a:lnTo>
                      <a:pt x="0" y="1"/>
                    </a:lnTo>
                    <a:lnTo>
                      <a:pt x="0" y="4981"/>
                    </a:lnTo>
                    <a:lnTo>
                      <a:pt x="265" y="4981"/>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59"/>
              <p:cNvSpPr/>
              <p:nvPr/>
            </p:nvSpPr>
            <p:spPr>
              <a:xfrm>
                <a:off x="2497050" y="2719200"/>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59"/>
              <p:cNvSpPr/>
              <p:nvPr/>
            </p:nvSpPr>
            <p:spPr>
              <a:xfrm>
                <a:off x="2497050" y="2584750"/>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59"/>
              <p:cNvSpPr/>
              <p:nvPr/>
            </p:nvSpPr>
            <p:spPr>
              <a:xfrm>
                <a:off x="2497050" y="2450325"/>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59"/>
              <p:cNvSpPr/>
              <p:nvPr/>
            </p:nvSpPr>
            <p:spPr>
              <a:xfrm>
                <a:off x="2497050" y="2315900"/>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59"/>
              <p:cNvSpPr/>
              <p:nvPr/>
            </p:nvSpPr>
            <p:spPr>
              <a:xfrm>
                <a:off x="2497050" y="2181450"/>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59"/>
              <p:cNvSpPr/>
              <p:nvPr/>
            </p:nvSpPr>
            <p:spPr>
              <a:xfrm>
                <a:off x="2497050" y="2047025"/>
                <a:ext cx="6625" cy="127850"/>
              </a:xfrm>
              <a:custGeom>
                <a:avLst/>
                <a:gdLst/>
                <a:ahLst/>
                <a:cxnLst/>
                <a:rect l="l" t="t" r="r" b="b"/>
                <a:pathLst>
                  <a:path w="265" h="5114" fill="none" extrusionOk="0">
                    <a:moveTo>
                      <a:pt x="265" y="1"/>
                    </a:moveTo>
                    <a:lnTo>
                      <a:pt x="0" y="1"/>
                    </a:lnTo>
                    <a:lnTo>
                      <a:pt x="0" y="5113"/>
                    </a:lnTo>
                    <a:lnTo>
                      <a:pt x="265" y="5113"/>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59"/>
              <p:cNvSpPr/>
              <p:nvPr/>
            </p:nvSpPr>
            <p:spPr>
              <a:xfrm>
                <a:off x="2497050" y="1913700"/>
                <a:ext cx="6625" cy="126750"/>
              </a:xfrm>
              <a:custGeom>
                <a:avLst/>
                <a:gdLst/>
                <a:ahLst/>
                <a:cxnLst/>
                <a:rect l="l" t="t" r="r" b="b"/>
                <a:pathLst>
                  <a:path w="265" h="5070" fill="none" extrusionOk="0">
                    <a:moveTo>
                      <a:pt x="265" y="0"/>
                    </a:moveTo>
                    <a:lnTo>
                      <a:pt x="0" y="0"/>
                    </a:lnTo>
                    <a:lnTo>
                      <a:pt x="0" y="5069"/>
                    </a:lnTo>
                    <a:lnTo>
                      <a:pt x="265" y="5069"/>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59"/>
              <p:cNvSpPr/>
              <p:nvPr/>
            </p:nvSpPr>
            <p:spPr>
              <a:xfrm>
                <a:off x="2497050" y="1779250"/>
                <a:ext cx="6625" cy="126750"/>
              </a:xfrm>
              <a:custGeom>
                <a:avLst/>
                <a:gdLst/>
                <a:ahLst/>
                <a:cxnLst/>
                <a:rect l="l" t="t" r="r" b="b"/>
                <a:pathLst>
                  <a:path w="265" h="5070" fill="none" extrusionOk="0">
                    <a:moveTo>
                      <a:pt x="265" y="1"/>
                    </a:moveTo>
                    <a:lnTo>
                      <a:pt x="0" y="1"/>
                    </a:lnTo>
                    <a:lnTo>
                      <a:pt x="0" y="5070"/>
                    </a:lnTo>
                    <a:lnTo>
                      <a:pt x="265" y="5070"/>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59"/>
              <p:cNvSpPr/>
              <p:nvPr/>
            </p:nvSpPr>
            <p:spPr>
              <a:xfrm>
                <a:off x="2497050" y="1644825"/>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59"/>
              <p:cNvSpPr/>
              <p:nvPr/>
            </p:nvSpPr>
            <p:spPr>
              <a:xfrm>
                <a:off x="2631475" y="1644825"/>
                <a:ext cx="6650" cy="1333350"/>
              </a:xfrm>
              <a:custGeom>
                <a:avLst/>
                <a:gdLst/>
                <a:ahLst/>
                <a:cxnLst/>
                <a:rect l="l" t="t" r="r" b="b"/>
                <a:pathLst>
                  <a:path w="266" h="53334" extrusionOk="0">
                    <a:moveTo>
                      <a:pt x="1" y="0"/>
                    </a:moveTo>
                    <a:lnTo>
                      <a:pt x="1" y="5113"/>
                    </a:lnTo>
                    <a:lnTo>
                      <a:pt x="265" y="5113"/>
                    </a:lnTo>
                    <a:lnTo>
                      <a:pt x="265" y="0"/>
                    </a:lnTo>
                    <a:close/>
                    <a:moveTo>
                      <a:pt x="1" y="5378"/>
                    </a:moveTo>
                    <a:lnTo>
                      <a:pt x="1" y="10447"/>
                    </a:lnTo>
                    <a:lnTo>
                      <a:pt x="265" y="10447"/>
                    </a:lnTo>
                    <a:lnTo>
                      <a:pt x="265" y="5378"/>
                    </a:lnTo>
                    <a:close/>
                    <a:moveTo>
                      <a:pt x="1" y="10755"/>
                    </a:moveTo>
                    <a:lnTo>
                      <a:pt x="1" y="15824"/>
                    </a:lnTo>
                    <a:lnTo>
                      <a:pt x="265" y="15824"/>
                    </a:lnTo>
                    <a:lnTo>
                      <a:pt x="265" y="10755"/>
                    </a:lnTo>
                    <a:close/>
                    <a:moveTo>
                      <a:pt x="1" y="16089"/>
                    </a:moveTo>
                    <a:lnTo>
                      <a:pt x="1" y="21201"/>
                    </a:lnTo>
                    <a:lnTo>
                      <a:pt x="265" y="21201"/>
                    </a:lnTo>
                    <a:lnTo>
                      <a:pt x="265" y="16089"/>
                    </a:lnTo>
                    <a:close/>
                    <a:moveTo>
                      <a:pt x="1" y="21466"/>
                    </a:moveTo>
                    <a:lnTo>
                      <a:pt x="1" y="26579"/>
                    </a:lnTo>
                    <a:lnTo>
                      <a:pt x="265" y="26579"/>
                    </a:lnTo>
                    <a:lnTo>
                      <a:pt x="265" y="21466"/>
                    </a:lnTo>
                    <a:close/>
                    <a:moveTo>
                      <a:pt x="1" y="26843"/>
                    </a:moveTo>
                    <a:lnTo>
                      <a:pt x="1" y="31956"/>
                    </a:lnTo>
                    <a:lnTo>
                      <a:pt x="265" y="31956"/>
                    </a:lnTo>
                    <a:lnTo>
                      <a:pt x="265" y="26843"/>
                    </a:lnTo>
                    <a:close/>
                    <a:moveTo>
                      <a:pt x="1" y="32221"/>
                    </a:moveTo>
                    <a:lnTo>
                      <a:pt x="1" y="37334"/>
                    </a:lnTo>
                    <a:lnTo>
                      <a:pt x="265" y="37334"/>
                    </a:lnTo>
                    <a:lnTo>
                      <a:pt x="265" y="32221"/>
                    </a:lnTo>
                    <a:close/>
                    <a:moveTo>
                      <a:pt x="1" y="37598"/>
                    </a:moveTo>
                    <a:lnTo>
                      <a:pt x="1" y="42711"/>
                    </a:lnTo>
                    <a:lnTo>
                      <a:pt x="265" y="42711"/>
                    </a:lnTo>
                    <a:lnTo>
                      <a:pt x="265" y="37598"/>
                    </a:lnTo>
                    <a:close/>
                    <a:moveTo>
                      <a:pt x="1" y="42975"/>
                    </a:moveTo>
                    <a:lnTo>
                      <a:pt x="1" y="48088"/>
                    </a:lnTo>
                    <a:lnTo>
                      <a:pt x="265" y="48088"/>
                    </a:lnTo>
                    <a:lnTo>
                      <a:pt x="265" y="42975"/>
                    </a:lnTo>
                    <a:close/>
                    <a:moveTo>
                      <a:pt x="1" y="48353"/>
                    </a:moveTo>
                    <a:lnTo>
                      <a:pt x="1"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59"/>
              <p:cNvSpPr/>
              <p:nvPr/>
            </p:nvSpPr>
            <p:spPr>
              <a:xfrm>
                <a:off x="2631475" y="2853625"/>
                <a:ext cx="6650" cy="124550"/>
              </a:xfrm>
              <a:custGeom>
                <a:avLst/>
                <a:gdLst/>
                <a:ahLst/>
                <a:cxnLst/>
                <a:rect l="l" t="t" r="r" b="b"/>
                <a:pathLst>
                  <a:path w="266" h="4982" fill="none" extrusionOk="0">
                    <a:moveTo>
                      <a:pt x="265" y="1"/>
                    </a:moveTo>
                    <a:lnTo>
                      <a:pt x="1" y="1"/>
                    </a:lnTo>
                    <a:lnTo>
                      <a:pt x="1" y="4981"/>
                    </a:lnTo>
                    <a:lnTo>
                      <a:pt x="265" y="4981"/>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59"/>
              <p:cNvSpPr/>
              <p:nvPr/>
            </p:nvSpPr>
            <p:spPr>
              <a:xfrm>
                <a:off x="2631475" y="2719200"/>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59"/>
              <p:cNvSpPr/>
              <p:nvPr/>
            </p:nvSpPr>
            <p:spPr>
              <a:xfrm>
                <a:off x="2631475" y="2584750"/>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59"/>
              <p:cNvSpPr/>
              <p:nvPr/>
            </p:nvSpPr>
            <p:spPr>
              <a:xfrm>
                <a:off x="2631475" y="2450325"/>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59"/>
              <p:cNvSpPr/>
              <p:nvPr/>
            </p:nvSpPr>
            <p:spPr>
              <a:xfrm>
                <a:off x="2631475" y="2315900"/>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59"/>
              <p:cNvSpPr/>
              <p:nvPr/>
            </p:nvSpPr>
            <p:spPr>
              <a:xfrm>
                <a:off x="2631475" y="2181450"/>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59"/>
              <p:cNvSpPr/>
              <p:nvPr/>
            </p:nvSpPr>
            <p:spPr>
              <a:xfrm>
                <a:off x="2631475" y="2047025"/>
                <a:ext cx="6650" cy="127850"/>
              </a:xfrm>
              <a:custGeom>
                <a:avLst/>
                <a:gdLst/>
                <a:ahLst/>
                <a:cxnLst/>
                <a:rect l="l" t="t" r="r" b="b"/>
                <a:pathLst>
                  <a:path w="266" h="5114" fill="none" extrusionOk="0">
                    <a:moveTo>
                      <a:pt x="265" y="1"/>
                    </a:moveTo>
                    <a:lnTo>
                      <a:pt x="1" y="1"/>
                    </a:lnTo>
                    <a:lnTo>
                      <a:pt x="1" y="5113"/>
                    </a:lnTo>
                    <a:lnTo>
                      <a:pt x="265" y="5113"/>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59"/>
              <p:cNvSpPr/>
              <p:nvPr/>
            </p:nvSpPr>
            <p:spPr>
              <a:xfrm>
                <a:off x="2631475" y="1913700"/>
                <a:ext cx="6650" cy="126750"/>
              </a:xfrm>
              <a:custGeom>
                <a:avLst/>
                <a:gdLst/>
                <a:ahLst/>
                <a:cxnLst/>
                <a:rect l="l" t="t" r="r" b="b"/>
                <a:pathLst>
                  <a:path w="266" h="5070" fill="none" extrusionOk="0">
                    <a:moveTo>
                      <a:pt x="265" y="0"/>
                    </a:moveTo>
                    <a:lnTo>
                      <a:pt x="1" y="0"/>
                    </a:lnTo>
                    <a:lnTo>
                      <a:pt x="1" y="5069"/>
                    </a:lnTo>
                    <a:lnTo>
                      <a:pt x="265" y="5069"/>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59"/>
              <p:cNvSpPr/>
              <p:nvPr/>
            </p:nvSpPr>
            <p:spPr>
              <a:xfrm>
                <a:off x="2631475" y="1779250"/>
                <a:ext cx="6650" cy="126750"/>
              </a:xfrm>
              <a:custGeom>
                <a:avLst/>
                <a:gdLst/>
                <a:ahLst/>
                <a:cxnLst/>
                <a:rect l="l" t="t" r="r" b="b"/>
                <a:pathLst>
                  <a:path w="266" h="5070" fill="none" extrusionOk="0">
                    <a:moveTo>
                      <a:pt x="265" y="1"/>
                    </a:moveTo>
                    <a:lnTo>
                      <a:pt x="1" y="1"/>
                    </a:lnTo>
                    <a:lnTo>
                      <a:pt x="1" y="5070"/>
                    </a:lnTo>
                    <a:lnTo>
                      <a:pt x="265" y="5070"/>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59"/>
              <p:cNvSpPr/>
              <p:nvPr/>
            </p:nvSpPr>
            <p:spPr>
              <a:xfrm>
                <a:off x="2631475" y="1644825"/>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59"/>
              <p:cNvSpPr/>
              <p:nvPr/>
            </p:nvSpPr>
            <p:spPr>
              <a:xfrm>
                <a:off x="2761500" y="1645925"/>
                <a:ext cx="7750" cy="1336650"/>
              </a:xfrm>
              <a:custGeom>
                <a:avLst/>
                <a:gdLst/>
                <a:ahLst/>
                <a:cxnLst/>
                <a:rect l="l" t="t" r="r" b="b"/>
                <a:pathLst>
                  <a:path w="310" h="53466" extrusionOk="0">
                    <a:moveTo>
                      <a:pt x="1" y="1"/>
                    </a:moveTo>
                    <a:lnTo>
                      <a:pt x="1" y="5069"/>
                    </a:lnTo>
                    <a:lnTo>
                      <a:pt x="309" y="5069"/>
                    </a:lnTo>
                    <a:lnTo>
                      <a:pt x="309" y="1"/>
                    </a:lnTo>
                    <a:close/>
                    <a:moveTo>
                      <a:pt x="1" y="5334"/>
                    </a:moveTo>
                    <a:lnTo>
                      <a:pt x="1" y="10403"/>
                    </a:lnTo>
                    <a:lnTo>
                      <a:pt x="309" y="10403"/>
                    </a:lnTo>
                    <a:lnTo>
                      <a:pt x="309" y="5334"/>
                    </a:lnTo>
                    <a:close/>
                    <a:moveTo>
                      <a:pt x="1" y="10711"/>
                    </a:moveTo>
                    <a:lnTo>
                      <a:pt x="1" y="15780"/>
                    </a:lnTo>
                    <a:lnTo>
                      <a:pt x="309" y="15780"/>
                    </a:lnTo>
                    <a:lnTo>
                      <a:pt x="309" y="10711"/>
                    </a:lnTo>
                    <a:close/>
                    <a:moveTo>
                      <a:pt x="1" y="16045"/>
                    </a:moveTo>
                    <a:lnTo>
                      <a:pt x="1" y="21157"/>
                    </a:lnTo>
                    <a:lnTo>
                      <a:pt x="309" y="21157"/>
                    </a:lnTo>
                    <a:lnTo>
                      <a:pt x="309" y="16045"/>
                    </a:lnTo>
                    <a:close/>
                    <a:moveTo>
                      <a:pt x="1" y="21422"/>
                    </a:moveTo>
                    <a:lnTo>
                      <a:pt x="1" y="26535"/>
                    </a:lnTo>
                    <a:lnTo>
                      <a:pt x="309" y="26535"/>
                    </a:lnTo>
                    <a:lnTo>
                      <a:pt x="309" y="21422"/>
                    </a:lnTo>
                    <a:close/>
                    <a:moveTo>
                      <a:pt x="1" y="26799"/>
                    </a:moveTo>
                    <a:lnTo>
                      <a:pt x="1" y="31912"/>
                    </a:lnTo>
                    <a:lnTo>
                      <a:pt x="309" y="31912"/>
                    </a:lnTo>
                    <a:lnTo>
                      <a:pt x="309" y="26799"/>
                    </a:lnTo>
                    <a:close/>
                    <a:moveTo>
                      <a:pt x="1" y="32177"/>
                    </a:moveTo>
                    <a:lnTo>
                      <a:pt x="1" y="37290"/>
                    </a:lnTo>
                    <a:lnTo>
                      <a:pt x="309" y="37290"/>
                    </a:lnTo>
                    <a:lnTo>
                      <a:pt x="309" y="32177"/>
                    </a:lnTo>
                    <a:close/>
                    <a:moveTo>
                      <a:pt x="1" y="37554"/>
                    </a:moveTo>
                    <a:lnTo>
                      <a:pt x="1" y="42667"/>
                    </a:lnTo>
                    <a:lnTo>
                      <a:pt x="309" y="42667"/>
                    </a:lnTo>
                    <a:lnTo>
                      <a:pt x="309" y="37554"/>
                    </a:lnTo>
                    <a:close/>
                    <a:moveTo>
                      <a:pt x="1" y="42931"/>
                    </a:moveTo>
                    <a:lnTo>
                      <a:pt x="1" y="48044"/>
                    </a:lnTo>
                    <a:lnTo>
                      <a:pt x="309" y="48044"/>
                    </a:lnTo>
                    <a:lnTo>
                      <a:pt x="309" y="42931"/>
                    </a:lnTo>
                    <a:close/>
                    <a:moveTo>
                      <a:pt x="1" y="48309"/>
                    </a:moveTo>
                    <a:lnTo>
                      <a:pt x="1" y="53289"/>
                    </a:lnTo>
                    <a:lnTo>
                      <a:pt x="265" y="53289"/>
                    </a:lnTo>
                    <a:lnTo>
                      <a:pt x="265" y="53466"/>
                    </a:lnTo>
                    <a:lnTo>
                      <a:pt x="309" y="53466"/>
                    </a:lnTo>
                    <a:lnTo>
                      <a:pt x="309" y="48309"/>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59"/>
              <p:cNvSpPr/>
              <p:nvPr/>
            </p:nvSpPr>
            <p:spPr>
              <a:xfrm>
                <a:off x="2761500" y="1645925"/>
                <a:ext cx="7750" cy="1336650"/>
              </a:xfrm>
              <a:custGeom>
                <a:avLst/>
                <a:gdLst/>
                <a:ahLst/>
                <a:cxnLst/>
                <a:rect l="l" t="t" r="r" b="b"/>
                <a:pathLst>
                  <a:path w="310" h="53466" fill="none" extrusionOk="0">
                    <a:moveTo>
                      <a:pt x="309" y="1"/>
                    </a:moveTo>
                    <a:lnTo>
                      <a:pt x="1" y="1"/>
                    </a:lnTo>
                    <a:lnTo>
                      <a:pt x="1" y="5069"/>
                    </a:lnTo>
                    <a:lnTo>
                      <a:pt x="309" y="5069"/>
                    </a:lnTo>
                    <a:lnTo>
                      <a:pt x="309" y="5334"/>
                    </a:lnTo>
                    <a:lnTo>
                      <a:pt x="1" y="5334"/>
                    </a:lnTo>
                    <a:lnTo>
                      <a:pt x="1" y="10403"/>
                    </a:lnTo>
                    <a:lnTo>
                      <a:pt x="309" y="10403"/>
                    </a:lnTo>
                    <a:lnTo>
                      <a:pt x="309" y="10711"/>
                    </a:lnTo>
                    <a:lnTo>
                      <a:pt x="1" y="10711"/>
                    </a:lnTo>
                    <a:lnTo>
                      <a:pt x="1" y="15780"/>
                    </a:lnTo>
                    <a:lnTo>
                      <a:pt x="309" y="15780"/>
                    </a:lnTo>
                    <a:lnTo>
                      <a:pt x="309" y="16045"/>
                    </a:lnTo>
                    <a:lnTo>
                      <a:pt x="1" y="16045"/>
                    </a:lnTo>
                    <a:lnTo>
                      <a:pt x="1" y="21157"/>
                    </a:lnTo>
                    <a:lnTo>
                      <a:pt x="309" y="21157"/>
                    </a:lnTo>
                    <a:lnTo>
                      <a:pt x="309" y="21422"/>
                    </a:lnTo>
                    <a:lnTo>
                      <a:pt x="1" y="21422"/>
                    </a:lnTo>
                    <a:lnTo>
                      <a:pt x="1" y="26535"/>
                    </a:lnTo>
                    <a:lnTo>
                      <a:pt x="309" y="26535"/>
                    </a:lnTo>
                    <a:lnTo>
                      <a:pt x="309" y="26799"/>
                    </a:lnTo>
                    <a:lnTo>
                      <a:pt x="1" y="26799"/>
                    </a:lnTo>
                    <a:lnTo>
                      <a:pt x="1" y="31912"/>
                    </a:lnTo>
                    <a:lnTo>
                      <a:pt x="309" y="31912"/>
                    </a:lnTo>
                    <a:lnTo>
                      <a:pt x="309" y="32177"/>
                    </a:lnTo>
                    <a:lnTo>
                      <a:pt x="1" y="32177"/>
                    </a:lnTo>
                    <a:lnTo>
                      <a:pt x="1" y="37290"/>
                    </a:lnTo>
                    <a:lnTo>
                      <a:pt x="309" y="37290"/>
                    </a:lnTo>
                    <a:lnTo>
                      <a:pt x="309" y="37554"/>
                    </a:lnTo>
                    <a:lnTo>
                      <a:pt x="1" y="37554"/>
                    </a:lnTo>
                    <a:lnTo>
                      <a:pt x="1" y="42667"/>
                    </a:lnTo>
                    <a:lnTo>
                      <a:pt x="309" y="42667"/>
                    </a:lnTo>
                    <a:lnTo>
                      <a:pt x="309" y="42931"/>
                    </a:lnTo>
                    <a:lnTo>
                      <a:pt x="1" y="42931"/>
                    </a:lnTo>
                    <a:lnTo>
                      <a:pt x="1" y="48044"/>
                    </a:lnTo>
                    <a:lnTo>
                      <a:pt x="309" y="48044"/>
                    </a:lnTo>
                    <a:lnTo>
                      <a:pt x="309" y="48309"/>
                    </a:lnTo>
                    <a:lnTo>
                      <a:pt x="1" y="48309"/>
                    </a:lnTo>
                    <a:lnTo>
                      <a:pt x="1" y="53289"/>
                    </a:lnTo>
                    <a:lnTo>
                      <a:pt x="265" y="53289"/>
                    </a:lnTo>
                    <a:lnTo>
                      <a:pt x="265" y="53466"/>
                    </a:lnTo>
                    <a:lnTo>
                      <a:pt x="309" y="53466"/>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59"/>
              <p:cNvSpPr/>
              <p:nvPr/>
            </p:nvSpPr>
            <p:spPr>
              <a:xfrm>
                <a:off x="2093750" y="1638225"/>
                <a:ext cx="675500" cy="6625"/>
              </a:xfrm>
              <a:custGeom>
                <a:avLst/>
                <a:gdLst/>
                <a:ahLst/>
                <a:cxnLst/>
                <a:rect l="l" t="t" r="r" b="b"/>
                <a:pathLst>
                  <a:path w="27020" h="265" extrusionOk="0">
                    <a:moveTo>
                      <a:pt x="0" y="0"/>
                    </a:moveTo>
                    <a:lnTo>
                      <a:pt x="0" y="220"/>
                    </a:lnTo>
                    <a:lnTo>
                      <a:pt x="265" y="220"/>
                    </a:lnTo>
                    <a:lnTo>
                      <a:pt x="265" y="264"/>
                    </a:lnTo>
                    <a:lnTo>
                      <a:pt x="5378" y="264"/>
                    </a:lnTo>
                    <a:lnTo>
                      <a:pt x="5378" y="220"/>
                    </a:lnTo>
                    <a:lnTo>
                      <a:pt x="5642" y="220"/>
                    </a:lnTo>
                    <a:lnTo>
                      <a:pt x="5642" y="264"/>
                    </a:lnTo>
                    <a:lnTo>
                      <a:pt x="10755" y="264"/>
                    </a:lnTo>
                    <a:lnTo>
                      <a:pt x="10755" y="220"/>
                    </a:lnTo>
                    <a:lnTo>
                      <a:pt x="11020" y="220"/>
                    </a:lnTo>
                    <a:lnTo>
                      <a:pt x="11020" y="264"/>
                    </a:lnTo>
                    <a:lnTo>
                      <a:pt x="16132" y="264"/>
                    </a:lnTo>
                    <a:lnTo>
                      <a:pt x="16132" y="220"/>
                    </a:lnTo>
                    <a:lnTo>
                      <a:pt x="16397" y="220"/>
                    </a:lnTo>
                    <a:lnTo>
                      <a:pt x="16397" y="264"/>
                    </a:lnTo>
                    <a:lnTo>
                      <a:pt x="21510" y="264"/>
                    </a:lnTo>
                    <a:lnTo>
                      <a:pt x="21510" y="220"/>
                    </a:lnTo>
                    <a:lnTo>
                      <a:pt x="21774" y="220"/>
                    </a:lnTo>
                    <a:lnTo>
                      <a:pt x="21774" y="264"/>
                    </a:lnTo>
                    <a:lnTo>
                      <a:pt x="27019" y="264"/>
                    </a:lnTo>
                    <a:lnTo>
                      <a:pt x="2701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59"/>
              <p:cNvSpPr/>
              <p:nvPr/>
            </p:nvSpPr>
            <p:spPr>
              <a:xfrm>
                <a:off x="2093750" y="1638225"/>
                <a:ext cx="675500" cy="6625"/>
              </a:xfrm>
              <a:custGeom>
                <a:avLst/>
                <a:gdLst/>
                <a:ahLst/>
                <a:cxnLst/>
                <a:rect l="l" t="t" r="r" b="b"/>
                <a:pathLst>
                  <a:path w="27020" h="265" fill="none" extrusionOk="0">
                    <a:moveTo>
                      <a:pt x="27019" y="0"/>
                    </a:moveTo>
                    <a:lnTo>
                      <a:pt x="0" y="0"/>
                    </a:lnTo>
                    <a:lnTo>
                      <a:pt x="0" y="220"/>
                    </a:lnTo>
                    <a:lnTo>
                      <a:pt x="265" y="220"/>
                    </a:lnTo>
                    <a:lnTo>
                      <a:pt x="265" y="264"/>
                    </a:lnTo>
                    <a:lnTo>
                      <a:pt x="5378" y="264"/>
                    </a:lnTo>
                    <a:lnTo>
                      <a:pt x="5378" y="220"/>
                    </a:lnTo>
                    <a:lnTo>
                      <a:pt x="5642" y="220"/>
                    </a:lnTo>
                    <a:lnTo>
                      <a:pt x="5642" y="264"/>
                    </a:lnTo>
                    <a:lnTo>
                      <a:pt x="10755" y="264"/>
                    </a:lnTo>
                    <a:lnTo>
                      <a:pt x="10755" y="220"/>
                    </a:lnTo>
                    <a:lnTo>
                      <a:pt x="11020" y="220"/>
                    </a:lnTo>
                    <a:lnTo>
                      <a:pt x="11020" y="264"/>
                    </a:lnTo>
                    <a:lnTo>
                      <a:pt x="16132" y="264"/>
                    </a:lnTo>
                    <a:lnTo>
                      <a:pt x="16132" y="220"/>
                    </a:lnTo>
                    <a:lnTo>
                      <a:pt x="16397" y="220"/>
                    </a:lnTo>
                    <a:lnTo>
                      <a:pt x="16397" y="264"/>
                    </a:lnTo>
                    <a:lnTo>
                      <a:pt x="21510" y="264"/>
                    </a:lnTo>
                    <a:lnTo>
                      <a:pt x="21510" y="220"/>
                    </a:lnTo>
                    <a:lnTo>
                      <a:pt x="21774" y="220"/>
                    </a:lnTo>
                    <a:lnTo>
                      <a:pt x="21774" y="264"/>
                    </a:lnTo>
                    <a:lnTo>
                      <a:pt x="27019" y="264"/>
                    </a:lnTo>
                    <a:lnTo>
                      <a:pt x="2701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59"/>
              <p:cNvSpPr/>
              <p:nvPr/>
            </p:nvSpPr>
            <p:spPr>
              <a:xfrm>
                <a:off x="2093750" y="1643725"/>
                <a:ext cx="6625" cy="1125"/>
              </a:xfrm>
              <a:custGeom>
                <a:avLst/>
                <a:gdLst/>
                <a:ahLst/>
                <a:cxnLst/>
                <a:rect l="l" t="t" r="r" b="b"/>
                <a:pathLst>
                  <a:path w="265" h="45" extrusionOk="0">
                    <a:moveTo>
                      <a:pt x="0" y="0"/>
                    </a:moveTo>
                    <a:lnTo>
                      <a:pt x="0" y="44"/>
                    </a:lnTo>
                    <a:lnTo>
                      <a:pt x="265"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59"/>
              <p:cNvSpPr/>
              <p:nvPr/>
            </p:nvSpPr>
            <p:spPr>
              <a:xfrm>
                <a:off x="2093750" y="1643725"/>
                <a:ext cx="6625" cy="1125"/>
              </a:xfrm>
              <a:custGeom>
                <a:avLst/>
                <a:gdLst/>
                <a:ahLst/>
                <a:cxnLst/>
                <a:rect l="l" t="t" r="r" b="b"/>
                <a:pathLst>
                  <a:path w="265" h="45" fill="none" extrusionOk="0">
                    <a:moveTo>
                      <a:pt x="265" y="0"/>
                    </a:moveTo>
                    <a:lnTo>
                      <a:pt x="0" y="0"/>
                    </a:lnTo>
                    <a:lnTo>
                      <a:pt x="0" y="44"/>
                    </a:lnTo>
                    <a:lnTo>
                      <a:pt x="265" y="44"/>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59"/>
              <p:cNvSpPr/>
              <p:nvPr/>
            </p:nvSpPr>
            <p:spPr>
              <a:xfrm>
                <a:off x="2228175" y="1643725"/>
                <a:ext cx="6650" cy="1125"/>
              </a:xfrm>
              <a:custGeom>
                <a:avLst/>
                <a:gdLst/>
                <a:ahLst/>
                <a:cxnLst/>
                <a:rect l="l" t="t" r="r" b="b"/>
                <a:pathLst>
                  <a:path w="266" h="45" extrusionOk="0">
                    <a:moveTo>
                      <a:pt x="1" y="0"/>
                    </a:moveTo>
                    <a:lnTo>
                      <a:pt x="1" y="44"/>
                    </a:lnTo>
                    <a:lnTo>
                      <a:pt x="265"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59"/>
              <p:cNvSpPr/>
              <p:nvPr/>
            </p:nvSpPr>
            <p:spPr>
              <a:xfrm>
                <a:off x="2228175" y="1643725"/>
                <a:ext cx="6650" cy="1125"/>
              </a:xfrm>
              <a:custGeom>
                <a:avLst/>
                <a:gdLst/>
                <a:ahLst/>
                <a:cxnLst/>
                <a:rect l="l" t="t" r="r" b="b"/>
                <a:pathLst>
                  <a:path w="266" h="45" fill="none" extrusionOk="0">
                    <a:moveTo>
                      <a:pt x="265" y="0"/>
                    </a:moveTo>
                    <a:lnTo>
                      <a:pt x="1" y="0"/>
                    </a:lnTo>
                    <a:lnTo>
                      <a:pt x="1" y="44"/>
                    </a:lnTo>
                    <a:lnTo>
                      <a:pt x="265" y="44"/>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59"/>
              <p:cNvSpPr/>
              <p:nvPr/>
            </p:nvSpPr>
            <p:spPr>
              <a:xfrm>
                <a:off x="2362625" y="1643725"/>
                <a:ext cx="6625" cy="1125"/>
              </a:xfrm>
              <a:custGeom>
                <a:avLst/>
                <a:gdLst/>
                <a:ahLst/>
                <a:cxnLst/>
                <a:rect l="l" t="t" r="r" b="b"/>
                <a:pathLst>
                  <a:path w="265" h="45" extrusionOk="0">
                    <a:moveTo>
                      <a:pt x="0" y="0"/>
                    </a:moveTo>
                    <a:lnTo>
                      <a:pt x="0" y="44"/>
                    </a:lnTo>
                    <a:lnTo>
                      <a:pt x="265"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59"/>
              <p:cNvSpPr/>
              <p:nvPr/>
            </p:nvSpPr>
            <p:spPr>
              <a:xfrm>
                <a:off x="2362625" y="1643725"/>
                <a:ext cx="6625" cy="1125"/>
              </a:xfrm>
              <a:custGeom>
                <a:avLst/>
                <a:gdLst/>
                <a:ahLst/>
                <a:cxnLst/>
                <a:rect l="l" t="t" r="r" b="b"/>
                <a:pathLst>
                  <a:path w="265" h="45" fill="none" extrusionOk="0">
                    <a:moveTo>
                      <a:pt x="265" y="0"/>
                    </a:moveTo>
                    <a:lnTo>
                      <a:pt x="0" y="0"/>
                    </a:lnTo>
                    <a:lnTo>
                      <a:pt x="0" y="44"/>
                    </a:lnTo>
                    <a:lnTo>
                      <a:pt x="265" y="44"/>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59"/>
              <p:cNvSpPr/>
              <p:nvPr/>
            </p:nvSpPr>
            <p:spPr>
              <a:xfrm>
                <a:off x="2497050" y="1643725"/>
                <a:ext cx="6625" cy="1125"/>
              </a:xfrm>
              <a:custGeom>
                <a:avLst/>
                <a:gdLst/>
                <a:ahLst/>
                <a:cxnLst/>
                <a:rect l="l" t="t" r="r" b="b"/>
                <a:pathLst>
                  <a:path w="265" h="45" extrusionOk="0">
                    <a:moveTo>
                      <a:pt x="0" y="0"/>
                    </a:moveTo>
                    <a:lnTo>
                      <a:pt x="0" y="44"/>
                    </a:lnTo>
                    <a:lnTo>
                      <a:pt x="265"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59"/>
              <p:cNvSpPr/>
              <p:nvPr/>
            </p:nvSpPr>
            <p:spPr>
              <a:xfrm>
                <a:off x="2497050" y="1643725"/>
                <a:ext cx="6625" cy="1125"/>
              </a:xfrm>
              <a:custGeom>
                <a:avLst/>
                <a:gdLst/>
                <a:ahLst/>
                <a:cxnLst/>
                <a:rect l="l" t="t" r="r" b="b"/>
                <a:pathLst>
                  <a:path w="265" h="45" fill="none" extrusionOk="0">
                    <a:moveTo>
                      <a:pt x="265" y="0"/>
                    </a:moveTo>
                    <a:lnTo>
                      <a:pt x="0" y="0"/>
                    </a:lnTo>
                    <a:lnTo>
                      <a:pt x="0" y="44"/>
                    </a:lnTo>
                    <a:lnTo>
                      <a:pt x="265" y="44"/>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59"/>
              <p:cNvSpPr/>
              <p:nvPr/>
            </p:nvSpPr>
            <p:spPr>
              <a:xfrm>
                <a:off x="2631475" y="1643725"/>
                <a:ext cx="6650" cy="1125"/>
              </a:xfrm>
              <a:custGeom>
                <a:avLst/>
                <a:gdLst/>
                <a:ahLst/>
                <a:cxnLst/>
                <a:rect l="l" t="t" r="r" b="b"/>
                <a:pathLst>
                  <a:path w="266" h="45" extrusionOk="0">
                    <a:moveTo>
                      <a:pt x="1" y="0"/>
                    </a:moveTo>
                    <a:lnTo>
                      <a:pt x="1" y="44"/>
                    </a:lnTo>
                    <a:lnTo>
                      <a:pt x="265"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59"/>
              <p:cNvSpPr/>
              <p:nvPr/>
            </p:nvSpPr>
            <p:spPr>
              <a:xfrm>
                <a:off x="2631475" y="1643725"/>
                <a:ext cx="6650" cy="1125"/>
              </a:xfrm>
              <a:custGeom>
                <a:avLst/>
                <a:gdLst/>
                <a:ahLst/>
                <a:cxnLst/>
                <a:rect l="l" t="t" r="r" b="b"/>
                <a:pathLst>
                  <a:path w="266" h="45" fill="none" extrusionOk="0">
                    <a:moveTo>
                      <a:pt x="265" y="0"/>
                    </a:moveTo>
                    <a:lnTo>
                      <a:pt x="1" y="0"/>
                    </a:lnTo>
                    <a:lnTo>
                      <a:pt x="1" y="44"/>
                    </a:lnTo>
                    <a:lnTo>
                      <a:pt x="265" y="44"/>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59"/>
              <p:cNvSpPr/>
              <p:nvPr/>
            </p:nvSpPr>
            <p:spPr>
              <a:xfrm>
                <a:off x="2100350" y="1772650"/>
                <a:ext cx="661175" cy="6625"/>
              </a:xfrm>
              <a:custGeom>
                <a:avLst/>
                <a:gdLst/>
                <a:ahLst/>
                <a:cxnLst/>
                <a:rect l="l" t="t" r="r" b="b"/>
                <a:pathLst>
                  <a:path w="26447"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59"/>
              <p:cNvSpPr/>
              <p:nvPr/>
            </p:nvSpPr>
            <p:spPr>
              <a:xfrm>
                <a:off x="2100350" y="17726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59"/>
              <p:cNvSpPr/>
              <p:nvPr/>
            </p:nvSpPr>
            <p:spPr>
              <a:xfrm>
                <a:off x="2234800" y="1772650"/>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59"/>
              <p:cNvSpPr/>
              <p:nvPr/>
            </p:nvSpPr>
            <p:spPr>
              <a:xfrm>
                <a:off x="2369225" y="1772650"/>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59"/>
              <p:cNvSpPr/>
              <p:nvPr/>
            </p:nvSpPr>
            <p:spPr>
              <a:xfrm>
                <a:off x="2503650" y="17726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59"/>
              <p:cNvSpPr/>
              <p:nvPr/>
            </p:nvSpPr>
            <p:spPr>
              <a:xfrm>
                <a:off x="2638100" y="1772650"/>
                <a:ext cx="123425" cy="6625"/>
              </a:xfrm>
              <a:custGeom>
                <a:avLst/>
                <a:gdLst/>
                <a:ahLst/>
                <a:cxnLst/>
                <a:rect l="l" t="t" r="r" b="b"/>
                <a:pathLst>
                  <a:path w="4937" h="265" fill="none" extrusionOk="0">
                    <a:moveTo>
                      <a:pt x="4937" y="0"/>
                    </a:moveTo>
                    <a:lnTo>
                      <a:pt x="0" y="0"/>
                    </a:lnTo>
                    <a:lnTo>
                      <a:pt x="0" y="265"/>
                    </a:lnTo>
                    <a:lnTo>
                      <a:pt x="4937" y="265"/>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59"/>
              <p:cNvSpPr/>
              <p:nvPr/>
            </p:nvSpPr>
            <p:spPr>
              <a:xfrm>
                <a:off x="2093750" y="17726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59"/>
              <p:cNvSpPr/>
              <p:nvPr/>
            </p:nvSpPr>
            <p:spPr>
              <a:xfrm>
                <a:off x="2093750" y="17726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59"/>
              <p:cNvSpPr/>
              <p:nvPr/>
            </p:nvSpPr>
            <p:spPr>
              <a:xfrm>
                <a:off x="2228175" y="17726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59"/>
              <p:cNvSpPr/>
              <p:nvPr/>
            </p:nvSpPr>
            <p:spPr>
              <a:xfrm>
                <a:off x="2228175" y="17726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59"/>
              <p:cNvSpPr/>
              <p:nvPr/>
            </p:nvSpPr>
            <p:spPr>
              <a:xfrm>
                <a:off x="2362625" y="17726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59"/>
              <p:cNvSpPr/>
              <p:nvPr/>
            </p:nvSpPr>
            <p:spPr>
              <a:xfrm>
                <a:off x="2362625" y="17726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59"/>
              <p:cNvSpPr/>
              <p:nvPr/>
            </p:nvSpPr>
            <p:spPr>
              <a:xfrm>
                <a:off x="2497050" y="17726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59"/>
              <p:cNvSpPr/>
              <p:nvPr/>
            </p:nvSpPr>
            <p:spPr>
              <a:xfrm>
                <a:off x="2497050" y="17726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59"/>
              <p:cNvSpPr/>
              <p:nvPr/>
            </p:nvSpPr>
            <p:spPr>
              <a:xfrm>
                <a:off x="2631475" y="17726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59"/>
              <p:cNvSpPr/>
              <p:nvPr/>
            </p:nvSpPr>
            <p:spPr>
              <a:xfrm>
                <a:off x="2631475" y="17726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59"/>
              <p:cNvSpPr/>
              <p:nvPr/>
            </p:nvSpPr>
            <p:spPr>
              <a:xfrm>
                <a:off x="2761500" y="1772650"/>
                <a:ext cx="7750" cy="6625"/>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59"/>
              <p:cNvSpPr/>
              <p:nvPr/>
            </p:nvSpPr>
            <p:spPr>
              <a:xfrm>
                <a:off x="2761500" y="1772650"/>
                <a:ext cx="7750" cy="6625"/>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59"/>
              <p:cNvSpPr/>
              <p:nvPr/>
            </p:nvSpPr>
            <p:spPr>
              <a:xfrm>
                <a:off x="2100350" y="1905975"/>
                <a:ext cx="661175" cy="7750"/>
              </a:xfrm>
              <a:custGeom>
                <a:avLst/>
                <a:gdLst/>
                <a:ahLst/>
                <a:cxnLst/>
                <a:rect l="l" t="t" r="r" b="b"/>
                <a:pathLst>
                  <a:path w="26447" h="310" extrusionOk="0">
                    <a:moveTo>
                      <a:pt x="1" y="1"/>
                    </a:moveTo>
                    <a:lnTo>
                      <a:pt x="1" y="309"/>
                    </a:lnTo>
                    <a:lnTo>
                      <a:pt x="5114" y="309"/>
                    </a:lnTo>
                    <a:lnTo>
                      <a:pt x="5114" y="1"/>
                    </a:lnTo>
                    <a:close/>
                    <a:moveTo>
                      <a:pt x="5378" y="1"/>
                    </a:moveTo>
                    <a:lnTo>
                      <a:pt x="5378" y="309"/>
                    </a:lnTo>
                    <a:lnTo>
                      <a:pt x="10491" y="309"/>
                    </a:lnTo>
                    <a:lnTo>
                      <a:pt x="10491" y="1"/>
                    </a:lnTo>
                    <a:close/>
                    <a:moveTo>
                      <a:pt x="10756" y="1"/>
                    </a:moveTo>
                    <a:lnTo>
                      <a:pt x="10756" y="309"/>
                    </a:lnTo>
                    <a:lnTo>
                      <a:pt x="15868" y="309"/>
                    </a:lnTo>
                    <a:lnTo>
                      <a:pt x="15868" y="1"/>
                    </a:lnTo>
                    <a:close/>
                    <a:moveTo>
                      <a:pt x="16133" y="1"/>
                    </a:moveTo>
                    <a:lnTo>
                      <a:pt x="16133" y="309"/>
                    </a:lnTo>
                    <a:lnTo>
                      <a:pt x="21246" y="309"/>
                    </a:lnTo>
                    <a:lnTo>
                      <a:pt x="21246" y="1"/>
                    </a:lnTo>
                    <a:close/>
                    <a:moveTo>
                      <a:pt x="21510" y="1"/>
                    </a:moveTo>
                    <a:lnTo>
                      <a:pt x="21510" y="309"/>
                    </a:lnTo>
                    <a:lnTo>
                      <a:pt x="26447" y="309"/>
                    </a:lnTo>
                    <a:lnTo>
                      <a:pt x="264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59"/>
              <p:cNvSpPr/>
              <p:nvPr/>
            </p:nvSpPr>
            <p:spPr>
              <a:xfrm>
                <a:off x="2100350" y="1905975"/>
                <a:ext cx="127850" cy="7750"/>
              </a:xfrm>
              <a:custGeom>
                <a:avLst/>
                <a:gdLst/>
                <a:ahLst/>
                <a:cxnLst/>
                <a:rect l="l" t="t" r="r" b="b"/>
                <a:pathLst>
                  <a:path w="5114" h="310" fill="none" extrusionOk="0">
                    <a:moveTo>
                      <a:pt x="5114" y="1"/>
                    </a:moveTo>
                    <a:lnTo>
                      <a:pt x="1" y="1"/>
                    </a:lnTo>
                    <a:lnTo>
                      <a:pt x="1" y="309"/>
                    </a:lnTo>
                    <a:lnTo>
                      <a:pt x="5114" y="309"/>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59"/>
              <p:cNvSpPr/>
              <p:nvPr/>
            </p:nvSpPr>
            <p:spPr>
              <a:xfrm>
                <a:off x="2234800" y="1905975"/>
                <a:ext cx="127850" cy="7750"/>
              </a:xfrm>
              <a:custGeom>
                <a:avLst/>
                <a:gdLst/>
                <a:ahLst/>
                <a:cxnLst/>
                <a:rect l="l" t="t" r="r" b="b"/>
                <a:pathLst>
                  <a:path w="5114" h="310" fill="none" extrusionOk="0">
                    <a:moveTo>
                      <a:pt x="5113" y="1"/>
                    </a:moveTo>
                    <a:lnTo>
                      <a:pt x="0" y="1"/>
                    </a:lnTo>
                    <a:lnTo>
                      <a:pt x="0" y="309"/>
                    </a:lnTo>
                    <a:lnTo>
                      <a:pt x="5113" y="309"/>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59"/>
              <p:cNvSpPr/>
              <p:nvPr/>
            </p:nvSpPr>
            <p:spPr>
              <a:xfrm>
                <a:off x="2369225" y="1905975"/>
                <a:ext cx="127850" cy="7750"/>
              </a:xfrm>
              <a:custGeom>
                <a:avLst/>
                <a:gdLst/>
                <a:ahLst/>
                <a:cxnLst/>
                <a:rect l="l" t="t" r="r" b="b"/>
                <a:pathLst>
                  <a:path w="5114" h="310" fill="none" extrusionOk="0">
                    <a:moveTo>
                      <a:pt x="5113" y="1"/>
                    </a:moveTo>
                    <a:lnTo>
                      <a:pt x="1" y="1"/>
                    </a:lnTo>
                    <a:lnTo>
                      <a:pt x="1" y="309"/>
                    </a:lnTo>
                    <a:lnTo>
                      <a:pt x="5113" y="309"/>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59"/>
              <p:cNvSpPr/>
              <p:nvPr/>
            </p:nvSpPr>
            <p:spPr>
              <a:xfrm>
                <a:off x="2503650" y="1905975"/>
                <a:ext cx="127850" cy="7750"/>
              </a:xfrm>
              <a:custGeom>
                <a:avLst/>
                <a:gdLst/>
                <a:ahLst/>
                <a:cxnLst/>
                <a:rect l="l" t="t" r="r" b="b"/>
                <a:pathLst>
                  <a:path w="5114" h="310" fill="none" extrusionOk="0">
                    <a:moveTo>
                      <a:pt x="5114" y="1"/>
                    </a:moveTo>
                    <a:lnTo>
                      <a:pt x="1" y="1"/>
                    </a:lnTo>
                    <a:lnTo>
                      <a:pt x="1" y="309"/>
                    </a:lnTo>
                    <a:lnTo>
                      <a:pt x="5114" y="309"/>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59"/>
              <p:cNvSpPr/>
              <p:nvPr/>
            </p:nvSpPr>
            <p:spPr>
              <a:xfrm>
                <a:off x="2638100" y="1905975"/>
                <a:ext cx="123425" cy="7750"/>
              </a:xfrm>
              <a:custGeom>
                <a:avLst/>
                <a:gdLst/>
                <a:ahLst/>
                <a:cxnLst/>
                <a:rect l="l" t="t" r="r" b="b"/>
                <a:pathLst>
                  <a:path w="4937" h="310" fill="none" extrusionOk="0">
                    <a:moveTo>
                      <a:pt x="4937" y="1"/>
                    </a:moveTo>
                    <a:lnTo>
                      <a:pt x="0" y="1"/>
                    </a:lnTo>
                    <a:lnTo>
                      <a:pt x="0" y="309"/>
                    </a:lnTo>
                    <a:lnTo>
                      <a:pt x="4937" y="309"/>
                    </a:lnTo>
                    <a:lnTo>
                      <a:pt x="4937"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59"/>
              <p:cNvSpPr/>
              <p:nvPr/>
            </p:nvSpPr>
            <p:spPr>
              <a:xfrm>
                <a:off x="2093750" y="1905975"/>
                <a:ext cx="6625" cy="7750"/>
              </a:xfrm>
              <a:custGeom>
                <a:avLst/>
                <a:gdLst/>
                <a:ahLst/>
                <a:cxnLst/>
                <a:rect l="l" t="t" r="r" b="b"/>
                <a:pathLst>
                  <a:path w="265" h="310" extrusionOk="0">
                    <a:moveTo>
                      <a:pt x="0" y="1"/>
                    </a:moveTo>
                    <a:lnTo>
                      <a:pt x="0" y="309"/>
                    </a:lnTo>
                    <a:lnTo>
                      <a:pt x="265" y="309"/>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59"/>
              <p:cNvSpPr/>
              <p:nvPr/>
            </p:nvSpPr>
            <p:spPr>
              <a:xfrm>
                <a:off x="2093750" y="1905975"/>
                <a:ext cx="6625" cy="7750"/>
              </a:xfrm>
              <a:custGeom>
                <a:avLst/>
                <a:gdLst/>
                <a:ahLst/>
                <a:cxnLst/>
                <a:rect l="l" t="t" r="r" b="b"/>
                <a:pathLst>
                  <a:path w="265" h="310" fill="none" extrusionOk="0">
                    <a:moveTo>
                      <a:pt x="265" y="1"/>
                    </a:moveTo>
                    <a:lnTo>
                      <a:pt x="0" y="1"/>
                    </a:lnTo>
                    <a:lnTo>
                      <a:pt x="0" y="309"/>
                    </a:lnTo>
                    <a:lnTo>
                      <a:pt x="265" y="30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59"/>
              <p:cNvSpPr/>
              <p:nvPr/>
            </p:nvSpPr>
            <p:spPr>
              <a:xfrm>
                <a:off x="2228175" y="1905975"/>
                <a:ext cx="6650" cy="7750"/>
              </a:xfrm>
              <a:custGeom>
                <a:avLst/>
                <a:gdLst/>
                <a:ahLst/>
                <a:cxnLst/>
                <a:rect l="l" t="t" r="r" b="b"/>
                <a:pathLst>
                  <a:path w="266" h="310" extrusionOk="0">
                    <a:moveTo>
                      <a:pt x="1" y="1"/>
                    </a:moveTo>
                    <a:lnTo>
                      <a:pt x="1" y="309"/>
                    </a:lnTo>
                    <a:lnTo>
                      <a:pt x="265" y="309"/>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59"/>
              <p:cNvSpPr/>
              <p:nvPr/>
            </p:nvSpPr>
            <p:spPr>
              <a:xfrm>
                <a:off x="2228175" y="1905975"/>
                <a:ext cx="6650" cy="7750"/>
              </a:xfrm>
              <a:custGeom>
                <a:avLst/>
                <a:gdLst/>
                <a:ahLst/>
                <a:cxnLst/>
                <a:rect l="l" t="t" r="r" b="b"/>
                <a:pathLst>
                  <a:path w="266" h="310" fill="none" extrusionOk="0">
                    <a:moveTo>
                      <a:pt x="265" y="1"/>
                    </a:moveTo>
                    <a:lnTo>
                      <a:pt x="1" y="1"/>
                    </a:lnTo>
                    <a:lnTo>
                      <a:pt x="1" y="309"/>
                    </a:lnTo>
                    <a:lnTo>
                      <a:pt x="265" y="30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59"/>
              <p:cNvSpPr/>
              <p:nvPr/>
            </p:nvSpPr>
            <p:spPr>
              <a:xfrm>
                <a:off x="2362625" y="1905975"/>
                <a:ext cx="6625" cy="7750"/>
              </a:xfrm>
              <a:custGeom>
                <a:avLst/>
                <a:gdLst/>
                <a:ahLst/>
                <a:cxnLst/>
                <a:rect l="l" t="t" r="r" b="b"/>
                <a:pathLst>
                  <a:path w="265" h="310" extrusionOk="0">
                    <a:moveTo>
                      <a:pt x="0" y="1"/>
                    </a:moveTo>
                    <a:lnTo>
                      <a:pt x="0" y="309"/>
                    </a:lnTo>
                    <a:lnTo>
                      <a:pt x="265" y="309"/>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59"/>
              <p:cNvSpPr/>
              <p:nvPr/>
            </p:nvSpPr>
            <p:spPr>
              <a:xfrm>
                <a:off x="2362625" y="1905975"/>
                <a:ext cx="6625" cy="7750"/>
              </a:xfrm>
              <a:custGeom>
                <a:avLst/>
                <a:gdLst/>
                <a:ahLst/>
                <a:cxnLst/>
                <a:rect l="l" t="t" r="r" b="b"/>
                <a:pathLst>
                  <a:path w="265" h="310" fill="none" extrusionOk="0">
                    <a:moveTo>
                      <a:pt x="265" y="1"/>
                    </a:moveTo>
                    <a:lnTo>
                      <a:pt x="0" y="1"/>
                    </a:lnTo>
                    <a:lnTo>
                      <a:pt x="0" y="309"/>
                    </a:lnTo>
                    <a:lnTo>
                      <a:pt x="265" y="30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59"/>
              <p:cNvSpPr/>
              <p:nvPr/>
            </p:nvSpPr>
            <p:spPr>
              <a:xfrm>
                <a:off x="2497050" y="1905975"/>
                <a:ext cx="6625" cy="7750"/>
              </a:xfrm>
              <a:custGeom>
                <a:avLst/>
                <a:gdLst/>
                <a:ahLst/>
                <a:cxnLst/>
                <a:rect l="l" t="t" r="r" b="b"/>
                <a:pathLst>
                  <a:path w="265" h="310" extrusionOk="0">
                    <a:moveTo>
                      <a:pt x="0" y="1"/>
                    </a:moveTo>
                    <a:lnTo>
                      <a:pt x="0" y="309"/>
                    </a:lnTo>
                    <a:lnTo>
                      <a:pt x="265" y="309"/>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59"/>
              <p:cNvSpPr/>
              <p:nvPr/>
            </p:nvSpPr>
            <p:spPr>
              <a:xfrm>
                <a:off x="2497050" y="1905975"/>
                <a:ext cx="6625" cy="7750"/>
              </a:xfrm>
              <a:custGeom>
                <a:avLst/>
                <a:gdLst/>
                <a:ahLst/>
                <a:cxnLst/>
                <a:rect l="l" t="t" r="r" b="b"/>
                <a:pathLst>
                  <a:path w="265" h="310" fill="none" extrusionOk="0">
                    <a:moveTo>
                      <a:pt x="265" y="1"/>
                    </a:moveTo>
                    <a:lnTo>
                      <a:pt x="0" y="1"/>
                    </a:lnTo>
                    <a:lnTo>
                      <a:pt x="0" y="309"/>
                    </a:lnTo>
                    <a:lnTo>
                      <a:pt x="265" y="30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59"/>
              <p:cNvSpPr/>
              <p:nvPr/>
            </p:nvSpPr>
            <p:spPr>
              <a:xfrm>
                <a:off x="2631475" y="1905975"/>
                <a:ext cx="6650" cy="7750"/>
              </a:xfrm>
              <a:custGeom>
                <a:avLst/>
                <a:gdLst/>
                <a:ahLst/>
                <a:cxnLst/>
                <a:rect l="l" t="t" r="r" b="b"/>
                <a:pathLst>
                  <a:path w="266" h="310" extrusionOk="0">
                    <a:moveTo>
                      <a:pt x="1" y="1"/>
                    </a:moveTo>
                    <a:lnTo>
                      <a:pt x="1" y="309"/>
                    </a:lnTo>
                    <a:lnTo>
                      <a:pt x="265" y="309"/>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59"/>
              <p:cNvSpPr/>
              <p:nvPr/>
            </p:nvSpPr>
            <p:spPr>
              <a:xfrm>
                <a:off x="2631475" y="1905975"/>
                <a:ext cx="6650" cy="7750"/>
              </a:xfrm>
              <a:custGeom>
                <a:avLst/>
                <a:gdLst/>
                <a:ahLst/>
                <a:cxnLst/>
                <a:rect l="l" t="t" r="r" b="b"/>
                <a:pathLst>
                  <a:path w="266" h="310" fill="none" extrusionOk="0">
                    <a:moveTo>
                      <a:pt x="265" y="1"/>
                    </a:moveTo>
                    <a:lnTo>
                      <a:pt x="1" y="1"/>
                    </a:lnTo>
                    <a:lnTo>
                      <a:pt x="1" y="309"/>
                    </a:lnTo>
                    <a:lnTo>
                      <a:pt x="265" y="30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59"/>
              <p:cNvSpPr/>
              <p:nvPr/>
            </p:nvSpPr>
            <p:spPr>
              <a:xfrm>
                <a:off x="2761500" y="1905975"/>
                <a:ext cx="7750" cy="7750"/>
              </a:xfrm>
              <a:custGeom>
                <a:avLst/>
                <a:gdLst/>
                <a:ahLst/>
                <a:cxnLst/>
                <a:rect l="l" t="t" r="r" b="b"/>
                <a:pathLst>
                  <a:path w="310" h="310" extrusionOk="0">
                    <a:moveTo>
                      <a:pt x="1" y="1"/>
                    </a:moveTo>
                    <a:lnTo>
                      <a:pt x="1" y="309"/>
                    </a:lnTo>
                    <a:lnTo>
                      <a:pt x="309" y="309"/>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59"/>
              <p:cNvSpPr/>
              <p:nvPr/>
            </p:nvSpPr>
            <p:spPr>
              <a:xfrm>
                <a:off x="2761500" y="1905975"/>
                <a:ext cx="7750" cy="7750"/>
              </a:xfrm>
              <a:custGeom>
                <a:avLst/>
                <a:gdLst/>
                <a:ahLst/>
                <a:cxnLst/>
                <a:rect l="l" t="t" r="r" b="b"/>
                <a:pathLst>
                  <a:path w="310" h="310" fill="none" extrusionOk="0">
                    <a:moveTo>
                      <a:pt x="309" y="1"/>
                    </a:moveTo>
                    <a:lnTo>
                      <a:pt x="1" y="1"/>
                    </a:lnTo>
                    <a:lnTo>
                      <a:pt x="1" y="309"/>
                    </a:lnTo>
                    <a:lnTo>
                      <a:pt x="309" y="309"/>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59"/>
              <p:cNvSpPr/>
              <p:nvPr/>
            </p:nvSpPr>
            <p:spPr>
              <a:xfrm>
                <a:off x="2100350" y="2040425"/>
                <a:ext cx="661175" cy="6625"/>
              </a:xfrm>
              <a:custGeom>
                <a:avLst/>
                <a:gdLst/>
                <a:ahLst/>
                <a:cxnLst/>
                <a:rect l="l" t="t" r="r" b="b"/>
                <a:pathLst>
                  <a:path w="26447"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9"/>
              <p:cNvSpPr/>
              <p:nvPr/>
            </p:nvSpPr>
            <p:spPr>
              <a:xfrm>
                <a:off x="2100350" y="20404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9"/>
              <p:cNvSpPr/>
              <p:nvPr/>
            </p:nvSpPr>
            <p:spPr>
              <a:xfrm>
                <a:off x="2234800" y="2040425"/>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9"/>
              <p:cNvSpPr/>
              <p:nvPr/>
            </p:nvSpPr>
            <p:spPr>
              <a:xfrm>
                <a:off x="2369225" y="2040425"/>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59"/>
              <p:cNvSpPr/>
              <p:nvPr/>
            </p:nvSpPr>
            <p:spPr>
              <a:xfrm>
                <a:off x="2503650" y="20404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59"/>
              <p:cNvSpPr/>
              <p:nvPr/>
            </p:nvSpPr>
            <p:spPr>
              <a:xfrm>
                <a:off x="2638100" y="2040425"/>
                <a:ext cx="123425" cy="6625"/>
              </a:xfrm>
              <a:custGeom>
                <a:avLst/>
                <a:gdLst/>
                <a:ahLst/>
                <a:cxnLst/>
                <a:rect l="l" t="t" r="r" b="b"/>
                <a:pathLst>
                  <a:path w="4937" h="265" fill="none" extrusionOk="0">
                    <a:moveTo>
                      <a:pt x="4937" y="0"/>
                    </a:moveTo>
                    <a:lnTo>
                      <a:pt x="0" y="0"/>
                    </a:lnTo>
                    <a:lnTo>
                      <a:pt x="0" y="265"/>
                    </a:lnTo>
                    <a:lnTo>
                      <a:pt x="4937" y="265"/>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9"/>
              <p:cNvSpPr/>
              <p:nvPr/>
            </p:nvSpPr>
            <p:spPr>
              <a:xfrm>
                <a:off x="2093750" y="20404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9"/>
              <p:cNvSpPr/>
              <p:nvPr/>
            </p:nvSpPr>
            <p:spPr>
              <a:xfrm>
                <a:off x="2093750" y="20404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9"/>
              <p:cNvSpPr/>
              <p:nvPr/>
            </p:nvSpPr>
            <p:spPr>
              <a:xfrm>
                <a:off x="2228175" y="20404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59"/>
              <p:cNvSpPr/>
              <p:nvPr/>
            </p:nvSpPr>
            <p:spPr>
              <a:xfrm>
                <a:off x="2228175" y="20404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59"/>
              <p:cNvSpPr/>
              <p:nvPr/>
            </p:nvSpPr>
            <p:spPr>
              <a:xfrm>
                <a:off x="2362625" y="20404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59"/>
              <p:cNvSpPr/>
              <p:nvPr/>
            </p:nvSpPr>
            <p:spPr>
              <a:xfrm>
                <a:off x="2362625" y="20404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9"/>
              <p:cNvSpPr/>
              <p:nvPr/>
            </p:nvSpPr>
            <p:spPr>
              <a:xfrm>
                <a:off x="2497050" y="20404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59"/>
              <p:cNvSpPr/>
              <p:nvPr/>
            </p:nvSpPr>
            <p:spPr>
              <a:xfrm>
                <a:off x="2497050" y="20404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9"/>
              <p:cNvSpPr/>
              <p:nvPr/>
            </p:nvSpPr>
            <p:spPr>
              <a:xfrm>
                <a:off x="2631475" y="20404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9"/>
              <p:cNvSpPr/>
              <p:nvPr/>
            </p:nvSpPr>
            <p:spPr>
              <a:xfrm>
                <a:off x="2631475" y="20404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9"/>
              <p:cNvSpPr/>
              <p:nvPr/>
            </p:nvSpPr>
            <p:spPr>
              <a:xfrm>
                <a:off x="2761500" y="2040425"/>
                <a:ext cx="7750" cy="6625"/>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9"/>
              <p:cNvSpPr/>
              <p:nvPr/>
            </p:nvSpPr>
            <p:spPr>
              <a:xfrm>
                <a:off x="2761500" y="2040425"/>
                <a:ext cx="7750" cy="6625"/>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59"/>
              <p:cNvSpPr/>
              <p:nvPr/>
            </p:nvSpPr>
            <p:spPr>
              <a:xfrm>
                <a:off x="2100350" y="2174850"/>
                <a:ext cx="661175" cy="6625"/>
              </a:xfrm>
              <a:custGeom>
                <a:avLst/>
                <a:gdLst/>
                <a:ahLst/>
                <a:cxnLst/>
                <a:rect l="l" t="t" r="r" b="b"/>
                <a:pathLst>
                  <a:path w="26447"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59"/>
              <p:cNvSpPr/>
              <p:nvPr/>
            </p:nvSpPr>
            <p:spPr>
              <a:xfrm>
                <a:off x="2100350" y="21748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9"/>
              <p:cNvSpPr/>
              <p:nvPr/>
            </p:nvSpPr>
            <p:spPr>
              <a:xfrm>
                <a:off x="2234800" y="2174850"/>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59"/>
              <p:cNvSpPr/>
              <p:nvPr/>
            </p:nvSpPr>
            <p:spPr>
              <a:xfrm>
                <a:off x="2369225" y="2174850"/>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59"/>
              <p:cNvSpPr/>
              <p:nvPr/>
            </p:nvSpPr>
            <p:spPr>
              <a:xfrm>
                <a:off x="2503650" y="21748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59"/>
              <p:cNvSpPr/>
              <p:nvPr/>
            </p:nvSpPr>
            <p:spPr>
              <a:xfrm>
                <a:off x="2638100" y="2174850"/>
                <a:ext cx="123425" cy="6625"/>
              </a:xfrm>
              <a:custGeom>
                <a:avLst/>
                <a:gdLst/>
                <a:ahLst/>
                <a:cxnLst/>
                <a:rect l="l" t="t" r="r" b="b"/>
                <a:pathLst>
                  <a:path w="4937" h="265" fill="none" extrusionOk="0">
                    <a:moveTo>
                      <a:pt x="4937" y="0"/>
                    </a:moveTo>
                    <a:lnTo>
                      <a:pt x="0" y="0"/>
                    </a:lnTo>
                    <a:lnTo>
                      <a:pt x="0" y="265"/>
                    </a:lnTo>
                    <a:lnTo>
                      <a:pt x="4937" y="265"/>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59"/>
              <p:cNvSpPr/>
              <p:nvPr/>
            </p:nvSpPr>
            <p:spPr>
              <a:xfrm>
                <a:off x="2093750" y="21748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59"/>
              <p:cNvSpPr/>
              <p:nvPr/>
            </p:nvSpPr>
            <p:spPr>
              <a:xfrm>
                <a:off x="2093750" y="21748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59"/>
              <p:cNvSpPr/>
              <p:nvPr/>
            </p:nvSpPr>
            <p:spPr>
              <a:xfrm>
                <a:off x="2228175" y="21748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59"/>
              <p:cNvSpPr/>
              <p:nvPr/>
            </p:nvSpPr>
            <p:spPr>
              <a:xfrm>
                <a:off x="2228175" y="21748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59"/>
              <p:cNvSpPr/>
              <p:nvPr/>
            </p:nvSpPr>
            <p:spPr>
              <a:xfrm>
                <a:off x="2362625" y="21748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59"/>
              <p:cNvSpPr/>
              <p:nvPr/>
            </p:nvSpPr>
            <p:spPr>
              <a:xfrm>
                <a:off x="2362625" y="21748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59"/>
              <p:cNvSpPr/>
              <p:nvPr/>
            </p:nvSpPr>
            <p:spPr>
              <a:xfrm>
                <a:off x="2497050" y="21748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59"/>
              <p:cNvSpPr/>
              <p:nvPr/>
            </p:nvSpPr>
            <p:spPr>
              <a:xfrm>
                <a:off x="2497050" y="21748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59"/>
              <p:cNvSpPr/>
              <p:nvPr/>
            </p:nvSpPr>
            <p:spPr>
              <a:xfrm>
                <a:off x="2631475" y="21748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59"/>
              <p:cNvSpPr/>
              <p:nvPr/>
            </p:nvSpPr>
            <p:spPr>
              <a:xfrm>
                <a:off x="2631475" y="21748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59"/>
              <p:cNvSpPr/>
              <p:nvPr/>
            </p:nvSpPr>
            <p:spPr>
              <a:xfrm>
                <a:off x="2761500" y="2174850"/>
                <a:ext cx="7750" cy="6625"/>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59"/>
              <p:cNvSpPr/>
              <p:nvPr/>
            </p:nvSpPr>
            <p:spPr>
              <a:xfrm>
                <a:off x="2761500" y="2174850"/>
                <a:ext cx="7750" cy="6625"/>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59"/>
              <p:cNvSpPr/>
              <p:nvPr/>
            </p:nvSpPr>
            <p:spPr>
              <a:xfrm>
                <a:off x="2100350" y="2309275"/>
                <a:ext cx="661175" cy="6650"/>
              </a:xfrm>
              <a:custGeom>
                <a:avLst/>
                <a:gdLst/>
                <a:ahLst/>
                <a:cxnLst/>
                <a:rect l="l" t="t" r="r" b="b"/>
                <a:pathLst>
                  <a:path w="26447" h="266" extrusionOk="0">
                    <a:moveTo>
                      <a:pt x="1" y="1"/>
                    </a:moveTo>
                    <a:lnTo>
                      <a:pt x="1" y="265"/>
                    </a:lnTo>
                    <a:lnTo>
                      <a:pt x="5114" y="265"/>
                    </a:lnTo>
                    <a:lnTo>
                      <a:pt x="5114" y="1"/>
                    </a:lnTo>
                    <a:close/>
                    <a:moveTo>
                      <a:pt x="5378" y="1"/>
                    </a:moveTo>
                    <a:lnTo>
                      <a:pt x="5378" y="265"/>
                    </a:lnTo>
                    <a:lnTo>
                      <a:pt x="10491" y="265"/>
                    </a:lnTo>
                    <a:lnTo>
                      <a:pt x="10491" y="1"/>
                    </a:lnTo>
                    <a:close/>
                    <a:moveTo>
                      <a:pt x="10756" y="1"/>
                    </a:moveTo>
                    <a:lnTo>
                      <a:pt x="10756" y="265"/>
                    </a:lnTo>
                    <a:lnTo>
                      <a:pt x="15868" y="265"/>
                    </a:lnTo>
                    <a:lnTo>
                      <a:pt x="15868" y="1"/>
                    </a:lnTo>
                    <a:close/>
                    <a:moveTo>
                      <a:pt x="16133" y="1"/>
                    </a:moveTo>
                    <a:lnTo>
                      <a:pt x="16133" y="265"/>
                    </a:lnTo>
                    <a:lnTo>
                      <a:pt x="21246" y="265"/>
                    </a:lnTo>
                    <a:lnTo>
                      <a:pt x="21246" y="1"/>
                    </a:lnTo>
                    <a:close/>
                    <a:moveTo>
                      <a:pt x="21510" y="1"/>
                    </a:moveTo>
                    <a:lnTo>
                      <a:pt x="21510" y="265"/>
                    </a:lnTo>
                    <a:lnTo>
                      <a:pt x="26447" y="265"/>
                    </a:lnTo>
                    <a:lnTo>
                      <a:pt x="264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59"/>
              <p:cNvSpPr/>
              <p:nvPr/>
            </p:nvSpPr>
            <p:spPr>
              <a:xfrm>
                <a:off x="2100350" y="2309275"/>
                <a:ext cx="127850" cy="6650"/>
              </a:xfrm>
              <a:custGeom>
                <a:avLst/>
                <a:gdLst/>
                <a:ahLst/>
                <a:cxnLst/>
                <a:rect l="l" t="t" r="r" b="b"/>
                <a:pathLst>
                  <a:path w="5114" h="266"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59"/>
              <p:cNvSpPr/>
              <p:nvPr/>
            </p:nvSpPr>
            <p:spPr>
              <a:xfrm>
                <a:off x="2234800" y="2309275"/>
                <a:ext cx="127850" cy="6650"/>
              </a:xfrm>
              <a:custGeom>
                <a:avLst/>
                <a:gdLst/>
                <a:ahLst/>
                <a:cxnLst/>
                <a:rect l="l" t="t" r="r" b="b"/>
                <a:pathLst>
                  <a:path w="5114" h="266" fill="none" extrusionOk="0">
                    <a:moveTo>
                      <a:pt x="5113" y="1"/>
                    </a:moveTo>
                    <a:lnTo>
                      <a:pt x="0" y="1"/>
                    </a:lnTo>
                    <a:lnTo>
                      <a:pt x="0"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59"/>
              <p:cNvSpPr/>
              <p:nvPr/>
            </p:nvSpPr>
            <p:spPr>
              <a:xfrm>
                <a:off x="2369225" y="2309275"/>
                <a:ext cx="127850" cy="6650"/>
              </a:xfrm>
              <a:custGeom>
                <a:avLst/>
                <a:gdLst/>
                <a:ahLst/>
                <a:cxnLst/>
                <a:rect l="l" t="t" r="r" b="b"/>
                <a:pathLst>
                  <a:path w="5114" h="266" fill="none" extrusionOk="0">
                    <a:moveTo>
                      <a:pt x="5113" y="1"/>
                    </a:moveTo>
                    <a:lnTo>
                      <a:pt x="1" y="1"/>
                    </a:lnTo>
                    <a:lnTo>
                      <a:pt x="1"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59"/>
              <p:cNvSpPr/>
              <p:nvPr/>
            </p:nvSpPr>
            <p:spPr>
              <a:xfrm>
                <a:off x="2503650" y="2309275"/>
                <a:ext cx="127850" cy="6650"/>
              </a:xfrm>
              <a:custGeom>
                <a:avLst/>
                <a:gdLst/>
                <a:ahLst/>
                <a:cxnLst/>
                <a:rect l="l" t="t" r="r" b="b"/>
                <a:pathLst>
                  <a:path w="5114" h="266"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59"/>
              <p:cNvSpPr/>
              <p:nvPr/>
            </p:nvSpPr>
            <p:spPr>
              <a:xfrm>
                <a:off x="2638100" y="2309275"/>
                <a:ext cx="123425" cy="6650"/>
              </a:xfrm>
              <a:custGeom>
                <a:avLst/>
                <a:gdLst/>
                <a:ahLst/>
                <a:cxnLst/>
                <a:rect l="l" t="t" r="r" b="b"/>
                <a:pathLst>
                  <a:path w="4937" h="266" fill="none" extrusionOk="0">
                    <a:moveTo>
                      <a:pt x="4937" y="1"/>
                    </a:moveTo>
                    <a:lnTo>
                      <a:pt x="0" y="1"/>
                    </a:lnTo>
                    <a:lnTo>
                      <a:pt x="0" y="265"/>
                    </a:lnTo>
                    <a:lnTo>
                      <a:pt x="4937" y="265"/>
                    </a:lnTo>
                    <a:lnTo>
                      <a:pt x="4937"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59"/>
              <p:cNvSpPr/>
              <p:nvPr/>
            </p:nvSpPr>
            <p:spPr>
              <a:xfrm>
                <a:off x="2093750" y="23092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59"/>
              <p:cNvSpPr/>
              <p:nvPr/>
            </p:nvSpPr>
            <p:spPr>
              <a:xfrm>
                <a:off x="2093750" y="23092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59"/>
              <p:cNvSpPr/>
              <p:nvPr/>
            </p:nvSpPr>
            <p:spPr>
              <a:xfrm>
                <a:off x="2228175" y="2309275"/>
                <a:ext cx="6650" cy="6650"/>
              </a:xfrm>
              <a:custGeom>
                <a:avLst/>
                <a:gdLst/>
                <a:ahLst/>
                <a:cxnLst/>
                <a:rect l="l" t="t" r="r" b="b"/>
                <a:pathLst>
                  <a:path w="266" h="266"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59"/>
              <p:cNvSpPr/>
              <p:nvPr/>
            </p:nvSpPr>
            <p:spPr>
              <a:xfrm>
                <a:off x="2228175" y="2309275"/>
                <a:ext cx="6650" cy="6650"/>
              </a:xfrm>
              <a:custGeom>
                <a:avLst/>
                <a:gdLst/>
                <a:ahLst/>
                <a:cxnLst/>
                <a:rect l="l" t="t" r="r" b="b"/>
                <a:pathLst>
                  <a:path w="266" h="266"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59"/>
              <p:cNvSpPr/>
              <p:nvPr/>
            </p:nvSpPr>
            <p:spPr>
              <a:xfrm>
                <a:off x="2362625" y="23092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59"/>
              <p:cNvSpPr/>
              <p:nvPr/>
            </p:nvSpPr>
            <p:spPr>
              <a:xfrm>
                <a:off x="2362625" y="23092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59"/>
              <p:cNvSpPr/>
              <p:nvPr/>
            </p:nvSpPr>
            <p:spPr>
              <a:xfrm>
                <a:off x="2497050" y="23092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59"/>
              <p:cNvSpPr/>
              <p:nvPr/>
            </p:nvSpPr>
            <p:spPr>
              <a:xfrm>
                <a:off x="2497050" y="23092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59"/>
              <p:cNvSpPr/>
              <p:nvPr/>
            </p:nvSpPr>
            <p:spPr>
              <a:xfrm>
                <a:off x="2631475" y="2309275"/>
                <a:ext cx="6650" cy="6650"/>
              </a:xfrm>
              <a:custGeom>
                <a:avLst/>
                <a:gdLst/>
                <a:ahLst/>
                <a:cxnLst/>
                <a:rect l="l" t="t" r="r" b="b"/>
                <a:pathLst>
                  <a:path w="266" h="266"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59"/>
              <p:cNvSpPr/>
              <p:nvPr/>
            </p:nvSpPr>
            <p:spPr>
              <a:xfrm>
                <a:off x="2631475" y="2309275"/>
                <a:ext cx="6650" cy="6650"/>
              </a:xfrm>
              <a:custGeom>
                <a:avLst/>
                <a:gdLst/>
                <a:ahLst/>
                <a:cxnLst/>
                <a:rect l="l" t="t" r="r" b="b"/>
                <a:pathLst>
                  <a:path w="266" h="266"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59"/>
              <p:cNvSpPr/>
              <p:nvPr/>
            </p:nvSpPr>
            <p:spPr>
              <a:xfrm>
                <a:off x="2761500" y="2309275"/>
                <a:ext cx="7750" cy="6650"/>
              </a:xfrm>
              <a:custGeom>
                <a:avLst/>
                <a:gdLst/>
                <a:ahLst/>
                <a:cxnLst/>
                <a:rect l="l" t="t" r="r" b="b"/>
                <a:pathLst>
                  <a:path w="310" h="266" extrusionOk="0">
                    <a:moveTo>
                      <a:pt x="1" y="1"/>
                    </a:moveTo>
                    <a:lnTo>
                      <a:pt x="1" y="265"/>
                    </a:lnTo>
                    <a:lnTo>
                      <a:pt x="309" y="265"/>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59"/>
              <p:cNvSpPr/>
              <p:nvPr/>
            </p:nvSpPr>
            <p:spPr>
              <a:xfrm>
                <a:off x="2761500" y="2309275"/>
                <a:ext cx="7750" cy="6650"/>
              </a:xfrm>
              <a:custGeom>
                <a:avLst/>
                <a:gdLst/>
                <a:ahLst/>
                <a:cxnLst/>
                <a:rect l="l" t="t" r="r" b="b"/>
                <a:pathLst>
                  <a:path w="310" h="266" fill="none" extrusionOk="0">
                    <a:moveTo>
                      <a:pt x="309" y="1"/>
                    </a:moveTo>
                    <a:lnTo>
                      <a:pt x="1" y="1"/>
                    </a:lnTo>
                    <a:lnTo>
                      <a:pt x="1" y="265"/>
                    </a:lnTo>
                    <a:lnTo>
                      <a:pt x="309" y="265"/>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59"/>
              <p:cNvSpPr/>
              <p:nvPr/>
            </p:nvSpPr>
            <p:spPr>
              <a:xfrm>
                <a:off x="2100350" y="2443725"/>
                <a:ext cx="661175" cy="6625"/>
              </a:xfrm>
              <a:custGeom>
                <a:avLst/>
                <a:gdLst/>
                <a:ahLst/>
                <a:cxnLst/>
                <a:rect l="l" t="t" r="r" b="b"/>
                <a:pathLst>
                  <a:path w="26447"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59"/>
              <p:cNvSpPr/>
              <p:nvPr/>
            </p:nvSpPr>
            <p:spPr>
              <a:xfrm>
                <a:off x="2100350" y="24437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59"/>
              <p:cNvSpPr/>
              <p:nvPr/>
            </p:nvSpPr>
            <p:spPr>
              <a:xfrm>
                <a:off x="2234800" y="2443725"/>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59"/>
              <p:cNvSpPr/>
              <p:nvPr/>
            </p:nvSpPr>
            <p:spPr>
              <a:xfrm>
                <a:off x="2369225" y="2443725"/>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59"/>
              <p:cNvSpPr/>
              <p:nvPr/>
            </p:nvSpPr>
            <p:spPr>
              <a:xfrm>
                <a:off x="2503650" y="24437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59"/>
              <p:cNvSpPr/>
              <p:nvPr/>
            </p:nvSpPr>
            <p:spPr>
              <a:xfrm>
                <a:off x="2638100" y="2443725"/>
                <a:ext cx="123425" cy="6625"/>
              </a:xfrm>
              <a:custGeom>
                <a:avLst/>
                <a:gdLst/>
                <a:ahLst/>
                <a:cxnLst/>
                <a:rect l="l" t="t" r="r" b="b"/>
                <a:pathLst>
                  <a:path w="4937" h="265" fill="none" extrusionOk="0">
                    <a:moveTo>
                      <a:pt x="4937" y="0"/>
                    </a:moveTo>
                    <a:lnTo>
                      <a:pt x="0" y="0"/>
                    </a:lnTo>
                    <a:lnTo>
                      <a:pt x="0" y="265"/>
                    </a:lnTo>
                    <a:lnTo>
                      <a:pt x="4937" y="265"/>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59"/>
              <p:cNvSpPr/>
              <p:nvPr/>
            </p:nvSpPr>
            <p:spPr>
              <a:xfrm>
                <a:off x="2093750" y="24437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59"/>
              <p:cNvSpPr/>
              <p:nvPr/>
            </p:nvSpPr>
            <p:spPr>
              <a:xfrm>
                <a:off x="2093750" y="24437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59"/>
              <p:cNvSpPr/>
              <p:nvPr/>
            </p:nvSpPr>
            <p:spPr>
              <a:xfrm>
                <a:off x="2228175" y="24437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59"/>
              <p:cNvSpPr/>
              <p:nvPr/>
            </p:nvSpPr>
            <p:spPr>
              <a:xfrm>
                <a:off x="2228175" y="24437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59"/>
              <p:cNvSpPr/>
              <p:nvPr/>
            </p:nvSpPr>
            <p:spPr>
              <a:xfrm>
                <a:off x="2362625" y="24437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59"/>
              <p:cNvSpPr/>
              <p:nvPr/>
            </p:nvSpPr>
            <p:spPr>
              <a:xfrm>
                <a:off x="2362625" y="24437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59"/>
              <p:cNvSpPr/>
              <p:nvPr/>
            </p:nvSpPr>
            <p:spPr>
              <a:xfrm>
                <a:off x="2497050" y="24437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59"/>
              <p:cNvSpPr/>
              <p:nvPr/>
            </p:nvSpPr>
            <p:spPr>
              <a:xfrm>
                <a:off x="2497050" y="24437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59"/>
              <p:cNvSpPr/>
              <p:nvPr/>
            </p:nvSpPr>
            <p:spPr>
              <a:xfrm>
                <a:off x="2631475" y="24437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59"/>
              <p:cNvSpPr/>
              <p:nvPr/>
            </p:nvSpPr>
            <p:spPr>
              <a:xfrm>
                <a:off x="2631475" y="24437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59"/>
              <p:cNvSpPr/>
              <p:nvPr/>
            </p:nvSpPr>
            <p:spPr>
              <a:xfrm>
                <a:off x="2761500" y="2443725"/>
                <a:ext cx="7750" cy="6625"/>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59"/>
              <p:cNvSpPr/>
              <p:nvPr/>
            </p:nvSpPr>
            <p:spPr>
              <a:xfrm>
                <a:off x="2761500" y="2443725"/>
                <a:ext cx="7750" cy="6625"/>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59"/>
              <p:cNvSpPr/>
              <p:nvPr/>
            </p:nvSpPr>
            <p:spPr>
              <a:xfrm>
                <a:off x="2100350" y="2578150"/>
                <a:ext cx="661175" cy="6625"/>
              </a:xfrm>
              <a:custGeom>
                <a:avLst/>
                <a:gdLst/>
                <a:ahLst/>
                <a:cxnLst/>
                <a:rect l="l" t="t" r="r" b="b"/>
                <a:pathLst>
                  <a:path w="26447" h="265" extrusionOk="0">
                    <a:moveTo>
                      <a:pt x="1" y="1"/>
                    </a:moveTo>
                    <a:lnTo>
                      <a:pt x="1" y="265"/>
                    </a:lnTo>
                    <a:lnTo>
                      <a:pt x="5114" y="265"/>
                    </a:lnTo>
                    <a:lnTo>
                      <a:pt x="5114" y="1"/>
                    </a:lnTo>
                    <a:close/>
                    <a:moveTo>
                      <a:pt x="5378" y="1"/>
                    </a:moveTo>
                    <a:lnTo>
                      <a:pt x="5378" y="265"/>
                    </a:lnTo>
                    <a:lnTo>
                      <a:pt x="10491" y="265"/>
                    </a:lnTo>
                    <a:lnTo>
                      <a:pt x="10491" y="1"/>
                    </a:lnTo>
                    <a:close/>
                    <a:moveTo>
                      <a:pt x="10756" y="1"/>
                    </a:moveTo>
                    <a:lnTo>
                      <a:pt x="10756" y="265"/>
                    </a:lnTo>
                    <a:lnTo>
                      <a:pt x="15868" y="265"/>
                    </a:lnTo>
                    <a:lnTo>
                      <a:pt x="15868" y="1"/>
                    </a:lnTo>
                    <a:close/>
                    <a:moveTo>
                      <a:pt x="16133" y="1"/>
                    </a:moveTo>
                    <a:lnTo>
                      <a:pt x="16133" y="265"/>
                    </a:lnTo>
                    <a:lnTo>
                      <a:pt x="21246" y="265"/>
                    </a:lnTo>
                    <a:lnTo>
                      <a:pt x="21246" y="1"/>
                    </a:lnTo>
                    <a:close/>
                    <a:moveTo>
                      <a:pt x="21510" y="1"/>
                    </a:moveTo>
                    <a:lnTo>
                      <a:pt x="21510" y="265"/>
                    </a:lnTo>
                    <a:lnTo>
                      <a:pt x="26447" y="265"/>
                    </a:lnTo>
                    <a:lnTo>
                      <a:pt x="264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59"/>
              <p:cNvSpPr/>
              <p:nvPr/>
            </p:nvSpPr>
            <p:spPr>
              <a:xfrm>
                <a:off x="2100350" y="2578150"/>
                <a:ext cx="127850" cy="6625"/>
              </a:xfrm>
              <a:custGeom>
                <a:avLst/>
                <a:gdLst/>
                <a:ahLst/>
                <a:cxnLst/>
                <a:rect l="l" t="t" r="r" b="b"/>
                <a:pathLst>
                  <a:path w="5114" h="265"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59"/>
              <p:cNvSpPr/>
              <p:nvPr/>
            </p:nvSpPr>
            <p:spPr>
              <a:xfrm>
                <a:off x="2234800" y="2578150"/>
                <a:ext cx="127850" cy="6625"/>
              </a:xfrm>
              <a:custGeom>
                <a:avLst/>
                <a:gdLst/>
                <a:ahLst/>
                <a:cxnLst/>
                <a:rect l="l" t="t" r="r" b="b"/>
                <a:pathLst>
                  <a:path w="5114" h="265" fill="none" extrusionOk="0">
                    <a:moveTo>
                      <a:pt x="5113" y="1"/>
                    </a:moveTo>
                    <a:lnTo>
                      <a:pt x="0" y="1"/>
                    </a:lnTo>
                    <a:lnTo>
                      <a:pt x="0"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59"/>
              <p:cNvSpPr/>
              <p:nvPr/>
            </p:nvSpPr>
            <p:spPr>
              <a:xfrm>
                <a:off x="2369225" y="2578150"/>
                <a:ext cx="127850" cy="6625"/>
              </a:xfrm>
              <a:custGeom>
                <a:avLst/>
                <a:gdLst/>
                <a:ahLst/>
                <a:cxnLst/>
                <a:rect l="l" t="t" r="r" b="b"/>
                <a:pathLst>
                  <a:path w="5114" h="265" fill="none" extrusionOk="0">
                    <a:moveTo>
                      <a:pt x="5113" y="1"/>
                    </a:moveTo>
                    <a:lnTo>
                      <a:pt x="1" y="1"/>
                    </a:lnTo>
                    <a:lnTo>
                      <a:pt x="1"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59"/>
              <p:cNvSpPr/>
              <p:nvPr/>
            </p:nvSpPr>
            <p:spPr>
              <a:xfrm>
                <a:off x="2503650" y="2578150"/>
                <a:ext cx="127850" cy="6625"/>
              </a:xfrm>
              <a:custGeom>
                <a:avLst/>
                <a:gdLst/>
                <a:ahLst/>
                <a:cxnLst/>
                <a:rect l="l" t="t" r="r" b="b"/>
                <a:pathLst>
                  <a:path w="5114" h="265"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59"/>
              <p:cNvSpPr/>
              <p:nvPr/>
            </p:nvSpPr>
            <p:spPr>
              <a:xfrm>
                <a:off x="2638100" y="2578150"/>
                <a:ext cx="123425" cy="6625"/>
              </a:xfrm>
              <a:custGeom>
                <a:avLst/>
                <a:gdLst/>
                <a:ahLst/>
                <a:cxnLst/>
                <a:rect l="l" t="t" r="r" b="b"/>
                <a:pathLst>
                  <a:path w="4937" h="265" fill="none" extrusionOk="0">
                    <a:moveTo>
                      <a:pt x="4937" y="1"/>
                    </a:moveTo>
                    <a:lnTo>
                      <a:pt x="0" y="1"/>
                    </a:lnTo>
                    <a:lnTo>
                      <a:pt x="0" y="265"/>
                    </a:lnTo>
                    <a:lnTo>
                      <a:pt x="4937" y="265"/>
                    </a:lnTo>
                    <a:lnTo>
                      <a:pt x="4937"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59"/>
              <p:cNvSpPr/>
              <p:nvPr/>
            </p:nvSpPr>
            <p:spPr>
              <a:xfrm>
                <a:off x="2093750" y="2578150"/>
                <a:ext cx="6625" cy="6625"/>
              </a:xfrm>
              <a:custGeom>
                <a:avLst/>
                <a:gdLst/>
                <a:ahLst/>
                <a:cxnLst/>
                <a:rect l="l" t="t" r="r" b="b"/>
                <a:pathLst>
                  <a:path w="265" h="265"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59"/>
              <p:cNvSpPr/>
              <p:nvPr/>
            </p:nvSpPr>
            <p:spPr>
              <a:xfrm>
                <a:off x="2093750" y="2578150"/>
                <a:ext cx="6625" cy="6625"/>
              </a:xfrm>
              <a:custGeom>
                <a:avLst/>
                <a:gdLst/>
                <a:ahLst/>
                <a:cxnLst/>
                <a:rect l="l" t="t" r="r" b="b"/>
                <a:pathLst>
                  <a:path w="265" h="265"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59"/>
              <p:cNvSpPr/>
              <p:nvPr/>
            </p:nvSpPr>
            <p:spPr>
              <a:xfrm>
                <a:off x="2228175" y="2578150"/>
                <a:ext cx="6650" cy="6625"/>
              </a:xfrm>
              <a:custGeom>
                <a:avLst/>
                <a:gdLst/>
                <a:ahLst/>
                <a:cxnLst/>
                <a:rect l="l" t="t" r="r" b="b"/>
                <a:pathLst>
                  <a:path w="266" h="265"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59"/>
              <p:cNvSpPr/>
              <p:nvPr/>
            </p:nvSpPr>
            <p:spPr>
              <a:xfrm>
                <a:off x="2228175" y="2578150"/>
                <a:ext cx="6650" cy="6625"/>
              </a:xfrm>
              <a:custGeom>
                <a:avLst/>
                <a:gdLst/>
                <a:ahLst/>
                <a:cxnLst/>
                <a:rect l="l" t="t" r="r" b="b"/>
                <a:pathLst>
                  <a:path w="266" h="265"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59"/>
              <p:cNvSpPr/>
              <p:nvPr/>
            </p:nvSpPr>
            <p:spPr>
              <a:xfrm>
                <a:off x="2362625" y="2578150"/>
                <a:ext cx="6625" cy="6625"/>
              </a:xfrm>
              <a:custGeom>
                <a:avLst/>
                <a:gdLst/>
                <a:ahLst/>
                <a:cxnLst/>
                <a:rect l="l" t="t" r="r" b="b"/>
                <a:pathLst>
                  <a:path w="265" h="265"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59"/>
              <p:cNvSpPr/>
              <p:nvPr/>
            </p:nvSpPr>
            <p:spPr>
              <a:xfrm>
                <a:off x="2362625" y="2578150"/>
                <a:ext cx="6625" cy="6625"/>
              </a:xfrm>
              <a:custGeom>
                <a:avLst/>
                <a:gdLst/>
                <a:ahLst/>
                <a:cxnLst/>
                <a:rect l="l" t="t" r="r" b="b"/>
                <a:pathLst>
                  <a:path w="265" h="265"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59"/>
              <p:cNvSpPr/>
              <p:nvPr/>
            </p:nvSpPr>
            <p:spPr>
              <a:xfrm>
                <a:off x="2497050" y="2578150"/>
                <a:ext cx="6625" cy="6625"/>
              </a:xfrm>
              <a:custGeom>
                <a:avLst/>
                <a:gdLst/>
                <a:ahLst/>
                <a:cxnLst/>
                <a:rect l="l" t="t" r="r" b="b"/>
                <a:pathLst>
                  <a:path w="265" h="265"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59"/>
              <p:cNvSpPr/>
              <p:nvPr/>
            </p:nvSpPr>
            <p:spPr>
              <a:xfrm>
                <a:off x="2497050" y="2578150"/>
                <a:ext cx="6625" cy="6625"/>
              </a:xfrm>
              <a:custGeom>
                <a:avLst/>
                <a:gdLst/>
                <a:ahLst/>
                <a:cxnLst/>
                <a:rect l="l" t="t" r="r" b="b"/>
                <a:pathLst>
                  <a:path w="265" h="265"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59"/>
              <p:cNvSpPr/>
              <p:nvPr/>
            </p:nvSpPr>
            <p:spPr>
              <a:xfrm>
                <a:off x="2631475" y="2578150"/>
                <a:ext cx="6650" cy="6625"/>
              </a:xfrm>
              <a:custGeom>
                <a:avLst/>
                <a:gdLst/>
                <a:ahLst/>
                <a:cxnLst/>
                <a:rect l="l" t="t" r="r" b="b"/>
                <a:pathLst>
                  <a:path w="266" h="265"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59"/>
              <p:cNvSpPr/>
              <p:nvPr/>
            </p:nvSpPr>
            <p:spPr>
              <a:xfrm>
                <a:off x="2631475" y="2578150"/>
                <a:ext cx="6650" cy="6625"/>
              </a:xfrm>
              <a:custGeom>
                <a:avLst/>
                <a:gdLst/>
                <a:ahLst/>
                <a:cxnLst/>
                <a:rect l="l" t="t" r="r" b="b"/>
                <a:pathLst>
                  <a:path w="266" h="265"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59"/>
              <p:cNvSpPr/>
              <p:nvPr/>
            </p:nvSpPr>
            <p:spPr>
              <a:xfrm>
                <a:off x="2761500" y="2578150"/>
                <a:ext cx="7750" cy="6625"/>
              </a:xfrm>
              <a:custGeom>
                <a:avLst/>
                <a:gdLst/>
                <a:ahLst/>
                <a:cxnLst/>
                <a:rect l="l" t="t" r="r" b="b"/>
                <a:pathLst>
                  <a:path w="310" h="265" extrusionOk="0">
                    <a:moveTo>
                      <a:pt x="1" y="1"/>
                    </a:moveTo>
                    <a:lnTo>
                      <a:pt x="1" y="265"/>
                    </a:lnTo>
                    <a:lnTo>
                      <a:pt x="309" y="265"/>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59"/>
              <p:cNvSpPr/>
              <p:nvPr/>
            </p:nvSpPr>
            <p:spPr>
              <a:xfrm>
                <a:off x="2761500" y="2578150"/>
                <a:ext cx="7750" cy="6625"/>
              </a:xfrm>
              <a:custGeom>
                <a:avLst/>
                <a:gdLst/>
                <a:ahLst/>
                <a:cxnLst/>
                <a:rect l="l" t="t" r="r" b="b"/>
                <a:pathLst>
                  <a:path w="310" h="265" fill="none" extrusionOk="0">
                    <a:moveTo>
                      <a:pt x="309" y="1"/>
                    </a:moveTo>
                    <a:lnTo>
                      <a:pt x="1" y="1"/>
                    </a:lnTo>
                    <a:lnTo>
                      <a:pt x="1" y="265"/>
                    </a:lnTo>
                    <a:lnTo>
                      <a:pt x="309" y="265"/>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59"/>
              <p:cNvSpPr/>
              <p:nvPr/>
            </p:nvSpPr>
            <p:spPr>
              <a:xfrm>
                <a:off x="2100350" y="2712575"/>
                <a:ext cx="661175" cy="6650"/>
              </a:xfrm>
              <a:custGeom>
                <a:avLst/>
                <a:gdLst/>
                <a:ahLst/>
                <a:cxnLst/>
                <a:rect l="l" t="t" r="r" b="b"/>
                <a:pathLst>
                  <a:path w="26447" h="266" extrusionOk="0">
                    <a:moveTo>
                      <a:pt x="1" y="1"/>
                    </a:moveTo>
                    <a:lnTo>
                      <a:pt x="1" y="265"/>
                    </a:lnTo>
                    <a:lnTo>
                      <a:pt x="5114" y="265"/>
                    </a:lnTo>
                    <a:lnTo>
                      <a:pt x="5114" y="1"/>
                    </a:lnTo>
                    <a:close/>
                    <a:moveTo>
                      <a:pt x="5378" y="1"/>
                    </a:moveTo>
                    <a:lnTo>
                      <a:pt x="5378" y="265"/>
                    </a:lnTo>
                    <a:lnTo>
                      <a:pt x="10491" y="265"/>
                    </a:lnTo>
                    <a:lnTo>
                      <a:pt x="10491" y="1"/>
                    </a:lnTo>
                    <a:close/>
                    <a:moveTo>
                      <a:pt x="10756" y="1"/>
                    </a:moveTo>
                    <a:lnTo>
                      <a:pt x="10756" y="265"/>
                    </a:lnTo>
                    <a:lnTo>
                      <a:pt x="15868" y="265"/>
                    </a:lnTo>
                    <a:lnTo>
                      <a:pt x="15868" y="1"/>
                    </a:lnTo>
                    <a:close/>
                    <a:moveTo>
                      <a:pt x="16133" y="1"/>
                    </a:moveTo>
                    <a:lnTo>
                      <a:pt x="16133" y="265"/>
                    </a:lnTo>
                    <a:lnTo>
                      <a:pt x="21246" y="265"/>
                    </a:lnTo>
                    <a:lnTo>
                      <a:pt x="21246" y="1"/>
                    </a:lnTo>
                    <a:close/>
                    <a:moveTo>
                      <a:pt x="21510" y="1"/>
                    </a:moveTo>
                    <a:lnTo>
                      <a:pt x="21510" y="265"/>
                    </a:lnTo>
                    <a:lnTo>
                      <a:pt x="26447" y="265"/>
                    </a:lnTo>
                    <a:lnTo>
                      <a:pt x="264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59"/>
              <p:cNvSpPr/>
              <p:nvPr/>
            </p:nvSpPr>
            <p:spPr>
              <a:xfrm>
                <a:off x="2100350" y="2712575"/>
                <a:ext cx="127850" cy="6650"/>
              </a:xfrm>
              <a:custGeom>
                <a:avLst/>
                <a:gdLst/>
                <a:ahLst/>
                <a:cxnLst/>
                <a:rect l="l" t="t" r="r" b="b"/>
                <a:pathLst>
                  <a:path w="5114" h="266"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59"/>
              <p:cNvSpPr/>
              <p:nvPr/>
            </p:nvSpPr>
            <p:spPr>
              <a:xfrm>
                <a:off x="2234800" y="2712575"/>
                <a:ext cx="127850" cy="6650"/>
              </a:xfrm>
              <a:custGeom>
                <a:avLst/>
                <a:gdLst/>
                <a:ahLst/>
                <a:cxnLst/>
                <a:rect l="l" t="t" r="r" b="b"/>
                <a:pathLst>
                  <a:path w="5114" h="266" fill="none" extrusionOk="0">
                    <a:moveTo>
                      <a:pt x="5113" y="1"/>
                    </a:moveTo>
                    <a:lnTo>
                      <a:pt x="0" y="1"/>
                    </a:lnTo>
                    <a:lnTo>
                      <a:pt x="0"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59"/>
              <p:cNvSpPr/>
              <p:nvPr/>
            </p:nvSpPr>
            <p:spPr>
              <a:xfrm>
                <a:off x="2369225" y="2712575"/>
                <a:ext cx="127850" cy="6650"/>
              </a:xfrm>
              <a:custGeom>
                <a:avLst/>
                <a:gdLst/>
                <a:ahLst/>
                <a:cxnLst/>
                <a:rect l="l" t="t" r="r" b="b"/>
                <a:pathLst>
                  <a:path w="5114" h="266" fill="none" extrusionOk="0">
                    <a:moveTo>
                      <a:pt x="5113" y="1"/>
                    </a:moveTo>
                    <a:lnTo>
                      <a:pt x="1" y="1"/>
                    </a:lnTo>
                    <a:lnTo>
                      <a:pt x="1"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59"/>
              <p:cNvSpPr/>
              <p:nvPr/>
            </p:nvSpPr>
            <p:spPr>
              <a:xfrm>
                <a:off x="2503650" y="2712575"/>
                <a:ext cx="127850" cy="6650"/>
              </a:xfrm>
              <a:custGeom>
                <a:avLst/>
                <a:gdLst/>
                <a:ahLst/>
                <a:cxnLst/>
                <a:rect l="l" t="t" r="r" b="b"/>
                <a:pathLst>
                  <a:path w="5114" h="266"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59"/>
              <p:cNvSpPr/>
              <p:nvPr/>
            </p:nvSpPr>
            <p:spPr>
              <a:xfrm>
                <a:off x="2638100" y="2712575"/>
                <a:ext cx="123425" cy="6650"/>
              </a:xfrm>
              <a:custGeom>
                <a:avLst/>
                <a:gdLst/>
                <a:ahLst/>
                <a:cxnLst/>
                <a:rect l="l" t="t" r="r" b="b"/>
                <a:pathLst>
                  <a:path w="4937" h="266" fill="none" extrusionOk="0">
                    <a:moveTo>
                      <a:pt x="4937" y="1"/>
                    </a:moveTo>
                    <a:lnTo>
                      <a:pt x="0" y="1"/>
                    </a:lnTo>
                    <a:lnTo>
                      <a:pt x="0" y="265"/>
                    </a:lnTo>
                    <a:lnTo>
                      <a:pt x="4937" y="265"/>
                    </a:lnTo>
                    <a:lnTo>
                      <a:pt x="4937"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59"/>
              <p:cNvSpPr/>
              <p:nvPr/>
            </p:nvSpPr>
            <p:spPr>
              <a:xfrm>
                <a:off x="2093750" y="27125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59"/>
              <p:cNvSpPr/>
              <p:nvPr/>
            </p:nvSpPr>
            <p:spPr>
              <a:xfrm>
                <a:off x="2093750" y="27125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59"/>
              <p:cNvSpPr/>
              <p:nvPr/>
            </p:nvSpPr>
            <p:spPr>
              <a:xfrm>
                <a:off x="2228175" y="2712575"/>
                <a:ext cx="6650" cy="6650"/>
              </a:xfrm>
              <a:custGeom>
                <a:avLst/>
                <a:gdLst/>
                <a:ahLst/>
                <a:cxnLst/>
                <a:rect l="l" t="t" r="r" b="b"/>
                <a:pathLst>
                  <a:path w="266" h="266"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59"/>
              <p:cNvSpPr/>
              <p:nvPr/>
            </p:nvSpPr>
            <p:spPr>
              <a:xfrm>
                <a:off x="2228175" y="2712575"/>
                <a:ext cx="6650" cy="6650"/>
              </a:xfrm>
              <a:custGeom>
                <a:avLst/>
                <a:gdLst/>
                <a:ahLst/>
                <a:cxnLst/>
                <a:rect l="l" t="t" r="r" b="b"/>
                <a:pathLst>
                  <a:path w="266" h="266"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59"/>
              <p:cNvSpPr/>
              <p:nvPr/>
            </p:nvSpPr>
            <p:spPr>
              <a:xfrm>
                <a:off x="2362625" y="27125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59"/>
              <p:cNvSpPr/>
              <p:nvPr/>
            </p:nvSpPr>
            <p:spPr>
              <a:xfrm>
                <a:off x="2362625" y="27125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59"/>
              <p:cNvSpPr/>
              <p:nvPr/>
            </p:nvSpPr>
            <p:spPr>
              <a:xfrm>
                <a:off x="2497050" y="27125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59"/>
              <p:cNvSpPr/>
              <p:nvPr/>
            </p:nvSpPr>
            <p:spPr>
              <a:xfrm>
                <a:off x="2497050" y="27125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59"/>
              <p:cNvSpPr/>
              <p:nvPr/>
            </p:nvSpPr>
            <p:spPr>
              <a:xfrm>
                <a:off x="2631475" y="2712575"/>
                <a:ext cx="6650" cy="6650"/>
              </a:xfrm>
              <a:custGeom>
                <a:avLst/>
                <a:gdLst/>
                <a:ahLst/>
                <a:cxnLst/>
                <a:rect l="l" t="t" r="r" b="b"/>
                <a:pathLst>
                  <a:path w="266" h="266"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59"/>
              <p:cNvSpPr/>
              <p:nvPr/>
            </p:nvSpPr>
            <p:spPr>
              <a:xfrm>
                <a:off x="2631475" y="2712575"/>
                <a:ext cx="6650" cy="6650"/>
              </a:xfrm>
              <a:custGeom>
                <a:avLst/>
                <a:gdLst/>
                <a:ahLst/>
                <a:cxnLst/>
                <a:rect l="l" t="t" r="r" b="b"/>
                <a:pathLst>
                  <a:path w="266" h="266"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59"/>
              <p:cNvSpPr/>
              <p:nvPr/>
            </p:nvSpPr>
            <p:spPr>
              <a:xfrm>
                <a:off x="2761500" y="2712575"/>
                <a:ext cx="7750" cy="6650"/>
              </a:xfrm>
              <a:custGeom>
                <a:avLst/>
                <a:gdLst/>
                <a:ahLst/>
                <a:cxnLst/>
                <a:rect l="l" t="t" r="r" b="b"/>
                <a:pathLst>
                  <a:path w="310" h="266" extrusionOk="0">
                    <a:moveTo>
                      <a:pt x="1" y="1"/>
                    </a:moveTo>
                    <a:lnTo>
                      <a:pt x="1" y="265"/>
                    </a:lnTo>
                    <a:lnTo>
                      <a:pt x="309" y="265"/>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59"/>
              <p:cNvSpPr/>
              <p:nvPr/>
            </p:nvSpPr>
            <p:spPr>
              <a:xfrm>
                <a:off x="2761500" y="2712575"/>
                <a:ext cx="7750" cy="6650"/>
              </a:xfrm>
              <a:custGeom>
                <a:avLst/>
                <a:gdLst/>
                <a:ahLst/>
                <a:cxnLst/>
                <a:rect l="l" t="t" r="r" b="b"/>
                <a:pathLst>
                  <a:path w="310" h="266" fill="none" extrusionOk="0">
                    <a:moveTo>
                      <a:pt x="309" y="1"/>
                    </a:moveTo>
                    <a:lnTo>
                      <a:pt x="1" y="1"/>
                    </a:lnTo>
                    <a:lnTo>
                      <a:pt x="1" y="265"/>
                    </a:lnTo>
                    <a:lnTo>
                      <a:pt x="309" y="265"/>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59"/>
              <p:cNvSpPr/>
              <p:nvPr/>
            </p:nvSpPr>
            <p:spPr>
              <a:xfrm>
                <a:off x="2100350" y="2847025"/>
                <a:ext cx="661175" cy="6625"/>
              </a:xfrm>
              <a:custGeom>
                <a:avLst/>
                <a:gdLst/>
                <a:ahLst/>
                <a:cxnLst/>
                <a:rect l="l" t="t" r="r" b="b"/>
                <a:pathLst>
                  <a:path w="26447"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59"/>
              <p:cNvSpPr/>
              <p:nvPr/>
            </p:nvSpPr>
            <p:spPr>
              <a:xfrm>
                <a:off x="2100350" y="28470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59"/>
              <p:cNvSpPr/>
              <p:nvPr/>
            </p:nvSpPr>
            <p:spPr>
              <a:xfrm>
                <a:off x="2234800" y="2847025"/>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59"/>
              <p:cNvSpPr/>
              <p:nvPr/>
            </p:nvSpPr>
            <p:spPr>
              <a:xfrm>
                <a:off x="2369225" y="2847025"/>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59"/>
              <p:cNvSpPr/>
              <p:nvPr/>
            </p:nvSpPr>
            <p:spPr>
              <a:xfrm>
                <a:off x="2503650" y="28470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59"/>
              <p:cNvSpPr/>
              <p:nvPr/>
            </p:nvSpPr>
            <p:spPr>
              <a:xfrm>
                <a:off x="2638100" y="2847025"/>
                <a:ext cx="123425" cy="6625"/>
              </a:xfrm>
              <a:custGeom>
                <a:avLst/>
                <a:gdLst/>
                <a:ahLst/>
                <a:cxnLst/>
                <a:rect l="l" t="t" r="r" b="b"/>
                <a:pathLst>
                  <a:path w="4937" h="265" fill="none" extrusionOk="0">
                    <a:moveTo>
                      <a:pt x="4937" y="0"/>
                    </a:moveTo>
                    <a:lnTo>
                      <a:pt x="0" y="0"/>
                    </a:lnTo>
                    <a:lnTo>
                      <a:pt x="0" y="265"/>
                    </a:lnTo>
                    <a:lnTo>
                      <a:pt x="4937" y="265"/>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59"/>
              <p:cNvSpPr/>
              <p:nvPr/>
            </p:nvSpPr>
            <p:spPr>
              <a:xfrm>
                <a:off x="2093750" y="28470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59"/>
              <p:cNvSpPr/>
              <p:nvPr/>
            </p:nvSpPr>
            <p:spPr>
              <a:xfrm>
                <a:off x="2093750" y="28470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59"/>
              <p:cNvSpPr/>
              <p:nvPr/>
            </p:nvSpPr>
            <p:spPr>
              <a:xfrm>
                <a:off x="2228175" y="28470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59"/>
              <p:cNvSpPr/>
              <p:nvPr/>
            </p:nvSpPr>
            <p:spPr>
              <a:xfrm>
                <a:off x="2228175" y="28470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59"/>
              <p:cNvSpPr/>
              <p:nvPr/>
            </p:nvSpPr>
            <p:spPr>
              <a:xfrm>
                <a:off x="2362625" y="28470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59"/>
              <p:cNvSpPr/>
              <p:nvPr/>
            </p:nvSpPr>
            <p:spPr>
              <a:xfrm>
                <a:off x="2362625" y="28470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59"/>
              <p:cNvSpPr/>
              <p:nvPr/>
            </p:nvSpPr>
            <p:spPr>
              <a:xfrm>
                <a:off x="2497050" y="28470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59"/>
              <p:cNvSpPr/>
              <p:nvPr/>
            </p:nvSpPr>
            <p:spPr>
              <a:xfrm>
                <a:off x="2497050" y="28470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59"/>
              <p:cNvSpPr/>
              <p:nvPr/>
            </p:nvSpPr>
            <p:spPr>
              <a:xfrm>
                <a:off x="2631475" y="28470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59"/>
              <p:cNvSpPr/>
              <p:nvPr/>
            </p:nvSpPr>
            <p:spPr>
              <a:xfrm>
                <a:off x="2631475" y="28470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59"/>
              <p:cNvSpPr/>
              <p:nvPr/>
            </p:nvSpPr>
            <p:spPr>
              <a:xfrm>
                <a:off x="2761500" y="2847025"/>
                <a:ext cx="7750" cy="6625"/>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59"/>
              <p:cNvSpPr/>
              <p:nvPr/>
            </p:nvSpPr>
            <p:spPr>
              <a:xfrm>
                <a:off x="2761500" y="2847025"/>
                <a:ext cx="7750" cy="6625"/>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59"/>
              <p:cNvSpPr/>
              <p:nvPr/>
            </p:nvSpPr>
            <p:spPr>
              <a:xfrm>
                <a:off x="2100350" y="2978150"/>
                <a:ext cx="667800" cy="6625"/>
              </a:xfrm>
              <a:custGeom>
                <a:avLst/>
                <a:gdLst/>
                <a:ahLst/>
                <a:cxnLst/>
                <a:rect l="l" t="t" r="r" b="b"/>
                <a:pathLst>
                  <a:path w="26712"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711" y="265"/>
                    </a:lnTo>
                    <a:lnTo>
                      <a:pt x="26711" y="177"/>
                    </a:lnTo>
                    <a:lnTo>
                      <a:pt x="26447" y="177"/>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59"/>
              <p:cNvSpPr/>
              <p:nvPr/>
            </p:nvSpPr>
            <p:spPr>
              <a:xfrm>
                <a:off x="2100350" y="29781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59"/>
              <p:cNvSpPr/>
              <p:nvPr/>
            </p:nvSpPr>
            <p:spPr>
              <a:xfrm>
                <a:off x="2234800" y="2978150"/>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59"/>
              <p:cNvSpPr/>
              <p:nvPr/>
            </p:nvSpPr>
            <p:spPr>
              <a:xfrm>
                <a:off x="2369225" y="2978150"/>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59"/>
              <p:cNvSpPr/>
              <p:nvPr/>
            </p:nvSpPr>
            <p:spPr>
              <a:xfrm>
                <a:off x="2503650" y="29781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59"/>
              <p:cNvSpPr/>
              <p:nvPr/>
            </p:nvSpPr>
            <p:spPr>
              <a:xfrm>
                <a:off x="2638100" y="2978150"/>
                <a:ext cx="130050" cy="6625"/>
              </a:xfrm>
              <a:custGeom>
                <a:avLst/>
                <a:gdLst/>
                <a:ahLst/>
                <a:cxnLst/>
                <a:rect l="l" t="t" r="r" b="b"/>
                <a:pathLst>
                  <a:path w="5202" h="265" fill="none" extrusionOk="0">
                    <a:moveTo>
                      <a:pt x="4937" y="0"/>
                    </a:moveTo>
                    <a:lnTo>
                      <a:pt x="0" y="0"/>
                    </a:lnTo>
                    <a:lnTo>
                      <a:pt x="0" y="265"/>
                    </a:lnTo>
                    <a:lnTo>
                      <a:pt x="5201" y="265"/>
                    </a:lnTo>
                    <a:lnTo>
                      <a:pt x="5201" y="177"/>
                    </a:lnTo>
                    <a:lnTo>
                      <a:pt x="4937" y="177"/>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59"/>
              <p:cNvSpPr/>
              <p:nvPr/>
            </p:nvSpPr>
            <p:spPr>
              <a:xfrm>
                <a:off x="2094850" y="2978150"/>
                <a:ext cx="5525" cy="6625"/>
              </a:xfrm>
              <a:custGeom>
                <a:avLst/>
                <a:gdLst/>
                <a:ahLst/>
                <a:cxnLst/>
                <a:rect l="l" t="t" r="r" b="b"/>
                <a:pathLst>
                  <a:path w="221" h="265" extrusionOk="0">
                    <a:moveTo>
                      <a:pt x="0" y="0"/>
                    </a:moveTo>
                    <a:lnTo>
                      <a:pt x="0" y="265"/>
                    </a:lnTo>
                    <a:lnTo>
                      <a:pt x="221" y="265"/>
                    </a:lnTo>
                    <a:lnTo>
                      <a:pt x="22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59"/>
              <p:cNvSpPr/>
              <p:nvPr/>
            </p:nvSpPr>
            <p:spPr>
              <a:xfrm>
                <a:off x="2094850" y="2978150"/>
                <a:ext cx="5525" cy="6625"/>
              </a:xfrm>
              <a:custGeom>
                <a:avLst/>
                <a:gdLst/>
                <a:ahLst/>
                <a:cxnLst/>
                <a:rect l="l" t="t" r="r" b="b"/>
                <a:pathLst>
                  <a:path w="221" h="265" fill="none" extrusionOk="0">
                    <a:moveTo>
                      <a:pt x="221" y="0"/>
                    </a:moveTo>
                    <a:lnTo>
                      <a:pt x="0" y="0"/>
                    </a:lnTo>
                    <a:lnTo>
                      <a:pt x="0" y="265"/>
                    </a:lnTo>
                    <a:lnTo>
                      <a:pt x="221" y="265"/>
                    </a:lnTo>
                    <a:lnTo>
                      <a:pt x="221"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59"/>
              <p:cNvSpPr/>
              <p:nvPr/>
            </p:nvSpPr>
            <p:spPr>
              <a:xfrm>
                <a:off x="2228175" y="29781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59"/>
              <p:cNvSpPr/>
              <p:nvPr/>
            </p:nvSpPr>
            <p:spPr>
              <a:xfrm>
                <a:off x="2228175" y="29781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59"/>
              <p:cNvSpPr/>
              <p:nvPr/>
            </p:nvSpPr>
            <p:spPr>
              <a:xfrm>
                <a:off x="2362625" y="29781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59"/>
              <p:cNvSpPr/>
              <p:nvPr/>
            </p:nvSpPr>
            <p:spPr>
              <a:xfrm>
                <a:off x="2362625" y="29781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59"/>
              <p:cNvSpPr/>
              <p:nvPr/>
            </p:nvSpPr>
            <p:spPr>
              <a:xfrm>
                <a:off x="2497050" y="29781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59"/>
              <p:cNvSpPr/>
              <p:nvPr/>
            </p:nvSpPr>
            <p:spPr>
              <a:xfrm>
                <a:off x="2497050" y="29781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59"/>
              <p:cNvSpPr/>
              <p:nvPr/>
            </p:nvSpPr>
            <p:spPr>
              <a:xfrm>
                <a:off x="2631475" y="29781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59"/>
              <p:cNvSpPr/>
              <p:nvPr/>
            </p:nvSpPr>
            <p:spPr>
              <a:xfrm>
                <a:off x="2631475" y="29781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59"/>
              <p:cNvSpPr/>
              <p:nvPr/>
            </p:nvSpPr>
            <p:spPr>
              <a:xfrm>
                <a:off x="2761500" y="2978150"/>
                <a:ext cx="6650" cy="4425"/>
              </a:xfrm>
              <a:custGeom>
                <a:avLst/>
                <a:gdLst/>
                <a:ahLst/>
                <a:cxnLst/>
                <a:rect l="l" t="t" r="r" b="b"/>
                <a:pathLst>
                  <a:path w="266" h="177" extrusionOk="0">
                    <a:moveTo>
                      <a:pt x="1" y="0"/>
                    </a:moveTo>
                    <a:lnTo>
                      <a:pt x="1" y="177"/>
                    </a:lnTo>
                    <a:lnTo>
                      <a:pt x="265" y="177"/>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59"/>
              <p:cNvSpPr/>
              <p:nvPr/>
            </p:nvSpPr>
            <p:spPr>
              <a:xfrm>
                <a:off x="2761500" y="2978150"/>
                <a:ext cx="6650" cy="4425"/>
              </a:xfrm>
              <a:custGeom>
                <a:avLst/>
                <a:gdLst/>
                <a:ahLst/>
                <a:cxnLst/>
                <a:rect l="l" t="t" r="r" b="b"/>
                <a:pathLst>
                  <a:path w="266" h="177" fill="none" extrusionOk="0">
                    <a:moveTo>
                      <a:pt x="265" y="0"/>
                    </a:moveTo>
                    <a:lnTo>
                      <a:pt x="1" y="0"/>
                    </a:lnTo>
                    <a:lnTo>
                      <a:pt x="1" y="177"/>
                    </a:lnTo>
                    <a:lnTo>
                      <a:pt x="265" y="177"/>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59"/>
              <p:cNvSpPr/>
              <p:nvPr/>
            </p:nvSpPr>
            <p:spPr>
              <a:xfrm>
                <a:off x="2761500" y="1617275"/>
                <a:ext cx="7750" cy="47400"/>
              </a:xfrm>
              <a:custGeom>
                <a:avLst/>
                <a:gdLst/>
                <a:ahLst/>
                <a:cxnLst/>
                <a:rect l="l" t="t" r="r" b="b"/>
                <a:pathLst>
                  <a:path w="310" h="1896" extrusionOk="0">
                    <a:moveTo>
                      <a:pt x="1" y="1"/>
                    </a:moveTo>
                    <a:lnTo>
                      <a:pt x="1" y="1896"/>
                    </a:lnTo>
                    <a:lnTo>
                      <a:pt x="309" y="1896"/>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59"/>
              <p:cNvSpPr/>
              <p:nvPr/>
            </p:nvSpPr>
            <p:spPr>
              <a:xfrm>
                <a:off x="2741675" y="1638225"/>
                <a:ext cx="47400" cy="6625"/>
              </a:xfrm>
              <a:custGeom>
                <a:avLst/>
                <a:gdLst/>
                <a:ahLst/>
                <a:cxnLst/>
                <a:rect l="l" t="t" r="r" b="b"/>
                <a:pathLst>
                  <a:path w="1896" h="265" extrusionOk="0">
                    <a:moveTo>
                      <a:pt x="1" y="0"/>
                    </a:moveTo>
                    <a:lnTo>
                      <a:pt x="1" y="264"/>
                    </a:lnTo>
                    <a:lnTo>
                      <a:pt x="1896" y="264"/>
                    </a:ln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59"/>
              <p:cNvSpPr/>
              <p:nvPr/>
            </p:nvSpPr>
            <p:spPr>
              <a:xfrm>
                <a:off x="2761500" y="2288350"/>
                <a:ext cx="7750" cy="46300"/>
              </a:xfrm>
              <a:custGeom>
                <a:avLst/>
                <a:gdLst/>
                <a:ahLst/>
                <a:cxnLst/>
                <a:rect l="l" t="t" r="r" b="b"/>
                <a:pathLst>
                  <a:path w="310" h="1852" extrusionOk="0">
                    <a:moveTo>
                      <a:pt x="1" y="0"/>
                    </a:moveTo>
                    <a:lnTo>
                      <a:pt x="1" y="1852"/>
                    </a:lnTo>
                    <a:lnTo>
                      <a:pt x="309" y="1852"/>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59"/>
              <p:cNvSpPr/>
              <p:nvPr/>
            </p:nvSpPr>
            <p:spPr>
              <a:xfrm>
                <a:off x="2741675" y="2308175"/>
                <a:ext cx="47400" cy="6650"/>
              </a:xfrm>
              <a:custGeom>
                <a:avLst/>
                <a:gdLst/>
                <a:ahLst/>
                <a:cxnLst/>
                <a:rect l="l" t="t" r="r" b="b"/>
                <a:pathLst>
                  <a:path w="1896" h="266" extrusionOk="0">
                    <a:moveTo>
                      <a:pt x="1" y="1"/>
                    </a:moveTo>
                    <a:lnTo>
                      <a:pt x="1" y="265"/>
                    </a:lnTo>
                    <a:lnTo>
                      <a:pt x="1896" y="265"/>
                    </a:lnTo>
                    <a:lnTo>
                      <a:pt x="18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59"/>
              <p:cNvSpPr/>
              <p:nvPr/>
            </p:nvSpPr>
            <p:spPr>
              <a:xfrm>
                <a:off x="2091550" y="1617275"/>
                <a:ext cx="6625" cy="47400"/>
              </a:xfrm>
              <a:custGeom>
                <a:avLst/>
                <a:gdLst/>
                <a:ahLst/>
                <a:cxnLst/>
                <a:rect l="l" t="t" r="r" b="b"/>
                <a:pathLst>
                  <a:path w="265" h="1896" extrusionOk="0">
                    <a:moveTo>
                      <a:pt x="0" y="1"/>
                    </a:moveTo>
                    <a:lnTo>
                      <a:pt x="0" y="1896"/>
                    </a:lnTo>
                    <a:lnTo>
                      <a:pt x="265" y="1896"/>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59"/>
              <p:cNvSpPr/>
              <p:nvPr/>
            </p:nvSpPr>
            <p:spPr>
              <a:xfrm>
                <a:off x="2071700" y="1638225"/>
                <a:ext cx="47425" cy="6625"/>
              </a:xfrm>
              <a:custGeom>
                <a:avLst/>
                <a:gdLst/>
                <a:ahLst/>
                <a:cxnLst/>
                <a:rect l="l" t="t" r="r" b="b"/>
                <a:pathLst>
                  <a:path w="1897" h="265" extrusionOk="0">
                    <a:moveTo>
                      <a:pt x="1" y="0"/>
                    </a:moveTo>
                    <a:lnTo>
                      <a:pt x="1" y="264"/>
                    </a:lnTo>
                    <a:lnTo>
                      <a:pt x="1896" y="264"/>
                    </a:ln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59"/>
              <p:cNvSpPr/>
              <p:nvPr/>
            </p:nvSpPr>
            <p:spPr>
              <a:xfrm>
                <a:off x="2091550" y="2288350"/>
                <a:ext cx="6625" cy="46300"/>
              </a:xfrm>
              <a:custGeom>
                <a:avLst/>
                <a:gdLst/>
                <a:ahLst/>
                <a:cxnLst/>
                <a:rect l="l" t="t" r="r" b="b"/>
                <a:pathLst>
                  <a:path w="265" h="1852" extrusionOk="0">
                    <a:moveTo>
                      <a:pt x="0" y="0"/>
                    </a:moveTo>
                    <a:lnTo>
                      <a:pt x="0" y="1852"/>
                    </a:lnTo>
                    <a:lnTo>
                      <a:pt x="265" y="1852"/>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59"/>
              <p:cNvSpPr/>
              <p:nvPr/>
            </p:nvSpPr>
            <p:spPr>
              <a:xfrm>
                <a:off x="2071700" y="2308175"/>
                <a:ext cx="47425" cy="6650"/>
              </a:xfrm>
              <a:custGeom>
                <a:avLst/>
                <a:gdLst/>
                <a:ahLst/>
                <a:cxnLst/>
                <a:rect l="l" t="t" r="r" b="b"/>
                <a:pathLst>
                  <a:path w="1897" h="266" extrusionOk="0">
                    <a:moveTo>
                      <a:pt x="1" y="1"/>
                    </a:moveTo>
                    <a:lnTo>
                      <a:pt x="1" y="265"/>
                    </a:lnTo>
                    <a:lnTo>
                      <a:pt x="1896" y="265"/>
                    </a:lnTo>
                    <a:lnTo>
                      <a:pt x="18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59"/>
              <p:cNvSpPr/>
              <p:nvPr/>
            </p:nvSpPr>
            <p:spPr>
              <a:xfrm>
                <a:off x="2091550" y="2958325"/>
                <a:ext cx="6625" cy="46300"/>
              </a:xfrm>
              <a:custGeom>
                <a:avLst/>
                <a:gdLst/>
                <a:ahLst/>
                <a:cxnLst/>
                <a:rect l="l" t="t" r="r" b="b"/>
                <a:pathLst>
                  <a:path w="265" h="1852" extrusionOk="0">
                    <a:moveTo>
                      <a:pt x="0" y="0"/>
                    </a:moveTo>
                    <a:lnTo>
                      <a:pt x="0" y="1851"/>
                    </a:lnTo>
                    <a:lnTo>
                      <a:pt x="265" y="1851"/>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59"/>
              <p:cNvSpPr/>
              <p:nvPr/>
            </p:nvSpPr>
            <p:spPr>
              <a:xfrm>
                <a:off x="2071700" y="2978150"/>
                <a:ext cx="47425" cy="6625"/>
              </a:xfrm>
              <a:custGeom>
                <a:avLst/>
                <a:gdLst/>
                <a:ahLst/>
                <a:cxnLst/>
                <a:rect l="l" t="t" r="r" b="b"/>
                <a:pathLst>
                  <a:path w="1897" h="265" extrusionOk="0">
                    <a:moveTo>
                      <a:pt x="1" y="0"/>
                    </a:moveTo>
                    <a:lnTo>
                      <a:pt x="1" y="265"/>
                    </a:lnTo>
                    <a:lnTo>
                      <a:pt x="1896" y="265"/>
                    </a:ln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59"/>
              <p:cNvSpPr/>
              <p:nvPr/>
            </p:nvSpPr>
            <p:spPr>
              <a:xfrm>
                <a:off x="2761500" y="2958325"/>
                <a:ext cx="7750" cy="46300"/>
              </a:xfrm>
              <a:custGeom>
                <a:avLst/>
                <a:gdLst/>
                <a:ahLst/>
                <a:cxnLst/>
                <a:rect l="l" t="t" r="r" b="b"/>
                <a:pathLst>
                  <a:path w="310" h="1852" extrusionOk="0">
                    <a:moveTo>
                      <a:pt x="1" y="0"/>
                    </a:moveTo>
                    <a:lnTo>
                      <a:pt x="1" y="1851"/>
                    </a:lnTo>
                    <a:lnTo>
                      <a:pt x="309" y="1851"/>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59"/>
              <p:cNvSpPr/>
              <p:nvPr/>
            </p:nvSpPr>
            <p:spPr>
              <a:xfrm>
                <a:off x="2741675" y="2978150"/>
                <a:ext cx="47400" cy="6625"/>
              </a:xfrm>
              <a:custGeom>
                <a:avLst/>
                <a:gdLst/>
                <a:ahLst/>
                <a:cxnLst/>
                <a:rect l="l" t="t" r="r" b="b"/>
                <a:pathLst>
                  <a:path w="1896" h="265" extrusionOk="0">
                    <a:moveTo>
                      <a:pt x="1" y="0"/>
                    </a:moveTo>
                    <a:lnTo>
                      <a:pt x="1" y="265"/>
                    </a:lnTo>
                    <a:lnTo>
                      <a:pt x="1896" y="265"/>
                    </a:ln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46" name="Google Shape;2946;p59"/>
            <p:cNvGrpSpPr/>
            <p:nvPr/>
          </p:nvGrpSpPr>
          <p:grpSpPr>
            <a:xfrm>
              <a:off x="965147" y="444904"/>
              <a:ext cx="605939" cy="733425"/>
              <a:chOff x="854872" y="593529"/>
              <a:chExt cx="605939" cy="733425"/>
            </a:xfrm>
          </p:grpSpPr>
          <p:grpSp>
            <p:nvGrpSpPr>
              <p:cNvPr id="2947" name="Google Shape;2947;p59"/>
              <p:cNvGrpSpPr/>
              <p:nvPr/>
            </p:nvGrpSpPr>
            <p:grpSpPr>
              <a:xfrm>
                <a:off x="854872" y="749504"/>
                <a:ext cx="444014" cy="577450"/>
                <a:chOff x="2255047" y="690567"/>
                <a:chExt cx="444014" cy="577450"/>
              </a:xfrm>
            </p:grpSpPr>
            <p:sp>
              <p:nvSpPr>
                <p:cNvPr id="2948" name="Google Shape;2948;p59"/>
                <p:cNvSpPr/>
                <p:nvPr/>
              </p:nvSpPr>
              <p:spPr>
                <a:xfrm>
                  <a:off x="2255047" y="690567"/>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59"/>
                <p:cNvSpPr/>
                <p:nvPr/>
              </p:nvSpPr>
              <p:spPr>
                <a:xfrm>
                  <a:off x="2588630" y="690567"/>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50" name="Google Shape;2950;p59"/>
                <p:cNvCxnSpPr/>
                <p:nvPr/>
              </p:nvCxnSpPr>
              <p:spPr>
                <a:xfrm>
                  <a:off x="2320463" y="924475"/>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51" name="Google Shape;2951;p59"/>
                <p:cNvCxnSpPr/>
                <p:nvPr/>
              </p:nvCxnSpPr>
              <p:spPr>
                <a:xfrm>
                  <a:off x="2320463" y="979300"/>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52" name="Google Shape;2952;p59"/>
                <p:cNvCxnSpPr/>
                <p:nvPr/>
              </p:nvCxnSpPr>
              <p:spPr>
                <a:xfrm>
                  <a:off x="2320463" y="1031550"/>
                  <a:ext cx="313200" cy="0"/>
                </a:xfrm>
                <a:prstGeom prst="straightConnector1">
                  <a:avLst/>
                </a:prstGeom>
                <a:noFill/>
                <a:ln w="9525" cap="flat" cmpd="sng">
                  <a:solidFill>
                    <a:schemeClr val="dk1"/>
                  </a:solidFill>
                  <a:prstDash val="solid"/>
                  <a:round/>
                  <a:headEnd type="none" w="med" len="med"/>
                  <a:tailEnd type="none" w="med" len="med"/>
                </a:ln>
              </p:spPr>
            </p:cxnSp>
          </p:grpSp>
          <p:grpSp>
            <p:nvGrpSpPr>
              <p:cNvPr id="2953" name="Google Shape;2953;p59"/>
              <p:cNvGrpSpPr/>
              <p:nvPr/>
            </p:nvGrpSpPr>
            <p:grpSpPr>
              <a:xfrm>
                <a:off x="935835" y="671517"/>
                <a:ext cx="444014" cy="577450"/>
                <a:chOff x="2255047" y="690567"/>
                <a:chExt cx="444014" cy="577450"/>
              </a:xfrm>
            </p:grpSpPr>
            <p:sp>
              <p:nvSpPr>
                <p:cNvPr id="2954" name="Google Shape;2954;p59"/>
                <p:cNvSpPr/>
                <p:nvPr/>
              </p:nvSpPr>
              <p:spPr>
                <a:xfrm>
                  <a:off x="2255047" y="690567"/>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59"/>
                <p:cNvSpPr/>
                <p:nvPr/>
              </p:nvSpPr>
              <p:spPr>
                <a:xfrm>
                  <a:off x="2588630" y="690567"/>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56" name="Google Shape;2956;p59"/>
                <p:cNvCxnSpPr/>
                <p:nvPr/>
              </p:nvCxnSpPr>
              <p:spPr>
                <a:xfrm>
                  <a:off x="2320463" y="924475"/>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57" name="Google Shape;2957;p59"/>
                <p:cNvCxnSpPr/>
                <p:nvPr/>
              </p:nvCxnSpPr>
              <p:spPr>
                <a:xfrm>
                  <a:off x="2320463" y="979300"/>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58" name="Google Shape;2958;p59"/>
                <p:cNvCxnSpPr/>
                <p:nvPr/>
              </p:nvCxnSpPr>
              <p:spPr>
                <a:xfrm>
                  <a:off x="2320463" y="1031550"/>
                  <a:ext cx="313200" cy="0"/>
                </a:xfrm>
                <a:prstGeom prst="straightConnector1">
                  <a:avLst/>
                </a:prstGeom>
                <a:noFill/>
                <a:ln w="9525" cap="flat" cmpd="sng">
                  <a:solidFill>
                    <a:schemeClr val="dk1"/>
                  </a:solidFill>
                  <a:prstDash val="solid"/>
                  <a:round/>
                  <a:headEnd type="none" w="med" len="med"/>
                  <a:tailEnd type="none" w="med" len="med"/>
                </a:ln>
              </p:spPr>
            </p:cxnSp>
          </p:grpSp>
          <p:grpSp>
            <p:nvGrpSpPr>
              <p:cNvPr id="2959" name="Google Shape;2959;p59"/>
              <p:cNvGrpSpPr/>
              <p:nvPr/>
            </p:nvGrpSpPr>
            <p:grpSpPr>
              <a:xfrm>
                <a:off x="1016797" y="593529"/>
                <a:ext cx="444014" cy="577450"/>
                <a:chOff x="2255047" y="690567"/>
                <a:chExt cx="444014" cy="577450"/>
              </a:xfrm>
            </p:grpSpPr>
            <p:sp>
              <p:nvSpPr>
                <p:cNvPr id="2960" name="Google Shape;2960;p59"/>
                <p:cNvSpPr/>
                <p:nvPr/>
              </p:nvSpPr>
              <p:spPr>
                <a:xfrm>
                  <a:off x="2255047" y="690567"/>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59"/>
                <p:cNvSpPr/>
                <p:nvPr/>
              </p:nvSpPr>
              <p:spPr>
                <a:xfrm>
                  <a:off x="2588630" y="690567"/>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62" name="Google Shape;2962;p59"/>
                <p:cNvCxnSpPr/>
                <p:nvPr/>
              </p:nvCxnSpPr>
              <p:spPr>
                <a:xfrm>
                  <a:off x="2320463" y="924475"/>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63" name="Google Shape;2963;p59"/>
                <p:cNvCxnSpPr/>
                <p:nvPr/>
              </p:nvCxnSpPr>
              <p:spPr>
                <a:xfrm>
                  <a:off x="2320463" y="979300"/>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64" name="Google Shape;2964;p59"/>
                <p:cNvCxnSpPr/>
                <p:nvPr/>
              </p:nvCxnSpPr>
              <p:spPr>
                <a:xfrm>
                  <a:off x="2320463" y="1031550"/>
                  <a:ext cx="313200" cy="0"/>
                </a:xfrm>
                <a:prstGeom prst="straightConnector1">
                  <a:avLst/>
                </a:prstGeom>
                <a:noFill/>
                <a:ln w="9525" cap="flat" cmpd="sng">
                  <a:solidFill>
                    <a:schemeClr val="dk1"/>
                  </a:solidFill>
                  <a:prstDash val="solid"/>
                  <a:round/>
                  <a:headEnd type="none" w="med" len="med"/>
                  <a:tailEnd type="none" w="med" len="med"/>
                </a:ln>
              </p:spPr>
            </p:cxnSp>
          </p:grpSp>
        </p:grpSp>
      </p:grpSp>
      <p:sp>
        <p:nvSpPr>
          <p:cNvPr id="10" name="Google Shape;2622;p59">
            <a:extLst>
              <a:ext uri="{FF2B5EF4-FFF2-40B4-BE49-F238E27FC236}">
                <a16:creationId xmlns:a16="http://schemas.microsoft.com/office/drawing/2014/main" id="{76ED2ACC-6DD9-2FF5-F29B-D7486AD75256}"/>
              </a:ext>
            </a:extLst>
          </p:cNvPr>
          <p:cNvSpPr txBox="1">
            <a:spLocks/>
          </p:cNvSpPr>
          <p:nvPr/>
        </p:nvSpPr>
        <p:spPr>
          <a:xfrm>
            <a:off x="1087082" y="3989015"/>
            <a:ext cx="7160326" cy="762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9pPr>
          </a:lstStyle>
          <a:p>
            <a:pPr marL="0" indent="0" algn="just"/>
            <a:endParaRPr lang="en-US" sz="2200"/>
          </a:p>
        </p:txBody>
      </p:sp>
      <p:grpSp>
        <p:nvGrpSpPr>
          <p:cNvPr id="2" name="Google Shape;1829;p50">
            <a:extLst>
              <a:ext uri="{FF2B5EF4-FFF2-40B4-BE49-F238E27FC236}">
                <a16:creationId xmlns:a16="http://schemas.microsoft.com/office/drawing/2014/main" id="{A2E860FF-70C0-4ADC-31C3-C44C87BC9614}"/>
              </a:ext>
            </a:extLst>
          </p:cNvPr>
          <p:cNvGrpSpPr/>
          <p:nvPr/>
        </p:nvGrpSpPr>
        <p:grpSpPr>
          <a:xfrm>
            <a:off x="1668609" y="1428002"/>
            <a:ext cx="5819710" cy="3212350"/>
            <a:chOff x="1662150" y="965574"/>
            <a:chExt cx="5819710" cy="3212350"/>
          </a:xfrm>
        </p:grpSpPr>
        <p:sp>
          <p:nvSpPr>
            <p:cNvPr id="3" name="Google Shape;1830;p50">
              <a:extLst>
                <a:ext uri="{FF2B5EF4-FFF2-40B4-BE49-F238E27FC236}">
                  <a16:creationId xmlns:a16="http://schemas.microsoft.com/office/drawing/2014/main" id="{1277E6FB-0DF8-A528-FE53-D7356A241746}"/>
                </a:ext>
              </a:extLst>
            </p:cNvPr>
            <p:cNvSpPr/>
            <p:nvPr/>
          </p:nvSpPr>
          <p:spPr>
            <a:xfrm>
              <a:off x="1665638" y="1292501"/>
              <a:ext cx="5816222" cy="2885423"/>
            </a:xfrm>
            <a:custGeom>
              <a:avLst/>
              <a:gdLst/>
              <a:ahLst/>
              <a:cxnLst/>
              <a:rect l="l" t="t" r="r" b="b"/>
              <a:pathLst>
                <a:path w="58289" h="52980" extrusionOk="0">
                  <a:moveTo>
                    <a:pt x="1" y="0"/>
                  </a:moveTo>
                  <a:lnTo>
                    <a:pt x="1" y="52980"/>
                  </a:lnTo>
                  <a:lnTo>
                    <a:pt x="58289" y="52980"/>
                  </a:lnTo>
                  <a:lnTo>
                    <a:pt x="58289" y="0"/>
                  </a:lnTo>
                  <a:close/>
                </a:path>
              </a:pathLst>
            </a:custGeom>
            <a:solidFill>
              <a:schemeClr val="dk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 name="Google Shape;1831;p50">
              <a:extLst>
                <a:ext uri="{FF2B5EF4-FFF2-40B4-BE49-F238E27FC236}">
                  <a16:creationId xmlns:a16="http://schemas.microsoft.com/office/drawing/2014/main" id="{0746E57D-DA33-6CCE-C38F-6D72089FAEE2}"/>
                </a:ext>
              </a:extLst>
            </p:cNvPr>
            <p:cNvGrpSpPr/>
            <p:nvPr/>
          </p:nvGrpSpPr>
          <p:grpSpPr>
            <a:xfrm>
              <a:off x="1662150" y="965574"/>
              <a:ext cx="5819675" cy="326925"/>
              <a:chOff x="1662163" y="959424"/>
              <a:chExt cx="5819675" cy="326925"/>
            </a:xfrm>
          </p:grpSpPr>
          <p:sp>
            <p:nvSpPr>
              <p:cNvPr id="5" name="Google Shape;1832;p50">
                <a:extLst>
                  <a:ext uri="{FF2B5EF4-FFF2-40B4-BE49-F238E27FC236}">
                    <a16:creationId xmlns:a16="http://schemas.microsoft.com/office/drawing/2014/main" id="{93E1C9D3-47AD-B55E-5210-C04748C7B1BD}"/>
                  </a:ext>
                </a:extLst>
              </p:cNvPr>
              <p:cNvSpPr/>
              <p:nvPr/>
            </p:nvSpPr>
            <p:spPr>
              <a:xfrm>
                <a:off x="1662163" y="959425"/>
                <a:ext cx="5819675" cy="326923"/>
              </a:xfrm>
              <a:custGeom>
                <a:avLst/>
                <a:gdLst/>
                <a:ahLst/>
                <a:cxnLst/>
                <a:rect l="l" t="t" r="r" b="b"/>
                <a:pathLst>
                  <a:path w="58255" h="3991" extrusionOk="0">
                    <a:moveTo>
                      <a:pt x="1" y="0"/>
                    </a:moveTo>
                    <a:lnTo>
                      <a:pt x="1" y="3990"/>
                    </a:lnTo>
                    <a:lnTo>
                      <a:pt x="58254" y="3990"/>
                    </a:lnTo>
                    <a:lnTo>
                      <a:pt x="58254" y="0"/>
                    </a:ln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 name="Google Shape;1833;p50">
                <a:extLst>
                  <a:ext uri="{FF2B5EF4-FFF2-40B4-BE49-F238E27FC236}">
                    <a16:creationId xmlns:a16="http://schemas.microsoft.com/office/drawing/2014/main" id="{77ACED33-11E3-F73A-8614-BE469DD1EEF3}"/>
                  </a:ext>
                </a:extLst>
              </p:cNvPr>
              <p:cNvGrpSpPr/>
              <p:nvPr/>
            </p:nvGrpSpPr>
            <p:grpSpPr>
              <a:xfrm>
                <a:off x="1764526" y="959424"/>
                <a:ext cx="5589241" cy="326925"/>
                <a:chOff x="1764526" y="959424"/>
                <a:chExt cx="5589241" cy="326925"/>
              </a:xfrm>
            </p:grpSpPr>
            <p:sp>
              <p:nvSpPr>
                <p:cNvPr id="7" name="Google Shape;1834;p50">
                  <a:extLst>
                    <a:ext uri="{FF2B5EF4-FFF2-40B4-BE49-F238E27FC236}">
                      <a16:creationId xmlns:a16="http://schemas.microsoft.com/office/drawing/2014/main" id="{0D8D1FD7-220C-13B0-EC3A-AFBB3F066CD0}"/>
                    </a:ext>
                  </a:extLst>
                </p:cNvPr>
                <p:cNvSpPr/>
                <p:nvPr/>
              </p:nvSpPr>
              <p:spPr>
                <a:xfrm>
                  <a:off x="1980533" y="959424"/>
                  <a:ext cx="17119" cy="326925"/>
                </a:xfrm>
                <a:custGeom>
                  <a:avLst/>
                  <a:gdLst/>
                  <a:ahLst/>
                  <a:cxnLst/>
                  <a:rect l="l" t="t" r="r" b="b"/>
                  <a:pathLst>
                    <a:path w="209" h="3991" extrusionOk="0">
                      <a:moveTo>
                        <a:pt x="1" y="0"/>
                      </a:moveTo>
                      <a:lnTo>
                        <a:pt x="1" y="3990"/>
                      </a:lnTo>
                      <a:lnTo>
                        <a:pt x="209" y="3990"/>
                      </a:lnTo>
                      <a:lnTo>
                        <a:pt x="2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835;p50">
                  <a:extLst>
                    <a:ext uri="{FF2B5EF4-FFF2-40B4-BE49-F238E27FC236}">
                      <a16:creationId xmlns:a16="http://schemas.microsoft.com/office/drawing/2014/main" id="{2F0D76CF-9439-DBDF-E726-ABF6C0E39920}"/>
                    </a:ext>
                  </a:extLst>
                </p:cNvPr>
                <p:cNvSpPr/>
                <p:nvPr/>
              </p:nvSpPr>
              <p:spPr>
                <a:xfrm>
                  <a:off x="1764526" y="1030443"/>
                  <a:ext cx="105256" cy="184802"/>
                </a:xfrm>
                <a:custGeom>
                  <a:avLst/>
                  <a:gdLst/>
                  <a:ahLst/>
                  <a:cxnLst/>
                  <a:rect l="l" t="t" r="r" b="b"/>
                  <a:pathLst>
                    <a:path w="1285" h="2256" extrusionOk="0">
                      <a:moveTo>
                        <a:pt x="1285" y="1"/>
                      </a:moveTo>
                      <a:lnTo>
                        <a:pt x="1" y="1146"/>
                      </a:lnTo>
                      <a:lnTo>
                        <a:pt x="1285" y="2256"/>
                      </a:lnTo>
                      <a:lnTo>
                        <a:pt x="128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836;p50">
                  <a:extLst>
                    <a:ext uri="{FF2B5EF4-FFF2-40B4-BE49-F238E27FC236}">
                      <a16:creationId xmlns:a16="http://schemas.microsoft.com/office/drawing/2014/main" id="{C32E110A-7766-26B9-8673-CC966165C637}"/>
                    </a:ext>
                  </a:extLst>
                </p:cNvPr>
                <p:cNvSpPr/>
                <p:nvPr/>
              </p:nvSpPr>
              <p:spPr>
                <a:xfrm>
                  <a:off x="7117856" y="959424"/>
                  <a:ext cx="17120" cy="326923"/>
                </a:xfrm>
                <a:custGeom>
                  <a:avLst/>
                  <a:gdLst/>
                  <a:ahLst/>
                  <a:cxnLst/>
                  <a:rect l="l" t="t" r="r" b="b"/>
                  <a:pathLst>
                    <a:path w="209" h="3991" extrusionOk="0">
                      <a:moveTo>
                        <a:pt x="0" y="0"/>
                      </a:moveTo>
                      <a:lnTo>
                        <a:pt x="0" y="3990"/>
                      </a:lnTo>
                      <a:lnTo>
                        <a:pt x="208" y="3990"/>
                      </a:lnTo>
                      <a:lnTo>
                        <a:pt x="20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837;p50">
                  <a:extLst>
                    <a:ext uri="{FF2B5EF4-FFF2-40B4-BE49-F238E27FC236}">
                      <a16:creationId xmlns:a16="http://schemas.microsoft.com/office/drawing/2014/main" id="{FE7E2570-9FCE-A140-B6A4-F825B6F14A47}"/>
                    </a:ext>
                  </a:extLst>
                </p:cNvPr>
                <p:cNvSpPr/>
                <p:nvPr/>
              </p:nvSpPr>
              <p:spPr>
                <a:xfrm>
                  <a:off x="7245724" y="1030443"/>
                  <a:ext cx="108043" cy="184800"/>
                </a:xfrm>
                <a:custGeom>
                  <a:avLst/>
                  <a:gdLst/>
                  <a:ahLst/>
                  <a:cxnLst/>
                  <a:rect l="l" t="t" r="r" b="b"/>
                  <a:pathLst>
                    <a:path w="1319" h="2256" extrusionOk="0">
                      <a:moveTo>
                        <a:pt x="0" y="1"/>
                      </a:moveTo>
                      <a:lnTo>
                        <a:pt x="0" y="2256"/>
                      </a:lnTo>
                      <a:lnTo>
                        <a:pt x="1319" y="1146"/>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2622" name="Google Shape;2622;p59"/>
          <p:cNvSpPr txBox="1">
            <a:spLocks noGrp="1"/>
          </p:cNvSpPr>
          <p:nvPr>
            <p:ph type="subTitle" idx="1"/>
          </p:nvPr>
        </p:nvSpPr>
        <p:spPr>
          <a:xfrm>
            <a:off x="2004098" y="1986929"/>
            <a:ext cx="5137324" cy="880024"/>
          </a:xfrm>
          <a:prstGeom prst="rect">
            <a:avLst/>
          </a:prstGeom>
        </p:spPr>
        <p:txBody>
          <a:bodyPr spcFirstLastPara="1" wrap="square" lIns="91425" tIns="91425" rIns="91425" bIns="91425" anchor="ctr" anchorCtr="0">
            <a:noAutofit/>
          </a:bodyPr>
          <a:lstStyle/>
          <a:p>
            <a:pPr marL="0" indent="0"/>
            <a:br>
              <a:rPr lang="vi-VN" sz="2800"/>
            </a:br>
            <a:r>
              <a:rPr lang="en-US" sz="2800"/>
              <a:t>&lt;</a:t>
            </a:r>
            <a:r>
              <a:rPr lang="vi-VN" sz="2800"/>
              <a:t>2, 3, 4, 1</a:t>
            </a:r>
            <a:r>
              <a:rPr lang="en-US" sz="2800"/>
              <a:t>&gt;</a:t>
            </a:r>
            <a:endParaRPr lang="vi-VN" sz="2800"/>
          </a:p>
        </p:txBody>
      </p:sp>
      <p:sp>
        <p:nvSpPr>
          <p:cNvPr id="12" name="Google Shape;2622;p59">
            <a:extLst>
              <a:ext uri="{FF2B5EF4-FFF2-40B4-BE49-F238E27FC236}">
                <a16:creationId xmlns:a16="http://schemas.microsoft.com/office/drawing/2014/main" id="{44684954-CCB3-D4E4-D7DF-BA1B9B63B9BC}"/>
              </a:ext>
            </a:extLst>
          </p:cNvPr>
          <p:cNvSpPr txBox="1">
            <a:spLocks/>
          </p:cNvSpPr>
          <p:nvPr/>
        </p:nvSpPr>
        <p:spPr>
          <a:xfrm>
            <a:off x="2068507" y="1463861"/>
            <a:ext cx="4991386" cy="25512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9pPr>
          </a:lstStyle>
          <a:p>
            <a:pPr marL="0" indent="0"/>
            <a:r>
              <a:rPr lang="en-US" sz="2200" err="1"/>
              <a:t>Abtraction</a:t>
            </a:r>
            <a:endParaRPr lang="vi-VN"/>
          </a:p>
        </p:txBody>
      </p:sp>
      <p:cxnSp>
        <p:nvCxnSpPr>
          <p:cNvPr id="14" name="Straight Arrow Connector 13">
            <a:extLst>
              <a:ext uri="{FF2B5EF4-FFF2-40B4-BE49-F238E27FC236}">
                <a16:creationId xmlns:a16="http://schemas.microsoft.com/office/drawing/2014/main" id="{8CCF4387-C124-9291-7E5B-0E184904CBB8}"/>
              </a:ext>
            </a:extLst>
          </p:cNvPr>
          <p:cNvCxnSpPr/>
          <p:nvPr/>
        </p:nvCxnSpPr>
        <p:spPr>
          <a:xfrm>
            <a:off x="4797667" y="2841043"/>
            <a:ext cx="0" cy="41938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6E7B1C1A-DF17-7863-74C7-83154EE079A4}"/>
              </a:ext>
            </a:extLst>
          </p:cNvPr>
          <p:cNvSpPr/>
          <p:nvPr/>
        </p:nvSpPr>
        <p:spPr>
          <a:xfrm>
            <a:off x="4572000" y="2389709"/>
            <a:ext cx="451334" cy="45133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Tree>
    <p:extLst>
      <p:ext uri="{BB962C8B-B14F-4D97-AF65-F5344CB8AC3E}">
        <p14:creationId xmlns:p14="http://schemas.microsoft.com/office/powerpoint/2010/main" val="36442615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2620"/>
        <p:cNvGrpSpPr/>
        <p:nvPr/>
      </p:nvGrpSpPr>
      <p:grpSpPr>
        <a:xfrm>
          <a:off x="0" y="0"/>
          <a:ext cx="0" cy="0"/>
          <a:chOff x="0" y="0"/>
          <a:chExt cx="0" cy="0"/>
        </a:xfrm>
      </p:grpSpPr>
      <p:sp>
        <p:nvSpPr>
          <p:cNvPr id="2627" name="Google Shape;2627;p59"/>
          <p:cNvSpPr txBox="1">
            <a:spLocks noGrp="1"/>
          </p:cNvSpPr>
          <p:nvPr>
            <p:ph type="title" idx="6"/>
          </p:nvPr>
        </p:nvSpPr>
        <p:spPr>
          <a:xfrm>
            <a:off x="1494388" y="747585"/>
            <a:ext cx="63438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Assignment Problem</a:t>
            </a:r>
            <a:endParaRPr/>
          </a:p>
        </p:txBody>
      </p:sp>
      <p:grpSp>
        <p:nvGrpSpPr>
          <p:cNvPr id="2670" name="Google Shape;2670;p59"/>
          <p:cNvGrpSpPr/>
          <p:nvPr/>
        </p:nvGrpSpPr>
        <p:grpSpPr>
          <a:xfrm>
            <a:off x="787370" y="4281505"/>
            <a:ext cx="369130" cy="405607"/>
            <a:chOff x="787370" y="4281505"/>
            <a:chExt cx="369130" cy="405607"/>
          </a:xfrm>
        </p:grpSpPr>
        <p:grpSp>
          <p:nvGrpSpPr>
            <p:cNvPr id="2671" name="Google Shape;2671;p59"/>
            <p:cNvGrpSpPr/>
            <p:nvPr/>
          </p:nvGrpSpPr>
          <p:grpSpPr>
            <a:xfrm>
              <a:off x="787370" y="4281505"/>
              <a:ext cx="225414" cy="405607"/>
              <a:chOff x="8063823" y="2506947"/>
              <a:chExt cx="198009" cy="356296"/>
            </a:xfrm>
          </p:grpSpPr>
          <p:sp>
            <p:nvSpPr>
              <p:cNvPr id="2672" name="Google Shape;2672;p59"/>
              <p:cNvSpPr/>
              <p:nvPr/>
            </p:nvSpPr>
            <p:spPr>
              <a:xfrm>
                <a:off x="8063823" y="2506947"/>
                <a:ext cx="198009" cy="39628"/>
              </a:xfrm>
              <a:custGeom>
                <a:avLst/>
                <a:gdLst/>
                <a:ahLst/>
                <a:cxnLst/>
                <a:rect l="l" t="t" r="r" b="b"/>
                <a:pathLst>
                  <a:path w="4512" h="903" extrusionOk="0">
                    <a:moveTo>
                      <a:pt x="1" y="0"/>
                    </a:moveTo>
                    <a:lnTo>
                      <a:pt x="1" y="902"/>
                    </a:lnTo>
                    <a:lnTo>
                      <a:pt x="4511" y="902"/>
                    </a:lnTo>
                    <a:lnTo>
                      <a:pt x="4511"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59"/>
              <p:cNvSpPr/>
              <p:nvPr/>
            </p:nvSpPr>
            <p:spPr>
              <a:xfrm>
                <a:off x="8063823" y="2823615"/>
                <a:ext cx="198009" cy="39628"/>
              </a:xfrm>
              <a:custGeom>
                <a:avLst/>
                <a:gdLst/>
                <a:ahLst/>
                <a:cxnLst/>
                <a:rect l="l" t="t" r="r" b="b"/>
                <a:pathLst>
                  <a:path w="4512" h="903" extrusionOk="0">
                    <a:moveTo>
                      <a:pt x="1" y="1"/>
                    </a:moveTo>
                    <a:lnTo>
                      <a:pt x="1" y="903"/>
                    </a:lnTo>
                    <a:lnTo>
                      <a:pt x="4511" y="903"/>
                    </a:lnTo>
                    <a:lnTo>
                      <a:pt x="4511" y="1"/>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59"/>
              <p:cNvSpPr/>
              <p:nvPr/>
            </p:nvSpPr>
            <p:spPr>
              <a:xfrm>
                <a:off x="8082122" y="2546531"/>
                <a:ext cx="159917" cy="275642"/>
              </a:xfrm>
              <a:custGeom>
                <a:avLst/>
                <a:gdLst/>
                <a:ahLst/>
                <a:cxnLst/>
                <a:rect l="l" t="t" r="r" b="b"/>
                <a:pathLst>
                  <a:path w="3644" h="6281" extrusionOk="0">
                    <a:moveTo>
                      <a:pt x="0" y="0"/>
                    </a:moveTo>
                    <a:lnTo>
                      <a:pt x="0" y="1735"/>
                    </a:lnTo>
                    <a:lnTo>
                      <a:pt x="1214" y="2915"/>
                    </a:lnTo>
                    <a:lnTo>
                      <a:pt x="1214" y="3366"/>
                    </a:lnTo>
                    <a:lnTo>
                      <a:pt x="0" y="4511"/>
                    </a:lnTo>
                    <a:lnTo>
                      <a:pt x="0" y="6280"/>
                    </a:lnTo>
                    <a:lnTo>
                      <a:pt x="3643" y="6280"/>
                    </a:lnTo>
                    <a:lnTo>
                      <a:pt x="3643" y="4511"/>
                    </a:lnTo>
                    <a:lnTo>
                      <a:pt x="2463" y="3366"/>
                    </a:lnTo>
                    <a:lnTo>
                      <a:pt x="2463" y="2915"/>
                    </a:lnTo>
                    <a:lnTo>
                      <a:pt x="3643" y="1735"/>
                    </a:lnTo>
                    <a:lnTo>
                      <a:pt x="3643"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59"/>
              <p:cNvSpPr/>
              <p:nvPr/>
            </p:nvSpPr>
            <p:spPr>
              <a:xfrm>
                <a:off x="8086686" y="2756648"/>
                <a:ext cx="152281" cy="65520"/>
              </a:xfrm>
              <a:custGeom>
                <a:avLst/>
                <a:gdLst/>
                <a:ahLst/>
                <a:cxnLst/>
                <a:rect l="l" t="t" r="r" b="b"/>
                <a:pathLst>
                  <a:path w="3470" h="1493" extrusionOk="0">
                    <a:moveTo>
                      <a:pt x="1527" y="0"/>
                    </a:moveTo>
                    <a:lnTo>
                      <a:pt x="0" y="1492"/>
                    </a:lnTo>
                    <a:lnTo>
                      <a:pt x="3470" y="1492"/>
                    </a:lnTo>
                    <a:lnTo>
                      <a:pt x="19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59"/>
              <p:cNvSpPr/>
              <p:nvPr/>
            </p:nvSpPr>
            <p:spPr>
              <a:xfrm>
                <a:off x="8086686" y="2756648"/>
                <a:ext cx="152281" cy="65520"/>
              </a:xfrm>
              <a:custGeom>
                <a:avLst/>
                <a:gdLst/>
                <a:ahLst/>
                <a:cxnLst/>
                <a:rect l="l" t="t" r="r" b="b"/>
                <a:pathLst>
                  <a:path w="3470" h="1493" fill="none" extrusionOk="0">
                    <a:moveTo>
                      <a:pt x="1527" y="0"/>
                    </a:moveTo>
                    <a:lnTo>
                      <a:pt x="0" y="1492"/>
                    </a:lnTo>
                    <a:lnTo>
                      <a:pt x="3470" y="1492"/>
                    </a:lnTo>
                    <a:lnTo>
                      <a:pt x="194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59"/>
              <p:cNvSpPr/>
              <p:nvPr/>
            </p:nvSpPr>
            <p:spPr>
              <a:xfrm>
                <a:off x="8153654" y="2726192"/>
                <a:ext cx="18344" cy="19836"/>
              </a:xfrm>
              <a:custGeom>
                <a:avLst/>
                <a:gdLst/>
                <a:ahLst/>
                <a:cxnLst/>
                <a:rect l="l" t="t" r="r" b="b"/>
                <a:pathLst>
                  <a:path w="418" h="452" extrusionOk="0">
                    <a:moveTo>
                      <a:pt x="1" y="0"/>
                    </a:moveTo>
                    <a:lnTo>
                      <a:pt x="1" y="451"/>
                    </a:lnTo>
                    <a:lnTo>
                      <a:pt x="417" y="451"/>
                    </a:lnTo>
                    <a:lnTo>
                      <a:pt x="41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59"/>
              <p:cNvSpPr/>
              <p:nvPr/>
            </p:nvSpPr>
            <p:spPr>
              <a:xfrm>
                <a:off x="8153654" y="2698765"/>
                <a:ext cx="18344" cy="19836"/>
              </a:xfrm>
              <a:custGeom>
                <a:avLst/>
                <a:gdLst/>
                <a:ahLst/>
                <a:cxnLst/>
                <a:rect l="l" t="t" r="r" b="b"/>
                <a:pathLst>
                  <a:path w="418" h="452" extrusionOk="0">
                    <a:moveTo>
                      <a:pt x="1" y="1"/>
                    </a:moveTo>
                    <a:lnTo>
                      <a:pt x="1" y="452"/>
                    </a:lnTo>
                    <a:lnTo>
                      <a:pt x="417" y="452"/>
                    </a:lnTo>
                    <a:lnTo>
                      <a:pt x="41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59"/>
              <p:cNvSpPr/>
              <p:nvPr/>
            </p:nvSpPr>
            <p:spPr>
              <a:xfrm>
                <a:off x="8124734" y="2628726"/>
                <a:ext cx="74648" cy="27472"/>
              </a:xfrm>
              <a:custGeom>
                <a:avLst/>
                <a:gdLst/>
                <a:ahLst/>
                <a:cxnLst/>
                <a:rect l="l" t="t" r="r" b="b"/>
                <a:pathLst>
                  <a:path w="1701" h="626" extrusionOk="0">
                    <a:moveTo>
                      <a:pt x="1" y="1"/>
                    </a:moveTo>
                    <a:lnTo>
                      <a:pt x="660" y="625"/>
                    </a:lnTo>
                    <a:lnTo>
                      <a:pt x="1076" y="625"/>
                    </a:lnTo>
                    <a:lnTo>
                      <a:pt x="17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80" name="Google Shape;2680;p59"/>
            <p:cNvSpPr/>
            <p:nvPr/>
          </p:nvSpPr>
          <p:spPr>
            <a:xfrm>
              <a:off x="1064550" y="4376213"/>
              <a:ext cx="91950" cy="91100"/>
            </a:xfrm>
            <a:custGeom>
              <a:avLst/>
              <a:gdLst/>
              <a:ahLst/>
              <a:cxnLst/>
              <a:rect l="l" t="t" r="r" b="b"/>
              <a:pathLst>
                <a:path w="3678" h="3644" fill="none" extrusionOk="0">
                  <a:moveTo>
                    <a:pt x="3157" y="0"/>
                  </a:moveTo>
                  <a:lnTo>
                    <a:pt x="1839" y="1319"/>
                  </a:lnTo>
                  <a:lnTo>
                    <a:pt x="486" y="0"/>
                  </a:lnTo>
                  <a:lnTo>
                    <a:pt x="0" y="486"/>
                  </a:lnTo>
                  <a:lnTo>
                    <a:pt x="1319" y="1805"/>
                  </a:lnTo>
                  <a:lnTo>
                    <a:pt x="0" y="3158"/>
                  </a:lnTo>
                  <a:lnTo>
                    <a:pt x="486" y="3643"/>
                  </a:lnTo>
                  <a:lnTo>
                    <a:pt x="1839" y="2325"/>
                  </a:lnTo>
                  <a:lnTo>
                    <a:pt x="3157" y="3643"/>
                  </a:lnTo>
                  <a:lnTo>
                    <a:pt x="3678" y="3158"/>
                  </a:lnTo>
                  <a:lnTo>
                    <a:pt x="2325" y="1805"/>
                  </a:lnTo>
                  <a:lnTo>
                    <a:pt x="3678" y="486"/>
                  </a:lnTo>
                  <a:lnTo>
                    <a:pt x="3157" y="0"/>
                  </a:lnTo>
                  <a:lnTo>
                    <a:pt x="3157" y="0"/>
                  </a:lnTo>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81" name="Google Shape;2681;p59"/>
          <p:cNvGrpSpPr/>
          <p:nvPr/>
        </p:nvGrpSpPr>
        <p:grpSpPr>
          <a:xfrm>
            <a:off x="8009738" y="444900"/>
            <a:ext cx="739738" cy="499927"/>
            <a:chOff x="8009738" y="444900"/>
            <a:chExt cx="739738" cy="499927"/>
          </a:xfrm>
        </p:grpSpPr>
        <p:grpSp>
          <p:nvGrpSpPr>
            <p:cNvPr id="2682" name="Google Shape;2682;p59"/>
            <p:cNvGrpSpPr/>
            <p:nvPr/>
          </p:nvGrpSpPr>
          <p:grpSpPr>
            <a:xfrm>
              <a:off x="8114513" y="444900"/>
              <a:ext cx="634963" cy="406652"/>
              <a:chOff x="8114513" y="444900"/>
              <a:chExt cx="634963" cy="406652"/>
            </a:xfrm>
          </p:grpSpPr>
          <p:sp>
            <p:nvSpPr>
              <p:cNvPr id="2683" name="Google Shape;2683;p59"/>
              <p:cNvSpPr/>
              <p:nvPr/>
            </p:nvSpPr>
            <p:spPr>
              <a:xfrm>
                <a:off x="8114513" y="444900"/>
                <a:ext cx="634950" cy="59000"/>
              </a:xfrm>
              <a:custGeom>
                <a:avLst/>
                <a:gdLst/>
                <a:ahLst/>
                <a:cxnLst/>
                <a:rect l="l" t="t" r="r" b="b"/>
                <a:pathLst>
                  <a:path w="25398" h="2360" extrusionOk="0">
                    <a:moveTo>
                      <a:pt x="1" y="0"/>
                    </a:moveTo>
                    <a:lnTo>
                      <a:pt x="1" y="2359"/>
                    </a:lnTo>
                    <a:lnTo>
                      <a:pt x="25398" y="2359"/>
                    </a:lnTo>
                    <a:lnTo>
                      <a:pt x="25398"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59"/>
              <p:cNvSpPr/>
              <p:nvPr/>
            </p:nvSpPr>
            <p:spPr>
              <a:xfrm>
                <a:off x="8706063" y="463100"/>
                <a:ext cx="21725" cy="20850"/>
              </a:xfrm>
              <a:custGeom>
                <a:avLst/>
                <a:gdLst/>
                <a:ahLst/>
                <a:cxnLst/>
                <a:rect l="l" t="t" r="r" b="b"/>
                <a:pathLst>
                  <a:path w="869" h="834" fill="none" extrusionOk="0">
                    <a:moveTo>
                      <a:pt x="1" y="1"/>
                    </a:moveTo>
                    <a:lnTo>
                      <a:pt x="868" y="833"/>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59"/>
              <p:cNvSpPr/>
              <p:nvPr/>
            </p:nvSpPr>
            <p:spPr>
              <a:xfrm>
                <a:off x="8706063" y="463100"/>
                <a:ext cx="21725" cy="20850"/>
              </a:xfrm>
              <a:custGeom>
                <a:avLst/>
                <a:gdLst/>
                <a:ahLst/>
                <a:cxnLst/>
                <a:rect l="l" t="t" r="r" b="b"/>
                <a:pathLst>
                  <a:path w="869" h="834" fill="none" extrusionOk="0">
                    <a:moveTo>
                      <a:pt x="868" y="1"/>
                    </a:moveTo>
                    <a:lnTo>
                      <a:pt x="1" y="833"/>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59"/>
              <p:cNvSpPr/>
              <p:nvPr/>
            </p:nvSpPr>
            <p:spPr>
              <a:xfrm>
                <a:off x="8114525" y="503900"/>
                <a:ext cx="634950" cy="347652"/>
              </a:xfrm>
              <a:custGeom>
                <a:avLst/>
                <a:gdLst/>
                <a:ahLst/>
                <a:cxnLst/>
                <a:rect l="l" t="t" r="r" b="b"/>
                <a:pathLst>
                  <a:path w="25398" h="2360" extrusionOk="0">
                    <a:moveTo>
                      <a:pt x="1" y="0"/>
                    </a:moveTo>
                    <a:lnTo>
                      <a:pt x="1" y="2359"/>
                    </a:lnTo>
                    <a:lnTo>
                      <a:pt x="25398" y="2359"/>
                    </a:lnTo>
                    <a:lnTo>
                      <a:pt x="25398"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87" name="Google Shape;2687;p59"/>
            <p:cNvGrpSpPr/>
            <p:nvPr/>
          </p:nvGrpSpPr>
          <p:grpSpPr>
            <a:xfrm>
              <a:off x="8009738" y="538175"/>
              <a:ext cx="634963" cy="406652"/>
              <a:chOff x="8009738" y="538175"/>
              <a:chExt cx="634963" cy="406652"/>
            </a:xfrm>
          </p:grpSpPr>
          <p:sp>
            <p:nvSpPr>
              <p:cNvPr id="2688" name="Google Shape;2688;p59"/>
              <p:cNvSpPr/>
              <p:nvPr/>
            </p:nvSpPr>
            <p:spPr>
              <a:xfrm>
                <a:off x="8009738" y="538175"/>
                <a:ext cx="634950" cy="59000"/>
              </a:xfrm>
              <a:custGeom>
                <a:avLst/>
                <a:gdLst/>
                <a:ahLst/>
                <a:cxnLst/>
                <a:rect l="l" t="t" r="r" b="b"/>
                <a:pathLst>
                  <a:path w="25398" h="2360" extrusionOk="0">
                    <a:moveTo>
                      <a:pt x="1" y="0"/>
                    </a:moveTo>
                    <a:lnTo>
                      <a:pt x="1" y="2359"/>
                    </a:lnTo>
                    <a:lnTo>
                      <a:pt x="25398" y="2359"/>
                    </a:lnTo>
                    <a:lnTo>
                      <a:pt x="25398"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59"/>
              <p:cNvSpPr/>
              <p:nvPr/>
            </p:nvSpPr>
            <p:spPr>
              <a:xfrm>
                <a:off x="8601288" y="556375"/>
                <a:ext cx="21725" cy="20850"/>
              </a:xfrm>
              <a:custGeom>
                <a:avLst/>
                <a:gdLst/>
                <a:ahLst/>
                <a:cxnLst/>
                <a:rect l="l" t="t" r="r" b="b"/>
                <a:pathLst>
                  <a:path w="869" h="834" fill="none" extrusionOk="0">
                    <a:moveTo>
                      <a:pt x="1" y="1"/>
                    </a:moveTo>
                    <a:lnTo>
                      <a:pt x="868" y="833"/>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59"/>
              <p:cNvSpPr/>
              <p:nvPr/>
            </p:nvSpPr>
            <p:spPr>
              <a:xfrm>
                <a:off x="8601288" y="556375"/>
                <a:ext cx="21725" cy="20850"/>
              </a:xfrm>
              <a:custGeom>
                <a:avLst/>
                <a:gdLst/>
                <a:ahLst/>
                <a:cxnLst/>
                <a:rect l="l" t="t" r="r" b="b"/>
                <a:pathLst>
                  <a:path w="869" h="834" fill="none" extrusionOk="0">
                    <a:moveTo>
                      <a:pt x="868" y="1"/>
                    </a:moveTo>
                    <a:lnTo>
                      <a:pt x="1" y="833"/>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59"/>
              <p:cNvSpPr/>
              <p:nvPr/>
            </p:nvSpPr>
            <p:spPr>
              <a:xfrm>
                <a:off x="8009750" y="597175"/>
                <a:ext cx="634950" cy="347652"/>
              </a:xfrm>
              <a:custGeom>
                <a:avLst/>
                <a:gdLst/>
                <a:ahLst/>
                <a:cxnLst/>
                <a:rect l="l" t="t" r="r" b="b"/>
                <a:pathLst>
                  <a:path w="25398" h="2360" extrusionOk="0">
                    <a:moveTo>
                      <a:pt x="1" y="0"/>
                    </a:moveTo>
                    <a:lnTo>
                      <a:pt x="1" y="2359"/>
                    </a:lnTo>
                    <a:lnTo>
                      <a:pt x="25398" y="2359"/>
                    </a:lnTo>
                    <a:lnTo>
                      <a:pt x="25398"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692" name="Google Shape;2692;p59"/>
          <p:cNvGrpSpPr/>
          <p:nvPr/>
        </p:nvGrpSpPr>
        <p:grpSpPr>
          <a:xfrm>
            <a:off x="706408" y="-1469152"/>
            <a:ext cx="1218677" cy="2647482"/>
            <a:chOff x="706408" y="-1469152"/>
            <a:chExt cx="1218677" cy="2647482"/>
          </a:xfrm>
        </p:grpSpPr>
        <p:grpSp>
          <p:nvGrpSpPr>
            <p:cNvPr id="2693" name="Google Shape;2693;p59"/>
            <p:cNvGrpSpPr/>
            <p:nvPr/>
          </p:nvGrpSpPr>
          <p:grpSpPr>
            <a:xfrm>
              <a:off x="706408" y="-1469152"/>
              <a:ext cx="1218677" cy="2356830"/>
              <a:chOff x="2071700" y="1617275"/>
              <a:chExt cx="717375" cy="1387350"/>
            </a:xfrm>
          </p:grpSpPr>
          <p:sp>
            <p:nvSpPr>
              <p:cNvPr id="2694" name="Google Shape;2694;p59"/>
              <p:cNvSpPr/>
              <p:nvPr/>
            </p:nvSpPr>
            <p:spPr>
              <a:xfrm>
                <a:off x="2093750" y="1644825"/>
                <a:ext cx="6625" cy="1339950"/>
              </a:xfrm>
              <a:custGeom>
                <a:avLst/>
                <a:gdLst/>
                <a:ahLst/>
                <a:cxnLst/>
                <a:rect l="l" t="t" r="r" b="b"/>
                <a:pathLst>
                  <a:path w="265" h="53598" extrusionOk="0">
                    <a:moveTo>
                      <a:pt x="0" y="0"/>
                    </a:moveTo>
                    <a:lnTo>
                      <a:pt x="0" y="5113"/>
                    </a:lnTo>
                    <a:lnTo>
                      <a:pt x="265" y="5113"/>
                    </a:lnTo>
                    <a:lnTo>
                      <a:pt x="265" y="0"/>
                    </a:lnTo>
                    <a:close/>
                    <a:moveTo>
                      <a:pt x="0" y="5378"/>
                    </a:moveTo>
                    <a:lnTo>
                      <a:pt x="0" y="10447"/>
                    </a:lnTo>
                    <a:lnTo>
                      <a:pt x="265" y="10447"/>
                    </a:lnTo>
                    <a:lnTo>
                      <a:pt x="265" y="5378"/>
                    </a:lnTo>
                    <a:close/>
                    <a:moveTo>
                      <a:pt x="0" y="10755"/>
                    </a:moveTo>
                    <a:lnTo>
                      <a:pt x="0" y="15824"/>
                    </a:lnTo>
                    <a:lnTo>
                      <a:pt x="265" y="15824"/>
                    </a:lnTo>
                    <a:lnTo>
                      <a:pt x="265" y="10755"/>
                    </a:lnTo>
                    <a:close/>
                    <a:moveTo>
                      <a:pt x="0" y="16089"/>
                    </a:moveTo>
                    <a:lnTo>
                      <a:pt x="0" y="21201"/>
                    </a:lnTo>
                    <a:lnTo>
                      <a:pt x="265" y="21201"/>
                    </a:lnTo>
                    <a:lnTo>
                      <a:pt x="265" y="16089"/>
                    </a:lnTo>
                    <a:close/>
                    <a:moveTo>
                      <a:pt x="0" y="21466"/>
                    </a:moveTo>
                    <a:lnTo>
                      <a:pt x="0" y="26579"/>
                    </a:lnTo>
                    <a:lnTo>
                      <a:pt x="265" y="26579"/>
                    </a:lnTo>
                    <a:lnTo>
                      <a:pt x="265" y="21466"/>
                    </a:lnTo>
                    <a:close/>
                    <a:moveTo>
                      <a:pt x="0" y="26843"/>
                    </a:moveTo>
                    <a:lnTo>
                      <a:pt x="0" y="31956"/>
                    </a:lnTo>
                    <a:lnTo>
                      <a:pt x="265" y="31956"/>
                    </a:lnTo>
                    <a:lnTo>
                      <a:pt x="265" y="26843"/>
                    </a:lnTo>
                    <a:close/>
                    <a:moveTo>
                      <a:pt x="0" y="32221"/>
                    </a:moveTo>
                    <a:lnTo>
                      <a:pt x="0" y="37334"/>
                    </a:lnTo>
                    <a:lnTo>
                      <a:pt x="265" y="37334"/>
                    </a:lnTo>
                    <a:lnTo>
                      <a:pt x="265" y="32221"/>
                    </a:lnTo>
                    <a:close/>
                    <a:moveTo>
                      <a:pt x="0" y="37598"/>
                    </a:moveTo>
                    <a:lnTo>
                      <a:pt x="0" y="42711"/>
                    </a:lnTo>
                    <a:lnTo>
                      <a:pt x="265" y="42711"/>
                    </a:lnTo>
                    <a:lnTo>
                      <a:pt x="265" y="37598"/>
                    </a:lnTo>
                    <a:close/>
                    <a:moveTo>
                      <a:pt x="0" y="42975"/>
                    </a:moveTo>
                    <a:lnTo>
                      <a:pt x="0" y="48088"/>
                    </a:lnTo>
                    <a:lnTo>
                      <a:pt x="265" y="48088"/>
                    </a:lnTo>
                    <a:lnTo>
                      <a:pt x="265" y="42975"/>
                    </a:lnTo>
                    <a:close/>
                    <a:moveTo>
                      <a:pt x="0" y="48353"/>
                    </a:moveTo>
                    <a:lnTo>
                      <a:pt x="0" y="53598"/>
                    </a:lnTo>
                    <a:lnTo>
                      <a:pt x="44" y="53598"/>
                    </a:lnTo>
                    <a:lnTo>
                      <a:pt x="44"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59"/>
              <p:cNvSpPr/>
              <p:nvPr/>
            </p:nvSpPr>
            <p:spPr>
              <a:xfrm>
                <a:off x="2093750" y="1643725"/>
                <a:ext cx="6625" cy="1341050"/>
              </a:xfrm>
              <a:custGeom>
                <a:avLst/>
                <a:gdLst/>
                <a:ahLst/>
                <a:cxnLst/>
                <a:rect l="l" t="t" r="r" b="b"/>
                <a:pathLst>
                  <a:path w="265" h="53642" fill="none" extrusionOk="0">
                    <a:moveTo>
                      <a:pt x="0" y="0"/>
                    </a:moveTo>
                    <a:lnTo>
                      <a:pt x="0" y="0"/>
                    </a:lnTo>
                    <a:lnTo>
                      <a:pt x="0" y="53642"/>
                    </a:lnTo>
                    <a:lnTo>
                      <a:pt x="265" y="53642"/>
                    </a:lnTo>
                    <a:lnTo>
                      <a:pt x="44" y="53642"/>
                    </a:lnTo>
                    <a:lnTo>
                      <a:pt x="44" y="53377"/>
                    </a:lnTo>
                    <a:lnTo>
                      <a:pt x="265" y="53377"/>
                    </a:lnTo>
                    <a:lnTo>
                      <a:pt x="265" y="48397"/>
                    </a:lnTo>
                    <a:lnTo>
                      <a:pt x="0" y="48397"/>
                    </a:lnTo>
                    <a:lnTo>
                      <a:pt x="0" y="48132"/>
                    </a:lnTo>
                    <a:lnTo>
                      <a:pt x="265" y="48132"/>
                    </a:lnTo>
                    <a:lnTo>
                      <a:pt x="265" y="43019"/>
                    </a:lnTo>
                    <a:lnTo>
                      <a:pt x="0" y="43019"/>
                    </a:lnTo>
                    <a:lnTo>
                      <a:pt x="0" y="42755"/>
                    </a:lnTo>
                    <a:lnTo>
                      <a:pt x="265" y="42755"/>
                    </a:lnTo>
                    <a:lnTo>
                      <a:pt x="265" y="37642"/>
                    </a:lnTo>
                    <a:lnTo>
                      <a:pt x="0" y="37642"/>
                    </a:lnTo>
                    <a:lnTo>
                      <a:pt x="0" y="37378"/>
                    </a:lnTo>
                    <a:lnTo>
                      <a:pt x="265" y="37378"/>
                    </a:lnTo>
                    <a:lnTo>
                      <a:pt x="265" y="32265"/>
                    </a:lnTo>
                    <a:lnTo>
                      <a:pt x="0" y="32265"/>
                    </a:lnTo>
                    <a:lnTo>
                      <a:pt x="0" y="32000"/>
                    </a:lnTo>
                    <a:lnTo>
                      <a:pt x="265" y="32000"/>
                    </a:lnTo>
                    <a:lnTo>
                      <a:pt x="265" y="26887"/>
                    </a:lnTo>
                    <a:lnTo>
                      <a:pt x="0" y="26887"/>
                    </a:lnTo>
                    <a:lnTo>
                      <a:pt x="0" y="26623"/>
                    </a:lnTo>
                    <a:lnTo>
                      <a:pt x="265" y="26623"/>
                    </a:lnTo>
                    <a:lnTo>
                      <a:pt x="265" y="21510"/>
                    </a:lnTo>
                    <a:lnTo>
                      <a:pt x="0" y="21510"/>
                    </a:lnTo>
                    <a:lnTo>
                      <a:pt x="0" y="21245"/>
                    </a:lnTo>
                    <a:lnTo>
                      <a:pt x="265" y="21245"/>
                    </a:lnTo>
                    <a:lnTo>
                      <a:pt x="265" y="16133"/>
                    </a:lnTo>
                    <a:lnTo>
                      <a:pt x="0" y="16133"/>
                    </a:lnTo>
                    <a:lnTo>
                      <a:pt x="0" y="15868"/>
                    </a:lnTo>
                    <a:lnTo>
                      <a:pt x="265" y="15868"/>
                    </a:lnTo>
                    <a:lnTo>
                      <a:pt x="265" y="10799"/>
                    </a:lnTo>
                    <a:lnTo>
                      <a:pt x="0" y="10799"/>
                    </a:lnTo>
                    <a:lnTo>
                      <a:pt x="0" y="10491"/>
                    </a:lnTo>
                    <a:lnTo>
                      <a:pt x="265" y="10491"/>
                    </a:lnTo>
                    <a:lnTo>
                      <a:pt x="265" y="5422"/>
                    </a:lnTo>
                    <a:lnTo>
                      <a:pt x="0" y="5422"/>
                    </a:lnTo>
                    <a:lnTo>
                      <a:pt x="0" y="5157"/>
                    </a:lnTo>
                    <a:lnTo>
                      <a:pt x="265" y="5157"/>
                    </a:lnTo>
                    <a:lnTo>
                      <a:pt x="265" y="44"/>
                    </a:lnTo>
                    <a:lnTo>
                      <a:pt x="0" y="44"/>
                    </a:lnTo>
                    <a:lnTo>
                      <a:pt x="0"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59"/>
              <p:cNvSpPr/>
              <p:nvPr/>
            </p:nvSpPr>
            <p:spPr>
              <a:xfrm>
                <a:off x="2228175" y="1644825"/>
                <a:ext cx="6650" cy="1333350"/>
              </a:xfrm>
              <a:custGeom>
                <a:avLst/>
                <a:gdLst/>
                <a:ahLst/>
                <a:cxnLst/>
                <a:rect l="l" t="t" r="r" b="b"/>
                <a:pathLst>
                  <a:path w="266" h="53334" extrusionOk="0">
                    <a:moveTo>
                      <a:pt x="1" y="0"/>
                    </a:moveTo>
                    <a:lnTo>
                      <a:pt x="1" y="5113"/>
                    </a:lnTo>
                    <a:lnTo>
                      <a:pt x="265" y="5113"/>
                    </a:lnTo>
                    <a:lnTo>
                      <a:pt x="265" y="0"/>
                    </a:lnTo>
                    <a:close/>
                    <a:moveTo>
                      <a:pt x="1" y="5378"/>
                    </a:moveTo>
                    <a:lnTo>
                      <a:pt x="1" y="10447"/>
                    </a:lnTo>
                    <a:lnTo>
                      <a:pt x="265" y="10447"/>
                    </a:lnTo>
                    <a:lnTo>
                      <a:pt x="265" y="5378"/>
                    </a:lnTo>
                    <a:close/>
                    <a:moveTo>
                      <a:pt x="1" y="10755"/>
                    </a:moveTo>
                    <a:lnTo>
                      <a:pt x="1" y="15824"/>
                    </a:lnTo>
                    <a:lnTo>
                      <a:pt x="265" y="15824"/>
                    </a:lnTo>
                    <a:lnTo>
                      <a:pt x="265" y="10755"/>
                    </a:lnTo>
                    <a:close/>
                    <a:moveTo>
                      <a:pt x="1" y="16089"/>
                    </a:moveTo>
                    <a:lnTo>
                      <a:pt x="1" y="21201"/>
                    </a:lnTo>
                    <a:lnTo>
                      <a:pt x="265" y="21201"/>
                    </a:lnTo>
                    <a:lnTo>
                      <a:pt x="265" y="16089"/>
                    </a:lnTo>
                    <a:close/>
                    <a:moveTo>
                      <a:pt x="1" y="21466"/>
                    </a:moveTo>
                    <a:lnTo>
                      <a:pt x="1" y="26579"/>
                    </a:lnTo>
                    <a:lnTo>
                      <a:pt x="265" y="26579"/>
                    </a:lnTo>
                    <a:lnTo>
                      <a:pt x="265" y="21466"/>
                    </a:lnTo>
                    <a:close/>
                    <a:moveTo>
                      <a:pt x="1" y="26843"/>
                    </a:moveTo>
                    <a:lnTo>
                      <a:pt x="1" y="31956"/>
                    </a:lnTo>
                    <a:lnTo>
                      <a:pt x="265" y="31956"/>
                    </a:lnTo>
                    <a:lnTo>
                      <a:pt x="265" y="26843"/>
                    </a:lnTo>
                    <a:close/>
                    <a:moveTo>
                      <a:pt x="1" y="32221"/>
                    </a:moveTo>
                    <a:lnTo>
                      <a:pt x="1" y="37334"/>
                    </a:lnTo>
                    <a:lnTo>
                      <a:pt x="265" y="37334"/>
                    </a:lnTo>
                    <a:lnTo>
                      <a:pt x="265" y="32221"/>
                    </a:lnTo>
                    <a:close/>
                    <a:moveTo>
                      <a:pt x="1" y="37598"/>
                    </a:moveTo>
                    <a:lnTo>
                      <a:pt x="1" y="42711"/>
                    </a:lnTo>
                    <a:lnTo>
                      <a:pt x="265" y="42711"/>
                    </a:lnTo>
                    <a:lnTo>
                      <a:pt x="265" y="37598"/>
                    </a:lnTo>
                    <a:close/>
                    <a:moveTo>
                      <a:pt x="1" y="42975"/>
                    </a:moveTo>
                    <a:lnTo>
                      <a:pt x="1" y="48088"/>
                    </a:lnTo>
                    <a:lnTo>
                      <a:pt x="265" y="48088"/>
                    </a:lnTo>
                    <a:lnTo>
                      <a:pt x="265" y="42975"/>
                    </a:lnTo>
                    <a:close/>
                    <a:moveTo>
                      <a:pt x="1" y="48353"/>
                    </a:moveTo>
                    <a:lnTo>
                      <a:pt x="1"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59"/>
              <p:cNvSpPr/>
              <p:nvPr/>
            </p:nvSpPr>
            <p:spPr>
              <a:xfrm>
                <a:off x="2228175" y="2853625"/>
                <a:ext cx="6650" cy="124550"/>
              </a:xfrm>
              <a:custGeom>
                <a:avLst/>
                <a:gdLst/>
                <a:ahLst/>
                <a:cxnLst/>
                <a:rect l="l" t="t" r="r" b="b"/>
                <a:pathLst>
                  <a:path w="266" h="4982" fill="none" extrusionOk="0">
                    <a:moveTo>
                      <a:pt x="265" y="1"/>
                    </a:moveTo>
                    <a:lnTo>
                      <a:pt x="1" y="1"/>
                    </a:lnTo>
                    <a:lnTo>
                      <a:pt x="1" y="4981"/>
                    </a:lnTo>
                    <a:lnTo>
                      <a:pt x="265" y="4981"/>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59"/>
              <p:cNvSpPr/>
              <p:nvPr/>
            </p:nvSpPr>
            <p:spPr>
              <a:xfrm>
                <a:off x="2228175" y="2719200"/>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59"/>
              <p:cNvSpPr/>
              <p:nvPr/>
            </p:nvSpPr>
            <p:spPr>
              <a:xfrm>
                <a:off x="2228175" y="2584750"/>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59"/>
              <p:cNvSpPr/>
              <p:nvPr/>
            </p:nvSpPr>
            <p:spPr>
              <a:xfrm>
                <a:off x="2228175" y="2450325"/>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59"/>
              <p:cNvSpPr/>
              <p:nvPr/>
            </p:nvSpPr>
            <p:spPr>
              <a:xfrm>
                <a:off x="2228175" y="2315900"/>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59"/>
              <p:cNvSpPr/>
              <p:nvPr/>
            </p:nvSpPr>
            <p:spPr>
              <a:xfrm>
                <a:off x="2228175" y="2181450"/>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59"/>
              <p:cNvSpPr/>
              <p:nvPr/>
            </p:nvSpPr>
            <p:spPr>
              <a:xfrm>
                <a:off x="2228175" y="2047025"/>
                <a:ext cx="6650" cy="127850"/>
              </a:xfrm>
              <a:custGeom>
                <a:avLst/>
                <a:gdLst/>
                <a:ahLst/>
                <a:cxnLst/>
                <a:rect l="l" t="t" r="r" b="b"/>
                <a:pathLst>
                  <a:path w="266" h="5114" fill="none" extrusionOk="0">
                    <a:moveTo>
                      <a:pt x="265" y="1"/>
                    </a:moveTo>
                    <a:lnTo>
                      <a:pt x="1" y="1"/>
                    </a:lnTo>
                    <a:lnTo>
                      <a:pt x="1" y="5113"/>
                    </a:lnTo>
                    <a:lnTo>
                      <a:pt x="265" y="5113"/>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59"/>
              <p:cNvSpPr/>
              <p:nvPr/>
            </p:nvSpPr>
            <p:spPr>
              <a:xfrm>
                <a:off x="2228175" y="1913700"/>
                <a:ext cx="6650" cy="126750"/>
              </a:xfrm>
              <a:custGeom>
                <a:avLst/>
                <a:gdLst/>
                <a:ahLst/>
                <a:cxnLst/>
                <a:rect l="l" t="t" r="r" b="b"/>
                <a:pathLst>
                  <a:path w="266" h="5070" fill="none" extrusionOk="0">
                    <a:moveTo>
                      <a:pt x="265" y="0"/>
                    </a:moveTo>
                    <a:lnTo>
                      <a:pt x="1" y="0"/>
                    </a:lnTo>
                    <a:lnTo>
                      <a:pt x="1" y="5069"/>
                    </a:lnTo>
                    <a:lnTo>
                      <a:pt x="265" y="5069"/>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59"/>
              <p:cNvSpPr/>
              <p:nvPr/>
            </p:nvSpPr>
            <p:spPr>
              <a:xfrm>
                <a:off x="2228175" y="1779250"/>
                <a:ext cx="6650" cy="126750"/>
              </a:xfrm>
              <a:custGeom>
                <a:avLst/>
                <a:gdLst/>
                <a:ahLst/>
                <a:cxnLst/>
                <a:rect l="l" t="t" r="r" b="b"/>
                <a:pathLst>
                  <a:path w="266" h="5070" fill="none" extrusionOk="0">
                    <a:moveTo>
                      <a:pt x="265" y="1"/>
                    </a:moveTo>
                    <a:lnTo>
                      <a:pt x="1" y="1"/>
                    </a:lnTo>
                    <a:lnTo>
                      <a:pt x="1" y="5070"/>
                    </a:lnTo>
                    <a:lnTo>
                      <a:pt x="265" y="5070"/>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59"/>
              <p:cNvSpPr/>
              <p:nvPr/>
            </p:nvSpPr>
            <p:spPr>
              <a:xfrm>
                <a:off x="2228175" y="1644825"/>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59"/>
              <p:cNvSpPr/>
              <p:nvPr/>
            </p:nvSpPr>
            <p:spPr>
              <a:xfrm>
                <a:off x="2362625" y="1644825"/>
                <a:ext cx="6625" cy="1333350"/>
              </a:xfrm>
              <a:custGeom>
                <a:avLst/>
                <a:gdLst/>
                <a:ahLst/>
                <a:cxnLst/>
                <a:rect l="l" t="t" r="r" b="b"/>
                <a:pathLst>
                  <a:path w="265" h="53334" extrusionOk="0">
                    <a:moveTo>
                      <a:pt x="0" y="0"/>
                    </a:moveTo>
                    <a:lnTo>
                      <a:pt x="0" y="5113"/>
                    </a:lnTo>
                    <a:lnTo>
                      <a:pt x="265" y="5113"/>
                    </a:lnTo>
                    <a:lnTo>
                      <a:pt x="265" y="0"/>
                    </a:lnTo>
                    <a:close/>
                    <a:moveTo>
                      <a:pt x="0" y="5378"/>
                    </a:moveTo>
                    <a:lnTo>
                      <a:pt x="0" y="10447"/>
                    </a:lnTo>
                    <a:lnTo>
                      <a:pt x="265" y="10447"/>
                    </a:lnTo>
                    <a:lnTo>
                      <a:pt x="265" y="5378"/>
                    </a:lnTo>
                    <a:close/>
                    <a:moveTo>
                      <a:pt x="0" y="10755"/>
                    </a:moveTo>
                    <a:lnTo>
                      <a:pt x="0" y="15824"/>
                    </a:lnTo>
                    <a:lnTo>
                      <a:pt x="265" y="15824"/>
                    </a:lnTo>
                    <a:lnTo>
                      <a:pt x="265" y="10755"/>
                    </a:lnTo>
                    <a:close/>
                    <a:moveTo>
                      <a:pt x="0" y="16089"/>
                    </a:moveTo>
                    <a:lnTo>
                      <a:pt x="0" y="21201"/>
                    </a:lnTo>
                    <a:lnTo>
                      <a:pt x="265" y="21201"/>
                    </a:lnTo>
                    <a:lnTo>
                      <a:pt x="265" y="16089"/>
                    </a:lnTo>
                    <a:close/>
                    <a:moveTo>
                      <a:pt x="0" y="21466"/>
                    </a:moveTo>
                    <a:lnTo>
                      <a:pt x="0" y="26579"/>
                    </a:lnTo>
                    <a:lnTo>
                      <a:pt x="265" y="26579"/>
                    </a:lnTo>
                    <a:lnTo>
                      <a:pt x="265" y="21466"/>
                    </a:lnTo>
                    <a:close/>
                    <a:moveTo>
                      <a:pt x="0" y="26843"/>
                    </a:moveTo>
                    <a:lnTo>
                      <a:pt x="0" y="31956"/>
                    </a:lnTo>
                    <a:lnTo>
                      <a:pt x="265" y="31956"/>
                    </a:lnTo>
                    <a:lnTo>
                      <a:pt x="265" y="26843"/>
                    </a:lnTo>
                    <a:close/>
                    <a:moveTo>
                      <a:pt x="0" y="32221"/>
                    </a:moveTo>
                    <a:lnTo>
                      <a:pt x="0" y="37334"/>
                    </a:lnTo>
                    <a:lnTo>
                      <a:pt x="265" y="37334"/>
                    </a:lnTo>
                    <a:lnTo>
                      <a:pt x="265" y="32221"/>
                    </a:lnTo>
                    <a:close/>
                    <a:moveTo>
                      <a:pt x="0" y="37598"/>
                    </a:moveTo>
                    <a:lnTo>
                      <a:pt x="0" y="42711"/>
                    </a:lnTo>
                    <a:lnTo>
                      <a:pt x="265" y="42711"/>
                    </a:lnTo>
                    <a:lnTo>
                      <a:pt x="265" y="37598"/>
                    </a:lnTo>
                    <a:close/>
                    <a:moveTo>
                      <a:pt x="0" y="42975"/>
                    </a:moveTo>
                    <a:lnTo>
                      <a:pt x="0" y="48088"/>
                    </a:lnTo>
                    <a:lnTo>
                      <a:pt x="265" y="48088"/>
                    </a:lnTo>
                    <a:lnTo>
                      <a:pt x="265" y="42975"/>
                    </a:lnTo>
                    <a:close/>
                    <a:moveTo>
                      <a:pt x="0" y="48353"/>
                    </a:moveTo>
                    <a:lnTo>
                      <a:pt x="0"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59"/>
              <p:cNvSpPr/>
              <p:nvPr/>
            </p:nvSpPr>
            <p:spPr>
              <a:xfrm>
                <a:off x="2362625" y="2853625"/>
                <a:ext cx="6625" cy="124550"/>
              </a:xfrm>
              <a:custGeom>
                <a:avLst/>
                <a:gdLst/>
                <a:ahLst/>
                <a:cxnLst/>
                <a:rect l="l" t="t" r="r" b="b"/>
                <a:pathLst>
                  <a:path w="265" h="4982" fill="none" extrusionOk="0">
                    <a:moveTo>
                      <a:pt x="265" y="1"/>
                    </a:moveTo>
                    <a:lnTo>
                      <a:pt x="0" y="1"/>
                    </a:lnTo>
                    <a:lnTo>
                      <a:pt x="0" y="4981"/>
                    </a:lnTo>
                    <a:lnTo>
                      <a:pt x="265" y="4981"/>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59"/>
              <p:cNvSpPr/>
              <p:nvPr/>
            </p:nvSpPr>
            <p:spPr>
              <a:xfrm>
                <a:off x="2362625" y="2719200"/>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59"/>
              <p:cNvSpPr/>
              <p:nvPr/>
            </p:nvSpPr>
            <p:spPr>
              <a:xfrm>
                <a:off x="2362625" y="2584750"/>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59"/>
              <p:cNvSpPr/>
              <p:nvPr/>
            </p:nvSpPr>
            <p:spPr>
              <a:xfrm>
                <a:off x="2362625" y="2450325"/>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59"/>
              <p:cNvSpPr/>
              <p:nvPr/>
            </p:nvSpPr>
            <p:spPr>
              <a:xfrm>
                <a:off x="2362625" y="2315900"/>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59"/>
              <p:cNvSpPr/>
              <p:nvPr/>
            </p:nvSpPr>
            <p:spPr>
              <a:xfrm>
                <a:off x="2362625" y="2181450"/>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59"/>
              <p:cNvSpPr/>
              <p:nvPr/>
            </p:nvSpPr>
            <p:spPr>
              <a:xfrm>
                <a:off x="2362625" y="2047025"/>
                <a:ext cx="6625" cy="127850"/>
              </a:xfrm>
              <a:custGeom>
                <a:avLst/>
                <a:gdLst/>
                <a:ahLst/>
                <a:cxnLst/>
                <a:rect l="l" t="t" r="r" b="b"/>
                <a:pathLst>
                  <a:path w="265" h="5114" fill="none" extrusionOk="0">
                    <a:moveTo>
                      <a:pt x="265" y="1"/>
                    </a:moveTo>
                    <a:lnTo>
                      <a:pt x="0" y="1"/>
                    </a:lnTo>
                    <a:lnTo>
                      <a:pt x="0" y="5113"/>
                    </a:lnTo>
                    <a:lnTo>
                      <a:pt x="265" y="5113"/>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59"/>
              <p:cNvSpPr/>
              <p:nvPr/>
            </p:nvSpPr>
            <p:spPr>
              <a:xfrm>
                <a:off x="2362625" y="1913700"/>
                <a:ext cx="6625" cy="126750"/>
              </a:xfrm>
              <a:custGeom>
                <a:avLst/>
                <a:gdLst/>
                <a:ahLst/>
                <a:cxnLst/>
                <a:rect l="l" t="t" r="r" b="b"/>
                <a:pathLst>
                  <a:path w="265" h="5070" fill="none" extrusionOk="0">
                    <a:moveTo>
                      <a:pt x="265" y="0"/>
                    </a:moveTo>
                    <a:lnTo>
                      <a:pt x="0" y="0"/>
                    </a:lnTo>
                    <a:lnTo>
                      <a:pt x="0" y="5069"/>
                    </a:lnTo>
                    <a:lnTo>
                      <a:pt x="265" y="5069"/>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59"/>
              <p:cNvSpPr/>
              <p:nvPr/>
            </p:nvSpPr>
            <p:spPr>
              <a:xfrm>
                <a:off x="2362625" y="1779250"/>
                <a:ext cx="6625" cy="126750"/>
              </a:xfrm>
              <a:custGeom>
                <a:avLst/>
                <a:gdLst/>
                <a:ahLst/>
                <a:cxnLst/>
                <a:rect l="l" t="t" r="r" b="b"/>
                <a:pathLst>
                  <a:path w="265" h="5070" fill="none" extrusionOk="0">
                    <a:moveTo>
                      <a:pt x="265" y="1"/>
                    </a:moveTo>
                    <a:lnTo>
                      <a:pt x="0" y="1"/>
                    </a:lnTo>
                    <a:lnTo>
                      <a:pt x="0" y="5070"/>
                    </a:lnTo>
                    <a:lnTo>
                      <a:pt x="265" y="5070"/>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59"/>
              <p:cNvSpPr/>
              <p:nvPr/>
            </p:nvSpPr>
            <p:spPr>
              <a:xfrm>
                <a:off x="2362625" y="1644825"/>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59"/>
              <p:cNvSpPr/>
              <p:nvPr/>
            </p:nvSpPr>
            <p:spPr>
              <a:xfrm>
                <a:off x="2497050" y="1644825"/>
                <a:ext cx="6625" cy="1333350"/>
              </a:xfrm>
              <a:custGeom>
                <a:avLst/>
                <a:gdLst/>
                <a:ahLst/>
                <a:cxnLst/>
                <a:rect l="l" t="t" r="r" b="b"/>
                <a:pathLst>
                  <a:path w="265" h="53334" extrusionOk="0">
                    <a:moveTo>
                      <a:pt x="0" y="0"/>
                    </a:moveTo>
                    <a:lnTo>
                      <a:pt x="0" y="5113"/>
                    </a:lnTo>
                    <a:lnTo>
                      <a:pt x="265" y="5113"/>
                    </a:lnTo>
                    <a:lnTo>
                      <a:pt x="265" y="0"/>
                    </a:lnTo>
                    <a:close/>
                    <a:moveTo>
                      <a:pt x="0" y="5378"/>
                    </a:moveTo>
                    <a:lnTo>
                      <a:pt x="0" y="10447"/>
                    </a:lnTo>
                    <a:lnTo>
                      <a:pt x="265" y="10447"/>
                    </a:lnTo>
                    <a:lnTo>
                      <a:pt x="265" y="5378"/>
                    </a:lnTo>
                    <a:close/>
                    <a:moveTo>
                      <a:pt x="0" y="10755"/>
                    </a:moveTo>
                    <a:lnTo>
                      <a:pt x="0" y="15824"/>
                    </a:lnTo>
                    <a:lnTo>
                      <a:pt x="265" y="15824"/>
                    </a:lnTo>
                    <a:lnTo>
                      <a:pt x="265" y="10755"/>
                    </a:lnTo>
                    <a:close/>
                    <a:moveTo>
                      <a:pt x="0" y="16089"/>
                    </a:moveTo>
                    <a:lnTo>
                      <a:pt x="0" y="21201"/>
                    </a:lnTo>
                    <a:lnTo>
                      <a:pt x="265" y="21201"/>
                    </a:lnTo>
                    <a:lnTo>
                      <a:pt x="265" y="16089"/>
                    </a:lnTo>
                    <a:close/>
                    <a:moveTo>
                      <a:pt x="0" y="21466"/>
                    </a:moveTo>
                    <a:lnTo>
                      <a:pt x="0" y="26579"/>
                    </a:lnTo>
                    <a:lnTo>
                      <a:pt x="265" y="26579"/>
                    </a:lnTo>
                    <a:lnTo>
                      <a:pt x="265" y="21466"/>
                    </a:lnTo>
                    <a:close/>
                    <a:moveTo>
                      <a:pt x="0" y="26843"/>
                    </a:moveTo>
                    <a:lnTo>
                      <a:pt x="0" y="31956"/>
                    </a:lnTo>
                    <a:lnTo>
                      <a:pt x="265" y="31956"/>
                    </a:lnTo>
                    <a:lnTo>
                      <a:pt x="265" y="26843"/>
                    </a:lnTo>
                    <a:close/>
                    <a:moveTo>
                      <a:pt x="0" y="32221"/>
                    </a:moveTo>
                    <a:lnTo>
                      <a:pt x="0" y="37334"/>
                    </a:lnTo>
                    <a:lnTo>
                      <a:pt x="265" y="37334"/>
                    </a:lnTo>
                    <a:lnTo>
                      <a:pt x="265" y="32221"/>
                    </a:lnTo>
                    <a:close/>
                    <a:moveTo>
                      <a:pt x="0" y="37598"/>
                    </a:moveTo>
                    <a:lnTo>
                      <a:pt x="0" y="42711"/>
                    </a:lnTo>
                    <a:lnTo>
                      <a:pt x="265" y="42711"/>
                    </a:lnTo>
                    <a:lnTo>
                      <a:pt x="265" y="37598"/>
                    </a:lnTo>
                    <a:close/>
                    <a:moveTo>
                      <a:pt x="0" y="42975"/>
                    </a:moveTo>
                    <a:lnTo>
                      <a:pt x="0" y="48088"/>
                    </a:lnTo>
                    <a:lnTo>
                      <a:pt x="265" y="48088"/>
                    </a:lnTo>
                    <a:lnTo>
                      <a:pt x="265" y="42975"/>
                    </a:lnTo>
                    <a:close/>
                    <a:moveTo>
                      <a:pt x="0" y="48353"/>
                    </a:moveTo>
                    <a:lnTo>
                      <a:pt x="0"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59"/>
              <p:cNvSpPr/>
              <p:nvPr/>
            </p:nvSpPr>
            <p:spPr>
              <a:xfrm>
                <a:off x="2497050" y="2853625"/>
                <a:ext cx="6625" cy="124550"/>
              </a:xfrm>
              <a:custGeom>
                <a:avLst/>
                <a:gdLst/>
                <a:ahLst/>
                <a:cxnLst/>
                <a:rect l="l" t="t" r="r" b="b"/>
                <a:pathLst>
                  <a:path w="265" h="4982" fill="none" extrusionOk="0">
                    <a:moveTo>
                      <a:pt x="265" y="1"/>
                    </a:moveTo>
                    <a:lnTo>
                      <a:pt x="0" y="1"/>
                    </a:lnTo>
                    <a:lnTo>
                      <a:pt x="0" y="4981"/>
                    </a:lnTo>
                    <a:lnTo>
                      <a:pt x="265" y="4981"/>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59"/>
              <p:cNvSpPr/>
              <p:nvPr/>
            </p:nvSpPr>
            <p:spPr>
              <a:xfrm>
                <a:off x="2497050" y="2719200"/>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59"/>
              <p:cNvSpPr/>
              <p:nvPr/>
            </p:nvSpPr>
            <p:spPr>
              <a:xfrm>
                <a:off x="2497050" y="2584750"/>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59"/>
              <p:cNvSpPr/>
              <p:nvPr/>
            </p:nvSpPr>
            <p:spPr>
              <a:xfrm>
                <a:off x="2497050" y="2450325"/>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59"/>
              <p:cNvSpPr/>
              <p:nvPr/>
            </p:nvSpPr>
            <p:spPr>
              <a:xfrm>
                <a:off x="2497050" y="2315900"/>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59"/>
              <p:cNvSpPr/>
              <p:nvPr/>
            </p:nvSpPr>
            <p:spPr>
              <a:xfrm>
                <a:off x="2497050" y="2181450"/>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59"/>
              <p:cNvSpPr/>
              <p:nvPr/>
            </p:nvSpPr>
            <p:spPr>
              <a:xfrm>
                <a:off x="2497050" y="2047025"/>
                <a:ext cx="6625" cy="127850"/>
              </a:xfrm>
              <a:custGeom>
                <a:avLst/>
                <a:gdLst/>
                <a:ahLst/>
                <a:cxnLst/>
                <a:rect l="l" t="t" r="r" b="b"/>
                <a:pathLst>
                  <a:path w="265" h="5114" fill="none" extrusionOk="0">
                    <a:moveTo>
                      <a:pt x="265" y="1"/>
                    </a:moveTo>
                    <a:lnTo>
                      <a:pt x="0" y="1"/>
                    </a:lnTo>
                    <a:lnTo>
                      <a:pt x="0" y="5113"/>
                    </a:lnTo>
                    <a:lnTo>
                      <a:pt x="265" y="5113"/>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59"/>
              <p:cNvSpPr/>
              <p:nvPr/>
            </p:nvSpPr>
            <p:spPr>
              <a:xfrm>
                <a:off x="2497050" y="1913700"/>
                <a:ext cx="6625" cy="126750"/>
              </a:xfrm>
              <a:custGeom>
                <a:avLst/>
                <a:gdLst/>
                <a:ahLst/>
                <a:cxnLst/>
                <a:rect l="l" t="t" r="r" b="b"/>
                <a:pathLst>
                  <a:path w="265" h="5070" fill="none" extrusionOk="0">
                    <a:moveTo>
                      <a:pt x="265" y="0"/>
                    </a:moveTo>
                    <a:lnTo>
                      <a:pt x="0" y="0"/>
                    </a:lnTo>
                    <a:lnTo>
                      <a:pt x="0" y="5069"/>
                    </a:lnTo>
                    <a:lnTo>
                      <a:pt x="265" y="5069"/>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59"/>
              <p:cNvSpPr/>
              <p:nvPr/>
            </p:nvSpPr>
            <p:spPr>
              <a:xfrm>
                <a:off x="2497050" y="1779250"/>
                <a:ext cx="6625" cy="126750"/>
              </a:xfrm>
              <a:custGeom>
                <a:avLst/>
                <a:gdLst/>
                <a:ahLst/>
                <a:cxnLst/>
                <a:rect l="l" t="t" r="r" b="b"/>
                <a:pathLst>
                  <a:path w="265" h="5070" fill="none" extrusionOk="0">
                    <a:moveTo>
                      <a:pt x="265" y="1"/>
                    </a:moveTo>
                    <a:lnTo>
                      <a:pt x="0" y="1"/>
                    </a:lnTo>
                    <a:lnTo>
                      <a:pt x="0" y="5070"/>
                    </a:lnTo>
                    <a:lnTo>
                      <a:pt x="265" y="5070"/>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59"/>
              <p:cNvSpPr/>
              <p:nvPr/>
            </p:nvSpPr>
            <p:spPr>
              <a:xfrm>
                <a:off x="2497050" y="1644825"/>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59"/>
              <p:cNvSpPr/>
              <p:nvPr/>
            </p:nvSpPr>
            <p:spPr>
              <a:xfrm>
                <a:off x="2631475" y="1644825"/>
                <a:ext cx="6650" cy="1333350"/>
              </a:xfrm>
              <a:custGeom>
                <a:avLst/>
                <a:gdLst/>
                <a:ahLst/>
                <a:cxnLst/>
                <a:rect l="l" t="t" r="r" b="b"/>
                <a:pathLst>
                  <a:path w="266" h="53334" extrusionOk="0">
                    <a:moveTo>
                      <a:pt x="1" y="0"/>
                    </a:moveTo>
                    <a:lnTo>
                      <a:pt x="1" y="5113"/>
                    </a:lnTo>
                    <a:lnTo>
                      <a:pt x="265" y="5113"/>
                    </a:lnTo>
                    <a:lnTo>
                      <a:pt x="265" y="0"/>
                    </a:lnTo>
                    <a:close/>
                    <a:moveTo>
                      <a:pt x="1" y="5378"/>
                    </a:moveTo>
                    <a:lnTo>
                      <a:pt x="1" y="10447"/>
                    </a:lnTo>
                    <a:lnTo>
                      <a:pt x="265" y="10447"/>
                    </a:lnTo>
                    <a:lnTo>
                      <a:pt x="265" y="5378"/>
                    </a:lnTo>
                    <a:close/>
                    <a:moveTo>
                      <a:pt x="1" y="10755"/>
                    </a:moveTo>
                    <a:lnTo>
                      <a:pt x="1" y="15824"/>
                    </a:lnTo>
                    <a:lnTo>
                      <a:pt x="265" y="15824"/>
                    </a:lnTo>
                    <a:lnTo>
                      <a:pt x="265" y="10755"/>
                    </a:lnTo>
                    <a:close/>
                    <a:moveTo>
                      <a:pt x="1" y="16089"/>
                    </a:moveTo>
                    <a:lnTo>
                      <a:pt x="1" y="21201"/>
                    </a:lnTo>
                    <a:lnTo>
                      <a:pt x="265" y="21201"/>
                    </a:lnTo>
                    <a:lnTo>
                      <a:pt x="265" y="16089"/>
                    </a:lnTo>
                    <a:close/>
                    <a:moveTo>
                      <a:pt x="1" y="21466"/>
                    </a:moveTo>
                    <a:lnTo>
                      <a:pt x="1" y="26579"/>
                    </a:lnTo>
                    <a:lnTo>
                      <a:pt x="265" y="26579"/>
                    </a:lnTo>
                    <a:lnTo>
                      <a:pt x="265" y="21466"/>
                    </a:lnTo>
                    <a:close/>
                    <a:moveTo>
                      <a:pt x="1" y="26843"/>
                    </a:moveTo>
                    <a:lnTo>
                      <a:pt x="1" y="31956"/>
                    </a:lnTo>
                    <a:lnTo>
                      <a:pt x="265" y="31956"/>
                    </a:lnTo>
                    <a:lnTo>
                      <a:pt x="265" y="26843"/>
                    </a:lnTo>
                    <a:close/>
                    <a:moveTo>
                      <a:pt x="1" y="32221"/>
                    </a:moveTo>
                    <a:lnTo>
                      <a:pt x="1" y="37334"/>
                    </a:lnTo>
                    <a:lnTo>
                      <a:pt x="265" y="37334"/>
                    </a:lnTo>
                    <a:lnTo>
                      <a:pt x="265" y="32221"/>
                    </a:lnTo>
                    <a:close/>
                    <a:moveTo>
                      <a:pt x="1" y="37598"/>
                    </a:moveTo>
                    <a:lnTo>
                      <a:pt x="1" y="42711"/>
                    </a:lnTo>
                    <a:lnTo>
                      <a:pt x="265" y="42711"/>
                    </a:lnTo>
                    <a:lnTo>
                      <a:pt x="265" y="37598"/>
                    </a:lnTo>
                    <a:close/>
                    <a:moveTo>
                      <a:pt x="1" y="42975"/>
                    </a:moveTo>
                    <a:lnTo>
                      <a:pt x="1" y="48088"/>
                    </a:lnTo>
                    <a:lnTo>
                      <a:pt x="265" y="48088"/>
                    </a:lnTo>
                    <a:lnTo>
                      <a:pt x="265" y="42975"/>
                    </a:lnTo>
                    <a:close/>
                    <a:moveTo>
                      <a:pt x="1" y="48353"/>
                    </a:moveTo>
                    <a:lnTo>
                      <a:pt x="1"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59"/>
              <p:cNvSpPr/>
              <p:nvPr/>
            </p:nvSpPr>
            <p:spPr>
              <a:xfrm>
                <a:off x="2631475" y="2853625"/>
                <a:ext cx="6650" cy="124550"/>
              </a:xfrm>
              <a:custGeom>
                <a:avLst/>
                <a:gdLst/>
                <a:ahLst/>
                <a:cxnLst/>
                <a:rect l="l" t="t" r="r" b="b"/>
                <a:pathLst>
                  <a:path w="266" h="4982" fill="none" extrusionOk="0">
                    <a:moveTo>
                      <a:pt x="265" y="1"/>
                    </a:moveTo>
                    <a:lnTo>
                      <a:pt x="1" y="1"/>
                    </a:lnTo>
                    <a:lnTo>
                      <a:pt x="1" y="4981"/>
                    </a:lnTo>
                    <a:lnTo>
                      <a:pt x="265" y="4981"/>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59"/>
              <p:cNvSpPr/>
              <p:nvPr/>
            </p:nvSpPr>
            <p:spPr>
              <a:xfrm>
                <a:off x="2631475" y="2719200"/>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59"/>
              <p:cNvSpPr/>
              <p:nvPr/>
            </p:nvSpPr>
            <p:spPr>
              <a:xfrm>
                <a:off x="2631475" y="2584750"/>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59"/>
              <p:cNvSpPr/>
              <p:nvPr/>
            </p:nvSpPr>
            <p:spPr>
              <a:xfrm>
                <a:off x="2631475" y="2450325"/>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59"/>
              <p:cNvSpPr/>
              <p:nvPr/>
            </p:nvSpPr>
            <p:spPr>
              <a:xfrm>
                <a:off x="2631475" y="2315900"/>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59"/>
              <p:cNvSpPr/>
              <p:nvPr/>
            </p:nvSpPr>
            <p:spPr>
              <a:xfrm>
                <a:off x="2631475" y="2181450"/>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59"/>
              <p:cNvSpPr/>
              <p:nvPr/>
            </p:nvSpPr>
            <p:spPr>
              <a:xfrm>
                <a:off x="2631475" y="2047025"/>
                <a:ext cx="6650" cy="127850"/>
              </a:xfrm>
              <a:custGeom>
                <a:avLst/>
                <a:gdLst/>
                <a:ahLst/>
                <a:cxnLst/>
                <a:rect l="l" t="t" r="r" b="b"/>
                <a:pathLst>
                  <a:path w="266" h="5114" fill="none" extrusionOk="0">
                    <a:moveTo>
                      <a:pt x="265" y="1"/>
                    </a:moveTo>
                    <a:lnTo>
                      <a:pt x="1" y="1"/>
                    </a:lnTo>
                    <a:lnTo>
                      <a:pt x="1" y="5113"/>
                    </a:lnTo>
                    <a:lnTo>
                      <a:pt x="265" y="5113"/>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59"/>
              <p:cNvSpPr/>
              <p:nvPr/>
            </p:nvSpPr>
            <p:spPr>
              <a:xfrm>
                <a:off x="2631475" y="1913700"/>
                <a:ext cx="6650" cy="126750"/>
              </a:xfrm>
              <a:custGeom>
                <a:avLst/>
                <a:gdLst/>
                <a:ahLst/>
                <a:cxnLst/>
                <a:rect l="l" t="t" r="r" b="b"/>
                <a:pathLst>
                  <a:path w="266" h="5070" fill="none" extrusionOk="0">
                    <a:moveTo>
                      <a:pt x="265" y="0"/>
                    </a:moveTo>
                    <a:lnTo>
                      <a:pt x="1" y="0"/>
                    </a:lnTo>
                    <a:lnTo>
                      <a:pt x="1" y="5069"/>
                    </a:lnTo>
                    <a:lnTo>
                      <a:pt x="265" y="5069"/>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59"/>
              <p:cNvSpPr/>
              <p:nvPr/>
            </p:nvSpPr>
            <p:spPr>
              <a:xfrm>
                <a:off x="2631475" y="1779250"/>
                <a:ext cx="6650" cy="126750"/>
              </a:xfrm>
              <a:custGeom>
                <a:avLst/>
                <a:gdLst/>
                <a:ahLst/>
                <a:cxnLst/>
                <a:rect l="l" t="t" r="r" b="b"/>
                <a:pathLst>
                  <a:path w="266" h="5070" fill="none" extrusionOk="0">
                    <a:moveTo>
                      <a:pt x="265" y="1"/>
                    </a:moveTo>
                    <a:lnTo>
                      <a:pt x="1" y="1"/>
                    </a:lnTo>
                    <a:lnTo>
                      <a:pt x="1" y="5070"/>
                    </a:lnTo>
                    <a:lnTo>
                      <a:pt x="265" y="5070"/>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59"/>
              <p:cNvSpPr/>
              <p:nvPr/>
            </p:nvSpPr>
            <p:spPr>
              <a:xfrm>
                <a:off x="2631475" y="1644825"/>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59"/>
              <p:cNvSpPr/>
              <p:nvPr/>
            </p:nvSpPr>
            <p:spPr>
              <a:xfrm>
                <a:off x="2761500" y="1645925"/>
                <a:ext cx="7750" cy="1336650"/>
              </a:xfrm>
              <a:custGeom>
                <a:avLst/>
                <a:gdLst/>
                <a:ahLst/>
                <a:cxnLst/>
                <a:rect l="l" t="t" r="r" b="b"/>
                <a:pathLst>
                  <a:path w="310" h="53466" extrusionOk="0">
                    <a:moveTo>
                      <a:pt x="1" y="1"/>
                    </a:moveTo>
                    <a:lnTo>
                      <a:pt x="1" y="5069"/>
                    </a:lnTo>
                    <a:lnTo>
                      <a:pt x="309" y="5069"/>
                    </a:lnTo>
                    <a:lnTo>
                      <a:pt x="309" y="1"/>
                    </a:lnTo>
                    <a:close/>
                    <a:moveTo>
                      <a:pt x="1" y="5334"/>
                    </a:moveTo>
                    <a:lnTo>
                      <a:pt x="1" y="10403"/>
                    </a:lnTo>
                    <a:lnTo>
                      <a:pt x="309" y="10403"/>
                    </a:lnTo>
                    <a:lnTo>
                      <a:pt x="309" y="5334"/>
                    </a:lnTo>
                    <a:close/>
                    <a:moveTo>
                      <a:pt x="1" y="10711"/>
                    </a:moveTo>
                    <a:lnTo>
                      <a:pt x="1" y="15780"/>
                    </a:lnTo>
                    <a:lnTo>
                      <a:pt x="309" y="15780"/>
                    </a:lnTo>
                    <a:lnTo>
                      <a:pt x="309" y="10711"/>
                    </a:lnTo>
                    <a:close/>
                    <a:moveTo>
                      <a:pt x="1" y="16045"/>
                    </a:moveTo>
                    <a:lnTo>
                      <a:pt x="1" y="21157"/>
                    </a:lnTo>
                    <a:lnTo>
                      <a:pt x="309" y="21157"/>
                    </a:lnTo>
                    <a:lnTo>
                      <a:pt x="309" y="16045"/>
                    </a:lnTo>
                    <a:close/>
                    <a:moveTo>
                      <a:pt x="1" y="21422"/>
                    </a:moveTo>
                    <a:lnTo>
                      <a:pt x="1" y="26535"/>
                    </a:lnTo>
                    <a:lnTo>
                      <a:pt x="309" y="26535"/>
                    </a:lnTo>
                    <a:lnTo>
                      <a:pt x="309" y="21422"/>
                    </a:lnTo>
                    <a:close/>
                    <a:moveTo>
                      <a:pt x="1" y="26799"/>
                    </a:moveTo>
                    <a:lnTo>
                      <a:pt x="1" y="31912"/>
                    </a:lnTo>
                    <a:lnTo>
                      <a:pt x="309" y="31912"/>
                    </a:lnTo>
                    <a:lnTo>
                      <a:pt x="309" y="26799"/>
                    </a:lnTo>
                    <a:close/>
                    <a:moveTo>
                      <a:pt x="1" y="32177"/>
                    </a:moveTo>
                    <a:lnTo>
                      <a:pt x="1" y="37290"/>
                    </a:lnTo>
                    <a:lnTo>
                      <a:pt x="309" y="37290"/>
                    </a:lnTo>
                    <a:lnTo>
                      <a:pt x="309" y="32177"/>
                    </a:lnTo>
                    <a:close/>
                    <a:moveTo>
                      <a:pt x="1" y="37554"/>
                    </a:moveTo>
                    <a:lnTo>
                      <a:pt x="1" y="42667"/>
                    </a:lnTo>
                    <a:lnTo>
                      <a:pt x="309" y="42667"/>
                    </a:lnTo>
                    <a:lnTo>
                      <a:pt x="309" y="37554"/>
                    </a:lnTo>
                    <a:close/>
                    <a:moveTo>
                      <a:pt x="1" y="42931"/>
                    </a:moveTo>
                    <a:lnTo>
                      <a:pt x="1" y="48044"/>
                    </a:lnTo>
                    <a:lnTo>
                      <a:pt x="309" y="48044"/>
                    </a:lnTo>
                    <a:lnTo>
                      <a:pt x="309" y="42931"/>
                    </a:lnTo>
                    <a:close/>
                    <a:moveTo>
                      <a:pt x="1" y="48309"/>
                    </a:moveTo>
                    <a:lnTo>
                      <a:pt x="1" y="53289"/>
                    </a:lnTo>
                    <a:lnTo>
                      <a:pt x="265" y="53289"/>
                    </a:lnTo>
                    <a:lnTo>
                      <a:pt x="265" y="53466"/>
                    </a:lnTo>
                    <a:lnTo>
                      <a:pt x="309" y="53466"/>
                    </a:lnTo>
                    <a:lnTo>
                      <a:pt x="309" y="48309"/>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59"/>
              <p:cNvSpPr/>
              <p:nvPr/>
            </p:nvSpPr>
            <p:spPr>
              <a:xfrm>
                <a:off x="2761500" y="1645925"/>
                <a:ext cx="7750" cy="1336650"/>
              </a:xfrm>
              <a:custGeom>
                <a:avLst/>
                <a:gdLst/>
                <a:ahLst/>
                <a:cxnLst/>
                <a:rect l="l" t="t" r="r" b="b"/>
                <a:pathLst>
                  <a:path w="310" h="53466" fill="none" extrusionOk="0">
                    <a:moveTo>
                      <a:pt x="309" y="1"/>
                    </a:moveTo>
                    <a:lnTo>
                      <a:pt x="1" y="1"/>
                    </a:lnTo>
                    <a:lnTo>
                      <a:pt x="1" y="5069"/>
                    </a:lnTo>
                    <a:lnTo>
                      <a:pt x="309" y="5069"/>
                    </a:lnTo>
                    <a:lnTo>
                      <a:pt x="309" y="5334"/>
                    </a:lnTo>
                    <a:lnTo>
                      <a:pt x="1" y="5334"/>
                    </a:lnTo>
                    <a:lnTo>
                      <a:pt x="1" y="10403"/>
                    </a:lnTo>
                    <a:lnTo>
                      <a:pt x="309" y="10403"/>
                    </a:lnTo>
                    <a:lnTo>
                      <a:pt x="309" y="10711"/>
                    </a:lnTo>
                    <a:lnTo>
                      <a:pt x="1" y="10711"/>
                    </a:lnTo>
                    <a:lnTo>
                      <a:pt x="1" y="15780"/>
                    </a:lnTo>
                    <a:lnTo>
                      <a:pt x="309" y="15780"/>
                    </a:lnTo>
                    <a:lnTo>
                      <a:pt x="309" y="16045"/>
                    </a:lnTo>
                    <a:lnTo>
                      <a:pt x="1" y="16045"/>
                    </a:lnTo>
                    <a:lnTo>
                      <a:pt x="1" y="21157"/>
                    </a:lnTo>
                    <a:lnTo>
                      <a:pt x="309" y="21157"/>
                    </a:lnTo>
                    <a:lnTo>
                      <a:pt x="309" y="21422"/>
                    </a:lnTo>
                    <a:lnTo>
                      <a:pt x="1" y="21422"/>
                    </a:lnTo>
                    <a:lnTo>
                      <a:pt x="1" y="26535"/>
                    </a:lnTo>
                    <a:lnTo>
                      <a:pt x="309" y="26535"/>
                    </a:lnTo>
                    <a:lnTo>
                      <a:pt x="309" y="26799"/>
                    </a:lnTo>
                    <a:lnTo>
                      <a:pt x="1" y="26799"/>
                    </a:lnTo>
                    <a:lnTo>
                      <a:pt x="1" y="31912"/>
                    </a:lnTo>
                    <a:lnTo>
                      <a:pt x="309" y="31912"/>
                    </a:lnTo>
                    <a:lnTo>
                      <a:pt x="309" y="32177"/>
                    </a:lnTo>
                    <a:lnTo>
                      <a:pt x="1" y="32177"/>
                    </a:lnTo>
                    <a:lnTo>
                      <a:pt x="1" y="37290"/>
                    </a:lnTo>
                    <a:lnTo>
                      <a:pt x="309" y="37290"/>
                    </a:lnTo>
                    <a:lnTo>
                      <a:pt x="309" y="37554"/>
                    </a:lnTo>
                    <a:lnTo>
                      <a:pt x="1" y="37554"/>
                    </a:lnTo>
                    <a:lnTo>
                      <a:pt x="1" y="42667"/>
                    </a:lnTo>
                    <a:lnTo>
                      <a:pt x="309" y="42667"/>
                    </a:lnTo>
                    <a:lnTo>
                      <a:pt x="309" y="42931"/>
                    </a:lnTo>
                    <a:lnTo>
                      <a:pt x="1" y="42931"/>
                    </a:lnTo>
                    <a:lnTo>
                      <a:pt x="1" y="48044"/>
                    </a:lnTo>
                    <a:lnTo>
                      <a:pt x="309" y="48044"/>
                    </a:lnTo>
                    <a:lnTo>
                      <a:pt x="309" y="48309"/>
                    </a:lnTo>
                    <a:lnTo>
                      <a:pt x="1" y="48309"/>
                    </a:lnTo>
                    <a:lnTo>
                      <a:pt x="1" y="53289"/>
                    </a:lnTo>
                    <a:lnTo>
                      <a:pt x="265" y="53289"/>
                    </a:lnTo>
                    <a:lnTo>
                      <a:pt x="265" y="53466"/>
                    </a:lnTo>
                    <a:lnTo>
                      <a:pt x="309" y="53466"/>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59"/>
              <p:cNvSpPr/>
              <p:nvPr/>
            </p:nvSpPr>
            <p:spPr>
              <a:xfrm>
                <a:off x="2093750" y="1638225"/>
                <a:ext cx="675500" cy="6625"/>
              </a:xfrm>
              <a:custGeom>
                <a:avLst/>
                <a:gdLst/>
                <a:ahLst/>
                <a:cxnLst/>
                <a:rect l="l" t="t" r="r" b="b"/>
                <a:pathLst>
                  <a:path w="27020" h="265" extrusionOk="0">
                    <a:moveTo>
                      <a:pt x="0" y="0"/>
                    </a:moveTo>
                    <a:lnTo>
                      <a:pt x="0" y="220"/>
                    </a:lnTo>
                    <a:lnTo>
                      <a:pt x="265" y="220"/>
                    </a:lnTo>
                    <a:lnTo>
                      <a:pt x="265" y="264"/>
                    </a:lnTo>
                    <a:lnTo>
                      <a:pt x="5378" y="264"/>
                    </a:lnTo>
                    <a:lnTo>
                      <a:pt x="5378" y="220"/>
                    </a:lnTo>
                    <a:lnTo>
                      <a:pt x="5642" y="220"/>
                    </a:lnTo>
                    <a:lnTo>
                      <a:pt x="5642" y="264"/>
                    </a:lnTo>
                    <a:lnTo>
                      <a:pt x="10755" y="264"/>
                    </a:lnTo>
                    <a:lnTo>
                      <a:pt x="10755" y="220"/>
                    </a:lnTo>
                    <a:lnTo>
                      <a:pt x="11020" y="220"/>
                    </a:lnTo>
                    <a:lnTo>
                      <a:pt x="11020" y="264"/>
                    </a:lnTo>
                    <a:lnTo>
                      <a:pt x="16132" y="264"/>
                    </a:lnTo>
                    <a:lnTo>
                      <a:pt x="16132" y="220"/>
                    </a:lnTo>
                    <a:lnTo>
                      <a:pt x="16397" y="220"/>
                    </a:lnTo>
                    <a:lnTo>
                      <a:pt x="16397" y="264"/>
                    </a:lnTo>
                    <a:lnTo>
                      <a:pt x="21510" y="264"/>
                    </a:lnTo>
                    <a:lnTo>
                      <a:pt x="21510" y="220"/>
                    </a:lnTo>
                    <a:lnTo>
                      <a:pt x="21774" y="220"/>
                    </a:lnTo>
                    <a:lnTo>
                      <a:pt x="21774" y="264"/>
                    </a:lnTo>
                    <a:lnTo>
                      <a:pt x="27019" y="264"/>
                    </a:lnTo>
                    <a:lnTo>
                      <a:pt x="2701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59"/>
              <p:cNvSpPr/>
              <p:nvPr/>
            </p:nvSpPr>
            <p:spPr>
              <a:xfrm>
                <a:off x="2093750" y="1638225"/>
                <a:ext cx="675500" cy="6625"/>
              </a:xfrm>
              <a:custGeom>
                <a:avLst/>
                <a:gdLst/>
                <a:ahLst/>
                <a:cxnLst/>
                <a:rect l="l" t="t" r="r" b="b"/>
                <a:pathLst>
                  <a:path w="27020" h="265" fill="none" extrusionOk="0">
                    <a:moveTo>
                      <a:pt x="27019" y="0"/>
                    </a:moveTo>
                    <a:lnTo>
                      <a:pt x="0" y="0"/>
                    </a:lnTo>
                    <a:lnTo>
                      <a:pt x="0" y="220"/>
                    </a:lnTo>
                    <a:lnTo>
                      <a:pt x="265" y="220"/>
                    </a:lnTo>
                    <a:lnTo>
                      <a:pt x="265" y="264"/>
                    </a:lnTo>
                    <a:lnTo>
                      <a:pt x="5378" y="264"/>
                    </a:lnTo>
                    <a:lnTo>
                      <a:pt x="5378" y="220"/>
                    </a:lnTo>
                    <a:lnTo>
                      <a:pt x="5642" y="220"/>
                    </a:lnTo>
                    <a:lnTo>
                      <a:pt x="5642" y="264"/>
                    </a:lnTo>
                    <a:lnTo>
                      <a:pt x="10755" y="264"/>
                    </a:lnTo>
                    <a:lnTo>
                      <a:pt x="10755" y="220"/>
                    </a:lnTo>
                    <a:lnTo>
                      <a:pt x="11020" y="220"/>
                    </a:lnTo>
                    <a:lnTo>
                      <a:pt x="11020" y="264"/>
                    </a:lnTo>
                    <a:lnTo>
                      <a:pt x="16132" y="264"/>
                    </a:lnTo>
                    <a:lnTo>
                      <a:pt x="16132" y="220"/>
                    </a:lnTo>
                    <a:lnTo>
                      <a:pt x="16397" y="220"/>
                    </a:lnTo>
                    <a:lnTo>
                      <a:pt x="16397" y="264"/>
                    </a:lnTo>
                    <a:lnTo>
                      <a:pt x="21510" y="264"/>
                    </a:lnTo>
                    <a:lnTo>
                      <a:pt x="21510" y="220"/>
                    </a:lnTo>
                    <a:lnTo>
                      <a:pt x="21774" y="220"/>
                    </a:lnTo>
                    <a:lnTo>
                      <a:pt x="21774" y="264"/>
                    </a:lnTo>
                    <a:lnTo>
                      <a:pt x="27019" y="264"/>
                    </a:lnTo>
                    <a:lnTo>
                      <a:pt x="2701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59"/>
              <p:cNvSpPr/>
              <p:nvPr/>
            </p:nvSpPr>
            <p:spPr>
              <a:xfrm>
                <a:off x="2093750" y="1643725"/>
                <a:ext cx="6625" cy="1125"/>
              </a:xfrm>
              <a:custGeom>
                <a:avLst/>
                <a:gdLst/>
                <a:ahLst/>
                <a:cxnLst/>
                <a:rect l="l" t="t" r="r" b="b"/>
                <a:pathLst>
                  <a:path w="265" h="45" extrusionOk="0">
                    <a:moveTo>
                      <a:pt x="0" y="0"/>
                    </a:moveTo>
                    <a:lnTo>
                      <a:pt x="0" y="44"/>
                    </a:lnTo>
                    <a:lnTo>
                      <a:pt x="265"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59"/>
              <p:cNvSpPr/>
              <p:nvPr/>
            </p:nvSpPr>
            <p:spPr>
              <a:xfrm>
                <a:off x="2093750" y="1643725"/>
                <a:ext cx="6625" cy="1125"/>
              </a:xfrm>
              <a:custGeom>
                <a:avLst/>
                <a:gdLst/>
                <a:ahLst/>
                <a:cxnLst/>
                <a:rect l="l" t="t" r="r" b="b"/>
                <a:pathLst>
                  <a:path w="265" h="45" fill="none" extrusionOk="0">
                    <a:moveTo>
                      <a:pt x="265" y="0"/>
                    </a:moveTo>
                    <a:lnTo>
                      <a:pt x="0" y="0"/>
                    </a:lnTo>
                    <a:lnTo>
                      <a:pt x="0" y="44"/>
                    </a:lnTo>
                    <a:lnTo>
                      <a:pt x="265" y="44"/>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59"/>
              <p:cNvSpPr/>
              <p:nvPr/>
            </p:nvSpPr>
            <p:spPr>
              <a:xfrm>
                <a:off x="2228175" y="1643725"/>
                <a:ext cx="6650" cy="1125"/>
              </a:xfrm>
              <a:custGeom>
                <a:avLst/>
                <a:gdLst/>
                <a:ahLst/>
                <a:cxnLst/>
                <a:rect l="l" t="t" r="r" b="b"/>
                <a:pathLst>
                  <a:path w="266" h="45" extrusionOk="0">
                    <a:moveTo>
                      <a:pt x="1" y="0"/>
                    </a:moveTo>
                    <a:lnTo>
                      <a:pt x="1" y="44"/>
                    </a:lnTo>
                    <a:lnTo>
                      <a:pt x="265"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59"/>
              <p:cNvSpPr/>
              <p:nvPr/>
            </p:nvSpPr>
            <p:spPr>
              <a:xfrm>
                <a:off x="2228175" y="1643725"/>
                <a:ext cx="6650" cy="1125"/>
              </a:xfrm>
              <a:custGeom>
                <a:avLst/>
                <a:gdLst/>
                <a:ahLst/>
                <a:cxnLst/>
                <a:rect l="l" t="t" r="r" b="b"/>
                <a:pathLst>
                  <a:path w="266" h="45" fill="none" extrusionOk="0">
                    <a:moveTo>
                      <a:pt x="265" y="0"/>
                    </a:moveTo>
                    <a:lnTo>
                      <a:pt x="1" y="0"/>
                    </a:lnTo>
                    <a:lnTo>
                      <a:pt x="1" y="44"/>
                    </a:lnTo>
                    <a:lnTo>
                      <a:pt x="265" y="44"/>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59"/>
              <p:cNvSpPr/>
              <p:nvPr/>
            </p:nvSpPr>
            <p:spPr>
              <a:xfrm>
                <a:off x="2362625" y="1643725"/>
                <a:ext cx="6625" cy="1125"/>
              </a:xfrm>
              <a:custGeom>
                <a:avLst/>
                <a:gdLst/>
                <a:ahLst/>
                <a:cxnLst/>
                <a:rect l="l" t="t" r="r" b="b"/>
                <a:pathLst>
                  <a:path w="265" h="45" extrusionOk="0">
                    <a:moveTo>
                      <a:pt x="0" y="0"/>
                    </a:moveTo>
                    <a:lnTo>
                      <a:pt x="0" y="44"/>
                    </a:lnTo>
                    <a:lnTo>
                      <a:pt x="265"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59"/>
              <p:cNvSpPr/>
              <p:nvPr/>
            </p:nvSpPr>
            <p:spPr>
              <a:xfrm>
                <a:off x="2362625" y="1643725"/>
                <a:ext cx="6625" cy="1125"/>
              </a:xfrm>
              <a:custGeom>
                <a:avLst/>
                <a:gdLst/>
                <a:ahLst/>
                <a:cxnLst/>
                <a:rect l="l" t="t" r="r" b="b"/>
                <a:pathLst>
                  <a:path w="265" h="45" fill="none" extrusionOk="0">
                    <a:moveTo>
                      <a:pt x="265" y="0"/>
                    </a:moveTo>
                    <a:lnTo>
                      <a:pt x="0" y="0"/>
                    </a:lnTo>
                    <a:lnTo>
                      <a:pt x="0" y="44"/>
                    </a:lnTo>
                    <a:lnTo>
                      <a:pt x="265" y="44"/>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59"/>
              <p:cNvSpPr/>
              <p:nvPr/>
            </p:nvSpPr>
            <p:spPr>
              <a:xfrm>
                <a:off x="2497050" y="1643725"/>
                <a:ext cx="6625" cy="1125"/>
              </a:xfrm>
              <a:custGeom>
                <a:avLst/>
                <a:gdLst/>
                <a:ahLst/>
                <a:cxnLst/>
                <a:rect l="l" t="t" r="r" b="b"/>
                <a:pathLst>
                  <a:path w="265" h="45" extrusionOk="0">
                    <a:moveTo>
                      <a:pt x="0" y="0"/>
                    </a:moveTo>
                    <a:lnTo>
                      <a:pt x="0" y="44"/>
                    </a:lnTo>
                    <a:lnTo>
                      <a:pt x="265"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59"/>
              <p:cNvSpPr/>
              <p:nvPr/>
            </p:nvSpPr>
            <p:spPr>
              <a:xfrm>
                <a:off x="2497050" y="1643725"/>
                <a:ext cx="6625" cy="1125"/>
              </a:xfrm>
              <a:custGeom>
                <a:avLst/>
                <a:gdLst/>
                <a:ahLst/>
                <a:cxnLst/>
                <a:rect l="l" t="t" r="r" b="b"/>
                <a:pathLst>
                  <a:path w="265" h="45" fill="none" extrusionOk="0">
                    <a:moveTo>
                      <a:pt x="265" y="0"/>
                    </a:moveTo>
                    <a:lnTo>
                      <a:pt x="0" y="0"/>
                    </a:lnTo>
                    <a:lnTo>
                      <a:pt x="0" y="44"/>
                    </a:lnTo>
                    <a:lnTo>
                      <a:pt x="265" y="44"/>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59"/>
              <p:cNvSpPr/>
              <p:nvPr/>
            </p:nvSpPr>
            <p:spPr>
              <a:xfrm>
                <a:off x="2631475" y="1643725"/>
                <a:ext cx="6650" cy="1125"/>
              </a:xfrm>
              <a:custGeom>
                <a:avLst/>
                <a:gdLst/>
                <a:ahLst/>
                <a:cxnLst/>
                <a:rect l="l" t="t" r="r" b="b"/>
                <a:pathLst>
                  <a:path w="266" h="45" extrusionOk="0">
                    <a:moveTo>
                      <a:pt x="1" y="0"/>
                    </a:moveTo>
                    <a:lnTo>
                      <a:pt x="1" y="44"/>
                    </a:lnTo>
                    <a:lnTo>
                      <a:pt x="265"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59"/>
              <p:cNvSpPr/>
              <p:nvPr/>
            </p:nvSpPr>
            <p:spPr>
              <a:xfrm>
                <a:off x="2631475" y="1643725"/>
                <a:ext cx="6650" cy="1125"/>
              </a:xfrm>
              <a:custGeom>
                <a:avLst/>
                <a:gdLst/>
                <a:ahLst/>
                <a:cxnLst/>
                <a:rect l="l" t="t" r="r" b="b"/>
                <a:pathLst>
                  <a:path w="266" h="45" fill="none" extrusionOk="0">
                    <a:moveTo>
                      <a:pt x="265" y="0"/>
                    </a:moveTo>
                    <a:lnTo>
                      <a:pt x="1" y="0"/>
                    </a:lnTo>
                    <a:lnTo>
                      <a:pt x="1" y="44"/>
                    </a:lnTo>
                    <a:lnTo>
                      <a:pt x="265" y="44"/>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59"/>
              <p:cNvSpPr/>
              <p:nvPr/>
            </p:nvSpPr>
            <p:spPr>
              <a:xfrm>
                <a:off x="2100350" y="1772650"/>
                <a:ext cx="661175" cy="6625"/>
              </a:xfrm>
              <a:custGeom>
                <a:avLst/>
                <a:gdLst/>
                <a:ahLst/>
                <a:cxnLst/>
                <a:rect l="l" t="t" r="r" b="b"/>
                <a:pathLst>
                  <a:path w="26447"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59"/>
              <p:cNvSpPr/>
              <p:nvPr/>
            </p:nvSpPr>
            <p:spPr>
              <a:xfrm>
                <a:off x="2100350" y="17726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59"/>
              <p:cNvSpPr/>
              <p:nvPr/>
            </p:nvSpPr>
            <p:spPr>
              <a:xfrm>
                <a:off x="2234800" y="1772650"/>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59"/>
              <p:cNvSpPr/>
              <p:nvPr/>
            </p:nvSpPr>
            <p:spPr>
              <a:xfrm>
                <a:off x="2369225" y="1772650"/>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59"/>
              <p:cNvSpPr/>
              <p:nvPr/>
            </p:nvSpPr>
            <p:spPr>
              <a:xfrm>
                <a:off x="2503650" y="17726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59"/>
              <p:cNvSpPr/>
              <p:nvPr/>
            </p:nvSpPr>
            <p:spPr>
              <a:xfrm>
                <a:off x="2638100" y="1772650"/>
                <a:ext cx="123425" cy="6625"/>
              </a:xfrm>
              <a:custGeom>
                <a:avLst/>
                <a:gdLst/>
                <a:ahLst/>
                <a:cxnLst/>
                <a:rect l="l" t="t" r="r" b="b"/>
                <a:pathLst>
                  <a:path w="4937" h="265" fill="none" extrusionOk="0">
                    <a:moveTo>
                      <a:pt x="4937" y="0"/>
                    </a:moveTo>
                    <a:lnTo>
                      <a:pt x="0" y="0"/>
                    </a:lnTo>
                    <a:lnTo>
                      <a:pt x="0" y="265"/>
                    </a:lnTo>
                    <a:lnTo>
                      <a:pt x="4937" y="265"/>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59"/>
              <p:cNvSpPr/>
              <p:nvPr/>
            </p:nvSpPr>
            <p:spPr>
              <a:xfrm>
                <a:off x="2093750" y="17726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59"/>
              <p:cNvSpPr/>
              <p:nvPr/>
            </p:nvSpPr>
            <p:spPr>
              <a:xfrm>
                <a:off x="2093750" y="17726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59"/>
              <p:cNvSpPr/>
              <p:nvPr/>
            </p:nvSpPr>
            <p:spPr>
              <a:xfrm>
                <a:off x="2228175" y="17726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59"/>
              <p:cNvSpPr/>
              <p:nvPr/>
            </p:nvSpPr>
            <p:spPr>
              <a:xfrm>
                <a:off x="2228175" y="17726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59"/>
              <p:cNvSpPr/>
              <p:nvPr/>
            </p:nvSpPr>
            <p:spPr>
              <a:xfrm>
                <a:off x="2362625" y="17726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59"/>
              <p:cNvSpPr/>
              <p:nvPr/>
            </p:nvSpPr>
            <p:spPr>
              <a:xfrm>
                <a:off x="2362625" y="17726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59"/>
              <p:cNvSpPr/>
              <p:nvPr/>
            </p:nvSpPr>
            <p:spPr>
              <a:xfrm>
                <a:off x="2497050" y="17726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59"/>
              <p:cNvSpPr/>
              <p:nvPr/>
            </p:nvSpPr>
            <p:spPr>
              <a:xfrm>
                <a:off x="2497050" y="17726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59"/>
              <p:cNvSpPr/>
              <p:nvPr/>
            </p:nvSpPr>
            <p:spPr>
              <a:xfrm>
                <a:off x="2631475" y="17726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59"/>
              <p:cNvSpPr/>
              <p:nvPr/>
            </p:nvSpPr>
            <p:spPr>
              <a:xfrm>
                <a:off x="2631475" y="17726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59"/>
              <p:cNvSpPr/>
              <p:nvPr/>
            </p:nvSpPr>
            <p:spPr>
              <a:xfrm>
                <a:off x="2761500" y="1772650"/>
                <a:ext cx="7750" cy="6625"/>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59"/>
              <p:cNvSpPr/>
              <p:nvPr/>
            </p:nvSpPr>
            <p:spPr>
              <a:xfrm>
                <a:off x="2761500" y="1772650"/>
                <a:ext cx="7750" cy="6625"/>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59"/>
              <p:cNvSpPr/>
              <p:nvPr/>
            </p:nvSpPr>
            <p:spPr>
              <a:xfrm>
                <a:off x="2100350" y="1905975"/>
                <a:ext cx="661175" cy="7750"/>
              </a:xfrm>
              <a:custGeom>
                <a:avLst/>
                <a:gdLst/>
                <a:ahLst/>
                <a:cxnLst/>
                <a:rect l="l" t="t" r="r" b="b"/>
                <a:pathLst>
                  <a:path w="26447" h="310" extrusionOk="0">
                    <a:moveTo>
                      <a:pt x="1" y="1"/>
                    </a:moveTo>
                    <a:lnTo>
                      <a:pt x="1" y="309"/>
                    </a:lnTo>
                    <a:lnTo>
                      <a:pt x="5114" y="309"/>
                    </a:lnTo>
                    <a:lnTo>
                      <a:pt x="5114" y="1"/>
                    </a:lnTo>
                    <a:close/>
                    <a:moveTo>
                      <a:pt x="5378" y="1"/>
                    </a:moveTo>
                    <a:lnTo>
                      <a:pt x="5378" y="309"/>
                    </a:lnTo>
                    <a:lnTo>
                      <a:pt x="10491" y="309"/>
                    </a:lnTo>
                    <a:lnTo>
                      <a:pt x="10491" y="1"/>
                    </a:lnTo>
                    <a:close/>
                    <a:moveTo>
                      <a:pt x="10756" y="1"/>
                    </a:moveTo>
                    <a:lnTo>
                      <a:pt x="10756" y="309"/>
                    </a:lnTo>
                    <a:lnTo>
                      <a:pt x="15868" y="309"/>
                    </a:lnTo>
                    <a:lnTo>
                      <a:pt x="15868" y="1"/>
                    </a:lnTo>
                    <a:close/>
                    <a:moveTo>
                      <a:pt x="16133" y="1"/>
                    </a:moveTo>
                    <a:lnTo>
                      <a:pt x="16133" y="309"/>
                    </a:lnTo>
                    <a:lnTo>
                      <a:pt x="21246" y="309"/>
                    </a:lnTo>
                    <a:lnTo>
                      <a:pt x="21246" y="1"/>
                    </a:lnTo>
                    <a:close/>
                    <a:moveTo>
                      <a:pt x="21510" y="1"/>
                    </a:moveTo>
                    <a:lnTo>
                      <a:pt x="21510" y="309"/>
                    </a:lnTo>
                    <a:lnTo>
                      <a:pt x="26447" y="309"/>
                    </a:lnTo>
                    <a:lnTo>
                      <a:pt x="264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59"/>
              <p:cNvSpPr/>
              <p:nvPr/>
            </p:nvSpPr>
            <p:spPr>
              <a:xfrm>
                <a:off x="2100350" y="1905975"/>
                <a:ext cx="127850" cy="7750"/>
              </a:xfrm>
              <a:custGeom>
                <a:avLst/>
                <a:gdLst/>
                <a:ahLst/>
                <a:cxnLst/>
                <a:rect l="l" t="t" r="r" b="b"/>
                <a:pathLst>
                  <a:path w="5114" h="310" fill="none" extrusionOk="0">
                    <a:moveTo>
                      <a:pt x="5114" y="1"/>
                    </a:moveTo>
                    <a:lnTo>
                      <a:pt x="1" y="1"/>
                    </a:lnTo>
                    <a:lnTo>
                      <a:pt x="1" y="309"/>
                    </a:lnTo>
                    <a:lnTo>
                      <a:pt x="5114" y="309"/>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59"/>
              <p:cNvSpPr/>
              <p:nvPr/>
            </p:nvSpPr>
            <p:spPr>
              <a:xfrm>
                <a:off x="2234800" y="1905975"/>
                <a:ext cx="127850" cy="7750"/>
              </a:xfrm>
              <a:custGeom>
                <a:avLst/>
                <a:gdLst/>
                <a:ahLst/>
                <a:cxnLst/>
                <a:rect l="l" t="t" r="r" b="b"/>
                <a:pathLst>
                  <a:path w="5114" h="310" fill="none" extrusionOk="0">
                    <a:moveTo>
                      <a:pt x="5113" y="1"/>
                    </a:moveTo>
                    <a:lnTo>
                      <a:pt x="0" y="1"/>
                    </a:lnTo>
                    <a:lnTo>
                      <a:pt x="0" y="309"/>
                    </a:lnTo>
                    <a:lnTo>
                      <a:pt x="5113" y="309"/>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59"/>
              <p:cNvSpPr/>
              <p:nvPr/>
            </p:nvSpPr>
            <p:spPr>
              <a:xfrm>
                <a:off x="2369225" y="1905975"/>
                <a:ext cx="127850" cy="7750"/>
              </a:xfrm>
              <a:custGeom>
                <a:avLst/>
                <a:gdLst/>
                <a:ahLst/>
                <a:cxnLst/>
                <a:rect l="l" t="t" r="r" b="b"/>
                <a:pathLst>
                  <a:path w="5114" h="310" fill="none" extrusionOk="0">
                    <a:moveTo>
                      <a:pt x="5113" y="1"/>
                    </a:moveTo>
                    <a:lnTo>
                      <a:pt x="1" y="1"/>
                    </a:lnTo>
                    <a:lnTo>
                      <a:pt x="1" y="309"/>
                    </a:lnTo>
                    <a:lnTo>
                      <a:pt x="5113" y="309"/>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59"/>
              <p:cNvSpPr/>
              <p:nvPr/>
            </p:nvSpPr>
            <p:spPr>
              <a:xfrm>
                <a:off x="2503650" y="1905975"/>
                <a:ext cx="127850" cy="7750"/>
              </a:xfrm>
              <a:custGeom>
                <a:avLst/>
                <a:gdLst/>
                <a:ahLst/>
                <a:cxnLst/>
                <a:rect l="l" t="t" r="r" b="b"/>
                <a:pathLst>
                  <a:path w="5114" h="310" fill="none" extrusionOk="0">
                    <a:moveTo>
                      <a:pt x="5114" y="1"/>
                    </a:moveTo>
                    <a:lnTo>
                      <a:pt x="1" y="1"/>
                    </a:lnTo>
                    <a:lnTo>
                      <a:pt x="1" y="309"/>
                    </a:lnTo>
                    <a:lnTo>
                      <a:pt x="5114" y="309"/>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59"/>
              <p:cNvSpPr/>
              <p:nvPr/>
            </p:nvSpPr>
            <p:spPr>
              <a:xfrm>
                <a:off x="2638100" y="1905975"/>
                <a:ext cx="123425" cy="7750"/>
              </a:xfrm>
              <a:custGeom>
                <a:avLst/>
                <a:gdLst/>
                <a:ahLst/>
                <a:cxnLst/>
                <a:rect l="l" t="t" r="r" b="b"/>
                <a:pathLst>
                  <a:path w="4937" h="310" fill="none" extrusionOk="0">
                    <a:moveTo>
                      <a:pt x="4937" y="1"/>
                    </a:moveTo>
                    <a:lnTo>
                      <a:pt x="0" y="1"/>
                    </a:lnTo>
                    <a:lnTo>
                      <a:pt x="0" y="309"/>
                    </a:lnTo>
                    <a:lnTo>
                      <a:pt x="4937" y="309"/>
                    </a:lnTo>
                    <a:lnTo>
                      <a:pt x="4937"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59"/>
              <p:cNvSpPr/>
              <p:nvPr/>
            </p:nvSpPr>
            <p:spPr>
              <a:xfrm>
                <a:off x="2093750" y="1905975"/>
                <a:ext cx="6625" cy="7750"/>
              </a:xfrm>
              <a:custGeom>
                <a:avLst/>
                <a:gdLst/>
                <a:ahLst/>
                <a:cxnLst/>
                <a:rect l="l" t="t" r="r" b="b"/>
                <a:pathLst>
                  <a:path w="265" h="310" extrusionOk="0">
                    <a:moveTo>
                      <a:pt x="0" y="1"/>
                    </a:moveTo>
                    <a:lnTo>
                      <a:pt x="0" y="309"/>
                    </a:lnTo>
                    <a:lnTo>
                      <a:pt x="265" y="309"/>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59"/>
              <p:cNvSpPr/>
              <p:nvPr/>
            </p:nvSpPr>
            <p:spPr>
              <a:xfrm>
                <a:off x="2093750" y="1905975"/>
                <a:ext cx="6625" cy="7750"/>
              </a:xfrm>
              <a:custGeom>
                <a:avLst/>
                <a:gdLst/>
                <a:ahLst/>
                <a:cxnLst/>
                <a:rect l="l" t="t" r="r" b="b"/>
                <a:pathLst>
                  <a:path w="265" h="310" fill="none" extrusionOk="0">
                    <a:moveTo>
                      <a:pt x="265" y="1"/>
                    </a:moveTo>
                    <a:lnTo>
                      <a:pt x="0" y="1"/>
                    </a:lnTo>
                    <a:lnTo>
                      <a:pt x="0" y="309"/>
                    </a:lnTo>
                    <a:lnTo>
                      <a:pt x="265" y="30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59"/>
              <p:cNvSpPr/>
              <p:nvPr/>
            </p:nvSpPr>
            <p:spPr>
              <a:xfrm>
                <a:off x="2228175" y="1905975"/>
                <a:ext cx="6650" cy="7750"/>
              </a:xfrm>
              <a:custGeom>
                <a:avLst/>
                <a:gdLst/>
                <a:ahLst/>
                <a:cxnLst/>
                <a:rect l="l" t="t" r="r" b="b"/>
                <a:pathLst>
                  <a:path w="266" h="310" extrusionOk="0">
                    <a:moveTo>
                      <a:pt x="1" y="1"/>
                    </a:moveTo>
                    <a:lnTo>
                      <a:pt x="1" y="309"/>
                    </a:lnTo>
                    <a:lnTo>
                      <a:pt x="265" y="309"/>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59"/>
              <p:cNvSpPr/>
              <p:nvPr/>
            </p:nvSpPr>
            <p:spPr>
              <a:xfrm>
                <a:off x="2228175" y="1905975"/>
                <a:ext cx="6650" cy="7750"/>
              </a:xfrm>
              <a:custGeom>
                <a:avLst/>
                <a:gdLst/>
                <a:ahLst/>
                <a:cxnLst/>
                <a:rect l="l" t="t" r="r" b="b"/>
                <a:pathLst>
                  <a:path w="266" h="310" fill="none" extrusionOk="0">
                    <a:moveTo>
                      <a:pt x="265" y="1"/>
                    </a:moveTo>
                    <a:lnTo>
                      <a:pt x="1" y="1"/>
                    </a:lnTo>
                    <a:lnTo>
                      <a:pt x="1" y="309"/>
                    </a:lnTo>
                    <a:lnTo>
                      <a:pt x="265" y="30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59"/>
              <p:cNvSpPr/>
              <p:nvPr/>
            </p:nvSpPr>
            <p:spPr>
              <a:xfrm>
                <a:off x="2362625" y="1905975"/>
                <a:ext cx="6625" cy="7750"/>
              </a:xfrm>
              <a:custGeom>
                <a:avLst/>
                <a:gdLst/>
                <a:ahLst/>
                <a:cxnLst/>
                <a:rect l="l" t="t" r="r" b="b"/>
                <a:pathLst>
                  <a:path w="265" h="310" extrusionOk="0">
                    <a:moveTo>
                      <a:pt x="0" y="1"/>
                    </a:moveTo>
                    <a:lnTo>
                      <a:pt x="0" y="309"/>
                    </a:lnTo>
                    <a:lnTo>
                      <a:pt x="265" y="309"/>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59"/>
              <p:cNvSpPr/>
              <p:nvPr/>
            </p:nvSpPr>
            <p:spPr>
              <a:xfrm>
                <a:off x="2362625" y="1905975"/>
                <a:ext cx="6625" cy="7750"/>
              </a:xfrm>
              <a:custGeom>
                <a:avLst/>
                <a:gdLst/>
                <a:ahLst/>
                <a:cxnLst/>
                <a:rect l="l" t="t" r="r" b="b"/>
                <a:pathLst>
                  <a:path w="265" h="310" fill="none" extrusionOk="0">
                    <a:moveTo>
                      <a:pt x="265" y="1"/>
                    </a:moveTo>
                    <a:lnTo>
                      <a:pt x="0" y="1"/>
                    </a:lnTo>
                    <a:lnTo>
                      <a:pt x="0" y="309"/>
                    </a:lnTo>
                    <a:lnTo>
                      <a:pt x="265" y="30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59"/>
              <p:cNvSpPr/>
              <p:nvPr/>
            </p:nvSpPr>
            <p:spPr>
              <a:xfrm>
                <a:off x="2497050" y="1905975"/>
                <a:ext cx="6625" cy="7750"/>
              </a:xfrm>
              <a:custGeom>
                <a:avLst/>
                <a:gdLst/>
                <a:ahLst/>
                <a:cxnLst/>
                <a:rect l="l" t="t" r="r" b="b"/>
                <a:pathLst>
                  <a:path w="265" h="310" extrusionOk="0">
                    <a:moveTo>
                      <a:pt x="0" y="1"/>
                    </a:moveTo>
                    <a:lnTo>
                      <a:pt x="0" y="309"/>
                    </a:lnTo>
                    <a:lnTo>
                      <a:pt x="265" y="309"/>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59"/>
              <p:cNvSpPr/>
              <p:nvPr/>
            </p:nvSpPr>
            <p:spPr>
              <a:xfrm>
                <a:off x="2497050" y="1905975"/>
                <a:ext cx="6625" cy="7750"/>
              </a:xfrm>
              <a:custGeom>
                <a:avLst/>
                <a:gdLst/>
                <a:ahLst/>
                <a:cxnLst/>
                <a:rect l="l" t="t" r="r" b="b"/>
                <a:pathLst>
                  <a:path w="265" h="310" fill="none" extrusionOk="0">
                    <a:moveTo>
                      <a:pt x="265" y="1"/>
                    </a:moveTo>
                    <a:lnTo>
                      <a:pt x="0" y="1"/>
                    </a:lnTo>
                    <a:lnTo>
                      <a:pt x="0" y="309"/>
                    </a:lnTo>
                    <a:lnTo>
                      <a:pt x="265" y="30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59"/>
              <p:cNvSpPr/>
              <p:nvPr/>
            </p:nvSpPr>
            <p:spPr>
              <a:xfrm>
                <a:off x="2631475" y="1905975"/>
                <a:ext cx="6650" cy="7750"/>
              </a:xfrm>
              <a:custGeom>
                <a:avLst/>
                <a:gdLst/>
                <a:ahLst/>
                <a:cxnLst/>
                <a:rect l="l" t="t" r="r" b="b"/>
                <a:pathLst>
                  <a:path w="266" h="310" extrusionOk="0">
                    <a:moveTo>
                      <a:pt x="1" y="1"/>
                    </a:moveTo>
                    <a:lnTo>
                      <a:pt x="1" y="309"/>
                    </a:lnTo>
                    <a:lnTo>
                      <a:pt x="265" y="309"/>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59"/>
              <p:cNvSpPr/>
              <p:nvPr/>
            </p:nvSpPr>
            <p:spPr>
              <a:xfrm>
                <a:off x="2631475" y="1905975"/>
                <a:ext cx="6650" cy="7750"/>
              </a:xfrm>
              <a:custGeom>
                <a:avLst/>
                <a:gdLst/>
                <a:ahLst/>
                <a:cxnLst/>
                <a:rect l="l" t="t" r="r" b="b"/>
                <a:pathLst>
                  <a:path w="266" h="310" fill="none" extrusionOk="0">
                    <a:moveTo>
                      <a:pt x="265" y="1"/>
                    </a:moveTo>
                    <a:lnTo>
                      <a:pt x="1" y="1"/>
                    </a:lnTo>
                    <a:lnTo>
                      <a:pt x="1" y="309"/>
                    </a:lnTo>
                    <a:lnTo>
                      <a:pt x="265" y="30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59"/>
              <p:cNvSpPr/>
              <p:nvPr/>
            </p:nvSpPr>
            <p:spPr>
              <a:xfrm>
                <a:off x="2761500" y="1905975"/>
                <a:ext cx="7750" cy="7750"/>
              </a:xfrm>
              <a:custGeom>
                <a:avLst/>
                <a:gdLst/>
                <a:ahLst/>
                <a:cxnLst/>
                <a:rect l="l" t="t" r="r" b="b"/>
                <a:pathLst>
                  <a:path w="310" h="310" extrusionOk="0">
                    <a:moveTo>
                      <a:pt x="1" y="1"/>
                    </a:moveTo>
                    <a:lnTo>
                      <a:pt x="1" y="309"/>
                    </a:lnTo>
                    <a:lnTo>
                      <a:pt x="309" y="309"/>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59"/>
              <p:cNvSpPr/>
              <p:nvPr/>
            </p:nvSpPr>
            <p:spPr>
              <a:xfrm>
                <a:off x="2761500" y="1905975"/>
                <a:ext cx="7750" cy="7750"/>
              </a:xfrm>
              <a:custGeom>
                <a:avLst/>
                <a:gdLst/>
                <a:ahLst/>
                <a:cxnLst/>
                <a:rect l="l" t="t" r="r" b="b"/>
                <a:pathLst>
                  <a:path w="310" h="310" fill="none" extrusionOk="0">
                    <a:moveTo>
                      <a:pt x="309" y="1"/>
                    </a:moveTo>
                    <a:lnTo>
                      <a:pt x="1" y="1"/>
                    </a:lnTo>
                    <a:lnTo>
                      <a:pt x="1" y="309"/>
                    </a:lnTo>
                    <a:lnTo>
                      <a:pt x="309" y="309"/>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59"/>
              <p:cNvSpPr/>
              <p:nvPr/>
            </p:nvSpPr>
            <p:spPr>
              <a:xfrm>
                <a:off x="2100350" y="2040425"/>
                <a:ext cx="661175" cy="6625"/>
              </a:xfrm>
              <a:custGeom>
                <a:avLst/>
                <a:gdLst/>
                <a:ahLst/>
                <a:cxnLst/>
                <a:rect l="l" t="t" r="r" b="b"/>
                <a:pathLst>
                  <a:path w="26447"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9"/>
              <p:cNvSpPr/>
              <p:nvPr/>
            </p:nvSpPr>
            <p:spPr>
              <a:xfrm>
                <a:off x="2100350" y="20404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9"/>
              <p:cNvSpPr/>
              <p:nvPr/>
            </p:nvSpPr>
            <p:spPr>
              <a:xfrm>
                <a:off x="2234800" y="2040425"/>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9"/>
              <p:cNvSpPr/>
              <p:nvPr/>
            </p:nvSpPr>
            <p:spPr>
              <a:xfrm>
                <a:off x="2369225" y="2040425"/>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59"/>
              <p:cNvSpPr/>
              <p:nvPr/>
            </p:nvSpPr>
            <p:spPr>
              <a:xfrm>
                <a:off x="2503650" y="20404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59"/>
              <p:cNvSpPr/>
              <p:nvPr/>
            </p:nvSpPr>
            <p:spPr>
              <a:xfrm>
                <a:off x="2638100" y="2040425"/>
                <a:ext cx="123425" cy="6625"/>
              </a:xfrm>
              <a:custGeom>
                <a:avLst/>
                <a:gdLst/>
                <a:ahLst/>
                <a:cxnLst/>
                <a:rect l="l" t="t" r="r" b="b"/>
                <a:pathLst>
                  <a:path w="4937" h="265" fill="none" extrusionOk="0">
                    <a:moveTo>
                      <a:pt x="4937" y="0"/>
                    </a:moveTo>
                    <a:lnTo>
                      <a:pt x="0" y="0"/>
                    </a:lnTo>
                    <a:lnTo>
                      <a:pt x="0" y="265"/>
                    </a:lnTo>
                    <a:lnTo>
                      <a:pt x="4937" y="265"/>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9"/>
              <p:cNvSpPr/>
              <p:nvPr/>
            </p:nvSpPr>
            <p:spPr>
              <a:xfrm>
                <a:off x="2093750" y="20404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9"/>
              <p:cNvSpPr/>
              <p:nvPr/>
            </p:nvSpPr>
            <p:spPr>
              <a:xfrm>
                <a:off x="2093750" y="20404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9"/>
              <p:cNvSpPr/>
              <p:nvPr/>
            </p:nvSpPr>
            <p:spPr>
              <a:xfrm>
                <a:off x="2228175" y="20404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59"/>
              <p:cNvSpPr/>
              <p:nvPr/>
            </p:nvSpPr>
            <p:spPr>
              <a:xfrm>
                <a:off x="2228175" y="20404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59"/>
              <p:cNvSpPr/>
              <p:nvPr/>
            </p:nvSpPr>
            <p:spPr>
              <a:xfrm>
                <a:off x="2362625" y="20404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59"/>
              <p:cNvSpPr/>
              <p:nvPr/>
            </p:nvSpPr>
            <p:spPr>
              <a:xfrm>
                <a:off x="2362625" y="20404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9"/>
              <p:cNvSpPr/>
              <p:nvPr/>
            </p:nvSpPr>
            <p:spPr>
              <a:xfrm>
                <a:off x="2497050" y="20404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59"/>
              <p:cNvSpPr/>
              <p:nvPr/>
            </p:nvSpPr>
            <p:spPr>
              <a:xfrm>
                <a:off x="2497050" y="20404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9"/>
              <p:cNvSpPr/>
              <p:nvPr/>
            </p:nvSpPr>
            <p:spPr>
              <a:xfrm>
                <a:off x="2631475" y="20404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9"/>
              <p:cNvSpPr/>
              <p:nvPr/>
            </p:nvSpPr>
            <p:spPr>
              <a:xfrm>
                <a:off x="2631475" y="20404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9"/>
              <p:cNvSpPr/>
              <p:nvPr/>
            </p:nvSpPr>
            <p:spPr>
              <a:xfrm>
                <a:off x="2761500" y="2040425"/>
                <a:ext cx="7750" cy="6625"/>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9"/>
              <p:cNvSpPr/>
              <p:nvPr/>
            </p:nvSpPr>
            <p:spPr>
              <a:xfrm>
                <a:off x="2761500" y="2040425"/>
                <a:ext cx="7750" cy="6625"/>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59"/>
              <p:cNvSpPr/>
              <p:nvPr/>
            </p:nvSpPr>
            <p:spPr>
              <a:xfrm>
                <a:off x="2100350" y="2174850"/>
                <a:ext cx="661175" cy="6625"/>
              </a:xfrm>
              <a:custGeom>
                <a:avLst/>
                <a:gdLst/>
                <a:ahLst/>
                <a:cxnLst/>
                <a:rect l="l" t="t" r="r" b="b"/>
                <a:pathLst>
                  <a:path w="26447"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59"/>
              <p:cNvSpPr/>
              <p:nvPr/>
            </p:nvSpPr>
            <p:spPr>
              <a:xfrm>
                <a:off x="2100350" y="21748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9"/>
              <p:cNvSpPr/>
              <p:nvPr/>
            </p:nvSpPr>
            <p:spPr>
              <a:xfrm>
                <a:off x="2234800" y="2174850"/>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59"/>
              <p:cNvSpPr/>
              <p:nvPr/>
            </p:nvSpPr>
            <p:spPr>
              <a:xfrm>
                <a:off x="2369225" y="2174850"/>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59"/>
              <p:cNvSpPr/>
              <p:nvPr/>
            </p:nvSpPr>
            <p:spPr>
              <a:xfrm>
                <a:off x="2503650" y="21748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59"/>
              <p:cNvSpPr/>
              <p:nvPr/>
            </p:nvSpPr>
            <p:spPr>
              <a:xfrm>
                <a:off x="2638100" y="2174850"/>
                <a:ext cx="123425" cy="6625"/>
              </a:xfrm>
              <a:custGeom>
                <a:avLst/>
                <a:gdLst/>
                <a:ahLst/>
                <a:cxnLst/>
                <a:rect l="l" t="t" r="r" b="b"/>
                <a:pathLst>
                  <a:path w="4937" h="265" fill="none" extrusionOk="0">
                    <a:moveTo>
                      <a:pt x="4937" y="0"/>
                    </a:moveTo>
                    <a:lnTo>
                      <a:pt x="0" y="0"/>
                    </a:lnTo>
                    <a:lnTo>
                      <a:pt x="0" y="265"/>
                    </a:lnTo>
                    <a:lnTo>
                      <a:pt x="4937" y="265"/>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59"/>
              <p:cNvSpPr/>
              <p:nvPr/>
            </p:nvSpPr>
            <p:spPr>
              <a:xfrm>
                <a:off x="2093750" y="21748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59"/>
              <p:cNvSpPr/>
              <p:nvPr/>
            </p:nvSpPr>
            <p:spPr>
              <a:xfrm>
                <a:off x="2093750" y="21748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59"/>
              <p:cNvSpPr/>
              <p:nvPr/>
            </p:nvSpPr>
            <p:spPr>
              <a:xfrm>
                <a:off x="2228175" y="21748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59"/>
              <p:cNvSpPr/>
              <p:nvPr/>
            </p:nvSpPr>
            <p:spPr>
              <a:xfrm>
                <a:off x="2228175" y="21748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59"/>
              <p:cNvSpPr/>
              <p:nvPr/>
            </p:nvSpPr>
            <p:spPr>
              <a:xfrm>
                <a:off x="2362625" y="21748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59"/>
              <p:cNvSpPr/>
              <p:nvPr/>
            </p:nvSpPr>
            <p:spPr>
              <a:xfrm>
                <a:off x="2362625" y="21748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59"/>
              <p:cNvSpPr/>
              <p:nvPr/>
            </p:nvSpPr>
            <p:spPr>
              <a:xfrm>
                <a:off x="2497050" y="21748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59"/>
              <p:cNvSpPr/>
              <p:nvPr/>
            </p:nvSpPr>
            <p:spPr>
              <a:xfrm>
                <a:off x="2497050" y="21748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59"/>
              <p:cNvSpPr/>
              <p:nvPr/>
            </p:nvSpPr>
            <p:spPr>
              <a:xfrm>
                <a:off x="2631475" y="21748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59"/>
              <p:cNvSpPr/>
              <p:nvPr/>
            </p:nvSpPr>
            <p:spPr>
              <a:xfrm>
                <a:off x="2631475" y="21748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59"/>
              <p:cNvSpPr/>
              <p:nvPr/>
            </p:nvSpPr>
            <p:spPr>
              <a:xfrm>
                <a:off x="2761500" y="2174850"/>
                <a:ext cx="7750" cy="6625"/>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59"/>
              <p:cNvSpPr/>
              <p:nvPr/>
            </p:nvSpPr>
            <p:spPr>
              <a:xfrm>
                <a:off x="2761500" y="2174850"/>
                <a:ext cx="7750" cy="6625"/>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59"/>
              <p:cNvSpPr/>
              <p:nvPr/>
            </p:nvSpPr>
            <p:spPr>
              <a:xfrm>
                <a:off x="2100350" y="2309275"/>
                <a:ext cx="661175" cy="6650"/>
              </a:xfrm>
              <a:custGeom>
                <a:avLst/>
                <a:gdLst/>
                <a:ahLst/>
                <a:cxnLst/>
                <a:rect l="l" t="t" r="r" b="b"/>
                <a:pathLst>
                  <a:path w="26447" h="266" extrusionOk="0">
                    <a:moveTo>
                      <a:pt x="1" y="1"/>
                    </a:moveTo>
                    <a:lnTo>
                      <a:pt x="1" y="265"/>
                    </a:lnTo>
                    <a:lnTo>
                      <a:pt x="5114" y="265"/>
                    </a:lnTo>
                    <a:lnTo>
                      <a:pt x="5114" y="1"/>
                    </a:lnTo>
                    <a:close/>
                    <a:moveTo>
                      <a:pt x="5378" y="1"/>
                    </a:moveTo>
                    <a:lnTo>
                      <a:pt x="5378" y="265"/>
                    </a:lnTo>
                    <a:lnTo>
                      <a:pt x="10491" y="265"/>
                    </a:lnTo>
                    <a:lnTo>
                      <a:pt x="10491" y="1"/>
                    </a:lnTo>
                    <a:close/>
                    <a:moveTo>
                      <a:pt x="10756" y="1"/>
                    </a:moveTo>
                    <a:lnTo>
                      <a:pt x="10756" y="265"/>
                    </a:lnTo>
                    <a:lnTo>
                      <a:pt x="15868" y="265"/>
                    </a:lnTo>
                    <a:lnTo>
                      <a:pt x="15868" y="1"/>
                    </a:lnTo>
                    <a:close/>
                    <a:moveTo>
                      <a:pt x="16133" y="1"/>
                    </a:moveTo>
                    <a:lnTo>
                      <a:pt x="16133" y="265"/>
                    </a:lnTo>
                    <a:lnTo>
                      <a:pt x="21246" y="265"/>
                    </a:lnTo>
                    <a:lnTo>
                      <a:pt x="21246" y="1"/>
                    </a:lnTo>
                    <a:close/>
                    <a:moveTo>
                      <a:pt x="21510" y="1"/>
                    </a:moveTo>
                    <a:lnTo>
                      <a:pt x="21510" y="265"/>
                    </a:lnTo>
                    <a:lnTo>
                      <a:pt x="26447" y="265"/>
                    </a:lnTo>
                    <a:lnTo>
                      <a:pt x="264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59"/>
              <p:cNvSpPr/>
              <p:nvPr/>
            </p:nvSpPr>
            <p:spPr>
              <a:xfrm>
                <a:off x="2100350" y="2309275"/>
                <a:ext cx="127850" cy="6650"/>
              </a:xfrm>
              <a:custGeom>
                <a:avLst/>
                <a:gdLst/>
                <a:ahLst/>
                <a:cxnLst/>
                <a:rect l="l" t="t" r="r" b="b"/>
                <a:pathLst>
                  <a:path w="5114" h="266"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59"/>
              <p:cNvSpPr/>
              <p:nvPr/>
            </p:nvSpPr>
            <p:spPr>
              <a:xfrm>
                <a:off x="2234800" y="2309275"/>
                <a:ext cx="127850" cy="6650"/>
              </a:xfrm>
              <a:custGeom>
                <a:avLst/>
                <a:gdLst/>
                <a:ahLst/>
                <a:cxnLst/>
                <a:rect l="l" t="t" r="r" b="b"/>
                <a:pathLst>
                  <a:path w="5114" h="266" fill="none" extrusionOk="0">
                    <a:moveTo>
                      <a:pt x="5113" y="1"/>
                    </a:moveTo>
                    <a:lnTo>
                      <a:pt x="0" y="1"/>
                    </a:lnTo>
                    <a:lnTo>
                      <a:pt x="0"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59"/>
              <p:cNvSpPr/>
              <p:nvPr/>
            </p:nvSpPr>
            <p:spPr>
              <a:xfrm>
                <a:off x="2369225" y="2309275"/>
                <a:ext cx="127850" cy="6650"/>
              </a:xfrm>
              <a:custGeom>
                <a:avLst/>
                <a:gdLst/>
                <a:ahLst/>
                <a:cxnLst/>
                <a:rect l="l" t="t" r="r" b="b"/>
                <a:pathLst>
                  <a:path w="5114" h="266" fill="none" extrusionOk="0">
                    <a:moveTo>
                      <a:pt x="5113" y="1"/>
                    </a:moveTo>
                    <a:lnTo>
                      <a:pt x="1" y="1"/>
                    </a:lnTo>
                    <a:lnTo>
                      <a:pt x="1"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59"/>
              <p:cNvSpPr/>
              <p:nvPr/>
            </p:nvSpPr>
            <p:spPr>
              <a:xfrm>
                <a:off x="2503650" y="2309275"/>
                <a:ext cx="127850" cy="6650"/>
              </a:xfrm>
              <a:custGeom>
                <a:avLst/>
                <a:gdLst/>
                <a:ahLst/>
                <a:cxnLst/>
                <a:rect l="l" t="t" r="r" b="b"/>
                <a:pathLst>
                  <a:path w="5114" h="266"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59"/>
              <p:cNvSpPr/>
              <p:nvPr/>
            </p:nvSpPr>
            <p:spPr>
              <a:xfrm>
                <a:off x="2638100" y="2309275"/>
                <a:ext cx="123425" cy="6650"/>
              </a:xfrm>
              <a:custGeom>
                <a:avLst/>
                <a:gdLst/>
                <a:ahLst/>
                <a:cxnLst/>
                <a:rect l="l" t="t" r="r" b="b"/>
                <a:pathLst>
                  <a:path w="4937" h="266" fill="none" extrusionOk="0">
                    <a:moveTo>
                      <a:pt x="4937" y="1"/>
                    </a:moveTo>
                    <a:lnTo>
                      <a:pt x="0" y="1"/>
                    </a:lnTo>
                    <a:lnTo>
                      <a:pt x="0" y="265"/>
                    </a:lnTo>
                    <a:lnTo>
                      <a:pt x="4937" y="265"/>
                    </a:lnTo>
                    <a:lnTo>
                      <a:pt x="4937"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59"/>
              <p:cNvSpPr/>
              <p:nvPr/>
            </p:nvSpPr>
            <p:spPr>
              <a:xfrm>
                <a:off x="2093750" y="23092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59"/>
              <p:cNvSpPr/>
              <p:nvPr/>
            </p:nvSpPr>
            <p:spPr>
              <a:xfrm>
                <a:off x="2093750" y="23092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59"/>
              <p:cNvSpPr/>
              <p:nvPr/>
            </p:nvSpPr>
            <p:spPr>
              <a:xfrm>
                <a:off x="2228175" y="2309275"/>
                <a:ext cx="6650" cy="6650"/>
              </a:xfrm>
              <a:custGeom>
                <a:avLst/>
                <a:gdLst/>
                <a:ahLst/>
                <a:cxnLst/>
                <a:rect l="l" t="t" r="r" b="b"/>
                <a:pathLst>
                  <a:path w="266" h="266"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59"/>
              <p:cNvSpPr/>
              <p:nvPr/>
            </p:nvSpPr>
            <p:spPr>
              <a:xfrm>
                <a:off x="2228175" y="2309275"/>
                <a:ext cx="6650" cy="6650"/>
              </a:xfrm>
              <a:custGeom>
                <a:avLst/>
                <a:gdLst/>
                <a:ahLst/>
                <a:cxnLst/>
                <a:rect l="l" t="t" r="r" b="b"/>
                <a:pathLst>
                  <a:path w="266" h="266"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59"/>
              <p:cNvSpPr/>
              <p:nvPr/>
            </p:nvSpPr>
            <p:spPr>
              <a:xfrm>
                <a:off x="2362625" y="23092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59"/>
              <p:cNvSpPr/>
              <p:nvPr/>
            </p:nvSpPr>
            <p:spPr>
              <a:xfrm>
                <a:off x="2362625" y="23092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59"/>
              <p:cNvSpPr/>
              <p:nvPr/>
            </p:nvSpPr>
            <p:spPr>
              <a:xfrm>
                <a:off x="2497050" y="23092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59"/>
              <p:cNvSpPr/>
              <p:nvPr/>
            </p:nvSpPr>
            <p:spPr>
              <a:xfrm>
                <a:off x="2497050" y="23092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59"/>
              <p:cNvSpPr/>
              <p:nvPr/>
            </p:nvSpPr>
            <p:spPr>
              <a:xfrm>
                <a:off x="2631475" y="2309275"/>
                <a:ext cx="6650" cy="6650"/>
              </a:xfrm>
              <a:custGeom>
                <a:avLst/>
                <a:gdLst/>
                <a:ahLst/>
                <a:cxnLst/>
                <a:rect l="l" t="t" r="r" b="b"/>
                <a:pathLst>
                  <a:path w="266" h="266"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59"/>
              <p:cNvSpPr/>
              <p:nvPr/>
            </p:nvSpPr>
            <p:spPr>
              <a:xfrm>
                <a:off x="2631475" y="2309275"/>
                <a:ext cx="6650" cy="6650"/>
              </a:xfrm>
              <a:custGeom>
                <a:avLst/>
                <a:gdLst/>
                <a:ahLst/>
                <a:cxnLst/>
                <a:rect l="l" t="t" r="r" b="b"/>
                <a:pathLst>
                  <a:path w="266" h="266"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59"/>
              <p:cNvSpPr/>
              <p:nvPr/>
            </p:nvSpPr>
            <p:spPr>
              <a:xfrm>
                <a:off x="2761500" y="2309275"/>
                <a:ext cx="7750" cy="6650"/>
              </a:xfrm>
              <a:custGeom>
                <a:avLst/>
                <a:gdLst/>
                <a:ahLst/>
                <a:cxnLst/>
                <a:rect l="l" t="t" r="r" b="b"/>
                <a:pathLst>
                  <a:path w="310" h="266" extrusionOk="0">
                    <a:moveTo>
                      <a:pt x="1" y="1"/>
                    </a:moveTo>
                    <a:lnTo>
                      <a:pt x="1" y="265"/>
                    </a:lnTo>
                    <a:lnTo>
                      <a:pt x="309" y="265"/>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59"/>
              <p:cNvSpPr/>
              <p:nvPr/>
            </p:nvSpPr>
            <p:spPr>
              <a:xfrm>
                <a:off x="2761500" y="2309275"/>
                <a:ext cx="7750" cy="6650"/>
              </a:xfrm>
              <a:custGeom>
                <a:avLst/>
                <a:gdLst/>
                <a:ahLst/>
                <a:cxnLst/>
                <a:rect l="l" t="t" r="r" b="b"/>
                <a:pathLst>
                  <a:path w="310" h="266" fill="none" extrusionOk="0">
                    <a:moveTo>
                      <a:pt x="309" y="1"/>
                    </a:moveTo>
                    <a:lnTo>
                      <a:pt x="1" y="1"/>
                    </a:lnTo>
                    <a:lnTo>
                      <a:pt x="1" y="265"/>
                    </a:lnTo>
                    <a:lnTo>
                      <a:pt x="309" y="265"/>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59"/>
              <p:cNvSpPr/>
              <p:nvPr/>
            </p:nvSpPr>
            <p:spPr>
              <a:xfrm>
                <a:off x="2100350" y="2443725"/>
                <a:ext cx="661175" cy="6625"/>
              </a:xfrm>
              <a:custGeom>
                <a:avLst/>
                <a:gdLst/>
                <a:ahLst/>
                <a:cxnLst/>
                <a:rect l="l" t="t" r="r" b="b"/>
                <a:pathLst>
                  <a:path w="26447"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59"/>
              <p:cNvSpPr/>
              <p:nvPr/>
            </p:nvSpPr>
            <p:spPr>
              <a:xfrm>
                <a:off x="2100350" y="24437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59"/>
              <p:cNvSpPr/>
              <p:nvPr/>
            </p:nvSpPr>
            <p:spPr>
              <a:xfrm>
                <a:off x="2234800" y="2443725"/>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59"/>
              <p:cNvSpPr/>
              <p:nvPr/>
            </p:nvSpPr>
            <p:spPr>
              <a:xfrm>
                <a:off x="2369225" y="2443725"/>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59"/>
              <p:cNvSpPr/>
              <p:nvPr/>
            </p:nvSpPr>
            <p:spPr>
              <a:xfrm>
                <a:off x="2503650" y="24437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59"/>
              <p:cNvSpPr/>
              <p:nvPr/>
            </p:nvSpPr>
            <p:spPr>
              <a:xfrm>
                <a:off x="2638100" y="2443725"/>
                <a:ext cx="123425" cy="6625"/>
              </a:xfrm>
              <a:custGeom>
                <a:avLst/>
                <a:gdLst/>
                <a:ahLst/>
                <a:cxnLst/>
                <a:rect l="l" t="t" r="r" b="b"/>
                <a:pathLst>
                  <a:path w="4937" h="265" fill="none" extrusionOk="0">
                    <a:moveTo>
                      <a:pt x="4937" y="0"/>
                    </a:moveTo>
                    <a:lnTo>
                      <a:pt x="0" y="0"/>
                    </a:lnTo>
                    <a:lnTo>
                      <a:pt x="0" y="265"/>
                    </a:lnTo>
                    <a:lnTo>
                      <a:pt x="4937" y="265"/>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59"/>
              <p:cNvSpPr/>
              <p:nvPr/>
            </p:nvSpPr>
            <p:spPr>
              <a:xfrm>
                <a:off x="2093750" y="24437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59"/>
              <p:cNvSpPr/>
              <p:nvPr/>
            </p:nvSpPr>
            <p:spPr>
              <a:xfrm>
                <a:off x="2093750" y="24437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59"/>
              <p:cNvSpPr/>
              <p:nvPr/>
            </p:nvSpPr>
            <p:spPr>
              <a:xfrm>
                <a:off x="2228175" y="24437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59"/>
              <p:cNvSpPr/>
              <p:nvPr/>
            </p:nvSpPr>
            <p:spPr>
              <a:xfrm>
                <a:off x="2228175" y="24437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59"/>
              <p:cNvSpPr/>
              <p:nvPr/>
            </p:nvSpPr>
            <p:spPr>
              <a:xfrm>
                <a:off x="2362625" y="24437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59"/>
              <p:cNvSpPr/>
              <p:nvPr/>
            </p:nvSpPr>
            <p:spPr>
              <a:xfrm>
                <a:off x="2362625" y="24437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59"/>
              <p:cNvSpPr/>
              <p:nvPr/>
            </p:nvSpPr>
            <p:spPr>
              <a:xfrm>
                <a:off x="2497050" y="24437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59"/>
              <p:cNvSpPr/>
              <p:nvPr/>
            </p:nvSpPr>
            <p:spPr>
              <a:xfrm>
                <a:off x="2497050" y="24437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59"/>
              <p:cNvSpPr/>
              <p:nvPr/>
            </p:nvSpPr>
            <p:spPr>
              <a:xfrm>
                <a:off x="2631475" y="24437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59"/>
              <p:cNvSpPr/>
              <p:nvPr/>
            </p:nvSpPr>
            <p:spPr>
              <a:xfrm>
                <a:off x="2631475" y="24437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59"/>
              <p:cNvSpPr/>
              <p:nvPr/>
            </p:nvSpPr>
            <p:spPr>
              <a:xfrm>
                <a:off x="2761500" y="2443725"/>
                <a:ext cx="7750" cy="6625"/>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59"/>
              <p:cNvSpPr/>
              <p:nvPr/>
            </p:nvSpPr>
            <p:spPr>
              <a:xfrm>
                <a:off x="2761500" y="2443725"/>
                <a:ext cx="7750" cy="6625"/>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59"/>
              <p:cNvSpPr/>
              <p:nvPr/>
            </p:nvSpPr>
            <p:spPr>
              <a:xfrm>
                <a:off x="2100350" y="2578150"/>
                <a:ext cx="661175" cy="6625"/>
              </a:xfrm>
              <a:custGeom>
                <a:avLst/>
                <a:gdLst/>
                <a:ahLst/>
                <a:cxnLst/>
                <a:rect l="l" t="t" r="r" b="b"/>
                <a:pathLst>
                  <a:path w="26447" h="265" extrusionOk="0">
                    <a:moveTo>
                      <a:pt x="1" y="1"/>
                    </a:moveTo>
                    <a:lnTo>
                      <a:pt x="1" y="265"/>
                    </a:lnTo>
                    <a:lnTo>
                      <a:pt x="5114" y="265"/>
                    </a:lnTo>
                    <a:lnTo>
                      <a:pt x="5114" y="1"/>
                    </a:lnTo>
                    <a:close/>
                    <a:moveTo>
                      <a:pt x="5378" y="1"/>
                    </a:moveTo>
                    <a:lnTo>
                      <a:pt x="5378" y="265"/>
                    </a:lnTo>
                    <a:lnTo>
                      <a:pt x="10491" y="265"/>
                    </a:lnTo>
                    <a:lnTo>
                      <a:pt x="10491" y="1"/>
                    </a:lnTo>
                    <a:close/>
                    <a:moveTo>
                      <a:pt x="10756" y="1"/>
                    </a:moveTo>
                    <a:lnTo>
                      <a:pt x="10756" y="265"/>
                    </a:lnTo>
                    <a:lnTo>
                      <a:pt x="15868" y="265"/>
                    </a:lnTo>
                    <a:lnTo>
                      <a:pt x="15868" y="1"/>
                    </a:lnTo>
                    <a:close/>
                    <a:moveTo>
                      <a:pt x="16133" y="1"/>
                    </a:moveTo>
                    <a:lnTo>
                      <a:pt x="16133" y="265"/>
                    </a:lnTo>
                    <a:lnTo>
                      <a:pt x="21246" y="265"/>
                    </a:lnTo>
                    <a:lnTo>
                      <a:pt x="21246" y="1"/>
                    </a:lnTo>
                    <a:close/>
                    <a:moveTo>
                      <a:pt x="21510" y="1"/>
                    </a:moveTo>
                    <a:lnTo>
                      <a:pt x="21510" y="265"/>
                    </a:lnTo>
                    <a:lnTo>
                      <a:pt x="26447" y="265"/>
                    </a:lnTo>
                    <a:lnTo>
                      <a:pt x="264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59"/>
              <p:cNvSpPr/>
              <p:nvPr/>
            </p:nvSpPr>
            <p:spPr>
              <a:xfrm>
                <a:off x="2100350" y="2578150"/>
                <a:ext cx="127850" cy="6625"/>
              </a:xfrm>
              <a:custGeom>
                <a:avLst/>
                <a:gdLst/>
                <a:ahLst/>
                <a:cxnLst/>
                <a:rect l="l" t="t" r="r" b="b"/>
                <a:pathLst>
                  <a:path w="5114" h="265"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59"/>
              <p:cNvSpPr/>
              <p:nvPr/>
            </p:nvSpPr>
            <p:spPr>
              <a:xfrm>
                <a:off x="2234800" y="2578150"/>
                <a:ext cx="127850" cy="6625"/>
              </a:xfrm>
              <a:custGeom>
                <a:avLst/>
                <a:gdLst/>
                <a:ahLst/>
                <a:cxnLst/>
                <a:rect l="l" t="t" r="r" b="b"/>
                <a:pathLst>
                  <a:path w="5114" h="265" fill="none" extrusionOk="0">
                    <a:moveTo>
                      <a:pt x="5113" y="1"/>
                    </a:moveTo>
                    <a:lnTo>
                      <a:pt x="0" y="1"/>
                    </a:lnTo>
                    <a:lnTo>
                      <a:pt x="0"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59"/>
              <p:cNvSpPr/>
              <p:nvPr/>
            </p:nvSpPr>
            <p:spPr>
              <a:xfrm>
                <a:off x="2369225" y="2578150"/>
                <a:ext cx="127850" cy="6625"/>
              </a:xfrm>
              <a:custGeom>
                <a:avLst/>
                <a:gdLst/>
                <a:ahLst/>
                <a:cxnLst/>
                <a:rect l="l" t="t" r="r" b="b"/>
                <a:pathLst>
                  <a:path w="5114" h="265" fill="none" extrusionOk="0">
                    <a:moveTo>
                      <a:pt x="5113" y="1"/>
                    </a:moveTo>
                    <a:lnTo>
                      <a:pt x="1" y="1"/>
                    </a:lnTo>
                    <a:lnTo>
                      <a:pt x="1"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59"/>
              <p:cNvSpPr/>
              <p:nvPr/>
            </p:nvSpPr>
            <p:spPr>
              <a:xfrm>
                <a:off x="2503650" y="2578150"/>
                <a:ext cx="127850" cy="6625"/>
              </a:xfrm>
              <a:custGeom>
                <a:avLst/>
                <a:gdLst/>
                <a:ahLst/>
                <a:cxnLst/>
                <a:rect l="l" t="t" r="r" b="b"/>
                <a:pathLst>
                  <a:path w="5114" h="265"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59"/>
              <p:cNvSpPr/>
              <p:nvPr/>
            </p:nvSpPr>
            <p:spPr>
              <a:xfrm>
                <a:off x="2638100" y="2578150"/>
                <a:ext cx="123425" cy="6625"/>
              </a:xfrm>
              <a:custGeom>
                <a:avLst/>
                <a:gdLst/>
                <a:ahLst/>
                <a:cxnLst/>
                <a:rect l="l" t="t" r="r" b="b"/>
                <a:pathLst>
                  <a:path w="4937" h="265" fill="none" extrusionOk="0">
                    <a:moveTo>
                      <a:pt x="4937" y="1"/>
                    </a:moveTo>
                    <a:lnTo>
                      <a:pt x="0" y="1"/>
                    </a:lnTo>
                    <a:lnTo>
                      <a:pt x="0" y="265"/>
                    </a:lnTo>
                    <a:lnTo>
                      <a:pt x="4937" y="265"/>
                    </a:lnTo>
                    <a:lnTo>
                      <a:pt x="4937"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59"/>
              <p:cNvSpPr/>
              <p:nvPr/>
            </p:nvSpPr>
            <p:spPr>
              <a:xfrm>
                <a:off x="2093750" y="2578150"/>
                <a:ext cx="6625" cy="6625"/>
              </a:xfrm>
              <a:custGeom>
                <a:avLst/>
                <a:gdLst/>
                <a:ahLst/>
                <a:cxnLst/>
                <a:rect l="l" t="t" r="r" b="b"/>
                <a:pathLst>
                  <a:path w="265" h="265"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59"/>
              <p:cNvSpPr/>
              <p:nvPr/>
            </p:nvSpPr>
            <p:spPr>
              <a:xfrm>
                <a:off x="2093750" y="2578150"/>
                <a:ext cx="6625" cy="6625"/>
              </a:xfrm>
              <a:custGeom>
                <a:avLst/>
                <a:gdLst/>
                <a:ahLst/>
                <a:cxnLst/>
                <a:rect l="l" t="t" r="r" b="b"/>
                <a:pathLst>
                  <a:path w="265" h="265"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59"/>
              <p:cNvSpPr/>
              <p:nvPr/>
            </p:nvSpPr>
            <p:spPr>
              <a:xfrm>
                <a:off x="2228175" y="2578150"/>
                <a:ext cx="6650" cy="6625"/>
              </a:xfrm>
              <a:custGeom>
                <a:avLst/>
                <a:gdLst/>
                <a:ahLst/>
                <a:cxnLst/>
                <a:rect l="l" t="t" r="r" b="b"/>
                <a:pathLst>
                  <a:path w="266" h="265"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59"/>
              <p:cNvSpPr/>
              <p:nvPr/>
            </p:nvSpPr>
            <p:spPr>
              <a:xfrm>
                <a:off x="2228175" y="2578150"/>
                <a:ext cx="6650" cy="6625"/>
              </a:xfrm>
              <a:custGeom>
                <a:avLst/>
                <a:gdLst/>
                <a:ahLst/>
                <a:cxnLst/>
                <a:rect l="l" t="t" r="r" b="b"/>
                <a:pathLst>
                  <a:path w="266" h="265"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59"/>
              <p:cNvSpPr/>
              <p:nvPr/>
            </p:nvSpPr>
            <p:spPr>
              <a:xfrm>
                <a:off x="2362625" y="2578150"/>
                <a:ext cx="6625" cy="6625"/>
              </a:xfrm>
              <a:custGeom>
                <a:avLst/>
                <a:gdLst/>
                <a:ahLst/>
                <a:cxnLst/>
                <a:rect l="l" t="t" r="r" b="b"/>
                <a:pathLst>
                  <a:path w="265" h="265"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59"/>
              <p:cNvSpPr/>
              <p:nvPr/>
            </p:nvSpPr>
            <p:spPr>
              <a:xfrm>
                <a:off x="2362625" y="2578150"/>
                <a:ext cx="6625" cy="6625"/>
              </a:xfrm>
              <a:custGeom>
                <a:avLst/>
                <a:gdLst/>
                <a:ahLst/>
                <a:cxnLst/>
                <a:rect l="l" t="t" r="r" b="b"/>
                <a:pathLst>
                  <a:path w="265" h="265"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59"/>
              <p:cNvSpPr/>
              <p:nvPr/>
            </p:nvSpPr>
            <p:spPr>
              <a:xfrm>
                <a:off x="2497050" y="2578150"/>
                <a:ext cx="6625" cy="6625"/>
              </a:xfrm>
              <a:custGeom>
                <a:avLst/>
                <a:gdLst/>
                <a:ahLst/>
                <a:cxnLst/>
                <a:rect l="l" t="t" r="r" b="b"/>
                <a:pathLst>
                  <a:path w="265" h="265"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59"/>
              <p:cNvSpPr/>
              <p:nvPr/>
            </p:nvSpPr>
            <p:spPr>
              <a:xfrm>
                <a:off x="2497050" y="2578150"/>
                <a:ext cx="6625" cy="6625"/>
              </a:xfrm>
              <a:custGeom>
                <a:avLst/>
                <a:gdLst/>
                <a:ahLst/>
                <a:cxnLst/>
                <a:rect l="l" t="t" r="r" b="b"/>
                <a:pathLst>
                  <a:path w="265" h="265"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59"/>
              <p:cNvSpPr/>
              <p:nvPr/>
            </p:nvSpPr>
            <p:spPr>
              <a:xfrm>
                <a:off x="2631475" y="2578150"/>
                <a:ext cx="6650" cy="6625"/>
              </a:xfrm>
              <a:custGeom>
                <a:avLst/>
                <a:gdLst/>
                <a:ahLst/>
                <a:cxnLst/>
                <a:rect l="l" t="t" r="r" b="b"/>
                <a:pathLst>
                  <a:path w="266" h="265"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59"/>
              <p:cNvSpPr/>
              <p:nvPr/>
            </p:nvSpPr>
            <p:spPr>
              <a:xfrm>
                <a:off x="2631475" y="2578150"/>
                <a:ext cx="6650" cy="6625"/>
              </a:xfrm>
              <a:custGeom>
                <a:avLst/>
                <a:gdLst/>
                <a:ahLst/>
                <a:cxnLst/>
                <a:rect l="l" t="t" r="r" b="b"/>
                <a:pathLst>
                  <a:path w="266" h="265"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59"/>
              <p:cNvSpPr/>
              <p:nvPr/>
            </p:nvSpPr>
            <p:spPr>
              <a:xfrm>
                <a:off x="2761500" y="2578150"/>
                <a:ext cx="7750" cy="6625"/>
              </a:xfrm>
              <a:custGeom>
                <a:avLst/>
                <a:gdLst/>
                <a:ahLst/>
                <a:cxnLst/>
                <a:rect l="l" t="t" r="r" b="b"/>
                <a:pathLst>
                  <a:path w="310" h="265" extrusionOk="0">
                    <a:moveTo>
                      <a:pt x="1" y="1"/>
                    </a:moveTo>
                    <a:lnTo>
                      <a:pt x="1" y="265"/>
                    </a:lnTo>
                    <a:lnTo>
                      <a:pt x="309" y="265"/>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59"/>
              <p:cNvSpPr/>
              <p:nvPr/>
            </p:nvSpPr>
            <p:spPr>
              <a:xfrm>
                <a:off x="2761500" y="2578150"/>
                <a:ext cx="7750" cy="6625"/>
              </a:xfrm>
              <a:custGeom>
                <a:avLst/>
                <a:gdLst/>
                <a:ahLst/>
                <a:cxnLst/>
                <a:rect l="l" t="t" r="r" b="b"/>
                <a:pathLst>
                  <a:path w="310" h="265" fill="none" extrusionOk="0">
                    <a:moveTo>
                      <a:pt x="309" y="1"/>
                    </a:moveTo>
                    <a:lnTo>
                      <a:pt x="1" y="1"/>
                    </a:lnTo>
                    <a:lnTo>
                      <a:pt x="1" y="265"/>
                    </a:lnTo>
                    <a:lnTo>
                      <a:pt x="309" y="265"/>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59"/>
              <p:cNvSpPr/>
              <p:nvPr/>
            </p:nvSpPr>
            <p:spPr>
              <a:xfrm>
                <a:off x="2100350" y="2712575"/>
                <a:ext cx="661175" cy="6650"/>
              </a:xfrm>
              <a:custGeom>
                <a:avLst/>
                <a:gdLst/>
                <a:ahLst/>
                <a:cxnLst/>
                <a:rect l="l" t="t" r="r" b="b"/>
                <a:pathLst>
                  <a:path w="26447" h="266" extrusionOk="0">
                    <a:moveTo>
                      <a:pt x="1" y="1"/>
                    </a:moveTo>
                    <a:lnTo>
                      <a:pt x="1" y="265"/>
                    </a:lnTo>
                    <a:lnTo>
                      <a:pt x="5114" y="265"/>
                    </a:lnTo>
                    <a:lnTo>
                      <a:pt x="5114" y="1"/>
                    </a:lnTo>
                    <a:close/>
                    <a:moveTo>
                      <a:pt x="5378" y="1"/>
                    </a:moveTo>
                    <a:lnTo>
                      <a:pt x="5378" y="265"/>
                    </a:lnTo>
                    <a:lnTo>
                      <a:pt x="10491" y="265"/>
                    </a:lnTo>
                    <a:lnTo>
                      <a:pt x="10491" y="1"/>
                    </a:lnTo>
                    <a:close/>
                    <a:moveTo>
                      <a:pt x="10756" y="1"/>
                    </a:moveTo>
                    <a:lnTo>
                      <a:pt x="10756" y="265"/>
                    </a:lnTo>
                    <a:lnTo>
                      <a:pt x="15868" y="265"/>
                    </a:lnTo>
                    <a:lnTo>
                      <a:pt x="15868" y="1"/>
                    </a:lnTo>
                    <a:close/>
                    <a:moveTo>
                      <a:pt x="16133" y="1"/>
                    </a:moveTo>
                    <a:lnTo>
                      <a:pt x="16133" y="265"/>
                    </a:lnTo>
                    <a:lnTo>
                      <a:pt x="21246" y="265"/>
                    </a:lnTo>
                    <a:lnTo>
                      <a:pt x="21246" y="1"/>
                    </a:lnTo>
                    <a:close/>
                    <a:moveTo>
                      <a:pt x="21510" y="1"/>
                    </a:moveTo>
                    <a:lnTo>
                      <a:pt x="21510" y="265"/>
                    </a:lnTo>
                    <a:lnTo>
                      <a:pt x="26447" y="265"/>
                    </a:lnTo>
                    <a:lnTo>
                      <a:pt x="264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59"/>
              <p:cNvSpPr/>
              <p:nvPr/>
            </p:nvSpPr>
            <p:spPr>
              <a:xfrm>
                <a:off x="2100350" y="2712575"/>
                <a:ext cx="127850" cy="6650"/>
              </a:xfrm>
              <a:custGeom>
                <a:avLst/>
                <a:gdLst/>
                <a:ahLst/>
                <a:cxnLst/>
                <a:rect l="l" t="t" r="r" b="b"/>
                <a:pathLst>
                  <a:path w="5114" h="266"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59"/>
              <p:cNvSpPr/>
              <p:nvPr/>
            </p:nvSpPr>
            <p:spPr>
              <a:xfrm>
                <a:off x="2234800" y="2712575"/>
                <a:ext cx="127850" cy="6650"/>
              </a:xfrm>
              <a:custGeom>
                <a:avLst/>
                <a:gdLst/>
                <a:ahLst/>
                <a:cxnLst/>
                <a:rect l="l" t="t" r="r" b="b"/>
                <a:pathLst>
                  <a:path w="5114" h="266" fill="none" extrusionOk="0">
                    <a:moveTo>
                      <a:pt x="5113" y="1"/>
                    </a:moveTo>
                    <a:lnTo>
                      <a:pt x="0" y="1"/>
                    </a:lnTo>
                    <a:lnTo>
                      <a:pt x="0"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59"/>
              <p:cNvSpPr/>
              <p:nvPr/>
            </p:nvSpPr>
            <p:spPr>
              <a:xfrm>
                <a:off x="2369225" y="2712575"/>
                <a:ext cx="127850" cy="6650"/>
              </a:xfrm>
              <a:custGeom>
                <a:avLst/>
                <a:gdLst/>
                <a:ahLst/>
                <a:cxnLst/>
                <a:rect l="l" t="t" r="r" b="b"/>
                <a:pathLst>
                  <a:path w="5114" h="266" fill="none" extrusionOk="0">
                    <a:moveTo>
                      <a:pt x="5113" y="1"/>
                    </a:moveTo>
                    <a:lnTo>
                      <a:pt x="1" y="1"/>
                    </a:lnTo>
                    <a:lnTo>
                      <a:pt x="1"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59"/>
              <p:cNvSpPr/>
              <p:nvPr/>
            </p:nvSpPr>
            <p:spPr>
              <a:xfrm>
                <a:off x="2503650" y="2712575"/>
                <a:ext cx="127850" cy="6650"/>
              </a:xfrm>
              <a:custGeom>
                <a:avLst/>
                <a:gdLst/>
                <a:ahLst/>
                <a:cxnLst/>
                <a:rect l="l" t="t" r="r" b="b"/>
                <a:pathLst>
                  <a:path w="5114" h="266"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59"/>
              <p:cNvSpPr/>
              <p:nvPr/>
            </p:nvSpPr>
            <p:spPr>
              <a:xfrm>
                <a:off x="2638100" y="2712575"/>
                <a:ext cx="123425" cy="6650"/>
              </a:xfrm>
              <a:custGeom>
                <a:avLst/>
                <a:gdLst/>
                <a:ahLst/>
                <a:cxnLst/>
                <a:rect l="l" t="t" r="r" b="b"/>
                <a:pathLst>
                  <a:path w="4937" h="266" fill="none" extrusionOk="0">
                    <a:moveTo>
                      <a:pt x="4937" y="1"/>
                    </a:moveTo>
                    <a:lnTo>
                      <a:pt x="0" y="1"/>
                    </a:lnTo>
                    <a:lnTo>
                      <a:pt x="0" y="265"/>
                    </a:lnTo>
                    <a:lnTo>
                      <a:pt x="4937" y="265"/>
                    </a:lnTo>
                    <a:lnTo>
                      <a:pt x="4937"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59"/>
              <p:cNvSpPr/>
              <p:nvPr/>
            </p:nvSpPr>
            <p:spPr>
              <a:xfrm>
                <a:off x="2093750" y="27125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59"/>
              <p:cNvSpPr/>
              <p:nvPr/>
            </p:nvSpPr>
            <p:spPr>
              <a:xfrm>
                <a:off x="2093750" y="27125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59"/>
              <p:cNvSpPr/>
              <p:nvPr/>
            </p:nvSpPr>
            <p:spPr>
              <a:xfrm>
                <a:off x="2228175" y="2712575"/>
                <a:ext cx="6650" cy="6650"/>
              </a:xfrm>
              <a:custGeom>
                <a:avLst/>
                <a:gdLst/>
                <a:ahLst/>
                <a:cxnLst/>
                <a:rect l="l" t="t" r="r" b="b"/>
                <a:pathLst>
                  <a:path w="266" h="266"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59"/>
              <p:cNvSpPr/>
              <p:nvPr/>
            </p:nvSpPr>
            <p:spPr>
              <a:xfrm>
                <a:off x="2228175" y="2712575"/>
                <a:ext cx="6650" cy="6650"/>
              </a:xfrm>
              <a:custGeom>
                <a:avLst/>
                <a:gdLst/>
                <a:ahLst/>
                <a:cxnLst/>
                <a:rect l="l" t="t" r="r" b="b"/>
                <a:pathLst>
                  <a:path w="266" h="266"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59"/>
              <p:cNvSpPr/>
              <p:nvPr/>
            </p:nvSpPr>
            <p:spPr>
              <a:xfrm>
                <a:off x="2362625" y="27125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59"/>
              <p:cNvSpPr/>
              <p:nvPr/>
            </p:nvSpPr>
            <p:spPr>
              <a:xfrm>
                <a:off x="2362625" y="27125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59"/>
              <p:cNvSpPr/>
              <p:nvPr/>
            </p:nvSpPr>
            <p:spPr>
              <a:xfrm>
                <a:off x="2497050" y="27125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59"/>
              <p:cNvSpPr/>
              <p:nvPr/>
            </p:nvSpPr>
            <p:spPr>
              <a:xfrm>
                <a:off x="2497050" y="27125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59"/>
              <p:cNvSpPr/>
              <p:nvPr/>
            </p:nvSpPr>
            <p:spPr>
              <a:xfrm>
                <a:off x="2631475" y="2712575"/>
                <a:ext cx="6650" cy="6650"/>
              </a:xfrm>
              <a:custGeom>
                <a:avLst/>
                <a:gdLst/>
                <a:ahLst/>
                <a:cxnLst/>
                <a:rect l="l" t="t" r="r" b="b"/>
                <a:pathLst>
                  <a:path w="266" h="266"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59"/>
              <p:cNvSpPr/>
              <p:nvPr/>
            </p:nvSpPr>
            <p:spPr>
              <a:xfrm>
                <a:off x="2631475" y="2712575"/>
                <a:ext cx="6650" cy="6650"/>
              </a:xfrm>
              <a:custGeom>
                <a:avLst/>
                <a:gdLst/>
                <a:ahLst/>
                <a:cxnLst/>
                <a:rect l="l" t="t" r="r" b="b"/>
                <a:pathLst>
                  <a:path w="266" h="266"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59"/>
              <p:cNvSpPr/>
              <p:nvPr/>
            </p:nvSpPr>
            <p:spPr>
              <a:xfrm>
                <a:off x="2761500" y="2712575"/>
                <a:ext cx="7750" cy="6650"/>
              </a:xfrm>
              <a:custGeom>
                <a:avLst/>
                <a:gdLst/>
                <a:ahLst/>
                <a:cxnLst/>
                <a:rect l="l" t="t" r="r" b="b"/>
                <a:pathLst>
                  <a:path w="310" h="266" extrusionOk="0">
                    <a:moveTo>
                      <a:pt x="1" y="1"/>
                    </a:moveTo>
                    <a:lnTo>
                      <a:pt x="1" y="265"/>
                    </a:lnTo>
                    <a:lnTo>
                      <a:pt x="309" y="265"/>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59"/>
              <p:cNvSpPr/>
              <p:nvPr/>
            </p:nvSpPr>
            <p:spPr>
              <a:xfrm>
                <a:off x="2761500" y="2712575"/>
                <a:ext cx="7750" cy="6650"/>
              </a:xfrm>
              <a:custGeom>
                <a:avLst/>
                <a:gdLst/>
                <a:ahLst/>
                <a:cxnLst/>
                <a:rect l="l" t="t" r="r" b="b"/>
                <a:pathLst>
                  <a:path w="310" h="266" fill="none" extrusionOk="0">
                    <a:moveTo>
                      <a:pt x="309" y="1"/>
                    </a:moveTo>
                    <a:lnTo>
                      <a:pt x="1" y="1"/>
                    </a:lnTo>
                    <a:lnTo>
                      <a:pt x="1" y="265"/>
                    </a:lnTo>
                    <a:lnTo>
                      <a:pt x="309" y="265"/>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59"/>
              <p:cNvSpPr/>
              <p:nvPr/>
            </p:nvSpPr>
            <p:spPr>
              <a:xfrm>
                <a:off x="2100350" y="2847025"/>
                <a:ext cx="661175" cy="6625"/>
              </a:xfrm>
              <a:custGeom>
                <a:avLst/>
                <a:gdLst/>
                <a:ahLst/>
                <a:cxnLst/>
                <a:rect l="l" t="t" r="r" b="b"/>
                <a:pathLst>
                  <a:path w="26447"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59"/>
              <p:cNvSpPr/>
              <p:nvPr/>
            </p:nvSpPr>
            <p:spPr>
              <a:xfrm>
                <a:off x="2100350" y="28470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59"/>
              <p:cNvSpPr/>
              <p:nvPr/>
            </p:nvSpPr>
            <p:spPr>
              <a:xfrm>
                <a:off x="2234800" y="2847025"/>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59"/>
              <p:cNvSpPr/>
              <p:nvPr/>
            </p:nvSpPr>
            <p:spPr>
              <a:xfrm>
                <a:off x="2369225" y="2847025"/>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59"/>
              <p:cNvSpPr/>
              <p:nvPr/>
            </p:nvSpPr>
            <p:spPr>
              <a:xfrm>
                <a:off x="2503650" y="28470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59"/>
              <p:cNvSpPr/>
              <p:nvPr/>
            </p:nvSpPr>
            <p:spPr>
              <a:xfrm>
                <a:off x="2638100" y="2847025"/>
                <a:ext cx="123425" cy="6625"/>
              </a:xfrm>
              <a:custGeom>
                <a:avLst/>
                <a:gdLst/>
                <a:ahLst/>
                <a:cxnLst/>
                <a:rect l="l" t="t" r="r" b="b"/>
                <a:pathLst>
                  <a:path w="4937" h="265" fill="none" extrusionOk="0">
                    <a:moveTo>
                      <a:pt x="4937" y="0"/>
                    </a:moveTo>
                    <a:lnTo>
                      <a:pt x="0" y="0"/>
                    </a:lnTo>
                    <a:lnTo>
                      <a:pt x="0" y="265"/>
                    </a:lnTo>
                    <a:lnTo>
                      <a:pt x="4937" y="265"/>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59"/>
              <p:cNvSpPr/>
              <p:nvPr/>
            </p:nvSpPr>
            <p:spPr>
              <a:xfrm>
                <a:off x="2093750" y="28470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59"/>
              <p:cNvSpPr/>
              <p:nvPr/>
            </p:nvSpPr>
            <p:spPr>
              <a:xfrm>
                <a:off x="2093750" y="28470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59"/>
              <p:cNvSpPr/>
              <p:nvPr/>
            </p:nvSpPr>
            <p:spPr>
              <a:xfrm>
                <a:off x="2228175" y="28470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59"/>
              <p:cNvSpPr/>
              <p:nvPr/>
            </p:nvSpPr>
            <p:spPr>
              <a:xfrm>
                <a:off x="2228175" y="28470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59"/>
              <p:cNvSpPr/>
              <p:nvPr/>
            </p:nvSpPr>
            <p:spPr>
              <a:xfrm>
                <a:off x="2362625" y="28470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59"/>
              <p:cNvSpPr/>
              <p:nvPr/>
            </p:nvSpPr>
            <p:spPr>
              <a:xfrm>
                <a:off x="2362625" y="28470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59"/>
              <p:cNvSpPr/>
              <p:nvPr/>
            </p:nvSpPr>
            <p:spPr>
              <a:xfrm>
                <a:off x="2497050" y="28470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59"/>
              <p:cNvSpPr/>
              <p:nvPr/>
            </p:nvSpPr>
            <p:spPr>
              <a:xfrm>
                <a:off x="2497050" y="28470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59"/>
              <p:cNvSpPr/>
              <p:nvPr/>
            </p:nvSpPr>
            <p:spPr>
              <a:xfrm>
                <a:off x="2631475" y="28470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59"/>
              <p:cNvSpPr/>
              <p:nvPr/>
            </p:nvSpPr>
            <p:spPr>
              <a:xfrm>
                <a:off x="2631475" y="28470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59"/>
              <p:cNvSpPr/>
              <p:nvPr/>
            </p:nvSpPr>
            <p:spPr>
              <a:xfrm>
                <a:off x="2761500" y="2847025"/>
                <a:ext cx="7750" cy="6625"/>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59"/>
              <p:cNvSpPr/>
              <p:nvPr/>
            </p:nvSpPr>
            <p:spPr>
              <a:xfrm>
                <a:off x="2761500" y="2847025"/>
                <a:ext cx="7750" cy="6625"/>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59"/>
              <p:cNvSpPr/>
              <p:nvPr/>
            </p:nvSpPr>
            <p:spPr>
              <a:xfrm>
                <a:off x="2100350" y="2978150"/>
                <a:ext cx="667800" cy="6625"/>
              </a:xfrm>
              <a:custGeom>
                <a:avLst/>
                <a:gdLst/>
                <a:ahLst/>
                <a:cxnLst/>
                <a:rect l="l" t="t" r="r" b="b"/>
                <a:pathLst>
                  <a:path w="26712"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711" y="265"/>
                    </a:lnTo>
                    <a:lnTo>
                      <a:pt x="26711" y="177"/>
                    </a:lnTo>
                    <a:lnTo>
                      <a:pt x="26447" y="177"/>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59"/>
              <p:cNvSpPr/>
              <p:nvPr/>
            </p:nvSpPr>
            <p:spPr>
              <a:xfrm>
                <a:off x="2100350" y="29781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59"/>
              <p:cNvSpPr/>
              <p:nvPr/>
            </p:nvSpPr>
            <p:spPr>
              <a:xfrm>
                <a:off x="2234800" y="2978150"/>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59"/>
              <p:cNvSpPr/>
              <p:nvPr/>
            </p:nvSpPr>
            <p:spPr>
              <a:xfrm>
                <a:off x="2369225" y="2978150"/>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59"/>
              <p:cNvSpPr/>
              <p:nvPr/>
            </p:nvSpPr>
            <p:spPr>
              <a:xfrm>
                <a:off x="2503650" y="29781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59"/>
              <p:cNvSpPr/>
              <p:nvPr/>
            </p:nvSpPr>
            <p:spPr>
              <a:xfrm>
                <a:off x="2638100" y="2978150"/>
                <a:ext cx="130050" cy="6625"/>
              </a:xfrm>
              <a:custGeom>
                <a:avLst/>
                <a:gdLst/>
                <a:ahLst/>
                <a:cxnLst/>
                <a:rect l="l" t="t" r="r" b="b"/>
                <a:pathLst>
                  <a:path w="5202" h="265" fill="none" extrusionOk="0">
                    <a:moveTo>
                      <a:pt x="4937" y="0"/>
                    </a:moveTo>
                    <a:lnTo>
                      <a:pt x="0" y="0"/>
                    </a:lnTo>
                    <a:lnTo>
                      <a:pt x="0" y="265"/>
                    </a:lnTo>
                    <a:lnTo>
                      <a:pt x="5201" y="265"/>
                    </a:lnTo>
                    <a:lnTo>
                      <a:pt x="5201" y="177"/>
                    </a:lnTo>
                    <a:lnTo>
                      <a:pt x="4937" y="177"/>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59"/>
              <p:cNvSpPr/>
              <p:nvPr/>
            </p:nvSpPr>
            <p:spPr>
              <a:xfrm>
                <a:off x="2094850" y="2978150"/>
                <a:ext cx="5525" cy="6625"/>
              </a:xfrm>
              <a:custGeom>
                <a:avLst/>
                <a:gdLst/>
                <a:ahLst/>
                <a:cxnLst/>
                <a:rect l="l" t="t" r="r" b="b"/>
                <a:pathLst>
                  <a:path w="221" h="265" extrusionOk="0">
                    <a:moveTo>
                      <a:pt x="0" y="0"/>
                    </a:moveTo>
                    <a:lnTo>
                      <a:pt x="0" y="265"/>
                    </a:lnTo>
                    <a:lnTo>
                      <a:pt x="221" y="265"/>
                    </a:lnTo>
                    <a:lnTo>
                      <a:pt x="22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59"/>
              <p:cNvSpPr/>
              <p:nvPr/>
            </p:nvSpPr>
            <p:spPr>
              <a:xfrm>
                <a:off x="2094850" y="2978150"/>
                <a:ext cx="5525" cy="6625"/>
              </a:xfrm>
              <a:custGeom>
                <a:avLst/>
                <a:gdLst/>
                <a:ahLst/>
                <a:cxnLst/>
                <a:rect l="l" t="t" r="r" b="b"/>
                <a:pathLst>
                  <a:path w="221" h="265" fill="none" extrusionOk="0">
                    <a:moveTo>
                      <a:pt x="221" y="0"/>
                    </a:moveTo>
                    <a:lnTo>
                      <a:pt x="0" y="0"/>
                    </a:lnTo>
                    <a:lnTo>
                      <a:pt x="0" y="265"/>
                    </a:lnTo>
                    <a:lnTo>
                      <a:pt x="221" y="265"/>
                    </a:lnTo>
                    <a:lnTo>
                      <a:pt x="221"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59"/>
              <p:cNvSpPr/>
              <p:nvPr/>
            </p:nvSpPr>
            <p:spPr>
              <a:xfrm>
                <a:off x="2228175" y="29781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59"/>
              <p:cNvSpPr/>
              <p:nvPr/>
            </p:nvSpPr>
            <p:spPr>
              <a:xfrm>
                <a:off x="2228175" y="29781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59"/>
              <p:cNvSpPr/>
              <p:nvPr/>
            </p:nvSpPr>
            <p:spPr>
              <a:xfrm>
                <a:off x="2362625" y="29781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59"/>
              <p:cNvSpPr/>
              <p:nvPr/>
            </p:nvSpPr>
            <p:spPr>
              <a:xfrm>
                <a:off x="2362625" y="29781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59"/>
              <p:cNvSpPr/>
              <p:nvPr/>
            </p:nvSpPr>
            <p:spPr>
              <a:xfrm>
                <a:off x="2497050" y="29781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59"/>
              <p:cNvSpPr/>
              <p:nvPr/>
            </p:nvSpPr>
            <p:spPr>
              <a:xfrm>
                <a:off x="2497050" y="29781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59"/>
              <p:cNvSpPr/>
              <p:nvPr/>
            </p:nvSpPr>
            <p:spPr>
              <a:xfrm>
                <a:off x="2631475" y="29781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59"/>
              <p:cNvSpPr/>
              <p:nvPr/>
            </p:nvSpPr>
            <p:spPr>
              <a:xfrm>
                <a:off x="2631475" y="29781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59"/>
              <p:cNvSpPr/>
              <p:nvPr/>
            </p:nvSpPr>
            <p:spPr>
              <a:xfrm>
                <a:off x="2761500" y="2978150"/>
                <a:ext cx="6650" cy="4425"/>
              </a:xfrm>
              <a:custGeom>
                <a:avLst/>
                <a:gdLst/>
                <a:ahLst/>
                <a:cxnLst/>
                <a:rect l="l" t="t" r="r" b="b"/>
                <a:pathLst>
                  <a:path w="266" h="177" extrusionOk="0">
                    <a:moveTo>
                      <a:pt x="1" y="0"/>
                    </a:moveTo>
                    <a:lnTo>
                      <a:pt x="1" y="177"/>
                    </a:lnTo>
                    <a:lnTo>
                      <a:pt x="265" y="177"/>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59"/>
              <p:cNvSpPr/>
              <p:nvPr/>
            </p:nvSpPr>
            <p:spPr>
              <a:xfrm>
                <a:off x="2761500" y="2978150"/>
                <a:ext cx="6650" cy="4425"/>
              </a:xfrm>
              <a:custGeom>
                <a:avLst/>
                <a:gdLst/>
                <a:ahLst/>
                <a:cxnLst/>
                <a:rect l="l" t="t" r="r" b="b"/>
                <a:pathLst>
                  <a:path w="266" h="177" fill="none" extrusionOk="0">
                    <a:moveTo>
                      <a:pt x="265" y="0"/>
                    </a:moveTo>
                    <a:lnTo>
                      <a:pt x="1" y="0"/>
                    </a:lnTo>
                    <a:lnTo>
                      <a:pt x="1" y="177"/>
                    </a:lnTo>
                    <a:lnTo>
                      <a:pt x="265" y="177"/>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59"/>
              <p:cNvSpPr/>
              <p:nvPr/>
            </p:nvSpPr>
            <p:spPr>
              <a:xfrm>
                <a:off x="2761500" y="1617275"/>
                <a:ext cx="7750" cy="47400"/>
              </a:xfrm>
              <a:custGeom>
                <a:avLst/>
                <a:gdLst/>
                <a:ahLst/>
                <a:cxnLst/>
                <a:rect l="l" t="t" r="r" b="b"/>
                <a:pathLst>
                  <a:path w="310" h="1896" extrusionOk="0">
                    <a:moveTo>
                      <a:pt x="1" y="1"/>
                    </a:moveTo>
                    <a:lnTo>
                      <a:pt x="1" y="1896"/>
                    </a:lnTo>
                    <a:lnTo>
                      <a:pt x="309" y="1896"/>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59"/>
              <p:cNvSpPr/>
              <p:nvPr/>
            </p:nvSpPr>
            <p:spPr>
              <a:xfrm>
                <a:off x="2741675" y="1638225"/>
                <a:ext cx="47400" cy="6625"/>
              </a:xfrm>
              <a:custGeom>
                <a:avLst/>
                <a:gdLst/>
                <a:ahLst/>
                <a:cxnLst/>
                <a:rect l="l" t="t" r="r" b="b"/>
                <a:pathLst>
                  <a:path w="1896" h="265" extrusionOk="0">
                    <a:moveTo>
                      <a:pt x="1" y="0"/>
                    </a:moveTo>
                    <a:lnTo>
                      <a:pt x="1" y="264"/>
                    </a:lnTo>
                    <a:lnTo>
                      <a:pt x="1896" y="264"/>
                    </a:ln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59"/>
              <p:cNvSpPr/>
              <p:nvPr/>
            </p:nvSpPr>
            <p:spPr>
              <a:xfrm>
                <a:off x="2761500" y="2288350"/>
                <a:ext cx="7750" cy="46300"/>
              </a:xfrm>
              <a:custGeom>
                <a:avLst/>
                <a:gdLst/>
                <a:ahLst/>
                <a:cxnLst/>
                <a:rect l="l" t="t" r="r" b="b"/>
                <a:pathLst>
                  <a:path w="310" h="1852" extrusionOk="0">
                    <a:moveTo>
                      <a:pt x="1" y="0"/>
                    </a:moveTo>
                    <a:lnTo>
                      <a:pt x="1" y="1852"/>
                    </a:lnTo>
                    <a:lnTo>
                      <a:pt x="309" y="1852"/>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59"/>
              <p:cNvSpPr/>
              <p:nvPr/>
            </p:nvSpPr>
            <p:spPr>
              <a:xfrm>
                <a:off x="2741675" y="2308175"/>
                <a:ext cx="47400" cy="6650"/>
              </a:xfrm>
              <a:custGeom>
                <a:avLst/>
                <a:gdLst/>
                <a:ahLst/>
                <a:cxnLst/>
                <a:rect l="l" t="t" r="r" b="b"/>
                <a:pathLst>
                  <a:path w="1896" h="266" extrusionOk="0">
                    <a:moveTo>
                      <a:pt x="1" y="1"/>
                    </a:moveTo>
                    <a:lnTo>
                      <a:pt x="1" y="265"/>
                    </a:lnTo>
                    <a:lnTo>
                      <a:pt x="1896" y="265"/>
                    </a:lnTo>
                    <a:lnTo>
                      <a:pt x="18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59"/>
              <p:cNvSpPr/>
              <p:nvPr/>
            </p:nvSpPr>
            <p:spPr>
              <a:xfrm>
                <a:off x="2091550" y="1617275"/>
                <a:ext cx="6625" cy="47400"/>
              </a:xfrm>
              <a:custGeom>
                <a:avLst/>
                <a:gdLst/>
                <a:ahLst/>
                <a:cxnLst/>
                <a:rect l="l" t="t" r="r" b="b"/>
                <a:pathLst>
                  <a:path w="265" h="1896" extrusionOk="0">
                    <a:moveTo>
                      <a:pt x="0" y="1"/>
                    </a:moveTo>
                    <a:lnTo>
                      <a:pt x="0" y="1896"/>
                    </a:lnTo>
                    <a:lnTo>
                      <a:pt x="265" y="1896"/>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59"/>
              <p:cNvSpPr/>
              <p:nvPr/>
            </p:nvSpPr>
            <p:spPr>
              <a:xfrm>
                <a:off x="2071700" y="1638225"/>
                <a:ext cx="47425" cy="6625"/>
              </a:xfrm>
              <a:custGeom>
                <a:avLst/>
                <a:gdLst/>
                <a:ahLst/>
                <a:cxnLst/>
                <a:rect l="l" t="t" r="r" b="b"/>
                <a:pathLst>
                  <a:path w="1897" h="265" extrusionOk="0">
                    <a:moveTo>
                      <a:pt x="1" y="0"/>
                    </a:moveTo>
                    <a:lnTo>
                      <a:pt x="1" y="264"/>
                    </a:lnTo>
                    <a:lnTo>
                      <a:pt x="1896" y="264"/>
                    </a:ln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59"/>
              <p:cNvSpPr/>
              <p:nvPr/>
            </p:nvSpPr>
            <p:spPr>
              <a:xfrm>
                <a:off x="2091550" y="2288350"/>
                <a:ext cx="6625" cy="46300"/>
              </a:xfrm>
              <a:custGeom>
                <a:avLst/>
                <a:gdLst/>
                <a:ahLst/>
                <a:cxnLst/>
                <a:rect l="l" t="t" r="r" b="b"/>
                <a:pathLst>
                  <a:path w="265" h="1852" extrusionOk="0">
                    <a:moveTo>
                      <a:pt x="0" y="0"/>
                    </a:moveTo>
                    <a:lnTo>
                      <a:pt x="0" y="1852"/>
                    </a:lnTo>
                    <a:lnTo>
                      <a:pt x="265" y="1852"/>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59"/>
              <p:cNvSpPr/>
              <p:nvPr/>
            </p:nvSpPr>
            <p:spPr>
              <a:xfrm>
                <a:off x="2071700" y="2308175"/>
                <a:ext cx="47425" cy="6650"/>
              </a:xfrm>
              <a:custGeom>
                <a:avLst/>
                <a:gdLst/>
                <a:ahLst/>
                <a:cxnLst/>
                <a:rect l="l" t="t" r="r" b="b"/>
                <a:pathLst>
                  <a:path w="1897" h="266" extrusionOk="0">
                    <a:moveTo>
                      <a:pt x="1" y="1"/>
                    </a:moveTo>
                    <a:lnTo>
                      <a:pt x="1" y="265"/>
                    </a:lnTo>
                    <a:lnTo>
                      <a:pt x="1896" y="265"/>
                    </a:lnTo>
                    <a:lnTo>
                      <a:pt x="18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59"/>
              <p:cNvSpPr/>
              <p:nvPr/>
            </p:nvSpPr>
            <p:spPr>
              <a:xfrm>
                <a:off x="2091550" y="2958325"/>
                <a:ext cx="6625" cy="46300"/>
              </a:xfrm>
              <a:custGeom>
                <a:avLst/>
                <a:gdLst/>
                <a:ahLst/>
                <a:cxnLst/>
                <a:rect l="l" t="t" r="r" b="b"/>
                <a:pathLst>
                  <a:path w="265" h="1852" extrusionOk="0">
                    <a:moveTo>
                      <a:pt x="0" y="0"/>
                    </a:moveTo>
                    <a:lnTo>
                      <a:pt x="0" y="1851"/>
                    </a:lnTo>
                    <a:lnTo>
                      <a:pt x="265" y="1851"/>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59"/>
              <p:cNvSpPr/>
              <p:nvPr/>
            </p:nvSpPr>
            <p:spPr>
              <a:xfrm>
                <a:off x="2071700" y="2978150"/>
                <a:ext cx="47425" cy="6625"/>
              </a:xfrm>
              <a:custGeom>
                <a:avLst/>
                <a:gdLst/>
                <a:ahLst/>
                <a:cxnLst/>
                <a:rect l="l" t="t" r="r" b="b"/>
                <a:pathLst>
                  <a:path w="1897" h="265" extrusionOk="0">
                    <a:moveTo>
                      <a:pt x="1" y="0"/>
                    </a:moveTo>
                    <a:lnTo>
                      <a:pt x="1" y="265"/>
                    </a:lnTo>
                    <a:lnTo>
                      <a:pt x="1896" y="265"/>
                    </a:ln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59"/>
              <p:cNvSpPr/>
              <p:nvPr/>
            </p:nvSpPr>
            <p:spPr>
              <a:xfrm>
                <a:off x="2761500" y="2958325"/>
                <a:ext cx="7750" cy="46300"/>
              </a:xfrm>
              <a:custGeom>
                <a:avLst/>
                <a:gdLst/>
                <a:ahLst/>
                <a:cxnLst/>
                <a:rect l="l" t="t" r="r" b="b"/>
                <a:pathLst>
                  <a:path w="310" h="1852" extrusionOk="0">
                    <a:moveTo>
                      <a:pt x="1" y="0"/>
                    </a:moveTo>
                    <a:lnTo>
                      <a:pt x="1" y="1851"/>
                    </a:lnTo>
                    <a:lnTo>
                      <a:pt x="309" y="1851"/>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59"/>
              <p:cNvSpPr/>
              <p:nvPr/>
            </p:nvSpPr>
            <p:spPr>
              <a:xfrm>
                <a:off x="2741675" y="2978150"/>
                <a:ext cx="47400" cy="6625"/>
              </a:xfrm>
              <a:custGeom>
                <a:avLst/>
                <a:gdLst/>
                <a:ahLst/>
                <a:cxnLst/>
                <a:rect l="l" t="t" r="r" b="b"/>
                <a:pathLst>
                  <a:path w="1896" h="265" extrusionOk="0">
                    <a:moveTo>
                      <a:pt x="1" y="0"/>
                    </a:moveTo>
                    <a:lnTo>
                      <a:pt x="1" y="265"/>
                    </a:lnTo>
                    <a:lnTo>
                      <a:pt x="1896" y="265"/>
                    </a:ln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46" name="Google Shape;2946;p59"/>
            <p:cNvGrpSpPr/>
            <p:nvPr/>
          </p:nvGrpSpPr>
          <p:grpSpPr>
            <a:xfrm>
              <a:off x="965147" y="444904"/>
              <a:ext cx="605939" cy="733425"/>
              <a:chOff x="854872" y="593529"/>
              <a:chExt cx="605939" cy="733425"/>
            </a:xfrm>
          </p:grpSpPr>
          <p:grpSp>
            <p:nvGrpSpPr>
              <p:cNvPr id="2947" name="Google Shape;2947;p59"/>
              <p:cNvGrpSpPr/>
              <p:nvPr/>
            </p:nvGrpSpPr>
            <p:grpSpPr>
              <a:xfrm>
                <a:off x="854872" y="749504"/>
                <a:ext cx="444014" cy="577450"/>
                <a:chOff x="2255047" y="690567"/>
                <a:chExt cx="444014" cy="577450"/>
              </a:xfrm>
            </p:grpSpPr>
            <p:sp>
              <p:nvSpPr>
                <p:cNvPr id="2948" name="Google Shape;2948;p59"/>
                <p:cNvSpPr/>
                <p:nvPr/>
              </p:nvSpPr>
              <p:spPr>
                <a:xfrm>
                  <a:off x="2255047" y="690567"/>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59"/>
                <p:cNvSpPr/>
                <p:nvPr/>
              </p:nvSpPr>
              <p:spPr>
                <a:xfrm>
                  <a:off x="2588630" y="690567"/>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50" name="Google Shape;2950;p59"/>
                <p:cNvCxnSpPr/>
                <p:nvPr/>
              </p:nvCxnSpPr>
              <p:spPr>
                <a:xfrm>
                  <a:off x="2320463" y="924475"/>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51" name="Google Shape;2951;p59"/>
                <p:cNvCxnSpPr/>
                <p:nvPr/>
              </p:nvCxnSpPr>
              <p:spPr>
                <a:xfrm>
                  <a:off x="2320463" y="979300"/>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52" name="Google Shape;2952;p59"/>
                <p:cNvCxnSpPr/>
                <p:nvPr/>
              </p:nvCxnSpPr>
              <p:spPr>
                <a:xfrm>
                  <a:off x="2320463" y="1031550"/>
                  <a:ext cx="313200" cy="0"/>
                </a:xfrm>
                <a:prstGeom prst="straightConnector1">
                  <a:avLst/>
                </a:prstGeom>
                <a:noFill/>
                <a:ln w="9525" cap="flat" cmpd="sng">
                  <a:solidFill>
                    <a:schemeClr val="dk1"/>
                  </a:solidFill>
                  <a:prstDash val="solid"/>
                  <a:round/>
                  <a:headEnd type="none" w="med" len="med"/>
                  <a:tailEnd type="none" w="med" len="med"/>
                </a:ln>
              </p:spPr>
            </p:cxnSp>
          </p:grpSp>
          <p:grpSp>
            <p:nvGrpSpPr>
              <p:cNvPr id="2953" name="Google Shape;2953;p59"/>
              <p:cNvGrpSpPr/>
              <p:nvPr/>
            </p:nvGrpSpPr>
            <p:grpSpPr>
              <a:xfrm>
                <a:off x="935835" y="671517"/>
                <a:ext cx="444014" cy="577450"/>
                <a:chOff x="2255047" y="690567"/>
                <a:chExt cx="444014" cy="577450"/>
              </a:xfrm>
            </p:grpSpPr>
            <p:sp>
              <p:nvSpPr>
                <p:cNvPr id="2954" name="Google Shape;2954;p59"/>
                <p:cNvSpPr/>
                <p:nvPr/>
              </p:nvSpPr>
              <p:spPr>
                <a:xfrm>
                  <a:off x="2255047" y="690567"/>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59"/>
                <p:cNvSpPr/>
                <p:nvPr/>
              </p:nvSpPr>
              <p:spPr>
                <a:xfrm>
                  <a:off x="2588630" y="690567"/>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56" name="Google Shape;2956;p59"/>
                <p:cNvCxnSpPr/>
                <p:nvPr/>
              </p:nvCxnSpPr>
              <p:spPr>
                <a:xfrm>
                  <a:off x="2320463" y="924475"/>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57" name="Google Shape;2957;p59"/>
                <p:cNvCxnSpPr/>
                <p:nvPr/>
              </p:nvCxnSpPr>
              <p:spPr>
                <a:xfrm>
                  <a:off x="2320463" y="979300"/>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58" name="Google Shape;2958;p59"/>
                <p:cNvCxnSpPr/>
                <p:nvPr/>
              </p:nvCxnSpPr>
              <p:spPr>
                <a:xfrm>
                  <a:off x="2320463" y="1031550"/>
                  <a:ext cx="313200" cy="0"/>
                </a:xfrm>
                <a:prstGeom prst="straightConnector1">
                  <a:avLst/>
                </a:prstGeom>
                <a:noFill/>
                <a:ln w="9525" cap="flat" cmpd="sng">
                  <a:solidFill>
                    <a:schemeClr val="dk1"/>
                  </a:solidFill>
                  <a:prstDash val="solid"/>
                  <a:round/>
                  <a:headEnd type="none" w="med" len="med"/>
                  <a:tailEnd type="none" w="med" len="med"/>
                </a:ln>
              </p:spPr>
            </p:cxnSp>
          </p:grpSp>
          <p:grpSp>
            <p:nvGrpSpPr>
              <p:cNvPr id="2959" name="Google Shape;2959;p59"/>
              <p:cNvGrpSpPr/>
              <p:nvPr/>
            </p:nvGrpSpPr>
            <p:grpSpPr>
              <a:xfrm>
                <a:off x="1016797" y="593529"/>
                <a:ext cx="444014" cy="577450"/>
                <a:chOff x="2255047" y="690567"/>
                <a:chExt cx="444014" cy="577450"/>
              </a:xfrm>
            </p:grpSpPr>
            <p:sp>
              <p:nvSpPr>
                <p:cNvPr id="2960" name="Google Shape;2960;p59"/>
                <p:cNvSpPr/>
                <p:nvPr/>
              </p:nvSpPr>
              <p:spPr>
                <a:xfrm>
                  <a:off x="2255047" y="690567"/>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59"/>
                <p:cNvSpPr/>
                <p:nvPr/>
              </p:nvSpPr>
              <p:spPr>
                <a:xfrm>
                  <a:off x="2588630" y="690567"/>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62" name="Google Shape;2962;p59"/>
                <p:cNvCxnSpPr/>
                <p:nvPr/>
              </p:nvCxnSpPr>
              <p:spPr>
                <a:xfrm>
                  <a:off x="2320463" y="924475"/>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63" name="Google Shape;2963;p59"/>
                <p:cNvCxnSpPr/>
                <p:nvPr/>
              </p:nvCxnSpPr>
              <p:spPr>
                <a:xfrm>
                  <a:off x="2320463" y="979300"/>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64" name="Google Shape;2964;p59"/>
                <p:cNvCxnSpPr/>
                <p:nvPr/>
              </p:nvCxnSpPr>
              <p:spPr>
                <a:xfrm>
                  <a:off x="2320463" y="1031550"/>
                  <a:ext cx="313200" cy="0"/>
                </a:xfrm>
                <a:prstGeom prst="straightConnector1">
                  <a:avLst/>
                </a:prstGeom>
                <a:noFill/>
                <a:ln w="9525" cap="flat" cmpd="sng">
                  <a:solidFill>
                    <a:schemeClr val="dk1"/>
                  </a:solidFill>
                  <a:prstDash val="solid"/>
                  <a:round/>
                  <a:headEnd type="none" w="med" len="med"/>
                  <a:tailEnd type="none" w="med" len="med"/>
                </a:ln>
              </p:spPr>
            </p:cxnSp>
          </p:grpSp>
        </p:grpSp>
      </p:grpSp>
      <p:sp>
        <p:nvSpPr>
          <p:cNvPr id="10" name="Google Shape;2622;p59">
            <a:extLst>
              <a:ext uri="{FF2B5EF4-FFF2-40B4-BE49-F238E27FC236}">
                <a16:creationId xmlns:a16="http://schemas.microsoft.com/office/drawing/2014/main" id="{76ED2ACC-6DD9-2FF5-F29B-D7486AD75256}"/>
              </a:ext>
            </a:extLst>
          </p:cNvPr>
          <p:cNvSpPr txBox="1">
            <a:spLocks/>
          </p:cNvSpPr>
          <p:nvPr/>
        </p:nvSpPr>
        <p:spPr>
          <a:xfrm>
            <a:off x="1087082" y="3989015"/>
            <a:ext cx="7160326" cy="762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9pPr>
          </a:lstStyle>
          <a:p>
            <a:pPr marL="0" indent="0" algn="just"/>
            <a:endParaRPr lang="en-US" sz="2200"/>
          </a:p>
        </p:txBody>
      </p:sp>
      <p:grpSp>
        <p:nvGrpSpPr>
          <p:cNvPr id="2" name="Google Shape;1829;p50">
            <a:extLst>
              <a:ext uri="{FF2B5EF4-FFF2-40B4-BE49-F238E27FC236}">
                <a16:creationId xmlns:a16="http://schemas.microsoft.com/office/drawing/2014/main" id="{A2E860FF-70C0-4ADC-31C3-C44C87BC9614}"/>
              </a:ext>
            </a:extLst>
          </p:cNvPr>
          <p:cNvGrpSpPr/>
          <p:nvPr/>
        </p:nvGrpSpPr>
        <p:grpSpPr>
          <a:xfrm>
            <a:off x="1668609" y="1428002"/>
            <a:ext cx="5819710" cy="3212350"/>
            <a:chOff x="1662150" y="965574"/>
            <a:chExt cx="5819710" cy="3212350"/>
          </a:xfrm>
        </p:grpSpPr>
        <p:sp>
          <p:nvSpPr>
            <p:cNvPr id="3" name="Google Shape;1830;p50">
              <a:extLst>
                <a:ext uri="{FF2B5EF4-FFF2-40B4-BE49-F238E27FC236}">
                  <a16:creationId xmlns:a16="http://schemas.microsoft.com/office/drawing/2014/main" id="{1277E6FB-0DF8-A528-FE53-D7356A241746}"/>
                </a:ext>
              </a:extLst>
            </p:cNvPr>
            <p:cNvSpPr/>
            <p:nvPr/>
          </p:nvSpPr>
          <p:spPr>
            <a:xfrm>
              <a:off x="1665638" y="1292501"/>
              <a:ext cx="5816222" cy="2885423"/>
            </a:xfrm>
            <a:custGeom>
              <a:avLst/>
              <a:gdLst/>
              <a:ahLst/>
              <a:cxnLst/>
              <a:rect l="l" t="t" r="r" b="b"/>
              <a:pathLst>
                <a:path w="58289" h="52980" extrusionOk="0">
                  <a:moveTo>
                    <a:pt x="1" y="0"/>
                  </a:moveTo>
                  <a:lnTo>
                    <a:pt x="1" y="52980"/>
                  </a:lnTo>
                  <a:lnTo>
                    <a:pt x="58289" y="52980"/>
                  </a:lnTo>
                  <a:lnTo>
                    <a:pt x="58289" y="0"/>
                  </a:lnTo>
                  <a:close/>
                </a:path>
              </a:pathLst>
            </a:custGeom>
            <a:solidFill>
              <a:schemeClr val="dk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 name="Google Shape;1831;p50">
              <a:extLst>
                <a:ext uri="{FF2B5EF4-FFF2-40B4-BE49-F238E27FC236}">
                  <a16:creationId xmlns:a16="http://schemas.microsoft.com/office/drawing/2014/main" id="{0746E57D-DA33-6CCE-C38F-6D72089FAEE2}"/>
                </a:ext>
              </a:extLst>
            </p:cNvPr>
            <p:cNvGrpSpPr/>
            <p:nvPr/>
          </p:nvGrpSpPr>
          <p:grpSpPr>
            <a:xfrm>
              <a:off x="1662150" y="965574"/>
              <a:ext cx="5819675" cy="326925"/>
              <a:chOff x="1662163" y="959424"/>
              <a:chExt cx="5819675" cy="326925"/>
            </a:xfrm>
          </p:grpSpPr>
          <p:sp>
            <p:nvSpPr>
              <p:cNvPr id="5" name="Google Shape;1832;p50">
                <a:extLst>
                  <a:ext uri="{FF2B5EF4-FFF2-40B4-BE49-F238E27FC236}">
                    <a16:creationId xmlns:a16="http://schemas.microsoft.com/office/drawing/2014/main" id="{93E1C9D3-47AD-B55E-5210-C04748C7B1BD}"/>
                  </a:ext>
                </a:extLst>
              </p:cNvPr>
              <p:cNvSpPr/>
              <p:nvPr/>
            </p:nvSpPr>
            <p:spPr>
              <a:xfrm>
                <a:off x="1662163" y="959425"/>
                <a:ext cx="5819675" cy="326923"/>
              </a:xfrm>
              <a:custGeom>
                <a:avLst/>
                <a:gdLst/>
                <a:ahLst/>
                <a:cxnLst/>
                <a:rect l="l" t="t" r="r" b="b"/>
                <a:pathLst>
                  <a:path w="58255" h="3991" extrusionOk="0">
                    <a:moveTo>
                      <a:pt x="1" y="0"/>
                    </a:moveTo>
                    <a:lnTo>
                      <a:pt x="1" y="3990"/>
                    </a:lnTo>
                    <a:lnTo>
                      <a:pt x="58254" y="3990"/>
                    </a:lnTo>
                    <a:lnTo>
                      <a:pt x="58254" y="0"/>
                    </a:ln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 name="Google Shape;1833;p50">
                <a:extLst>
                  <a:ext uri="{FF2B5EF4-FFF2-40B4-BE49-F238E27FC236}">
                    <a16:creationId xmlns:a16="http://schemas.microsoft.com/office/drawing/2014/main" id="{77ACED33-11E3-F73A-8614-BE469DD1EEF3}"/>
                  </a:ext>
                </a:extLst>
              </p:cNvPr>
              <p:cNvGrpSpPr/>
              <p:nvPr/>
            </p:nvGrpSpPr>
            <p:grpSpPr>
              <a:xfrm>
                <a:off x="1764526" y="959424"/>
                <a:ext cx="5589241" cy="326925"/>
                <a:chOff x="1764526" y="959424"/>
                <a:chExt cx="5589241" cy="326925"/>
              </a:xfrm>
            </p:grpSpPr>
            <p:sp>
              <p:nvSpPr>
                <p:cNvPr id="7" name="Google Shape;1834;p50">
                  <a:extLst>
                    <a:ext uri="{FF2B5EF4-FFF2-40B4-BE49-F238E27FC236}">
                      <a16:creationId xmlns:a16="http://schemas.microsoft.com/office/drawing/2014/main" id="{0D8D1FD7-220C-13B0-EC3A-AFBB3F066CD0}"/>
                    </a:ext>
                  </a:extLst>
                </p:cNvPr>
                <p:cNvSpPr/>
                <p:nvPr/>
              </p:nvSpPr>
              <p:spPr>
                <a:xfrm>
                  <a:off x="1980533" y="959424"/>
                  <a:ext cx="17119" cy="326925"/>
                </a:xfrm>
                <a:custGeom>
                  <a:avLst/>
                  <a:gdLst/>
                  <a:ahLst/>
                  <a:cxnLst/>
                  <a:rect l="l" t="t" r="r" b="b"/>
                  <a:pathLst>
                    <a:path w="209" h="3991" extrusionOk="0">
                      <a:moveTo>
                        <a:pt x="1" y="0"/>
                      </a:moveTo>
                      <a:lnTo>
                        <a:pt x="1" y="3990"/>
                      </a:lnTo>
                      <a:lnTo>
                        <a:pt x="209" y="3990"/>
                      </a:lnTo>
                      <a:lnTo>
                        <a:pt x="2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835;p50">
                  <a:extLst>
                    <a:ext uri="{FF2B5EF4-FFF2-40B4-BE49-F238E27FC236}">
                      <a16:creationId xmlns:a16="http://schemas.microsoft.com/office/drawing/2014/main" id="{2F0D76CF-9439-DBDF-E726-ABF6C0E39920}"/>
                    </a:ext>
                  </a:extLst>
                </p:cNvPr>
                <p:cNvSpPr/>
                <p:nvPr/>
              </p:nvSpPr>
              <p:spPr>
                <a:xfrm>
                  <a:off x="1764526" y="1030443"/>
                  <a:ext cx="105256" cy="184802"/>
                </a:xfrm>
                <a:custGeom>
                  <a:avLst/>
                  <a:gdLst/>
                  <a:ahLst/>
                  <a:cxnLst/>
                  <a:rect l="l" t="t" r="r" b="b"/>
                  <a:pathLst>
                    <a:path w="1285" h="2256" extrusionOk="0">
                      <a:moveTo>
                        <a:pt x="1285" y="1"/>
                      </a:moveTo>
                      <a:lnTo>
                        <a:pt x="1" y="1146"/>
                      </a:lnTo>
                      <a:lnTo>
                        <a:pt x="1285" y="2256"/>
                      </a:lnTo>
                      <a:lnTo>
                        <a:pt x="128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836;p50">
                  <a:extLst>
                    <a:ext uri="{FF2B5EF4-FFF2-40B4-BE49-F238E27FC236}">
                      <a16:creationId xmlns:a16="http://schemas.microsoft.com/office/drawing/2014/main" id="{C32E110A-7766-26B9-8673-CC966165C637}"/>
                    </a:ext>
                  </a:extLst>
                </p:cNvPr>
                <p:cNvSpPr/>
                <p:nvPr/>
              </p:nvSpPr>
              <p:spPr>
                <a:xfrm>
                  <a:off x="7117856" y="959424"/>
                  <a:ext cx="17120" cy="326923"/>
                </a:xfrm>
                <a:custGeom>
                  <a:avLst/>
                  <a:gdLst/>
                  <a:ahLst/>
                  <a:cxnLst/>
                  <a:rect l="l" t="t" r="r" b="b"/>
                  <a:pathLst>
                    <a:path w="209" h="3991" extrusionOk="0">
                      <a:moveTo>
                        <a:pt x="0" y="0"/>
                      </a:moveTo>
                      <a:lnTo>
                        <a:pt x="0" y="3990"/>
                      </a:lnTo>
                      <a:lnTo>
                        <a:pt x="208" y="3990"/>
                      </a:lnTo>
                      <a:lnTo>
                        <a:pt x="20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837;p50">
                  <a:extLst>
                    <a:ext uri="{FF2B5EF4-FFF2-40B4-BE49-F238E27FC236}">
                      <a16:creationId xmlns:a16="http://schemas.microsoft.com/office/drawing/2014/main" id="{FE7E2570-9FCE-A140-B6A4-F825B6F14A47}"/>
                    </a:ext>
                  </a:extLst>
                </p:cNvPr>
                <p:cNvSpPr/>
                <p:nvPr/>
              </p:nvSpPr>
              <p:spPr>
                <a:xfrm>
                  <a:off x="7245724" y="1030443"/>
                  <a:ext cx="108043" cy="184800"/>
                </a:xfrm>
                <a:custGeom>
                  <a:avLst/>
                  <a:gdLst/>
                  <a:ahLst/>
                  <a:cxnLst/>
                  <a:rect l="l" t="t" r="r" b="b"/>
                  <a:pathLst>
                    <a:path w="1319" h="2256" extrusionOk="0">
                      <a:moveTo>
                        <a:pt x="0" y="1"/>
                      </a:moveTo>
                      <a:lnTo>
                        <a:pt x="0" y="2256"/>
                      </a:lnTo>
                      <a:lnTo>
                        <a:pt x="1319" y="1146"/>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2622" name="Google Shape;2622;p59"/>
          <p:cNvSpPr txBox="1">
            <a:spLocks noGrp="1"/>
          </p:cNvSpPr>
          <p:nvPr>
            <p:ph type="subTitle" idx="1"/>
          </p:nvPr>
        </p:nvSpPr>
        <p:spPr>
          <a:xfrm>
            <a:off x="2004098" y="1986929"/>
            <a:ext cx="5137324" cy="880024"/>
          </a:xfrm>
          <a:prstGeom prst="rect">
            <a:avLst/>
          </a:prstGeom>
        </p:spPr>
        <p:txBody>
          <a:bodyPr spcFirstLastPara="1" wrap="square" lIns="91425" tIns="91425" rIns="91425" bIns="91425" anchor="ctr" anchorCtr="0">
            <a:noAutofit/>
          </a:bodyPr>
          <a:lstStyle/>
          <a:p>
            <a:pPr marL="0" indent="0"/>
            <a:br>
              <a:rPr lang="vi-VN" sz="2800"/>
            </a:br>
            <a:r>
              <a:rPr lang="en-US" sz="2800"/>
              <a:t>&lt;</a:t>
            </a:r>
            <a:r>
              <a:rPr lang="vi-VN" sz="2800"/>
              <a:t>2, 3, 4, 1</a:t>
            </a:r>
            <a:r>
              <a:rPr lang="en-US" sz="2800"/>
              <a:t>&gt;</a:t>
            </a:r>
            <a:endParaRPr lang="vi-VN" sz="2800"/>
          </a:p>
        </p:txBody>
      </p:sp>
      <p:sp>
        <p:nvSpPr>
          <p:cNvPr id="12" name="Google Shape;2622;p59">
            <a:extLst>
              <a:ext uri="{FF2B5EF4-FFF2-40B4-BE49-F238E27FC236}">
                <a16:creationId xmlns:a16="http://schemas.microsoft.com/office/drawing/2014/main" id="{44684954-CCB3-D4E4-D7DF-BA1B9B63B9BC}"/>
              </a:ext>
            </a:extLst>
          </p:cNvPr>
          <p:cNvSpPr txBox="1">
            <a:spLocks/>
          </p:cNvSpPr>
          <p:nvPr/>
        </p:nvSpPr>
        <p:spPr>
          <a:xfrm>
            <a:off x="2068507" y="1463861"/>
            <a:ext cx="4991386" cy="25512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9pPr>
          </a:lstStyle>
          <a:p>
            <a:pPr marL="0" indent="0"/>
            <a:r>
              <a:rPr lang="en-US" sz="2200"/>
              <a:t>Pattern Recognition</a:t>
            </a:r>
            <a:endParaRPr lang="vi-VN"/>
          </a:p>
        </p:txBody>
      </p:sp>
      <p:cxnSp>
        <p:nvCxnSpPr>
          <p:cNvPr id="14" name="Straight Arrow Connector 13">
            <a:extLst>
              <a:ext uri="{FF2B5EF4-FFF2-40B4-BE49-F238E27FC236}">
                <a16:creationId xmlns:a16="http://schemas.microsoft.com/office/drawing/2014/main" id="{8CCF4387-C124-9291-7E5B-0E184904CBB8}"/>
              </a:ext>
            </a:extLst>
          </p:cNvPr>
          <p:cNvCxnSpPr/>
          <p:nvPr/>
        </p:nvCxnSpPr>
        <p:spPr>
          <a:xfrm>
            <a:off x="4632663" y="2999173"/>
            <a:ext cx="0" cy="41938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DEE4A5F3-0411-076F-1902-CBAC839C2F94}"/>
              </a:ext>
            </a:extLst>
          </p:cNvPr>
          <p:cNvSpPr txBox="1"/>
          <p:nvPr/>
        </p:nvSpPr>
        <p:spPr>
          <a:xfrm>
            <a:off x="3279466" y="3534510"/>
            <a:ext cx="2770698" cy="338554"/>
          </a:xfrm>
          <a:prstGeom prst="rect">
            <a:avLst/>
          </a:prstGeom>
          <a:noFill/>
        </p:spPr>
        <p:txBody>
          <a:bodyPr wrap="square" rtlCol="0">
            <a:spAutoFit/>
          </a:bodyPr>
          <a:lstStyle/>
          <a:p>
            <a:pPr algn="ctr"/>
            <a:r>
              <a:rPr lang="en-US" sz="1600" dirty="0">
                <a:latin typeface="Raleway" pitchFamily="2" charset="0"/>
              </a:rPr>
              <a:t>?</a:t>
            </a:r>
          </a:p>
        </p:txBody>
      </p:sp>
    </p:spTree>
    <p:extLst>
      <p:ext uri="{BB962C8B-B14F-4D97-AF65-F5344CB8AC3E}">
        <p14:creationId xmlns:p14="http://schemas.microsoft.com/office/powerpoint/2010/main" val="6391405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2620"/>
        <p:cNvGrpSpPr/>
        <p:nvPr/>
      </p:nvGrpSpPr>
      <p:grpSpPr>
        <a:xfrm>
          <a:off x="0" y="0"/>
          <a:ext cx="0" cy="0"/>
          <a:chOff x="0" y="0"/>
          <a:chExt cx="0" cy="0"/>
        </a:xfrm>
      </p:grpSpPr>
      <p:sp>
        <p:nvSpPr>
          <p:cNvPr id="2627" name="Google Shape;2627;p59"/>
          <p:cNvSpPr txBox="1">
            <a:spLocks noGrp="1"/>
          </p:cNvSpPr>
          <p:nvPr>
            <p:ph type="title" idx="6"/>
          </p:nvPr>
        </p:nvSpPr>
        <p:spPr>
          <a:xfrm>
            <a:off x="1494388" y="747585"/>
            <a:ext cx="63438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Assignment Problem</a:t>
            </a:r>
            <a:endParaRPr/>
          </a:p>
        </p:txBody>
      </p:sp>
      <p:grpSp>
        <p:nvGrpSpPr>
          <p:cNvPr id="2670" name="Google Shape;2670;p59"/>
          <p:cNvGrpSpPr/>
          <p:nvPr/>
        </p:nvGrpSpPr>
        <p:grpSpPr>
          <a:xfrm>
            <a:off x="787370" y="4281505"/>
            <a:ext cx="369130" cy="405607"/>
            <a:chOff x="787370" y="4281505"/>
            <a:chExt cx="369130" cy="405607"/>
          </a:xfrm>
        </p:grpSpPr>
        <p:grpSp>
          <p:nvGrpSpPr>
            <p:cNvPr id="2671" name="Google Shape;2671;p59"/>
            <p:cNvGrpSpPr/>
            <p:nvPr/>
          </p:nvGrpSpPr>
          <p:grpSpPr>
            <a:xfrm>
              <a:off x="787370" y="4281505"/>
              <a:ext cx="225414" cy="405607"/>
              <a:chOff x="8063823" y="2506947"/>
              <a:chExt cx="198009" cy="356296"/>
            </a:xfrm>
          </p:grpSpPr>
          <p:sp>
            <p:nvSpPr>
              <p:cNvPr id="2672" name="Google Shape;2672;p59"/>
              <p:cNvSpPr/>
              <p:nvPr/>
            </p:nvSpPr>
            <p:spPr>
              <a:xfrm>
                <a:off x="8063823" y="2506947"/>
                <a:ext cx="198009" cy="39628"/>
              </a:xfrm>
              <a:custGeom>
                <a:avLst/>
                <a:gdLst/>
                <a:ahLst/>
                <a:cxnLst/>
                <a:rect l="l" t="t" r="r" b="b"/>
                <a:pathLst>
                  <a:path w="4512" h="903" extrusionOk="0">
                    <a:moveTo>
                      <a:pt x="1" y="0"/>
                    </a:moveTo>
                    <a:lnTo>
                      <a:pt x="1" y="902"/>
                    </a:lnTo>
                    <a:lnTo>
                      <a:pt x="4511" y="902"/>
                    </a:lnTo>
                    <a:lnTo>
                      <a:pt x="4511"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59"/>
              <p:cNvSpPr/>
              <p:nvPr/>
            </p:nvSpPr>
            <p:spPr>
              <a:xfrm>
                <a:off x="8063823" y="2823615"/>
                <a:ext cx="198009" cy="39628"/>
              </a:xfrm>
              <a:custGeom>
                <a:avLst/>
                <a:gdLst/>
                <a:ahLst/>
                <a:cxnLst/>
                <a:rect l="l" t="t" r="r" b="b"/>
                <a:pathLst>
                  <a:path w="4512" h="903" extrusionOk="0">
                    <a:moveTo>
                      <a:pt x="1" y="1"/>
                    </a:moveTo>
                    <a:lnTo>
                      <a:pt x="1" y="903"/>
                    </a:lnTo>
                    <a:lnTo>
                      <a:pt x="4511" y="903"/>
                    </a:lnTo>
                    <a:lnTo>
                      <a:pt x="4511" y="1"/>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59"/>
              <p:cNvSpPr/>
              <p:nvPr/>
            </p:nvSpPr>
            <p:spPr>
              <a:xfrm>
                <a:off x="8082122" y="2546531"/>
                <a:ext cx="159917" cy="275642"/>
              </a:xfrm>
              <a:custGeom>
                <a:avLst/>
                <a:gdLst/>
                <a:ahLst/>
                <a:cxnLst/>
                <a:rect l="l" t="t" r="r" b="b"/>
                <a:pathLst>
                  <a:path w="3644" h="6281" extrusionOk="0">
                    <a:moveTo>
                      <a:pt x="0" y="0"/>
                    </a:moveTo>
                    <a:lnTo>
                      <a:pt x="0" y="1735"/>
                    </a:lnTo>
                    <a:lnTo>
                      <a:pt x="1214" y="2915"/>
                    </a:lnTo>
                    <a:lnTo>
                      <a:pt x="1214" y="3366"/>
                    </a:lnTo>
                    <a:lnTo>
                      <a:pt x="0" y="4511"/>
                    </a:lnTo>
                    <a:lnTo>
                      <a:pt x="0" y="6280"/>
                    </a:lnTo>
                    <a:lnTo>
                      <a:pt x="3643" y="6280"/>
                    </a:lnTo>
                    <a:lnTo>
                      <a:pt x="3643" y="4511"/>
                    </a:lnTo>
                    <a:lnTo>
                      <a:pt x="2463" y="3366"/>
                    </a:lnTo>
                    <a:lnTo>
                      <a:pt x="2463" y="2915"/>
                    </a:lnTo>
                    <a:lnTo>
                      <a:pt x="3643" y="1735"/>
                    </a:lnTo>
                    <a:lnTo>
                      <a:pt x="3643"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59"/>
              <p:cNvSpPr/>
              <p:nvPr/>
            </p:nvSpPr>
            <p:spPr>
              <a:xfrm>
                <a:off x="8086686" y="2756648"/>
                <a:ext cx="152281" cy="65520"/>
              </a:xfrm>
              <a:custGeom>
                <a:avLst/>
                <a:gdLst/>
                <a:ahLst/>
                <a:cxnLst/>
                <a:rect l="l" t="t" r="r" b="b"/>
                <a:pathLst>
                  <a:path w="3470" h="1493" extrusionOk="0">
                    <a:moveTo>
                      <a:pt x="1527" y="0"/>
                    </a:moveTo>
                    <a:lnTo>
                      <a:pt x="0" y="1492"/>
                    </a:lnTo>
                    <a:lnTo>
                      <a:pt x="3470" y="1492"/>
                    </a:lnTo>
                    <a:lnTo>
                      <a:pt x="19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59"/>
              <p:cNvSpPr/>
              <p:nvPr/>
            </p:nvSpPr>
            <p:spPr>
              <a:xfrm>
                <a:off x="8086686" y="2756648"/>
                <a:ext cx="152281" cy="65520"/>
              </a:xfrm>
              <a:custGeom>
                <a:avLst/>
                <a:gdLst/>
                <a:ahLst/>
                <a:cxnLst/>
                <a:rect l="l" t="t" r="r" b="b"/>
                <a:pathLst>
                  <a:path w="3470" h="1493" fill="none" extrusionOk="0">
                    <a:moveTo>
                      <a:pt x="1527" y="0"/>
                    </a:moveTo>
                    <a:lnTo>
                      <a:pt x="0" y="1492"/>
                    </a:lnTo>
                    <a:lnTo>
                      <a:pt x="3470" y="1492"/>
                    </a:lnTo>
                    <a:lnTo>
                      <a:pt x="194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59"/>
              <p:cNvSpPr/>
              <p:nvPr/>
            </p:nvSpPr>
            <p:spPr>
              <a:xfrm>
                <a:off x="8153654" y="2726192"/>
                <a:ext cx="18344" cy="19836"/>
              </a:xfrm>
              <a:custGeom>
                <a:avLst/>
                <a:gdLst/>
                <a:ahLst/>
                <a:cxnLst/>
                <a:rect l="l" t="t" r="r" b="b"/>
                <a:pathLst>
                  <a:path w="418" h="452" extrusionOk="0">
                    <a:moveTo>
                      <a:pt x="1" y="0"/>
                    </a:moveTo>
                    <a:lnTo>
                      <a:pt x="1" y="451"/>
                    </a:lnTo>
                    <a:lnTo>
                      <a:pt x="417" y="451"/>
                    </a:lnTo>
                    <a:lnTo>
                      <a:pt x="41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59"/>
              <p:cNvSpPr/>
              <p:nvPr/>
            </p:nvSpPr>
            <p:spPr>
              <a:xfrm>
                <a:off x="8153654" y="2698765"/>
                <a:ext cx="18344" cy="19836"/>
              </a:xfrm>
              <a:custGeom>
                <a:avLst/>
                <a:gdLst/>
                <a:ahLst/>
                <a:cxnLst/>
                <a:rect l="l" t="t" r="r" b="b"/>
                <a:pathLst>
                  <a:path w="418" h="452" extrusionOk="0">
                    <a:moveTo>
                      <a:pt x="1" y="1"/>
                    </a:moveTo>
                    <a:lnTo>
                      <a:pt x="1" y="452"/>
                    </a:lnTo>
                    <a:lnTo>
                      <a:pt x="417" y="452"/>
                    </a:lnTo>
                    <a:lnTo>
                      <a:pt x="41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59"/>
              <p:cNvSpPr/>
              <p:nvPr/>
            </p:nvSpPr>
            <p:spPr>
              <a:xfrm>
                <a:off x="8124734" y="2628726"/>
                <a:ext cx="74648" cy="27472"/>
              </a:xfrm>
              <a:custGeom>
                <a:avLst/>
                <a:gdLst/>
                <a:ahLst/>
                <a:cxnLst/>
                <a:rect l="l" t="t" r="r" b="b"/>
                <a:pathLst>
                  <a:path w="1701" h="626" extrusionOk="0">
                    <a:moveTo>
                      <a:pt x="1" y="1"/>
                    </a:moveTo>
                    <a:lnTo>
                      <a:pt x="660" y="625"/>
                    </a:lnTo>
                    <a:lnTo>
                      <a:pt x="1076" y="625"/>
                    </a:lnTo>
                    <a:lnTo>
                      <a:pt x="17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80" name="Google Shape;2680;p59"/>
            <p:cNvSpPr/>
            <p:nvPr/>
          </p:nvSpPr>
          <p:spPr>
            <a:xfrm>
              <a:off x="1064550" y="4376213"/>
              <a:ext cx="91950" cy="91100"/>
            </a:xfrm>
            <a:custGeom>
              <a:avLst/>
              <a:gdLst/>
              <a:ahLst/>
              <a:cxnLst/>
              <a:rect l="l" t="t" r="r" b="b"/>
              <a:pathLst>
                <a:path w="3678" h="3644" fill="none" extrusionOk="0">
                  <a:moveTo>
                    <a:pt x="3157" y="0"/>
                  </a:moveTo>
                  <a:lnTo>
                    <a:pt x="1839" y="1319"/>
                  </a:lnTo>
                  <a:lnTo>
                    <a:pt x="486" y="0"/>
                  </a:lnTo>
                  <a:lnTo>
                    <a:pt x="0" y="486"/>
                  </a:lnTo>
                  <a:lnTo>
                    <a:pt x="1319" y="1805"/>
                  </a:lnTo>
                  <a:lnTo>
                    <a:pt x="0" y="3158"/>
                  </a:lnTo>
                  <a:lnTo>
                    <a:pt x="486" y="3643"/>
                  </a:lnTo>
                  <a:lnTo>
                    <a:pt x="1839" y="2325"/>
                  </a:lnTo>
                  <a:lnTo>
                    <a:pt x="3157" y="3643"/>
                  </a:lnTo>
                  <a:lnTo>
                    <a:pt x="3678" y="3158"/>
                  </a:lnTo>
                  <a:lnTo>
                    <a:pt x="2325" y="1805"/>
                  </a:lnTo>
                  <a:lnTo>
                    <a:pt x="3678" y="486"/>
                  </a:lnTo>
                  <a:lnTo>
                    <a:pt x="3157" y="0"/>
                  </a:lnTo>
                  <a:lnTo>
                    <a:pt x="3157" y="0"/>
                  </a:lnTo>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81" name="Google Shape;2681;p59"/>
          <p:cNvGrpSpPr/>
          <p:nvPr/>
        </p:nvGrpSpPr>
        <p:grpSpPr>
          <a:xfrm>
            <a:off x="8009738" y="444900"/>
            <a:ext cx="739738" cy="499927"/>
            <a:chOff x="8009738" y="444900"/>
            <a:chExt cx="739738" cy="499927"/>
          </a:xfrm>
        </p:grpSpPr>
        <p:grpSp>
          <p:nvGrpSpPr>
            <p:cNvPr id="2682" name="Google Shape;2682;p59"/>
            <p:cNvGrpSpPr/>
            <p:nvPr/>
          </p:nvGrpSpPr>
          <p:grpSpPr>
            <a:xfrm>
              <a:off x="8114513" y="444900"/>
              <a:ext cx="634963" cy="406652"/>
              <a:chOff x="8114513" y="444900"/>
              <a:chExt cx="634963" cy="406652"/>
            </a:xfrm>
          </p:grpSpPr>
          <p:sp>
            <p:nvSpPr>
              <p:cNvPr id="2683" name="Google Shape;2683;p59"/>
              <p:cNvSpPr/>
              <p:nvPr/>
            </p:nvSpPr>
            <p:spPr>
              <a:xfrm>
                <a:off x="8114513" y="444900"/>
                <a:ext cx="634950" cy="59000"/>
              </a:xfrm>
              <a:custGeom>
                <a:avLst/>
                <a:gdLst/>
                <a:ahLst/>
                <a:cxnLst/>
                <a:rect l="l" t="t" r="r" b="b"/>
                <a:pathLst>
                  <a:path w="25398" h="2360" extrusionOk="0">
                    <a:moveTo>
                      <a:pt x="1" y="0"/>
                    </a:moveTo>
                    <a:lnTo>
                      <a:pt x="1" y="2359"/>
                    </a:lnTo>
                    <a:lnTo>
                      <a:pt x="25398" y="2359"/>
                    </a:lnTo>
                    <a:lnTo>
                      <a:pt x="25398"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59"/>
              <p:cNvSpPr/>
              <p:nvPr/>
            </p:nvSpPr>
            <p:spPr>
              <a:xfrm>
                <a:off x="8706063" y="463100"/>
                <a:ext cx="21725" cy="20850"/>
              </a:xfrm>
              <a:custGeom>
                <a:avLst/>
                <a:gdLst/>
                <a:ahLst/>
                <a:cxnLst/>
                <a:rect l="l" t="t" r="r" b="b"/>
                <a:pathLst>
                  <a:path w="869" h="834" fill="none" extrusionOk="0">
                    <a:moveTo>
                      <a:pt x="1" y="1"/>
                    </a:moveTo>
                    <a:lnTo>
                      <a:pt x="868" y="833"/>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59"/>
              <p:cNvSpPr/>
              <p:nvPr/>
            </p:nvSpPr>
            <p:spPr>
              <a:xfrm>
                <a:off x="8706063" y="463100"/>
                <a:ext cx="21725" cy="20850"/>
              </a:xfrm>
              <a:custGeom>
                <a:avLst/>
                <a:gdLst/>
                <a:ahLst/>
                <a:cxnLst/>
                <a:rect l="l" t="t" r="r" b="b"/>
                <a:pathLst>
                  <a:path w="869" h="834" fill="none" extrusionOk="0">
                    <a:moveTo>
                      <a:pt x="868" y="1"/>
                    </a:moveTo>
                    <a:lnTo>
                      <a:pt x="1" y="833"/>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59"/>
              <p:cNvSpPr/>
              <p:nvPr/>
            </p:nvSpPr>
            <p:spPr>
              <a:xfrm>
                <a:off x="8114525" y="503900"/>
                <a:ext cx="634950" cy="347652"/>
              </a:xfrm>
              <a:custGeom>
                <a:avLst/>
                <a:gdLst/>
                <a:ahLst/>
                <a:cxnLst/>
                <a:rect l="l" t="t" r="r" b="b"/>
                <a:pathLst>
                  <a:path w="25398" h="2360" extrusionOk="0">
                    <a:moveTo>
                      <a:pt x="1" y="0"/>
                    </a:moveTo>
                    <a:lnTo>
                      <a:pt x="1" y="2359"/>
                    </a:lnTo>
                    <a:lnTo>
                      <a:pt x="25398" y="2359"/>
                    </a:lnTo>
                    <a:lnTo>
                      <a:pt x="25398"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87" name="Google Shape;2687;p59"/>
            <p:cNvGrpSpPr/>
            <p:nvPr/>
          </p:nvGrpSpPr>
          <p:grpSpPr>
            <a:xfrm>
              <a:off x="8009738" y="538175"/>
              <a:ext cx="634963" cy="406652"/>
              <a:chOff x="8009738" y="538175"/>
              <a:chExt cx="634963" cy="406652"/>
            </a:xfrm>
          </p:grpSpPr>
          <p:sp>
            <p:nvSpPr>
              <p:cNvPr id="2688" name="Google Shape;2688;p59"/>
              <p:cNvSpPr/>
              <p:nvPr/>
            </p:nvSpPr>
            <p:spPr>
              <a:xfrm>
                <a:off x="8009738" y="538175"/>
                <a:ext cx="634950" cy="59000"/>
              </a:xfrm>
              <a:custGeom>
                <a:avLst/>
                <a:gdLst/>
                <a:ahLst/>
                <a:cxnLst/>
                <a:rect l="l" t="t" r="r" b="b"/>
                <a:pathLst>
                  <a:path w="25398" h="2360" extrusionOk="0">
                    <a:moveTo>
                      <a:pt x="1" y="0"/>
                    </a:moveTo>
                    <a:lnTo>
                      <a:pt x="1" y="2359"/>
                    </a:lnTo>
                    <a:lnTo>
                      <a:pt x="25398" y="2359"/>
                    </a:lnTo>
                    <a:lnTo>
                      <a:pt x="25398"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59"/>
              <p:cNvSpPr/>
              <p:nvPr/>
            </p:nvSpPr>
            <p:spPr>
              <a:xfrm>
                <a:off x="8601288" y="556375"/>
                <a:ext cx="21725" cy="20850"/>
              </a:xfrm>
              <a:custGeom>
                <a:avLst/>
                <a:gdLst/>
                <a:ahLst/>
                <a:cxnLst/>
                <a:rect l="l" t="t" r="r" b="b"/>
                <a:pathLst>
                  <a:path w="869" h="834" fill="none" extrusionOk="0">
                    <a:moveTo>
                      <a:pt x="1" y="1"/>
                    </a:moveTo>
                    <a:lnTo>
                      <a:pt x="868" y="833"/>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59"/>
              <p:cNvSpPr/>
              <p:nvPr/>
            </p:nvSpPr>
            <p:spPr>
              <a:xfrm>
                <a:off x="8601288" y="556375"/>
                <a:ext cx="21725" cy="20850"/>
              </a:xfrm>
              <a:custGeom>
                <a:avLst/>
                <a:gdLst/>
                <a:ahLst/>
                <a:cxnLst/>
                <a:rect l="l" t="t" r="r" b="b"/>
                <a:pathLst>
                  <a:path w="869" h="834" fill="none" extrusionOk="0">
                    <a:moveTo>
                      <a:pt x="868" y="1"/>
                    </a:moveTo>
                    <a:lnTo>
                      <a:pt x="1" y="833"/>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59"/>
              <p:cNvSpPr/>
              <p:nvPr/>
            </p:nvSpPr>
            <p:spPr>
              <a:xfrm>
                <a:off x="8009750" y="597175"/>
                <a:ext cx="634950" cy="347652"/>
              </a:xfrm>
              <a:custGeom>
                <a:avLst/>
                <a:gdLst/>
                <a:ahLst/>
                <a:cxnLst/>
                <a:rect l="l" t="t" r="r" b="b"/>
                <a:pathLst>
                  <a:path w="25398" h="2360" extrusionOk="0">
                    <a:moveTo>
                      <a:pt x="1" y="0"/>
                    </a:moveTo>
                    <a:lnTo>
                      <a:pt x="1" y="2359"/>
                    </a:lnTo>
                    <a:lnTo>
                      <a:pt x="25398" y="2359"/>
                    </a:lnTo>
                    <a:lnTo>
                      <a:pt x="25398"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692" name="Google Shape;2692;p59"/>
          <p:cNvGrpSpPr/>
          <p:nvPr/>
        </p:nvGrpSpPr>
        <p:grpSpPr>
          <a:xfrm>
            <a:off x="706408" y="-1469152"/>
            <a:ext cx="1218677" cy="2647482"/>
            <a:chOff x="706408" y="-1469152"/>
            <a:chExt cx="1218677" cy="2647482"/>
          </a:xfrm>
        </p:grpSpPr>
        <p:grpSp>
          <p:nvGrpSpPr>
            <p:cNvPr id="2693" name="Google Shape;2693;p59"/>
            <p:cNvGrpSpPr/>
            <p:nvPr/>
          </p:nvGrpSpPr>
          <p:grpSpPr>
            <a:xfrm>
              <a:off x="706408" y="-1469152"/>
              <a:ext cx="1218677" cy="2356830"/>
              <a:chOff x="2071700" y="1617275"/>
              <a:chExt cx="717375" cy="1387350"/>
            </a:xfrm>
          </p:grpSpPr>
          <p:sp>
            <p:nvSpPr>
              <p:cNvPr id="2694" name="Google Shape;2694;p59"/>
              <p:cNvSpPr/>
              <p:nvPr/>
            </p:nvSpPr>
            <p:spPr>
              <a:xfrm>
                <a:off x="2093750" y="1644825"/>
                <a:ext cx="6625" cy="1339950"/>
              </a:xfrm>
              <a:custGeom>
                <a:avLst/>
                <a:gdLst/>
                <a:ahLst/>
                <a:cxnLst/>
                <a:rect l="l" t="t" r="r" b="b"/>
                <a:pathLst>
                  <a:path w="265" h="53598" extrusionOk="0">
                    <a:moveTo>
                      <a:pt x="0" y="0"/>
                    </a:moveTo>
                    <a:lnTo>
                      <a:pt x="0" y="5113"/>
                    </a:lnTo>
                    <a:lnTo>
                      <a:pt x="265" y="5113"/>
                    </a:lnTo>
                    <a:lnTo>
                      <a:pt x="265" y="0"/>
                    </a:lnTo>
                    <a:close/>
                    <a:moveTo>
                      <a:pt x="0" y="5378"/>
                    </a:moveTo>
                    <a:lnTo>
                      <a:pt x="0" y="10447"/>
                    </a:lnTo>
                    <a:lnTo>
                      <a:pt x="265" y="10447"/>
                    </a:lnTo>
                    <a:lnTo>
                      <a:pt x="265" y="5378"/>
                    </a:lnTo>
                    <a:close/>
                    <a:moveTo>
                      <a:pt x="0" y="10755"/>
                    </a:moveTo>
                    <a:lnTo>
                      <a:pt x="0" y="15824"/>
                    </a:lnTo>
                    <a:lnTo>
                      <a:pt x="265" y="15824"/>
                    </a:lnTo>
                    <a:lnTo>
                      <a:pt x="265" y="10755"/>
                    </a:lnTo>
                    <a:close/>
                    <a:moveTo>
                      <a:pt x="0" y="16089"/>
                    </a:moveTo>
                    <a:lnTo>
                      <a:pt x="0" y="21201"/>
                    </a:lnTo>
                    <a:lnTo>
                      <a:pt x="265" y="21201"/>
                    </a:lnTo>
                    <a:lnTo>
                      <a:pt x="265" y="16089"/>
                    </a:lnTo>
                    <a:close/>
                    <a:moveTo>
                      <a:pt x="0" y="21466"/>
                    </a:moveTo>
                    <a:lnTo>
                      <a:pt x="0" y="26579"/>
                    </a:lnTo>
                    <a:lnTo>
                      <a:pt x="265" y="26579"/>
                    </a:lnTo>
                    <a:lnTo>
                      <a:pt x="265" y="21466"/>
                    </a:lnTo>
                    <a:close/>
                    <a:moveTo>
                      <a:pt x="0" y="26843"/>
                    </a:moveTo>
                    <a:lnTo>
                      <a:pt x="0" y="31956"/>
                    </a:lnTo>
                    <a:lnTo>
                      <a:pt x="265" y="31956"/>
                    </a:lnTo>
                    <a:lnTo>
                      <a:pt x="265" y="26843"/>
                    </a:lnTo>
                    <a:close/>
                    <a:moveTo>
                      <a:pt x="0" y="32221"/>
                    </a:moveTo>
                    <a:lnTo>
                      <a:pt x="0" y="37334"/>
                    </a:lnTo>
                    <a:lnTo>
                      <a:pt x="265" y="37334"/>
                    </a:lnTo>
                    <a:lnTo>
                      <a:pt x="265" y="32221"/>
                    </a:lnTo>
                    <a:close/>
                    <a:moveTo>
                      <a:pt x="0" y="37598"/>
                    </a:moveTo>
                    <a:lnTo>
                      <a:pt x="0" y="42711"/>
                    </a:lnTo>
                    <a:lnTo>
                      <a:pt x="265" y="42711"/>
                    </a:lnTo>
                    <a:lnTo>
                      <a:pt x="265" y="37598"/>
                    </a:lnTo>
                    <a:close/>
                    <a:moveTo>
                      <a:pt x="0" y="42975"/>
                    </a:moveTo>
                    <a:lnTo>
                      <a:pt x="0" y="48088"/>
                    </a:lnTo>
                    <a:lnTo>
                      <a:pt x="265" y="48088"/>
                    </a:lnTo>
                    <a:lnTo>
                      <a:pt x="265" y="42975"/>
                    </a:lnTo>
                    <a:close/>
                    <a:moveTo>
                      <a:pt x="0" y="48353"/>
                    </a:moveTo>
                    <a:lnTo>
                      <a:pt x="0" y="53598"/>
                    </a:lnTo>
                    <a:lnTo>
                      <a:pt x="44" y="53598"/>
                    </a:lnTo>
                    <a:lnTo>
                      <a:pt x="44"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59"/>
              <p:cNvSpPr/>
              <p:nvPr/>
            </p:nvSpPr>
            <p:spPr>
              <a:xfrm>
                <a:off x="2093750" y="1643725"/>
                <a:ext cx="6625" cy="1341050"/>
              </a:xfrm>
              <a:custGeom>
                <a:avLst/>
                <a:gdLst/>
                <a:ahLst/>
                <a:cxnLst/>
                <a:rect l="l" t="t" r="r" b="b"/>
                <a:pathLst>
                  <a:path w="265" h="53642" fill="none" extrusionOk="0">
                    <a:moveTo>
                      <a:pt x="0" y="0"/>
                    </a:moveTo>
                    <a:lnTo>
                      <a:pt x="0" y="0"/>
                    </a:lnTo>
                    <a:lnTo>
                      <a:pt x="0" y="53642"/>
                    </a:lnTo>
                    <a:lnTo>
                      <a:pt x="265" y="53642"/>
                    </a:lnTo>
                    <a:lnTo>
                      <a:pt x="44" y="53642"/>
                    </a:lnTo>
                    <a:lnTo>
                      <a:pt x="44" y="53377"/>
                    </a:lnTo>
                    <a:lnTo>
                      <a:pt x="265" y="53377"/>
                    </a:lnTo>
                    <a:lnTo>
                      <a:pt x="265" y="48397"/>
                    </a:lnTo>
                    <a:lnTo>
                      <a:pt x="0" y="48397"/>
                    </a:lnTo>
                    <a:lnTo>
                      <a:pt x="0" y="48132"/>
                    </a:lnTo>
                    <a:lnTo>
                      <a:pt x="265" y="48132"/>
                    </a:lnTo>
                    <a:lnTo>
                      <a:pt x="265" y="43019"/>
                    </a:lnTo>
                    <a:lnTo>
                      <a:pt x="0" y="43019"/>
                    </a:lnTo>
                    <a:lnTo>
                      <a:pt x="0" y="42755"/>
                    </a:lnTo>
                    <a:lnTo>
                      <a:pt x="265" y="42755"/>
                    </a:lnTo>
                    <a:lnTo>
                      <a:pt x="265" y="37642"/>
                    </a:lnTo>
                    <a:lnTo>
                      <a:pt x="0" y="37642"/>
                    </a:lnTo>
                    <a:lnTo>
                      <a:pt x="0" y="37378"/>
                    </a:lnTo>
                    <a:lnTo>
                      <a:pt x="265" y="37378"/>
                    </a:lnTo>
                    <a:lnTo>
                      <a:pt x="265" y="32265"/>
                    </a:lnTo>
                    <a:lnTo>
                      <a:pt x="0" y="32265"/>
                    </a:lnTo>
                    <a:lnTo>
                      <a:pt x="0" y="32000"/>
                    </a:lnTo>
                    <a:lnTo>
                      <a:pt x="265" y="32000"/>
                    </a:lnTo>
                    <a:lnTo>
                      <a:pt x="265" y="26887"/>
                    </a:lnTo>
                    <a:lnTo>
                      <a:pt x="0" y="26887"/>
                    </a:lnTo>
                    <a:lnTo>
                      <a:pt x="0" y="26623"/>
                    </a:lnTo>
                    <a:lnTo>
                      <a:pt x="265" y="26623"/>
                    </a:lnTo>
                    <a:lnTo>
                      <a:pt x="265" y="21510"/>
                    </a:lnTo>
                    <a:lnTo>
                      <a:pt x="0" y="21510"/>
                    </a:lnTo>
                    <a:lnTo>
                      <a:pt x="0" y="21245"/>
                    </a:lnTo>
                    <a:lnTo>
                      <a:pt x="265" y="21245"/>
                    </a:lnTo>
                    <a:lnTo>
                      <a:pt x="265" y="16133"/>
                    </a:lnTo>
                    <a:lnTo>
                      <a:pt x="0" y="16133"/>
                    </a:lnTo>
                    <a:lnTo>
                      <a:pt x="0" y="15868"/>
                    </a:lnTo>
                    <a:lnTo>
                      <a:pt x="265" y="15868"/>
                    </a:lnTo>
                    <a:lnTo>
                      <a:pt x="265" y="10799"/>
                    </a:lnTo>
                    <a:lnTo>
                      <a:pt x="0" y="10799"/>
                    </a:lnTo>
                    <a:lnTo>
                      <a:pt x="0" y="10491"/>
                    </a:lnTo>
                    <a:lnTo>
                      <a:pt x="265" y="10491"/>
                    </a:lnTo>
                    <a:lnTo>
                      <a:pt x="265" y="5422"/>
                    </a:lnTo>
                    <a:lnTo>
                      <a:pt x="0" y="5422"/>
                    </a:lnTo>
                    <a:lnTo>
                      <a:pt x="0" y="5157"/>
                    </a:lnTo>
                    <a:lnTo>
                      <a:pt x="265" y="5157"/>
                    </a:lnTo>
                    <a:lnTo>
                      <a:pt x="265" y="44"/>
                    </a:lnTo>
                    <a:lnTo>
                      <a:pt x="0" y="44"/>
                    </a:lnTo>
                    <a:lnTo>
                      <a:pt x="0"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59"/>
              <p:cNvSpPr/>
              <p:nvPr/>
            </p:nvSpPr>
            <p:spPr>
              <a:xfrm>
                <a:off x="2228175" y="1644825"/>
                <a:ext cx="6650" cy="1333350"/>
              </a:xfrm>
              <a:custGeom>
                <a:avLst/>
                <a:gdLst/>
                <a:ahLst/>
                <a:cxnLst/>
                <a:rect l="l" t="t" r="r" b="b"/>
                <a:pathLst>
                  <a:path w="266" h="53334" extrusionOk="0">
                    <a:moveTo>
                      <a:pt x="1" y="0"/>
                    </a:moveTo>
                    <a:lnTo>
                      <a:pt x="1" y="5113"/>
                    </a:lnTo>
                    <a:lnTo>
                      <a:pt x="265" y="5113"/>
                    </a:lnTo>
                    <a:lnTo>
                      <a:pt x="265" y="0"/>
                    </a:lnTo>
                    <a:close/>
                    <a:moveTo>
                      <a:pt x="1" y="5378"/>
                    </a:moveTo>
                    <a:lnTo>
                      <a:pt x="1" y="10447"/>
                    </a:lnTo>
                    <a:lnTo>
                      <a:pt x="265" y="10447"/>
                    </a:lnTo>
                    <a:lnTo>
                      <a:pt x="265" y="5378"/>
                    </a:lnTo>
                    <a:close/>
                    <a:moveTo>
                      <a:pt x="1" y="10755"/>
                    </a:moveTo>
                    <a:lnTo>
                      <a:pt x="1" y="15824"/>
                    </a:lnTo>
                    <a:lnTo>
                      <a:pt x="265" y="15824"/>
                    </a:lnTo>
                    <a:lnTo>
                      <a:pt x="265" y="10755"/>
                    </a:lnTo>
                    <a:close/>
                    <a:moveTo>
                      <a:pt x="1" y="16089"/>
                    </a:moveTo>
                    <a:lnTo>
                      <a:pt x="1" y="21201"/>
                    </a:lnTo>
                    <a:lnTo>
                      <a:pt x="265" y="21201"/>
                    </a:lnTo>
                    <a:lnTo>
                      <a:pt x="265" y="16089"/>
                    </a:lnTo>
                    <a:close/>
                    <a:moveTo>
                      <a:pt x="1" y="21466"/>
                    </a:moveTo>
                    <a:lnTo>
                      <a:pt x="1" y="26579"/>
                    </a:lnTo>
                    <a:lnTo>
                      <a:pt x="265" y="26579"/>
                    </a:lnTo>
                    <a:lnTo>
                      <a:pt x="265" y="21466"/>
                    </a:lnTo>
                    <a:close/>
                    <a:moveTo>
                      <a:pt x="1" y="26843"/>
                    </a:moveTo>
                    <a:lnTo>
                      <a:pt x="1" y="31956"/>
                    </a:lnTo>
                    <a:lnTo>
                      <a:pt x="265" y="31956"/>
                    </a:lnTo>
                    <a:lnTo>
                      <a:pt x="265" y="26843"/>
                    </a:lnTo>
                    <a:close/>
                    <a:moveTo>
                      <a:pt x="1" y="32221"/>
                    </a:moveTo>
                    <a:lnTo>
                      <a:pt x="1" y="37334"/>
                    </a:lnTo>
                    <a:lnTo>
                      <a:pt x="265" y="37334"/>
                    </a:lnTo>
                    <a:lnTo>
                      <a:pt x="265" y="32221"/>
                    </a:lnTo>
                    <a:close/>
                    <a:moveTo>
                      <a:pt x="1" y="37598"/>
                    </a:moveTo>
                    <a:lnTo>
                      <a:pt x="1" y="42711"/>
                    </a:lnTo>
                    <a:lnTo>
                      <a:pt x="265" y="42711"/>
                    </a:lnTo>
                    <a:lnTo>
                      <a:pt x="265" y="37598"/>
                    </a:lnTo>
                    <a:close/>
                    <a:moveTo>
                      <a:pt x="1" y="42975"/>
                    </a:moveTo>
                    <a:lnTo>
                      <a:pt x="1" y="48088"/>
                    </a:lnTo>
                    <a:lnTo>
                      <a:pt x="265" y="48088"/>
                    </a:lnTo>
                    <a:lnTo>
                      <a:pt x="265" y="42975"/>
                    </a:lnTo>
                    <a:close/>
                    <a:moveTo>
                      <a:pt x="1" y="48353"/>
                    </a:moveTo>
                    <a:lnTo>
                      <a:pt x="1"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59"/>
              <p:cNvSpPr/>
              <p:nvPr/>
            </p:nvSpPr>
            <p:spPr>
              <a:xfrm>
                <a:off x="2228175" y="2853625"/>
                <a:ext cx="6650" cy="124550"/>
              </a:xfrm>
              <a:custGeom>
                <a:avLst/>
                <a:gdLst/>
                <a:ahLst/>
                <a:cxnLst/>
                <a:rect l="l" t="t" r="r" b="b"/>
                <a:pathLst>
                  <a:path w="266" h="4982" fill="none" extrusionOk="0">
                    <a:moveTo>
                      <a:pt x="265" y="1"/>
                    </a:moveTo>
                    <a:lnTo>
                      <a:pt x="1" y="1"/>
                    </a:lnTo>
                    <a:lnTo>
                      <a:pt x="1" y="4981"/>
                    </a:lnTo>
                    <a:lnTo>
                      <a:pt x="265" y="4981"/>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59"/>
              <p:cNvSpPr/>
              <p:nvPr/>
            </p:nvSpPr>
            <p:spPr>
              <a:xfrm>
                <a:off x="2228175" y="2719200"/>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59"/>
              <p:cNvSpPr/>
              <p:nvPr/>
            </p:nvSpPr>
            <p:spPr>
              <a:xfrm>
                <a:off x="2228175" y="2584750"/>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59"/>
              <p:cNvSpPr/>
              <p:nvPr/>
            </p:nvSpPr>
            <p:spPr>
              <a:xfrm>
                <a:off x="2228175" y="2450325"/>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59"/>
              <p:cNvSpPr/>
              <p:nvPr/>
            </p:nvSpPr>
            <p:spPr>
              <a:xfrm>
                <a:off x="2228175" y="2315900"/>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59"/>
              <p:cNvSpPr/>
              <p:nvPr/>
            </p:nvSpPr>
            <p:spPr>
              <a:xfrm>
                <a:off x="2228175" y="2181450"/>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59"/>
              <p:cNvSpPr/>
              <p:nvPr/>
            </p:nvSpPr>
            <p:spPr>
              <a:xfrm>
                <a:off x="2228175" y="2047025"/>
                <a:ext cx="6650" cy="127850"/>
              </a:xfrm>
              <a:custGeom>
                <a:avLst/>
                <a:gdLst/>
                <a:ahLst/>
                <a:cxnLst/>
                <a:rect l="l" t="t" r="r" b="b"/>
                <a:pathLst>
                  <a:path w="266" h="5114" fill="none" extrusionOk="0">
                    <a:moveTo>
                      <a:pt x="265" y="1"/>
                    </a:moveTo>
                    <a:lnTo>
                      <a:pt x="1" y="1"/>
                    </a:lnTo>
                    <a:lnTo>
                      <a:pt x="1" y="5113"/>
                    </a:lnTo>
                    <a:lnTo>
                      <a:pt x="265" y="5113"/>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59"/>
              <p:cNvSpPr/>
              <p:nvPr/>
            </p:nvSpPr>
            <p:spPr>
              <a:xfrm>
                <a:off x="2228175" y="1913700"/>
                <a:ext cx="6650" cy="126750"/>
              </a:xfrm>
              <a:custGeom>
                <a:avLst/>
                <a:gdLst/>
                <a:ahLst/>
                <a:cxnLst/>
                <a:rect l="l" t="t" r="r" b="b"/>
                <a:pathLst>
                  <a:path w="266" h="5070" fill="none" extrusionOk="0">
                    <a:moveTo>
                      <a:pt x="265" y="0"/>
                    </a:moveTo>
                    <a:lnTo>
                      <a:pt x="1" y="0"/>
                    </a:lnTo>
                    <a:lnTo>
                      <a:pt x="1" y="5069"/>
                    </a:lnTo>
                    <a:lnTo>
                      <a:pt x="265" y="5069"/>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59"/>
              <p:cNvSpPr/>
              <p:nvPr/>
            </p:nvSpPr>
            <p:spPr>
              <a:xfrm>
                <a:off x="2228175" y="1779250"/>
                <a:ext cx="6650" cy="126750"/>
              </a:xfrm>
              <a:custGeom>
                <a:avLst/>
                <a:gdLst/>
                <a:ahLst/>
                <a:cxnLst/>
                <a:rect l="l" t="t" r="r" b="b"/>
                <a:pathLst>
                  <a:path w="266" h="5070" fill="none" extrusionOk="0">
                    <a:moveTo>
                      <a:pt x="265" y="1"/>
                    </a:moveTo>
                    <a:lnTo>
                      <a:pt x="1" y="1"/>
                    </a:lnTo>
                    <a:lnTo>
                      <a:pt x="1" y="5070"/>
                    </a:lnTo>
                    <a:lnTo>
                      <a:pt x="265" y="5070"/>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59"/>
              <p:cNvSpPr/>
              <p:nvPr/>
            </p:nvSpPr>
            <p:spPr>
              <a:xfrm>
                <a:off x="2228175" y="1644825"/>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59"/>
              <p:cNvSpPr/>
              <p:nvPr/>
            </p:nvSpPr>
            <p:spPr>
              <a:xfrm>
                <a:off x="2362625" y="1644825"/>
                <a:ext cx="6625" cy="1333350"/>
              </a:xfrm>
              <a:custGeom>
                <a:avLst/>
                <a:gdLst/>
                <a:ahLst/>
                <a:cxnLst/>
                <a:rect l="l" t="t" r="r" b="b"/>
                <a:pathLst>
                  <a:path w="265" h="53334" extrusionOk="0">
                    <a:moveTo>
                      <a:pt x="0" y="0"/>
                    </a:moveTo>
                    <a:lnTo>
                      <a:pt x="0" y="5113"/>
                    </a:lnTo>
                    <a:lnTo>
                      <a:pt x="265" y="5113"/>
                    </a:lnTo>
                    <a:lnTo>
                      <a:pt x="265" y="0"/>
                    </a:lnTo>
                    <a:close/>
                    <a:moveTo>
                      <a:pt x="0" y="5378"/>
                    </a:moveTo>
                    <a:lnTo>
                      <a:pt x="0" y="10447"/>
                    </a:lnTo>
                    <a:lnTo>
                      <a:pt x="265" y="10447"/>
                    </a:lnTo>
                    <a:lnTo>
                      <a:pt x="265" y="5378"/>
                    </a:lnTo>
                    <a:close/>
                    <a:moveTo>
                      <a:pt x="0" y="10755"/>
                    </a:moveTo>
                    <a:lnTo>
                      <a:pt x="0" y="15824"/>
                    </a:lnTo>
                    <a:lnTo>
                      <a:pt x="265" y="15824"/>
                    </a:lnTo>
                    <a:lnTo>
                      <a:pt x="265" y="10755"/>
                    </a:lnTo>
                    <a:close/>
                    <a:moveTo>
                      <a:pt x="0" y="16089"/>
                    </a:moveTo>
                    <a:lnTo>
                      <a:pt x="0" y="21201"/>
                    </a:lnTo>
                    <a:lnTo>
                      <a:pt x="265" y="21201"/>
                    </a:lnTo>
                    <a:lnTo>
                      <a:pt x="265" y="16089"/>
                    </a:lnTo>
                    <a:close/>
                    <a:moveTo>
                      <a:pt x="0" y="21466"/>
                    </a:moveTo>
                    <a:lnTo>
                      <a:pt x="0" y="26579"/>
                    </a:lnTo>
                    <a:lnTo>
                      <a:pt x="265" y="26579"/>
                    </a:lnTo>
                    <a:lnTo>
                      <a:pt x="265" y="21466"/>
                    </a:lnTo>
                    <a:close/>
                    <a:moveTo>
                      <a:pt x="0" y="26843"/>
                    </a:moveTo>
                    <a:lnTo>
                      <a:pt x="0" y="31956"/>
                    </a:lnTo>
                    <a:lnTo>
                      <a:pt x="265" y="31956"/>
                    </a:lnTo>
                    <a:lnTo>
                      <a:pt x="265" y="26843"/>
                    </a:lnTo>
                    <a:close/>
                    <a:moveTo>
                      <a:pt x="0" y="32221"/>
                    </a:moveTo>
                    <a:lnTo>
                      <a:pt x="0" y="37334"/>
                    </a:lnTo>
                    <a:lnTo>
                      <a:pt x="265" y="37334"/>
                    </a:lnTo>
                    <a:lnTo>
                      <a:pt x="265" y="32221"/>
                    </a:lnTo>
                    <a:close/>
                    <a:moveTo>
                      <a:pt x="0" y="37598"/>
                    </a:moveTo>
                    <a:lnTo>
                      <a:pt x="0" y="42711"/>
                    </a:lnTo>
                    <a:lnTo>
                      <a:pt x="265" y="42711"/>
                    </a:lnTo>
                    <a:lnTo>
                      <a:pt x="265" y="37598"/>
                    </a:lnTo>
                    <a:close/>
                    <a:moveTo>
                      <a:pt x="0" y="42975"/>
                    </a:moveTo>
                    <a:lnTo>
                      <a:pt x="0" y="48088"/>
                    </a:lnTo>
                    <a:lnTo>
                      <a:pt x="265" y="48088"/>
                    </a:lnTo>
                    <a:lnTo>
                      <a:pt x="265" y="42975"/>
                    </a:lnTo>
                    <a:close/>
                    <a:moveTo>
                      <a:pt x="0" y="48353"/>
                    </a:moveTo>
                    <a:lnTo>
                      <a:pt x="0"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59"/>
              <p:cNvSpPr/>
              <p:nvPr/>
            </p:nvSpPr>
            <p:spPr>
              <a:xfrm>
                <a:off x="2362625" y="2853625"/>
                <a:ext cx="6625" cy="124550"/>
              </a:xfrm>
              <a:custGeom>
                <a:avLst/>
                <a:gdLst/>
                <a:ahLst/>
                <a:cxnLst/>
                <a:rect l="l" t="t" r="r" b="b"/>
                <a:pathLst>
                  <a:path w="265" h="4982" fill="none" extrusionOk="0">
                    <a:moveTo>
                      <a:pt x="265" y="1"/>
                    </a:moveTo>
                    <a:lnTo>
                      <a:pt x="0" y="1"/>
                    </a:lnTo>
                    <a:lnTo>
                      <a:pt x="0" y="4981"/>
                    </a:lnTo>
                    <a:lnTo>
                      <a:pt x="265" y="4981"/>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59"/>
              <p:cNvSpPr/>
              <p:nvPr/>
            </p:nvSpPr>
            <p:spPr>
              <a:xfrm>
                <a:off x="2362625" y="2719200"/>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59"/>
              <p:cNvSpPr/>
              <p:nvPr/>
            </p:nvSpPr>
            <p:spPr>
              <a:xfrm>
                <a:off x="2362625" y="2584750"/>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59"/>
              <p:cNvSpPr/>
              <p:nvPr/>
            </p:nvSpPr>
            <p:spPr>
              <a:xfrm>
                <a:off x="2362625" y="2450325"/>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59"/>
              <p:cNvSpPr/>
              <p:nvPr/>
            </p:nvSpPr>
            <p:spPr>
              <a:xfrm>
                <a:off x="2362625" y="2315900"/>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59"/>
              <p:cNvSpPr/>
              <p:nvPr/>
            </p:nvSpPr>
            <p:spPr>
              <a:xfrm>
                <a:off x="2362625" y="2181450"/>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59"/>
              <p:cNvSpPr/>
              <p:nvPr/>
            </p:nvSpPr>
            <p:spPr>
              <a:xfrm>
                <a:off x="2362625" y="2047025"/>
                <a:ext cx="6625" cy="127850"/>
              </a:xfrm>
              <a:custGeom>
                <a:avLst/>
                <a:gdLst/>
                <a:ahLst/>
                <a:cxnLst/>
                <a:rect l="l" t="t" r="r" b="b"/>
                <a:pathLst>
                  <a:path w="265" h="5114" fill="none" extrusionOk="0">
                    <a:moveTo>
                      <a:pt x="265" y="1"/>
                    </a:moveTo>
                    <a:lnTo>
                      <a:pt x="0" y="1"/>
                    </a:lnTo>
                    <a:lnTo>
                      <a:pt x="0" y="5113"/>
                    </a:lnTo>
                    <a:lnTo>
                      <a:pt x="265" y="5113"/>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59"/>
              <p:cNvSpPr/>
              <p:nvPr/>
            </p:nvSpPr>
            <p:spPr>
              <a:xfrm>
                <a:off x="2362625" y="1913700"/>
                <a:ext cx="6625" cy="126750"/>
              </a:xfrm>
              <a:custGeom>
                <a:avLst/>
                <a:gdLst/>
                <a:ahLst/>
                <a:cxnLst/>
                <a:rect l="l" t="t" r="r" b="b"/>
                <a:pathLst>
                  <a:path w="265" h="5070" fill="none" extrusionOk="0">
                    <a:moveTo>
                      <a:pt x="265" y="0"/>
                    </a:moveTo>
                    <a:lnTo>
                      <a:pt x="0" y="0"/>
                    </a:lnTo>
                    <a:lnTo>
                      <a:pt x="0" y="5069"/>
                    </a:lnTo>
                    <a:lnTo>
                      <a:pt x="265" y="5069"/>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59"/>
              <p:cNvSpPr/>
              <p:nvPr/>
            </p:nvSpPr>
            <p:spPr>
              <a:xfrm>
                <a:off x="2362625" y="1779250"/>
                <a:ext cx="6625" cy="126750"/>
              </a:xfrm>
              <a:custGeom>
                <a:avLst/>
                <a:gdLst/>
                <a:ahLst/>
                <a:cxnLst/>
                <a:rect l="l" t="t" r="r" b="b"/>
                <a:pathLst>
                  <a:path w="265" h="5070" fill="none" extrusionOk="0">
                    <a:moveTo>
                      <a:pt x="265" y="1"/>
                    </a:moveTo>
                    <a:lnTo>
                      <a:pt x="0" y="1"/>
                    </a:lnTo>
                    <a:lnTo>
                      <a:pt x="0" y="5070"/>
                    </a:lnTo>
                    <a:lnTo>
                      <a:pt x="265" y="5070"/>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59"/>
              <p:cNvSpPr/>
              <p:nvPr/>
            </p:nvSpPr>
            <p:spPr>
              <a:xfrm>
                <a:off x="2362625" y="1644825"/>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59"/>
              <p:cNvSpPr/>
              <p:nvPr/>
            </p:nvSpPr>
            <p:spPr>
              <a:xfrm>
                <a:off x="2497050" y="1644825"/>
                <a:ext cx="6625" cy="1333350"/>
              </a:xfrm>
              <a:custGeom>
                <a:avLst/>
                <a:gdLst/>
                <a:ahLst/>
                <a:cxnLst/>
                <a:rect l="l" t="t" r="r" b="b"/>
                <a:pathLst>
                  <a:path w="265" h="53334" extrusionOk="0">
                    <a:moveTo>
                      <a:pt x="0" y="0"/>
                    </a:moveTo>
                    <a:lnTo>
                      <a:pt x="0" y="5113"/>
                    </a:lnTo>
                    <a:lnTo>
                      <a:pt x="265" y="5113"/>
                    </a:lnTo>
                    <a:lnTo>
                      <a:pt x="265" y="0"/>
                    </a:lnTo>
                    <a:close/>
                    <a:moveTo>
                      <a:pt x="0" y="5378"/>
                    </a:moveTo>
                    <a:lnTo>
                      <a:pt x="0" y="10447"/>
                    </a:lnTo>
                    <a:lnTo>
                      <a:pt x="265" y="10447"/>
                    </a:lnTo>
                    <a:lnTo>
                      <a:pt x="265" y="5378"/>
                    </a:lnTo>
                    <a:close/>
                    <a:moveTo>
                      <a:pt x="0" y="10755"/>
                    </a:moveTo>
                    <a:lnTo>
                      <a:pt x="0" y="15824"/>
                    </a:lnTo>
                    <a:lnTo>
                      <a:pt x="265" y="15824"/>
                    </a:lnTo>
                    <a:lnTo>
                      <a:pt x="265" y="10755"/>
                    </a:lnTo>
                    <a:close/>
                    <a:moveTo>
                      <a:pt x="0" y="16089"/>
                    </a:moveTo>
                    <a:lnTo>
                      <a:pt x="0" y="21201"/>
                    </a:lnTo>
                    <a:lnTo>
                      <a:pt x="265" y="21201"/>
                    </a:lnTo>
                    <a:lnTo>
                      <a:pt x="265" y="16089"/>
                    </a:lnTo>
                    <a:close/>
                    <a:moveTo>
                      <a:pt x="0" y="21466"/>
                    </a:moveTo>
                    <a:lnTo>
                      <a:pt x="0" y="26579"/>
                    </a:lnTo>
                    <a:lnTo>
                      <a:pt x="265" y="26579"/>
                    </a:lnTo>
                    <a:lnTo>
                      <a:pt x="265" y="21466"/>
                    </a:lnTo>
                    <a:close/>
                    <a:moveTo>
                      <a:pt x="0" y="26843"/>
                    </a:moveTo>
                    <a:lnTo>
                      <a:pt x="0" y="31956"/>
                    </a:lnTo>
                    <a:lnTo>
                      <a:pt x="265" y="31956"/>
                    </a:lnTo>
                    <a:lnTo>
                      <a:pt x="265" y="26843"/>
                    </a:lnTo>
                    <a:close/>
                    <a:moveTo>
                      <a:pt x="0" y="32221"/>
                    </a:moveTo>
                    <a:lnTo>
                      <a:pt x="0" y="37334"/>
                    </a:lnTo>
                    <a:lnTo>
                      <a:pt x="265" y="37334"/>
                    </a:lnTo>
                    <a:lnTo>
                      <a:pt x="265" y="32221"/>
                    </a:lnTo>
                    <a:close/>
                    <a:moveTo>
                      <a:pt x="0" y="37598"/>
                    </a:moveTo>
                    <a:lnTo>
                      <a:pt x="0" y="42711"/>
                    </a:lnTo>
                    <a:lnTo>
                      <a:pt x="265" y="42711"/>
                    </a:lnTo>
                    <a:lnTo>
                      <a:pt x="265" y="37598"/>
                    </a:lnTo>
                    <a:close/>
                    <a:moveTo>
                      <a:pt x="0" y="42975"/>
                    </a:moveTo>
                    <a:lnTo>
                      <a:pt x="0" y="48088"/>
                    </a:lnTo>
                    <a:lnTo>
                      <a:pt x="265" y="48088"/>
                    </a:lnTo>
                    <a:lnTo>
                      <a:pt x="265" y="42975"/>
                    </a:lnTo>
                    <a:close/>
                    <a:moveTo>
                      <a:pt x="0" y="48353"/>
                    </a:moveTo>
                    <a:lnTo>
                      <a:pt x="0"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59"/>
              <p:cNvSpPr/>
              <p:nvPr/>
            </p:nvSpPr>
            <p:spPr>
              <a:xfrm>
                <a:off x="2497050" y="2853625"/>
                <a:ext cx="6625" cy="124550"/>
              </a:xfrm>
              <a:custGeom>
                <a:avLst/>
                <a:gdLst/>
                <a:ahLst/>
                <a:cxnLst/>
                <a:rect l="l" t="t" r="r" b="b"/>
                <a:pathLst>
                  <a:path w="265" h="4982" fill="none" extrusionOk="0">
                    <a:moveTo>
                      <a:pt x="265" y="1"/>
                    </a:moveTo>
                    <a:lnTo>
                      <a:pt x="0" y="1"/>
                    </a:lnTo>
                    <a:lnTo>
                      <a:pt x="0" y="4981"/>
                    </a:lnTo>
                    <a:lnTo>
                      <a:pt x="265" y="4981"/>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59"/>
              <p:cNvSpPr/>
              <p:nvPr/>
            </p:nvSpPr>
            <p:spPr>
              <a:xfrm>
                <a:off x="2497050" y="2719200"/>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59"/>
              <p:cNvSpPr/>
              <p:nvPr/>
            </p:nvSpPr>
            <p:spPr>
              <a:xfrm>
                <a:off x="2497050" y="2584750"/>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59"/>
              <p:cNvSpPr/>
              <p:nvPr/>
            </p:nvSpPr>
            <p:spPr>
              <a:xfrm>
                <a:off x="2497050" y="2450325"/>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59"/>
              <p:cNvSpPr/>
              <p:nvPr/>
            </p:nvSpPr>
            <p:spPr>
              <a:xfrm>
                <a:off x="2497050" y="2315900"/>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59"/>
              <p:cNvSpPr/>
              <p:nvPr/>
            </p:nvSpPr>
            <p:spPr>
              <a:xfrm>
                <a:off x="2497050" y="2181450"/>
                <a:ext cx="6625" cy="127850"/>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59"/>
              <p:cNvSpPr/>
              <p:nvPr/>
            </p:nvSpPr>
            <p:spPr>
              <a:xfrm>
                <a:off x="2497050" y="2047025"/>
                <a:ext cx="6625" cy="127850"/>
              </a:xfrm>
              <a:custGeom>
                <a:avLst/>
                <a:gdLst/>
                <a:ahLst/>
                <a:cxnLst/>
                <a:rect l="l" t="t" r="r" b="b"/>
                <a:pathLst>
                  <a:path w="265" h="5114" fill="none" extrusionOk="0">
                    <a:moveTo>
                      <a:pt x="265" y="1"/>
                    </a:moveTo>
                    <a:lnTo>
                      <a:pt x="0" y="1"/>
                    </a:lnTo>
                    <a:lnTo>
                      <a:pt x="0" y="5113"/>
                    </a:lnTo>
                    <a:lnTo>
                      <a:pt x="265" y="5113"/>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59"/>
              <p:cNvSpPr/>
              <p:nvPr/>
            </p:nvSpPr>
            <p:spPr>
              <a:xfrm>
                <a:off x="2497050" y="1913700"/>
                <a:ext cx="6625" cy="126750"/>
              </a:xfrm>
              <a:custGeom>
                <a:avLst/>
                <a:gdLst/>
                <a:ahLst/>
                <a:cxnLst/>
                <a:rect l="l" t="t" r="r" b="b"/>
                <a:pathLst>
                  <a:path w="265" h="5070" fill="none" extrusionOk="0">
                    <a:moveTo>
                      <a:pt x="265" y="0"/>
                    </a:moveTo>
                    <a:lnTo>
                      <a:pt x="0" y="0"/>
                    </a:lnTo>
                    <a:lnTo>
                      <a:pt x="0" y="5069"/>
                    </a:lnTo>
                    <a:lnTo>
                      <a:pt x="265" y="5069"/>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59"/>
              <p:cNvSpPr/>
              <p:nvPr/>
            </p:nvSpPr>
            <p:spPr>
              <a:xfrm>
                <a:off x="2497050" y="1779250"/>
                <a:ext cx="6625" cy="126750"/>
              </a:xfrm>
              <a:custGeom>
                <a:avLst/>
                <a:gdLst/>
                <a:ahLst/>
                <a:cxnLst/>
                <a:rect l="l" t="t" r="r" b="b"/>
                <a:pathLst>
                  <a:path w="265" h="5070" fill="none" extrusionOk="0">
                    <a:moveTo>
                      <a:pt x="265" y="1"/>
                    </a:moveTo>
                    <a:lnTo>
                      <a:pt x="0" y="1"/>
                    </a:lnTo>
                    <a:lnTo>
                      <a:pt x="0" y="5070"/>
                    </a:lnTo>
                    <a:lnTo>
                      <a:pt x="265" y="5070"/>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59"/>
              <p:cNvSpPr/>
              <p:nvPr/>
            </p:nvSpPr>
            <p:spPr>
              <a:xfrm>
                <a:off x="2497050" y="1644825"/>
                <a:ext cx="6625" cy="127850"/>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59"/>
              <p:cNvSpPr/>
              <p:nvPr/>
            </p:nvSpPr>
            <p:spPr>
              <a:xfrm>
                <a:off x="2631475" y="1644825"/>
                <a:ext cx="6650" cy="1333350"/>
              </a:xfrm>
              <a:custGeom>
                <a:avLst/>
                <a:gdLst/>
                <a:ahLst/>
                <a:cxnLst/>
                <a:rect l="l" t="t" r="r" b="b"/>
                <a:pathLst>
                  <a:path w="266" h="53334" extrusionOk="0">
                    <a:moveTo>
                      <a:pt x="1" y="0"/>
                    </a:moveTo>
                    <a:lnTo>
                      <a:pt x="1" y="5113"/>
                    </a:lnTo>
                    <a:lnTo>
                      <a:pt x="265" y="5113"/>
                    </a:lnTo>
                    <a:lnTo>
                      <a:pt x="265" y="0"/>
                    </a:lnTo>
                    <a:close/>
                    <a:moveTo>
                      <a:pt x="1" y="5378"/>
                    </a:moveTo>
                    <a:lnTo>
                      <a:pt x="1" y="10447"/>
                    </a:lnTo>
                    <a:lnTo>
                      <a:pt x="265" y="10447"/>
                    </a:lnTo>
                    <a:lnTo>
                      <a:pt x="265" y="5378"/>
                    </a:lnTo>
                    <a:close/>
                    <a:moveTo>
                      <a:pt x="1" y="10755"/>
                    </a:moveTo>
                    <a:lnTo>
                      <a:pt x="1" y="15824"/>
                    </a:lnTo>
                    <a:lnTo>
                      <a:pt x="265" y="15824"/>
                    </a:lnTo>
                    <a:lnTo>
                      <a:pt x="265" y="10755"/>
                    </a:lnTo>
                    <a:close/>
                    <a:moveTo>
                      <a:pt x="1" y="16089"/>
                    </a:moveTo>
                    <a:lnTo>
                      <a:pt x="1" y="21201"/>
                    </a:lnTo>
                    <a:lnTo>
                      <a:pt x="265" y="21201"/>
                    </a:lnTo>
                    <a:lnTo>
                      <a:pt x="265" y="16089"/>
                    </a:lnTo>
                    <a:close/>
                    <a:moveTo>
                      <a:pt x="1" y="21466"/>
                    </a:moveTo>
                    <a:lnTo>
                      <a:pt x="1" y="26579"/>
                    </a:lnTo>
                    <a:lnTo>
                      <a:pt x="265" y="26579"/>
                    </a:lnTo>
                    <a:lnTo>
                      <a:pt x="265" y="21466"/>
                    </a:lnTo>
                    <a:close/>
                    <a:moveTo>
                      <a:pt x="1" y="26843"/>
                    </a:moveTo>
                    <a:lnTo>
                      <a:pt x="1" y="31956"/>
                    </a:lnTo>
                    <a:lnTo>
                      <a:pt x="265" y="31956"/>
                    </a:lnTo>
                    <a:lnTo>
                      <a:pt x="265" y="26843"/>
                    </a:lnTo>
                    <a:close/>
                    <a:moveTo>
                      <a:pt x="1" y="32221"/>
                    </a:moveTo>
                    <a:lnTo>
                      <a:pt x="1" y="37334"/>
                    </a:lnTo>
                    <a:lnTo>
                      <a:pt x="265" y="37334"/>
                    </a:lnTo>
                    <a:lnTo>
                      <a:pt x="265" y="32221"/>
                    </a:lnTo>
                    <a:close/>
                    <a:moveTo>
                      <a:pt x="1" y="37598"/>
                    </a:moveTo>
                    <a:lnTo>
                      <a:pt x="1" y="42711"/>
                    </a:lnTo>
                    <a:lnTo>
                      <a:pt x="265" y="42711"/>
                    </a:lnTo>
                    <a:lnTo>
                      <a:pt x="265" y="37598"/>
                    </a:lnTo>
                    <a:close/>
                    <a:moveTo>
                      <a:pt x="1" y="42975"/>
                    </a:moveTo>
                    <a:lnTo>
                      <a:pt x="1" y="48088"/>
                    </a:lnTo>
                    <a:lnTo>
                      <a:pt x="265" y="48088"/>
                    </a:lnTo>
                    <a:lnTo>
                      <a:pt x="265" y="42975"/>
                    </a:lnTo>
                    <a:close/>
                    <a:moveTo>
                      <a:pt x="1" y="48353"/>
                    </a:moveTo>
                    <a:lnTo>
                      <a:pt x="1"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59"/>
              <p:cNvSpPr/>
              <p:nvPr/>
            </p:nvSpPr>
            <p:spPr>
              <a:xfrm>
                <a:off x="2631475" y="2853625"/>
                <a:ext cx="6650" cy="124550"/>
              </a:xfrm>
              <a:custGeom>
                <a:avLst/>
                <a:gdLst/>
                <a:ahLst/>
                <a:cxnLst/>
                <a:rect l="l" t="t" r="r" b="b"/>
                <a:pathLst>
                  <a:path w="266" h="4982" fill="none" extrusionOk="0">
                    <a:moveTo>
                      <a:pt x="265" y="1"/>
                    </a:moveTo>
                    <a:lnTo>
                      <a:pt x="1" y="1"/>
                    </a:lnTo>
                    <a:lnTo>
                      <a:pt x="1" y="4981"/>
                    </a:lnTo>
                    <a:lnTo>
                      <a:pt x="265" y="4981"/>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59"/>
              <p:cNvSpPr/>
              <p:nvPr/>
            </p:nvSpPr>
            <p:spPr>
              <a:xfrm>
                <a:off x="2631475" y="2719200"/>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59"/>
              <p:cNvSpPr/>
              <p:nvPr/>
            </p:nvSpPr>
            <p:spPr>
              <a:xfrm>
                <a:off x="2631475" y="2584750"/>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59"/>
              <p:cNvSpPr/>
              <p:nvPr/>
            </p:nvSpPr>
            <p:spPr>
              <a:xfrm>
                <a:off x="2631475" y="2450325"/>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59"/>
              <p:cNvSpPr/>
              <p:nvPr/>
            </p:nvSpPr>
            <p:spPr>
              <a:xfrm>
                <a:off x="2631475" y="2315900"/>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59"/>
              <p:cNvSpPr/>
              <p:nvPr/>
            </p:nvSpPr>
            <p:spPr>
              <a:xfrm>
                <a:off x="2631475" y="2181450"/>
                <a:ext cx="6650" cy="127850"/>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59"/>
              <p:cNvSpPr/>
              <p:nvPr/>
            </p:nvSpPr>
            <p:spPr>
              <a:xfrm>
                <a:off x="2631475" y="2047025"/>
                <a:ext cx="6650" cy="127850"/>
              </a:xfrm>
              <a:custGeom>
                <a:avLst/>
                <a:gdLst/>
                <a:ahLst/>
                <a:cxnLst/>
                <a:rect l="l" t="t" r="r" b="b"/>
                <a:pathLst>
                  <a:path w="266" h="5114" fill="none" extrusionOk="0">
                    <a:moveTo>
                      <a:pt x="265" y="1"/>
                    </a:moveTo>
                    <a:lnTo>
                      <a:pt x="1" y="1"/>
                    </a:lnTo>
                    <a:lnTo>
                      <a:pt x="1" y="5113"/>
                    </a:lnTo>
                    <a:lnTo>
                      <a:pt x="265" y="5113"/>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59"/>
              <p:cNvSpPr/>
              <p:nvPr/>
            </p:nvSpPr>
            <p:spPr>
              <a:xfrm>
                <a:off x="2631475" y="1913700"/>
                <a:ext cx="6650" cy="126750"/>
              </a:xfrm>
              <a:custGeom>
                <a:avLst/>
                <a:gdLst/>
                <a:ahLst/>
                <a:cxnLst/>
                <a:rect l="l" t="t" r="r" b="b"/>
                <a:pathLst>
                  <a:path w="266" h="5070" fill="none" extrusionOk="0">
                    <a:moveTo>
                      <a:pt x="265" y="0"/>
                    </a:moveTo>
                    <a:lnTo>
                      <a:pt x="1" y="0"/>
                    </a:lnTo>
                    <a:lnTo>
                      <a:pt x="1" y="5069"/>
                    </a:lnTo>
                    <a:lnTo>
                      <a:pt x="265" y="5069"/>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59"/>
              <p:cNvSpPr/>
              <p:nvPr/>
            </p:nvSpPr>
            <p:spPr>
              <a:xfrm>
                <a:off x="2631475" y="1779250"/>
                <a:ext cx="6650" cy="126750"/>
              </a:xfrm>
              <a:custGeom>
                <a:avLst/>
                <a:gdLst/>
                <a:ahLst/>
                <a:cxnLst/>
                <a:rect l="l" t="t" r="r" b="b"/>
                <a:pathLst>
                  <a:path w="266" h="5070" fill="none" extrusionOk="0">
                    <a:moveTo>
                      <a:pt x="265" y="1"/>
                    </a:moveTo>
                    <a:lnTo>
                      <a:pt x="1" y="1"/>
                    </a:lnTo>
                    <a:lnTo>
                      <a:pt x="1" y="5070"/>
                    </a:lnTo>
                    <a:lnTo>
                      <a:pt x="265" y="5070"/>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59"/>
              <p:cNvSpPr/>
              <p:nvPr/>
            </p:nvSpPr>
            <p:spPr>
              <a:xfrm>
                <a:off x="2631475" y="1644825"/>
                <a:ext cx="6650" cy="127850"/>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59"/>
              <p:cNvSpPr/>
              <p:nvPr/>
            </p:nvSpPr>
            <p:spPr>
              <a:xfrm>
                <a:off x="2761500" y="1645925"/>
                <a:ext cx="7750" cy="1336650"/>
              </a:xfrm>
              <a:custGeom>
                <a:avLst/>
                <a:gdLst/>
                <a:ahLst/>
                <a:cxnLst/>
                <a:rect l="l" t="t" r="r" b="b"/>
                <a:pathLst>
                  <a:path w="310" h="53466" extrusionOk="0">
                    <a:moveTo>
                      <a:pt x="1" y="1"/>
                    </a:moveTo>
                    <a:lnTo>
                      <a:pt x="1" y="5069"/>
                    </a:lnTo>
                    <a:lnTo>
                      <a:pt x="309" y="5069"/>
                    </a:lnTo>
                    <a:lnTo>
                      <a:pt x="309" y="1"/>
                    </a:lnTo>
                    <a:close/>
                    <a:moveTo>
                      <a:pt x="1" y="5334"/>
                    </a:moveTo>
                    <a:lnTo>
                      <a:pt x="1" y="10403"/>
                    </a:lnTo>
                    <a:lnTo>
                      <a:pt x="309" y="10403"/>
                    </a:lnTo>
                    <a:lnTo>
                      <a:pt x="309" y="5334"/>
                    </a:lnTo>
                    <a:close/>
                    <a:moveTo>
                      <a:pt x="1" y="10711"/>
                    </a:moveTo>
                    <a:lnTo>
                      <a:pt x="1" y="15780"/>
                    </a:lnTo>
                    <a:lnTo>
                      <a:pt x="309" y="15780"/>
                    </a:lnTo>
                    <a:lnTo>
                      <a:pt x="309" y="10711"/>
                    </a:lnTo>
                    <a:close/>
                    <a:moveTo>
                      <a:pt x="1" y="16045"/>
                    </a:moveTo>
                    <a:lnTo>
                      <a:pt x="1" y="21157"/>
                    </a:lnTo>
                    <a:lnTo>
                      <a:pt x="309" y="21157"/>
                    </a:lnTo>
                    <a:lnTo>
                      <a:pt x="309" y="16045"/>
                    </a:lnTo>
                    <a:close/>
                    <a:moveTo>
                      <a:pt x="1" y="21422"/>
                    </a:moveTo>
                    <a:lnTo>
                      <a:pt x="1" y="26535"/>
                    </a:lnTo>
                    <a:lnTo>
                      <a:pt x="309" y="26535"/>
                    </a:lnTo>
                    <a:lnTo>
                      <a:pt x="309" y="21422"/>
                    </a:lnTo>
                    <a:close/>
                    <a:moveTo>
                      <a:pt x="1" y="26799"/>
                    </a:moveTo>
                    <a:lnTo>
                      <a:pt x="1" y="31912"/>
                    </a:lnTo>
                    <a:lnTo>
                      <a:pt x="309" y="31912"/>
                    </a:lnTo>
                    <a:lnTo>
                      <a:pt x="309" y="26799"/>
                    </a:lnTo>
                    <a:close/>
                    <a:moveTo>
                      <a:pt x="1" y="32177"/>
                    </a:moveTo>
                    <a:lnTo>
                      <a:pt x="1" y="37290"/>
                    </a:lnTo>
                    <a:lnTo>
                      <a:pt x="309" y="37290"/>
                    </a:lnTo>
                    <a:lnTo>
                      <a:pt x="309" y="32177"/>
                    </a:lnTo>
                    <a:close/>
                    <a:moveTo>
                      <a:pt x="1" y="37554"/>
                    </a:moveTo>
                    <a:lnTo>
                      <a:pt x="1" y="42667"/>
                    </a:lnTo>
                    <a:lnTo>
                      <a:pt x="309" y="42667"/>
                    </a:lnTo>
                    <a:lnTo>
                      <a:pt x="309" y="37554"/>
                    </a:lnTo>
                    <a:close/>
                    <a:moveTo>
                      <a:pt x="1" y="42931"/>
                    </a:moveTo>
                    <a:lnTo>
                      <a:pt x="1" y="48044"/>
                    </a:lnTo>
                    <a:lnTo>
                      <a:pt x="309" y="48044"/>
                    </a:lnTo>
                    <a:lnTo>
                      <a:pt x="309" y="42931"/>
                    </a:lnTo>
                    <a:close/>
                    <a:moveTo>
                      <a:pt x="1" y="48309"/>
                    </a:moveTo>
                    <a:lnTo>
                      <a:pt x="1" y="53289"/>
                    </a:lnTo>
                    <a:lnTo>
                      <a:pt x="265" y="53289"/>
                    </a:lnTo>
                    <a:lnTo>
                      <a:pt x="265" y="53466"/>
                    </a:lnTo>
                    <a:lnTo>
                      <a:pt x="309" y="53466"/>
                    </a:lnTo>
                    <a:lnTo>
                      <a:pt x="309" y="48309"/>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59"/>
              <p:cNvSpPr/>
              <p:nvPr/>
            </p:nvSpPr>
            <p:spPr>
              <a:xfrm>
                <a:off x="2761500" y="1645925"/>
                <a:ext cx="7750" cy="1336650"/>
              </a:xfrm>
              <a:custGeom>
                <a:avLst/>
                <a:gdLst/>
                <a:ahLst/>
                <a:cxnLst/>
                <a:rect l="l" t="t" r="r" b="b"/>
                <a:pathLst>
                  <a:path w="310" h="53466" fill="none" extrusionOk="0">
                    <a:moveTo>
                      <a:pt x="309" y="1"/>
                    </a:moveTo>
                    <a:lnTo>
                      <a:pt x="1" y="1"/>
                    </a:lnTo>
                    <a:lnTo>
                      <a:pt x="1" y="5069"/>
                    </a:lnTo>
                    <a:lnTo>
                      <a:pt x="309" y="5069"/>
                    </a:lnTo>
                    <a:lnTo>
                      <a:pt x="309" y="5334"/>
                    </a:lnTo>
                    <a:lnTo>
                      <a:pt x="1" y="5334"/>
                    </a:lnTo>
                    <a:lnTo>
                      <a:pt x="1" y="10403"/>
                    </a:lnTo>
                    <a:lnTo>
                      <a:pt x="309" y="10403"/>
                    </a:lnTo>
                    <a:lnTo>
                      <a:pt x="309" y="10711"/>
                    </a:lnTo>
                    <a:lnTo>
                      <a:pt x="1" y="10711"/>
                    </a:lnTo>
                    <a:lnTo>
                      <a:pt x="1" y="15780"/>
                    </a:lnTo>
                    <a:lnTo>
                      <a:pt x="309" y="15780"/>
                    </a:lnTo>
                    <a:lnTo>
                      <a:pt x="309" y="16045"/>
                    </a:lnTo>
                    <a:lnTo>
                      <a:pt x="1" y="16045"/>
                    </a:lnTo>
                    <a:lnTo>
                      <a:pt x="1" y="21157"/>
                    </a:lnTo>
                    <a:lnTo>
                      <a:pt x="309" y="21157"/>
                    </a:lnTo>
                    <a:lnTo>
                      <a:pt x="309" y="21422"/>
                    </a:lnTo>
                    <a:lnTo>
                      <a:pt x="1" y="21422"/>
                    </a:lnTo>
                    <a:lnTo>
                      <a:pt x="1" y="26535"/>
                    </a:lnTo>
                    <a:lnTo>
                      <a:pt x="309" y="26535"/>
                    </a:lnTo>
                    <a:lnTo>
                      <a:pt x="309" y="26799"/>
                    </a:lnTo>
                    <a:lnTo>
                      <a:pt x="1" y="26799"/>
                    </a:lnTo>
                    <a:lnTo>
                      <a:pt x="1" y="31912"/>
                    </a:lnTo>
                    <a:lnTo>
                      <a:pt x="309" y="31912"/>
                    </a:lnTo>
                    <a:lnTo>
                      <a:pt x="309" y="32177"/>
                    </a:lnTo>
                    <a:lnTo>
                      <a:pt x="1" y="32177"/>
                    </a:lnTo>
                    <a:lnTo>
                      <a:pt x="1" y="37290"/>
                    </a:lnTo>
                    <a:lnTo>
                      <a:pt x="309" y="37290"/>
                    </a:lnTo>
                    <a:lnTo>
                      <a:pt x="309" y="37554"/>
                    </a:lnTo>
                    <a:lnTo>
                      <a:pt x="1" y="37554"/>
                    </a:lnTo>
                    <a:lnTo>
                      <a:pt x="1" y="42667"/>
                    </a:lnTo>
                    <a:lnTo>
                      <a:pt x="309" y="42667"/>
                    </a:lnTo>
                    <a:lnTo>
                      <a:pt x="309" y="42931"/>
                    </a:lnTo>
                    <a:lnTo>
                      <a:pt x="1" y="42931"/>
                    </a:lnTo>
                    <a:lnTo>
                      <a:pt x="1" y="48044"/>
                    </a:lnTo>
                    <a:lnTo>
                      <a:pt x="309" y="48044"/>
                    </a:lnTo>
                    <a:lnTo>
                      <a:pt x="309" y="48309"/>
                    </a:lnTo>
                    <a:lnTo>
                      <a:pt x="1" y="48309"/>
                    </a:lnTo>
                    <a:lnTo>
                      <a:pt x="1" y="53289"/>
                    </a:lnTo>
                    <a:lnTo>
                      <a:pt x="265" y="53289"/>
                    </a:lnTo>
                    <a:lnTo>
                      <a:pt x="265" y="53466"/>
                    </a:lnTo>
                    <a:lnTo>
                      <a:pt x="309" y="53466"/>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59"/>
              <p:cNvSpPr/>
              <p:nvPr/>
            </p:nvSpPr>
            <p:spPr>
              <a:xfrm>
                <a:off x="2093750" y="1638225"/>
                <a:ext cx="675500" cy="6625"/>
              </a:xfrm>
              <a:custGeom>
                <a:avLst/>
                <a:gdLst/>
                <a:ahLst/>
                <a:cxnLst/>
                <a:rect l="l" t="t" r="r" b="b"/>
                <a:pathLst>
                  <a:path w="27020" h="265" extrusionOk="0">
                    <a:moveTo>
                      <a:pt x="0" y="0"/>
                    </a:moveTo>
                    <a:lnTo>
                      <a:pt x="0" y="220"/>
                    </a:lnTo>
                    <a:lnTo>
                      <a:pt x="265" y="220"/>
                    </a:lnTo>
                    <a:lnTo>
                      <a:pt x="265" y="264"/>
                    </a:lnTo>
                    <a:lnTo>
                      <a:pt x="5378" y="264"/>
                    </a:lnTo>
                    <a:lnTo>
                      <a:pt x="5378" y="220"/>
                    </a:lnTo>
                    <a:lnTo>
                      <a:pt x="5642" y="220"/>
                    </a:lnTo>
                    <a:lnTo>
                      <a:pt x="5642" y="264"/>
                    </a:lnTo>
                    <a:lnTo>
                      <a:pt x="10755" y="264"/>
                    </a:lnTo>
                    <a:lnTo>
                      <a:pt x="10755" y="220"/>
                    </a:lnTo>
                    <a:lnTo>
                      <a:pt x="11020" y="220"/>
                    </a:lnTo>
                    <a:lnTo>
                      <a:pt x="11020" y="264"/>
                    </a:lnTo>
                    <a:lnTo>
                      <a:pt x="16132" y="264"/>
                    </a:lnTo>
                    <a:lnTo>
                      <a:pt x="16132" y="220"/>
                    </a:lnTo>
                    <a:lnTo>
                      <a:pt x="16397" y="220"/>
                    </a:lnTo>
                    <a:lnTo>
                      <a:pt x="16397" y="264"/>
                    </a:lnTo>
                    <a:lnTo>
                      <a:pt x="21510" y="264"/>
                    </a:lnTo>
                    <a:lnTo>
                      <a:pt x="21510" y="220"/>
                    </a:lnTo>
                    <a:lnTo>
                      <a:pt x="21774" y="220"/>
                    </a:lnTo>
                    <a:lnTo>
                      <a:pt x="21774" y="264"/>
                    </a:lnTo>
                    <a:lnTo>
                      <a:pt x="27019" y="264"/>
                    </a:lnTo>
                    <a:lnTo>
                      <a:pt x="2701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59"/>
              <p:cNvSpPr/>
              <p:nvPr/>
            </p:nvSpPr>
            <p:spPr>
              <a:xfrm>
                <a:off x="2093750" y="1638225"/>
                <a:ext cx="675500" cy="6625"/>
              </a:xfrm>
              <a:custGeom>
                <a:avLst/>
                <a:gdLst/>
                <a:ahLst/>
                <a:cxnLst/>
                <a:rect l="l" t="t" r="r" b="b"/>
                <a:pathLst>
                  <a:path w="27020" h="265" fill="none" extrusionOk="0">
                    <a:moveTo>
                      <a:pt x="27019" y="0"/>
                    </a:moveTo>
                    <a:lnTo>
                      <a:pt x="0" y="0"/>
                    </a:lnTo>
                    <a:lnTo>
                      <a:pt x="0" y="220"/>
                    </a:lnTo>
                    <a:lnTo>
                      <a:pt x="265" y="220"/>
                    </a:lnTo>
                    <a:lnTo>
                      <a:pt x="265" y="264"/>
                    </a:lnTo>
                    <a:lnTo>
                      <a:pt x="5378" y="264"/>
                    </a:lnTo>
                    <a:lnTo>
                      <a:pt x="5378" y="220"/>
                    </a:lnTo>
                    <a:lnTo>
                      <a:pt x="5642" y="220"/>
                    </a:lnTo>
                    <a:lnTo>
                      <a:pt x="5642" y="264"/>
                    </a:lnTo>
                    <a:lnTo>
                      <a:pt x="10755" y="264"/>
                    </a:lnTo>
                    <a:lnTo>
                      <a:pt x="10755" y="220"/>
                    </a:lnTo>
                    <a:lnTo>
                      <a:pt x="11020" y="220"/>
                    </a:lnTo>
                    <a:lnTo>
                      <a:pt x="11020" y="264"/>
                    </a:lnTo>
                    <a:lnTo>
                      <a:pt x="16132" y="264"/>
                    </a:lnTo>
                    <a:lnTo>
                      <a:pt x="16132" y="220"/>
                    </a:lnTo>
                    <a:lnTo>
                      <a:pt x="16397" y="220"/>
                    </a:lnTo>
                    <a:lnTo>
                      <a:pt x="16397" y="264"/>
                    </a:lnTo>
                    <a:lnTo>
                      <a:pt x="21510" y="264"/>
                    </a:lnTo>
                    <a:lnTo>
                      <a:pt x="21510" y="220"/>
                    </a:lnTo>
                    <a:lnTo>
                      <a:pt x="21774" y="220"/>
                    </a:lnTo>
                    <a:lnTo>
                      <a:pt x="21774" y="264"/>
                    </a:lnTo>
                    <a:lnTo>
                      <a:pt x="27019" y="264"/>
                    </a:lnTo>
                    <a:lnTo>
                      <a:pt x="2701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59"/>
              <p:cNvSpPr/>
              <p:nvPr/>
            </p:nvSpPr>
            <p:spPr>
              <a:xfrm>
                <a:off x="2093750" y="1643725"/>
                <a:ext cx="6625" cy="1125"/>
              </a:xfrm>
              <a:custGeom>
                <a:avLst/>
                <a:gdLst/>
                <a:ahLst/>
                <a:cxnLst/>
                <a:rect l="l" t="t" r="r" b="b"/>
                <a:pathLst>
                  <a:path w="265" h="45" extrusionOk="0">
                    <a:moveTo>
                      <a:pt x="0" y="0"/>
                    </a:moveTo>
                    <a:lnTo>
                      <a:pt x="0" y="44"/>
                    </a:lnTo>
                    <a:lnTo>
                      <a:pt x="265"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59"/>
              <p:cNvSpPr/>
              <p:nvPr/>
            </p:nvSpPr>
            <p:spPr>
              <a:xfrm>
                <a:off x="2093750" y="1643725"/>
                <a:ext cx="6625" cy="1125"/>
              </a:xfrm>
              <a:custGeom>
                <a:avLst/>
                <a:gdLst/>
                <a:ahLst/>
                <a:cxnLst/>
                <a:rect l="l" t="t" r="r" b="b"/>
                <a:pathLst>
                  <a:path w="265" h="45" fill="none" extrusionOk="0">
                    <a:moveTo>
                      <a:pt x="265" y="0"/>
                    </a:moveTo>
                    <a:lnTo>
                      <a:pt x="0" y="0"/>
                    </a:lnTo>
                    <a:lnTo>
                      <a:pt x="0" y="44"/>
                    </a:lnTo>
                    <a:lnTo>
                      <a:pt x="265" y="44"/>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59"/>
              <p:cNvSpPr/>
              <p:nvPr/>
            </p:nvSpPr>
            <p:spPr>
              <a:xfrm>
                <a:off x="2228175" y="1643725"/>
                <a:ext cx="6650" cy="1125"/>
              </a:xfrm>
              <a:custGeom>
                <a:avLst/>
                <a:gdLst/>
                <a:ahLst/>
                <a:cxnLst/>
                <a:rect l="l" t="t" r="r" b="b"/>
                <a:pathLst>
                  <a:path w="266" h="45" extrusionOk="0">
                    <a:moveTo>
                      <a:pt x="1" y="0"/>
                    </a:moveTo>
                    <a:lnTo>
                      <a:pt x="1" y="44"/>
                    </a:lnTo>
                    <a:lnTo>
                      <a:pt x="265"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59"/>
              <p:cNvSpPr/>
              <p:nvPr/>
            </p:nvSpPr>
            <p:spPr>
              <a:xfrm>
                <a:off x="2228175" y="1643725"/>
                <a:ext cx="6650" cy="1125"/>
              </a:xfrm>
              <a:custGeom>
                <a:avLst/>
                <a:gdLst/>
                <a:ahLst/>
                <a:cxnLst/>
                <a:rect l="l" t="t" r="r" b="b"/>
                <a:pathLst>
                  <a:path w="266" h="45" fill="none" extrusionOk="0">
                    <a:moveTo>
                      <a:pt x="265" y="0"/>
                    </a:moveTo>
                    <a:lnTo>
                      <a:pt x="1" y="0"/>
                    </a:lnTo>
                    <a:lnTo>
                      <a:pt x="1" y="44"/>
                    </a:lnTo>
                    <a:lnTo>
                      <a:pt x="265" y="44"/>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59"/>
              <p:cNvSpPr/>
              <p:nvPr/>
            </p:nvSpPr>
            <p:spPr>
              <a:xfrm>
                <a:off x="2362625" y="1643725"/>
                <a:ext cx="6625" cy="1125"/>
              </a:xfrm>
              <a:custGeom>
                <a:avLst/>
                <a:gdLst/>
                <a:ahLst/>
                <a:cxnLst/>
                <a:rect l="l" t="t" r="r" b="b"/>
                <a:pathLst>
                  <a:path w="265" h="45" extrusionOk="0">
                    <a:moveTo>
                      <a:pt x="0" y="0"/>
                    </a:moveTo>
                    <a:lnTo>
                      <a:pt x="0" y="44"/>
                    </a:lnTo>
                    <a:lnTo>
                      <a:pt x="265"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59"/>
              <p:cNvSpPr/>
              <p:nvPr/>
            </p:nvSpPr>
            <p:spPr>
              <a:xfrm>
                <a:off x="2362625" y="1643725"/>
                <a:ext cx="6625" cy="1125"/>
              </a:xfrm>
              <a:custGeom>
                <a:avLst/>
                <a:gdLst/>
                <a:ahLst/>
                <a:cxnLst/>
                <a:rect l="l" t="t" r="r" b="b"/>
                <a:pathLst>
                  <a:path w="265" h="45" fill="none" extrusionOk="0">
                    <a:moveTo>
                      <a:pt x="265" y="0"/>
                    </a:moveTo>
                    <a:lnTo>
                      <a:pt x="0" y="0"/>
                    </a:lnTo>
                    <a:lnTo>
                      <a:pt x="0" y="44"/>
                    </a:lnTo>
                    <a:lnTo>
                      <a:pt x="265" y="44"/>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59"/>
              <p:cNvSpPr/>
              <p:nvPr/>
            </p:nvSpPr>
            <p:spPr>
              <a:xfrm>
                <a:off x="2497050" y="1643725"/>
                <a:ext cx="6625" cy="1125"/>
              </a:xfrm>
              <a:custGeom>
                <a:avLst/>
                <a:gdLst/>
                <a:ahLst/>
                <a:cxnLst/>
                <a:rect l="l" t="t" r="r" b="b"/>
                <a:pathLst>
                  <a:path w="265" h="45" extrusionOk="0">
                    <a:moveTo>
                      <a:pt x="0" y="0"/>
                    </a:moveTo>
                    <a:lnTo>
                      <a:pt x="0" y="44"/>
                    </a:lnTo>
                    <a:lnTo>
                      <a:pt x="265"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59"/>
              <p:cNvSpPr/>
              <p:nvPr/>
            </p:nvSpPr>
            <p:spPr>
              <a:xfrm>
                <a:off x="2497050" y="1643725"/>
                <a:ext cx="6625" cy="1125"/>
              </a:xfrm>
              <a:custGeom>
                <a:avLst/>
                <a:gdLst/>
                <a:ahLst/>
                <a:cxnLst/>
                <a:rect l="l" t="t" r="r" b="b"/>
                <a:pathLst>
                  <a:path w="265" h="45" fill="none" extrusionOk="0">
                    <a:moveTo>
                      <a:pt x="265" y="0"/>
                    </a:moveTo>
                    <a:lnTo>
                      <a:pt x="0" y="0"/>
                    </a:lnTo>
                    <a:lnTo>
                      <a:pt x="0" y="44"/>
                    </a:lnTo>
                    <a:lnTo>
                      <a:pt x="265" y="44"/>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59"/>
              <p:cNvSpPr/>
              <p:nvPr/>
            </p:nvSpPr>
            <p:spPr>
              <a:xfrm>
                <a:off x="2631475" y="1643725"/>
                <a:ext cx="6650" cy="1125"/>
              </a:xfrm>
              <a:custGeom>
                <a:avLst/>
                <a:gdLst/>
                <a:ahLst/>
                <a:cxnLst/>
                <a:rect l="l" t="t" r="r" b="b"/>
                <a:pathLst>
                  <a:path w="266" h="45" extrusionOk="0">
                    <a:moveTo>
                      <a:pt x="1" y="0"/>
                    </a:moveTo>
                    <a:lnTo>
                      <a:pt x="1" y="44"/>
                    </a:lnTo>
                    <a:lnTo>
                      <a:pt x="265"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59"/>
              <p:cNvSpPr/>
              <p:nvPr/>
            </p:nvSpPr>
            <p:spPr>
              <a:xfrm>
                <a:off x="2631475" y="1643725"/>
                <a:ext cx="6650" cy="1125"/>
              </a:xfrm>
              <a:custGeom>
                <a:avLst/>
                <a:gdLst/>
                <a:ahLst/>
                <a:cxnLst/>
                <a:rect l="l" t="t" r="r" b="b"/>
                <a:pathLst>
                  <a:path w="266" h="45" fill="none" extrusionOk="0">
                    <a:moveTo>
                      <a:pt x="265" y="0"/>
                    </a:moveTo>
                    <a:lnTo>
                      <a:pt x="1" y="0"/>
                    </a:lnTo>
                    <a:lnTo>
                      <a:pt x="1" y="44"/>
                    </a:lnTo>
                    <a:lnTo>
                      <a:pt x="265" y="44"/>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59"/>
              <p:cNvSpPr/>
              <p:nvPr/>
            </p:nvSpPr>
            <p:spPr>
              <a:xfrm>
                <a:off x="2100350" y="1772650"/>
                <a:ext cx="661175" cy="6625"/>
              </a:xfrm>
              <a:custGeom>
                <a:avLst/>
                <a:gdLst/>
                <a:ahLst/>
                <a:cxnLst/>
                <a:rect l="l" t="t" r="r" b="b"/>
                <a:pathLst>
                  <a:path w="26447"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59"/>
              <p:cNvSpPr/>
              <p:nvPr/>
            </p:nvSpPr>
            <p:spPr>
              <a:xfrm>
                <a:off x="2100350" y="17726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59"/>
              <p:cNvSpPr/>
              <p:nvPr/>
            </p:nvSpPr>
            <p:spPr>
              <a:xfrm>
                <a:off x="2234800" y="1772650"/>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59"/>
              <p:cNvSpPr/>
              <p:nvPr/>
            </p:nvSpPr>
            <p:spPr>
              <a:xfrm>
                <a:off x="2369225" y="1772650"/>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59"/>
              <p:cNvSpPr/>
              <p:nvPr/>
            </p:nvSpPr>
            <p:spPr>
              <a:xfrm>
                <a:off x="2503650" y="17726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59"/>
              <p:cNvSpPr/>
              <p:nvPr/>
            </p:nvSpPr>
            <p:spPr>
              <a:xfrm>
                <a:off x="2638100" y="1772650"/>
                <a:ext cx="123425" cy="6625"/>
              </a:xfrm>
              <a:custGeom>
                <a:avLst/>
                <a:gdLst/>
                <a:ahLst/>
                <a:cxnLst/>
                <a:rect l="l" t="t" r="r" b="b"/>
                <a:pathLst>
                  <a:path w="4937" h="265" fill="none" extrusionOk="0">
                    <a:moveTo>
                      <a:pt x="4937" y="0"/>
                    </a:moveTo>
                    <a:lnTo>
                      <a:pt x="0" y="0"/>
                    </a:lnTo>
                    <a:lnTo>
                      <a:pt x="0" y="265"/>
                    </a:lnTo>
                    <a:lnTo>
                      <a:pt x="4937" y="265"/>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59"/>
              <p:cNvSpPr/>
              <p:nvPr/>
            </p:nvSpPr>
            <p:spPr>
              <a:xfrm>
                <a:off x="2093750" y="17726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59"/>
              <p:cNvSpPr/>
              <p:nvPr/>
            </p:nvSpPr>
            <p:spPr>
              <a:xfrm>
                <a:off x="2093750" y="17726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59"/>
              <p:cNvSpPr/>
              <p:nvPr/>
            </p:nvSpPr>
            <p:spPr>
              <a:xfrm>
                <a:off x="2228175" y="17726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59"/>
              <p:cNvSpPr/>
              <p:nvPr/>
            </p:nvSpPr>
            <p:spPr>
              <a:xfrm>
                <a:off x="2228175" y="17726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59"/>
              <p:cNvSpPr/>
              <p:nvPr/>
            </p:nvSpPr>
            <p:spPr>
              <a:xfrm>
                <a:off x="2362625" y="17726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59"/>
              <p:cNvSpPr/>
              <p:nvPr/>
            </p:nvSpPr>
            <p:spPr>
              <a:xfrm>
                <a:off x="2362625" y="17726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59"/>
              <p:cNvSpPr/>
              <p:nvPr/>
            </p:nvSpPr>
            <p:spPr>
              <a:xfrm>
                <a:off x="2497050" y="17726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59"/>
              <p:cNvSpPr/>
              <p:nvPr/>
            </p:nvSpPr>
            <p:spPr>
              <a:xfrm>
                <a:off x="2497050" y="17726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59"/>
              <p:cNvSpPr/>
              <p:nvPr/>
            </p:nvSpPr>
            <p:spPr>
              <a:xfrm>
                <a:off x="2631475" y="17726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59"/>
              <p:cNvSpPr/>
              <p:nvPr/>
            </p:nvSpPr>
            <p:spPr>
              <a:xfrm>
                <a:off x="2631475" y="17726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59"/>
              <p:cNvSpPr/>
              <p:nvPr/>
            </p:nvSpPr>
            <p:spPr>
              <a:xfrm>
                <a:off x="2761500" y="1772650"/>
                <a:ext cx="7750" cy="6625"/>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59"/>
              <p:cNvSpPr/>
              <p:nvPr/>
            </p:nvSpPr>
            <p:spPr>
              <a:xfrm>
                <a:off x="2761500" y="1772650"/>
                <a:ext cx="7750" cy="6625"/>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59"/>
              <p:cNvSpPr/>
              <p:nvPr/>
            </p:nvSpPr>
            <p:spPr>
              <a:xfrm>
                <a:off x="2100350" y="1905975"/>
                <a:ext cx="661175" cy="7750"/>
              </a:xfrm>
              <a:custGeom>
                <a:avLst/>
                <a:gdLst/>
                <a:ahLst/>
                <a:cxnLst/>
                <a:rect l="l" t="t" r="r" b="b"/>
                <a:pathLst>
                  <a:path w="26447" h="310" extrusionOk="0">
                    <a:moveTo>
                      <a:pt x="1" y="1"/>
                    </a:moveTo>
                    <a:lnTo>
                      <a:pt x="1" y="309"/>
                    </a:lnTo>
                    <a:lnTo>
                      <a:pt x="5114" y="309"/>
                    </a:lnTo>
                    <a:lnTo>
                      <a:pt x="5114" y="1"/>
                    </a:lnTo>
                    <a:close/>
                    <a:moveTo>
                      <a:pt x="5378" y="1"/>
                    </a:moveTo>
                    <a:lnTo>
                      <a:pt x="5378" y="309"/>
                    </a:lnTo>
                    <a:lnTo>
                      <a:pt x="10491" y="309"/>
                    </a:lnTo>
                    <a:lnTo>
                      <a:pt x="10491" y="1"/>
                    </a:lnTo>
                    <a:close/>
                    <a:moveTo>
                      <a:pt x="10756" y="1"/>
                    </a:moveTo>
                    <a:lnTo>
                      <a:pt x="10756" y="309"/>
                    </a:lnTo>
                    <a:lnTo>
                      <a:pt x="15868" y="309"/>
                    </a:lnTo>
                    <a:lnTo>
                      <a:pt x="15868" y="1"/>
                    </a:lnTo>
                    <a:close/>
                    <a:moveTo>
                      <a:pt x="16133" y="1"/>
                    </a:moveTo>
                    <a:lnTo>
                      <a:pt x="16133" y="309"/>
                    </a:lnTo>
                    <a:lnTo>
                      <a:pt x="21246" y="309"/>
                    </a:lnTo>
                    <a:lnTo>
                      <a:pt x="21246" y="1"/>
                    </a:lnTo>
                    <a:close/>
                    <a:moveTo>
                      <a:pt x="21510" y="1"/>
                    </a:moveTo>
                    <a:lnTo>
                      <a:pt x="21510" y="309"/>
                    </a:lnTo>
                    <a:lnTo>
                      <a:pt x="26447" y="309"/>
                    </a:lnTo>
                    <a:lnTo>
                      <a:pt x="264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59"/>
              <p:cNvSpPr/>
              <p:nvPr/>
            </p:nvSpPr>
            <p:spPr>
              <a:xfrm>
                <a:off x="2100350" y="1905975"/>
                <a:ext cx="127850" cy="7750"/>
              </a:xfrm>
              <a:custGeom>
                <a:avLst/>
                <a:gdLst/>
                <a:ahLst/>
                <a:cxnLst/>
                <a:rect l="l" t="t" r="r" b="b"/>
                <a:pathLst>
                  <a:path w="5114" h="310" fill="none" extrusionOk="0">
                    <a:moveTo>
                      <a:pt x="5114" y="1"/>
                    </a:moveTo>
                    <a:lnTo>
                      <a:pt x="1" y="1"/>
                    </a:lnTo>
                    <a:lnTo>
                      <a:pt x="1" y="309"/>
                    </a:lnTo>
                    <a:lnTo>
                      <a:pt x="5114" y="309"/>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59"/>
              <p:cNvSpPr/>
              <p:nvPr/>
            </p:nvSpPr>
            <p:spPr>
              <a:xfrm>
                <a:off x="2234800" y="1905975"/>
                <a:ext cx="127850" cy="7750"/>
              </a:xfrm>
              <a:custGeom>
                <a:avLst/>
                <a:gdLst/>
                <a:ahLst/>
                <a:cxnLst/>
                <a:rect l="l" t="t" r="r" b="b"/>
                <a:pathLst>
                  <a:path w="5114" h="310" fill="none" extrusionOk="0">
                    <a:moveTo>
                      <a:pt x="5113" y="1"/>
                    </a:moveTo>
                    <a:lnTo>
                      <a:pt x="0" y="1"/>
                    </a:lnTo>
                    <a:lnTo>
                      <a:pt x="0" y="309"/>
                    </a:lnTo>
                    <a:lnTo>
                      <a:pt x="5113" y="309"/>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59"/>
              <p:cNvSpPr/>
              <p:nvPr/>
            </p:nvSpPr>
            <p:spPr>
              <a:xfrm>
                <a:off x="2369225" y="1905975"/>
                <a:ext cx="127850" cy="7750"/>
              </a:xfrm>
              <a:custGeom>
                <a:avLst/>
                <a:gdLst/>
                <a:ahLst/>
                <a:cxnLst/>
                <a:rect l="l" t="t" r="r" b="b"/>
                <a:pathLst>
                  <a:path w="5114" h="310" fill="none" extrusionOk="0">
                    <a:moveTo>
                      <a:pt x="5113" y="1"/>
                    </a:moveTo>
                    <a:lnTo>
                      <a:pt x="1" y="1"/>
                    </a:lnTo>
                    <a:lnTo>
                      <a:pt x="1" y="309"/>
                    </a:lnTo>
                    <a:lnTo>
                      <a:pt x="5113" y="309"/>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59"/>
              <p:cNvSpPr/>
              <p:nvPr/>
            </p:nvSpPr>
            <p:spPr>
              <a:xfrm>
                <a:off x="2503650" y="1905975"/>
                <a:ext cx="127850" cy="7750"/>
              </a:xfrm>
              <a:custGeom>
                <a:avLst/>
                <a:gdLst/>
                <a:ahLst/>
                <a:cxnLst/>
                <a:rect l="l" t="t" r="r" b="b"/>
                <a:pathLst>
                  <a:path w="5114" h="310" fill="none" extrusionOk="0">
                    <a:moveTo>
                      <a:pt x="5114" y="1"/>
                    </a:moveTo>
                    <a:lnTo>
                      <a:pt x="1" y="1"/>
                    </a:lnTo>
                    <a:lnTo>
                      <a:pt x="1" y="309"/>
                    </a:lnTo>
                    <a:lnTo>
                      <a:pt x="5114" y="309"/>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59"/>
              <p:cNvSpPr/>
              <p:nvPr/>
            </p:nvSpPr>
            <p:spPr>
              <a:xfrm>
                <a:off x="2638100" y="1905975"/>
                <a:ext cx="123425" cy="7750"/>
              </a:xfrm>
              <a:custGeom>
                <a:avLst/>
                <a:gdLst/>
                <a:ahLst/>
                <a:cxnLst/>
                <a:rect l="l" t="t" r="r" b="b"/>
                <a:pathLst>
                  <a:path w="4937" h="310" fill="none" extrusionOk="0">
                    <a:moveTo>
                      <a:pt x="4937" y="1"/>
                    </a:moveTo>
                    <a:lnTo>
                      <a:pt x="0" y="1"/>
                    </a:lnTo>
                    <a:lnTo>
                      <a:pt x="0" y="309"/>
                    </a:lnTo>
                    <a:lnTo>
                      <a:pt x="4937" y="309"/>
                    </a:lnTo>
                    <a:lnTo>
                      <a:pt x="4937"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59"/>
              <p:cNvSpPr/>
              <p:nvPr/>
            </p:nvSpPr>
            <p:spPr>
              <a:xfrm>
                <a:off x="2093750" y="1905975"/>
                <a:ext cx="6625" cy="7750"/>
              </a:xfrm>
              <a:custGeom>
                <a:avLst/>
                <a:gdLst/>
                <a:ahLst/>
                <a:cxnLst/>
                <a:rect l="l" t="t" r="r" b="b"/>
                <a:pathLst>
                  <a:path w="265" h="310" extrusionOk="0">
                    <a:moveTo>
                      <a:pt x="0" y="1"/>
                    </a:moveTo>
                    <a:lnTo>
                      <a:pt x="0" y="309"/>
                    </a:lnTo>
                    <a:lnTo>
                      <a:pt x="265" y="309"/>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59"/>
              <p:cNvSpPr/>
              <p:nvPr/>
            </p:nvSpPr>
            <p:spPr>
              <a:xfrm>
                <a:off x="2093750" y="1905975"/>
                <a:ext cx="6625" cy="7750"/>
              </a:xfrm>
              <a:custGeom>
                <a:avLst/>
                <a:gdLst/>
                <a:ahLst/>
                <a:cxnLst/>
                <a:rect l="l" t="t" r="r" b="b"/>
                <a:pathLst>
                  <a:path w="265" h="310" fill="none" extrusionOk="0">
                    <a:moveTo>
                      <a:pt x="265" y="1"/>
                    </a:moveTo>
                    <a:lnTo>
                      <a:pt x="0" y="1"/>
                    </a:lnTo>
                    <a:lnTo>
                      <a:pt x="0" y="309"/>
                    </a:lnTo>
                    <a:lnTo>
                      <a:pt x="265" y="30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59"/>
              <p:cNvSpPr/>
              <p:nvPr/>
            </p:nvSpPr>
            <p:spPr>
              <a:xfrm>
                <a:off x="2228175" y="1905975"/>
                <a:ext cx="6650" cy="7750"/>
              </a:xfrm>
              <a:custGeom>
                <a:avLst/>
                <a:gdLst/>
                <a:ahLst/>
                <a:cxnLst/>
                <a:rect l="l" t="t" r="r" b="b"/>
                <a:pathLst>
                  <a:path w="266" h="310" extrusionOk="0">
                    <a:moveTo>
                      <a:pt x="1" y="1"/>
                    </a:moveTo>
                    <a:lnTo>
                      <a:pt x="1" y="309"/>
                    </a:lnTo>
                    <a:lnTo>
                      <a:pt x="265" y="309"/>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59"/>
              <p:cNvSpPr/>
              <p:nvPr/>
            </p:nvSpPr>
            <p:spPr>
              <a:xfrm>
                <a:off x="2228175" y="1905975"/>
                <a:ext cx="6650" cy="7750"/>
              </a:xfrm>
              <a:custGeom>
                <a:avLst/>
                <a:gdLst/>
                <a:ahLst/>
                <a:cxnLst/>
                <a:rect l="l" t="t" r="r" b="b"/>
                <a:pathLst>
                  <a:path w="266" h="310" fill="none" extrusionOk="0">
                    <a:moveTo>
                      <a:pt x="265" y="1"/>
                    </a:moveTo>
                    <a:lnTo>
                      <a:pt x="1" y="1"/>
                    </a:lnTo>
                    <a:lnTo>
                      <a:pt x="1" y="309"/>
                    </a:lnTo>
                    <a:lnTo>
                      <a:pt x="265" y="30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59"/>
              <p:cNvSpPr/>
              <p:nvPr/>
            </p:nvSpPr>
            <p:spPr>
              <a:xfrm>
                <a:off x="2362625" y="1905975"/>
                <a:ext cx="6625" cy="7750"/>
              </a:xfrm>
              <a:custGeom>
                <a:avLst/>
                <a:gdLst/>
                <a:ahLst/>
                <a:cxnLst/>
                <a:rect l="l" t="t" r="r" b="b"/>
                <a:pathLst>
                  <a:path w="265" h="310" extrusionOk="0">
                    <a:moveTo>
                      <a:pt x="0" y="1"/>
                    </a:moveTo>
                    <a:lnTo>
                      <a:pt x="0" y="309"/>
                    </a:lnTo>
                    <a:lnTo>
                      <a:pt x="265" y="309"/>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59"/>
              <p:cNvSpPr/>
              <p:nvPr/>
            </p:nvSpPr>
            <p:spPr>
              <a:xfrm>
                <a:off x="2362625" y="1905975"/>
                <a:ext cx="6625" cy="7750"/>
              </a:xfrm>
              <a:custGeom>
                <a:avLst/>
                <a:gdLst/>
                <a:ahLst/>
                <a:cxnLst/>
                <a:rect l="l" t="t" r="r" b="b"/>
                <a:pathLst>
                  <a:path w="265" h="310" fill="none" extrusionOk="0">
                    <a:moveTo>
                      <a:pt x="265" y="1"/>
                    </a:moveTo>
                    <a:lnTo>
                      <a:pt x="0" y="1"/>
                    </a:lnTo>
                    <a:lnTo>
                      <a:pt x="0" y="309"/>
                    </a:lnTo>
                    <a:lnTo>
                      <a:pt x="265" y="30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59"/>
              <p:cNvSpPr/>
              <p:nvPr/>
            </p:nvSpPr>
            <p:spPr>
              <a:xfrm>
                <a:off x="2497050" y="1905975"/>
                <a:ext cx="6625" cy="7750"/>
              </a:xfrm>
              <a:custGeom>
                <a:avLst/>
                <a:gdLst/>
                <a:ahLst/>
                <a:cxnLst/>
                <a:rect l="l" t="t" r="r" b="b"/>
                <a:pathLst>
                  <a:path w="265" h="310" extrusionOk="0">
                    <a:moveTo>
                      <a:pt x="0" y="1"/>
                    </a:moveTo>
                    <a:lnTo>
                      <a:pt x="0" y="309"/>
                    </a:lnTo>
                    <a:lnTo>
                      <a:pt x="265" y="309"/>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59"/>
              <p:cNvSpPr/>
              <p:nvPr/>
            </p:nvSpPr>
            <p:spPr>
              <a:xfrm>
                <a:off x="2497050" y="1905975"/>
                <a:ext cx="6625" cy="7750"/>
              </a:xfrm>
              <a:custGeom>
                <a:avLst/>
                <a:gdLst/>
                <a:ahLst/>
                <a:cxnLst/>
                <a:rect l="l" t="t" r="r" b="b"/>
                <a:pathLst>
                  <a:path w="265" h="310" fill="none" extrusionOk="0">
                    <a:moveTo>
                      <a:pt x="265" y="1"/>
                    </a:moveTo>
                    <a:lnTo>
                      <a:pt x="0" y="1"/>
                    </a:lnTo>
                    <a:lnTo>
                      <a:pt x="0" y="309"/>
                    </a:lnTo>
                    <a:lnTo>
                      <a:pt x="265" y="30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59"/>
              <p:cNvSpPr/>
              <p:nvPr/>
            </p:nvSpPr>
            <p:spPr>
              <a:xfrm>
                <a:off x="2631475" y="1905975"/>
                <a:ext cx="6650" cy="7750"/>
              </a:xfrm>
              <a:custGeom>
                <a:avLst/>
                <a:gdLst/>
                <a:ahLst/>
                <a:cxnLst/>
                <a:rect l="l" t="t" r="r" b="b"/>
                <a:pathLst>
                  <a:path w="266" h="310" extrusionOk="0">
                    <a:moveTo>
                      <a:pt x="1" y="1"/>
                    </a:moveTo>
                    <a:lnTo>
                      <a:pt x="1" y="309"/>
                    </a:lnTo>
                    <a:lnTo>
                      <a:pt x="265" y="309"/>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59"/>
              <p:cNvSpPr/>
              <p:nvPr/>
            </p:nvSpPr>
            <p:spPr>
              <a:xfrm>
                <a:off x="2631475" y="1905975"/>
                <a:ext cx="6650" cy="7750"/>
              </a:xfrm>
              <a:custGeom>
                <a:avLst/>
                <a:gdLst/>
                <a:ahLst/>
                <a:cxnLst/>
                <a:rect l="l" t="t" r="r" b="b"/>
                <a:pathLst>
                  <a:path w="266" h="310" fill="none" extrusionOk="0">
                    <a:moveTo>
                      <a:pt x="265" y="1"/>
                    </a:moveTo>
                    <a:lnTo>
                      <a:pt x="1" y="1"/>
                    </a:lnTo>
                    <a:lnTo>
                      <a:pt x="1" y="309"/>
                    </a:lnTo>
                    <a:lnTo>
                      <a:pt x="265" y="30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59"/>
              <p:cNvSpPr/>
              <p:nvPr/>
            </p:nvSpPr>
            <p:spPr>
              <a:xfrm>
                <a:off x="2761500" y="1905975"/>
                <a:ext cx="7750" cy="7750"/>
              </a:xfrm>
              <a:custGeom>
                <a:avLst/>
                <a:gdLst/>
                <a:ahLst/>
                <a:cxnLst/>
                <a:rect l="l" t="t" r="r" b="b"/>
                <a:pathLst>
                  <a:path w="310" h="310" extrusionOk="0">
                    <a:moveTo>
                      <a:pt x="1" y="1"/>
                    </a:moveTo>
                    <a:lnTo>
                      <a:pt x="1" y="309"/>
                    </a:lnTo>
                    <a:lnTo>
                      <a:pt x="309" y="309"/>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59"/>
              <p:cNvSpPr/>
              <p:nvPr/>
            </p:nvSpPr>
            <p:spPr>
              <a:xfrm>
                <a:off x="2761500" y="1905975"/>
                <a:ext cx="7750" cy="7750"/>
              </a:xfrm>
              <a:custGeom>
                <a:avLst/>
                <a:gdLst/>
                <a:ahLst/>
                <a:cxnLst/>
                <a:rect l="l" t="t" r="r" b="b"/>
                <a:pathLst>
                  <a:path w="310" h="310" fill="none" extrusionOk="0">
                    <a:moveTo>
                      <a:pt x="309" y="1"/>
                    </a:moveTo>
                    <a:lnTo>
                      <a:pt x="1" y="1"/>
                    </a:lnTo>
                    <a:lnTo>
                      <a:pt x="1" y="309"/>
                    </a:lnTo>
                    <a:lnTo>
                      <a:pt x="309" y="309"/>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59"/>
              <p:cNvSpPr/>
              <p:nvPr/>
            </p:nvSpPr>
            <p:spPr>
              <a:xfrm>
                <a:off x="2100350" y="2040425"/>
                <a:ext cx="661175" cy="6625"/>
              </a:xfrm>
              <a:custGeom>
                <a:avLst/>
                <a:gdLst/>
                <a:ahLst/>
                <a:cxnLst/>
                <a:rect l="l" t="t" r="r" b="b"/>
                <a:pathLst>
                  <a:path w="26447"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9"/>
              <p:cNvSpPr/>
              <p:nvPr/>
            </p:nvSpPr>
            <p:spPr>
              <a:xfrm>
                <a:off x="2100350" y="20404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9"/>
              <p:cNvSpPr/>
              <p:nvPr/>
            </p:nvSpPr>
            <p:spPr>
              <a:xfrm>
                <a:off x="2234800" y="2040425"/>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9"/>
              <p:cNvSpPr/>
              <p:nvPr/>
            </p:nvSpPr>
            <p:spPr>
              <a:xfrm>
                <a:off x="2369225" y="2040425"/>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59"/>
              <p:cNvSpPr/>
              <p:nvPr/>
            </p:nvSpPr>
            <p:spPr>
              <a:xfrm>
                <a:off x="2503650" y="20404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59"/>
              <p:cNvSpPr/>
              <p:nvPr/>
            </p:nvSpPr>
            <p:spPr>
              <a:xfrm>
                <a:off x="2638100" y="2040425"/>
                <a:ext cx="123425" cy="6625"/>
              </a:xfrm>
              <a:custGeom>
                <a:avLst/>
                <a:gdLst/>
                <a:ahLst/>
                <a:cxnLst/>
                <a:rect l="l" t="t" r="r" b="b"/>
                <a:pathLst>
                  <a:path w="4937" h="265" fill="none" extrusionOk="0">
                    <a:moveTo>
                      <a:pt x="4937" y="0"/>
                    </a:moveTo>
                    <a:lnTo>
                      <a:pt x="0" y="0"/>
                    </a:lnTo>
                    <a:lnTo>
                      <a:pt x="0" y="265"/>
                    </a:lnTo>
                    <a:lnTo>
                      <a:pt x="4937" y="265"/>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9"/>
              <p:cNvSpPr/>
              <p:nvPr/>
            </p:nvSpPr>
            <p:spPr>
              <a:xfrm>
                <a:off x="2093750" y="20404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9"/>
              <p:cNvSpPr/>
              <p:nvPr/>
            </p:nvSpPr>
            <p:spPr>
              <a:xfrm>
                <a:off x="2093750" y="20404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9"/>
              <p:cNvSpPr/>
              <p:nvPr/>
            </p:nvSpPr>
            <p:spPr>
              <a:xfrm>
                <a:off x="2228175" y="20404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59"/>
              <p:cNvSpPr/>
              <p:nvPr/>
            </p:nvSpPr>
            <p:spPr>
              <a:xfrm>
                <a:off x="2228175" y="20404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59"/>
              <p:cNvSpPr/>
              <p:nvPr/>
            </p:nvSpPr>
            <p:spPr>
              <a:xfrm>
                <a:off x="2362625" y="20404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59"/>
              <p:cNvSpPr/>
              <p:nvPr/>
            </p:nvSpPr>
            <p:spPr>
              <a:xfrm>
                <a:off x="2362625" y="20404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9"/>
              <p:cNvSpPr/>
              <p:nvPr/>
            </p:nvSpPr>
            <p:spPr>
              <a:xfrm>
                <a:off x="2497050" y="20404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59"/>
              <p:cNvSpPr/>
              <p:nvPr/>
            </p:nvSpPr>
            <p:spPr>
              <a:xfrm>
                <a:off x="2497050" y="20404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9"/>
              <p:cNvSpPr/>
              <p:nvPr/>
            </p:nvSpPr>
            <p:spPr>
              <a:xfrm>
                <a:off x="2631475" y="20404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9"/>
              <p:cNvSpPr/>
              <p:nvPr/>
            </p:nvSpPr>
            <p:spPr>
              <a:xfrm>
                <a:off x="2631475" y="20404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9"/>
              <p:cNvSpPr/>
              <p:nvPr/>
            </p:nvSpPr>
            <p:spPr>
              <a:xfrm>
                <a:off x="2761500" y="2040425"/>
                <a:ext cx="7750" cy="6625"/>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9"/>
              <p:cNvSpPr/>
              <p:nvPr/>
            </p:nvSpPr>
            <p:spPr>
              <a:xfrm>
                <a:off x="2761500" y="2040425"/>
                <a:ext cx="7750" cy="6625"/>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59"/>
              <p:cNvSpPr/>
              <p:nvPr/>
            </p:nvSpPr>
            <p:spPr>
              <a:xfrm>
                <a:off x="2100350" y="2174850"/>
                <a:ext cx="661175" cy="6625"/>
              </a:xfrm>
              <a:custGeom>
                <a:avLst/>
                <a:gdLst/>
                <a:ahLst/>
                <a:cxnLst/>
                <a:rect l="l" t="t" r="r" b="b"/>
                <a:pathLst>
                  <a:path w="26447"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59"/>
              <p:cNvSpPr/>
              <p:nvPr/>
            </p:nvSpPr>
            <p:spPr>
              <a:xfrm>
                <a:off x="2100350" y="21748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9"/>
              <p:cNvSpPr/>
              <p:nvPr/>
            </p:nvSpPr>
            <p:spPr>
              <a:xfrm>
                <a:off x="2234800" y="2174850"/>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59"/>
              <p:cNvSpPr/>
              <p:nvPr/>
            </p:nvSpPr>
            <p:spPr>
              <a:xfrm>
                <a:off x="2369225" y="2174850"/>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59"/>
              <p:cNvSpPr/>
              <p:nvPr/>
            </p:nvSpPr>
            <p:spPr>
              <a:xfrm>
                <a:off x="2503650" y="21748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59"/>
              <p:cNvSpPr/>
              <p:nvPr/>
            </p:nvSpPr>
            <p:spPr>
              <a:xfrm>
                <a:off x="2638100" y="2174850"/>
                <a:ext cx="123425" cy="6625"/>
              </a:xfrm>
              <a:custGeom>
                <a:avLst/>
                <a:gdLst/>
                <a:ahLst/>
                <a:cxnLst/>
                <a:rect l="l" t="t" r="r" b="b"/>
                <a:pathLst>
                  <a:path w="4937" h="265" fill="none" extrusionOk="0">
                    <a:moveTo>
                      <a:pt x="4937" y="0"/>
                    </a:moveTo>
                    <a:lnTo>
                      <a:pt x="0" y="0"/>
                    </a:lnTo>
                    <a:lnTo>
                      <a:pt x="0" y="265"/>
                    </a:lnTo>
                    <a:lnTo>
                      <a:pt x="4937" y="265"/>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59"/>
              <p:cNvSpPr/>
              <p:nvPr/>
            </p:nvSpPr>
            <p:spPr>
              <a:xfrm>
                <a:off x="2093750" y="21748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59"/>
              <p:cNvSpPr/>
              <p:nvPr/>
            </p:nvSpPr>
            <p:spPr>
              <a:xfrm>
                <a:off x="2093750" y="21748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59"/>
              <p:cNvSpPr/>
              <p:nvPr/>
            </p:nvSpPr>
            <p:spPr>
              <a:xfrm>
                <a:off x="2228175" y="21748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59"/>
              <p:cNvSpPr/>
              <p:nvPr/>
            </p:nvSpPr>
            <p:spPr>
              <a:xfrm>
                <a:off x="2228175" y="21748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59"/>
              <p:cNvSpPr/>
              <p:nvPr/>
            </p:nvSpPr>
            <p:spPr>
              <a:xfrm>
                <a:off x="2362625" y="21748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59"/>
              <p:cNvSpPr/>
              <p:nvPr/>
            </p:nvSpPr>
            <p:spPr>
              <a:xfrm>
                <a:off x="2362625" y="21748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59"/>
              <p:cNvSpPr/>
              <p:nvPr/>
            </p:nvSpPr>
            <p:spPr>
              <a:xfrm>
                <a:off x="2497050" y="21748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59"/>
              <p:cNvSpPr/>
              <p:nvPr/>
            </p:nvSpPr>
            <p:spPr>
              <a:xfrm>
                <a:off x="2497050" y="21748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59"/>
              <p:cNvSpPr/>
              <p:nvPr/>
            </p:nvSpPr>
            <p:spPr>
              <a:xfrm>
                <a:off x="2631475" y="21748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59"/>
              <p:cNvSpPr/>
              <p:nvPr/>
            </p:nvSpPr>
            <p:spPr>
              <a:xfrm>
                <a:off x="2631475" y="21748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59"/>
              <p:cNvSpPr/>
              <p:nvPr/>
            </p:nvSpPr>
            <p:spPr>
              <a:xfrm>
                <a:off x="2761500" y="2174850"/>
                <a:ext cx="7750" cy="6625"/>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59"/>
              <p:cNvSpPr/>
              <p:nvPr/>
            </p:nvSpPr>
            <p:spPr>
              <a:xfrm>
                <a:off x="2761500" y="2174850"/>
                <a:ext cx="7750" cy="6625"/>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59"/>
              <p:cNvSpPr/>
              <p:nvPr/>
            </p:nvSpPr>
            <p:spPr>
              <a:xfrm>
                <a:off x="2100350" y="2309275"/>
                <a:ext cx="661175" cy="6650"/>
              </a:xfrm>
              <a:custGeom>
                <a:avLst/>
                <a:gdLst/>
                <a:ahLst/>
                <a:cxnLst/>
                <a:rect l="l" t="t" r="r" b="b"/>
                <a:pathLst>
                  <a:path w="26447" h="266" extrusionOk="0">
                    <a:moveTo>
                      <a:pt x="1" y="1"/>
                    </a:moveTo>
                    <a:lnTo>
                      <a:pt x="1" y="265"/>
                    </a:lnTo>
                    <a:lnTo>
                      <a:pt x="5114" y="265"/>
                    </a:lnTo>
                    <a:lnTo>
                      <a:pt x="5114" y="1"/>
                    </a:lnTo>
                    <a:close/>
                    <a:moveTo>
                      <a:pt x="5378" y="1"/>
                    </a:moveTo>
                    <a:lnTo>
                      <a:pt x="5378" y="265"/>
                    </a:lnTo>
                    <a:lnTo>
                      <a:pt x="10491" y="265"/>
                    </a:lnTo>
                    <a:lnTo>
                      <a:pt x="10491" y="1"/>
                    </a:lnTo>
                    <a:close/>
                    <a:moveTo>
                      <a:pt x="10756" y="1"/>
                    </a:moveTo>
                    <a:lnTo>
                      <a:pt x="10756" y="265"/>
                    </a:lnTo>
                    <a:lnTo>
                      <a:pt x="15868" y="265"/>
                    </a:lnTo>
                    <a:lnTo>
                      <a:pt x="15868" y="1"/>
                    </a:lnTo>
                    <a:close/>
                    <a:moveTo>
                      <a:pt x="16133" y="1"/>
                    </a:moveTo>
                    <a:lnTo>
                      <a:pt x="16133" y="265"/>
                    </a:lnTo>
                    <a:lnTo>
                      <a:pt x="21246" y="265"/>
                    </a:lnTo>
                    <a:lnTo>
                      <a:pt x="21246" y="1"/>
                    </a:lnTo>
                    <a:close/>
                    <a:moveTo>
                      <a:pt x="21510" y="1"/>
                    </a:moveTo>
                    <a:lnTo>
                      <a:pt x="21510" y="265"/>
                    </a:lnTo>
                    <a:lnTo>
                      <a:pt x="26447" y="265"/>
                    </a:lnTo>
                    <a:lnTo>
                      <a:pt x="264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59"/>
              <p:cNvSpPr/>
              <p:nvPr/>
            </p:nvSpPr>
            <p:spPr>
              <a:xfrm>
                <a:off x="2100350" y="2309275"/>
                <a:ext cx="127850" cy="6650"/>
              </a:xfrm>
              <a:custGeom>
                <a:avLst/>
                <a:gdLst/>
                <a:ahLst/>
                <a:cxnLst/>
                <a:rect l="l" t="t" r="r" b="b"/>
                <a:pathLst>
                  <a:path w="5114" h="266"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59"/>
              <p:cNvSpPr/>
              <p:nvPr/>
            </p:nvSpPr>
            <p:spPr>
              <a:xfrm>
                <a:off x="2234800" y="2309275"/>
                <a:ext cx="127850" cy="6650"/>
              </a:xfrm>
              <a:custGeom>
                <a:avLst/>
                <a:gdLst/>
                <a:ahLst/>
                <a:cxnLst/>
                <a:rect l="l" t="t" r="r" b="b"/>
                <a:pathLst>
                  <a:path w="5114" h="266" fill="none" extrusionOk="0">
                    <a:moveTo>
                      <a:pt x="5113" y="1"/>
                    </a:moveTo>
                    <a:lnTo>
                      <a:pt x="0" y="1"/>
                    </a:lnTo>
                    <a:lnTo>
                      <a:pt x="0"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59"/>
              <p:cNvSpPr/>
              <p:nvPr/>
            </p:nvSpPr>
            <p:spPr>
              <a:xfrm>
                <a:off x="2369225" y="2309275"/>
                <a:ext cx="127850" cy="6650"/>
              </a:xfrm>
              <a:custGeom>
                <a:avLst/>
                <a:gdLst/>
                <a:ahLst/>
                <a:cxnLst/>
                <a:rect l="l" t="t" r="r" b="b"/>
                <a:pathLst>
                  <a:path w="5114" h="266" fill="none" extrusionOk="0">
                    <a:moveTo>
                      <a:pt x="5113" y="1"/>
                    </a:moveTo>
                    <a:lnTo>
                      <a:pt x="1" y="1"/>
                    </a:lnTo>
                    <a:lnTo>
                      <a:pt x="1"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59"/>
              <p:cNvSpPr/>
              <p:nvPr/>
            </p:nvSpPr>
            <p:spPr>
              <a:xfrm>
                <a:off x="2503650" y="2309275"/>
                <a:ext cx="127850" cy="6650"/>
              </a:xfrm>
              <a:custGeom>
                <a:avLst/>
                <a:gdLst/>
                <a:ahLst/>
                <a:cxnLst/>
                <a:rect l="l" t="t" r="r" b="b"/>
                <a:pathLst>
                  <a:path w="5114" h="266"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59"/>
              <p:cNvSpPr/>
              <p:nvPr/>
            </p:nvSpPr>
            <p:spPr>
              <a:xfrm>
                <a:off x="2638100" y="2309275"/>
                <a:ext cx="123425" cy="6650"/>
              </a:xfrm>
              <a:custGeom>
                <a:avLst/>
                <a:gdLst/>
                <a:ahLst/>
                <a:cxnLst/>
                <a:rect l="l" t="t" r="r" b="b"/>
                <a:pathLst>
                  <a:path w="4937" h="266" fill="none" extrusionOk="0">
                    <a:moveTo>
                      <a:pt x="4937" y="1"/>
                    </a:moveTo>
                    <a:lnTo>
                      <a:pt x="0" y="1"/>
                    </a:lnTo>
                    <a:lnTo>
                      <a:pt x="0" y="265"/>
                    </a:lnTo>
                    <a:lnTo>
                      <a:pt x="4937" y="265"/>
                    </a:lnTo>
                    <a:lnTo>
                      <a:pt x="4937"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59"/>
              <p:cNvSpPr/>
              <p:nvPr/>
            </p:nvSpPr>
            <p:spPr>
              <a:xfrm>
                <a:off x="2093750" y="23092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59"/>
              <p:cNvSpPr/>
              <p:nvPr/>
            </p:nvSpPr>
            <p:spPr>
              <a:xfrm>
                <a:off x="2093750" y="23092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59"/>
              <p:cNvSpPr/>
              <p:nvPr/>
            </p:nvSpPr>
            <p:spPr>
              <a:xfrm>
                <a:off x="2228175" y="2309275"/>
                <a:ext cx="6650" cy="6650"/>
              </a:xfrm>
              <a:custGeom>
                <a:avLst/>
                <a:gdLst/>
                <a:ahLst/>
                <a:cxnLst/>
                <a:rect l="l" t="t" r="r" b="b"/>
                <a:pathLst>
                  <a:path w="266" h="266"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59"/>
              <p:cNvSpPr/>
              <p:nvPr/>
            </p:nvSpPr>
            <p:spPr>
              <a:xfrm>
                <a:off x="2228175" y="2309275"/>
                <a:ext cx="6650" cy="6650"/>
              </a:xfrm>
              <a:custGeom>
                <a:avLst/>
                <a:gdLst/>
                <a:ahLst/>
                <a:cxnLst/>
                <a:rect l="l" t="t" r="r" b="b"/>
                <a:pathLst>
                  <a:path w="266" h="266"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59"/>
              <p:cNvSpPr/>
              <p:nvPr/>
            </p:nvSpPr>
            <p:spPr>
              <a:xfrm>
                <a:off x="2362625" y="23092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59"/>
              <p:cNvSpPr/>
              <p:nvPr/>
            </p:nvSpPr>
            <p:spPr>
              <a:xfrm>
                <a:off x="2362625" y="23092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59"/>
              <p:cNvSpPr/>
              <p:nvPr/>
            </p:nvSpPr>
            <p:spPr>
              <a:xfrm>
                <a:off x="2497050" y="23092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59"/>
              <p:cNvSpPr/>
              <p:nvPr/>
            </p:nvSpPr>
            <p:spPr>
              <a:xfrm>
                <a:off x="2497050" y="23092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59"/>
              <p:cNvSpPr/>
              <p:nvPr/>
            </p:nvSpPr>
            <p:spPr>
              <a:xfrm>
                <a:off x="2631475" y="2309275"/>
                <a:ext cx="6650" cy="6650"/>
              </a:xfrm>
              <a:custGeom>
                <a:avLst/>
                <a:gdLst/>
                <a:ahLst/>
                <a:cxnLst/>
                <a:rect l="l" t="t" r="r" b="b"/>
                <a:pathLst>
                  <a:path w="266" h="266"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59"/>
              <p:cNvSpPr/>
              <p:nvPr/>
            </p:nvSpPr>
            <p:spPr>
              <a:xfrm>
                <a:off x="2631475" y="2309275"/>
                <a:ext cx="6650" cy="6650"/>
              </a:xfrm>
              <a:custGeom>
                <a:avLst/>
                <a:gdLst/>
                <a:ahLst/>
                <a:cxnLst/>
                <a:rect l="l" t="t" r="r" b="b"/>
                <a:pathLst>
                  <a:path w="266" h="266"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59"/>
              <p:cNvSpPr/>
              <p:nvPr/>
            </p:nvSpPr>
            <p:spPr>
              <a:xfrm>
                <a:off x="2761500" y="2309275"/>
                <a:ext cx="7750" cy="6650"/>
              </a:xfrm>
              <a:custGeom>
                <a:avLst/>
                <a:gdLst/>
                <a:ahLst/>
                <a:cxnLst/>
                <a:rect l="l" t="t" r="r" b="b"/>
                <a:pathLst>
                  <a:path w="310" h="266" extrusionOk="0">
                    <a:moveTo>
                      <a:pt x="1" y="1"/>
                    </a:moveTo>
                    <a:lnTo>
                      <a:pt x="1" y="265"/>
                    </a:lnTo>
                    <a:lnTo>
                      <a:pt x="309" y="265"/>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59"/>
              <p:cNvSpPr/>
              <p:nvPr/>
            </p:nvSpPr>
            <p:spPr>
              <a:xfrm>
                <a:off x="2761500" y="2309275"/>
                <a:ext cx="7750" cy="6650"/>
              </a:xfrm>
              <a:custGeom>
                <a:avLst/>
                <a:gdLst/>
                <a:ahLst/>
                <a:cxnLst/>
                <a:rect l="l" t="t" r="r" b="b"/>
                <a:pathLst>
                  <a:path w="310" h="266" fill="none" extrusionOk="0">
                    <a:moveTo>
                      <a:pt x="309" y="1"/>
                    </a:moveTo>
                    <a:lnTo>
                      <a:pt x="1" y="1"/>
                    </a:lnTo>
                    <a:lnTo>
                      <a:pt x="1" y="265"/>
                    </a:lnTo>
                    <a:lnTo>
                      <a:pt x="309" y="265"/>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59"/>
              <p:cNvSpPr/>
              <p:nvPr/>
            </p:nvSpPr>
            <p:spPr>
              <a:xfrm>
                <a:off x="2100350" y="2443725"/>
                <a:ext cx="661175" cy="6625"/>
              </a:xfrm>
              <a:custGeom>
                <a:avLst/>
                <a:gdLst/>
                <a:ahLst/>
                <a:cxnLst/>
                <a:rect l="l" t="t" r="r" b="b"/>
                <a:pathLst>
                  <a:path w="26447"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59"/>
              <p:cNvSpPr/>
              <p:nvPr/>
            </p:nvSpPr>
            <p:spPr>
              <a:xfrm>
                <a:off x="2100350" y="24437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59"/>
              <p:cNvSpPr/>
              <p:nvPr/>
            </p:nvSpPr>
            <p:spPr>
              <a:xfrm>
                <a:off x="2234800" y="2443725"/>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59"/>
              <p:cNvSpPr/>
              <p:nvPr/>
            </p:nvSpPr>
            <p:spPr>
              <a:xfrm>
                <a:off x="2369225" y="2443725"/>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59"/>
              <p:cNvSpPr/>
              <p:nvPr/>
            </p:nvSpPr>
            <p:spPr>
              <a:xfrm>
                <a:off x="2503650" y="24437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59"/>
              <p:cNvSpPr/>
              <p:nvPr/>
            </p:nvSpPr>
            <p:spPr>
              <a:xfrm>
                <a:off x="2638100" y="2443725"/>
                <a:ext cx="123425" cy="6625"/>
              </a:xfrm>
              <a:custGeom>
                <a:avLst/>
                <a:gdLst/>
                <a:ahLst/>
                <a:cxnLst/>
                <a:rect l="l" t="t" r="r" b="b"/>
                <a:pathLst>
                  <a:path w="4937" h="265" fill="none" extrusionOk="0">
                    <a:moveTo>
                      <a:pt x="4937" y="0"/>
                    </a:moveTo>
                    <a:lnTo>
                      <a:pt x="0" y="0"/>
                    </a:lnTo>
                    <a:lnTo>
                      <a:pt x="0" y="265"/>
                    </a:lnTo>
                    <a:lnTo>
                      <a:pt x="4937" y="265"/>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59"/>
              <p:cNvSpPr/>
              <p:nvPr/>
            </p:nvSpPr>
            <p:spPr>
              <a:xfrm>
                <a:off x="2093750" y="24437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59"/>
              <p:cNvSpPr/>
              <p:nvPr/>
            </p:nvSpPr>
            <p:spPr>
              <a:xfrm>
                <a:off x="2093750" y="24437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59"/>
              <p:cNvSpPr/>
              <p:nvPr/>
            </p:nvSpPr>
            <p:spPr>
              <a:xfrm>
                <a:off x="2228175" y="24437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59"/>
              <p:cNvSpPr/>
              <p:nvPr/>
            </p:nvSpPr>
            <p:spPr>
              <a:xfrm>
                <a:off x="2228175" y="24437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59"/>
              <p:cNvSpPr/>
              <p:nvPr/>
            </p:nvSpPr>
            <p:spPr>
              <a:xfrm>
                <a:off x="2362625" y="24437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59"/>
              <p:cNvSpPr/>
              <p:nvPr/>
            </p:nvSpPr>
            <p:spPr>
              <a:xfrm>
                <a:off x="2362625" y="24437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59"/>
              <p:cNvSpPr/>
              <p:nvPr/>
            </p:nvSpPr>
            <p:spPr>
              <a:xfrm>
                <a:off x="2497050" y="24437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59"/>
              <p:cNvSpPr/>
              <p:nvPr/>
            </p:nvSpPr>
            <p:spPr>
              <a:xfrm>
                <a:off x="2497050" y="24437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59"/>
              <p:cNvSpPr/>
              <p:nvPr/>
            </p:nvSpPr>
            <p:spPr>
              <a:xfrm>
                <a:off x="2631475" y="24437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59"/>
              <p:cNvSpPr/>
              <p:nvPr/>
            </p:nvSpPr>
            <p:spPr>
              <a:xfrm>
                <a:off x="2631475" y="24437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59"/>
              <p:cNvSpPr/>
              <p:nvPr/>
            </p:nvSpPr>
            <p:spPr>
              <a:xfrm>
                <a:off x="2761500" y="2443725"/>
                <a:ext cx="7750" cy="6625"/>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59"/>
              <p:cNvSpPr/>
              <p:nvPr/>
            </p:nvSpPr>
            <p:spPr>
              <a:xfrm>
                <a:off x="2761500" y="2443725"/>
                <a:ext cx="7750" cy="6625"/>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59"/>
              <p:cNvSpPr/>
              <p:nvPr/>
            </p:nvSpPr>
            <p:spPr>
              <a:xfrm>
                <a:off x="2100350" y="2578150"/>
                <a:ext cx="661175" cy="6625"/>
              </a:xfrm>
              <a:custGeom>
                <a:avLst/>
                <a:gdLst/>
                <a:ahLst/>
                <a:cxnLst/>
                <a:rect l="l" t="t" r="r" b="b"/>
                <a:pathLst>
                  <a:path w="26447" h="265" extrusionOk="0">
                    <a:moveTo>
                      <a:pt x="1" y="1"/>
                    </a:moveTo>
                    <a:lnTo>
                      <a:pt x="1" y="265"/>
                    </a:lnTo>
                    <a:lnTo>
                      <a:pt x="5114" y="265"/>
                    </a:lnTo>
                    <a:lnTo>
                      <a:pt x="5114" y="1"/>
                    </a:lnTo>
                    <a:close/>
                    <a:moveTo>
                      <a:pt x="5378" y="1"/>
                    </a:moveTo>
                    <a:lnTo>
                      <a:pt x="5378" y="265"/>
                    </a:lnTo>
                    <a:lnTo>
                      <a:pt x="10491" y="265"/>
                    </a:lnTo>
                    <a:lnTo>
                      <a:pt x="10491" y="1"/>
                    </a:lnTo>
                    <a:close/>
                    <a:moveTo>
                      <a:pt x="10756" y="1"/>
                    </a:moveTo>
                    <a:lnTo>
                      <a:pt x="10756" y="265"/>
                    </a:lnTo>
                    <a:lnTo>
                      <a:pt x="15868" y="265"/>
                    </a:lnTo>
                    <a:lnTo>
                      <a:pt x="15868" y="1"/>
                    </a:lnTo>
                    <a:close/>
                    <a:moveTo>
                      <a:pt x="16133" y="1"/>
                    </a:moveTo>
                    <a:lnTo>
                      <a:pt x="16133" y="265"/>
                    </a:lnTo>
                    <a:lnTo>
                      <a:pt x="21246" y="265"/>
                    </a:lnTo>
                    <a:lnTo>
                      <a:pt x="21246" y="1"/>
                    </a:lnTo>
                    <a:close/>
                    <a:moveTo>
                      <a:pt x="21510" y="1"/>
                    </a:moveTo>
                    <a:lnTo>
                      <a:pt x="21510" y="265"/>
                    </a:lnTo>
                    <a:lnTo>
                      <a:pt x="26447" y="265"/>
                    </a:lnTo>
                    <a:lnTo>
                      <a:pt x="264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59"/>
              <p:cNvSpPr/>
              <p:nvPr/>
            </p:nvSpPr>
            <p:spPr>
              <a:xfrm>
                <a:off x="2100350" y="2578150"/>
                <a:ext cx="127850" cy="6625"/>
              </a:xfrm>
              <a:custGeom>
                <a:avLst/>
                <a:gdLst/>
                <a:ahLst/>
                <a:cxnLst/>
                <a:rect l="l" t="t" r="r" b="b"/>
                <a:pathLst>
                  <a:path w="5114" h="265"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59"/>
              <p:cNvSpPr/>
              <p:nvPr/>
            </p:nvSpPr>
            <p:spPr>
              <a:xfrm>
                <a:off x="2234800" y="2578150"/>
                <a:ext cx="127850" cy="6625"/>
              </a:xfrm>
              <a:custGeom>
                <a:avLst/>
                <a:gdLst/>
                <a:ahLst/>
                <a:cxnLst/>
                <a:rect l="l" t="t" r="r" b="b"/>
                <a:pathLst>
                  <a:path w="5114" h="265" fill="none" extrusionOk="0">
                    <a:moveTo>
                      <a:pt x="5113" y="1"/>
                    </a:moveTo>
                    <a:lnTo>
                      <a:pt x="0" y="1"/>
                    </a:lnTo>
                    <a:lnTo>
                      <a:pt x="0"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59"/>
              <p:cNvSpPr/>
              <p:nvPr/>
            </p:nvSpPr>
            <p:spPr>
              <a:xfrm>
                <a:off x="2369225" y="2578150"/>
                <a:ext cx="127850" cy="6625"/>
              </a:xfrm>
              <a:custGeom>
                <a:avLst/>
                <a:gdLst/>
                <a:ahLst/>
                <a:cxnLst/>
                <a:rect l="l" t="t" r="r" b="b"/>
                <a:pathLst>
                  <a:path w="5114" h="265" fill="none" extrusionOk="0">
                    <a:moveTo>
                      <a:pt x="5113" y="1"/>
                    </a:moveTo>
                    <a:lnTo>
                      <a:pt x="1" y="1"/>
                    </a:lnTo>
                    <a:lnTo>
                      <a:pt x="1"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59"/>
              <p:cNvSpPr/>
              <p:nvPr/>
            </p:nvSpPr>
            <p:spPr>
              <a:xfrm>
                <a:off x="2503650" y="2578150"/>
                <a:ext cx="127850" cy="6625"/>
              </a:xfrm>
              <a:custGeom>
                <a:avLst/>
                <a:gdLst/>
                <a:ahLst/>
                <a:cxnLst/>
                <a:rect l="l" t="t" r="r" b="b"/>
                <a:pathLst>
                  <a:path w="5114" h="265"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59"/>
              <p:cNvSpPr/>
              <p:nvPr/>
            </p:nvSpPr>
            <p:spPr>
              <a:xfrm>
                <a:off x="2638100" y="2578150"/>
                <a:ext cx="123425" cy="6625"/>
              </a:xfrm>
              <a:custGeom>
                <a:avLst/>
                <a:gdLst/>
                <a:ahLst/>
                <a:cxnLst/>
                <a:rect l="l" t="t" r="r" b="b"/>
                <a:pathLst>
                  <a:path w="4937" h="265" fill="none" extrusionOk="0">
                    <a:moveTo>
                      <a:pt x="4937" y="1"/>
                    </a:moveTo>
                    <a:lnTo>
                      <a:pt x="0" y="1"/>
                    </a:lnTo>
                    <a:lnTo>
                      <a:pt x="0" y="265"/>
                    </a:lnTo>
                    <a:lnTo>
                      <a:pt x="4937" y="265"/>
                    </a:lnTo>
                    <a:lnTo>
                      <a:pt x="4937"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59"/>
              <p:cNvSpPr/>
              <p:nvPr/>
            </p:nvSpPr>
            <p:spPr>
              <a:xfrm>
                <a:off x="2093750" y="2578150"/>
                <a:ext cx="6625" cy="6625"/>
              </a:xfrm>
              <a:custGeom>
                <a:avLst/>
                <a:gdLst/>
                <a:ahLst/>
                <a:cxnLst/>
                <a:rect l="l" t="t" r="r" b="b"/>
                <a:pathLst>
                  <a:path w="265" h="265"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59"/>
              <p:cNvSpPr/>
              <p:nvPr/>
            </p:nvSpPr>
            <p:spPr>
              <a:xfrm>
                <a:off x="2093750" y="2578150"/>
                <a:ext cx="6625" cy="6625"/>
              </a:xfrm>
              <a:custGeom>
                <a:avLst/>
                <a:gdLst/>
                <a:ahLst/>
                <a:cxnLst/>
                <a:rect l="l" t="t" r="r" b="b"/>
                <a:pathLst>
                  <a:path w="265" h="265"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59"/>
              <p:cNvSpPr/>
              <p:nvPr/>
            </p:nvSpPr>
            <p:spPr>
              <a:xfrm>
                <a:off x="2228175" y="2578150"/>
                <a:ext cx="6650" cy="6625"/>
              </a:xfrm>
              <a:custGeom>
                <a:avLst/>
                <a:gdLst/>
                <a:ahLst/>
                <a:cxnLst/>
                <a:rect l="l" t="t" r="r" b="b"/>
                <a:pathLst>
                  <a:path w="266" h="265"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59"/>
              <p:cNvSpPr/>
              <p:nvPr/>
            </p:nvSpPr>
            <p:spPr>
              <a:xfrm>
                <a:off x="2228175" y="2578150"/>
                <a:ext cx="6650" cy="6625"/>
              </a:xfrm>
              <a:custGeom>
                <a:avLst/>
                <a:gdLst/>
                <a:ahLst/>
                <a:cxnLst/>
                <a:rect l="l" t="t" r="r" b="b"/>
                <a:pathLst>
                  <a:path w="266" h="265"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59"/>
              <p:cNvSpPr/>
              <p:nvPr/>
            </p:nvSpPr>
            <p:spPr>
              <a:xfrm>
                <a:off x="2362625" y="2578150"/>
                <a:ext cx="6625" cy="6625"/>
              </a:xfrm>
              <a:custGeom>
                <a:avLst/>
                <a:gdLst/>
                <a:ahLst/>
                <a:cxnLst/>
                <a:rect l="l" t="t" r="r" b="b"/>
                <a:pathLst>
                  <a:path w="265" h="265"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59"/>
              <p:cNvSpPr/>
              <p:nvPr/>
            </p:nvSpPr>
            <p:spPr>
              <a:xfrm>
                <a:off x="2362625" y="2578150"/>
                <a:ext cx="6625" cy="6625"/>
              </a:xfrm>
              <a:custGeom>
                <a:avLst/>
                <a:gdLst/>
                <a:ahLst/>
                <a:cxnLst/>
                <a:rect l="l" t="t" r="r" b="b"/>
                <a:pathLst>
                  <a:path w="265" h="265"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59"/>
              <p:cNvSpPr/>
              <p:nvPr/>
            </p:nvSpPr>
            <p:spPr>
              <a:xfrm>
                <a:off x="2497050" y="2578150"/>
                <a:ext cx="6625" cy="6625"/>
              </a:xfrm>
              <a:custGeom>
                <a:avLst/>
                <a:gdLst/>
                <a:ahLst/>
                <a:cxnLst/>
                <a:rect l="l" t="t" r="r" b="b"/>
                <a:pathLst>
                  <a:path w="265" h="265"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59"/>
              <p:cNvSpPr/>
              <p:nvPr/>
            </p:nvSpPr>
            <p:spPr>
              <a:xfrm>
                <a:off x="2497050" y="2578150"/>
                <a:ext cx="6625" cy="6625"/>
              </a:xfrm>
              <a:custGeom>
                <a:avLst/>
                <a:gdLst/>
                <a:ahLst/>
                <a:cxnLst/>
                <a:rect l="l" t="t" r="r" b="b"/>
                <a:pathLst>
                  <a:path w="265" h="265"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59"/>
              <p:cNvSpPr/>
              <p:nvPr/>
            </p:nvSpPr>
            <p:spPr>
              <a:xfrm>
                <a:off x="2631475" y="2578150"/>
                <a:ext cx="6650" cy="6625"/>
              </a:xfrm>
              <a:custGeom>
                <a:avLst/>
                <a:gdLst/>
                <a:ahLst/>
                <a:cxnLst/>
                <a:rect l="l" t="t" r="r" b="b"/>
                <a:pathLst>
                  <a:path w="266" h="265"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59"/>
              <p:cNvSpPr/>
              <p:nvPr/>
            </p:nvSpPr>
            <p:spPr>
              <a:xfrm>
                <a:off x="2631475" y="2578150"/>
                <a:ext cx="6650" cy="6625"/>
              </a:xfrm>
              <a:custGeom>
                <a:avLst/>
                <a:gdLst/>
                <a:ahLst/>
                <a:cxnLst/>
                <a:rect l="l" t="t" r="r" b="b"/>
                <a:pathLst>
                  <a:path w="266" h="265"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59"/>
              <p:cNvSpPr/>
              <p:nvPr/>
            </p:nvSpPr>
            <p:spPr>
              <a:xfrm>
                <a:off x="2761500" y="2578150"/>
                <a:ext cx="7750" cy="6625"/>
              </a:xfrm>
              <a:custGeom>
                <a:avLst/>
                <a:gdLst/>
                <a:ahLst/>
                <a:cxnLst/>
                <a:rect l="l" t="t" r="r" b="b"/>
                <a:pathLst>
                  <a:path w="310" h="265" extrusionOk="0">
                    <a:moveTo>
                      <a:pt x="1" y="1"/>
                    </a:moveTo>
                    <a:lnTo>
                      <a:pt x="1" y="265"/>
                    </a:lnTo>
                    <a:lnTo>
                      <a:pt x="309" y="265"/>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59"/>
              <p:cNvSpPr/>
              <p:nvPr/>
            </p:nvSpPr>
            <p:spPr>
              <a:xfrm>
                <a:off x="2761500" y="2578150"/>
                <a:ext cx="7750" cy="6625"/>
              </a:xfrm>
              <a:custGeom>
                <a:avLst/>
                <a:gdLst/>
                <a:ahLst/>
                <a:cxnLst/>
                <a:rect l="l" t="t" r="r" b="b"/>
                <a:pathLst>
                  <a:path w="310" h="265" fill="none" extrusionOk="0">
                    <a:moveTo>
                      <a:pt x="309" y="1"/>
                    </a:moveTo>
                    <a:lnTo>
                      <a:pt x="1" y="1"/>
                    </a:lnTo>
                    <a:lnTo>
                      <a:pt x="1" y="265"/>
                    </a:lnTo>
                    <a:lnTo>
                      <a:pt x="309" y="265"/>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59"/>
              <p:cNvSpPr/>
              <p:nvPr/>
            </p:nvSpPr>
            <p:spPr>
              <a:xfrm>
                <a:off x="2100350" y="2712575"/>
                <a:ext cx="661175" cy="6650"/>
              </a:xfrm>
              <a:custGeom>
                <a:avLst/>
                <a:gdLst/>
                <a:ahLst/>
                <a:cxnLst/>
                <a:rect l="l" t="t" r="r" b="b"/>
                <a:pathLst>
                  <a:path w="26447" h="266" extrusionOk="0">
                    <a:moveTo>
                      <a:pt x="1" y="1"/>
                    </a:moveTo>
                    <a:lnTo>
                      <a:pt x="1" y="265"/>
                    </a:lnTo>
                    <a:lnTo>
                      <a:pt x="5114" y="265"/>
                    </a:lnTo>
                    <a:lnTo>
                      <a:pt x="5114" y="1"/>
                    </a:lnTo>
                    <a:close/>
                    <a:moveTo>
                      <a:pt x="5378" y="1"/>
                    </a:moveTo>
                    <a:lnTo>
                      <a:pt x="5378" y="265"/>
                    </a:lnTo>
                    <a:lnTo>
                      <a:pt x="10491" y="265"/>
                    </a:lnTo>
                    <a:lnTo>
                      <a:pt x="10491" y="1"/>
                    </a:lnTo>
                    <a:close/>
                    <a:moveTo>
                      <a:pt x="10756" y="1"/>
                    </a:moveTo>
                    <a:lnTo>
                      <a:pt x="10756" y="265"/>
                    </a:lnTo>
                    <a:lnTo>
                      <a:pt x="15868" y="265"/>
                    </a:lnTo>
                    <a:lnTo>
                      <a:pt x="15868" y="1"/>
                    </a:lnTo>
                    <a:close/>
                    <a:moveTo>
                      <a:pt x="16133" y="1"/>
                    </a:moveTo>
                    <a:lnTo>
                      <a:pt x="16133" y="265"/>
                    </a:lnTo>
                    <a:lnTo>
                      <a:pt x="21246" y="265"/>
                    </a:lnTo>
                    <a:lnTo>
                      <a:pt x="21246" y="1"/>
                    </a:lnTo>
                    <a:close/>
                    <a:moveTo>
                      <a:pt x="21510" y="1"/>
                    </a:moveTo>
                    <a:lnTo>
                      <a:pt x="21510" y="265"/>
                    </a:lnTo>
                    <a:lnTo>
                      <a:pt x="26447" y="265"/>
                    </a:lnTo>
                    <a:lnTo>
                      <a:pt x="264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59"/>
              <p:cNvSpPr/>
              <p:nvPr/>
            </p:nvSpPr>
            <p:spPr>
              <a:xfrm>
                <a:off x="2100350" y="2712575"/>
                <a:ext cx="127850" cy="6650"/>
              </a:xfrm>
              <a:custGeom>
                <a:avLst/>
                <a:gdLst/>
                <a:ahLst/>
                <a:cxnLst/>
                <a:rect l="l" t="t" r="r" b="b"/>
                <a:pathLst>
                  <a:path w="5114" h="266"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59"/>
              <p:cNvSpPr/>
              <p:nvPr/>
            </p:nvSpPr>
            <p:spPr>
              <a:xfrm>
                <a:off x="2234800" y="2712575"/>
                <a:ext cx="127850" cy="6650"/>
              </a:xfrm>
              <a:custGeom>
                <a:avLst/>
                <a:gdLst/>
                <a:ahLst/>
                <a:cxnLst/>
                <a:rect l="l" t="t" r="r" b="b"/>
                <a:pathLst>
                  <a:path w="5114" h="266" fill="none" extrusionOk="0">
                    <a:moveTo>
                      <a:pt x="5113" y="1"/>
                    </a:moveTo>
                    <a:lnTo>
                      <a:pt x="0" y="1"/>
                    </a:lnTo>
                    <a:lnTo>
                      <a:pt x="0"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59"/>
              <p:cNvSpPr/>
              <p:nvPr/>
            </p:nvSpPr>
            <p:spPr>
              <a:xfrm>
                <a:off x="2369225" y="2712575"/>
                <a:ext cx="127850" cy="6650"/>
              </a:xfrm>
              <a:custGeom>
                <a:avLst/>
                <a:gdLst/>
                <a:ahLst/>
                <a:cxnLst/>
                <a:rect l="l" t="t" r="r" b="b"/>
                <a:pathLst>
                  <a:path w="5114" h="266" fill="none" extrusionOk="0">
                    <a:moveTo>
                      <a:pt x="5113" y="1"/>
                    </a:moveTo>
                    <a:lnTo>
                      <a:pt x="1" y="1"/>
                    </a:lnTo>
                    <a:lnTo>
                      <a:pt x="1"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59"/>
              <p:cNvSpPr/>
              <p:nvPr/>
            </p:nvSpPr>
            <p:spPr>
              <a:xfrm>
                <a:off x="2503650" y="2712575"/>
                <a:ext cx="127850" cy="6650"/>
              </a:xfrm>
              <a:custGeom>
                <a:avLst/>
                <a:gdLst/>
                <a:ahLst/>
                <a:cxnLst/>
                <a:rect l="l" t="t" r="r" b="b"/>
                <a:pathLst>
                  <a:path w="5114" h="266"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59"/>
              <p:cNvSpPr/>
              <p:nvPr/>
            </p:nvSpPr>
            <p:spPr>
              <a:xfrm>
                <a:off x="2638100" y="2712575"/>
                <a:ext cx="123425" cy="6650"/>
              </a:xfrm>
              <a:custGeom>
                <a:avLst/>
                <a:gdLst/>
                <a:ahLst/>
                <a:cxnLst/>
                <a:rect l="l" t="t" r="r" b="b"/>
                <a:pathLst>
                  <a:path w="4937" h="266" fill="none" extrusionOk="0">
                    <a:moveTo>
                      <a:pt x="4937" y="1"/>
                    </a:moveTo>
                    <a:lnTo>
                      <a:pt x="0" y="1"/>
                    </a:lnTo>
                    <a:lnTo>
                      <a:pt x="0" y="265"/>
                    </a:lnTo>
                    <a:lnTo>
                      <a:pt x="4937" y="265"/>
                    </a:lnTo>
                    <a:lnTo>
                      <a:pt x="4937"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59"/>
              <p:cNvSpPr/>
              <p:nvPr/>
            </p:nvSpPr>
            <p:spPr>
              <a:xfrm>
                <a:off x="2093750" y="27125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59"/>
              <p:cNvSpPr/>
              <p:nvPr/>
            </p:nvSpPr>
            <p:spPr>
              <a:xfrm>
                <a:off x="2093750" y="27125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59"/>
              <p:cNvSpPr/>
              <p:nvPr/>
            </p:nvSpPr>
            <p:spPr>
              <a:xfrm>
                <a:off x="2228175" y="2712575"/>
                <a:ext cx="6650" cy="6650"/>
              </a:xfrm>
              <a:custGeom>
                <a:avLst/>
                <a:gdLst/>
                <a:ahLst/>
                <a:cxnLst/>
                <a:rect l="l" t="t" r="r" b="b"/>
                <a:pathLst>
                  <a:path w="266" h="266"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59"/>
              <p:cNvSpPr/>
              <p:nvPr/>
            </p:nvSpPr>
            <p:spPr>
              <a:xfrm>
                <a:off x="2228175" y="2712575"/>
                <a:ext cx="6650" cy="6650"/>
              </a:xfrm>
              <a:custGeom>
                <a:avLst/>
                <a:gdLst/>
                <a:ahLst/>
                <a:cxnLst/>
                <a:rect l="l" t="t" r="r" b="b"/>
                <a:pathLst>
                  <a:path w="266" h="266"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59"/>
              <p:cNvSpPr/>
              <p:nvPr/>
            </p:nvSpPr>
            <p:spPr>
              <a:xfrm>
                <a:off x="2362625" y="27125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59"/>
              <p:cNvSpPr/>
              <p:nvPr/>
            </p:nvSpPr>
            <p:spPr>
              <a:xfrm>
                <a:off x="2362625" y="27125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59"/>
              <p:cNvSpPr/>
              <p:nvPr/>
            </p:nvSpPr>
            <p:spPr>
              <a:xfrm>
                <a:off x="2497050" y="2712575"/>
                <a:ext cx="6625" cy="6650"/>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59"/>
              <p:cNvSpPr/>
              <p:nvPr/>
            </p:nvSpPr>
            <p:spPr>
              <a:xfrm>
                <a:off x="2497050" y="2712575"/>
                <a:ext cx="6625" cy="6650"/>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59"/>
              <p:cNvSpPr/>
              <p:nvPr/>
            </p:nvSpPr>
            <p:spPr>
              <a:xfrm>
                <a:off x="2631475" y="2712575"/>
                <a:ext cx="6650" cy="6650"/>
              </a:xfrm>
              <a:custGeom>
                <a:avLst/>
                <a:gdLst/>
                <a:ahLst/>
                <a:cxnLst/>
                <a:rect l="l" t="t" r="r" b="b"/>
                <a:pathLst>
                  <a:path w="266" h="266"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59"/>
              <p:cNvSpPr/>
              <p:nvPr/>
            </p:nvSpPr>
            <p:spPr>
              <a:xfrm>
                <a:off x="2631475" y="2712575"/>
                <a:ext cx="6650" cy="6650"/>
              </a:xfrm>
              <a:custGeom>
                <a:avLst/>
                <a:gdLst/>
                <a:ahLst/>
                <a:cxnLst/>
                <a:rect l="l" t="t" r="r" b="b"/>
                <a:pathLst>
                  <a:path w="266" h="266"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59"/>
              <p:cNvSpPr/>
              <p:nvPr/>
            </p:nvSpPr>
            <p:spPr>
              <a:xfrm>
                <a:off x="2761500" y="2712575"/>
                <a:ext cx="7750" cy="6650"/>
              </a:xfrm>
              <a:custGeom>
                <a:avLst/>
                <a:gdLst/>
                <a:ahLst/>
                <a:cxnLst/>
                <a:rect l="l" t="t" r="r" b="b"/>
                <a:pathLst>
                  <a:path w="310" h="266" extrusionOk="0">
                    <a:moveTo>
                      <a:pt x="1" y="1"/>
                    </a:moveTo>
                    <a:lnTo>
                      <a:pt x="1" y="265"/>
                    </a:lnTo>
                    <a:lnTo>
                      <a:pt x="309" y="265"/>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59"/>
              <p:cNvSpPr/>
              <p:nvPr/>
            </p:nvSpPr>
            <p:spPr>
              <a:xfrm>
                <a:off x="2761500" y="2712575"/>
                <a:ext cx="7750" cy="6650"/>
              </a:xfrm>
              <a:custGeom>
                <a:avLst/>
                <a:gdLst/>
                <a:ahLst/>
                <a:cxnLst/>
                <a:rect l="l" t="t" r="r" b="b"/>
                <a:pathLst>
                  <a:path w="310" h="266" fill="none" extrusionOk="0">
                    <a:moveTo>
                      <a:pt x="309" y="1"/>
                    </a:moveTo>
                    <a:lnTo>
                      <a:pt x="1" y="1"/>
                    </a:lnTo>
                    <a:lnTo>
                      <a:pt x="1" y="265"/>
                    </a:lnTo>
                    <a:lnTo>
                      <a:pt x="309" y="265"/>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59"/>
              <p:cNvSpPr/>
              <p:nvPr/>
            </p:nvSpPr>
            <p:spPr>
              <a:xfrm>
                <a:off x="2100350" y="2847025"/>
                <a:ext cx="661175" cy="6625"/>
              </a:xfrm>
              <a:custGeom>
                <a:avLst/>
                <a:gdLst/>
                <a:ahLst/>
                <a:cxnLst/>
                <a:rect l="l" t="t" r="r" b="b"/>
                <a:pathLst>
                  <a:path w="26447"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59"/>
              <p:cNvSpPr/>
              <p:nvPr/>
            </p:nvSpPr>
            <p:spPr>
              <a:xfrm>
                <a:off x="2100350" y="28470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59"/>
              <p:cNvSpPr/>
              <p:nvPr/>
            </p:nvSpPr>
            <p:spPr>
              <a:xfrm>
                <a:off x="2234800" y="2847025"/>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59"/>
              <p:cNvSpPr/>
              <p:nvPr/>
            </p:nvSpPr>
            <p:spPr>
              <a:xfrm>
                <a:off x="2369225" y="2847025"/>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59"/>
              <p:cNvSpPr/>
              <p:nvPr/>
            </p:nvSpPr>
            <p:spPr>
              <a:xfrm>
                <a:off x="2503650" y="2847025"/>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59"/>
              <p:cNvSpPr/>
              <p:nvPr/>
            </p:nvSpPr>
            <p:spPr>
              <a:xfrm>
                <a:off x="2638100" y="2847025"/>
                <a:ext cx="123425" cy="6625"/>
              </a:xfrm>
              <a:custGeom>
                <a:avLst/>
                <a:gdLst/>
                <a:ahLst/>
                <a:cxnLst/>
                <a:rect l="l" t="t" r="r" b="b"/>
                <a:pathLst>
                  <a:path w="4937" h="265" fill="none" extrusionOk="0">
                    <a:moveTo>
                      <a:pt x="4937" y="0"/>
                    </a:moveTo>
                    <a:lnTo>
                      <a:pt x="0" y="0"/>
                    </a:lnTo>
                    <a:lnTo>
                      <a:pt x="0" y="265"/>
                    </a:lnTo>
                    <a:lnTo>
                      <a:pt x="4937" y="265"/>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59"/>
              <p:cNvSpPr/>
              <p:nvPr/>
            </p:nvSpPr>
            <p:spPr>
              <a:xfrm>
                <a:off x="2093750" y="28470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59"/>
              <p:cNvSpPr/>
              <p:nvPr/>
            </p:nvSpPr>
            <p:spPr>
              <a:xfrm>
                <a:off x="2093750" y="28470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59"/>
              <p:cNvSpPr/>
              <p:nvPr/>
            </p:nvSpPr>
            <p:spPr>
              <a:xfrm>
                <a:off x="2228175" y="28470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59"/>
              <p:cNvSpPr/>
              <p:nvPr/>
            </p:nvSpPr>
            <p:spPr>
              <a:xfrm>
                <a:off x="2228175" y="28470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59"/>
              <p:cNvSpPr/>
              <p:nvPr/>
            </p:nvSpPr>
            <p:spPr>
              <a:xfrm>
                <a:off x="2362625" y="28470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59"/>
              <p:cNvSpPr/>
              <p:nvPr/>
            </p:nvSpPr>
            <p:spPr>
              <a:xfrm>
                <a:off x="2362625" y="28470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59"/>
              <p:cNvSpPr/>
              <p:nvPr/>
            </p:nvSpPr>
            <p:spPr>
              <a:xfrm>
                <a:off x="2497050" y="2847025"/>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59"/>
              <p:cNvSpPr/>
              <p:nvPr/>
            </p:nvSpPr>
            <p:spPr>
              <a:xfrm>
                <a:off x="2497050" y="2847025"/>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59"/>
              <p:cNvSpPr/>
              <p:nvPr/>
            </p:nvSpPr>
            <p:spPr>
              <a:xfrm>
                <a:off x="2631475" y="2847025"/>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59"/>
              <p:cNvSpPr/>
              <p:nvPr/>
            </p:nvSpPr>
            <p:spPr>
              <a:xfrm>
                <a:off x="2631475" y="2847025"/>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59"/>
              <p:cNvSpPr/>
              <p:nvPr/>
            </p:nvSpPr>
            <p:spPr>
              <a:xfrm>
                <a:off x="2761500" y="2847025"/>
                <a:ext cx="7750" cy="6625"/>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59"/>
              <p:cNvSpPr/>
              <p:nvPr/>
            </p:nvSpPr>
            <p:spPr>
              <a:xfrm>
                <a:off x="2761500" y="2847025"/>
                <a:ext cx="7750" cy="6625"/>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59"/>
              <p:cNvSpPr/>
              <p:nvPr/>
            </p:nvSpPr>
            <p:spPr>
              <a:xfrm>
                <a:off x="2100350" y="2978150"/>
                <a:ext cx="667800" cy="6625"/>
              </a:xfrm>
              <a:custGeom>
                <a:avLst/>
                <a:gdLst/>
                <a:ahLst/>
                <a:cxnLst/>
                <a:rect l="l" t="t" r="r" b="b"/>
                <a:pathLst>
                  <a:path w="26712"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711" y="265"/>
                    </a:lnTo>
                    <a:lnTo>
                      <a:pt x="26711" y="177"/>
                    </a:lnTo>
                    <a:lnTo>
                      <a:pt x="26447" y="177"/>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59"/>
              <p:cNvSpPr/>
              <p:nvPr/>
            </p:nvSpPr>
            <p:spPr>
              <a:xfrm>
                <a:off x="2100350" y="29781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59"/>
              <p:cNvSpPr/>
              <p:nvPr/>
            </p:nvSpPr>
            <p:spPr>
              <a:xfrm>
                <a:off x="2234800" y="2978150"/>
                <a:ext cx="127850" cy="6625"/>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59"/>
              <p:cNvSpPr/>
              <p:nvPr/>
            </p:nvSpPr>
            <p:spPr>
              <a:xfrm>
                <a:off x="2369225" y="2978150"/>
                <a:ext cx="127850" cy="6625"/>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59"/>
              <p:cNvSpPr/>
              <p:nvPr/>
            </p:nvSpPr>
            <p:spPr>
              <a:xfrm>
                <a:off x="2503650" y="2978150"/>
                <a:ext cx="127850" cy="6625"/>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59"/>
              <p:cNvSpPr/>
              <p:nvPr/>
            </p:nvSpPr>
            <p:spPr>
              <a:xfrm>
                <a:off x="2638100" y="2978150"/>
                <a:ext cx="130050" cy="6625"/>
              </a:xfrm>
              <a:custGeom>
                <a:avLst/>
                <a:gdLst/>
                <a:ahLst/>
                <a:cxnLst/>
                <a:rect l="l" t="t" r="r" b="b"/>
                <a:pathLst>
                  <a:path w="5202" h="265" fill="none" extrusionOk="0">
                    <a:moveTo>
                      <a:pt x="4937" y="0"/>
                    </a:moveTo>
                    <a:lnTo>
                      <a:pt x="0" y="0"/>
                    </a:lnTo>
                    <a:lnTo>
                      <a:pt x="0" y="265"/>
                    </a:lnTo>
                    <a:lnTo>
                      <a:pt x="5201" y="265"/>
                    </a:lnTo>
                    <a:lnTo>
                      <a:pt x="5201" y="177"/>
                    </a:lnTo>
                    <a:lnTo>
                      <a:pt x="4937" y="177"/>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59"/>
              <p:cNvSpPr/>
              <p:nvPr/>
            </p:nvSpPr>
            <p:spPr>
              <a:xfrm>
                <a:off x="2094850" y="2978150"/>
                <a:ext cx="5525" cy="6625"/>
              </a:xfrm>
              <a:custGeom>
                <a:avLst/>
                <a:gdLst/>
                <a:ahLst/>
                <a:cxnLst/>
                <a:rect l="l" t="t" r="r" b="b"/>
                <a:pathLst>
                  <a:path w="221" h="265" extrusionOk="0">
                    <a:moveTo>
                      <a:pt x="0" y="0"/>
                    </a:moveTo>
                    <a:lnTo>
                      <a:pt x="0" y="265"/>
                    </a:lnTo>
                    <a:lnTo>
                      <a:pt x="221" y="265"/>
                    </a:lnTo>
                    <a:lnTo>
                      <a:pt x="22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59"/>
              <p:cNvSpPr/>
              <p:nvPr/>
            </p:nvSpPr>
            <p:spPr>
              <a:xfrm>
                <a:off x="2094850" y="2978150"/>
                <a:ext cx="5525" cy="6625"/>
              </a:xfrm>
              <a:custGeom>
                <a:avLst/>
                <a:gdLst/>
                <a:ahLst/>
                <a:cxnLst/>
                <a:rect l="l" t="t" r="r" b="b"/>
                <a:pathLst>
                  <a:path w="221" h="265" fill="none" extrusionOk="0">
                    <a:moveTo>
                      <a:pt x="221" y="0"/>
                    </a:moveTo>
                    <a:lnTo>
                      <a:pt x="0" y="0"/>
                    </a:lnTo>
                    <a:lnTo>
                      <a:pt x="0" y="265"/>
                    </a:lnTo>
                    <a:lnTo>
                      <a:pt x="221" y="265"/>
                    </a:lnTo>
                    <a:lnTo>
                      <a:pt x="221"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59"/>
              <p:cNvSpPr/>
              <p:nvPr/>
            </p:nvSpPr>
            <p:spPr>
              <a:xfrm>
                <a:off x="2228175" y="29781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59"/>
              <p:cNvSpPr/>
              <p:nvPr/>
            </p:nvSpPr>
            <p:spPr>
              <a:xfrm>
                <a:off x="2228175" y="29781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59"/>
              <p:cNvSpPr/>
              <p:nvPr/>
            </p:nvSpPr>
            <p:spPr>
              <a:xfrm>
                <a:off x="2362625" y="29781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59"/>
              <p:cNvSpPr/>
              <p:nvPr/>
            </p:nvSpPr>
            <p:spPr>
              <a:xfrm>
                <a:off x="2362625" y="29781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59"/>
              <p:cNvSpPr/>
              <p:nvPr/>
            </p:nvSpPr>
            <p:spPr>
              <a:xfrm>
                <a:off x="2497050" y="2978150"/>
                <a:ext cx="6625" cy="6625"/>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59"/>
              <p:cNvSpPr/>
              <p:nvPr/>
            </p:nvSpPr>
            <p:spPr>
              <a:xfrm>
                <a:off x="2497050" y="2978150"/>
                <a:ext cx="6625" cy="6625"/>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59"/>
              <p:cNvSpPr/>
              <p:nvPr/>
            </p:nvSpPr>
            <p:spPr>
              <a:xfrm>
                <a:off x="2631475" y="2978150"/>
                <a:ext cx="6650" cy="6625"/>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59"/>
              <p:cNvSpPr/>
              <p:nvPr/>
            </p:nvSpPr>
            <p:spPr>
              <a:xfrm>
                <a:off x="2631475" y="2978150"/>
                <a:ext cx="6650" cy="6625"/>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59"/>
              <p:cNvSpPr/>
              <p:nvPr/>
            </p:nvSpPr>
            <p:spPr>
              <a:xfrm>
                <a:off x="2761500" y="2978150"/>
                <a:ext cx="6650" cy="4425"/>
              </a:xfrm>
              <a:custGeom>
                <a:avLst/>
                <a:gdLst/>
                <a:ahLst/>
                <a:cxnLst/>
                <a:rect l="l" t="t" r="r" b="b"/>
                <a:pathLst>
                  <a:path w="266" h="177" extrusionOk="0">
                    <a:moveTo>
                      <a:pt x="1" y="0"/>
                    </a:moveTo>
                    <a:lnTo>
                      <a:pt x="1" y="177"/>
                    </a:lnTo>
                    <a:lnTo>
                      <a:pt x="265" y="177"/>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59"/>
              <p:cNvSpPr/>
              <p:nvPr/>
            </p:nvSpPr>
            <p:spPr>
              <a:xfrm>
                <a:off x="2761500" y="2978150"/>
                <a:ext cx="6650" cy="4425"/>
              </a:xfrm>
              <a:custGeom>
                <a:avLst/>
                <a:gdLst/>
                <a:ahLst/>
                <a:cxnLst/>
                <a:rect l="l" t="t" r="r" b="b"/>
                <a:pathLst>
                  <a:path w="266" h="177" fill="none" extrusionOk="0">
                    <a:moveTo>
                      <a:pt x="265" y="0"/>
                    </a:moveTo>
                    <a:lnTo>
                      <a:pt x="1" y="0"/>
                    </a:lnTo>
                    <a:lnTo>
                      <a:pt x="1" y="177"/>
                    </a:lnTo>
                    <a:lnTo>
                      <a:pt x="265" y="177"/>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59"/>
              <p:cNvSpPr/>
              <p:nvPr/>
            </p:nvSpPr>
            <p:spPr>
              <a:xfrm>
                <a:off x="2761500" y="1617275"/>
                <a:ext cx="7750" cy="47400"/>
              </a:xfrm>
              <a:custGeom>
                <a:avLst/>
                <a:gdLst/>
                <a:ahLst/>
                <a:cxnLst/>
                <a:rect l="l" t="t" r="r" b="b"/>
                <a:pathLst>
                  <a:path w="310" h="1896" extrusionOk="0">
                    <a:moveTo>
                      <a:pt x="1" y="1"/>
                    </a:moveTo>
                    <a:lnTo>
                      <a:pt x="1" y="1896"/>
                    </a:lnTo>
                    <a:lnTo>
                      <a:pt x="309" y="1896"/>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59"/>
              <p:cNvSpPr/>
              <p:nvPr/>
            </p:nvSpPr>
            <p:spPr>
              <a:xfrm>
                <a:off x="2741675" y="1638225"/>
                <a:ext cx="47400" cy="6625"/>
              </a:xfrm>
              <a:custGeom>
                <a:avLst/>
                <a:gdLst/>
                <a:ahLst/>
                <a:cxnLst/>
                <a:rect l="l" t="t" r="r" b="b"/>
                <a:pathLst>
                  <a:path w="1896" h="265" extrusionOk="0">
                    <a:moveTo>
                      <a:pt x="1" y="0"/>
                    </a:moveTo>
                    <a:lnTo>
                      <a:pt x="1" y="264"/>
                    </a:lnTo>
                    <a:lnTo>
                      <a:pt x="1896" y="264"/>
                    </a:ln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59"/>
              <p:cNvSpPr/>
              <p:nvPr/>
            </p:nvSpPr>
            <p:spPr>
              <a:xfrm>
                <a:off x="2761500" y="2288350"/>
                <a:ext cx="7750" cy="46300"/>
              </a:xfrm>
              <a:custGeom>
                <a:avLst/>
                <a:gdLst/>
                <a:ahLst/>
                <a:cxnLst/>
                <a:rect l="l" t="t" r="r" b="b"/>
                <a:pathLst>
                  <a:path w="310" h="1852" extrusionOk="0">
                    <a:moveTo>
                      <a:pt x="1" y="0"/>
                    </a:moveTo>
                    <a:lnTo>
                      <a:pt x="1" y="1852"/>
                    </a:lnTo>
                    <a:lnTo>
                      <a:pt x="309" y="1852"/>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59"/>
              <p:cNvSpPr/>
              <p:nvPr/>
            </p:nvSpPr>
            <p:spPr>
              <a:xfrm>
                <a:off x="2741675" y="2308175"/>
                <a:ext cx="47400" cy="6650"/>
              </a:xfrm>
              <a:custGeom>
                <a:avLst/>
                <a:gdLst/>
                <a:ahLst/>
                <a:cxnLst/>
                <a:rect l="l" t="t" r="r" b="b"/>
                <a:pathLst>
                  <a:path w="1896" h="266" extrusionOk="0">
                    <a:moveTo>
                      <a:pt x="1" y="1"/>
                    </a:moveTo>
                    <a:lnTo>
                      <a:pt x="1" y="265"/>
                    </a:lnTo>
                    <a:lnTo>
                      <a:pt x="1896" y="265"/>
                    </a:lnTo>
                    <a:lnTo>
                      <a:pt x="18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59"/>
              <p:cNvSpPr/>
              <p:nvPr/>
            </p:nvSpPr>
            <p:spPr>
              <a:xfrm>
                <a:off x="2091550" y="1617275"/>
                <a:ext cx="6625" cy="47400"/>
              </a:xfrm>
              <a:custGeom>
                <a:avLst/>
                <a:gdLst/>
                <a:ahLst/>
                <a:cxnLst/>
                <a:rect l="l" t="t" r="r" b="b"/>
                <a:pathLst>
                  <a:path w="265" h="1896" extrusionOk="0">
                    <a:moveTo>
                      <a:pt x="0" y="1"/>
                    </a:moveTo>
                    <a:lnTo>
                      <a:pt x="0" y="1896"/>
                    </a:lnTo>
                    <a:lnTo>
                      <a:pt x="265" y="1896"/>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59"/>
              <p:cNvSpPr/>
              <p:nvPr/>
            </p:nvSpPr>
            <p:spPr>
              <a:xfrm>
                <a:off x="2071700" y="1638225"/>
                <a:ext cx="47425" cy="6625"/>
              </a:xfrm>
              <a:custGeom>
                <a:avLst/>
                <a:gdLst/>
                <a:ahLst/>
                <a:cxnLst/>
                <a:rect l="l" t="t" r="r" b="b"/>
                <a:pathLst>
                  <a:path w="1897" h="265" extrusionOk="0">
                    <a:moveTo>
                      <a:pt x="1" y="0"/>
                    </a:moveTo>
                    <a:lnTo>
                      <a:pt x="1" y="264"/>
                    </a:lnTo>
                    <a:lnTo>
                      <a:pt x="1896" y="264"/>
                    </a:ln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59"/>
              <p:cNvSpPr/>
              <p:nvPr/>
            </p:nvSpPr>
            <p:spPr>
              <a:xfrm>
                <a:off x="2091550" y="2288350"/>
                <a:ext cx="6625" cy="46300"/>
              </a:xfrm>
              <a:custGeom>
                <a:avLst/>
                <a:gdLst/>
                <a:ahLst/>
                <a:cxnLst/>
                <a:rect l="l" t="t" r="r" b="b"/>
                <a:pathLst>
                  <a:path w="265" h="1852" extrusionOk="0">
                    <a:moveTo>
                      <a:pt x="0" y="0"/>
                    </a:moveTo>
                    <a:lnTo>
                      <a:pt x="0" y="1852"/>
                    </a:lnTo>
                    <a:lnTo>
                      <a:pt x="265" y="1852"/>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59"/>
              <p:cNvSpPr/>
              <p:nvPr/>
            </p:nvSpPr>
            <p:spPr>
              <a:xfrm>
                <a:off x="2071700" y="2308175"/>
                <a:ext cx="47425" cy="6650"/>
              </a:xfrm>
              <a:custGeom>
                <a:avLst/>
                <a:gdLst/>
                <a:ahLst/>
                <a:cxnLst/>
                <a:rect l="l" t="t" r="r" b="b"/>
                <a:pathLst>
                  <a:path w="1897" h="266" extrusionOk="0">
                    <a:moveTo>
                      <a:pt x="1" y="1"/>
                    </a:moveTo>
                    <a:lnTo>
                      <a:pt x="1" y="265"/>
                    </a:lnTo>
                    <a:lnTo>
                      <a:pt x="1896" y="265"/>
                    </a:lnTo>
                    <a:lnTo>
                      <a:pt x="18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59"/>
              <p:cNvSpPr/>
              <p:nvPr/>
            </p:nvSpPr>
            <p:spPr>
              <a:xfrm>
                <a:off x="2091550" y="2958325"/>
                <a:ext cx="6625" cy="46300"/>
              </a:xfrm>
              <a:custGeom>
                <a:avLst/>
                <a:gdLst/>
                <a:ahLst/>
                <a:cxnLst/>
                <a:rect l="l" t="t" r="r" b="b"/>
                <a:pathLst>
                  <a:path w="265" h="1852" extrusionOk="0">
                    <a:moveTo>
                      <a:pt x="0" y="0"/>
                    </a:moveTo>
                    <a:lnTo>
                      <a:pt x="0" y="1851"/>
                    </a:lnTo>
                    <a:lnTo>
                      <a:pt x="265" y="1851"/>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59"/>
              <p:cNvSpPr/>
              <p:nvPr/>
            </p:nvSpPr>
            <p:spPr>
              <a:xfrm>
                <a:off x="2071700" y="2978150"/>
                <a:ext cx="47425" cy="6625"/>
              </a:xfrm>
              <a:custGeom>
                <a:avLst/>
                <a:gdLst/>
                <a:ahLst/>
                <a:cxnLst/>
                <a:rect l="l" t="t" r="r" b="b"/>
                <a:pathLst>
                  <a:path w="1897" h="265" extrusionOk="0">
                    <a:moveTo>
                      <a:pt x="1" y="0"/>
                    </a:moveTo>
                    <a:lnTo>
                      <a:pt x="1" y="265"/>
                    </a:lnTo>
                    <a:lnTo>
                      <a:pt x="1896" y="265"/>
                    </a:ln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59"/>
              <p:cNvSpPr/>
              <p:nvPr/>
            </p:nvSpPr>
            <p:spPr>
              <a:xfrm>
                <a:off x="2761500" y="2958325"/>
                <a:ext cx="7750" cy="46300"/>
              </a:xfrm>
              <a:custGeom>
                <a:avLst/>
                <a:gdLst/>
                <a:ahLst/>
                <a:cxnLst/>
                <a:rect l="l" t="t" r="r" b="b"/>
                <a:pathLst>
                  <a:path w="310" h="1852" extrusionOk="0">
                    <a:moveTo>
                      <a:pt x="1" y="0"/>
                    </a:moveTo>
                    <a:lnTo>
                      <a:pt x="1" y="1851"/>
                    </a:lnTo>
                    <a:lnTo>
                      <a:pt x="309" y="1851"/>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59"/>
              <p:cNvSpPr/>
              <p:nvPr/>
            </p:nvSpPr>
            <p:spPr>
              <a:xfrm>
                <a:off x="2741675" y="2978150"/>
                <a:ext cx="47400" cy="6625"/>
              </a:xfrm>
              <a:custGeom>
                <a:avLst/>
                <a:gdLst/>
                <a:ahLst/>
                <a:cxnLst/>
                <a:rect l="l" t="t" r="r" b="b"/>
                <a:pathLst>
                  <a:path w="1896" h="265" extrusionOk="0">
                    <a:moveTo>
                      <a:pt x="1" y="0"/>
                    </a:moveTo>
                    <a:lnTo>
                      <a:pt x="1" y="265"/>
                    </a:lnTo>
                    <a:lnTo>
                      <a:pt x="1896" y="265"/>
                    </a:ln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46" name="Google Shape;2946;p59"/>
            <p:cNvGrpSpPr/>
            <p:nvPr/>
          </p:nvGrpSpPr>
          <p:grpSpPr>
            <a:xfrm>
              <a:off x="965147" y="444904"/>
              <a:ext cx="605939" cy="733425"/>
              <a:chOff x="854872" y="593529"/>
              <a:chExt cx="605939" cy="733425"/>
            </a:xfrm>
          </p:grpSpPr>
          <p:grpSp>
            <p:nvGrpSpPr>
              <p:cNvPr id="2947" name="Google Shape;2947;p59"/>
              <p:cNvGrpSpPr/>
              <p:nvPr/>
            </p:nvGrpSpPr>
            <p:grpSpPr>
              <a:xfrm>
                <a:off x="854872" y="749504"/>
                <a:ext cx="444014" cy="577450"/>
                <a:chOff x="2255047" y="690567"/>
                <a:chExt cx="444014" cy="577450"/>
              </a:xfrm>
            </p:grpSpPr>
            <p:sp>
              <p:nvSpPr>
                <p:cNvPr id="2948" name="Google Shape;2948;p59"/>
                <p:cNvSpPr/>
                <p:nvPr/>
              </p:nvSpPr>
              <p:spPr>
                <a:xfrm>
                  <a:off x="2255047" y="690567"/>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59"/>
                <p:cNvSpPr/>
                <p:nvPr/>
              </p:nvSpPr>
              <p:spPr>
                <a:xfrm>
                  <a:off x="2588630" y="690567"/>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50" name="Google Shape;2950;p59"/>
                <p:cNvCxnSpPr/>
                <p:nvPr/>
              </p:nvCxnSpPr>
              <p:spPr>
                <a:xfrm>
                  <a:off x="2320463" y="924475"/>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51" name="Google Shape;2951;p59"/>
                <p:cNvCxnSpPr/>
                <p:nvPr/>
              </p:nvCxnSpPr>
              <p:spPr>
                <a:xfrm>
                  <a:off x="2320463" y="979300"/>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52" name="Google Shape;2952;p59"/>
                <p:cNvCxnSpPr/>
                <p:nvPr/>
              </p:nvCxnSpPr>
              <p:spPr>
                <a:xfrm>
                  <a:off x="2320463" y="1031550"/>
                  <a:ext cx="313200" cy="0"/>
                </a:xfrm>
                <a:prstGeom prst="straightConnector1">
                  <a:avLst/>
                </a:prstGeom>
                <a:noFill/>
                <a:ln w="9525" cap="flat" cmpd="sng">
                  <a:solidFill>
                    <a:schemeClr val="dk1"/>
                  </a:solidFill>
                  <a:prstDash val="solid"/>
                  <a:round/>
                  <a:headEnd type="none" w="med" len="med"/>
                  <a:tailEnd type="none" w="med" len="med"/>
                </a:ln>
              </p:spPr>
            </p:cxnSp>
          </p:grpSp>
          <p:grpSp>
            <p:nvGrpSpPr>
              <p:cNvPr id="2953" name="Google Shape;2953;p59"/>
              <p:cNvGrpSpPr/>
              <p:nvPr/>
            </p:nvGrpSpPr>
            <p:grpSpPr>
              <a:xfrm>
                <a:off x="935835" y="671517"/>
                <a:ext cx="444014" cy="577450"/>
                <a:chOff x="2255047" y="690567"/>
                <a:chExt cx="444014" cy="577450"/>
              </a:xfrm>
            </p:grpSpPr>
            <p:sp>
              <p:nvSpPr>
                <p:cNvPr id="2954" name="Google Shape;2954;p59"/>
                <p:cNvSpPr/>
                <p:nvPr/>
              </p:nvSpPr>
              <p:spPr>
                <a:xfrm>
                  <a:off x="2255047" y="690567"/>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59"/>
                <p:cNvSpPr/>
                <p:nvPr/>
              </p:nvSpPr>
              <p:spPr>
                <a:xfrm>
                  <a:off x="2588630" y="690567"/>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56" name="Google Shape;2956;p59"/>
                <p:cNvCxnSpPr/>
                <p:nvPr/>
              </p:nvCxnSpPr>
              <p:spPr>
                <a:xfrm>
                  <a:off x="2320463" y="924475"/>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57" name="Google Shape;2957;p59"/>
                <p:cNvCxnSpPr/>
                <p:nvPr/>
              </p:nvCxnSpPr>
              <p:spPr>
                <a:xfrm>
                  <a:off x="2320463" y="979300"/>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58" name="Google Shape;2958;p59"/>
                <p:cNvCxnSpPr/>
                <p:nvPr/>
              </p:nvCxnSpPr>
              <p:spPr>
                <a:xfrm>
                  <a:off x="2320463" y="1031550"/>
                  <a:ext cx="313200" cy="0"/>
                </a:xfrm>
                <a:prstGeom prst="straightConnector1">
                  <a:avLst/>
                </a:prstGeom>
                <a:noFill/>
                <a:ln w="9525" cap="flat" cmpd="sng">
                  <a:solidFill>
                    <a:schemeClr val="dk1"/>
                  </a:solidFill>
                  <a:prstDash val="solid"/>
                  <a:round/>
                  <a:headEnd type="none" w="med" len="med"/>
                  <a:tailEnd type="none" w="med" len="med"/>
                </a:ln>
              </p:spPr>
            </p:cxnSp>
          </p:grpSp>
          <p:grpSp>
            <p:nvGrpSpPr>
              <p:cNvPr id="2959" name="Google Shape;2959;p59"/>
              <p:cNvGrpSpPr/>
              <p:nvPr/>
            </p:nvGrpSpPr>
            <p:grpSpPr>
              <a:xfrm>
                <a:off x="1016797" y="593529"/>
                <a:ext cx="444014" cy="577450"/>
                <a:chOff x="2255047" y="690567"/>
                <a:chExt cx="444014" cy="577450"/>
              </a:xfrm>
            </p:grpSpPr>
            <p:sp>
              <p:nvSpPr>
                <p:cNvPr id="2960" name="Google Shape;2960;p59"/>
                <p:cNvSpPr/>
                <p:nvPr/>
              </p:nvSpPr>
              <p:spPr>
                <a:xfrm>
                  <a:off x="2255047" y="690567"/>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59"/>
                <p:cNvSpPr/>
                <p:nvPr/>
              </p:nvSpPr>
              <p:spPr>
                <a:xfrm>
                  <a:off x="2588630" y="690567"/>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62" name="Google Shape;2962;p59"/>
                <p:cNvCxnSpPr/>
                <p:nvPr/>
              </p:nvCxnSpPr>
              <p:spPr>
                <a:xfrm>
                  <a:off x="2320463" y="924475"/>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63" name="Google Shape;2963;p59"/>
                <p:cNvCxnSpPr/>
                <p:nvPr/>
              </p:nvCxnSpPr>
              <p:spPr>
                <a:xfrm>
                  <a:off x="2320463" y="979300"/>
                  <a:ext cx="313200" cy="0"/>
                </a:xfrm>
                <a:prstGeom prst="straightConnector1">
                  <a:avLst/>
                </a:prstGeom>
                <a:noFill/>
                <a:ln w="9525" cap="flat" cmpd="sng">
                  <a:solidFill>
                    <a:schemeClr val="dk1"/>
                  </a:solidFill>
                  <a:prstDash val="solid"/>
                  <a:round/>
                  <a:headEnd type="none" w="med" len="med"/>
                  <a:tailEnd type="none" w="med" len="med"/>
                </a:ln>
              </p:spPr>
            </p:cxnSp>
            <p:cxnSp>
              <p:nvCxnSpPr>
                <p:cNvPr id="2964" name="Google Shape;2964;p59"/>
                <p:cNvCxnSpPr/>
                <p:nvPr/>
              </p:nvCxnSpPr>
              <p:spPr>
                <a:xfrm>
                  <a:off x="2320463" y="1031550"/>
                  <a:ext cx="313200" cy="0"/>
                </a:xfrm>
                <a:prstGeom prst="straightConnector1">
                  <a:avLst/>
                </a:prstGeom>
                <a:noFill/>
                <a:ln w="9525" cap="flat" cmpd="sng">
                  <a:solidFill>
                    <a:schemeClr val="dk1"/>
                  </a:solidFill>
                  <a:prstDash val="solid"/>
                  <a:round/>
                  <a:headEnd type="none" w="med" len="med"/>
                  <a:tailEnd type="none" w="med" len="med"/>
                </a:ln>
              </p:spPr>
            </p:cxnSp>
          </p:grpSp>
        </p:grpSp>
      </p:grpSp>
      <p:sp>
        <p:nvSpPr>
          <p:cNvPr id="10" name="Google Shape;2622;p59">
            <a:extLst>
              <a:ext uri="{FF2B5EF4-FFF2-40B4-BE49-F238E27FC236}">
                <a16:creationId xmlns:a16="http://schemas.microsoft.com/office/drawing/2014/main" id="{76ED2ACC-6DD9-2FF5-F29B-D7486AD75256}"/>
              </a:ext>
            </a:extLst>
          </p:cNvPr>
          <p:cNvSpPr txBox="1">
            <a:spLocks/>
          </p:cNvSpPr>
          <p:nvPr/>
        </p:nvSpPr>
        <p:spPr>
          <a:xfrm>
            <a:off x="1087082" y="3989015"/>
            <a:ext cx="7160326" cy="762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9pPr>
          </a:lstStyle>
          <a:p>
            <a:pPr marL="0" indent="0" algn="just"/>
            <a:endParaRPr lang="en-US" sz="2200"/>
          </a:p>
        </p:txBody>
      </p:sp>
      <p:grpSp>
        <p:nvGrpSpPr>
          <p:cNvPr id="2" name="Google Shape;1829;p50">
            <a:extLst>
              <a:ext uri="{FF2B5EF4-FFF2-40B4-BE49-F238E27FC236}">
                <a16:creationId xmlns:a16="http://schemas.microsoft.com/office/drawing/2014/main" id="{A2E860FF-70C0-4ADC-31C3-C44C87BC9614}"/>
              </a:ext>
            </a:extLst>
          </p:cNvPr>
          <p:cNvGrpSpPr/>
          <p:nvPr/>
        </p:nvGrpSpPr>
        <p:grpSpPr>
          <a:xfrm>
            <a:off x="1668609" y="1428002"/>
            <a:ext cx="5819710" cy="3212350"/>
            <a:chOff x="1662150" y="965574"/>
            <a:chExt cx="5819710" cy="3212350"/>
          </a:xfrm>
        </p:grpSpPr>
        <p:sp>
          <p:nvSpPr>
            <p:cNvPr id="3" name="Google Shape;1830;p50">
              <a:extLst>
                <a:ext uri="{FF2B5EF4-FFF2-40B4-BE49-F238E27FC236}">
                  <a16:creationId xmlns:a16="http://schemas.microsoft.com/office/drawing/2014/main" id="{1277E6FB-0DF8-A528-FE53-D7356A241746}"/>
                </a:ext>
              </a:extLst>
            </p:cNvPr>
            <p:cNvSpPr/>
            <p:nvPr/>
          </p:nvSpPr>
          <p:spPr>
            <a:xfrm>
              <a:off x="1665638" y="1292501"/>
              <a:ext cx="5816222" cy="2885423"/>
            </a:xfrm>
            <a:custGeom>
              <a:avLst/>
              <a:gdLst/>
              <a:ahLst/>
              <a:cxnLst/>
              <a:rect l="l" t="t" r="r" b="b"/>
              <a:pathLst>
                <a:path w="58289" h="52980" extrusionOk="0">
                  <a:moveTo>
                    <a:pt x="1" y="0"/>
                  </a:moveTo>
                  <a:lnTo>
                    <a:pt x="1" y="52980"/>
                  </a:lnTo>
                  <a:lnTo>
                    <a:pt x="58289" y="52980"/>
                  </a:lnTo>
                  <a:lnTo>
                    <a:pt x="58289" y="0"/>
                  </a:lnTo>
                  <a:close/>
                </a:path>
              </a:pathLst>
            </a:custGeom>
            <a:solidFill>
              <a:schemeClr val="dk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 name="Google Shape;1831;p50">
              <a:extLst>
                <a:ext uri="{FF2B5EF4-FFF2-40B4-BE49-F238E27FC236}">
                  <a16:creationId xmlns:a16="http://schemas.microsoft.com/office/drawing/2014/main" id="{0746E57D-DA33-6CCE-C38F-6D72089FAEE2}"/>
                </a:ext>
              </a:extLst>
            </p:cNvPr>
            <p:cNvGrpSpPr/>
            <p:nvPr/>
          </p:nvGrpSpPr>
          <p:grpSpPr>
            <a:xfrm>
              <a:off x="1662150" y="965574"/>
              <a:ext cx="5819675" cy="326925"/>
              <a:chOff x="1662163" y="959424"/>
              <a:chExt cx="5819675" cy="326925"/>
            </a:xfrm>
          </p:grpSpPr>
          <p:sp>
            <p:nvSpPr>
              <p:cNvPr id="5" name="Google Shape;1832;p50">
                <a:extLst>
                  <a:ext uri="{FF2B5EF4-FFF2-40B4-BE49-F238E27FC236}">
                    <a16:creationId xmlns:a16="http://schemas.microsoft.com/office/drawing/2014/main" id="{93E1C9D3-47AD-B55E-5210-C04748C7B1BD}"/>
                  </a:ext>
                </a:extLst>
              </p:cNvPr>
              <p:cNvSpPr/>
              <p:nvPr/>
            </p:nvSpPr>
            <p:spPr>
              <a:xfrm>
                <a:off x="1662163" y="959425"/>
                <a:ext cx="5819675" cy="326923"/>
              </a:xfrm>
              <a:custGeom>
                <a:avLst/>
                <a:gdLst/>
                <a:ahLst/>
                <a:cxnLst/>
                <a:rect l="l" t="t" r="r" b="b"/>
                <a:pathLst>
                  <a:path w="58255" h="3991" extrusionOk="0">
                    <a:moveTo>
                      <a:pt x="1" y="0"/>
                    </a:moveTo>
                    <a:lnTo>
                      <a:pt x="1" y="3990"/>
                    </a:lnTo>
                    <a:lnTo>
                      <a:pt x="58254" y="3990"/>
                    </a:lnTo>
                    <a:lnTo>
                      <a:pt x="58254" y="0"/>
                    </a:ln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 name="Google Shape;1833;p50">
                <a:extLst>
                  <a:ext uri="{FF2B5EF4-FFF2-40B4-BE49-F238E27FC236}">
                    <a16:creationId xmlns:a16="http://schemas.microsoft.com/office/drawing/2014/main" id="{77ACED33-11E3-F73A-8614-BE469DD1EEF3}"/>
                  </a:ext>
                </a:extLst>
              </p:cNvPr>
              <p:cNvGrpSpPr/>
              <p:nvPr/>
            </p:nvGrpSpPr>
            <p:grpSpPr>
              <a:xfrm>
                <a:off x="1764526" y="959424"/>
                <a:ext cx="5589241" cy="326925"/>
                <a:chOff x="1764526" y="959424"/>
                <a:chExt cx="5589241" cy="326925"/>
              </a:xfrm>
            </p:grpSpPr>
            <p:sp>
              <p:nvSpPr>
                <p:cNvPr id="7" name="Google Shape;1834;p50">
                  <a:extLst>
                    <a:ext uri="{FF2B5EF4-FFF2-40B4-BE49-F238E27FC236}">
                      <a16:creationId xmlns:a16="http://schemas.microsoft.com/office/drawing/2014/main" id="{0D8D1FD7-220C-13B0-EC3A-AFBB3F066CD0}"/>
                    </a:ext>
                  </a:extLst>
                </p:cNvPr>
                <p:cNvSpPr/>
                <p:nvPr/>
              </p:nvSpPr>
              <p:spPr>
                <a:xfrm>
                  <a:off x="1980533" y="959424"/>
                  <a:ext cx="17119" cy="326925"/>
                </a:xfrm>
                <a:custGeom>
                  <a:avLst/>
                  <a:gdLst/>
                  <a:ahLst/>
                  <a:cxnLst/>
                  <a:rect l="l" t="t" r="r" b="b"/>
                  <a:pathLst>
                    <a:path w="209" h="3991" extrusionOk="0">
                      <a:moveTo>
                        <a:pt x="1" y="0"/>
                      </a:moveTo>
                      <a:lnTo>
                        <a:pt x="1" y="3990"/>
                      </a:lnTo>
                      <a:lnTo>
                        <a:pt x="209" y="3990"/>
                      </a:lnTo>
                      <a:lnTo>
                        <a:pt x="2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835;p50">
                  <a:extLst>
                    <a:ext uri="{FF2B5EF4-FFF2-40B4-BE49-F238E27FC236}">
                      <a16:creationId xmlns:a16="http://schemas.microsoft.com/office/drawing/2014/main" id="{2F0D76CF-9439-DBDF-E726-ABF6C0E39920}"/>
                    </a:ext>
                  </a:extLst>
                </p:cNvPr>
                <p:cNvSpPr/>
                <p:nvPr/>
              </p:nvSpPr>
              <p:spPr>
                <a:xfrm>
                  <a:off x="1764526" y="1030443"/>
                  <a:ext cx="105256" cy="184802"/>
                </a:xfrm>
                <a:custGeom>
                  <a:avLst/>
                  <a:gdLst/>
                  <a:ahLst/>
                  <a:cxnLst/>
                  <a:rect l="l" t="t" r="r" b="b"/>
                  <a:pathLst>
                    <a:path w="1285" h="2256" extrusionOk="0">
                      <a:moveTo>
                        <a:pt x="1285" y="1"/>
                      </a:moveTo>
                      <a:lnTo>
                        <a:pt x="1" y="1146"/>
                      </a:lnTo>
                      <a:lnTo>
                        <a:pt x="1285" y="2256"/>
                      </a:lnTo>
                      <a:lnTo>
                        <a:pt x="128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836;p50">
                  <a:extLst>
                    <a:ext uri="{FF2B5EF4-FFF2-40B4-BE49-F238E27FC236}">
                      <a16:creationId xmlns:a16="http://schemas.microsoft.com/office/drawing/2014/main" id="{C32E110A-7766-26B9-8673-CC966165C637}"/>
                    </a:ext>
                  </a:extLst>
                </p:cNvPr>
                <p:cNvSpPr/>
                <p:nvPr/>
              </p:nvSpPr>
              <p:spPr>
                <a:xfrm>
                  <a:off x="7117856" y="959424"/>
                  <a:ext cx="17120" cy="326923"/>
                </a:xfrm>
                <a:custGeom>
                  <a:avLst/>
                  <a:gdLst/>
                  <a:ahLst/>
                  <a:cxnLst/>
                  <a:rect l="l" t="t" r="r" b="b"/>
                  <a:pathLst>
                    <a:path w="209" h="3991" extrusionOk="0">
                      <a:moveTo>
                        <a:pt x="0" y="0"/>
                      </a:moveTo>
                      <a:lnTo>
                        <a:pt x="0" y="3990"/>
                      </a:lnTo>
                      <a:lnTo>
                        <a:pt x="208" y="3990"/>
                      </a:lnTo>
                      <a:lnTo>
                        <a:pt x="20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837;p50">
                  <a:extLst>
                    <a:ext uri="{FF2B5EF4-FFF2-40B4-BE49-F238E27FC236}">
                      <a16:creationId xmlns:a16="http://schemas.microsoft.com/office/drawing/2014/main" id="{FE7E2570-9FCE-A140-B6A4-F825B6F14A47}"/>
                    </a:ext>
                  </a:extLst>
                </p:cNvPr>
                <p:cNvSpPr/>
                <p:nvPr/>
              </p:nvSpPr>
              <p:spPr>
                <a:xfrm>
                  <a:off x="7245724" y="1030443"/>
                  <a:ext cx="108043" cy="184800"/>
                </a:xfrm>
                <a:custGeom>
                  <a:avLst/>
                  <a:gdLst/>
                  <a:ahLst/>
                  <a:cxnLst/>
                  <a:rect l="l" t="t" r="r" b="b"/>
                  <a:pathLst>
                    <a:path w="1319" h="2256" extrusionOk="0">
                      <a:moveTo>
                        <a:pt x="0" y="1"/>
                      </a:moveTo>
                      <a:lnTo>
                        <a:pt x="0" y="2256"/>
                      </a:lnTo>
                      <a:lnTo>
                        <a:pt x="1319" y="1146"/>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mc:AlternateContent xmlns:mc="http://schemas.openxmlformats.org/markup-compatibility/2006">
        <mc:Choice xmlns:a14="http://schemas.microsoft.com/office/drawing/2010/main" Requires="a14">
          <p:sp>
            <p:nvSpPr>
              <p:cNvPr id="2622" name="Google Shape;2622;p59"/>
              <p:cNvSpPr txBox="1">
                <a:spLocks noGrp="1"/>
              </p:cNvSpPr>
              <p:nvPr>
                <p:ph type="subTitle" idx="1"/>
              </p:nvPr>
            </p:nvSpPr>
            <p:spPr>
              <a:xfrm>
                <a:off x="2004098" y="1908299"/>
                <a:ext cx="5137324" cy="2578682"/>
              </a:xfrm>
              <a:prstGeom prst="rect">
                <a:avLst/>
              </a:prstGeom>
            </p:spPr>
            <p:txBody>
              <a:bodyPr spcFirstLastPara="1" wrap="square" lIns="91425" tIns="91425" rIns="91425" bIns="91425" anchor="ctr" anchorCtr="0">
                <a:noAutofit/>
              </a:bodyPr>
              <a:lstStyle/>
              <a:p>
                <a:pPr marL="0" indent="0" algn="just"/>
                <a:r>
                  <a:rPr lang="en-US" sz="2200" dirty="0"/>
                  <a:t>Generate all the permutations of integers </a:t>
                </a:r>
                <a14:m>
                  <m:oMath xmlns:m="http://schemas.openxmlformats.org/officeDocument/2006/math">
                    <m:r>
                      <a:rPr lang="en-US" sz="2200" i="1" dirty="0" smtClean="0">
                        <a:latin typeface="Cambria Math" panose="02040503050406030204" pitchFamily="18" charset="0"/>
                      </a:rPr>
                      <m:t>1, 2, . . . , </m:t>
                    </m:r>
                    <m:r>
                      <a:rPr lang="en-US" sz="2200" i="1" dirty="0" smtClean="0">
                        <a:latin typeface="Cambria Math" panose="02040503050406030204" pitchFamily="18" charset="0"/>
                      </a:rPr>
                      <m:t>𝑛</m:t>
                    </m:r>
                  </m:oMath>
                </a14:m>
                <a:r>
                  <a:rPr lang="en-US" sz="2200" dirty="0"/>
                  <a:t>, then compute the total cost of each assignment, and finally selecting the one with the smallest sum.</a:t>
                </a:r>
              </a:p>
              <a:p>
                <a:pPr marL="342900" algn="just">
                  <a:buFontTx/>
                  <a:buChar char="-"/>
                </a:pPr>
                <a:r>
                  <a:rPr lang="en-US" sz="2200" dirty="0"/>
                  <a:t>Time complexity: </a:t>
                </a:r>
                <a14:m>
                  <m:oMath xmlns:m="http://schemas.openxmlformats.org/officeDocument/2006/math">
                    <m:r>
                      <a:rPr lang="en-US" sz="2200" b="0" i="1" dirty="0" smtClean="0">
                        <a:latin typeface="Cambria Math" panose="02040503050406030204" pitchFamily="18" charset="0"/>
                      </a:rPr>
                      <m:t>?</m:t>
                    </m:r>
                  </m:oMath>
                </a14:m>
                <a:endParaRPr lang="en-US" sz="2200" b="0" dirty="0"/>
              </a:p>
              <a:p>
                <a:pPr marL="342900" algn="just">
                  <a:buFontTx/>
                  <a:buChar char="-"/>
                </a:pPr>
                <a:r>
                  <a:rPr lang="en-US" sz="2200" dirty="0"/>
                  <a:t>Space complexity: </a:t>
                </a:r>
                <a14:m>
                  <m:oMath xmlns:m="http://schemas.openxmlformats.org/officeDocument/2006/math">
                    <m:r>
                      <a:rPr lang="en-US" sz="2200" b="0" i="1" dirty="0" smtClean="0">
                        <a:latin typeface="Cambria Math" panose="02040503050406030204" pitchFamily="18" charset="0"/>
                      </a:rPr>
                      <m:t>?</m:t>
                    </m:r>
                  </m:oMath>
                </a14:m>
                <a:endParaRPr lang="vi-VN" sz="2200" dirty="0"/>
              </a:p>
            </p:txBody>
          </p:sp>
        </mc:Choice>
        <mc:Fallback>
          <p:sp>
            <p:nvSpPr>
              <p:cNvPr id="2622" name="Google Shape;2622;p59"/>
              <p:cNvSpPr txBox="1">
                <a:spLocks noGrp="1" noRot="1" noChangeAspect="1" noMove="1" noResize="1" noEditPoints="1" noAdjustHandles="1" noChangeArrowheads="1" noChangeShapeType="1" noTextEdit="1"/>
              </p:cNvSpPr>
              <p:nvPr>
                <p:ph type="subTitle" idx="1"/>
              </p:nvPr>
            </p:nvSpPr>
            <p:spPr>
              <a:xfrm>
                <a:off x="2004098" y="1908299"/>
                <a:ext cx="5137324" cy="2578682"/>
              </a:xfrm>
              <a:prstGeom prst="rect">
                <a:avLst/>
              </a:prstGeom>
              <a:blipFill>
                <a:blip r:embed="rId3"/>
                <a:stretch>
                  <a:fillRect l="-1544" r="-1663" b="-2128"/>
                </a:stretch>
              </a:blipFill>
            </p:spPr>
            <p:txBody>
              <a:bodyPr/>
              <a:lstStyle/>
              <a:p>
                <a:r>
                  <a:rPr lang="en-US">
                    <a:noFill/>
                  </a:rPr>
                  <a:t> </a:t>
                </a:r>
              </a:p>
            </p:txBody>
          </p:sp>
        </mc:Fallback>
      </mc:AlternateContent>
      <p:sp>
        <p:nvSpPr>
          <p:cNvPr id="12" name="Google Shape;2622;p59">
            <a:extLst>
              <a:ext uri="{FF2B5EF4-FFF2-40B4-BE49-F238E27FC236}">
                <a16:creationId xmlns:a16="http://schemas.microsoft.com/office/drawing/2014/main" id="{44684954-CCB3-D4E4-D7DF-BA1B9B63B9BC}"/>
              </a:ext>
            </a:extLst>
          </p:cNvPr>
          <p:cNvSpPr txBox="1">
            <a:spLocks/>
          </p:cNvSpPr>
          <p:nvPr/>
        </p:nvSpPr>
        <p:spPr>
          <a:xfrm>
            <a:off x="2068507" y="1463861"/>
            <a:ext cx="4991386" cy="25512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9pPr>
          </a:lstStyle>
          <a:p>
            <a:pPr marL="0" indent="0"/>
            <a:r>
              <a:rPr lang="en-US" sz="2200"/>
              <a:t>Algorithm</a:t>
            </a:r>
            <a:endParaRPr lang="vi-VN"/>
          </a:p>
        </p:txBody>
      </p:sp>
    </p:spTree>
    <p:extLst>
      <p:ext uri="{BB962C8B-B14F-4D97-AF65-F5344CB8AC3E}">
        <p14:creationId xmlns:p14="http://schemas.microsoft.com/office/powerpoint/2010/main" val="9548638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3815"/>
        <p:cNvGrpSpPr/>
        <p:nvPr/>
      </p:nvGrpSpPr>
      <p:grpSpPr>
        <a:xfrm>
          <a:off x="0" y="0"/>
          <a:ext cx="0" cy="0"/>
          <a:chOff x="0" y="0"/>
          <a:chExt cx="0" cy="0"/>
        </a:xfrm>
      </p:grpSpPr>
      <p:sp>
        <p:nvSpPr>
          <p:cNvPr id="3816" name="Google Shape;3816;p72"/>
          <p:cNvSpPr txBox="1">
            <a:spLocks noGrp="1"/>
          </p:cNvSpPr>
          <p:nvPr>
            <p:ph type="title"/>
          </p:nvPr>
        </p:nvSpPr>
        <p:spPr>
          <a:xfrm>
            <a:off x="1400100" y="604850"/>
            <a:ext cx="63438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SOME OTHER QUESTIONS</a:t>
            </a:r>
            <a:endParaRPr/>
          </a:p>
        </p:txBody>
      </p:sp>
      <p:sp>
        <p:nvSpPr>
          <p:cNvPr id="3817" name="Google Shape;3817;p72"/>
          <p:cNvSpPr txBox="1">
            <a:spLocks noGrp="1"/>
          </p:cNvSpPr>
          <p:nvPr>
            <p:ph type="title" idx="4294967295"/>
          </p:nvPr>
        </p:nvSpPr>
        <p:spPr>
          <a:xfrm>
            <a:off x="1020596" y="2347951"/>
            <a:ext cx="718500" cy="6597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t>01</a:t>
            </a:r>
            <a:endParaRPr/>
          </a:p>
        </p:txBody>
      </p:sp>
      <p:sp>
        <p:nvSpPr>
          <p:cNvPr id="3818" name="Google Shape;3818;p72"/>
          <p:cNvSpPr txBox="1">
            <a:spLocks noGrp="1"/>
          </p:cNvSpPr>
          <p:nvPr>
            <p:ph type="title" idx="4294967295"/>
          </p:nvPr>
        </p:nvSpPr>
        <p:spPr>
          <a:xfrm>
            <a:off x="986946" y="1818413"/>
            <a:ext cx="1907100" cy="4035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2200">
                <a:latin typeface="Raleway"/>
                <a:ea typeface="Raleway"/>
                <a:cs typeface="Raleway"/>
                <a:sym typeface="Raleway"/>
              </a:rPr>
              <a:t>Questions</a:t>
            </a:r>
            <a:endParaRPr sz="2200">
              <a:latin typeface="Raleway"/>
              <a:ea typeface="Raleway"/>
              <a:cs typeface="Raleway"/>
              <a:sym typeface="Raleway"/>
            </a:endParaRPr>
          </a:p>
        </p:txBody>
      </p:sp>
      <p:sp>
        <p:nvSpPr>
          <p:cNvPr id="3819" name="Google Shape;3819;p72"/>
          <p:cNvSpPr txBox="1">
            <a:spLocks noGrp="1"/>
          </p:cNvSpPr>
          <p:nvPr>
            <p:ph type="subTitle" idx="4294967295"/>
          </p:nvPr>
        </p:nvSpPr>
        <p:spPr>
          <a:xfrm>
            <a:off x="1917872" y="2447567"/>
            <a:ext cx="2067900" cy="512431"/>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1200"/>
              </a:spcAft>
              <a:buNone/>
            </a:pPr>
            <a:r>
              <a:rPr lang="en" sz="1600" dirty="0"/>
              <a:t>Is there any other approach?</a:t>
            </a:r>
            <a:endParaRPr sz="1600" dirty="0">
              <a:solidFill>
                <a:schemeClr val="dk1"/>
              </a:solidFill>
            </a:endParaRPr>
          </a:p>
        </p:txBody>
      </p:sp>
      <p:grpSp>
        <p:nvGrpSpPr>
          <p:cNvPr id="3820" name="Google Shape;3820;p72"/>
          <p:cNvGrpSpPr/>
          <p:nvPr/>
        </p:nvGrpSpPr>
        <p:grpSpPr>
          <a:xfrm>
            <a:off x="986939" y="2315994"/>
            <a:ext cx="785813" cy="723613"/>
            <a:chOff x="1087275" y="1394225"/>
            <a:chExt cx="906150" cy="834425"/>
          </a:xfrm>
        </p:grpSpPr>
        <p:sp>
          <p:nvSpPr>
            <p:cNvPr id="3821" name="Google Shape;3821;p72"/>
            <p:cNvSpPr/>
            <p:nvPr/>
          </p:nvSpPr>
          <p:spPr>
            <a:xfrm>
              <a:off x="1495050" y="1394225"/>
              <a:ext cx="91800" cy="918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72"/>
            <p:cNvSpPr/>
            <p:nvPr/>
          </p:nvSpPr>
          <p:spPr>
            <a:xfrm>
              <a:off x="1495050" y="2136850"/>
              <a:ext cx="91800" cy="918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3" name="Google Shape;3823;p72"/>
            <p:cNvSpPr/>
            <p:nvPr/>
          </p:nvSpPr>
          <p:spPr>
            <a:xfrm>
              <a:off x="1087275" y="1745250"/>
              <a:ext cx="91800" cy="918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4" name="Google Shape;3824;p72"/>
            <p:cNvSpPr/>
            <p:nvPr/>
          </p:nvSpPr>
          <p:spPr>
            <a:xfrm>
              <a:off x="1901625" y="1745250"/>
              <a:ext cx="91800" cy="918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5" name="Google Shape;3825;p72"/>
          <p:cNvGrpSpPr/>
          <p:nvPr/>
        </p:nvGrpSpPr>
        <p:grpSpPr>
          <a:xfrm>
            <a:off x="4300970" y="1812257"/>
            <a:ext cx="3888148" cy="2862700"/>
            <a:chOff x="4300970" y="1812257"/>
            <a:chExt cx="3888148" cy="2721119"/>
          </a:xfrm>
        </p:grpSpPr>
        <p:grpSp>
          <p:nvGrpSpPr>
            <p:cNvPr id="3826" name="Google Shape;3826;p72"/>
            <p:cNvGrpSpPr/>
            <p:nvPr/>
          </p:nvGrpSpPr>
          <p:grpSpPr>
            <a:xfrm>
              <a:off x="4362870" y="1812257"/>
              <a:ext cx="3826248" cy="2660369"/>
              <a:chOff x="4300970" y="1838000"/>
              <a:chExt cx="3826248" cy="2660369"/>
            </a:xfrm>
          </p:grpSpPr>
          <p:sp>
            <p:nvSpPr>
              <p:cNvPr id="3827" name="Google Shape;3827;p72"/>
              <p:cNvSpPr/>
              <p:nvPr/>
            </p:nvSpPr>
            <p:spPr>
              <a:xfrm>
                <a:off x="4300975" y="1838000"/>
                <a:ext cx="3826243" cy="2558393"/>
              </a:xfrm>
              <a:custGeom>
                <a:avLst/>
                <a:gdLst/>
                <a:ahLst/>
                <a:cxnLst/>
                <a:rect l="l" t="t" r="r" b="b"/>
                <a:pathLst>
                  <a:path w="23420" h="22761" extrusionOk="0">
                    <a:moveTo>
                      <a:pt x="1" y="1"/>
                    </a:moveTo>
                    <a:lnTo>
                      <a:pt x="1" y="22761"/>
                    </a:lnTo>
                    <a:lnTo>
                      <a:pt x="23420" y="22761"/>
                    </a:lnTo>
                    <a:lnTo>
                      <a:pt x="23420" y="1"/>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28" name="Google Shape;3828;p72"/>
              <p:cNvGrpSpPr/>
              <p:nvPr/>
            </p:nvGrpSpPr>
            <p:grpSpPr>
              <a:xfrm>
                <a:off x="7492149" y="1903774"/>
                <a:ext cx="460745" cy="79750"/>
                <a:chOff x="7488738" y="1265980"/>
                <a:chExt cx="523098" cy="90543"/>
              </a:xfrm>
            </p:grpSpPr>
            <p:sp>
              <p:nvSpPr>
                <p:cNvPr id="3829" name="Google Shape;3829;p72"/>
                <p:cNvSpPr/>
                <p:nvPr/>
              </p:nvSpPr>
              <p:spPr>
                <a:xfrm>
                  <a:off x="7488738" y="1305302"/>
                  <a:ext cx="106299" cy="15751"/>
                </a:xfrm>
                <a:custGeom>
                  <a:avLst/>
                  <a:gdLst/>
                  <a:ahLst/>
                  <a:cxnLst/>
                  <a:rect l="l" t="t" r="r" b="b"/>
                  <a:pathLst>
                    <a:path w="938" h="139" extrusionOk="0">
                      <a:moveTo>
                        <a:pt x="1" y="0"/>
                      </a:moveTo>
                      <a:lnTo>
                        <a:pt x="1" y="139"/>
                      </a:lnTo>
                      <a:lnTo>
                        <a:pt x="937" y="139"/>
                      </a:lnTo>
                      <a:lnTo>
                        <a:pt x="937" y="0"/>
                      </a:ln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72"/>
                <p:cNvSpPr/>
                <p:nvPr/>
              </p:nvSpPr>
              <p:spPr>
                <a:xfrm>
                  <a:off x="7929109" y="1269833"/>
                  <a:ext cx="82727" cy="82724"/>
                </a:xfrm>
                <a:custGeom>
                  <a:avLst/>
                  <a:gdLst/>
                  <a:ahLst/>
                  <a:cxnLst/>
                  <a:rect l="l" t="t" r="r" b="b"/>
                  <a:pathLst>
                    <a:path w="730" h="730" extrusionOk="0">
                      <a:moveTo>
                        <a:pt x="105" y="1"/>
                      </a:moveTo>
                      <a:lnTo>
                        <a:pt x="0" y="105"/>
                      </a:lnTo>
                      <a:lnTo>
                        <a:pt x="660" y="729"/>
                      </a:lnTo>
                      <a:lnTo>
                        <a:pt x="729" y="660"/>
                      </a:lnTo>
                      <a:lnTo>
                        <a:pt x="105" y="1"/>
                      </a:ln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72"/>
                <p:cNvSpPr/>
                <p:nvPr/>
              </p:nvSpPr>
              <p:spPr>
                <a:xfrm>
                  <a:off x="7929109" y="1269833"/>
                  <a:ext cx="82727" cy="82724"/>
                </a:xfrm>
                <a:custGeom>
                  <a:avLst/>
                  <a:gdLst/>
                  <a:ahLst/>
                  <a:cxnLst/>
                  <a:rect l="l" t="t" r="r" b="b"/>
                  <a:pathLst>
                    <a:path w="730" h="730" extrusionOk="0">
                      <a:moveTo>
                        <a:pt x="660" y="1"/>
                      </a:moveTo>
                      <a:lnTo>
                        <a:pt x="0" y="660"/>
                      </a:lnTo>
                      <a:lnTo>
                        <a:pt x="105" y="729"/>
                      </a:lnTo>
                      <a:lnTo>
                        <a:pt x="729" y="105"/>
                      </a:lnTo>
                      <a:lnTo>
                        <a:pt x="660" y="1"/>
                      </a:ln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72"/>
                <p:cNvSpPr/>
                <p:nvPr/>
              </p:nvSpPr>
              <p:spPr>
                <a:xfrm>
                  <a:off x="7708923" y="1265980"/>
                  <a:ext cx="94513" cy="90543"/>
                </a:xfrm>
                <a:custGeom>
                  <a:avLst/>
                  <a:gdLst/>
                  <a:ahLst/>
                  <a:cxnLst/>
                  <a:rect l="l" t="t" r="r" b="b"/>
                  <a:pathLst>
                    <a:path w="834" h="799" extrusionOk="0">
                      <a:moveTo>
                        <a:pt x="694" y="139"/>
                      </a:moveTo>
                      <a:lnTo>
                        <a:pt x="694" y="659"/>
                      </a:lnTo>
                      <a:lnTo>
                        <a:pt x="139" y="659"/>
                      </a:lnTo>
                      <a:lnTo>
                        <a:pt x="139" y="139"/>
                      </a:lnTo>
                      <a:close/>
                      <a:moveTo>
                        <a:pt x="1" y="0"/>
                      </a:moveTo>
                      <a:lnTo>
                        <a:pt x="1" y="798"/>
                      </a:lnTo>
                      <a:lnTo>
                        <a:pt x="833" y="798"/>
                      </a:lnTo>
                      <a:lnTo>
                        <a:pt x="833" y="0"/>
                      </a:ln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33" name="Google Shape;3833;p72"/>
              <p:cNvSpPr/>
              <p:nvPr/>
            </p:nvSpPr>
            <p:spPr>
              <a:xfrm>
                <a:off x="4300970" y="4396400"/>
                <a:ext cx="3826243" cy="101969"/>
              </a:xfrm>
              <a:custGeom>
                <a:avLst/>
                <a:gdLst/>
                <a:ahLst/>
                <a:cxnLst/>
                <a:rect l="l" t="t" r="r" b="b"/>
                <a:pathLst>
                  <a:path w="23420" h="22761" extrusionOk="0">
                    <a:moveTo>
                      <a:pt x="1" y="1"/>
                    </a:moveTo>
                    <a:lnTo>
                      <a:pt x="1" y="22761"/>
                    </a:lnTo>
                    <a:lnTo>
                      <a:pt x="23420" y="22761"/>
                    </a:lnTo>
                    <a:lnTo>
                      <a:pt x="23420" y="1"/>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4" name="Google Shape;3834;p72"/>
            <p:cNvGrpSpPr/>
            <p:nvPr/>
          </p:nvGrpSpPr>
          <p:grpSpPr>
            <a:xfrm>
              <a:off x="4300970" y="1873007"/>
              <a:ext cx="3826248" cy="2660369"/>
              <a:chOff x="4300970" y="1838000"/>
              <a:chExt cx="3826248" cy="2660369"/>
            </a:xfrm>
          </p:grpSpPr>
          <p:sp>
            <p:nvSpPr>
              <p:cNvPr id="3835" name="Google Shape;3835;p72"/>
              <p:cNvSpPr/>
              <p:nvPr/>
            </p:nvSpPr>
            <p:spPr>
              <a:xfrm>
                <a:off x="4300975" y="1838000"/>
                <a:ext cx="3826243" cy="2558393"/>
              </a:xfrm>
              <a:custGeom>
                <a:avLst/>
                <a:gdLst/>
                <a:ahLst/>
                <a:cxnLst/>
                <a:rect l="l" t="t" r="r" b="b"/>
                <a:pathLst>
                  <a:path w="23420" h="22761" extrusionOk="0">
                    <a:moveTo>
                      <a:pt x="1" y="1"/>
                    </a:moveTo>
                    <a:lnTo>
                      <a:pt x="1" y="22761"/>
                    </a:lnTo>
                    <a:lnTo>
                      <a:pt x="23420" y="22761"/>
                    </a:lnTo>
                    <a:lnTo>
                      <a:pt x="23420"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36" name="Google Shape;3836;p72"/>
              <p:cNvGrpSpPr/>
              <p:nvPr/>
            </p:nvGrpSpPr>
            <p:grpSpPr>
              <a:xfrm>
                <a:off x="7492149" y="1903774"/>
                <a:ext cx="460745" cy="79750"/>
                <a:chOff x="7488738" y="1265980"/>
                <a:chExt cx="523098" cy="90543"/>
              </a:xfrm>
            </p:grpSpPr>
            <p:sp>
              <p:nvSpPr>
                <p:cNvPr id="3837" name="Google Shape;3837;p72"/>
                <p:cNvSpPr/>
                <p:nvPr/>
              </p:nvSpPr>
              <p:spPr>
                <a:xfrm>
                  <a:off x="7488738" y="1305302"/>
                  <a:ext cx="106299" cy="15751"/>
                </a:xfrm>
                <a:custGeom>
                  <a:avLst/>
                  <a:gdLst/>
                  <a:ahLst/>
                  <a:cxnLst/>
                  <a:rect l="l" t="t" r="r" b="b"/>
                  <a:pathLst>
                    <a:path w="938" h="139" extrusionOk="0">
                      <a:moveTo>
                        <a:pt x="1" y="0"/>
                      </a:moveTo>
                      <a:lnTo>
                        <a:pt x="1" y="139"/>
                      </a:lnTo>
                      <a:lnTo>
                        <a:pt x="937" y="139"/>
                      </a:lnTo>
                      <a:lnTo>
                        <a:pt x="93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72"/>
                <p:cNvSpPr/>
                <p:nvPr/>
              </p:nvSpPr>
              <p:spPr>
                <a:xfrm>
                  <a:off x="7929109" y="1269833"/>
                  <a:ext cx="82727" cy="82724"/>
                </a:xfrm>
                <a:custGeom>
                  <a:avLst/>
                  <a:gdLst/>
                  <a:ahLst/>
                  <a:cxnLst/>
                  <a:rect l="l" t="t" r="r" b="b"/>
                  <a:pathLst>
                    <a:path w="730" h="730" extrusionOk="0">
                      <a:moveTo>
                        <a:pt x="105" y="1"/>
                      </a:moveTo>
                      <a:lnTo>
                        <a:pt x="0" y="105"/>
                      </a:lnTo>
                      <a:lnTo>
                        <a:pt x="660" y="729"/>
                      </a:lnTo>
                      <a:lnTo>
                        <a:pt x="729" y="660"/>
                      </a:lnTo>
                      <a:lnTo>
                        <a:pt x="10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3839;p72"/>
                <p:cNvSpPr/>
                <p:nvPr/>
              </p:nvSpPr>
              <p:spPr>
                <a:xfrm>
                  <a:off x="7929109" y="1269833"/>
                  <a:ext cx="82727" cy="82724"/>
                </a:xfrm>
                <a:custGeom>
                  <a:avLst/>
                  <a:gdLst/>
                  <a:ahLst/>
                  <a:cxnLst/>
                  <a:rect l="l" t="t" r="r" b="b"/>
                  <a:pathLst>
                    <a:path w="730" h="730" extrusionOk="0">
                      <a:moveTo>
                        <a:pt x="660" y="1"/>
                      </a:moveTo>
                      <a:lnTo>
                        <a:pt x="0" y="660"/>
                      </a:lnTo>
                      <a:lnTo>
                        <a:pt x="105" y="729"/>
                      </a:lnTo>
                      <a:lnTo>
                        <a:pt x="729" y="105"/>
                      </a:lnTo>
                      <a:lnTo>
                        <a:pt x="66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72"/>
                <p:cNvSpPr/>
                <p:nvPr/>
              </p:nvSpPr>
              <p:spPr>
                <a:xfrm>
                  <a:off x="7708923" y="1265980"/>
                  <a:ext cx="94513" cy="90543"/>
                </a:xfrm>
                <a:custGeom>
                  <a:avLst/>
                  <a:gdLst/>
                  <a:ahLst/>
                  <a:cxnLst/>
                  <a:rect l="l" t="t" r="r" b="b"/>
                  <a:pathLst>
                    <a:path w="834" h="799" extrusionOk="0">
                      <a:moveTo>
                        <a:pt x="694" y="139"/>
                      </a:moveTo>
                      <a:lnTo>
                        <a:pt x="694" y="659"/>
                      </a:lnTo>
                      <a:lnTo>
                        <a:pt x="139" y="659"/>
                      </a:lnTo>
                      <a:lnTo>
                        <a:pt x="139" y="139"/>
                      </a:lnTo>
                      <a:close/>
                      <a:moveTo>
                        <a:pt x="1" y="0"/>
                      </a:moveTo>
                      <a:lnTo>
                        <a:pt x="1" y="798"/>
                      </a:lnTo>
                      <a:lnTo>
                        <a:pt x="833" y="798"/>
                      </a:lnTo>
                      <a:lnTo>
                        <a:pt x="83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41" name="Google Shape;3841;p72"/>
              <p:cNvSpPr/>
              <p:nvPr/>
            </p:nvSpPr>
            <p:spPr>
              <a:xfrm>
                <a:off x="4300970" y="4396400"/>
                <a:ext cx="3826243" cy="101969"/>
              </a:xfrm>
              <a:custGeom>
                <a:avLst/>
                <a:gdLst/>
                <a:ahLst/>
                <a:cxnLst/>
                <a:rect l="l" t="t" r="r" b="b"/>
                <a:pathLst>
                  <a:path w="23420" h="22761" extrusionOk="0">
                    <a:moveTo>
                      <a:pt x="1" y="1"/>
                    </a:moveTo>
                    <a:lnTo>
                      <a:pt x="1" y="22761"/>
                    </a:lnTo>
                    <a:lnTo>
                      <a:pt x="23420" y="22761"/>
                    </a:lnTo>
                    <a:lnTo>
                      <a:pt x="23420" y="1"/>
                    </a:ln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842" name="Google Shape;3842;p72"/>
          <p:cNvSpPr txBox="1">
            <a:spLocks noGrp="1"/>
          </p:cNvSpPr>
          <p:nvPr>
            <p:ph type="title" idx="4294967295"/>
          </p:nvPr>
        </p:nvSpPr>
        <p:spPr>
          <a:xfrm>
            <a:off x="4300979" y="1340425"/>
            <a:ext cx="1907100" cy="4035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2200">
                <a:latin typeface="Raleway"/>
                <a:ea typeface="Raleway"/>
                <a:cs typeface="Raleway"/>
                <a:sym typeface="Raleway"/>
              </a:rPr>
              <a:t>Notes</a:t>
            </a:r>
            <a:endParaRPr sz="2200">
              <a:latin typeface="Raleway"/>
              <a:ea typeface="Raleway"/>
              <a:cs typeface="Raleway"/>
              <a:sym typeface="Raleway"/>
            </a:endParaRPr>
          </a:p>
        </p:txBody>
      </p:sp>
      <p:sp>
        <p:nvSpPr>
          <p:cNvPr id="3844" name="Google Shape;3844;p72"/>
          <p:cNvSpPr txBox="1">
            <a:spLocks noGrp="1"/>
          </p:cNvSpPr>
          <p:nvPr>
            <p:ph type="title" idx="4294967295"/>
          </p:nvPr>
        </p:nvSpPr>
        <p:spPr>
          <a:xfrm>
            <a:off x="1020596" y="3165651"/>
            <a:ext cx="718500" cy="6597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t>02</a:t>
            </a:r>
            <a:endParaRPr/>
          </a:p>
        </p:txBody>
      </p:sp>
      <p:sp>
        <p:nvSpPr>
          <p:cNvPr id="3845" name="Google Shape;3845;p72"/>
          <p:cNvSpPr txBox="1">
            <a:spLocks noGrp="1"/>
          </p:cNvSpPr>
          <p:nvPr>
            <p:ph type="subTitle" idx="4294967295"/>
          </p:nvPr>
        </p:nvSpPr>
        <p:spPr>
          <a:xfrm>
            <a:off x="1911520" y="3375716"/>
            <a:ext cx="2067900" cy="4326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1200"/>
              </a:spcAft>
              <a:buNone/>
            </a:pPr>
            <a:r>
              <a:rPr lang="en" sz="1600" dirty="0"/>
              <a:t>Is Assignment Problem a NP-hard problem?</a:t>
            </a:r>
            <a:endParaRPr sz="1600" dirty="0">
              <a:solidFill>
                <a:schemeClr val="dk1"/>
              </a:solidFill>
            </a:endParaRPr>
          </a:p>
        </p:txBody>
      </p:sp>
      <p:grpSp>
        <p:nvGrpSpPr>
          <p:cNvPr id="3846" name="Google Shape;3846;p72"/>
          <p:cNvGrpSpPr/>
          <p:nvPr/>
        </p:nvGrpSpPr>
        <p:grpSpPr>
          <a:xfrm>
            <a:off x="986939" y="3133694"/>
            <a:ext cx="785813" cy="723613"/>
            <a:chOff x="1087275" y="1394225"/>
            <a:chExt cx="906150" cy="834425"/>
          </a:xfrm>
        </p:grpSpPr>
        <p:sp>
          <p:nvSpPr>
            <p:cNvPr id="3847" name="Google Shape;3847;p72"/>
            <p:cNvSpPr/>
            <p:nvPr/>
          </p:nvSpPr>
          <p:spPr>
            <a:xfrm>
              <a:off x="1495050" y="1394225"/>
              <a:ext cx="91800" cy="918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3848;p72"/>
            <p:cNvSpPr/>
            <p:nvPr/>
          </p:nvSpPr>
          <p:spPr>
            <a:xfrm>
              <a:off x="1495050" y="2136850"/>
              <a:ext cx="91800" cy="918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72"/>
            <p:cNvSpPr/>
            <p:nvPr/>
          </p:nvSpPr>
          <p:spPr>
            <a:xfrm>
              <a:off x="1087275" y="1745250"/>
              <a:ext cx="91800" cy="918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72"/>
            <p:cNvSpPr/>
            <p:nvPr/>
          </p:nvSpPr>
          <p:spPr>
            <a:xfrm>
              <a:off x="1901625" y="1745250"/>
              <a:ext cx="91800" cy="918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53" name="Google Shape;3853;p72"/>
          <p:cNvGrpSpPr/>
          <p:nvPr/>
        </p:nvGrpSpPr>
        <p:grpSpPr>
          <a:xfrm>
            <a:off x="8072405" y="468543"/>
            <a:ext cx="291607" cy="291607"/>
            <a:chOff x="4986154" y="2841352"/>
            <a:chExt cx="705900" cy="705900"/>
          </a:xfrm>
        </p:grpSpPr>
        <p:sp>
          <p:nvSpPr>
            <p:cNvPr id="3854" name="Google Shape;3854;p72"/>
            <p:cNvSpPr/>
            <p:nvPr/>
          </p:nvSpPr>
          <p:spPr>
            <a:xfrm>
              <a:off x="4986154" y="2841352"/>
              <a:ext cx="705900" cy="705900"/>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5" name="Google Shape;3855;p72"/>
            <p:cNvSpPr/>
            <p:nvPr/>
          </p:nvSpPr>
          <p:spPr>
            <a:xfrm>
              <a:off x="5100061" y="2955259"/>
              <a:ext cx="477300" cy="477300"/>
            </a:xfrm>
            <a:prstGeom prst="mathPlus">
              <a:avLst>
                <a:gd name="adj1" fmla="val 0"/>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56" name="Google Shape;3856;p72"/>
          <p:cNvGrpSpPr/>
          <p:nvPr/>
        </p:nvGrpSpPr>
        <p:grpSpPr>
          <a:xfrm>
            <a:off x="855506" y="-106105"/>
            <a:ext cx="1148935" cy="777789"/>
            <a:chOff x="855506" y="-106105"/>
            <a:chExt cx="1148935" cy="777789"/>
          </a:xfrm>
        </p:grpSpPr>
        <p:grpSp>
          <p:nvGrpSpPr>
            <p:cNvPr id="3857" name="Google Shape;3857;p72"/>
            <p:cNvGrpSpPr/>
            <p:nvPr/>
          </p:nvGrpSpPr>
          <p:grpSpPr>
            <a:xfrm>
              <a:off x="855506" y="-106105"/>
              <a:ext cx="1148935" cy="777789"/>
              <a:chOff x="855506" y="-106105"/>
              <a:chExt cx="1148935" cy="777789"/>
            </a:xfrm>
          </p:grpSpPr>
          <p:sp>
            <p:nvSpPr>
              <p:cNvPr id="3858" name="Google Shape;3858;p72"/>
              <p:cNvSpPr/>
              <p:nvPr/>
            </p:nvSpPr>
            <p:spPr>
              <a:xfrm>
                <a:off x="1232552" y="-100214"/>
                <a:ext cx="11896" cy="771898"/>
              </a:xfrm>
              <a:custGeom>
                <a:avLst/>
                <a:gdLst/>
                <a:ahLst/>
                <a:cxnLst/>
                <a:rect l="l" t="t" r="r" b="b"/>
                <a:pathLst>
                  <a:path w="89" h="11461" extrusionOk="0">
                    <a:moveTo>
                      <a:pt x="0" y="0"/>
                    </a:moveTo>
                    <a:lnTo>
                      <a:pt x="0" y="11460"/>
                    </a:lnTo>
                    <a:lnTo>
                      <a:pt x="88" y="11460"/>
                    </a:lnTo>
                    <a:lnTo>
                      <a:pt x="8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9" name="Google Shape;3859;p72"/>
              <p:cNvSpPr/>
              <p:nvPr/>
            </p:nvSpPr>
            <p:spPr>
              <a:xfrm>
                <a:off x="1615486" y="-100214"/>
                <a:ext cx="11896" cy="771898"/>
              </a:xfrm>
              <a:custGeom>
                <a:avLst/>
                <a:gdLst/>
                <a:ahLst/>
                <a:cxnLst/>
                <a:rect l="l" t="t" r="r" b="b"/>
                <a:pathLst>
                  <a:path w="89" h="11461" extrusionOk="0">
                    <a:moveTo>
                      <a:pt x="0" y="0"/>
                    </a:moveTo>
                    <a:lnTo>
                      <a:pt x="0" y="11460"/>
                    </a:lnTo>
                    <a:lnTo>
                      <a:pt x="88" y="11460"/>
                    </a:lnTo>
                    <a:lnTo>
                      <a:pt x="8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0" name="Google Shape;3860;p72"/>
              <p:cNvSpPr/>
              <p:nvPr/>
            </p:nvSpPr>
            <p:spPr>
              <a:xfrm>
                <a:off x="855506" y="-106105"/>
                <a:ext cx="1148935" cy="771898"/>
              </a:xfrm>
              <a:custGeom>
                <a:avLst/>
                <a:gdLst/>
                <a:ahLst/>
                <a:cxnLst/>
                <a:rect l="l" t="t" r="r" b="b"/>
                <a:pathLst>
                  <a:path w="11416" h="11461" extrusionOk="0">
                    <a:moveTo>
                      <a:pt x="11328" y="88"/>
                    </a:moveTo>
                    <a:lnTo>
                      <a:pt x="11328" y="11372"/>
                    </a:lnTo>
                    <a:lnTo>
                      <a:pt x="88" y="11372"/>
                    </a:lnTo>
                    <a:lnTo>
                      <a:pt x="88" y="88"/>
                    </a:lnTo>
                    <a:close/>
                    <a:moveTo>
                      <a:pt x="0" y="0"/>
                    </a:moveTo>
                    <a:lnTo>
                      <a:pt x="0" y="11460"/>
                    </a:lnTo>
                    <a:lnTo>
                      <a:pt x="11416" y="11460"/>
                    </a:lnTo>
                    <a:lnTo>
                      <a:pt x="11416" y="11416"/>
                    </a:lnTo>
                    <a:lnTo>
                      <a:pt x="1141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61" name="Google Shape;3861;p72"/>
            <p:cNvGrpSpPr/>
            <p:nvPr/>
          </p:nvGrpSpPr>
          <p:grpSpPr>
            <a:xfrm>
              <a:off x="1489383" y="128787"/>
              <a:ext cx="313200" cy="313200"/>
              <a:chOff x="2053583" y="3822225"/>
              <a:chExt cx="313200" cy="313200"/>
            </a:xfrm>
          </p:grpSpPr>
          <p:sp>
            <p:nvSpPr>
              <p:cNvPr id="3862" name="Google Shape;3862;p72"/>
              <p:cNvSpPr/>
              <p:nvPr/>
            </p:nvSpPr>
            <p:spPr>
              <a:xfrm>
                <a:off x="2053583" y="3822225"/>
                <a:ext cx="313200" cy="313200"/>
              </a:xfrm>
              <a:prstGeom prst="ellipse">
                <a:avLst/>
              </a:prstGeom>
              <a:solidFill>
                <a:schemeClr val="lt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3" name="Google Shape;3863;p72"/>
              <p:cNvSpPr/>
              <p:nvPr/>
            </p:nvSpPr>
            <p:spPr>
              <a:xfrm>
                <a:off x="2104128" y="3872769"/>
                <a:ext cx="211800" cy="211800"/>
              </a:xfrm>
              <a:prstGeom prst="mathPlus">
                <a:avLst>
                  <a:gd name="adj1" fmla="val 0"/>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 name="TextBox 5">
            <a:extLst>
              <a:ext uri="{FF2B5EF4-FFF2-40B4-BE49-F238E27FC236}">
                <a16:creationId xmlns:a16="http://schemas.microsoft.com/office/drawing/2014/main" id="{B19E4679-0C6E-2B39-D714-3B32A52B685B}"/>
              </a:ext>
            </a:extLst>
          </p:cNvPr>
          <p:cNvSpPr txBox="1"/>
          <p:nvPr/>
        </p:nvSpPr>
        <p:spPr>
          <a:xfrm>
            <a:off x="4526897" y="2237881"/>
            <a:ext cx="3362363" cy="2000548"/>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marL="139700" lvl="0">
              <a:spcBef>
                <a:spcPts val="2400"/>
              </a:spcBef>
              <a:buSzPts val="1400"/>
            </a:pPr>
            <a:endParaRPr lang="en-US" sz="1600" dirty="0">
              <a:solidFill>
                <a:srgbClr val="000000"/>
              </a:solidFill>
              <a:latin typeface="DM Sans"/>
              <a:ea typeface="DM Sans"/>
              <a:cs typeface="DM Sans"/>
              <a:sym typeface="DM Sans"/>
            </a:endParaRPr>
          </a:p>
          <a:p>
            <a:pPr marL="139700" lvl="0">
              <a:spcBef>
                <a:spcPts val="2400"/>
              </a:spcBef>
              <a:buSzPts val="1400"/>
            </a:pPr>
            <a:endParaRPr lang="en-US" sz="1600" dirty="0">
              <a:solidFill>
                <a:srgbClr val="000000"/>
              </a:solidFill>
              <a:latin typeface="DM Sans"/>
              <a:ea typeface="DM Sans"/>
              <a:cs typeface="DM Sans"/>
              <a:sym typeface="DM Sans"/>
            </a:endParaRPr>
          </a:p>
          <a:p>
            <a:pPr marL="139700" lvl="0">
              <a:spcBef>
                <a:spcPts val="2400"/>
              </a:spcBef>
              <a:buSzPts val="1400"/>
            </a:pPr>
            <a:endParaRPr lang="en-US" sz="1600" dirty="0">
              <a:solidFill>
                <a:srgbClr val="000000"/>
              </a:solidFill>
              <a:latin typeface="DM Sans"/>
              <a:ea typeface="DM Sans"/>
              <a:cs typeface="DM Sans"/>
              <a:sym typeface="DM Sans"/>
            </a:endParaRPr>
          </a:p>
          <a:p>
            <a:pPr marL="139700" lvl="0">
              <a:spcBef>
                <a:spcPts val="2400"/>
              </a:spcBef>
              <a:buSzPts val="1400"/>
            </a:pPr>
            <a:endParaRPr lang="en-US" sz="1600" dirty="0">
              <a:solidFill>
                <a:srgbClr val="000000"/>
              </a:solidFill>
              <a:latin typeface="DM Sans"/>
              <a:ea typeface="DM Sans"/>
              <a:cs typeface="DM Sans"/>
              <a:sym typeface="DM San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nodePh="1">
                                  <p:stCondLst>
                                    <p:cond delay="0"/>
                                  </p:stCondLst>
                                  <p:endCondLst>
                                    <p:cond evt="begin" delay="0">
                                      <p:tn val="5"/>
                                    </p:cond>
                                  </p:end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barn(inVertical)">
                                      <p:cBhvr>
                                        <p:cTn id="7"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50"/>
        <p:cNvGrpSpPr/>
        <p:nvPr/>
      </p:nvGrpSpPr>
      <p:grpSpPr>
        <a:xfrm>
          <a:off x="0" y="0"/>
          <a:ext cx="0" cy="0"/>
          <a:chOff x="0" y="0"/>
          <a:chExt cx="0" cy="0"/>
        </a:xfrm>
      </p:grpSpPr>
      <p:sp>
        <p:nvSpPr>
          <p:cNvPr id="1251" name="Google Shape;1251;p45"/>
          <p:cNvSpPr txBox="1">
            <a:spLocks noGrp="1"/>
          </p:cNvSpPr>
          <p:nvPr>
            <p:ph type="title"/>
          </p:nvPr>
        </p:nvSpPr>
        <p:spPr>
          <a:xfrm>
            <a:off x="1577169" y="1568238"/>
            <a:ext cx="2886600"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000"/>
              <a:t>Selection Sort and Buble Sort</a:t>
            </a:r>
            <a:endParaRPr sz="2000"/>
          </a:p>
        </p:txBody>
      </p:sp>
      <p:sp>
        <p:nvSpPr>
          <p:cNvPr id="1252" name="Google Shape;1252;p45"/>
          <p:cNvSpPr txBox="1">
            <a:spLocks noGrp="1"/>
          </p:cNvSpPr>
          <p:nvPr>
            <p:ph type="title" idx="2"/>
          </p:nvPr>
        </p:nvSpPr>
        <p:spPr>
          <a:xfrm>
            <a:off x="754813" y="1437888"/>
            <a:ext cx="804000" cy="745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1254" name="Google Shape;1254;p45"/>
          <p:cNvSpPr txBox="1">
            <a:spLocks noGrp="1"/>
          </p:cNvSpPr>
          <p:nvPr>
            <p:ph type="title" idx="3"/>
          </p:nvPr>
        </p:nvSpPr>
        <p:spPr>
          <a:xfrm>
            <a:off x="1400100" y="604850"/>
            <a:ext cx="63438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APPLICATIONS</a:t>
            </a:r>
            <a:endParaRPr/>
          </a:p>
        </p:txBody>
      </p:sp>
      <p:sp>
        <p:nvSpPr>
          <p:cNvPr id="1255" name="Google Shape;1255;p45"/>
          <p:cNvSpPr txBox="1">
            <a:spLocks noGrp="1"/>
          </p:cNvSpPr>
          <p:nvPr>
            <p:ph type="title" idx="4"/>
          </p:nvPr>
        </p:nvSpPr>
        <p:spPr>
          <a:xfrm>
            <a:off x="1587587" y="2655502"/>
            <a:ext cx="2865765"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000"/>
              <a:t>Closest-Pair and Convex-Hull problems</a:t>
            </a:r>
            <a:endParaRPr sz="2000"/>
          </a:p>
        </p:txBody>
      </p:sp>
      <p:sp>
        <p:nvSpPr>
          <p:cNvPr id="1256" name="Google Shape;1256;p45"/>
          <p:cNvSpPr txBox="1">
            <a:spLocks noGrp="1"/>
          </p:cNvSpPr>
          <p:nvPr>
            <p:ph type="title" idx="5"/>
          </p:nvPr>
        </p:nvSpPr>
        <p:spPr>
          <a:xfrm>
            <a:off x="745686" y="2525152"/>
            <a:ext cx="804000" cy="745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1258" name="Google Shape;1258;p45"/>
          <p:cNvSpPr txBox="1">
            <a:spLocks noGrp="1"/>
          </p:cNvSpPr>
          <p:nvPr>
            <p:ph type="title" idx="7"/>
          </p:nvPr>
        </p:nvSpPr>
        <p:spPr>
          <a:xfrm>
            <a:off x="1645148" y="3773100"/>
            <a:ext cx="2886600"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DFS and BFS</a:t>
            </a:r>
            <a:endParaRPr/>
          </a:p>
        </p:txBody>
      </p:sp>
      <p:sp>
        <p:nvSpPr>
          <p:cNvPr id="1259" name="Google Shape;1259;p45"/>
          <p:cNvSpPr txBox="1">
            <a:spLocks noGrp="1"/>
          </p:cNvSpPr>
          <p:nvPr>
            <p:ph type="title" idx="8"/>
          </p:nvPr>
        </p:nvSpPr>
        <p:spPr>
          <a:xfrm>
            <a:off x="754813" y="3617912"/>
            <a:ext cx="804000" cy="745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05</a:t>
            </a:r>
            <a:endParaRPr/>
          </a:p>
        </p:txBody>
      </p:sp>
      <p:sp>
        <p:nvSpPr>
          <p:cNvPr id="1261" name="Google Shape;1261;p45"/>
          <p:cNvSpPr txBox="1">
            <a:spLocks noGrp="1"/>
          </p:cNvSpPr>
          <p:nvPr>
            <p:ph type="title" idx="13"/>
          </p:nvPr>
        </p:nvSpPr>
        <p:spPr>
          <a:xfrm>
            <a:off x="5539400" y="1572068"/>
            <a:ext cx="3108465"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000"/>
              <a:t>Sequential Search and Brute-Force String Matching</a:t>
            </a:r>
            <a:endParaRPr sz="2000"/>
          </a:p>
        </p:txBody>
      </p:sp>
      <p:sp>
        <p:nvSpPr>
          <p:cNvPr id="1262" name="Google Shape;1262;p45"/>
          <p:cNvSpPr txBox="1">
            <a:spLocks noGrp="1"/>
          </p:cNvSpPr>
          <p:nvPr>
            <p:ph type="title" idx="14"/>
          </p:nvPr>
        </p:nvSpPr>
        <p:spPr>
          <a:xfrm>
            <a:off x="4623363" y="1437888"/>
            <a:ext cx="804000" cy="745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1264" name="Google Shape;1264;p45"/>
          <p:cNvSpPr txBox="1">
            <a:spLocks noGrp="1"/>
          </p:cNvSpPr>
          <p:nvPr>
            <p:ph type="title" idx="16"/>
          </p:nvPr>
        </p:nvSpPr>
        <p:spPr>
          <a:xfrm>
            <a:off x="5539400" y="2645199"/>
            <a:ext cx="2886600"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Exhautive Search</a:t>
            </a:r>
            <a:endParaRPr/>
          </a:p>
        </p:txBody>
      </p:sp>
      <p:sp>
        <p:nvSpPr>
          <p:cNvPr id="1265" name="Google Shape;1265;p45"/>
          <p:cNvSpPr txBox="1">
            <a:spLocks noGrp="1"/>
          </p:cNvSpPr>
          <p:nvPr>
            <p:ph type="title" idx="17"/>
          </p:nvPr>
        </p:nvSpPr>
        <p:spPr>
          <a:xfrm>
            <a:off x="4614236" y="2525152"/>
            <a:ext cx="804000" cy="745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grpSp>
        <p:nvGrpSpPr>
          <p:cNvPr id="1270" name="Google Shape;1270;p45"/>
          <p:cNvGrpSpPr/>
          <p:nvPr/>
        </p:nvGrpSpPr>
        <p:grpSpPr>
          <a:xfrm>
            <a:off x="703138" y="1394225"/>
            <a:ext cx="906150" cy="834425"/>
            <a:chOff x="1087275" y="1394225"/>
            <a:chExt cx="906150" cy="834425"/>
          </a:xfrm>
        </p:grpSpPr>
        <p:sp>
          <p:nvSpPr>
            <p:cNvPr id="1271" name="Google Shape;1271;p45"/>
            <p:cNvSpPr/>
            <p:nvPr/>
          </p:nvSpPr>
          <p:spPr>
            <a:xfrm>
              <a:off x="1495050" y="1394225"/>
              <a:ext cx="91800" cy="918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45"/>
            <p:cNvSpPr/>
            <p:nvPr/>
          </p:nvSpPr>
          <p:spPr>
            <a:xfrm>
              <a:off x="1495050" y="2136850"/>
              <a:ext cx="91800" cy="918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45"/>
            <p:cNvSpPr/>
            <p:nvPr/>
          </p:nvSpPr>
          <p:spPr>
            <a:xfrm>
              <a:off x="1087275" y="1745250"/>
              <a:ext cx="91800" cy="918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45"/>
            <p:cNvSpPr/>
            <p:nvPr/>
          </p:nvSpPr>
          <p:spPr>
            <a:xfrm>
              <a:off x="1901625" y="1745250"/>
              <a:ext cx="91800" cy="918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5" name="Google Shape;1275;p45"/>
          <p:cNvGrpSpPr/>
          <p:nvPr/>
        </p:nvGrpSpPr>
        <p:grpSpPr>
          <a:xfrm>
            <a:off x="703138" y="3572675"/>
            <a:ext cx="906150" cy="834425"/>
            <a:chOff x="1087275" y="1394225"/>
            <a:chExt cx="906150" cy="834425"/>
          </a:xfrm>
        </p:grpSpPr>
        <p:sp>
          <p:nvSpPr>
            <p:cNvPr id="1276" name="Google Shape;1276;p45"/>
            <p:cNvSpPr/>
            <p:nvPr/>
          </p:nvSpPr>
          <p:spPr>
            <a:xfrm>
              <a:off x="1495050" y="1394225"/>
              <a:ext cx="91800" cy="918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45"/>
            <p:cNvSpPr/>
            <p:nvPr/>
          </p:nvSpPr>
          <p:spPr>
            <a:xfrm>
              <a:off x="1495050" y="2136850"/>
              <a:ext cx="91800" cy="918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45"/>
            <p:cNvSpPr/>
            <p:nvPr/>
          </p:nvSpPr>
          <p:spPr>
            <a:xfrm>
              <a:off x="1087275" y="1745250"/>
              <a:ext cx="91800" cy="918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45"/>
            <p:cNvSpPr/>
            <p:nvPr/>
          </p:nvSpPr>
          <p:spPr>
            <a:xfrm>
              <a:off x="1901625" y="1745250"/>
              <a:ext cx="91800" cy="918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0" name="Google Shape;1280;p45"/>
          <p:cNvGrpSpPr/>
          <p:nvPr/>
        </p:nvGrpSpPr>
        <p:grpSpPr>
          <a:xfrm>
            <a:off x="4563161" y="2480702"/>
            <a:ext cx="906150" cy="834425"/>
            <a:chOff x="1087275" y="1394225"/>
            <a:chExt cx="906150" cy="834425"/>
          </a:xfrm>
        </p:grpSpPr>
        <p:sp>
          <p:nvSpPr>
            <p:cNvPr id="1281" name="Google Shape;1281;p45"/>
            <p:cNvSpPr/>
            <p:nvPr/>
          </p:nvSpPr>
          <p:spPr>
            <a:xfrm>
              <a:off x="1495050" y="1394225"/>
              <a:ext cx="91800" cy="918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45"/>
            <p:cNvSpPr/>
            <p:nvPr/>
          </p:nvSpPr>
          <p:spPr>
            <a:xfrm>
              <a:off x="1495050" y="2136850"/>
              <a:ext cx="91800" cy="918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45"/>
            <p:cNvSpPr/>
            <p:nvPr/>
          </p:nvSpPr>
          <p:spPr>
            <a:xfrm>
              <a:off x="1087275" y="1745250"/>
              <a:ext cx="91800" cy="918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45"/>
            <p:cNvSpPr/>
            <p:nvPr/>
          </p:nvSpPr>
          <p:spPr>
            <a:xfrm>
              <a:off x="1901625" y="1745250"/>
              <a:ext cx="91800" cy="918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5" name="Google Shape;1285;p45"/>
          <p:cNvGrpSpPr/>
          <p:nvPr/>
        </p:nvGrpSpPr>
        <p:grpSpPr>
          <a:xfrm>
            <a:off x="801772" y="447667"/>
            <a:ext cx="531578" cy="663146"/>
            <a:chOff x="801772" y="447667"/>
            <a:chExt cx="531578" cy="663146"/>
          </a:xfrm>
        </p:grpSpPr>
        <p:sp>
          <p:nvSpPr>
            <p:cNvPr id="1286" name="Google Shape;1286;p45"/>
            <p:cNvSpPr/>
            <p:nvPr/>
          </p:nvSpPr>
          <p:spPr>
            <a:xfrm>
              <a:off x="801772" y="447667"/>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45"/>
            <p:cNvSpPr/>
            <p:nvPr/>
          </p:nvSpPr>
          <p:spPr>
            <a:xfrm>
              <a:off x="1135355" y="447667"/>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88" name="Google Shape;1288;p45"/>
            <p:cNvCxnSpPr/>
            <p:nvPr/>
          </p:nvCxnSpPr>
          <p:spPr>
            <a:xfrm>
              <a:off x="867188" y="681575"/>
              <a:ext cx="313200" cy="0"/>
            </a:xfrm>
            <a:prstGeom prst="straightConnector1">
              <a:avLst/>
            </a:prstGeom>
            <a:noFill/>
            <a:ln w="9525" cap="flat" cmpd="sng">
              <a:solidFill>
                <a:schemeClr val="dk1"/>
              </a:solidFill>
              <a:prstDash val="solid"/>
              <a:round/>
              <a:headEnd type="none" w="med" len="med"/>
              <a:tailEnd type="none" w="med" len="med"/>
            </a:ln>
          </p:spPr>
        </p:cxnSp>
        <p:cxnSp>
          <p:nvCxnSpPr>
            <p:cNvPr id="1289" name="Google Shape;1289;p45"/>
            <p:cNvCxnSpPr/>
            <p:nvPr/>
          </p:nvCxnSpPr>
          <p:spPr>
            <a:xfrm>
              <a:off x="867188" y="736400"/>
              <a:ext cx="313200" cy="0"/>
            </a:xfrm>
            <a:prstGeom prst="straightConnector1">
              <a:avLst/>
            </a:prstGeom>
            <a:noFill/>
            <a:ln w="9525" cap="flat" cmpd="sng">
              <a:solidFill>
                <a:schemeClr val="dk1"/>
              </a:solidFill>
              <a:prstDash val="solid"/>
              <a:round/>
              <a:headEnd type="none" w="med" len="med"/>
              <a:tailEnd type="none" w="med" len="med"/>
            </a:ln>
          </p:spPr>
        </p:cxnSp>
        <p:cxnSp>
          <p:nvCxnSpPr>
            <p:cNvPr id="1290" name="Google Shape;1290;p45"/>
            <p:cNvCxnSpPr/>
            <p:nvPr/>
          </p:nvCxnSpPr>
          <p:spPr>
            <a:xfrm>
              <a:off x="867188" y="788650"/>
              <a:ext cx="313200" cy="0"/>
            </a:xfrm>
            <a:prstGeom prst="straightConnector1">
              <a:avLst/>
            </a:prstGeom>
            <a:noFill/>
            <a:ln w="9525" cap="flat" cmpd="sng">
              <a:solidFill>
                <a:schemeClr val="dk1"/>
              </a:solidFill>
              <a:prstDash val="solid"/>
              <a:round/>
              <a:headEnd type="none" w="med" len="med"/>
              <a:tailEnd type="none" w="med" len="med"/>
            </a:ln>
          </p:spPr>
        </p:cxnSp>
        <p:sp>
          <p:nvSpPr>
            <p:cNvPr id="1291" name="Google Shape;1291;p45"/>
            <p:cNvSpPr/>
            <p:nvPr/>
          </p:nvSpPr>
          <p:spPr>
            <a:xfrm>
              <a:off x="1135350" y="912813"/>
              <a:ext cx="198000" cy="1980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45"/>
            <p:cNvSpPr/>
            <p:nvPr/>
          </p:nvSpPr>
          <p:spPr>
            <a:xfrm>
              <a:off x="1188375" y="966263"/>
              <a:ext cx="91950" cy="91100"/>
            </a:xfrm>
            <a:custGeom>
              <a:avLst/>
              <a:gdLst/>
              <a:ahLst/>
              <a:cxnLst/>
              <a:rect l="l" t="t" r="r" b="b"/>
              <a:pathLst>
                <a:path w="3678" h="3644" fill="none" extrusionOk="0">
                  <a:moveTo>
                    <a:pt x="3157" y="0"/>
                  </a:moveTo>
                  <a:lnTo>
                    <a:pt x="1839" y="1319"/>
                  </a:lnTo>
                  <a:lnTo>
                    <a:pt x="486" y="0"/>
                  </a:lnTo>
                  <a:lnTo>
                    <a:pt x="0" y="486"/>
                  </a:lnTo>
                  <a:lnTo>
                    <a:pt x="1319" y="1805"/>
                  </a:lnTo>
                  <a:lnTo>
                    <a:pt x="0" y="3158"/>
                  </a:lnTo>
                  <a:lnTo>
                    <a:pt x="486" y="3643"/>
                  </a:lnTo>
                  <a:lnTo>
                    <a:pt x="1839" y="2325"/>
                  </a:lnTo>
                  <a:lnTo>
                    <a:pt x="3157" y="3643"/>
                  </a:lnTo>
                  <a:lnTo>
                    <a:pt x="3678" y="3158"/>
                  </a:lnTo>
                  <a:lnTo>
                    <a:pt x="2325" y="1805"/>
                  </a:lnTo>
                  <a:lnTo>
                    <a:pt x="3678" y="486"/>
                  </a:lnTo>
                  <a:lnTo>
                    <a:pt x="3157" y="0"/>
                  </a:lnTo>
                  <a:lnTo>
                    <a:pt x="3157" y="0"/>
                  </a:lnTo>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5" name="Google Shape;1295;p45"/>
          <p:cNvGrpSpPr/>
          <p:nvPr/>
        </p:nvGrpSpPr>
        <p:grpSpPr>
          <a:xfrm>
            <a:off x="8073868" y="4011416"/>
            <a:ext cx="716260" cy="729834"/>
            <a:chOff x="8073868" y="4011416"/>
            <a:chExt cx="716260" cy="729834"/>
          </a:xfrm>
        </p:grpSpPr>
        <p:grpSp>
          <p:nvGrpSpPr>
            <p:cNvPr id="1296" name="Google Shape;1296;p45"/>
            <p:cNvGrpSpPr/>
            <p:nvPr/>
          </p:nvGrpSpPr>
          <p:grpSpPr>
            <a:xfrm>
              <a:off x="8273893" y="4239541"/>
              <a:ext cx="516235" cy="501709"/>
              <a:chOff x="8050056" y="3202466"/>
              <a:chExt cx="516235" cy="501709"/>
            </a:xfrm>
          </p:grpSpPr>
          <p:sp>
            <p:nvSpPr>
              <p:cNvPr id="1297" name="Google Shape;1297;p45"/>
              <p:cNvSpPr/>
              <p:nvPr/>
            </p:nvSpPr>
            <p:spPr>
              <a:xfrm>
                <a:off x="8050056" y="3202466"/>
                <a:ext cx="516235" cy="501709"/>
              </a:xfrm>
              <a:custGeom>
                <a:avLst/>
                <a:gdLst/>
                <a:ahLst/>
                <a:cxnLst/>
                <a:rect l="l" t="t" r="r" b="b"/>
                <a:pathLst>
                  <a:path w="23420" h="22761" extrusionOk="0">
                    <a:moveTo>
                      <a:pt x="1" y="1"/>
                    </a:moveTo>
                    <a:lnTo>
                      <a:pt x="1" y="22761"/>
                    </a:lnTo>
                    <a:lnTo>
                      <a:pt x="23420" y="22761"/>
                    </a:lnTo>
                    <a:lnTo>
                      <a:pt x="23420" y="1"/>
                    </a:ln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45"/>
              <p:cNvSpPr/>
              <p:nvPr/>
            </p:nvSpPr>
            <p:spPr>
              <a:xfrm>
                <a:off x="8082172" y="3298064"/>
                <a:ext cx="452004" cy="373995"/>
              </a:xfrm>
              <a:custGeom>
                <a:avLst/>
                <a:gdLst/>
                <a:ahLst/>
                <a:cxnLst/>
                <a:rect l="l" t="t" r="r" b="b"/>
                <a:pathLst>
                  <a:path w="20506" h="16967" extrusionOk="0">
                    <a:moveTo>
                      <a:pt x="1" y="1"/>
                    </a:moveTo>
                    <a:lnTo>
                      <a:pt x="1" y="16967"/>
                    </a:lnTo>
                    <a:lnTo>
                      <a:pt x="20506" y="16967"/>
                    </a:lnTo>
                    <a:lnTo>
                      <a:pt x="20506"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45"/>
              <p:cNvSpPr/>
              <p:nvPr/>
            </p:nvSpPr>
            <p:spPr>
              <a:xfrm>
                <a:off x="8424029" y="3249901"/>
                <a:ext cx="20676" cy="3064"/>
              </a:xfrm>
              <a:custGeom>
                <a:avLst/>
                <a:gdLst/>
                <a:ahLst/>
                <a:cxnLst/>
                <a:rect l="l" t="t" r="r" b="b"/>
                <a:pathLst>
                  <a:path w="938" h="139" extrusionOk="0">
                    <a:moveTo>
                      <a:pt x="1" y="0"/>
                    </a:moveTo>
                    <a:lnTo>
                      <a:pt x="1" y="139"/>
                    </a:lnTo>
                    <a:lnTo>
                      <a:pt x="937" y="139"/>
                    </a:lnTo>
                    <a:lnTo>
                      <a:pt x="93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45"/>
              <p:cNvSpPr/>
              <p:nvPr/>
            </p:nvSpPr>
            <p:spPr>
              <a:xfrm>
                <a:off x="8509686" y="3243002"/>
                <a:ext cx="16091" cy="16091"/>
              </a:xfrm>
              <a:custGeom>
                <a:avLst/>
                <a:gdLst/>
                <a:ahLst/>
                <a:cxnLst/>
                <a:rect l="l" t="t" r="r" b="b"/>
                <a:pathLst>
                  <a:path w="730" h="730" extrusionOk="0">
                    <a:moveTo>
                      <a:pt x="105" y="1"/>
                    </a:moveTo>
                    <a:lnTo>
                      <a:pt x="0" y="105"/>
                    </a:lnTo>
                    <a:lnTo>
                      <a:pt x="660" y="729"/>
                    </a:lnTo>
                    <a:lnTo>
                      <a:pt x="729" y="660"/>
                    </a:lnTo>
                    <a:lnTo>
                      <a:pt x="10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45"/>
              <p:cNvSpPr/>
              <p:nvPr/>
            </p:nvSpPr>
            <p:spPr>
              <a:xfrm>
                <a:off x="8509686" y="3243002"/>
                <a:ext cx="16091" cy="16091"/>
              </a:xfrm>
              <a:custGeom>
                <a:avLst/>
                <a:gdLst/>
                <a:ahLst/>
                <a:cxnLst/>
                <a:rect l="l" t="t" r="r" b="b"/>
                <a:pathLst>
                  <a:path w="730" h="730" extrusionOk="0">
                    <a:moveTo>
                      <a:pt x="660" y="1"/>
                    </a:moveTo>
                    <a:lnTo>
                      <a:pt x="0" y="660"/>
                    </a:lnTo>
                    <a:lnTo>
                      <a:pt x="105" y="729"/>
                    </a:lnTo>
                    <a:lnTo>
                      <a:pt x="729" y="105"/>
                    </a:lnTo>
                    <a:lnTo>
                      <a:pt x="66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45"/>
              <p:cNvSpPr/>
              <p:nvPr/>
            </p:nvSpPr>
            <p:spPr>
              <a:xfrm>
                <a:off x="8466857" y="3242252"/>
                <a:ext cx="18383" cy="17612"/>
              </a:xfrm>
              <a:custGeom>
                <a:avLst/>
                <a:gdLst/>
                <a:ahLst/>
                <a:cxnLst/>
                <a:rect l="l" t="t" r="r" b="b"/>
                <a:pathLst>
                  <a:path w="834" h="799" extrusionOk="0">
                    <a:moveTo>
                      <a:pt x="694" y="139"/>
                    </a:moveTo>
                    <a:lnTo>
                      <a:pt x="694" y="659"/>
                    </a:lnTo>
                    <a:lnTo>
                      <a:pt x="139" y="659"/>
                    </a:lnTo>
                    <a:lnTo>
                      <a:pt x="139" y="139"/>
                    </a:lnTo>
                    <a:close/>
                    <a:moveTo>
                      <a:pt x="1" y="0"/>
                    </a:moveTo>
                    <a:lnTo>
                      <a:pt x="1" y="798"/>
                    </a:lnTo>
                    <a:lnTo>
                      <a:pt x="833" y="798"/>
                    </a:lnTo>
                    <a:lnTo>
                      <a:pt x="83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3" name="Google Shape;1303;p45"/>
            <p:cNvGrpSpPr/>
            <p:nvPr/>
          </p:nvGrpSpPr>
          <p:grpSpPr>
            <a:xfrm>
              <a:off x="8173881" y="4125478"/>
              <a:ext cx="516235" cy="501709"/>
              <a:chOff x="8050056" y="3202466"/>
              <a:chExt cx="516235" cy="501709"/>
            </a:xfrm>
          </p:grpSpPr>
          <p:sp>
            <p:nvSpPr>
              <p:cNvPr id="1304" name="Google Shape;1304;p45"/>
              <p:cNvSpPr/>
              <p:nvPr/>
            </p:nvSpPr>
            <p:spPr>
              <a:xfrm>
                <a:off x="8050056" y="3202466"/>
                <a:ext cx="516235" cy="501709"/>
              </a:xfrm>
              <a:custGeom>
                <a:avLst/>
                <a:gdLst/>
                <a:ahLst/>
                <a:cxnLst/>
                <a:rect l="l" t="t" r="r" b="b"/>
                <a:pathLst>
                  <a:path w="23420" h="22761" extrusionOk="0">
                    <a:moveTo>
                      <a:pt x="1" y="1"/>
                    </a:moveTo>
                    <a:lnTo>
                      <a:pt x="1" y="22761"/>
                    </a:lnTo>
                    <a:lnTo>
                      <a:pt x="23420" y="22761"/>
                    </a:lnTo>
                    <a:lnTo>
                      <a:pt x="23420" y="1"/>
                    </a:ln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45"/>
              <p:cNvSpPr/>
              <p:nvPr/>
            </p:nvSpPr>
            <p:spPr>
              <a:xfrm>
                <a:off x="8082172" y="3298064"/>
                <a:ext cx="452004" cy="373995"/>
              </a:xfrm>
              <a:custGeom>
                <a:avLst/>
                <a:gdLst/>
                <a:ahLst/>
                <a:cxnLst/>
                <a:rect l="l" t="t" r="r" b="b"/>
                <a:pathLst>
                  <a:path w="20506" h="16967" extrusionOk="0">
                    <a:moveTo>
                      <a:pt x="1" y="1"/>
                    </a:moveTo>
                    <a:lnTo>
                      <a:pt x="1" y="16967"/>
                    </a:lnTo>
                    <a:lnTo>
                      <a:pt x="20506" y="16967"/>
                    </a:lnTo>
                    <a:lnTo>
                      <a:pt x="20506"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45"/>
              <p:cNvSpPr/>
              <p:nvPr/>
            </p:nvSpPr>
            <p:spPr>
              <a:xfrm>
                <a:off x="8424029" y="3249901"/>
                <a:ext cx="20676" cy="3064"/>
              </a:xfrm>
              <a:custGeom>
                <a:avLst/>
                <a:gdLst/>
                <a:ahLst/>
                <a:cxnLst/>
                <a:rect l="l" t="t" r="r" b="b"/>
                <a:pathLst>
                  <a:path w="938" h="139" extrusionOk="0">
                    <a:moveTo>
                      <a:pt x="1" y="0"/>
                    </a:moveTo>
                    <a:lnTo>
                      <a:pt x="1" y="139"/>
                    </a:lnTo>
                    <a:lnTo>
                      <a:pt x="937" y="139"/>
                    </a:lnTo>
                    <a:lnTo>
                      <a:pt x="93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45"/>
              <p:cNvSpPr/>
              <p:nvPr/>
            </p:nvSpPr>
            <p:spPr>
              <a:xfrm>
                <a:off x="8509686" y="3243002"/>
                <a:ext cx="16091" cy="16091"/>
              </a:xfrm>
              <a:custGeom>
                <a:avLst/>
                <a:gdLst/>
                <a:ahLst/>
                <a:cxnLst/>
                <a:rect l="l" t="t" r="r" b="b"/>
                <a:pathLst>
                  <a:path w="730" h="730" extrusionOk="0">
                    <a:moveTo>
                      <a:pt x="105" y="1"/>
                    </a:moveTo>
                    <a:lnTo>
                      <a:pt x="0" y="105"/>
                    </a:lnTo>
                    <a:lnTo>
                      <a:pt x="660" y="729"/>
                    </a:lnTo>
                    <a:lnTo>
                      <a:pt x="729" y="660"/>
                    </a:lnTo>
                    <a:lnTo>
                      <a:pt x="10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45"/>
              <p:cNvSpPr/>
              <p:nvPr/>
            </p:nvSpPr>
            <p:spPr>
              <a:xfrm>
                <a:off x="8509686" y="3243002"/>
                <a:ext cx="16091" cy="16091"/>
              </a:xfrm>
              <a:custGeom>
                <a:avLst/>
                <a:gdLst/>
                <a:ahLst/>
                <a:cxnLst/>
                <a:rect l="l" t="t" r="r" b="b"/>
                <a:pathLst>
                  <a:path w="730" h="730" extrusionOk="0">
                    <a:moveTo>
                      <a:pt x="660" y="1"/>
                    </a:moveTo>
                    <a:lnTo>
                      <a:pt x="0" y="660"/>
                    </a:lnTo>
                    <a:lnTo>
                      <a:pt x="105" y="729"/>
                    </a:lnTo>
                    <a:lnTo>
                      <a:pt x="729" y="105"/>
                    </a:lnTo>
                    <a:lnTo>
                      <a:pt x="66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45"/>
              <p:cNvSpPr/>
              <p:nvPr/>
            </p:nvSpPr>
            <p:spPr>
              <a:xfrm>
                <a:off x="8466857" y="3242252"/>
                <a:ext cx="18383" cy="17612"/>
              </a:xfrm>
              <a:custGeom>
                <a:avLst/>
                <a:gdLst/>
                <a:ahLst/>
                <a:cxnLst/>
                <a:rect l="l" t="t" r="r" b="b"/>
                <a:pathLst>
                  <a:path w="834" h="799" extrusionOk="0">
                    <a:moveTo>
                      <a:pt x="694" y="139"/>
                    </a:moveTo>
                    <a:lnTo>
                      <a:pt x="694" y="659"/>
                    </a:lnTo>
                    <a:lnTo>
                      <a:pt x="139" y="659"/>
                    </a:lnTo>
                    <a:lnTo>
                      <a:pt x="139" y="139"/>
                    </a:lnTo>
                    <a:close/>
                    <a:moveTo>
                      <a:pt x="1" y="0"/>
                    </a:moveTo>
                    <a:lnTo>
                      <a:pt x="1" y="798"/>
                    </a:lnTo>
                    <a:lnTo>
                      <a:pt x="833" y="798"/>
                    </a:lnTo>
                    <a:lnTo>
                      <a:pt x="83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0" name="Google Shape;1310;p45"/>
            <p:cNvGrpSpPr/>
            <p:nvPr/>
          </p:nvGrpSpPr>
          <p:grpSpPr>
            <a:xfrm>
              <a:off x="8073868" y="4011416"/>
              <a:ext cx="516235" cy="501709"/>
              <a:chOff x="8050056" y="3202466"/>
              <a:chExt cx="516235" cy="501709"/>
            </a:xfrm>
          </p:grpSpPr>
          <p:sp>
            <p:nvSpPr>
              <p:cNvPr id="1311" name="Google Shape;1311;p45"/>
              <p:cNvSpPr/>
              <p:nvPr/>
            </p:nvSpPr>
            <p:spPr>
              <a:xfrm>
                <a:off x="8050056" y="3202466"/>
                <a:ext cx="516235" cy="501709"/>
              </a:xfrm>
              <a:custGeom>
                <a:avLst/>
                <a:gdLst/>
                <a:ahLst/>
                <a:cxnLst/>
                <a:rect l="l" t="t" r="r" b="b"/>
                <a:pathLst>
                  <a:path w="23420" h="22761" extrusionOk="0">
                    <a:moveTo>
                      <a:pt x="1" y="1"/>
                    </a:moveTo>
                    <a:lnTo>
                      <a:pt x="1" y="22761"/>
                    </a:lnTo>
                    <a:lnTo>
                      <a:pt x="23420" y="22761"/>
                    </a:lnTo>
                    <a:lnTo>
                      <a:pt x="23420" y="1"/>
                    </a:ln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45"/>
              <p:cNvSpPr/>
              <p:nvPr/>
            </p:nvSpPr>
            <p:spPr>
              <a:xfrm>
                <a:off x="8082172" y="3298064"/>
                <a:ext cx="452004" cy="373995"/>
              </a:xfrm>
              <a:custGeom>
                <a:avLst/>
                <a:gdLst/>
                <a:ahLst/>
                <a:cxnLst/>
                <a:rect l="l" t="t" r="r" b="b"/>
                <a:pathLst>
                  <a:path w="20506" h="16967" extrusionOk="0">
                    <a:moveTo>
                      <a:pt x="1" y="1"/>
                    </a:moveTo>
                    <a:lnTo>
                      <a:pt x="1" y="16967"/>
                    </a:lnTo>
                    <a:lnTo>
                      <a:pt x="20506" y="16967"/>
                    </a:lnTo>
                    <a:lnTo>
                      <a:pt x="20506"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45"/>
              <p:cNvSpPr/>
              <p:nvPr/>
            </p:nvSpPr>
            <p:spPr>
              <a:xfrm>
                <a:off x="8424029" y="3249901"/>
                <a:ext cx="20676" cy="3064"/>
              </a:xfrm>
              <a:custGeom>
                <a:avLst/>
                <a:gdLst/>
                <a:ahLst/>
                <a:cxnLst/>
                <a:rect l="l" t="t" r="r" b="b"/>
                <a:pathLst>
                  <a:path w="938" h="139" extrusionOk="0">
                    <a:moveTo>
                      <a:pt x="1" y="0"/>
                    </a:moveTo>
                    <a:lnTo>
                      <a:pt x="1" y="139"/>
                    </a:lnTo>
                    <a:lnTo>
                      <a:pt x="937" y="139"/>
                    </a:lnTo>
                    <a:lnTo>
                      <a:pt x="93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45"/>
              <p:cNvSpPr/>
              <p:nvPr/>
            </p:nvSpPr>
            <p:spPr>
              <a:xfrm>
                <a:off x="8509686" y="3243002"/>
                <a:ext cx="16091" cy="16091"/>
              </a:xfrm>
              <a:custGeom>
                <a:avLst/>
                <a:gdLst/>
                <a:ahLst/>
                <a:cxnLst/>
                <a:rect l="l" t="t" r="r" b="b"/>
                <a:pathLst>
                  <a:path w="730" h="730" extrusionOk="0">
                    <a:moveTo>
                      <a:pt x="105" y="1"/>
                    </a:moveTo>
                    <a:lnTo>
                      <a:pt x="0" y="105"/>
                    </a:lnTo>
                    <a:lnTo>
                      <a:pt x="660" y="729"/>
                    </a:lnTo>
                    <a:lnTo>
                      <a:pt x="729" y="660"/>
                    </a:lnTo>
                    <a:lnTo>
                      <a:pt x="10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45"/>
              <p:cNvSpPr/>
              <p:nvPr/>
            </p:nvSpPr>
            <p:spPr>
              <a:xfrm>
                <a:off x="8509686" y="3243002"/>
                <a:ext cx="16091" cy="16091"/>
              </a:xfrm>
              <a:custGeom>
                <a:avLst/>
                <a:gdLst/>
                <a:ahLst/>
                <a:cxnLst/>
                <a:rect l="l" t="t" r="r" b="b"/>
                <a:pathLst>
                  <a:path w="730" h="730" extrusionOk="0">
                    <a:moveTo>
                      <a:pt x="660" y="1"/>
                    </a:moveTo>
                    <a:lnTo>
                      <a:pt x="0" y="660"/>
                    </a:lnTo>
                    <a:lnTo>
                      <a:pt x="105" y="729"/>
                    </a:lnTo>
                    <a:lnTo>
                      <a:pt x="729" y="105"/>
                    </a:lnTo>
                    <a:lnTo>
                      <a:pt x="66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45"/>
              <p:cNvSpPr/>
              <p:nvPr/>
            </p:nvSpPr>
            <p:spPr>
              <a:xfrm>
                <a:off x="8466857" y="3242252"/>
                <a:ext cx="18383" cy="17612"/>
              </a:xfrm>
              <a:custGeom>
                <a:avLst/>
                <a:gdLst/>
                <a:ahLst/>
                <a:cxnLst/>
                <a:rect l="l" t="t" r="r" b="b"/>
                <a:pathLst>
                  <a:path w="834" h="799" extrusionOk="0">
                    <a:moveTo>
                      <a:pt x="694" y="139"/>
                    </a:moveTo>
                    <a:lnTo>
                      <a:pt x="694" y="659"/>
                    </a:lnTo>
                    <a:lnTo>
                      <a:pt x="139" y="659"/>
                    </a:lnTo>
                    <a:lnTo>
                      <a:pt x="139" y="139"/>
                    </a:lnTo>
                    <a:close/>
                    <a:moveTo>
                      <a:pt x="1" y="0"/>
                    </a:moveTo>
                    <a:lnTo>
                      <a:pt x="1" y="798"/>
                    </a:lnTo>
                    <a:lnTo>
                      <a:pt x="833" y="798"/>
                    </a:lnTo>
                    <a:lnTo>
                      <a:pt x="83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60159040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1320"/>
        <p:cNvGrpSpPr/>
        <p:nvPr/>
      </p:nvGrpSpPr>
      <p:grpSpPr>
        <a:xfrm>
          <a:off x="0" y="0"/>
          <a:ext cx="0" cy="0"/>
          <a:chOff x="0" y="0"/>
          <a:chExt cx="0" cy="0"/>
        </a:xfrm>
      </p:grpSpPr>
      <p:sp>
        <p:nvSpPr>
          <p:cNvPr id="1321" name="Google Shape;1321;p46"/>
          <p:cNvSpPr txBox="1">
            <a:spLocks noGrp="1"/>
          </p:cNvSpPr>
          <p:nvPr>
            <p:ph type="title"/>
          </p:nvPr>
        </p:nvSpPr>
        <p:spPr>
          <a:xfrm>
            <a:off x="1983715" y="1390242"/>
            <a:ext cx="5158200" cy="729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CONCLUSION</a:t>
            </a:r>
            <a:endParaRPr/>
          </a:p>
        </p:txBody>
      </p:sp>
      <p:sp>
        <p:nvSpPr>
          <p:cNvPr id="1322" name="Google Shape;1322;p46"/>
          <p:cNvSpPr txBox="1">
            <a:spLocks noGrp="1"/>
          </p:cNvSpPr>
          <p:nvPr>
            <p:ph type="subTitle" idx="1"/>
          </p:nvPr>
        </p:nvSpPr>
        <p:spPr>
          <a:xfrm>
            <a:off x="1983715" y="2265805"/>
            <a:ext cx="5158200" cy="2135587"/>
          </a:xfrm>
          <a:prstGeom prst="rect">
            <a:avLst/>
          </a:prstGeom>
        </p:spPr>
        <p:txBody>
          <a:bodyPr spcFirstLastPara="1" wrap="square" lIns="91425" tIns="91425" rIns="91425" bIns="91425" anchor="ctr" anchorCtr="0">
            <a:noAutofit/>
          </a:bodyPr>
          <a:lstStyle/>
          <a:p>
            <a:pPr marL="0" indent="0" algn="just"/>
            <a:r>
              <a:rPr lang="en-US" sz="1800" dirty="0"/>
              <a:t>A problem domain grows exponentially or faster does </a:t>
            </a:r>
            <a:r>
              <a:rPr lang="en-US" sz="1800" b="1" dirty="0"/>
              <a:t>not</a:t>
            </a:r>
            <a:r>
              <a:rPr lang="en-US" sz="1800" dirty="0"/>
              <a:t> necessarily imply that there can be no efficient algorithm for solving it. </a:t>
            </a:r>
          </a:p>
          <a:p>
            <a:pPr marL="0" indent="0" algn="just"/>
            <a:endParaRPr lang="en-US" dirty="0"/>
          </a:p>
          <a:p>
            <a:pPr marL="0" indent="0" algn="just"/>
            <a:r>
              <a:rPr lang="en-US" sz="1800" dirty="0"/>
              <a:t>However, usually, there are no known polynomial-time algorithms for problems whose domain grows exponentially with instance size, </a:t>
            </a:r>
            <a:r>
              <a:rPr lang="en-US" sz="1800" i="1" dirty="0"/>
              <a:t>provided we want to solve them exactly.</a:t>
            </a:r>
            <a:endParaRPr lang="vi-VN" sz="1800" i="1" dirty="0"/>
          </a:p>
        </p:txBody>
      </p:sp>
      <p:grpSp>
        <p:nvGrpSpPr>
          <p:cNvPr id="1323" name="Google Shape;1323;p46"/>
          <p:cNvGrpSpPr/>
          <p:nvPr/>
        </p:nvGrpSpPr>
        <p:grpSpPr>
          <a:xfrm>
            <a:off x="8074688" y="418975"/>
            <a:ext cx="357300" cy="357300"/>
            <a:chOff x="981075" y="4248150"/>
            <a:chExt cx="357300" cy="357300"/>
          </a:xfrm>
        </p:grpSpPr>
        <p:sp>
          <p:nvSpPr>
            <p:cNvPr id="1324" name="Google Shape;1324;p46"/>
            <p:cNvSpPr/>
            <p:nvPr/>
          </p:nvSpPr>
          <p:spPr>
            <a:xfrm>
              <a:off x="981075" y="4248150"/>
              <a:ext cx="357300" cy="3573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46"/>
            <p:cNvSpPr/>
            <p:nvPr/>
          </p:nvSpPr>
          <p:spPr>
            <a:xfrm>
              <a:off x="1077025" y="4344874"/>
              <a:ext cx="165400" cy="163852"/>
            </a:xfrm>
            <a:custGeom>
              <a:avLst/>
              <a:gdLst/>
              <a:ahLst/>
              <a:cxnLst/>
              <a:rect l="l" t="t" r="r" b="b"/>
              <a:pathLst>
                <a:path w="3678" h="3644" fill="none" extrusionOk="0">
                  <a:moveTo>
                    <a:pt x="3157" y="0"/>
                  </a:moveTo>
                  <a:lnTo>
                    <a:pt x="1839" y="1319"/>
                  </a:lnTo>
                  <a:lnTo>
                    <a:pt x="486" y="0"/>
                  </a:lnTo>
                  <a:lnTo>
                    <a:pt x="0" y="486"/>
                  </a:lnTo>
                  <a:lnTo>
                    <a:pt x="1319" y="1805"/>
                  </a:lnTo>
                  <a:lnTo>
                    <a:pt x="0" y="3158"/>
                  </a:lnTo>
                  <a:lnTo>
                    <a:pt x="486" y="3643"/>
                  </a:lnTo>
                  <a:lnTo>
                    <a:pt x="1839" y="2325"/>
                  </a:lnTo>
                  <a:lnTo>
                    <a:pt x="3157" y="3643"/>
                  </a:lnTo>
                  <a:lnTo>
                    <a:pt x="3678" y="3158"/>
                  </a:lnTo>
                  <a:lnTo>
                    <a:pt x="2325" y="1805"/>
                  </a:lnTo>
                  <a:lnTo>
                    <a:pt x="3678" y="486"/>
                  </a:lnTo>
                  <a:lnTo>
                    <a:pt x="3157" y="0"/>
                  </a:lnTo>
                  <a:lnTo>
                    <a:pt x="3157" y="0"/>
                  </a:lnTo>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4" name="Google Shape;1344;p46"/>
          <p:cNvGrpSpPr/>
          <p:nvPr/>
        </p:nvGrpSpPr>
        <p:grpSpPr>
          <a:xfrm>
            <a:off x="712000" y="376825"/>
            <a:ext cx="1695065" cy="1396646"/>
            <a:chOff x="712000" y="376825"/>
            <a:chExt cx="1695065" cy="1396646"/>
          </a:xfrm>
        </p:grpSpPr>
        <p:grpSp>
          <p:nvGrpSpPr>
            <p:cNvPr id="1345" name="Google Shape;1345;p46"/>
            <p:cNvGrpSpPr/>
            <p:nvPr/>
          </p:nvGrpSpPr>
          <p:grpSpPr>
            <a:xfrm>
              <a:off x="712000" y="376825"/>
              <a:ext cx="1361690" cy="828302"/>
              <a:chOff x="712000" y="376825"/>
              <a:chExt cx="1361690" cy="828302"/>
            </a:xfrm>
          </p:grpSpPr>
          <p:sp>
            <p:nvSpPr>
              <p:cNvPr id="1346" name="Google Shape;1346;p46"/>
              <p:cNvSpPr/>
              <p:nvPr/>
            </p:nvSpPr>
            <p:spPr>
              <a:xfrm>
                <a:off x="753854" y="414444"/>
                <a:ext cx="1282234" cy="12623"/>
              </a:xfrm>
              <a:custGeom>
                <a:avLst/>
                <a:gdLst/>
                <a:ahLst/>
                <a:cxnLst/>
                <a:rect l="l" t="t" r="r" b="b"/>
                <a:pathLst>
                  <a:path w="27020" h="266" extrusionOk="0">
                    <a:moveTo>
                      <a:pt x="0" y="1"/>
                    </a:moveTo>
                    <a:lnTo>
                      <a:pt x="0" y="265"/>
                    </a:lnTo>
                    <a:lnTo>
                      <a:pt x="27019" y="265"/>
                    </a:lnTo>
                    <a:lnTo>
                      <a:pt x="2701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46"/>
              <p:cNvSpPr/>
              <p:nvPr/>
            </p:nvSpPr>
            <p:spPr>
              <a:xfrm>
                <a:off x="753854" y="414444"/>
                <a:ext cx="1282234" cy="12623"/>
              </a:xfrm>
              <a:custGeom>
                <a:avLst/>
                <a:gdLst/>
                <a:ahLst/>
                <a:cxnLst/>
                <a:rect l="l" t="t" r="r" b="b"/>
                <a:pathLst>
                  <a:path w="27020" h="266" fill="none" extrusionOk="0">
                    <a:moveTo>
                      <a:pt x="27019" y="1"/>
                    </a:moveTo>
                    <a:lnTo>
                      <a:pt x="0" y="1"/>
                    </a:lnTo>
                    <a:lnTo>
                      <a:pt x="0" y="265"/>
                    </a:lnTo>
                    <a:lnTo>
                      <a:pt x="27019" y="265"/>
                    </a:lnTo>
                    <a:lnTo>
                      <a:pt x="2701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46"/>
              <p:cNvSpPr/>
              <p:nvPr/>
            </p:nvSpPr>
            <p:spPr>
              <a:xfrm>
                <a:off x="753850" y="414449"/>
                <a:ext cx="12576" cy="745589"/>
              </a:xfrm>
              <a:custGeom>
                <a:avLst/>
                <a:gdLst/>
                <a:ahLst/>
                <a:cxnLst/>
                <a:rect l="l" t="t" r="r" b="b"/>
                <a:pathLst>
                  <a:path w="265" h="26491" extrusionOk="0">
                    <a:moveTo>
                      <a:pt x="0" y="1"/>
                    </a:moveTo>
                    <a:lnTo>
                      <a:pt x="0" y="4849"/>
                    </a:lnTo>
                    <a:lnTo>
                      <a:pt x="264" y="4849"/>
                    </a:lnTo>
                    <a:lnTo>
                      <a:pt x="264" y="1"/>
                    </a:lnTo>
                    <a:close/>
                    <a:moveTo>
                      <a:pt x="0" y="5114"/>
                    </a:moveTo>
                    <a:lnTo>
                      <a:pt x="0" y="10227"/>
                    </a:lnTo>
                    <a:lnTo>
                      <a:pt x="264" y="10227"/>
                    </a:lnTo>
                    <a:lnTo>
                      <a:pt x="264" y="5114"/>
                    </a:lnTo>
                    <a:close/>
                    <a:moveTo>
                      <a:pt x="0" y="10491"/>
                    </a:moveTo>
                    <a:lnTo>
                      <a:pt x="0" y="15604"/>
                    </a:lnTo>
                    <a:lnTo>
                      <a:pt x="264" y="15604"/>
                    </a:lnTo>
                    <a:lnTo>
                      <a:pt x="264" y="10491"/>
                    </a:lnTo>
                    <a:close/>
                    <a:moveTo>
                      <a:pt x="0" y="15868"/>
                    </a:moveTo>
                    <a:lnTo>
                      <a:pt x="0" y="20981"/>
                    </a:lnTo>
                    <a:lnTo>
                      <a:pt x="264" y="20981"/>
                    </a:lnTo>
                    <a:lnTo>
                      <a:pt x="264" y="15868"/>
                    </a:lnTo>
                    <a:close/>
                    <a:moveTo>
                      <a:pt x="0" y="21246"/>
                    </a:moveTo>
                    <a:lnTo>
                      <a:pt x="0" y="26491"/>
                    </a:lnTo>
                    <a:lnTo>
                      <a:pt x="44" y="26491"/>
                    </a:lnTo>
                    <a:lnTo>
                      <a:pt x="44" y="26226"/>
                    </a:lnTo>
                    <a:lnTo>
                      <a:pt x="264" y="26226"/>
                    </a:lnTo>
                    <a:lnTo>
                      <a:pt x="264" y="21246"/>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46"/>
              <p:cNvSpPr/>
              <p:nvPr/>
            </p:nvSpPr>
            <p:spPr>
              <a:xfrm>
                <a:off x="1009009" y="414449"/>
                <a:ext cx="12576" cy="745568"/>
              </a:xfrm>
              <a:custGeom>
                <a:avLst/>
                <a:gdLst/>
                <a:ahLst/>
                <a:cxnLst/>
                <a:rect l="l" t="t" r="r" b="b"/>
                <a:pathLst>
                  <a:path w="265" h="26227" extrusionOk="0">
                    <a:moveTo>
                      <a:pt x="0" y="1"/>
                    </a:moveTo>
                    <a:lnTo>
                      <a:pt x="0" y="4849"/>
                    </a:lnTo>
                    <a:lnTo>
                      <a:pt x="265" y="4849"/>
                    </a:lnTo>
                    <a:lnTo>
                      <a:pt x="265" y="1"/>
                    </a:lnTo>
                    <a:close/>
                    <a:moveTo>
                      <a:pt x="0" y="5114"/>
                    </a:moveTo>
                    <a:lnTo>
                      <a:pt x="0" y="10227"/>
                    </a:lnTo>
                    <a:lnTo>
                      <a:pt x="265" y="10227"/>
                    </a:lnTo>
                    <a:lnTo>
                      <a:pt x="265" y="5114"/>
                    </a:lnTo>
                    <a:close/>
                    <a:moveTo>
                      <a:pt x="0" y="10491"/>
                    </a:moveTo>
                    <a:lnTo>
                      <a:pt x="0" y="15604"/>
                    </a:lnTo>
                    <a:lnTo>
                      <a:pt x="265" y="15604"/>
                    </a:lnTo>
                    <a:lnTo>
                      <a:pt x="265" y="10491"/>
                    </a:lnTo>
                    <a:close/>
                    <a:moveTo>
                      <a:pt x="0" y="15868"/>
                    </a:moveTo>
                    <a:lnTo>
                      <a:pt x="0" y="20981"/>
                    </a:lnTo>
                    <a:lnTo>
                      <a:pt x="265" y="20981"/>
                    </a:lnTo>
                    <a:lnTo>
                      <a:pt x="265" y="15868"/>
                    </a:lnTo>
                    <a:close/>
                    <a:moveTo>
                      <a:pt x="0" y="21246"/>
                    </a:moveTo>
                    <a:lnTo>
                      <a:pt x="0" y="26226"/>
                    </a:lnTo>
                    <a:lnTo>
                      <a:pt x="265" y="26226"/>
                    </a:lnTo>
                    <a:lnTo>
                      <a:pt x="265" y="21246"/>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46"/>
              <p:cNvSpPr/>
              <p:nvPr/>
            </p:nvSpPr>
            <p:spPr>
              <a:xfrm>
                <a:off x="1009014" y="912238"/>
                <a:ext cx="12576" cy="242685"/>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46"/>
              <p:cNvSpPr/>
              <p:nvPr/>
            </p:nvSpPr>
            <p:spPr>
              <a:xfrm>
                <a:off x="1009014" y="657078"/>
                <a:ext cx="12576" cy="242685"/>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46"/>
              <p:cNvSpPr/>
              <p:nvPr/>
            </p:nvSpPr>
            <p:spPr>
              <a:xfrm>
                <a:off x="1009014" y="414447"/>
                <a:ext cx="12576" cy="230157"/>
              </a:xfrm>
              <a:custGeom>
                <a:avLst/>
                <a:gdLst/>
                <a:ahLst/>
                <a:cxnLst/>
                <a:rect l="l" t="t" r="r" b="b"/>
                <a:pathLst>
                  <a:path w="265" h="4850" fill="none" extrusionOk="0">
                    <a:moveTo>
                      <a:pt x="265" y="1"/>
                    </a:moveTo>
                    <a:lnTo>
                      <a:pt x="0" y="1"/>
                    </a:lnTo>
                    <a:lnTo>
                      <a:pt x="0" y="4849"/>
                    </a:lnTo>
                    <a:lnTo>
                      <a:pt x="265" y="484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46"/>
              <p:cNvSpPr/>
              <p:nvPr/>
            </p:nvSpPr>
            <p:spPr>
              <a:xfrm>
                <a:off x="1264167" y="414449"/>
                <a:ext cx="12623" cy="745568"/>
              </a:xfrm>
              <a:custGeom>
                <a:avLst/>
                <a:gdLst/>
                <a:ahLst/>
                <a:cxnLst/>
                <a:rect l="l" t="t" r="r" b="b"/>
                <a:pathLst>
                  <a:path w="266" h="26227" extrusionOk="0">
                    <a:moveTo>
                      <a:pt x="1" y="1"/>
                    </a:moveTo>
                    <a:lnTo>
                      <a:pt x="1" y="4849"/>
                    </a:lnTo>
                    <a:lnTo>
                      <a:pt x="265" y="4849"/>
                    </a:lnTo>
                    <a:lnTo>
                      <a:pt x="265" y="1"/>
                    </a:lnTo>
                    <a:close/>
                    <a:moveTo>
                      <a:pt x="1" y="5114"/>
                    </a:moveTo>
                    <a:lnTo>
                      <a:pt x="1" y="10227"/>
                    </a:lnTo>
                    <a:lnTo>
                      <a:pt x="265" y="10227"/>
                    </a:lnTo>
                    <a:lnTo>
                      <a:pt x="265" y="5114"/>
                    </a:lnTo>
                    <a:close/>
                    <a:moveTo>
                      <a:pt x="1" y="10491"/>
                    </a:moveTo>
                    <a:lnTo>
                      <a:pt x="1" y="15604"/>
                    </a:lnTo>
                    <a:lnTo>
                      <a:pt x="265" y="15604"/>
                    </a:lnTo>
                    <a:lnTo>
                      <a:pt x="265" y="10491"/>
                    </a:lnTo>
                    <a:close/>
                    <a:moveTo>
                      <a:pt x="1" y="15868"/>
                    </a:moveTo>
                    <a:lnTo>
                      <a:pt x="1" y="20981"/>
                    </a:lnTo>
                    <a:lnTo>
                      <a:pt x="265" y="20981"/>
                    </a:lnTo>
                    <a:lnTo>
                      <a:pt x="265" y="15868"/>
                    </a:lnTo>
                    <a:close/>
                    <a:moveTo>
                      <a:pt x="1" y="21246"/>
                    </a:moveTo>
                    <a:lnTo>
                      <a:pt x="1" y="26226"/>
                    </a:lnTo>
                    <a:lnTo>
                      <a:pt x="265" y="26226"/>
                    </a:lnTo>
                    <a:lnTo>
                      <a:pt x="265" y="21246"/>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46"/>
              <p:cNvSpPr/>
              <p:nvPr/>
            </p:nvSpPr>
            <p:spPr>
              <a:xfrm>
                <a:off x="1264173" y="912238"/>
                <a:ext cx="12623" cy="242685"/>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46"/>
              <p:cNvSpPr/>
              <p:nvPr/>
            </p:nvSpPr>
            <p:spPr>
              <a:xfrm>
                <a:off x="1264173" y="657078"/>
                <a:ext cx="12623" cy="242685"/>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46"/>
              <p:cNvSpPr/>
              <p:nvPr/>
            </p:nvSpPr>
            <p:spPr>
              <a:xfrm>
                <a:off x="1264173" y="414447"/>
                <a:ext cx="12623" cy="230157"/>
              </a:xfrm>
              <a:custGeom>
                <a:avLst/>
                <a:gdLst/>
                <a:ahLst/>
                <a:cxnLst/>
                <a:rect l="l" t="t" r="r" b="b"/>
                <a:pathLst>
                  <a:path w="266" h="4850" fill="none" extrusionOk="0">
                    <a:moveTo>
                      <a:pt x="265" y="1"/>
                    </a:moveTo>
                    <a:lnTo>
                      <a:pt x="1" y="1"/>
                    </a:lnTo>
                    <a:lnTo>
                      <a:pt x="1" y="4849"/>
                    </a:lnTo>
                    <a:lnTo>
                      <a:pt x="265" y="484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46"/>
              <p:cNvSpPr/>
              <p:nvPr/>
            </p:nvSpPr>
            <p:spPr>
              <a:xfrm>
                <a:off x="1519373" y="414449"/>
                <a:ext cx="12576" cy="745568"/>
              </a:xfrm>
              <a:custGeom>
                <a:avLst/>
                <a:gdLst/>
                <a:ahLst/>
                <a:cxnLst/>
                <a:rect l="l" t="t" r="r" b="b"/>
                <a:pathLst>
                  <a:path w="265" h="26227" extrusionOk="0">
                    <a:moveTo>
                      <a:pt x="0" y="1"/>
                    </a:moveTo>
                    <a:lnTo>
                      <a:pt x="0" y="4849"/>
                    </a:lnTo>
                    <a:lnTo>
                      <a:pt x="265" y="4849"/>
                    </a:lnTo>
                    <a:lnTo>
                      <a:pt x="265" y="1"/>
                    </a:lnTo>
                    <a:close/>
                    <a:moveTo>
                      <a:pt x="0" y="5114"/>
                    </a:moveTo>
                    <a:lnTo>
                      <a:pt x="0" y="10227"/>
                    </a:lnTo>
                    <a:lnTo>
                      <a:pt x="265" y="10227"/>
                    </a:lnTo>
                    <a:lnTo>
                      <a:pt x="265" y="5114"/>
                    </a:lnTo>
                    <a:close/>
                    <a:moveTo>
                      <a:pt x="0" y="10491"/>
                    </a:moveTo>
                    <a:lnTo>
                      <a:pt x="0" y="15604"/>
                    </a:lnTo>
                    <a:lnTo>
                      <a:pt x="265" y="15604"/>
                    </a:lnTo>
                    <a:lnTo>
                      <a:pt x="265" y="10491"/>
                    </a:lnTo>
                    <a:close/>
                    <a:moveTo>
                      <a:pt x="0" y="15868"/>
                    </a:moveTo>
                    <a:lnTo>
                      <a:pt x="0" y="20981"/>
                    </a:lnTo>
                    <a:lnTo>
                      <a:pt x="265" y="20981"/>
                    </a:lnTo>
                    <a:lnTo>
                      <a:pt x="265" y="15868"/>
                    </a:lnTo>
                    <a:close/>
                    <a:moveTo>
                      <a:pt x="0" y="21246"/>
                    </a:moveTo>
                    <a:lnTo>
                      <a:pt x="0" y="26226"/>
                    </a:lnTo>
                    <a:lnTo>
                      <a:pt x="265" y="26226"/>
                    </a:lnTo>
                    <a:lnTo>
                      <a:pt x="265" y="21246"/>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46"/>
              <p:cNvSpPr/>
              <p:nvPr/>
            </p:nvSpPr>
            <p:spPr>
              <a:xfrm>
                <a:off x="1519380" y="912238"/>
                <a:ext cx="12576" cy="242685"/>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46"/>
              <p:cNvSpPr/>
              <p:nvPr/>
            </p:nvSpPr>
            <p:spPr>
              <a:xfrm>
                <a:off x="1519380" y="657078"/>
                <a:ext cx="12576" cy="242685"/>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46"/>
              <p:cNvSpPr/>
              <p:nvPr/>
            </p:nvSpPr>
            <p:spPr>
              <a:xfrm>
                <a:off x="1519380" y="414447"/>
                <a:ext cx="12576" cy="230157"/>
              </a:xfrm>
              <a:custGeom>
                <a:avLst/>
                <a:gdLst/>
                <a:ahLst/>
                <a:cxnLst/>
                <a:rect l="l" t="t" r="r" b="b"/>
                <a:pathLst>
                  <a:path w="265" h="4850" fill="none" extrusionOk="0">
                    <a:moveTo>
                      <a:pt x="265" y="1"/>
                    </a:moveTo>
                    <a:lnTo>
                      <a:pt x="0" y="1"/>
                    </a:lnTo>
                    <a:lnTo>
                      <a:pt x="0" y="4849"/>
                    </a:lnTo>
                    <a:lnTo>
                      <a:pt x="265" y="484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46"/>
              <p:cNvSpPr/>
              <p:nvPr/>
            </p:nvSpPr>
            <p:spPr>
              <a:xfrm>
                <a:off x="1774532" y="414449"/>
                <a:ext cx="12576" cy="745568"/>
              </a:xfrm>
              <a:custGeom>
                <a:avLst/>
                <a:gdLst/>
                <a:ahLst/>
                <a:cxnLst/>
                <a:rect l="l" t="t" r="r" b="b"/>
                <a:pathLst>
                  <a:path w="265" h="26227" extrusionOk="0">
                    <a:moveTo>
                      <a:pt x="1" y="1"/>
                    </a:moveTo>
                    <a:lnTo>
                      <a:pt x="1" y="4849"/>
                    </a:lnTo>
                    <a:lnTo>
                      <a:pt x="265" y="4849"/>
                    </a:lnTo>
                    <a:lnTo>
                      <a:pt x="265" y="1"/>
                    </a:lnTo>
                    <a:close/>
                    <a:moveTo>
                      <a:pt x="1" y="5114"/>
                    </a:moveTo>
                    <a:lnTo>
                      <a:pt x="1" y="10227"/>
                    </a:lnTo>
                    <a:lnTo>
                      <a:pt x="265" y="10227"/>
                    </a:lnTo>
                    <a:lnTo>
                      <a:pt x="265" y="5114"/>
                    </a:lnTo>
                    <a:close/>
                    <a:moveTo>
                      <a:pt x="1" y="10491"/>
                    </a:moveTo>
                    <a:lnTo>
                      <a:pt x="1" y="15604"/>
                    </a:lnTo>
                    <a:lnTo>
                      <a:pt x="265" y="15604"/>
                    </a:lnTo>
                    <a:lnTo>
                      <a:pt x="265" y="10491"/>
                    </a:lnTo>
                    <a:close/>
                    <a:moveTo>
                      <a:pt x="1" y="15868"/>
                    </a:moveTo>
                    <a:lnTo>
                      <a:pt x="1" y="20981"/>
                    </a:lnTo>
                    <a:lnTo>
                      <a:pt x="265" y="20981"/>
                    </a:lnTo>
                    <a:lnTo>
                      <a:pt x="265" y="15868"/>
                    </a:lnTo>
                    <a:close/>
                    <a:moveTo>
                      <a:pt x="1" y="21246"/>
                    </a:moveTo>
                    <a:lnTo>
                      <a:pt x="1" y="26226"/>
                    </a:lnTo>
                    <a:lnTo>
                      <a:pt x="265" y="26226"/>
                    </a:lnTo>
                    <a:lnTo>
                      <a:pt x="265" y="21246"/>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46"/>
              <p:cNvSpPr/>
              <p:nvPr/>
            </p:nvSpPr>
            <p:spPr>
              <a:xfrm>
                <a:off x="1774539" y="912238"/>
                <a:ext cx="12576" cy="242685"/>
              </a:xfrm>
              <a:custGeom>
                <a:avLst/>
                <a:gdLst/>
                <a:ahLst/>
                <a:cxnLst/>
                <a:rect l="l" t="t" r="r" b="b"/>
                <a:pathLst>
                  <a:path w="265"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46"/>
              <p:cNvSpPr/>
              <p:nvPr/>
            </p:nvSpPr>
            <p:spPr>
              <a:xfrm>
                <a:off x="1774539" y="657078"/>
                <a:ext cx="12576" cy="242685"/>
              </a:xfrm>
              <a:custGeom>
                <a:avLst/>
                <a:gdLst/>
                <a:ahLst/>
                <a:cxnLst/>
                <a:rect l="l" t="t" r="r" b="b"/>
                <a:pathLst>
                  <a:path w="265"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46"/>
              <p:cNvSpPr/>
              <p:nvPr/>
            </p:nvSpPr>
            <p:spPr>
              <a:xfrm>
                <a:off x="1774539" y="414447"/>
                <a:ext cx="12576" cy="230157"/>
              </a:xfrm>
              <a:custGeom>
                <a:avLst/>
                <a:gdLst/>
                <a:ahLst/>
                <a:cxnLst/>
                <a:rect l="l" t="t" r="r" b="b"/>
                <a:pathLst>
                  <a:path w="265" h="4850" fill="none" extrusionOk="0">
                    <a:moveTo>
                      <a:pt x="265" y="1"/>
                    </a:moveTo>
                    <a:lnTo>
                      <a:pt x="1" y="1"/>
                    </a:lnTo>
                    <a:lnTo>
                      <a:pt x="1" y="4849"/>
                    </a:lnTo>
                    <a:lnTo>
                      <a:pt x="265" y="484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46"/>
              <p:cNvSpPr/>
              <p:nvPr/>
            </p:nvSpPr>
            <p:spPr>
              <a:xfrm>
                <a:off x="2021339" y="415687"/>
                <a:ext cx="14711" cy="743112"/>
              </a:xfrm>
              <a:custGeom>
                <a:avLst/>
                <a:gdLst/>
                <a:ahLst/>
                <a:cxnLst/>
                <a:rect l="l" t="t" r="r" b="b"/>
                <a:pathLst>
                  <a:path w="310" h="26403" extrusionOk="0">
                    <a:moveTo>
                      <a:pt x="1" y="1"/>
                    </a:moveTo>
                    <a:lnTo>
                      <a:pt x="1" y="4805"/>
                    </a:lnTo>
                    <a:lnTo>
                      <a:pt x="309" y="4805"/>
                    </a:lnTo>
                    <a:lnTo>
                      <a:pt x="309" y="1"/>
                    </a:lnTo>
                    <a:close/>
                    <a:moveTo>
                      <a:pt x="1" y="5070"/>
                    </a:moveTo>
                    <a:lnTo>
                      <a:pt x="1" y="10183"/>
                    </a:lnTo>
                    <a:lnTo>
                      <a:pt x="309" y="10183"/>
                    </a:lnTo>
                    <a:lnTo>
                      <a:pt x="309" y="5070"/>
                    </a:lnTo>
                    <a:close/>
                    <a:moveTo>
                      <a:pt x="1" y="10447"/>
                    </a:moveTo>
                    <a:lnTo>
                      <a:pt x="1" y="15560"/>
                    </a:lnTo>
                    <a:lnTo>
                      <a:pt x="309" y="15560"/>
                    </a:lnTo>
                    <a:lnTo>
                      <a:pt x="309" y="10447"/>
                    </a:lnTo>
                    <a:close/>
                    <a:moveTo>
                      <a:pt x="1" y="15824"/>
                    </a:moveTo>
                    <a:lnTo>
                      <a:pt x="1" y="20937"/>
                    </a:lnTo>
                    <a:lnTo>
                      <a:pt x="309" y="20937"/>
                    </a:lnTo>
                    <a:lnTo>
                      <a:pt x="309" y="15824"/>
                    </a:lnTo>
                    <a:close/>
                    <a:moveTo>
                      <a:pt x="1" y="21202"/>
                    </a:moveTo>
                    <a:lnTo>
                      <a:pt x="1" y="26182"/>
                    </a:lnTo>
                    <a:lnTo>
                      <a:pt x="265" y="26182"/>
                    </a:lnTo>
                    <a:lnTo>
                      <a:pt x="265" y="26403"/>
                    </a:lnTo>
                    <a:lnTo>
                      <a:pt x="309" y="26403"/>
                    </a:lnTo>
                    <a:lnTo>
                      <a:pt x="309" y="21202"/>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46"/>
              <p:cNvSpPr/>
              <p:nvPr/>
            </p:nvSpPr>
            <p:spPr>
              <a:xfrm>
                <a:off x="2021339" y="1018358"/>
                <a:ext cx="14711" cy="147880"/>
              </a:xfrm>
              <a:custGeom>
                <a:avLst/>
                <a:gdLst/>
                <a:ahLst/>
                <a:cxnLst/>
                <a:rect l="l" t="t" r="r" b="b"/>
                <a:pathLst>
                  <a:path w="310" h="5202" fill="none" extrusionOk="0">
                    <a:moveTo>
                      <a:pt x="309" y="1"/>
                    </a:moveTo>
                    <a:lnTo>
                      <a:pt x="1" y="1"/>
                    </a:lnTo>
                    <a:lnTo>
                      <a:pt x="1" y="4981"/>
                    </a:lnTo>
                    <a:lnTo>
                      <a:pt x="265" y="4981"/>
                    </a:lnTo>
                    <a:lnTo>
                      <a:pt x="265" y="5202"/>
                    </a:lnTo>
                    <a:lnTo>
                      <a:pt x="309" y="5202"/>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46"/>
              <p:cNvSpPr/>
              <p:nvPr/>
            </p:nvSpPr>
            <p:spPr>
              <a:xfrm>
                <a:off x="766382" y="644551"/>
                <a:ext cx="1255042" cy="12576"/>
              </a:xfrm>
              <a:custGeom>
                <a:avLst/>
                <a:gdLst/>
                <a:ahLst/>
                <a:cxnLst/>
                <a:rect l="l" t="t" r="r" b="b"/>
                <a:pathLst>
                  <a:path w="26447" h="265" extrusionOk="0">
                    <a:moveTo>
                      <a:pt x="0" y="0"/>
                    </a:moveTo>
                    <a:lnTo>
                      <a:pt x="0" y="265"/>
                    </a:lnTo>
                    <a:lnTo>
                      <a:pt x="5113" y="265"/>
                    </a:lnTo>
                    <a:lnTo>
                      <a:pt x="5113" y="0"/>
                    </a:lnTo>
                    <a:close/>
                    <a:moveTo>
                      <a:pt x="5378" y="0"/>
                    </a:moveTo>
                    <a:lnTo>
                      <a:pt x="5378" y="265"/>
                    </a:lnTo>
                    <a:lnTo>
                      <a:pt x="10491" y="265"/>
                    </a:lnTo>
                    <a:lnTo>
                      <a:pt x="10491" y="0"/>
                    </a:lnTo>
                    <a:close/>
                    <a:moveTo>
                      <a:pt x="10755" y="0"/>
                    </a:moveTo>
                    <a:lnTo>
                      <a:pt x="10755"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46"/>
              <p:cNvSpPr/>
              <p:nvPr/>
            </p:nvSpPr>
            <p:spPr>
              <a:xfrm>
                <a:off x="766382" y="644551"/>
                <a:ext cx="242685" cy="12576"/>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46"/>
              <p:cNvSpPr/>
              <p:nvPr/>
            </p:nvSpPr>
            <p:spPr>
              <a:xfrm>
                <a:off x="1021541" y="644551"/>
                <a:ext cx="242685" cy="12576"/>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46"/>
              <p:cNvSpPr/>
              <p:nvPr/>
            </p:nvSpPr>
            <p:spPr>
              <a:xfrm>
                <a:off x="1276748" y="644551"/>
                <a:ext cx="242685" cy="12576"/>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46"/>
              <p:cNvSpPr/>
              <p:nvPr/>
            </p:nvSpPr>
            <p:spPr>
              <a:xfrm>
                <a:off x="1531907" y="644551"/>
                <a:ext cx="242685" cy="12576"/>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46"/>
              <p:cNvSpPr/>
              <p:nvPr/>
            </p:nvSpPr>
            <p:spPr>
              <a:xfrm>
                <a:off x="1787067" y="644551"/>
                <a:ext cx="234333" cy="12576"/>
              </a:xfrm>
              <a:custGeom>
                <a:avLst/>
                <a:gdLst/>
                <a:ahLst/>
                <a:cxnLst/>
                <a:rect l="l" t="t" r="r" b="b"/>
                <a:pathLst>
                  <a:path w="4938" h="265" fill="none" extrusionOk="0">
                    <a:moveTo>
                      <a:pt x="4938" y="0"/>
                    </a:moveTo>
                    <a:lnTo>
                      <a:pt x="1" y="0"/>
                    </a:lnTo>
                    <a:lnTo>
                      <a:pt x="1" y="265"/>
                    </a:lnTo>
                    <a:lnTo>
                      <a:pt x="4938" y="265"/>
                    </a:lnTo>
                    <a:lnTo>
                      <a:pt x="4938"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46"/>
              <p:cNvSpPr/>
              <p:nvPr/>
            </p:nvSpPr>
            <p:spPr>
              <a:xfrm>
                <a:off x="753854" y="644551"/>
                <a:ext cx="12576" cy="12576"/>
              </a:xfrm>
              <a:custGeom>
                <a:avLst/>
                <a:gdLst/>
                <a:ahLst/>
                <a:cxnLst/>
                <a:rect l="l" t="t" r="r" b="b"/>
                <a:pathLst>
                  <a:path w="265" h="265" extrusionOk="0">
                    <a:moveTo>
                      <a:pt x="0" y="0"/>
                    </a:moveTo>
                    <a:lnTo>
                      <a:pt x="0" y="265"/>
                    </a:lnTo>
                    <a:lnTo>
                      <a:pt x="264" y="265"/>
                    </a:lnTo>
                    <a:lnTo>
                      <a:pt x="2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46"/>
              <p:cNvSpPr/>
              <p:nvPr/>
            </p:nvSpPr>
            <p:spPr>
              <a:xfrm>
                <a:off x="753854" y="644551"/>
                <a:ext cx="12576" cy="12576"/>
              </a:xfrm>
              <a:custGeom>
                <a:avLst/>
                <a:gdLst/>
                <a:ahLst/>
                <a:cxnLst/>
                <a:rect l="l" t="t" r="r" b="b"/>
                <a:pathLst>
                  <a:path w="265" h="265" fill="none" extrusionOk="0">
                    <a:moveTo>
                      <a:pt x="264" y="0"/>
                    </a:moveTo>
                    <a:lnTo>
                      <a:pt x="0" y="0"/>
                    </a:lnTo>
                    <a:lnTo>
                      <a:pt x="0" y="265"/>
                    </a:lnTo>
                    <a:lnTo>
                      <a:pt x="264" y="265"/>
                    </a:lnTo>
                    <a:lnTo>
                      <a:pt x="26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46"/>
              <p:cNvSpPr/>
              <p:nvPr/>
            </p:nvSpPr>
            <p:spPr>
              <a:xfrm>
                <a:off x="1009014" y="644551"/>
                <a:ext cx="12576" cy="12576"/>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46"/>
              <p:cNvSpPr/>
              <p:nvPr/>
            </p:nvSpPr>
            <p:spPr>
              <a:xfrm>
                <a:off x="1009014" y="644551"/>
                <a:ext cx="12576" cy="12576"/>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46"/>
              <p:cNvSpPr/>
              <p:nvPr/>
            </p:nvSpPr>
            <p:spPr>
              <a:xfrm>
                <a:off x="1264173" y="644551"/>
                <a:ext cx="12623" cy="12576"/>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46"/>
              <p:cNvSpPr/>
              <p:nvPr/>
            </p:nvSpPr>
            <p:spPr>
              <a:xfrm>
                <a:off x="1264173" y="644551"/>
                <a:ext cx="12623" cy="12576"/>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46"/>
              <p:cNvSpPr/>
              <p:nvPr/>
            </p:nvSpPr>
            <p:spPr>
              <a:xfrm>
                <a:off x="1519380" y="644551"/>
                <a:ext cx="12576" cy="12576"/>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46"/>
              <p:cNvSpPr/>
              <p:nvPr/>
            </p:nvSpPr>
            <p:spPr>
              <a:xfrm>
                <a:off x="1519380" y="644551"/>
                <a:ext cx="12576" cy="12576"/>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46"/>
              <p:cNvSpPr/>
              <p:nvPr/>
            </p:nvSpPr>
            <p:spPr>
              <a:xfrm>
                <a:off x="1774539" y="644551"/>
                <a:ext cx="12576" cy="12576"/>
              </a:xfrm>
              <a:custGeom>
                <a:avLst/>
                <a:gdLst/>
                <a:ahLst/>
                <a:cxnLst/>
                <a:rect l="l" t="t" r="r" b="b"/>
                <a:pathLst>
                  <a:path w="265"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46"/>
              <p:cNvSpPr/>
              <p:nvPr/>
            </p:nvSpPr>
            <p:spPr>
              <a:xfrm>
                <a:off x="1774539" y="644551"/>
                <a:ext cx="12576" cy="12576"/>
              </a:xfrm>
              <a:custGeom>
                <a:avLst/>
                <a:gdLst/>
                <a:ahLst/>
                <a:cxnLst/>
                <a:rect l="l" t="t" r="r" b="b"/>
                <a:pathLst>
                  <a:path w="265"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46"/>
              <p:cNvSpPr/>
              <p:nvPr/>
            </p:nvSpPr>
            <p:spPr>
              <a:xfrm>
                <a:off x="2021346" y="644551"/>
                <a:ext cx="14711" cy="12576"/>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46"/>
              <p:cNvSpPr/>
              <p:nvPr/>
            </p:nvSpPr>
            <p:spPr>
              <a:xfrm>
                <a:off x="2021346" y="644551"/>
                <a:ext cx="14711" cy="12576"/>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46"/>
              <p:cNvSpPr/>
              <p:nvPr/>
            </p:nvSpPr>
            <p:spPr>
              <a:xfrm>
                <a:off x="766382" y="899710"/>
                <a:ext cx="1255042" cy="12576"/>
              </a:xfrm>
              <a:custGeom>
                <a:avLst/>
                <a:gdLst/>
                <a:ahLst/>
                <a:cxnLst/>
                <a:rect l="l" t="t" r="r" b="b"/>
                <a:pathLst>
                  <a:path w="26447" h="265" extrusionOk="0">
                    <a:moveTo>
                      <a:pt x="0" y="1"/>
                    </a:moveTo>
                    <a:lnTo>
                      <a:pt x="0" y="265"/>
                    </a:lnTo>
                    <a:lnTo>
                      <a:pt x="5113" y="265"/>
                    </a:lnTo>
                    <a:lnTo>
                      <a:pt x="5113" y="1"/>
                    </a:lnTo>
                    <a:close/>
                    <a:moveTo>
                      <a:pt x="5378" y="1"/>
                    </a:moveTo>
                    <a:lnTo>
                      <a:pt x="5378" y="265"/>
                    </a:lnTo>
                    <a:lnTo>
                      <a:pt x="10491" y="265"/>
                    </a:lnTo>
                    <a:lnTo>
                      <a:pt x="10491" y="1"/>
                    </a:lnTo>
                    <a:close/>
                    <a:moveTo>
                      <a:pt x="10755" y="1"/>
                    </a:moveTo>
                    <a:lnTo>
                      <a:pt x="10755" y="265"/>
                    </a:lnTo>
                    <a:lnTo>
                      <a:pt x="15868" y="265"/>
                    </a:lnTo>
                    <a:lnTo>
                      <a:pt x="15868" y="1"/>
                    </a:lnTo>
                    <a:close/>
                    <a:moveTo>
                      <a:pt x="16133" y="1"/>
                    </a:moveTo>
                    <a:lnTo>
                      <a:pt x="16133" y="265"/>
                    </a:lnTo>
                    <a:lnTo>
                      <a:pt x="21246" y="265"/>
                    </a:lnTo>
                    <a:lnTo>
                      <a:pt x="21246" y="1"/>
                    </a:lnTo>
                    <a:close/>
                    <a:moveTo>
                      <a:pt x="21510" y="1"/>
                    </a:moveTo>
                    <a:lnTo>
                      <a:pt x="21510" y="265"/>
                    </a:lnTo>
                    <a:lnTo>
                      <a:pt x="26447" y="265"/>
                    </a:lnTo>
                    <a:lnTo>
                      <a:pt x="264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46"/>
              <p:cNvSpPr/>
              <p:nvPr/>
            </p:nvSpPr>
            <p:spPr>
              <a:xfrm>
                <a:off x="766382" y="899710"/>
                <a:ext cx="242685" cy="12576"/>
              </a:xfrm>
              <a:custGeom>
                <a:avLst/>
                <a:gdLst/>
                <a:ahLst/>
                <a:cxnLst/>
                <a:rect l="l" t="t" r="r" b="b"/>
                <a:pathLst>
                  <a:path w="5114" h="265" fill="none" extrusionOk="0">
                    <a:moveTo>
                      <a:pt x="5113" y="1"/>
                    </a:moveTo>
                    <a:lnTo>
                      <a:pt x="0" y="1"/>
                    </a:lnTo>
                    <a:lnTo>
                      <a:pt x="0"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46"/>
              <p:cNvSpPr/>
              <p:nvPr/>
            </p:nvSpPr>
            <p:spPr>
              <a:xfrm>
                <a:off x="1021541" y="899710"/>
                <a:ext cx="242685" cy="12576"/>
              </a:xfrm>
              <a:custGeom>
                <a:avLst/>
                <a:gdLst/>
                <a:ahLst/>
                <a:cxnLst/>
                <a:rect l="l" t="t" r="r" b="b"/>
                <a:pathLst>
                  <a:path w="5114" h="265"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46"/>
              <p:cNvSpPr/>
              <p:nvPr/>
            </p:nvSpPr>
            <p:spPr>
              <a:xfrm>
                <a:off x="1276748" y="899710"/>
                <a:ext cx="242685" cy="12576"/>
              </a:xfrm>
              <a:custGeom>
                <a:avLst/>
                <a:gdLst/>
                <a:ahLst/>
                <a:cxnLst/>
                <a:rect l="l" t="t" r="r" b="b"/>
                <a:pathLst>
                  <a:path w="5114" h="265" fill="none" extrusionOk="0">
                    <a:moveTo>
                      <a:pt x="5113" y="1"/>
                    </a:moveTo>
                    <a:lnTo>
                      <a:pt x="0" y="1"/>
                    </a:lnTo>
                    <a:lnTo>
                      <a:pt x="0"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46"/>
              <p:cNvSpPr/>
              <p:nvPr/>
            </p:nvSpPr>
            <p:spPr>
              <a:xfrm>
                <a:off x="1531907" y="899710"/>
                <a:ext cx="242685" cy="12576"/>
              </a:xfrm>
              <a:custGeom>
                <a:avLst/>
                <a:gdLst/>
                <a:ahLst/>
                <a:cxnLst/>
                <a:rect l="l" t="t" r="r" b="b"/>
                <a:pathLst>
                  <a:path w="5114" h="265"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46"/>
              <p:cNvSpPr/>
              <p:nvPr/>
            </p:nvSpPr>
            <p:spPr>
              <a:xfrm>
                <a:off x="1787067" y="899710"/>
                <a:ext cx="234333" cy="12576"/>
              </a:xfrm>
              <a:custGeom>
                <a:avLst/>
                <a:gdLst/>
                <a:ahLst/>
                <a:cxnLst/>
                <a:rect l="l" t="t" r="r" b="b"/>
                <a:pathLst>
                  <a:path w="4938" h="265" fill="none" extrusionOk="0">
                    <a:moveTo>
                      <a:pt x="4938" y="1"/>
                    </a:moveTo>
                    <a:lnTo>
                      <a:pt x="1" y="1"/>
                    </a:lnTo>
                    <a:lnTo>
                      <a:pt x="1" y="265"/>
                    </a:lnTo>
                    <a:lnTo>
                      <a:pt x="4938" y="265"/>
                    </a:lnTo>
                    <a:lnTo>
                      <a:pt x="4938"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46"/>
              <p:cNvSpPr/>
              <p:nvPr/>
            </p:nvSpPr>
            <p:spPr>
              <a:xfrm>
                <a:off x="753854" y="899710"/>
                <a:ext cx="12576" cy="12576"/>
              </a:xfrm>
              <a:custGeom>
                <a:avLst/>
                <a:gdLst/>
                <a:ahLst/>
                <a:cxnLst/>
                <a:rect l="l" t="t" r="r" b="b"/>
                <a:pathLst>
                  <a:path w="265" h="265" extrusionOk="0">
                    <a:moveTo>
                      <a:pt x="0" y="1"/>
                    </a:moveTo>
                    <a:lnTo>
                      <a:pt x="0" y="265"/>
                    </a:lnTo>
                    <a:lnTo>
                      <a:pt x="264" y="265"/>
                    </a:lnTo>
                    <a:lnTo>
                      <a:pt x="2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46"/>
              <p:cNvSpPr/>
              <p:nvPr/>
            </p:nvSpPr>
            <p:spPr>
              <a:xfrm>
                <a:off x="753854" y="899710"/>
                <a:ext cx="12576" cy="12576"/>
              </a:xfrm>
              <a:custGeom>
                <a:avLst/>
                <a:gdLst/>
                <a:ahLst/>
                <a:cxnLst/>
                <a:rect l="l" t="t" r="r" b="b"/>
                <a:pathLst>
                  <a:path w="265" h="265" fill="none" extrusionOk="0">
                    <a:moveTo>
                      <a:pt x="264" y="1"/>
                    </a:moveTo>
                    <a:lnTo>
                      <a:pt x="0" y="1"/>
                    </a:lnTo>
                    <a:lnTo>
                      <a:pt x="0" y="265"/>
                    </a:lnTo>
                    <a:lnTo>
                      <a:pt x="264" y="265"/>
                    </a:lnTo>
                    <a:lnTo>
                      <a:pt x="26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46"/>
              <p:cNvSpPr/>
              <p:nvPr/>
            </p:nvSpPr>
            <p:spPr>
              <a:xfrm>
                <a:off x="1009014" y="899710"/>
                <a:ext cx="12576" cy="12576"/>
              </a:xfrm>
              <a:custGeom>
                <a:avLst/>
                <a:gdLst/>
                <a:ahLst/>
                <a:cxnLst/>
                <a:rect l="l" t="t" r="r" b="b"/>
                <a:pathLst>
                  <a:path w="265" h="265"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46"/>
              <p:cNvSpPr/>
              <p:nvPr/>
            </p:nvSpPr>
            <p:spPr>
              <a:xfrm>
                <a:off x="1009014" y="899710"/>
                <a:ext cx="12576" cy="12576"/>
              </a:xfrm>
              <a:custGeom>
                <a:avLst/>
                <a:gdLst/>
                <a:ahLst/>
                <a:cxnLst/>
                <a:rect l="l" t="t" r="r" b="b"/>
                <a:pathLst>
                  <a:path w="265" h="265"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46"/>
              <p:cNvSpPr/>
              <p:nvPr/>
            </p:nvSpPr>
            <p:spPr>
              <a:xfrm>
                <a:off x="1264173" y="899710"/>
                <a:ext cx="12623" cy="12576"/>
              </a:xfrm>
              <a:custGeom>
                <a:avLst/>
                <a:gdLst/>
                <a:ahLst/>
                <a:cxnLst/>
                <a:rect l="l" t="t" r="r" b="b"/>
                <a:pathLst>
                  <a:path w="266" h="265"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46"/>
              <p:cNvSpPr/>
              <p:nvPr/>
            </p:nvSpPr>
            <p:spPr>
              <a:xfrm>
                <a:off x="1264173" y="899710"/>
                <a:ext cx="12623" cy="12576"/>
              </a:xfrm>
              <a:custGeom>
                <a:avLst/>
                <a:gdLst/>
                <a:ahLst/>
                <a:cxnLst/>
                <a:rect l="l" t="t" r="r" b="b"/>
                <a:pathLst>
                  <a:path w="266" h="265"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46"/>
              <p:cNvSpPr/>
              <p:nvPr/>
            </p:nvSpPr>
            <p:spPr>
              <a:xfrm>
                <a:off x="1519380" y="899710"/>
                <a:ext cx="12576" cy="12576"/>
              </a:xfrm>
              <a:custGeom>
                <a:avLst/>
                <a:gdLst/>
                <a:ahLst/>
                <a:cxnLst/>
                <a:rect l="l" t="t" r="r" b="b"/>
                <a:pathLst>
                  <a:path w="265" h="265"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46"/>
              <p:cNvSpPr/>
              <p:nvPr/>
            </p:nvSpPr>
            <p:spPr>
              <a:xfrm>
                <a:off x="1519380" y="899710"/>
                <a:ext cx="12576" cy="12576"/>
              </a:xfrm>
              <a:custGeom>
                <a:avLst/>
                <a:gdLst/>
                <a:ahLst/>
                <a:cxnLst/>
                <a:rect l="l" t="t" r="r" b="b"/>
                <a:pathLst>
                  <a:path w="265" h="265"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46"/>
              <p:cNvSpPr/>
              <p:nvPr/>
            </p:nvSpPr>
            <p:spPr>
              <a:xfrm>
                <a:off x="1774539" y="899710"/>
                <a:ext cx="12576" cy="12576"/>
              </a:xfrm>
              <a:custGeom>
                <a:avLst/>
                <a:gdLst/>
                <a:ahLst/>
                <a:cxnLst/>
                <a:rect l="l" t="t" r="r" b="b"/>
                <a:pathLst>
                  <a:path w="265" h="265"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46"/>
              <p:cNvSpPr/>
              <p:nvPr/>
            </p:nvSpPr>
            <p:spPr>
              <a:xfrm>
                <a:off x="1774539" y="899710"/>
                <a:ext cx="12576" cy="12576"/>
              </a:xfrm>
              <a:custGeom>
                <a:avLst/>
                <a:gdLst/>
                <a:ahLst/>
                <a:cxnLst/>
                <a:rect l="l" t="t" r="r" b="b"/>
                <a:pathLst>
                  <a:path w="265" h="265"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46"/>
              <p:cNvSpPr/>
              <p:nvPr/>
            </p:nvSpPr>
            <p:spPr>
              <a:xfrm>
                <a:off x="2021346" y="899710"/>
                <a:ext cx="14711" cy="12576"/>
              </a:xfrm>
              <a:custGeom>
                <a:avLst/>
                <a:gdLst/>
                <a:ahLst/>
                <a:cxnLst/>
                <a:rect l="l" t="t" r="r" b="b"/>
                <a:pathLst>
                  <a:path w="310" h="265" extrusionOk="0">
                    <a:moveTo>
                      <a:pt x="1" y="1"/>
                    </a:moveTo>
                    <a:lnTo>
                      <a:pt x="1" y="265"/>
                    </a:lnTo>
                    <a:lnTo>
                      <a:pt x="309" y="265"/>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46"/>
              <p:cNvSpPr/>
              <p:nvPr/>
            </p:nvSpPr>
            <p:spPr>
              <a:xfrm>
                <a:off x="2021346" y="899710"/>
                <a:ext cx="14711" cy="12576"/>
              </a:xfrm>
              <a:custGeom>
                <a:avLst/>
                <a:gdLst/>
                <a:ahLst/>
                <a:cxnLst/>
                <a:rect l="l" t="t" r="r" b="b"/>
                <a:pathLst>
                  <a:path w="310" h="265" fill="none" extrusionOk="0">
                    <a:moveTo>
                      <a:pt x="309" y="1"/>
                    </a:moveTo>
                    <a:lnTo>
                      <a:pt x="1" y="1"/>
                    </a:lnTo>
                    <a:lnTo>
                      <a:pt x="1" y="265"/>
                    </a:lnTo>
                    <a:lnTo>
                      <a:pt x="309" y="265"/>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46"/>
              <p:cNvSpPr/>
              <p:nvPr/>
            </p:nvSpPr>
            <p:spPr>
              <a:xfrm>
                <a:off x="766382" y="1154869"/>
                <a:ext cx="1255042" cy="12623"/>
              </a:xfrm>
              <a:custGeom>
                <a:avLst/>
                <a:gdLst/>
                <a:ahLst/>
                <a:cxnLst/>
                <a:rect l="l" t="t" r="r" b="b"/>
                <a:pathLst>
                  <a:path w="26447" h="266" extrusionOk="0">
                    <a:moveTo>
                      <a:pt x="0" y="1"/>
                    </a:moveTo>
                    <a:lnTo>
                      <a:pt x="0" y="265"/>
                    </a:lnTo>
                    <a:lnTo>
                      <a:pt x="5113" y="265"/>
                    </a:lnTo>
                    <a:lnTo>
                      <a:pt x="5113" y="1"/>
                    </a:lnTo>
                    <a:close/>
                    <a:moveTo>
                      <a:pt x="5378" y="1"/>
                    </a:moveTo>
                    <a:lnTo>
                      <a:pt x="5378" y="265"/>
                    </a:lnTo>
                    <a:lnTo>
                      <a:pt x="10491" y="265"/>
                    </a:lnTo>
                    <a:lnTo>
                      <a:pt x="10491" y="1"/>
                    </a:lnTo>
                    <a:close/>
                    <a:moveTo>
                      <a:pt x="10755" y="1"/>
                    </a:moveTo>
                    <a:lnTo>
                      <a:pt x="10755" y="265"/>
                    </a:lnTo>
                    <a:lnTo>
                      <a:pt x="15868" y="265"/>
                    </a:lnTo>
                    <a:lnTo>
                      <a:pt x="15868" y="1"/>
                    </a:lnTo>
                    <a:close/>
                    <a:moveTo>
                      <a:pt x="16133" y="1"/>
                    </a:moveTo>
                    <a:lnTo>
                      <a:pt x="16133" y="265"/>
                    </a:lnTo>
                    <a:lnTo>
                      <a:pt x="21246" y="265"/>
                    </a:lnTo>
                    <a:lnTo>
                      <a:pt x="21246" y="1"/>
                    </a:lnTo>
                    <a:close/>
                    <a:moveTo>
                      <a:pt x="21510" y="1"/>
                    </a:moveTo>
                    <a:lnTo>
                      <a:pt x="21510" y="265"/>
                    </a:lnTo>
                    <a:lnTo>
                      <a:pt x="26447" y="265"/>
                    </a:lnTo>
                    <a:lnTo>
                      <a:pt x="264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46"/>
              <p:cNvSpPr/>
              <p:nvPr/>
            </p:nvSpPr>
            <p:spPr>
              <a:xfrm>
                <a:off x="766382" y="1154869"/>
                <a:ext cx="242685" cy="12623"/>
              </a:xfrm>
              <a:custGeom>
                <a:avLst/>
                <a:gdLst/>
                <a:ahLst/>
                <a:cxnLst/>
                <a:rect l="l" t="t" r="r" b="b"/>
                <a:pathLst>
                  <a:path w="5114" h="266" fill="none" extrusionOk="0">
                    <a:moveTo>
                      <a:pt x="5113" y="1"/>
                    </a:moveTo>
                    <a:lnTo>
                      <a:pt x="0" y="1"/>
                    </a:lnTo>
                    <a:lnTo>
                      <a:pt x="0"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46"/>
              <p:cNvSpPr/>
              <p:nvPr/>
            </p:nvSpPr>
            <p:spPr>
              <a:xfrm>
                <a:off x="1021541" y="1154869"/>
                <a:ext cx="242685" cy="12623"/>
              </a:xfrm>
              <a:custGeom>
                <a:avLst/>
                <a:gdLst/>
                <a:ahLst/>
                <a:cxnLst/>
                <a:rect l="l" t="t" r="r" b="b"/>
                <a:pathLst>
                  <a:path w="5114" h="266"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46"/>
              <p:cNvSpPr/>
              <p:nvPr/>
            </p:nvSpPr>
            <p:spPr>
              <a:xfrm>
                <a:off x="1276748" y="1154869"/>
                <a:ext cx="242685" cy="12623"/>
              </a:xfrm>
              <a:custGeom>
                <a:avLst/>
                <a:gdLst/>
                <a:ahLst/>
                <a:cxnLst/>
                <a:rect l="l" t="t" r="r" b="b"/>
                <a:pathLst>
                  <a:path w="5114" h="266" fill="none" extrusionOk="0">
                    <a:moveTo>
                      <a:pt x="5113" y="1"/>
                    </a:moveTo>
                    <a:lnTo>
                      <a:pt x="0" y="1"/>
                    </a:lnTo>
                    <a:lnTo>
                      <a:pt x="0"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46"/>
              <p:cNvSpPr/>
              <p:nvPr/>
            </p:nvSpPr>
            <p:spPr>
              <a:xfrm>
                <a:off x="1531907" y="1154869"/>
                <a:ext cx="242685" cy="12623"/>
              </a:xfrm>
              <a:custGeom>
                <a:avLst/>
                <a:gdLst/>
                <a:ahLst/>
                <a:cxnLst/>
                <a:rect l="l" t="t" r="r" b="b"/>
                <a:pathLst>
                  <a:path w="5114" h="266"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46"/>
              <p:cNvSpPr/>
              <p:nvPr/>
            </p:nvSpPr>
            <p:spPr>
              <a:xfrm>
                <a:off x="1787067" y="1154869"/>
                <a:ext cx="234333" cy="12623"/>
              </a:xfrm>
              <a:custGeom>
                <a:avLst/>
                <a:gdLst/>
                <a:ahLst/>
                <a:cxnLst/>
                <a:rect l="l" t="t" r="r" b="b"/>
                <a:pathLst>
                  <a:path w="4938" h="266" fill="none" extrusionOk="0">
                    <a:moveTo>
                      <a:pt x="4938" y="1"/>
                    </a:moveTo>
                    <a:lnTo>
                      <a:pt x="1" y="1"/>
                    </a:lnTo>
                    <a:lnTo>
                      <a:pt x="1" y="265"/>
                    </a:lnTo>
                    <a:lnTo>
                      <a:pt x="4938" y="265"/>
                    </a:lnTo>
                    <a:lnTo>
                      <a:pt x="4938"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46"/>
              <p:cNvSpPr/>
              <p:nvPr/>
            </p:nvSpPr>
            <p:spPr>
              <a:xfrm>
                <a:off x="753854" y="1154869"/>
                <a:ext cx="12576" cy="12623"/>
              </a:xfrm>
              <a:custGeom>
                <a:avLst/>
                <a:gdLst/>
                <a:ahLst/>
                <a:cxnLst/>
                <a:rect l="l" t="t" r="r" b="b"/>
                <a:pathLst>
                  <a:path w="265" h="266" extrusionOk="0">
                    <a:moveTo>
                      <a:pt x="0" y="1"/>
                    </a:moveTo>
                    <a:lnTo>
                      <a:pt x="0" y="265"/>
                    </a:lnTo>
                    <a:lnTo>
                      <a:pt x="264" y="265"/>
                    </a:lnTo>
                    <a:lnTo>
                      <a:pt x="2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46"/>
              <p:cNvSpPr/>
              <p:nvPr/>
            </p:nvSpPr>
            <p:spPr>
              <a:xfrm>
                <a:off x="753854" y="1154869"/>
                <a:ext cx="12576" cy="12623"/>
              </a:xfrm>
              <a:custGeom>
                <a:avLst/>
                <a:gdLst/>
                <a:ahLst/>
                <a:cxnLst/>
                <a:rect l="l" t="t" r="r" b="b"/>
                <a:pathLst>
                  <a:path w="265" h="266" fill="none" extrusionOk="0">
                    <a:moveTo>
                      <a:pt x="264" y="1"/>
                    </a:moveTo>
                    <a:lnTo>
                      <a:pt x="0" y="1"/>
                    </a:lnTo>
                    <a:lnTo>
                      <a:pt x="0" y="265"/>
                    </a:lnTo>
                    <a:lnTo>
                      <a:pt x="264" y="265"/>
                    </a:lnTo>
                    <a:lnTo>
                      <a:pt x="26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46"/>
              <p:cNvSpPr/>
              <p:nvPr/>
            </p:nvSpPr>
            <p:spPr>
              <a:xfrm>
                <a:off x="1009014" y="1154869"/>
                <a:ext cx="12576" cy="12623"/>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46"/>
              <p:cNvSpPr/>
              <p:nvPr/>
            </p:nvSpPr>
            <p:spPr>
              <a:xfrm>
                <a:off x="1009014" y="1154869"/>
                <a:ext cx="12576" cy="12623"/>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46"/>
              <p:cNvSpPr/>
              <p:nvPr/>
            </p:nvSpPr>
            <p:spPr>
              <a:xfrm>
                <a:off x="1264173" y="1154869"/>
                <a:ext cx="12623" cy="12623"/>
              </a:xfrm>
              <a:custGeom>
                <a:avLst/>
                <a:gdLst/>
                <a:ahLst/>
                <a:cxnLst/>
                <a:rect l="l" t="t" r="r" b="b"/>
                <a:pathLst>
                  <a:path w="266" h="266"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46"/>
              <p:cNvSpPr/>
              <p:nvPr/>
            </p:nvSpPr>
            <p:spPr>
              <a:xfrm>
                <a:off x="1264173" y="1154869"/>
                <a:ext cx="12623" cy="12623"/>
              </a:xfrm>
              <a:custGeom>
                <a:avLst/>
                <a:gdLst/>
                <a:ahLst/>
                <a:cxnLst/>
                <a:rect l="l" t="t" r="r" b="b"/>
                <a:pathLst>
                  <a:path w="266" h="266"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46"/>
              <p:cNvSpPr/>
              <p:nvPr/>
            </p:nvSpPr>
            <p:spPr>
              <a:xfrm>
                <a:off x="1519380" y="1154869"/>
                <a:ext cx="12576" cy="12623"/>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46"/>
              <p:cNvSpPr/>
              <p:nvPr/>
            </p:nvSpPr>
            <p:spPr>
              <a:xfrm>
                <a:off x="1519380" y="1154869"/>
                <a:ext cx="12576" cy="12623"/>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46"/>
              <p:cNvSpPr/>
              <p:nvPr/>
            </p:nvSpPr>
            <p:spPr>
              <a:xfrm>
                <a:off x="1774539" y="1154869"/>
                <a:ext cx="12576" cy="12623"/>
              </a:xfrm>
              <a:custGeom>
                <a:avLst/>
                <a:gdLst/>
                <a:ahLst/>
                <a:cxnLst/>
                <a:rect l="l" t="t" r="r" b="b"/>
                <a:pathLst>
                  <a:path w="265" h="266"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46"/>
              <p:cNvSpPr/>
              <p:nvPr/>
            </p:nvSpPr>
            <p:spPr>
              <a:xfrm>
                <a:off x="1774539" y="1154869"/>
                <a:ext cx="12576" cy="12623"/>
              </a:xfrm>
              <a:custGeom>
                <a:avLst/>
                <a:gdLst/>
                <a:ahLst/>
                <a:cxnLst/>
                <a:rect l="l" t="t" r="r" b="b"/>
                <a:pathLst>
                  <a:path w="265" h="266"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46"/>
              <p:cNvSpPr/>
              <p:nvPr/>
            </p:nvSpPr>
            <p:spPr>
              <a:xfrm>
                <a:off x="2021346" y="1154869"/>
                <a:ext cx="14711" cy="12623"/>
              </a:xfrm>
              <a:custGeom>
                <a:avLst/>
                <a:gdLst/>
                <a:ahLst/>
                <a:cxnLst/>
                <a:rect l="l" t="t" r="r" b="b"/>
                <a:pathLst>
                  <a:path w="310" h="266" extrusionOk="0">
                    <a:moveTo>
                      <a:pt x="1" y="1"/>
                    </a:moveTo>
                    <a:lnTo>
                      <a:pt x="1" y="265"/>
                    </a:lnTo>
                    <a:lnTo>
                      <a:pt x="309" y="265"/>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46"/>
              <p:cNvSpPr/>
              <p:nvPr/>
            </p:nvSpPr>
            <p:spPr>
              <a:xfrm>
                <a:off x="2021346" y="1154869"/>
                <a:ext cx="14711" cy="12623"/>
              </a:xfrm>
              <a:custGeom>
                <a:avLst/>
                <a:gdLst/>
                <a:ahLst/>
                <a:cxnLst/>
                <a:rect l="l" t="t" r="r" b="b"/>
                <a:pathLst>
                  <a:path w="310" h="266" fill="none" extrusionOk="0">
                    <a:moveTo>
                      <a:pt x="309" y="1"/>
                    </a:moveTo>
                    <a:lnTo>
                      <a:pt x="1" y="1"/>
                    </a:lnTo>
                    <a:lnTo>
                      <a:pt x="1" y="265"/>
                    </a:lnTo>
                    <a:lnTo>
                      <a:pt x="309" y="265"/>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21" name="Google Shape;1421;p46"/>
              <p:cNvGrpSpPr/>
              <p:nvPr/>
            </p:nvGrpSpPr>
            <p:grpSpPr>
              <a:xfrm>
                <a:off x="712000" y="1117240"/>
                <a:ext cx="89975" cy="87887"/>
                <a:chOff x="712000" y="1621340"/>
                <a:chExt cx="89975" cy="87887"/>
              </a:xfrm>
            </p:grpSpPr>
            <p:sp>
              <p:nvSpPr>
                <p:cNvPr id="1422" name="Google Shape;1422;p46"/>
                <p:cNvSpPr/>
                <p:nvPr/>
              </p:nvSpPr>
              <p:spPr>
                <a:xfrm>
                  <a:off x="755942" y="1658971"/>
                  <a:ext cx="10488" cy="12576"/>
                </a:xfrm>
                <a:custGeom>
                  <a:avLst/>
                  <a:gdLst/>
                  <a:ahLst/>
                  <a:cxnLst/>
                  <a:rect l="l" t="t" r="r" b="b"/>
                  <a:pathLst>
                    <a:path w="221" h="265" extrusionOk="0">
                      <a:moveTo>
                        <a:pt x="0" y="0"/>
                      </a:moveTo>
                      <a:lnTo>
                        <a:pt x="0" y="265"/>
                      </a:lnTo>
                      <a:lnTo>
                        <a:pt x="220" y="265"/>
                      </a:lnTo>
                      <a:lnTo>
                        <a:pt x="22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46"/>
                <p:cNvSpPr/>
                <p:nvPr/>
              </p:nvSpPr>
              <p:spPr>
                <a:xfrm>
                  <a:off x="755942" y="1658971"/>
                  <a:ext cx="10488" cy="12576"/>
                </a:xfrm>
                <a:custGeom>
                  <a:avLst/>
                  <a:gdLst/>
                  <a:ahLst/>
                  <a:cxnLst/>
                  <a:rect l="l" t="t" r="r" b="b"/>
                  <a:pathLst>
                    <a:path w="221" h="265" fill="none" extrusionOk="0">
                      <a:moveTo>
                        <a:pt x="220" y="0"/>
                      </a:moveTo>
                      <a:lnTo>
                        <a:pt x="0" y="0"/>
                      </a:lnTo>
                      <a:lnTo>
                        <a:pt x="0" y="265"/>
                      </a:lnTo>
                      <a:lnTo>
                        <a:pt x="220" y="265"/>
                      </a:lnTo>
                      <a:lnTo>
                        <a:pt x="220"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46"/>
                <p:cNvSpPr/>
                <p:nvPr/>
              </p:nvSpPr>
              <p:spPr>
                <a:xfrm>
                  <a:off x="753831" y="1621340"/>
                  <a:ext cx="12623" cy="87887"/>
                </a:xfrm>
                <a:custGeom>
                  <a:avLst/>
                  <a:gdLst/>
                  <a:ahLst/>
                  <a:cxnLst/>
                  <a:rect l="l" t="t" r="r" b="b"/>
                  <a:pathLst>
                    <a:path w="266" h="1852" extrusionOk="0">
                      <a:moveTo>
                        <a:pt x="1" y="0"/>
                      </a:moveTo>
                      <a:lnTo>
                        <a:pt x="1" y="1851"/>
                      </a:lnTo>
                      <a:lnTo>
                        <a:pt x="265" y="1851"/>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46"/>
                <p:cNvSpPr/>
                <p:nvPr/>
              </p:nvSpPr>
              <p:spPr>
                <a:xfrm>
                  <a:off x="712000" y="1658971"/>
                  <a:ext cx="89975" cy="12576"/>
                </a:xfrm>
                <a:custGeom>
                  <a:avLst/>
                  <a:gdLst/>
                  <a:ahLst/>
                  <a:cxnLst/>
                  <a:rect l="l" t="t" r="r" b="b"/>
                  <a:pathLst>
                    <a:path w="1896" h="265" extrusionOk="0">
                      <a:moveTo>
                        <a:pt x="1" y="0"/>
                      </a:moveTo>
                      <a:lnTo>
                        <a:pt x="1" y="265"/>
                      </a:lnTo>
                      <a:lnTo>
                        <a:pt x="1896" y="265"/>
                      </a:ln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6" name="Google Shape;1426;p46"/>
              <p:cNvGrpSpPr/>
              <p:nvPr/>
            </p:nvGrpSpPr>
            <p:grpSpPr>
              <a:xfrm>
                <a:off x="1983715" y="1117240"/>
                <a:ext cx="89975" cy="87887"/>
                <a:chOff x="1983715" y="1621340"/>
                <a:chExt cx="89975" cy="87887"/>
              </a:xfrm>
            </p:grpSpPr>
            <p:sp>
              <p:nvSpPr>
                <p:cNvPr id="1427" name="Google Shape;1427;p46"/>
                <p:cNvSpPr/>
                <p:nvPr/>
              </p:nvSpPr>
              <p:spPr>
                <a:xfrm>
                  <a:off x="2021346" y="1658971"/>
                  <a:ext cx="12623" cy="10488"/>
                </a:xfrm>
                <a:custGeom>
                  <a:avLst/>
                  <a:gdLst/>
                  <a:ahLst/>
                  <a:cxnLst/>
                  <a:rect l="l" t="t" r="r" b="b"/>
                  <a:pathLst>
                    <a:path w="266" h="221" extrusionOk="0">
                      <a:moveTo>
                        <a:pt x="1" y="0"/>
                      </a:moveTo>
                      <a:lnTo>
                        <a:pt x="1" y="221"/>
                      </a:lnTo>
                      <a:lnTo>
                        <a:pt x="265" y="221"/>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46"/>
                <p:cNvSpPr/>
                <p:nvPr/>
              </p:nvSpPr>
              <p:spPr>
                <a:xfrm>
                  <a:off x="2021346" y="1658971"/>
                  <a:ext cx="12623" cy="10488"/>
                </a:xfrm>
                <a:custGeom>
                  <a:avLst/>
                  <a:gdLst/>
                  <a:ahLst/>
                  <a:cxnLst/>
                  <a:rect l="l" t="t" r="r" b="b"/>
                  <a:pathLst>
                    <a:path w="266" h="221" fill="none" extrusionOk="0">
                      <a:moveTo>
                        <a:pt x="265" y="0"/>
                      </a:moveTo>
                      <a:lnTo>
                        <a:pt x="1" y="0"/>
                      </a:lnTo>
                      <a:lnTo>
                        <a:pt x="1" y="221"/>
                      </a:lnTo>
                      <a:lnTo>
                        <a:pt x="265" y="221"/>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46"/>
                <p:cNvSpPr/>
                <p:nvPr/>
              </p:nvSpPr>
              <p:spPr>
                <a:xfrm>
                  <a:off x="2021346" y="1621340"/>
                  <a:ext cx="14711" cy="87887"/>
                </a:xfrm>
                <a:custGeom>
                  <a:avLst/>
                  <a:gdLst/>
                  <a:ahLst/>
                  <a:cxnLst/>
                  <a:rect l="l" t="t" r="r" b="b"/>
                  <a:pathLst>
                    <a:path w="310" h="1852" extrusionOk="0">
                      <a:moveTo>
                        <a:pt x="1" y="0"/>
                      </a:moveTo>
                      <a:lnTo>
                        <a:pt x="1" y="1851"/>
                      </a:lnTo>
                      <a:lnTo>
                        <a:pt x="309" y="1851"/>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46"/>
                <p:cNvSpPr/>
                <p:nvPr/>
              </p:nvSpPr>
              <p:spPr>
                <a:xfrm>
                  <a:off x="1983715" y="1658971"/>
                  <a:ext cx="89975" cy="12576"/>
                </a:xfrm>
                <a:custGeom>
                  <a:avLst/>
                  <a:gdLst/>
                  <a:ahLst/>
                  <a:cxnLst/>
                  <a:rect l="l" t="t" r="r" b="b"/>
                  <a:pathLst>
                    <a:path w="1896" h="265" extrusionOk="0">
                      <a:moveTo>
                        <a:pt x="0" y="0"/>
                      </a:moveTo>
                      <a:lnTo>
                        <a:pt x="0" y="265"/>
                      </a:lnTo>
                      <a:lnTo>
                        <a:pt x="1896" y="265"/>
                      </a:ln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31" name="Google Shape;1431;p46"/>
              <p:cNvSpPr/>
              <p:nvPr/>
            </p:nvSpPr>
            <p:spPr>
              <a:xfrm>
                <a:off x="753831" y="376825"/>
                <a:ext cx="12623" cy="87887"/>
              </a:xfrm>
              <a:custGeom>
                <a:avLst/>
                <a:gdLst/>
                <a:ahLst/>
                <a:cxnLst/>
                <a:rect l="l" t="t" r="r" b="b"/>
                <a:pathLst>
                  <a:path w="266" h="1852" extrusionOk="0">
                    <a:moveTo>
                      <a:pt x="1" y="0"/>
                    </a:moveTo>
                    <a:lnTo>
                      <a:pt x="1" y="1852"/>
                    </a:lnTo>
                    <a:lnTo>
                      <a:pt x="265" y="1852"/>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46"/>
              <p:cNvSpPr/>
              <p:nvPr/>
            </p:nvSpPr>
            <p:spPr>
              <a:xfrm>
                <a:off x="712000" y="414456"/>
                <a:ext cx="89975" cy="12623"/>
              </a:xfrm>
              <a:custGeom>
                <a:avLst/>
                <a:gdLst/>
                <a:ahLst/>
                <a:cxnLst/>
                <a:rect l="l" t="t" r="r" b="b"/>
                <a:pathLst>
                  <a:path w="1896" h="266" extrusionOk="0">
                    <a:moveTo>
                      <a:pt x="1" y="1"/>
                    </a:moveTo>
                    <a:lnTo>
                      <a:pt x="1" y="265"/>
                    </a:lnTo>
                    <a:lnTo>
                      <a:pt x="1896" y="265"/>
                    </a:lnTo>
                    <a:lnTo>
                      <a:pt x="18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46"/>
              <p:cNvSpPr/>
              <p:nvPr/>
            </p:nvSpPr>
            <p:spPr>
              <a:xfrm>
                <a:off x="2021346" y="376825"/>
                <a:ext cx="14711" cy="87887"/>
              </a:xfrm>
              <a:custGeom>
                <a:avLst/>
                <a:gdLst/>
                <a:ahLst/>
                <a:cxnLst/>
                <a:rect l="l" t="t" r="r" b="b"/>
                <a:pathLst>
                  <a:path w="310" h="1852" extrusionOk="0">
                    <a:moveTo>
                      <a:pt x="1" y="0"/>
                    </a:moveTo>
                    <a:lnTo>
                      <a:pt x="1" y="1852"/>
                    </a:lnTo>
                    <a:lnTo>
                      <a:pt x="309" y="1852"/>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46"/>
              <p:cNvSpPr/>
              <p:nvPr/>
            </p:nvSpPr>
            <p:spPr>
              <a:xfrm>
                <a:off x="1983715" y="414456"/>
                <a:ext cx="89975" cy="12623"/>
              </a:xfrm>
              <a:custGeom>
                <a:avLst/>
                <a:gdLst/>
                <a:ahLst/>
                <a:cxnLst/>
                <a:rect l="l" t="t" r="r" b="b"/>
                <a:pathLst>
                  <a:path w="1896" h="266" extrusionOk="0">
                    <a:moveTo>
                      <a:pt x="0" y="1"/>
                    </a:moveTo>
                    <a:lnTo>
                      <a:pt x="0" y="265"/>
                    </a:lnTo>
                    <a:lnTo>
                      <a:pt x="1896" y="265"/>
                    </a:lnTo>
                    <a:lnTo>
                      <a:pt x="18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5" name="Google Shape;1435;p46"/>
            <p:cNvGrpSpPr/>
            <p:nvPr/>
          </p:nvGrpSpPr>
          <p:grpSpPr>
            <a:xfrm>
              <a:off x="1205705" y="776277"/>
              <a:ext cx="569922" cy="557039"/>
              <a:chOff x="712005" y="384639"/>
              <a:chExt cx="569922" cy="557039"/>
            </a:xfrm>
          </p:grpSpPr>
          <p:grpSp>
            <p:nvGrpSpPr>
              <p:cNvPr id="1436" name="Google Shape;1436;p46"/>
              <p:cNvGrpSpPr/>
              <p:nvPr/>
            </p:nvGrpSpPr>
            <p:grpSpPr>
              <a:xfrm>
                <a:off x="712005" y="384639"/>
                <a:ext cx="497703" cy="483698"/>
                <a:chOff x="794331" y="401591"/>
                <a:chExt cx="516235" cy="501709"/>
              </a:xfrm>
            </p:grpSpPr>
            <p:sp>
              <p:nvSpPr>
                <p:cNvPr id="1437" name="Google Shape;1437;p46"/>
                <p:cNvSpPr/>
                <p:nvPr/>
              </p:nvSpPr>
              <p:spPr>
                <a:xfrm>
                  <a:off x="794331" y="401591"/>
                  <a:ext cx="516235" cy="501709"/>
                </a:xfrm>
                <a:custGeom>
                  <a:avLst/>
                  <a:gdLst/>
                  <a:ahLst/>
                  <a:cxnLst/>
                  <a:rect l="l" t="t" r="r" b="b"/>
                  <a:pathLst>
                    <a:path w="23420" h="22761" extrusionOk="0">
                      <a:moveTo>
                        <a:pt x="1" y="1"/>
                      </a:moveTo>
                      <a:lnTo>
                        <a:pt x="1" y="22761"/>
                      </a:lnTo>
                      <a:lnTo>
                        <a:pt x="23420" y="22761"/>
                      </a:lnTo>
                      <a:lnTo>
                        <a:pt x="23420"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46"/>
                <p:cNvSpPr/>
                <p:nvPr/>
              </p:nvSpPr>
              <p:spPr>
                <a:xfrm>
                  <a:off x="826447" y="497189"/>
                  <a:ext cx="452004" cy="373995"/>
                </a:xfrm>
                <a:custGeom>
                  <a:avLst/>
                  <a:gdLst/>
                  <a:ahLst/>
                  <a:cxnLst/>
                  <a:rect l="l" t="t" r="r" b="b"/>
                  <a:pathLst>
                    <a:path w="20506" h="16967" extrusionOk="0">
                      <a:moveTo>
                        <a:pt x="1" y="1"/>
                      </a:moveTo>
                      <a:lnTo>
                        <a:pt x="1" y="16967"/>
                      </a:lnTo>
                      <a:lnTo>
                        <a:pt x="20506" y="16967"/>
                      </a:lnTo>
                      <a:lnTo>
                        <a:pt x="20506" y="1"/>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46"/>
                <p:cNvSpPr/>
                <p:nvPr/>
              </p:nvSpPr>
              <p:spPr>
                <a:xfrm>
                  <a:off x="1168304" y="449026"/>
                  <a:ext cx="20676" cy="3064"/>
                </a:xfrm>
                <a:custGeom>
                  <a:avLst/>
                  <a:gdLst/>
                  <a:ahLst/>
                  <a:cxnLst/>
                  <a:rect l="l" t="t" r="r" b="b"/>
                  <a:pathLst>
                    <a:path w="938" h="139" extrusionOk="0">
                      <a:moveTo>
                        <a:pt x="1" y="0"/>
                      </a:moveTo>
                      <a:lnTo>
                        <a:pt x="1" y="139"/>
                      </a:lnTo>
                      <a:lnTo>
                        <a:pt x="937" y="139"/>
                      </a:lnTo>
                      <a:lnTo>
                        <a:pt x="93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46"/>
                <p:cNvSpPr/>
                <p:nvPr/>
              </p:nvSpPr>
              <p:spPr>
                <a:xfrm>
                  <a:off x="1253961" y="442127"/>
                  <a:ext cx="16091" cy="16091"/>
                </a:xfrm>
                <a:custGeom>
                  <a:avLst/>
                  <a:gdLst/>
                  <a:ahLst/>
                  <a:cxnLst/>
                  <a:rect l="l" t="t" r="r" b="b"/>
                  <a:pathLst>
                    <a:path w="730" h="730" extrusionOk="0">
                      <a:moveTo>
                        <a:pt x="660" y="1"/>
                      </a:moveTo>
                      <a:lnTo>
                        <a:pt x="0" y="660"/>
                      </a:lnTo>
                      <a:lnTo>
                        <a:pt x="105" y="729"/>
                      </a:lnTo>
                      <a:lnTo>
                        <a:pt x="729" y="105"/>
                      </a:lnTo>
                      <a:lnTo>
                        <a:pt x="66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46"/>
                <p:cNvSpPr/>
                <p:nvPr/>
              </p:nvSpPr>
              <p:spPr>
                <a:xfrm>
                  <a:off x="1211132" y="441377"/>
                  <a:ext cx="18383" cy="17612"/>
                </a:xfrm>
                <a:custGeom>
                  <a:avLst/>
                  <a:gdLst/>
                  <a:ahLst/>
                  <a:cxnLst/>
                  <a:rect l="l" t="t" r="r" b="b"/>
                  <a:pathLst>
                    <a:path w="834" h="799" extrusionOk="0">
                      <a:moveTo>
                        <a:pt x="694" y="139"/>
                      </a:moveTo>
                      <a:lnTo>
                        <a:pt x="694" y="659"/>
                      </a:lnTo>
                      <a:lnTo>
                        <a:pt x="139" y="659"/>
                      </a:lnTo>
                      <a:lnTo>
                        <a:pt x="139" y="139"/>
                      </a:lnTo>
                      <a:close/>
                      <a:moveTo>
                        <a:pt x="1" y="0"/>
                      </a:moveTo>
                      <a:lnTo>
                        <a:pt x="1" y="798"/>
                      </a:lnTo>
                      <a:lnTo>
                        <a:pt x="833" y="798"/>
                      </a:lnTo>
                      <a:lnTo>
                        <a:pt x="83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2" name="Google Shape;1442;p46"/>
              <p:cNvGrpSpPr/>
              <p:nvPr/>
            </p:nvGrpSpPr>
            <p:grpSpPr>
              <a:xfrm>
                <a:off x="1057682" y="538173"/>
                <a:ext cx="224245" cy="403505"/>
                <a:chOff x="8063823" y="2506947"/>
                <a:chExt cx="198009" cy="356296"/>
              </a:xfrm>
            </p:grpSpPr>
            <p:sp>
              <p:nvSpPr>
                <p:cNvPr id="1443" name="Google Shape;1443;p46"/>
                <p:cNvSpPr/>
                <p:nvPr/>
              </p:nvSpPr>
              <p:spPr>
                <a:xfrm>
                  <a:off x="8063823" y="2506947"/>
                  <a:ext cx="198009" cy="39628"/>
                </a:xfrm>
                <a:custGeom>
                  <a:avLst/>
                  <a:gdLst/>
                  <a:ahLst/>
                  <a:cxnLst/>
                  <a:rect l="l" t="t" r="r" b="b"/>
                  <a:pathLst>
                    <a:path w="4512" h="903" extrusionOk="0">
                      <a:moveTo>
                        <a:pt x="1" y="0"/>
                      </a:moveTo>
                      <a:lnTo>
                        <a:pt x="1" y="902"/>
                      </a:lnTo>
                      <a:lnTo>
                        <a:pt x="4511" y="902"/>
                      </a:lnTo>
                      <a:lnTo>
                        <a:pt x="4511"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46"/>
                <p:cNvSpPr/>
                <p:nvPr/>
              </p:nvSpPr>
              <p:spPr>
                <a:xfrm>
                  <a:off x="8063823" y="2823615"/>
                  <a:ext cx="198009" cy="39628"/>
                </a:xfrm>
                <a:custGeom>
                  <a:avLst/>
                  <a:gdLst/>
                  <a:ahLst/>
                  <a:cxnLst/>
                  <a:rect l="l" t="t" r="r" b="b"/>
                  <a:pathLst>
                    <a:path w="4512" h="903" extrusionOk="0">
                      <a:moveTo>
                        <a:pt x="1" y="1"/>
                      </a:moveTo>
                      <a:lnTo>
                        <a:pt x="1" y="903"/>
                      </a:lnTo>
                      <a:lnTo>
                        <a:pt x="4511" y="903"/>
                      </a:lnTo>
                      <a:lnTo>
                        <a:pt x="4511" y="1"/>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46"/>
                <p:cNvSpPr/>
                <p:nvPr/>
              </p:nvSpPr>
              <p:spPr>
                <a:xfrm>
                  <a:off x="8082122" y="2546531"/>
                  <a:ext cx="159917" cy="275642"/>
                </a:xfrm>
                <a:custGeom>
                  <a:avLst/>
                  <a:gdLst/>
                  <a:ahLst/>
                  <a:cxnLst/>
                  <a:rect l="l" t="t" r="r" b="b"/>
                  <a:pathLst>
                    <a:path w="3644" h="6281" extrusionOk="0">
                      <a:moveTo>
                        <a:pt x="0" y="0"/>
                      </a:moveTo>
                      <a:lnTo>
                        <a:pt x="0" y="1735"/>
                      </a:lnTo>
                      <a:lnTo>
                        <a:pt x="1214" y="2915"/>
                      </a:lnTo>
                      <a:lnTo>
                        <a:pt x="1214" y="3366"/>
                      </a:lnTo>
                      <a:lnTo>
                        <a:pt x="0" y="4511"/>
                      </a:lnTo>
                      <a:lnTo>
                        <a:pt x="0" y="6280"/>
                      </a:lnTo>
                      <a:lnTo>
                        <a:pt x="3643" y="6280"/>
                      </a:lnTo>
                      <a:lnTo>
                        <a:pt x="3643" y="4511"/>
                      </a:lnTo>
                      <a:lnTo>
                        <a:pt x="2463" y="3366"/>
                      </a:lnTo>
                      <a:lnTo>
                        <a:pt x="2463" y="2915"/>
                      </a:lnTo>
                      <a:lnTo>
                        <a:pt x="3643" y="1735"/>
                      </a:lnTo>
                      <a:lnTo>
                        <a:pt x="3643"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46"/>
                <p:cNvSpPr/>
                <p:nvPr/>
              </p:nvSpPr>
              <p:spPr>
                <a:xfrm>
                  <a:off x="8086686" y="2756648"/>
                  <a:ext cx="152281" cy="65520"/>
                </a:xfrm>
                <a:custGeom>
                  <a:avLst/>
                  <a:gdLst/>
                  <a:ahLst/>
                  <a:cxnLst/>
                  <a:rect l="l" t="t" r="r" b="b"/>
                  <a:pathLst>
                    <a:path w="3470" h="1493" extrusionOk="0">
                      <a:moveTo>
                        <a:pt x="1527" y="0"/>
                      </a:moveTo>
                      <a:lnTo>
                        <a:pt x="0" y="1492"/>
                      </a:lnTo>
                      <a:lnTo>
                        <a:pt x="3470" y="1492"/>
                      </a:lnTo>
                      <a:lnTo>
                        <a:pt x="19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46"/>
                <p:cNvSpPr/>
                <p:nvPr/>
              </p:nvSpPr>
              <p:spPr>
                <a:xfrm>
                  <a:off x="8086686" y="2756648"/>
                  <a:ext cx="152281" cy="65520"/>
                </a:xfrm>
                <a:custGeom>
                  <a:avLst/>
                  <a:gdLst/>
                  <a:ahLst/>
                  <a:cxnLst/>
                  <a:rect l="l" t="t" r="r" b="b"/>
                  <a:pathLst>
                    <a:path w="3470" h="1493" fill="none" extrusionOk="0">
                      <a:moveTo>
                        <a:pt x="1527" y="0"/>
                      </a:moveTo>
                      <a:lnTo>
                        <a:pt x="0" y="1492"/>
                      </a:lnTo>
                      <a:lnTo>
                        <a:pt x="3470" y="1492"/>
                      </a:lnTo>
                      <a:lnTo>
                        <a:pt x="194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46"/>
                <p:cNvSpPr/>
                <p:nvPr/>
              </p:nvSpPr>
              <p:spPr>
                <a:xfrm>
                  <a:off x="8153654" y="2726192"/>
                  <a:ext cx="18344" cy="19836"/>
                </a:xfrm>
                <a:custGeom>
                  <a:avLst/>
                  <a:gdLst/>
                  <a:ahLst/>
                  <a:cxnLst/>
                  <a:rect l="l" t="t" r="r" b="b"/>
                  <a:pathLst>
                    <a:path w="418" h="452" extrusionOk="0">
                      <a:moveTo>
                        <a:pt x="1" y="0"/>
                      </a:moveTo>
                      <a:lnTo>
                        <a:pt x="1" y="451"/>
                      </a:lnTo>
                      <a:lnTo>
                        <a:pt x="417" y="451"/>
                      </a:lnTo>
                      <a:lnTo>
                        <a:pt x="41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46"/>
                <p:cNvSpPr/>
                <p:nvPr/>
              </p:nvSpPr>
              <p:spPr>
                <a:xfrm>
                  <a:off x="8153654" y="2698765"/>
                  <a:ext cx="18344" cy="19836"/>
                </a:xfrm>
                <a:custGeom>
                  <a:avLst/>
                  <a:gdLst/>
                  <a:ahLst/>
                  <a:cxnLst/>
                  <a:rect l="l" t="t" r="r" b="b"/>
                  <a:pathLst>
                    <a:path w="418" h="452" extrusionOk="0">
                      <a:moveTo>
                        <a:pt x="1" y="1"/>
                      </a:moveTo>
                      <a:lnTo>
                        <a:pt x="1" y="452"/>
                      </a:lnTo>
                      <a:lnTo>
                        <a:pt x="417" y="452"/>
                      </a:lnTo>
                      <a:lnTo>
                        <a:pt x="41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46"/>
                <p:cNvSpPr/>
                <p:nvPr/>
              </p:nvSpPr>
              <p:spPr>
                <a:xfrm>
                  <a:off x="8124734" y="2628726"/>
                  <a:ext cx="74648" cy="27472"/>
                </a:xfrm>
                <a:custGeom>
                  <a:avLst/>
                  <a:gdLst/>
                  <a:ahLst/>
                  <a:cxnLst/>
                  <a:rect l="l" t="t" r="r" b="b"/>
                  <a:pathLst>
                    <a:path w="1701" h="626" extrusionOk="0">
                      <a:moveTo>
                        <a:pt x="1" y="1"/>
                      </a:moveTo>
                      <a:lnTo>
                        <a:pt x="660" y="625"/>
                      </a:lnTo>
                      <a:lnTo>
                        <a:pt x="1076" y="625"/>
                      </a:lnTo>
                      <a:lnTo>
                        <a:pt x="17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451" name="Google Shape;1451;p46"/>
            <p:cNvGrpSpPr/>
            <p:nvPr/>
          </p:nvGrpSpPr>
          <p:grpSpPr>
            <a:xfrm>
              <a:off x="2317090" y="1010853"/>
              <a:ext cx="89975" cy="87887"/>
              <a:chOff x="1983715" y="1621340"/>
              <a:chExt cx="89975" cy="87887"/>
            </a:xfrm>
          </p:grpSpPr>
          <p:sp>
            <p:nvSpPr>
              <p:cNvPr id="1452" name="Google Shape;1452;p46"/>
              <p:cNvSpPr/>
              <p:nvPr/>
            </p:nvSpPr>
            <p:spPr>
              <a:xfrm>
                <a:off x="2021346" y="1658971"/>
                <a:ext cx="12623" cy="10488"/>
              </a:xfrm>
              <a:custGeom>
                <a:avLst/>
                <a:gdLst/>
                <a:ahLst/>
                <a:cxnLst/>
                <a:rect l="l" t="t" r="r" b="b"/>
                <a:pathLst>
                  <a:path w="266" h="221" extrusionOk="0">
                    <a:moveTo>
                      <a:pt x="1" y="0"/>
                    </a:moveTo>
                    <a:lnTo>
                      <a:pt x="1" y="221"/>
                    </a:lnTo>
                    <a:lnTo>
                      <a:pt x="265" y="221"/>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46"/>
              <p:cNvSpPr/>
              <p:nvPr/>
            </p:nvSpPr>
            <p:spPr>
              <a:xfrm>
                <a:off x="2021346" y="1658971"/>
                <a:ext cx="12623" cy="10488"/>
              </a:xfrm>
              <a:custGeom>
                <a:avLst/>
                <a:gdLst/>
                <a:ahLst/>
                <a:cxnLst/>
                <a:rect l="l" t="t" r="r" b="b"/>
                <a:pathLst>
                  <a:path w="266" h="221" fill="none" extrusionOk="0">
                    <a:moveTo>
                      <a:pt x="265" y="0"/>
                    </a:moveTo>
                    <a:lnTo>
                      <a:pt x="1" y="0"/>
                    </a:lnTo>
                    <a:lnTo>
                      <a:pt x="1" y="221"/>
                    </a:lnTo>
                    <a:lnTo>
                      <a:pt x="265" y="221"/>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46"/>
              <p:cNvSpPr/>
              <p:nvPr/>
            </p:nvSpPr>
            <p:spPr>
              <a:xfrm>
                <a:off x="2021346" y="1621340"/>
                <a:ext cx="14711" cy="87887"/>
              </a:xfrm>
              <a:custGeom>
                <a:avLst/>
                <a:gdLst/>
                <a:ahLst/>
                <a:cxnLst/>
                <a:rect l="l" t="t" r="r" b="b"/>
                <a:pathLst>
                  <a:path w="310" h="1852" extrusionOk="0">
                    <a:moveTo>
                      <a:pt x="1" y="0"/>
                    </a:moveTo>
                    <a:lnTo>
                      <a:pt x="1" y="1851"/>
                    </a:lnTo>
                    <a:lnTo>
                      <a:pt x="309" y="1851"/>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46"/>
              <p:cNvSpPr/>
              <p:nvPr/>
            </p:nvSpPr>
            <p:spPr>
              <a:xfrm>
                <a:off x="1983715" y="1658971"/>
                <a:ext cx="89975" cy="12576"/>
              </a:xfrm>
              <a:custGeom>
                <a:avLst/>
                <a:gdLst/>
                <a:ahLst/>
                <a:cxnLst/>
                <a:rect l="l" t="t" r="r" b="b"/>
                <a:pathLst>
                  <a:path w="1896" h="265" extrusionOk="0">
                    <a:moveTo>
                      <a:pt x="0" y="0"/>
                    </a:moveTo>
                    <a:lnTo>
                      <a:pt x="0" y="265"/>
                    </a:lnTo>
                    <a:lnTo>
                      <a:pt x="1896" y="265"/>
                    </a:ln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6" name="Google Shape;1456;p46"/>
            <p:cNvGrpSpPr/>
            <p:nvPr/>
          </p:nvGrpSpPr>
          <p:grpSpPr>
            <a:xfrm>
              <a:off x="1622006" y="1623352"/>
              <a:ext cx="153704" cy="150119"/>
              <a:chOff x="1983715" y="1621340"/>
              <a:chExt cx="89975" cy="87887"/>
            </a:xfrm>
          </p:grpSpPr>
          <p:sp>
            <p:nvSpPr>
              <p:cNvPr id="1457" name="Google Shape;1457;p46"/>
              <p:cNvSpPr/>
              <p:nvPr/>
            </p:nvSpPr>
            <p:spPr>
              <a:xfrm>
                <a:off x="2021346" y="1658971"/>
                <a:ext cx="12623" cy="10488"/>
              </a:xfrm>
              <a:custGeom>
                <a:avLst/>
                <a:gdLst/>
                <a:ahLst/>
                <a:cxnLst/>
                <a:rect l="l" t="t" r="r" b="b"/>
                <a:pathLst>
                  <a:path w="266" h="221" extrusionOk="0">
                    <a:moveTo>
                      <a:pt x="1" y="0"/>
                    </a:moveTo>
                    <a:lnTo>
                      <a:pt x="1" y="221"/>
                    </a:lnTo>
                    <a:lnTo>
                      <a:pt x="265" y="221"/>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46"/>
              <p:cNvSpPr/>
              <p:nvPr/>
            </p:nvSpPr>
            <p:spPr>
              <a:xfrm>
                <a:off x="2021346" y="1658971"/>
                <a:ext cx="12623" cy="10488"/>
              </a:xfrm>
              <a:custGeom>
                <a:avLst/>
                <a:gdLst/>
                <a:ahLst/>
                <a:cxnLst/>
                <a:rect l="l" t="t" r="r" b="b"/>
                <a:pathLst>
                  <a:path w="266" h="221" fill="none" extrusionOk="0">
                    <a:moveTo>
                      <a:pt x="265" y="0"/>
                    </a:moveTo>
                    <a:lnTo>
                      <a:pt x="1" y="0"/>
                    </a:lnTo>
                    <a:lnTo>
                      <a:pt x="1" y="221"/>
                    </a:lnTo>
                    <a:lnTo>
                      <a:pt x="265" y="221"/>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46"/>
              <p:cNvSpPr/>
              <p:nvPr/>
            </p:nvSpPr>
            <p:spPr>
              <a:xfrm>
                <a:off x="2021346" y="1621340"/>
                <a:ext cx="14711" cy="87887"/>
              </a:xfrm>
              <a:custGeom>
                <a:avLst/>
                <a:gdLst/>
                <a:ahLst/>
                <a:cxnLst/>
                <a:rect l="l" t="t" r="r" b="b"/>
                <a:pathLst>
                  <a:path w="310" h="1852" extrusionOk="0">
                    <a:moveTo>
                      <a:pt x="1" y="0"/>
                    </a:moveTo>
                    <a:lnTo>
                      <a:pt x="1" y="1851"/>
                    </a:lnTo>
                    <a:lnTo>
                      <a:pt x="309" y="1851"/>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46"/>
              <p:cNvSpPr/>
              <p:nvPr/>
            </p:nvSpPr>
            <p:spPr>
              <a:xfrm>
                <a:off x="1983715" y="1658971"/>
                <a:ext cx="89975" cy="12576"/>
              </a:xfrm>
              <a:custGeom>
                <a:avLst/>
                <a:gdLst/>
                <a:ahLst/>
                <a:cxnLst/>
                <a:rect l="l" t="t" r="r" b="b"/>
                <a:pathLst>
                  <a:path w="1896" h="265" extrusionOk="0">
                    <a:moveTo>
                      <a:pt x="0" y="0"/>
                    </a:moveTo>
                    <a:lnTo>
                      <a:pt x="0" y="265"/>
                    </a:lnTo>
                    <a:lnTo>
                      <a:pt x="1896" y="265"/>
                    </a:ln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61" name="Google Shape;1461;p46"/>
          <p:cNvSpPr txBox="1">
            <a:spLocks noGrp="1"/>
          </p:cNvSpPr>
          <p:nvPr>
            <p:ph type="subTitle" idx="2"/>
          </p:nvPr>
        </p:nvSpPr>
        <p:spPr>
          <a:xfrm rot="5400000">
            <a:off x="-676375" y="1436825"/>
            <a:ext cx="2123100" cy="201900"/>
          </a:xfrm>
          <a:prstGeom prst="rect">
            <a:avLst/>
          </a:prstGeom>
        </p:spPr>
        <p:txBody>
          <a:bodyPr spcFirstLastPara="1" wrap="square" lIns="91425" tIns="91425" rIns="91425" bIns="91425" anchor="ctr" anchorCtr="0">
            <a:noAutofit/>
          </a:bodyPr>
          <a:lstStyle/>
          <a:p>
            <a:pPr marL="0" lvl="0" indent="0" algn="l" rtl="0">
              <a:spcBef>
                <a:spcPts val="0"/>
              </a:spcBef>
              <a:spcAft>
                <a:spcPts val="1200"/>
              </a:spcAft>
              <a:buClr>
                <a:schemeClr val="dk1"/>
              </a:buClr>
              <a:buSzPts val="1100"/>
              <a:buFont typeface="Arial"/>
              <a:buNone/>
            </a:pPr>
            <a:r>
              <a:rPr lang="en"/>
              <a:t>Drafting &amp; CAD Technology</a:t>
            </a:r>
            <a:endParaRPr/>
          </a:p>
        </p:txBody>
      </p:sp>
      <p:sp>
        <p:nvSpPr>
          <p:cNvPr id="1462" name="Google Shape;1462;p46"/>
          <p:cNvSpPr txBox="1">
            <a:spLocks noGrp="1"/>
          </p:cNvSpPr>
          <p:nvPr>
            <p:ph type="subTitle" idx="3"/>
          </p:nvPr>
        </p:nvSpPr>
        <p:spPr>
          <a:xfrm rot="5400000">
            <a:off x="-559825" y="3621325"/>
            <a:ext cx="1890000" cy="201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chemeClr val="dk1"/>
              </a:buClr>
              <a:buSzPts val="1100"/>
              <a:buFont typeface="Arial"/>
              <a:buNone/>
            </a:pPr>
            <a:r>
              <a:rPr lang="en"/>
              <a:t>Major for college</a:t>
            </a:r>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1466"/>
        <p:cNvGrpSpPr/>
        <p:nvPr/>
      </p:nvGrpSpPr>
      <p:grpSpPr>
        <a:xfrm>
          <a:off x="0" y="0"/>
          <a:ext cx="0" cy="0"/>
          <a:chOff x="0" y="0"/>
          <a:chExt cx="0" cy="0"/>
        </a:xfrm>
      </p:grpSpPr>
      <p:grpSp>
        <p:nvGrpSpPr>
          <p:cNvPr id="1467" name="Google Shape;1467;p47"/>
          <p:cNvGrpSpPr/>
          <p:nvPr/>
        </p:nvGrpSpPr>
        <p:grpSpPr>
          <a:xfrm rot="10800000">
            <a:off x="2147775" y="3845512"/>
            <a:ext cx="5132698" cy="387904"/>
            <a:chOff x="4171261" y="4165423"/>
            <a:chExt cx="4138299" cy="382134"/>
          </a:xfrm>
        </p:grpSpPr>
        <p:sp>
          <p:nvSpPr>
            <p:cNvPr id="1468" name="Google Shape;1468;p47"/>
            <p:cNvSpPr/>
            <p:nvPr/>
          </p:nvSpPr>
          <p:spPr>
            <a:xfrm>
              <a:off x="4171261" y="4165423"/>
              <a:ext cx="4104000" cy="3384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47"/>
            <p:cNvSpPr/>
            <p:nvPr/>
          </p:nvSpPr>
          <p:spPr>
            <a:xfrm>
              <a:off x="4205560" y="4209156"/>
              <a:ext cx="4104000" cy="338400"/>
            </a:xfrm>
            <a:prstGeom prst="rect">
              <a:avLst/>
            </a:prstGeom>
            <a:solidFill>
              <a:srgbClr val="B5B1A7"/>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70" name="Google Shape;1470;p47"/>
          <p:cNvSpPr txBox="1">
            <a:spLocks noGrp="1"/>
          </p:cNvSpPr>
          <p:nvPr>
            <p:ph type="title"/>
          </p:nvPr>
        </p:nvSpPr>
        <p:spPr>
          <a:xfrm>
            <a:off x="591267" y="2242350"/>
            <a:ext cx="7968342" cy="658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DEPTH-FIRST SEARCH</a:t>
            </a:r>
            <a:endParaRPr/>
          </a:p>
        </p:txBody>
      </p:sp>
      <p:sp>
        <p:nvSpPr>
          <p:cNvPr id="1471" name="Google Shape;1471;p47"/>
          <p:cNvSpPr txBox="1">
            <a:spLocks noGrp="1"/>
          </p:cNvSpPr>
          <p:nvPr>
            <p:ph type="subTitle" idx="1"/>
          </p:nvPr>
        </p:nvSpPr>
        <p:spPr>
          <a:xfrm>
            <a:off x="2066810" y="3756451"/>
            <a:ext cx="5135624" cy="38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Brute-force approach for traversal algorithms</a:t>
            </a:r>
            <a:endParaRPr/>
          </a:p>
        </p:txBody>
      </p:sp>
      <p:sp>
        <p:nvSpPr>
          <p:cNvPr id="1472" name="Google Shape;1472;p47"/>
          <p:cNvSpPr txBox="1">
            <a:spLocks noGrp="1"/>
          </p:cNvSpPr>
          <p:nvPr>
            <p:ph type="title" idx="2"/>
          </p:nvPr>
        </p:nvSpPr>
        <p:spPr>
          <a:xfrm>
            <a:off x="4019550" y="1012100"/>
            <a:ext cx="1104900" cy="1007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05</a:t>
            </a:r>
            <a:endParaRPr/>
          </a:p>
        </p:txBody>
      </p:sp>
      <p:sp>
        <p:nvSpPr>
          <p:cNvPr id="1473" name="Google Shape;1473;p47"/>
          <p:cNvSpPr/>
          <p:nvPr/>
        </p:nvSpPr>
        <p:spPr>
          <a:xfrm>
            <a:off x="1394133" y="2990212"/>
            <a:ext cx="6388579" cy="512810"/>
          </a:xfrm>
          <a:prstGeom prst="rect">
            <a:avLst/>
          </a:prstGeom>
        </p:spPr>
        <p:txBody>
          <a:bodyPr>
            <a:prstTxWarp prst="textPlain">
              <a:avLst/>
            </a:prstTxWarp>
          </a:bodyPr>
          <a:lstStyle/>
          <a:p>
            <a:pPr lvl="0" algn="ctr"/>
            <a:r>
              <a:rPr lang="en-US" b="0" i="0">
                <a:ln w="19050" cap="flat" cmpd="sng">
                  <a:solidFill>
                    <a:srgbClr val="000000"/>
                  </a:solidFill>
                  <a:prstDash val="solid"/>
                  <a:round/>
                  <a:headEnd type="none" w="sm" len="sm"/>
                  <a:tailEnd type="none" w="sm" len="sm"/>
                </a:ln>
                <a:noFill/>
                <a:latin typeface="Raleway;900"/>
              </a:rPr>
              <a:t>BREADTH-FIRST SEARCH</a:t>
            </a:r>
            <a:endParaRPr b="0" i="0">
              <a:ln w="19050" cap="flat" cmpd="sng">
                <a:solidFill>
                  <a:srgbClr val="000000"/>
                </a:solidFill>
                <a:prstDash val="solid"/>
                <a:round/>
                <a:headEnd type="none" w="sm" len="sm"/>
                <a:tailEnd type="none" w="sm" len="sm"/>
              </a:ln>
              <a:noFill/>
              <a:latin typeface="Raleway;900"/>
            </a:endParaRPr>
          </a:p>
        </p:txBody>
      </p:sp>
      <p:grpSp>
        <p:nvGrpSpPr>
          <p:cNvPr id="1474" name="Google Shape;1474;p47"/>
          <p:cNvGrpSpPr/>
          <p:nvPr/>
        </p:nvGrpSpPr>
        <p:grpSpPr>
          <a:xfrm>
            <a:off x="3961844" y="943192"/>
            <a:ext cx="1220312" cy="1123720"/>
            <a:chOff x="1087275" y="1394225"/>
            <a:chExt cx="906150" cy="834425"/>
          </a:xfrm>
        </p:grpSpPr>
        <p:sp>
          <p:nvSpPr>
            <p:cNvPr id="1475" name="Google Shape;1475;p47"/>
            <p:cNvSpPr/>
            <p:nvPr/>
          </p:nvSpPr>
          <p:spPr>
            <a:xfrm>
              <a:off x="1495050" y="1394225"/>
              <a:ext cx="91800" cy="918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47"/>
            <p:cNvSpPr/>
            <p:nvPr/>
          </p:nvSpPr>
          <p:spPr>
            <a:xfrm>
              <a:off x="1495050" y="2136850"/>
              <a:ext cx="91800" cy="918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47"/>
            <p:cNvSpPr/>
            <p:nvPr/>
          </p:nvSpPr>
          <p:spPr>
            <a:xfrm>
              <a:off x="1087275" y="1745250"/>
              <a:ext cx="91800" cy="918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47"/>
            <p:cNvSpPr/>
            <p:nvPr/>
          </p:nvSpPr>
          <p:spPr>
            <a:xfrm>
              <a:off x="1901625" y="1745250"/>
              <a:ext cx="91800" cy="918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1" name="Google Shape;1481;p47"/>
          <p:cNvGrpSpPr/>
          <p:nvPr/>
        </p:nvGrpSpPr>
        <p:grpSpPr>
          <a:xfrm>
            <a:off x="788197" y="3812354"/>
            <a:ext cx="739153" cy="733425"/>
            <a:chOff x="711997" y="3993954"/>
            <a:chExt cx="739153" cy="733425"/>
          </a:xfrm>
        </p:grpSpPr>
        <p:grpSp>
          <p:nvGrpSpPr>
            <p:cNvPr id="1482" name="Google Shape;1482;p47"/>
            <p:cNvGrpSpPr/>
            <p:nvPr/>
          </p:nvGrpSpPr>
          <p:grpSpPr>
            <a:xfrm>
              <a:off x="711997" y="3993954"/>
              <a:ext cx="605939" cy="733425"/>
              <a:chOff x="854872" y="593529"/>
              <a:chExt cx="605939" cy="733425"/>
            </a:xfrm>
          </p:grpSpPr>
          <p:grpSp>
            <p:nvGrpSpPr>
              <p:cNvPr id="1483" name="Google Shape;1483;p47"/>
              <p:cNvGrpSpPr/>
              <p:nvPr/>
            </p:nvGrpSpPr>
            <p:grpSpPr>
              <a:xfrm>
                <a:off x="854872" y="749504"/>
                <a:ext cx="444014" cy="577450"/>
                <a:chOff x="2255047" y="690567"/>
                <a:chExt cx="444014" cy="577450"/>
              </a:xfrm>
            </p:grpSpPr>
            <p:sp>
              <p:nvSpPr>
                <p:cNvPr id="1484" name="Google Shape;1484;p47"/>
                <p:cNvSpPr/>
                <p:nvPr/>
              </p:nvSpPr>
              <p:spPr>
                <a:xfrm>
                  <a:off x="2255047" y="690567"/>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47"/>
                <p:cNvSpPr/>
                <p:nvPr/>
              </p:nvSpPr>
              <p:spPr>
                <a:xfrm>
                  <a:off x="2588630" y="690567"/>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86" name="Google Shape;1486;p47"/>
                <p:cNvCxnSpPr/>
                <p:nvPr/>
              </p:nvCxnSpPr>
              <p:spPr>
                <a:xfrm>
                  <a:off x="2320463" y="924475"/>
                  <a:ext cx="313200" cy="0"/>
                </a:xfrm>
                <a:prstGeom prst="straightConnector1">
                  <a:avLst/>
                </a:prstGeom>
                <a:noFill/>
                <a:ln w="9525" cap="flat" cmpd="sng">
                  <a:solidFill>
                    <a:schemeClr val="dk1"/>
                  </a:solidFill>
                  <a:prstDash val="solid"/>
                  <a:round/>
                  <a:headEnd type="none" w="med" len="med"/>
                  <a:tailEnd type="none" w="med" len="med"/>
                </a:ln>
              </p:spPr>
            </p:cxnSp>
            <p:cxnSp>
              <p:nvCxnSpPr>
                <p:cNvPr id="1487" name="Google Shape;1487;p47"/>
                <p:cNvCxnSpPr/>
                <p:nvPr/>
              </p:nvCxnSpPr>
              <p:spPr>
                <a:xfrm>
                  <a:off x="2320463" y="979300"/>
                  <a:ext cx="313200" cy="0"/>
                </a:xfrm>
                <a:prstGeom prst="straightConnector1">
                  <a:avLst/>
                </a:prstGeom>
                <a:noFill/>
                <a:ln w="9525" cap="flat" cmpd="sng">
                  <a:solidFill>
                    <a:schemeClr val="dk1"/>
                  </a:solidFill>
                  <a:prstDash val="solid"/>
                  <a:round/>
                  <a:headEnd type="none" w="med" len="med"/>
                  <a:tailEnd type="none" w="med" len="med"/>
                </a:ln>
              </p:spPr>
            </p:cxnSp>
            <p:cxnSp>
              <p:nvCxnSpPr>
                <p:cNvPr id="1488" name="Google Shape;1488;p47"/>
                <p:cNvCxnSpPr/>
                <p:nvPr/>
              </p:nvCxnSpPr>
              <p:spPr>
                <a:xfrm>
                  <a:off x="2320463" y="1031550"/>
                  <a:ext cx="313200" cy="0"/>
                </a:xfrm>
                <a:prstGeom prst="straightConnector1">
                  <a:avLst/>
                </a:prstGeom>
                <a:noFill/>
                <a:ln w="9525" cap="flat" cmpd="sng">
                  <a:solidFill>
                    <a:schemeClr val="dk1"/>
                  </a:solidFill>
                  <a:prstDash val="solid"/>
                  <a:round/>
                  <a:headEnd type="none" w="med" len="med"/>
                  <a:tailEnd type="none" w="med" len="med"/>
                </a:ln>
              </p:spPr>
            </p:cxnSp>
          </p:grpSp>
          <p:grpSp>
            <p:nvGrpSpPr>
              <p:cNvPr id="1489" name="Google Shape;1489;p47"/>
              <p:cNvGrpSpPr/>
              <p:nvPr/>
            </p:nvGrpSpPr>
            <p:grpSpPr>
              <a:xfrm>
                <a:off x="935835" y="671517"/>
                <a:ext cx="444014" cy="577450"/>
                <a:chOff x="2255047" y="690567"/>
                <a:chExt cx="444014" cy="577450"/>
              </a:xfrm>
            </p:grpSpPr>
            <p:sp>
              <p:nvSpPr>
                <p:cNvPr id="1490" name="Google Shape;1490;p47"/>
                <p:cNvSpPr/>
                <p:nvPr/>
              </p:nvSpPr>
              <p:spPr>
                <a:xfrm>
                  <a:off x="2255047" y="690567"/>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47"/>
                <p:cNvSpPr/>
                <p:nvPr/>
              </p:nvSpPr>
              <p:spPr>
                <a:xfrm>
                  <a:off x="2588630" y="690567"/>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92" name="Google Shape;1492;p47"/>
                <p:cNvCxnSpPr/>
                <p:nvPr/>
              </p:nvCxnSpPr>
              <p:spPr>
                <a:xfrm>
                  <a:off x="2320463" y="924475"/>
                  <a:ext cx="313200" cy="0"/>
                </a:xfrm>
                <a:prstGeom prst="straightConnector1">
                  <a:avLst/>
                </a:prstGeom>
                <a:noFill/>
                <a:ln w="9525" cap="flat" cmpd="sng">
                  <a:solidFill>
                    <a:schemeClr val="dk1"/>
                  </a:solidFill>
                  <a:prstDash val="solid"/>
                  <a:round/>
                  <a:headEnd type="none" w="med" len="med"/>
                  <a:tailEnd type="none" w="med" len="med"/>
                </a:ln>
              </p:spPr>
            </p:cxnSp>
            <p:cxnSp>
              <p:nvCxnSpPr>
                <p:cNvPr id="1493" name="Google Shape;1493;p47"/>
                <p:cNvCxnSpPr/>
                <p:nvPr/>
              </p:nvCxnSpPr>
              <p:spPr>
                <a:xfrm>
                  <a:off x="2320463" y="979300"/>
                  <a:ext cx="313200" cy="0"/>
                </a:xfrm>
                <a:prstGeom prst="straightConnector1">
                  <a:avLst/>
                </a:prstGeom>
                <a:noFill/>
                <a:ln w="9525" cap="flat" cmpd="sng">
                  <a:solidFill>
                    <a:schemeClr val="dk1"/>
                  </a:solidFill>
                  <a:prstDash val="solid"/>
                  <a:round/>
                  <a:headEnd type="none" w="med" len="med"/>
                  <a:tailEnd type="none" w="med" len="med"/>
                </a:ln>
              </p:spPr>
            </p:cxnSp>
            <p:cxnSp>
              <p:nvCxnSpPr>
                <p:cNvPr id="1494" name="Google Shape;1494;p47"/>
                <p:cNvCxnSpPr/>
                <p:nvPr/>
              </p:nvCxnSpPr>
              <p:spPr>
                <a:xfrm>
                  <a:off x="2320463" y="1031550"/>
                  <a:ext cx="313200" cy="0"/>
                </a:xfrm>
                <a:prstGeom prst="straightConnector1">
                  <a:avLst/>
                </a:prstGeom>
                <a:noFill/>
                <a:ln w="9525" cap="flat" cmpd="sng">
                  <a:solidFill>
                    <a:schemeClr val="dk1"/>
                  </a:solidFill>
                  <a:prstDash val="solid"/>
                  <a:round/>
                  <a:headEnd type="none" w="med" len="med"/>
                  <a:tailEnd type="none" w="med" len="med"/>
                </a:ln>
              </p:spPr>
            </p:cxnSp>
          </p:grpSp>
          <p:grpSp>
            <p:nvGrpSpPr>
              <p:cNvPr id="1495" name="Google Shape;1495;p47"/>
              <p:cNvGrpSpPr/>
              <p:nvPr/>
            </p:nvGrpSpPr>
            <p:grpSpPr>
              <a:xfrm>
                <a:off x="1016797" y="593529"/>
                <a:ext cx="444014" cy="577450"/>
                <a:chOff x="2255047" y="690567"/>
                <a:chExt cx="444014" cy="577450"/>
              </a:xfrm>
            </p:grpSpPr>
            <p:sp>
              <p:nvSpPr>
                <p:cNvPr id="1496" name="Google Shape;1496;p47"/>
                <p:cNvSpPr/>
                <p:nvPr/>
              </p:nvSpPr>
              <p:spPr>
                <a:xfrm>
                  <a:off x="2255047" y="690567"/>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47"/>
                <p:cNvSpPr/>
                <p:nvPr/>
              </p:nvSpPr>
              <p:spPr>
                <a:xfrm>
                  <a:off x="2588630" y="690567"/>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98" name="Google Shape;1498;p47"/>
                <p:cNvCxnSpPr/>
                <p:nvPr/>
              </p:nvCxnSpPr>
              <p:spPr>
                <a:xfrm>
                  <a:off x="2320463" y="924475"/>
                  <a:ext cx="313200" cy="0"/>
                </a:xfrm>
                <a:prstGeom prst="straightConnector1">
                  <a:avLst/>
                </a:prstGeom>
                <a:noFill/>
                <a:ln w="9525" cap="flat" cmpd="sng">
                  <a:solidFill>
                    <a:schemeClr val="dk1"/>
                  </a:solidFill>
                  <a:prstDash val="solid"/>
                  <a:round/>
                  <a:headEnd type="none" w="med" len="med"/>
                  <a:tailEnd type="none" w="med" len="med"/>
                </a:ln>
              </p:spPr>
            </p:cxnSp>
            <p:cxnSp>
              <p:nvCxnSpPr>
                <p:cNvPr id="1499" name="Google Shape;1499;p47"/>
                <p:cNvCxnSpPr/>
                <p:nvPr/>
              </p:nvCxnSpPr>
              <p:spPr>
                <a:xfrm>
                  <a:off x="2320463" y="979300"/>
                  <a:ext cx="313200" cy="0"/>
                </a:xfrm>
                <a:prstGeom prst="straightConnector1">
                  <a:avLst/>
                </a:prstGeom>
                <a:noFill/>
                <a:ln w="9525" cap="flat" cmpd="sng">
                  <a:solidFill>
                    <a:schemeClr val="dk1"/>
                  </a:solidFill>
                  <a:prstDash val="solid"/>
                  <a:round/>
                  <a:headEnd type="none" w="med" len="med"/>
                  <a:tailEnd type="none" w="med" len="med"/>
                </a:ln>
              </p:spPr>
            </p:cxnSp>
            <p:cxnSp>
              <p:nvCxnSpPr>
                <p:cNvPr id="1500" name="Google Shape;1500;p47"/>
                <p:cNvCxnSpPr/>
                <p:nvPr/>
              </p:nvCxnSpPr>
              <p:spPr>
                <a:xfrm>
                  <a:off x="2320463" y="1031550"/>
                  <a:ext cx="313200" cy="0"/>
                </a:xfrm>
                <a:prstGeom prst="straightConnector1">
                  <a:avLst/>
                </a:prstGeom>
                <a:noFill/>
                <a:ln w="9525" cap="flat" cmpd="sng">
                  <a:solidFill>
                    <a:schemeClr val="dk1"/>
                  </a:solidFill>
                  <a:prstDash val="solid"/>
                  <a:round/>
                  <a:headEnd type="none" w="med" len="med"/>
                  <a:tailEnd type="none" w="med" len="med"/>
                </a:ln>
              </p:spPr>
            </p:cxnSp>
          </p:grpSp>
        </p:grpSp>
        <p:grpSp>
          <p:nvGrpSpPr>
            <p:cNvPr id="1501" name="Google Shape;1501;p47"/>
            <p:cNvGrpSpPr/>
            <p:nvPr/>
          </p:nvGrpSpPr>
          <p:grpSpPr>
            <a:xfrm>
              <a:off x="1205750" y="4359925"/>
              <a:ext cx="245400" cy="245400"/>
              <a:chOff x="904875" y="1114425"/>
              <a:chExt cx="245400" cy="245400"/>
            </a:xfrm>
          </p:grpSpPr>
          <p:sp>
            <p:nvSpPr>
              <p:cNvPr id="1502" name="Google Shape;1502;p47"/>
              <p:cNvSpPr/>
              <p:nvPr/>
            </p:nvSpPr>
            <p:spPr>
              <a:xfrm>
                <a:off x="904875" y="1114425"/>
                <a:ext cx="245400" cy="24540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47"/>
              <p:cNvSpPr/>
              <p:nvPr/>
            </p:nvSpPr>
            <p:spPr>
              <a:xfrm>
                <a:off x="981600" y="1196400"/>
                <a:ext cx="91950" cy="91100"/>
              </a:xfrm>
              <a:custGeom>
                <a:avLst/>
                <a:gdLst/>
                <a:ahLst/>
                <a:cxnLst/>
                <a:rect l="l" t="t" r="r" b="b"/>
                <a:pathLst>
                  <a:path w="3678" h="3644" fill="none" extrusionOk="0">
                    <a:moveTo>
                      <a:pt x="3157" y="0"/>
                    </a:moveTo>
                    <a:lnTo>
                      <a:pt x="1839" y="1319"/>
                    </a:lnTo>
                    <a:lnTo>
                      <a:pt x="486" y="0"/>
                    </a:lnTo>
                    <a:lnTo>
                      <a:pt x="0" y="486"/>
                    </a:lnTo>
                    <a:lnTo>
                      <a:pt x="1319" y="1805"/>
                    </a:lnTo>
                    <a:lnTo>
                      <a:pt x="0" y="3158"/>
                    </a:lnTo>
                    <a:lnTo>
                      <a:pt x="486" y="3643"/>
                    </a:lnTo>
                    <a:lnTo>
                      <a:pt x="1839" y="2325"/>
                    </a:lnTo>
                    <a:lnTo>
                      <a:pt x="3157" y="3643"/>
                    </a:lnTo>
                    <a:lnTo>
                      <a:pt x="3678" y="3158"/>
                    </a:lnTo>
                    <a:lnTo>
                      <a:pt x="2325" y="1805"/>
                    </a:lnTo>
                    <a:lnTo>
                      <a:pt x="3678" y="486"/>
                    </a:lnTo>
                    <a:lnTo>
                      <a:pt x="3157" y="0"/>
                    </a:lnTo>
                    <a:lnTo>
                      <a:pt x="3157" y="0"/>
                    </a:lnTo>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94430753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858"/>
        <p:cNvGrpSpPr/>
        <p:nvPr/>
      </p:nvGrpSpPr>
      <p:grpSpPr>
        <a:xfrm>
          <a:off x="0" y="0"/>
          <a:ext cx="0" cy="0"/>
          <a:chOff x="0" y="0"/>
          <a:chExt cx="0" cy="0"/>
        </a:xfrm>
      </p:grpSpPr>
      <p:sp>
        <p:nvSpPr>
          <p:cNvPr id="859" name="Google Shape;859;p43"/>
          <p:cNvSpPr txBox="1">
            <a:spLocks noGrp="1"/>
          </p:cNvSpPr>
          <p:nvPr>
            <p:ph type="title"/>
          </p:nvPr>
        </p:nvSpPr>
        <p:spPr>
          <a:xfrm>
            <a:off x="1400100" y="604850"/>
            <a:ext cx="63438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DEPTH-FIRST SEARCH (DFS)</a:t>
            </a:r>
            <a:endParaRPr/>
          </a:p>
        </p:txBody>
      </p:sp>
      <p:grpSp>
        <p:nvGrpSpPr>
          <p:cNvPr id="1102" name="Google Shape;1102;p43"/>
          <p:cNvGrpSpPr/>
          <p:nvPr/>
        </p:nvGrpSpPr>
        <p:grpSpPr>
          <a:xfrm>
            <a:off x="5800815" y="3305197"/>
            <a:ext cx="856268" cy="913150"/>
            <a:chOff x="940342" y="821389"/>
            <a:chExt cx="696153" cy="742398"/>
          </a:xfrm>
        </p:grpSpPr>
        <p:grpSp>
          <p:nvGrpSpPr>
            <p:cNvPr id="1103" name="Google Shape;1103;p43"/>
            <p:cNvGrpSpPr/>
            <p:nvPr/>
          </p:nvGrpSpPr>
          <p:grpSpPr>
            <a:xfrm>
              <a:off x="1138792" y="1080089"/>
              <a:ext cx="497703" cy="483698"/>
              <a:chOff x="794331" y="401591"/>
              <a:chExt cx="516235" cy="501709"/>
            </a:xfrm>
          </p:grpSpPr>
          <p:sp>
            <p:nvSpPr>
              <p:cNvPr id="1104" name="Google Shape;1104;p43"/>
              <p:cNvSpPr/>
              <p:nvPr/>
            </p:nvSpPr>
            <p:spPr>
              <a:xfrm>
                <a:off x="794331" y="401591"/>
                <a:ext cx="516235" cy="501709"/>
              </a:xfrm>
              <a:custGeom>
                <a:avLst/>
                <a:gdLst/>
                <a:ahLst/>
                <a:cxnLst/>
                <a:rect l="l" t="t" r="r" b="b"/>
                <a:pathLst>
                  <a:path w="23420" h="22761" extrusionOk="0">
                    <a:moveTo>
                      <a:pt x="1" y="1"/>
                    </a:moveTo>
                    <a:lnTo>
                      <a:pt x="1" y="22761"/>
                    </a:lnTo>
                    <a:lnTo>
                      <a:pt x="23420" y="22761"/>
                    </a:lnTo>
                    <a:lnTo>
                      <a:pt x="23420"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43"/>
              <p:cNvSpPr/>
              <p:nvPr/>
            </p:nvSpPr>
            <p:spPr>
              <a:xfrm>
                <a:off x="826447" y="497189"/>
                <a:ext cx="452004" cy="373995"/>
              </a:xfrm>
              <a:custGeom>
                <a:avLst/>
                <a:gdLst/>
                <a:ahLst/>
                <a:cxnLst/>
                <a:rect l="l" t="t" r="r" b="b"/>
                <a:pathLst>
                  <a:path w="20506" h="16967" extrusionOk="0">
                    <a:moveTo>
                      <a:pt x="1" y="1"/>
                    </a:moveTo>
                    <a:lnTo>
                      <a:pt x="1" y="16967"/>
                    </a:lnTo>
                    <a:lnTo>
                      <a:pt x="20506" y="16967"/>
                    </a:lnTo>
                    <a:lnTo>
                      <a:pt x="20506" y="1"/>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43"/>
              <p:cNvSpPr/>
              <p:nvPr/>
            </p:nvSpPr>
            <p:spPr>
              <a:xfrm>
                <a:off x="1168304" y="449026"/>
                <a:ext cx="20676" cy="3064"/>
              </a:xfrm>
              <a:custGeom>
                <a:avLst/>
                <a:gdLst/>
                <a:ahLst/>
                <a:cxnLst/>
                <a:rect l="l" t="t" r="r" b="b"/>
                <a:pathLst>
                  <a:path w="938" h="139" extrusionOk="0">
                    <a:moveTo>
                      <a:pt x="1" y="0"/>
                    </a:moveTo>
                    <a:lnTo>
                      <a:pt x="1" y="139"/>
                    </a:lnTo>
                    <a:lnTo>
                      <a:pt x="937" y="139"/>
                    </a:lnTo>
                    <a:lnTo>
                      <a:pt x="93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43"/>
              <p:cNvSpPr/>
              <p:nvPr/>
            </p:nvSpPr>
            <p:spPr>
              <a:xfrm>
                <a:off x="1253961" y="442127"/>
                <a:ext cx="16091" cy="16091"/>
              </a:xfrm>
              <a:custGeom>
                <a:avLst/>
                <a:gdLst/>
                <a:ahLst/>
                <a:cxnLst/>
                <a:rect l="l" t="t" r="r" b="b"/>
                <a:pathLst>
                  <a:path w="730" h="730" extrusionOk="0">
                    <a:moveTo>
                      <a:pt x="660" y="1"/>
                    </a:moveTo>
                    <a:lnTo>
                      <a:pt x="0" y="660"/>
                    </a:lnTo>
                    <a:lnTo>
                      <a:pt x="105" y="729"/>
                    </a:lnTo>
                    <a:lnTo>
                      <a:pt x="729" y="105"/>
                    </a:lnTo>
                    <a:lnTo>
                      <a:pt x="66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43"/>
              <p:cNvSpPr/>
              <p:nvPr/>
            </p:nvSpPr>
            <p:spPr>
              <a:xfrm>
                <a:off x="1211132" y="441377"/>
                <a:ext cx="18383" cy="17612"/>
              </a:xfrm>
              <a:custGeom>
                <a:avLst/>
                <a:gdLst/>
                <a:ahLst/>
                <a:cxnLst/>
                <a:rect l="l" t="t" r="r" b="b"/>
                <a:pathLst>
                  <a:path w="834" h="799" extrusionOk="0">
                    <a:moveTo>
                      <a:pt x="694" y="139"/>
                    </a:moveTo>
                    <a:lnTo>
                      <a:pt x="694" y="659"/>
                    </a:lnTo>
                    <a:lnTo>
                      <a:pt x="139" y="659"/>
                    </a:lnTo>
                    <a:lnTo>
                      <a:pt x="139" y="139"/>
                    </a:lnTo>
                    <a:close/>
                    <a:moveTo>
                      <a:pt x="1" y="0"/>
                    </a:moveTo>
                    <a:lnTo>
                      <a:pt x="1" y="798"/>
                    </a:lnTo>
                    <a:lnTo>
                      <a:pt x="833" y="798"/>
                    </a:lnTo>
                    <a:lnTo>
                      <a:pt x="83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9" name="Google Shape;1109;p43"/>
            <p:cNvGrpSpPr/>
            <p:nvPr/>
          </p:nvGrpSpPr>
          <p:grpSpPr>
            <a:xfrm>
              <a:off x="1039567" y="950739"/>
              <a:ext cx="497703" cy="483698"/>
              <a:chOff x="794331" y="401591"/>
              <a:chExt cx="516235" cy="501709"/>
            </a:xfrm>
          </p:grpSpPr>
          <p:sp>
            <p:nvSpPr>
              <p:cNvPr id="1110" name="Google Shape;1110;p43"/>
              <p:cNvSpPr/>
              <p:nvPr/>
            </p:nvSpPr>
            <p:spPr>
              <a:xfrm>
                <a:off x="794331" y="401591"/>
                <a:ext cx="516235" cy="501709"/>
              </a:xfrm>
              <a:custGeom>
                <a:avLst/>
                <a:gdLst/>
                <a:ahLst/>
                <a:cxnLst/>
                <a:rect l="l" t="t" r="r" b="b"/>
                <a:pathLst>
                  <a:path w="23420" h="22761" extrusionOk="0">
                    <a:moveTo>
                      <a:pt x="1" y="1"/>
                    </a:moveTo>
                    <a:lnTo>
                      <a:pt x="1" y="22761"/>
                    </a:lnTo>
                    <a:lnTo>
                      <a:pt x="23420" y="22761"/>
                    </a:lnTo>
                    <a:lnTo>
                      <a:pt x="23420"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43"/>
              <p:cNvSpPr/>
              <p:nvPr/>
            </p:nvSpPr>
            <p:spPr>
              <a:xfrm>
                <a:off x="826447" y="497189"/>
                <a:ext cx="452004" cy="373995"/>
              </a:xfrm>
              <a:custGeom>
                <a:avLst/>
                <a:gdLst/>
                <a:ahLst/>
                <a:cxnLst/>
                <a:rect l="l" t="t" r="r" b="b"/>
                <a:pathLst>
                  <a:path w="20506" h="16967" extrusionOk="0">
                    <a:moveTo>
                      <a:pt x="1" y="1"/>
                    </a:moveTo>
                    <a:lnTo>
                      <a:pt x="1" y="16967"/>
                    </a:lnTo>
                    <a:lnTo>
                      <a:pt x="20506" y="16967"/>
                    </a:lnTo>
                    <a:lnTo>
                      <a:pt x="20506" y="1"/>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43"/>
              <p:cNvSpPr/>
              <p:nvPr/>
            </p:nvSpPr>
            <p:spPr>
              <a:xfrm>
                <a:off x="1168304" y="449026"/>
                <a:ext cx="20676" cy="3064"/>
              </a:xfrm>
              <a:custGeom>
                <a:avLst/>
                <a:gdLst/>
                <a:ahLst/>
                <a:cxnLst/>
                <a:rect l="l" t="t" r="r" b="b"/>
                <a:pathLst>
                  <a:path w="938" h="139" extrusionOk="0">
                    <a:moveTo>
                      <a:pt x="1" y="0"/>
                    </a:moveTo>
                    <a:lnTo>
                      <a:pt x="1" y="139"/>
                    </a:lnTo>
                    <a:lnTo>
                      <a:pt x="937" y="139"/>
                    </a:lnTo>
                    <a:lnTo>
                      <a:pt x="93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43"/>
              <p:cNvSpPr/>
              <p:nvPr/>
            </p:nvSpPr>
            <p:spPr>
              <a:xfrm>
                <a:off x="1253961" y="442127"/>
                <a:ext cx="16091" cy="16091"/>
              </a:xfrm>
              <a:custGeom>
                <a:avLst/>
                <a:gdLst/>
                <a:ahLst/>
                <a:cxnLst/>
                <a:rect l="l" t="t" r="r" b="b"/>
                <a:pathLst>
                  <a:path w="730" h="730" extrusionOk="0">
                    <a:moveTo>
                      <a:pt x="660" y="1"/>
                    </a:moveTo>
                    <a:lnTo>
                      <a:pt x="0" y="660"/>
                    </a:lnTo>
                    <a:lnTo>
                      <a:pt x="105" y="729"/>
                    </a:lnTo>
                    <a:lnTo>
                      <a:pt x="729" y="105"/>
                    </a:lnTo>
                    <a:lnTo>
                      <a:pt x="66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43"/>
              <p:cNvSpPr/>
              <p:nvPr/>
            </p:nvSpPr>
            <p:spPr>
              <a:xfrm>
                <a:off x="1211132" y="441377"/>
                <a:ext cx="18383" cy="17612"/>
              </a:xfrm>
              <a:custGeom>
                <a:avLst/>
                <a:gdLst/>
                <a:ahLst/>
                <a:cxnLst/>
                <a:rect l="l" t="t" r="r" b="b"/>
                <a:pathLst>
                  <a:path w="834" h="799" extrusionOk="0">
                    <a:moveTo>
                      <a:pt x="694" y="139"/>
                    </a:moveTo>
                    <a:lnTo>
                      <a:pt x="694" y="659"/>
                    </a:lnTo>
                    <a:lnTo>
                      <a:pt x="139" y="659"/>
                    </a:lnTo>
                    <a:lnTo>
                      <a:pt x="139" y="139"/>
                    </a:lnTo>
                    <a:close/>
                    <a:moveTo>
                      <a:pt x="1" y="0"/>
                    </a:moveTo>
                    <a:lnTo>
                      <a:pt x="1" y="798"/>
                    </a:lnTo>
                    <a:lnTo>
                      <a:pt x="833" y="798"/>
                    </a:lnTo>
                    <a:lnTo>
                      <a:pt x="83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5" name="Google Shape;1115;p43"/>
            <p:cNvGrpSpPr/>
            <p:nvPr/>
          </p:nvGrpSpPr>
          <p:grpSpPr>
            <a:xfrm>
              <a:off x="940342" y="821389"/>
              <a:ext cx="497703" cy="483698"/>
              <a:chOff x="794331" y="401591"/>
              <a:chExt cx="516235" cy="501709"/>
            </a:xfrm>
          </p:grpSpPr>
          <p:sp>
            <p:nvSpPr>
              <p:cNvPr id="1116" name="Google Shape;1116;p43"/>
              <p:cNvSpPr/>
              <p:nvPr/>
            </p:nvSpPr>
            <p:spPr>
              <a:xfrm>
                <a:off x="794331" y="401591"/>
                <a:ext cx="516235" cy="501709"/>
              </a:xfrm>
              <a:custGeom>
                <a:avLst/>
                <a:gdLst/>
                <a:ahLst/>
                <a:cxnLst/>
                <a:rect l="l" t="t" r="r" b="b"/>
                <a:pathLst>
                  <a:path w="23420" h="22761" extrusionOk="0">
                    <a:moveTo>
                      <a:pt x="1" y="1"/>
                    </a:moveTo>
                    <a:lnTo>
                      <a:pt x="1" y="22761"/>
                    </a:lnTo>
                    <a:lnTo>
                      <a:pt x="23420" y="22761"/>
                    </a:lnTo>
                    <a:lnTo>
                      <a:pt x="23420"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43"/>
              <p:cNvSpPr/>
              <p:nvPr/>
            </p:nvSpPr>
            <p:spPr>
              <a:xfrm>
                <a:off x="826447" y="497189"/>
                <a:ext cx="452004" cy="373995"/>
              </a:xfrm>
              <a:custGeom>
                <a:avLst/>
                <a:gdLst/>
                <a:ahLst/>
                <a:cxnLst/>
                <a:rect l="l" t="t" r="r" b="b"/>
                <a:pathLst>
                  <a:path w="20506" h="16967" extrusionOk="0">
                    <a:moveTo>
                      <a:pt x="1" y="1"/>
                    </a:moveTo>
                    <a:lnTo>
                      <a:pt x="1" y="16967"/>
                    </a:lnTo>
                    <a:lnTo>
                      <a:pt x="20506" y="16967"/>
                    </a:lnTo>
                    <a:lnTo>
                      <a:pt x="20506" y="1"/>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43"/>
              <p:cNvSpPr/>
              <p:nvPr/>
            </p:nvSpPr>
            <p:spPr>
              <a:xfrm>
                <a:off x="1168304" y="449026"/>
                <a:ext cx="20676" cy="3064"/>
              </a:xfrm>
              <a:custGeom>
                <a:avLst/>
                <a:gdLst/>
                <a:ahLst/>
                <a:cxnLst/>
                <a:rect l="l" t="t" r="r" b="b"/>
                <a:pathLst>
                  <a:path w="938" h="139" extrusionOk="0">
                    <a:moveTo>
                      <a:pt x="1" y="0"/>
                    </a:moveTo>
                    <a:lnTo>
                      <a:pt x="1" y="139"/>
                    </a:lnTo>
                    <a:lnTo>
                      <a:pt x="937" y="139"/>
                    </a:lnTo>
                    <a:lnTo>
                      <a:pt x="93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43"/>
              <p:cNvSpPr/>
              <p:nvPr/>
            </p:nvSpPr>
            <p:spPr>
              <a:xfrm>
                <a:off x="1253961" y="442127"/>
                <a:ext cx="16091" cy="16091"/>
              </a:xfrm>
              <a:custGeom>
                <a:avLst/>
                <a:gdLst/>
                <a:ahLst/>
                <a:cxnLst/>
                <a:rect l="l" t="t" r="r" b="b"/>
                <a:pathLst>
                  <a:path w="730" h="730" extrusionOk="0">
                    <a:moveTo>
                      <a:pt x="660" y="1"/>
                    </a:moveTo>
                    <a:lnTo>
                      <a:pt x="0" y="660"/>
                    </a:lnTo>
                    <a:lnTo>
                      <a:pt x="105" y="729"/>
                    </a:lnTo>
                    <a:lnTo>
                      <a:pt x="729" y="105"/>
                    </a:lnTo>
                    <a:lnTo>
                      <a:pt x="66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43"/>
              <p:cNvSpPr/>
              <p:nvPr/>
            </p:nvSpPr>
            <p:spPr>
              <a:xfrm>
                <a:off x="1211132" y="441377"/>
                <a:ext cx="18383" cy="17612"/>
              </a:xfrm>
              <a:custGeom>
                <a:avLst/>
                <a:gdLst/>
                <a:ahLst/>
                <a:cxnLst/>
                <a:rect l="l" t="t" r="r" b="b"/>
                <a:pathLst>
                  <a:path w="834" h="799" extrusionOk="0">
                    <a:moveTo>
                      <a:pt x="694" y="139"/>
                    </a:moveTo>
                    <a:lnTo>
                      <a:pt x="694" y="659"/>
                    </a:lnTo>
                    <a:lnTo>
                      <a:pt x="139" y="659"/>
                    </a:lnTo>
                    <a:lnTo>
                      <a:pt x="139" y="139"/>
                    </a:lnTo>
                    <a:close/>
                    <a:moveTo>
                      <a:pt x="1" y="0"/>
                    </a:moveTo>
                    <a:lnTo>
                      <a:pt x="1" y="798"/>
                    </a:lnTo>
                    <a:lnTo>
                      <a:pt x="833" y="798"/>
                    </a:lnTo>
                    <a:lnTo>
                      <a:pt x="83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25" name="Google Shape;1125;p43"/>
          <p:cNvGrpSpPr/>
          <p:nvPr/>
        </p:nvGrpSpPr>
        <p:grpSpPr>
          <a:xfrm>
            <a:off x="1042021" y="4338079"/>
            <a:ext cx="943213" cy="637439"/>
            <a:chOff x="895750" y="3092090"/>
            <a:chExt cx="831391" cy="561868"/>
          </a:xfrm>
        </p:grpSpPr>
        <p:grpSp>
          <p:nvGrpSpPr>
            <p:cNvPr id="1126" name="Google Shape;1126;p43"/>
            <p:cNvGrpSpPr/>
            <p:nvPr/>
          </p:nvGrpSpPr>
          <p:grpSpPr>
            <a:xfrm>
              <a:off x="1013506" y="3092090"/>
              <a:ext cx="713634" cy="457038"/>
              <a:chOff x="1059431" y="4116790"/>
              <a:chExt cx="713634" cy="457038"/>
            </a:xfrm>
          </p:grpSpPr>
          <p:sp>
            <p:nvSpPr>
              <p:cNvPr id="1127" name="Google Shape;1127;p43"/>
              <p:cNvSpPr/>
              <p:nvPr/>
            </p:nvSpPr>
            <p:spPr>
              <a:xfrm>
                <a:off x="1059431" y="4116790"/>
                <a:ext cx="713620" cy="66310"/>
              </a:xfrm>
              <a:custGeom>
                <a:avLst/>
                <a:gdLst/>
                <a:ahLst/>
                <a:cxnLst/>
                <a:rect l="l" t="t" r="r" b="b"/>
                <a:pathLst>
                  <a:path w="25398" h="2360" extrusionOk="0">
                    <a:moveTo>
                      <a:pt x="1" y="0"/>
                    </a:moveTo>
                    <a:lnTo>
                      <a:pt x="1" y="2359"/>
                    </a:lnTo>
                    <a:lnTo>
                      <a:pt x="25398" y="2359"/>
                    </a:lnTo>
                    <a:lnTo>
                      <a:pt x="25398"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28" name="Google Shape;1128;p43"/>
              <p:cNvGrpSpPr/>
              <p:nvPr/>
            </p:nvGrpSpPr>
            <p:grpSpPr>
              <a:xfrm>
                <a:off x="1724274" y="4137245"/>
                <a:ext cx="24417" cy="23433"/>
                <a:chOff x="1724274" y="4137245"/>
                <a:chExt cx="24417" cy="23433"/>
              </a:xfrm>
            </p:grpSpPr>
            <p:sp>
              <p:nvSpPr>
                <p:cNvPr id="1129" name="Google Shape;1129;p43"/>
                <p:cNvSpPr/>
                <p:nvPr/>
              </p:nvSpPr>
              <p:spPr>
                <a:xfrm>
                  <a:off x="1724274" y="4137245"/>
                  <a:ext cx="24417" cy="23433"/>
                </a:xfrm>
                <a:custGeom>
                  <a:avLst/>
                  <a:gdLst/>
                  <a:ahLst/>
                  <a:cxnLst/>
                  <a:rect l="l" t="t" r="r" b="b"/>
                  <a:pathLst>
                    <a:path w="869" h="834" fill="none" extrusionOk="0">
                      <a:moveTo>
                        <a:pt x="1" y="1"/>
                      </a:moveTo>
                      <a:lnTo>
                        <a:pt x="868" y="833"/>
                      </a:lnTo>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43"/>
                <p:cNvSpPr/>
                <p:nvPr/>
              </p:nvSpPr>
              <p:spPr>
                <a:xfrm>
                  <a:off x="1724274" y="4137245"/>
                  <a:ext cx="24417" cy="23433"/>
                </a:xfrm>
                <a:custGeom>
                  <a:avLst/>
                  <a:gdLst/>
                  <a:ahLst/>
                  <a:cxnLst/>
                  <a:rect l="l" t="t" r="r" b="b"/>
                  <a:pathLst>
                    <a:path w="869" h="834" fill="none" extrusionOk="0">
                      <a:moveTo>
                        <a:pt x="868" y="1"/>
                      </a:moveTo>
                      <a:lnTo>
                        <a:pt x="1" y="833"/>
                      </a:lnTo>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31" name="Google Shape;1131;p43"/>
              <p:cNvSpPr/>
              <p:nvPr/>
            </p:nvSpPr>
            <p:spPr>
              <a:xfrm>
                <a:off x="1059445" y="4183100"/>
                <a:ext cx="713620" cy="390728"/>
              </a:xfrm>
              <a:custGeom>
                <a:avLst/>
                <a:gdLst/>
                <a:ahLst/>
                <a:cxnLst/>
                <a:rect l="l" t="t" r="r" b="b"/>
                <a:pathLst>
                  <a:path w="25398" h="2360" extrusionOk="0">
                    <a:moveTo>
                      <a:pt x="1" y="0"/>
                    </a:moveTo>
                    <a:lnTo>
                      <a:pt x="1" y="2359"/>
                    </a:lnTo>
                    <a:lnTo>
                      <a:pt x="25398" y="2359"/>
                    </a:lnTo>
                    <a:lnTo>
                      <a:pt x="25398"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2" name="Google Shape;1132;p43"/>
            <p:cNvGrpSpPr/>
            <p:nvPr/>
          </p:nvGrpSpPr>
          <p:grpSpPr>
            <a:xfrm>
              <a:off x="895750" y="3196922"/>
              <a:ext cx="713634" cy="457036"/>
              <a:chOff x="8009738" y="538175"/>
              <a:chExt cx="634963" cy="406652"/>
            </a:xfrm>
          </p:grpSpPr>
          <p:sp>
            <p:nvSpPr>
              <p:cNvPr id="1133" name="Google Shape;1133;p43"/>
              <p:cNvSpPr/>
              <p:nvPr/>
            </p:nvSpPr>
            <p:spPr>
              <a:xfrm>
                <a:off x="8009738" y="538175"/>
                <a:ext cx="634950" cy="59000"/>
              </a:xfrm>
              <a:custGeom>
                <a:avLst/>
                <a:gdLst/>
                <a:ahLst/>
                <a:cxnLst/>
                <a:rect l="l" t="t" r="r" b="b"/>
                <a:pathLst>
                  <a:path w="25398" h="2360" extrusionOk="0">
                    <a:moveTo>
                      <a:pt x="1" y="0"/>
                    </a:moveTo>
                    <a:lnTo>
                      <a:pt x="1" y="2359"/>
                    </a:lnTo>
                    <a:lnTo>
                      <a:pt x="25398" y="2359"/>
                    </a:lnTo>
                    <a:lnTo>
                      <a:pt x="25398"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43"/>
              <p:cNvSpPr/>
              <p:nvPr/>
            </p:nvSpPr>
            <p:spPr>
              <a:xfrm>
                <a:off x="8601288" y="556375"/>
                <a:ext cx="21725" cy="20850"/>
              </a:xfrm>
              <a:custGeom>
                <a:avLst/>
                <a:gdLst/>
                <a:ahLst/>
                <a:cxnLst/>
                <a:rect l="l" t="t" r="r" b="b"/>
                <a:pathLst>
                  <a:path w="869" h="834" fill="none" extrusionOk="0">
                    <a:moveTo>
                      <a:pt x="1" y="1"/>
                    </a:moveTo>
                    <a:lnTo>
                      <a:pt x="868" y="833"/>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43"/>
              <p:cNvSpPr/>
              <p:nvPr/>
            </p:nvSpPr>
            <p:spPr>
              <a:xfrm>
                <a:off x="8601288" y="556375"/>
                <a:ext cx="21725" cy="20850"/>
              </a:xfrm>
              <a:custGeom>
                <a:avLst/>
                <a:gdLst/>
                <a:ahLst/>
                <a:cxnLst/>
                <a:rect l="l" t="t" r="r" b="b"/>
                <a:pathLst>
                  <a:path w="869" h="834" fill="none" extrusionOk="0">
                    <a:moveTo>
                      <a:pt x="868" y="1"/>
                    </a:moveTo>
                    <a:lnTo>
                      <a:pt x="1" y="833"/>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43"/>
              <p:cNvSpPr/>
              <p:nvPr/>
            </p:nvSpPr>
            <p:spPr>
              <a:xfrm>
                <a:off x="8009750" y="597175"/>
                <a:ext cx="634950" cy="347652"/>
              </a:xfrm>
              <a:custGeom>
                <a:avLst/>
                <a:gdLst/>
                <a:ahLst/>
                <a:cxnLst/>
                <a:rect l="l" t="t" r="r" b="b"/>
                <a:pathLst>
                  <a:path w="25398" h="2360" extrusionOk="0">
                    <a:moveTo>
                      <a:pt x="1" y="0"/>
                    </a:moveTo>
                    <a:lnTo>
                      <a:pt x="1" y="2359"/>
                    </a:lnTo>
                    <a:lnTo>
                      <a:pt x="25398" y="2359"/>
                    </a:lnTo>
                    <a:lnTo>
                      <a:pt x="25398"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37" name="Google Shape;1137;p43"/>
          <p:cNvGrpSpPr/>
          <p:nvPr/>
        </p:nvGrpSpPr>
        <p:grpSpPr>
          <a:xfrm>
            <a:off x="8101964" y="4271234"/>
            <a:ext cx="271451" cy="488410"/>
            <a:chOff x="8063823" y="2506947"/>
            <a:chExt cx="198009" cy="356296"/>
          </a:xfrm>
        </p:grpSpPr>
        <p:sp>
          <p:nvSpPr>
            <p:cNvPr id="1138" name="Google Shape;1138;p43"/>
            <p:cNvSpPr/>
            <p:nvPr/>
          </p:nvSpPr>
          <p:spPr>
            <a:xfrm>
              <a:off x="8063823" y="2506947"/>
              <a:ext cx="198009" cy="39628"/>
            </a:xfrm>
            <a:custGeom>
              <a:avLst/>
              <a:gdLst/>
              <a:ahLst/>
              <a:cxnLst/>
              <a:rect l="l" t="t" r="r" b="b"/>
              <a:pathLst>
                <a:path w="4512" h="903" extrusionOk="0">
                  <a:moveTo>
                    <a:pt x="1" y="0"/>
                  </a:moveTo>
                  <a:lnTo>
                    <a:pt x="1" y="902"/>
                  </a:lnTo>
                  <a:lnTo>
                    <a:pt x="4511" y="902"/>
                  </a:lnTo>
                  <a:lnTo>
                    <a:pt x="4511"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43"/>
            <p:cNvSpPr/>
            <p:nvPr/>
          </p:nvSpPr>
          <p:spPr>
            <a:xfrm>
              <a:off x="8063823" y="2823615"/>
              <a:ext cx="198009" cy="39628"/>
            </a:xfrm>
            <a:custGeom>
              <a:avLst/>
              <a:gdLst/>
              <a:ahLst/>
              <a:cxnLst/>
              <a:rect l="l" t="t" r="r" b="b"/>
              <a:pathLst>
                <a:path w="4512" h="903" extrusionOk="0">
                  <a:moveTo>
                    <a:pt x="1" y="1"/>
                  </a:moveTo>
                  <a:lnTo>
                    <a:pt x="1" y="903"/>
                  </a:lnTo>
                  <a:lnTo>
                    <a:pt x="4511" y="903"/>
                  </a:lnTo>
                  <a:lnTo>
                    <a:pt x="4511" y="1"/>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43"/>
            <p:cNvSpPr/>
            <p:nvPr/>
          </p:nvSpPr>
          <p:spPr>
            <a:xfrm>
              <a:off x="8082122" y="2546531"/>
              <a:ext cx="159917" cy="275642"/>
            </a:xfrm>
            <a:custGeom>
              <a:avLst/>
              <a:gdLst/>
              <a:ahLst/>
              <a:cxnLst/>
              <a:rect l="l" t="t" r="r" b="b"/>
              <a:pathLst>
                <a:path w="3644" h="6281" extrusionOk="0">
                  <a:moveTo>
                    <a:pt x="0" y="0"/>
                  </a:moveTo>
                  <a:lnTo>
                    <a:pt x="0" y="1735"/>
                  </a:lnTo>
                  <a:lnTo>
                    <a:pt x="1214" y="2915"/>
                  </a:lnTo>
                  <a:lnTo>
                    <a:pt x="1214" y="3366"/>
                  </a:lnTo>
                  <a:lnTo>
                    <a:pt x="0" y="4511"/>
                  </a:lnTo>
                  <a:lnTo>
                    <a:pt x="0" y="6280"/>
                  </a:lnTo>
                  <a:lnTo>
                    <a:pt x="3643" y="6280"/>
                  </a:lnTo>
                  <a:lnTo>
                    <a:pt x="3643" y="4511"/>
                  </a:lnTo>
                  <a:lnTo>
                    <a:pt x="2463" y="3366"/>
                  </a:lnTo>
                  <a:lnTo>
                    <a:pt x="2463" y="2915"/>
                  </a:lnTo>
                  <a:lnTo>
                    <a:pt x="3643" y="1735"/>
                  </a:lnTo>
                  <a:lnTo>
                    <a:pt x="3643"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43"/>
            <p:cNvSpPr/>
            <p:nvPr/>
          </p:nvSpPr>
          <p:spPr>
            <a:xfrm>
              <a:off x="8086686" y="2756648"/>
              <a:ext cx="152281" cy="65520"/>
            </a:xfrm>
            <a:custGeom>
              <a:avLst/>
              <a:gdLst/>
              <a:ahLst/>
              <a:cxnLst/>
              <a:rect l="l" t="t" r="r" b="b"/>
              <a:pathLst>
                <a:path w="3470" h="1493" extrusionOk="0">
                  <a:moveTo>
                    <a:pt x="1527" y="0"/>
                  </a:moveTo>
                  <a:lnTo>
                    <a:pt x="0" y="1492"/>
                  </a:lnTo>
                  <a:lnTo>
                    <a:pt x="3470" y="1492"/>
                  </a:lnTo>
                  <a:lnTo>
                    <a:pt x="19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43"/>
            <p:cNvSpPr/>
            <p:nvPr/>
          </p:nvSpPr>
          <p:spPr>
            <a:xfrm>
              <a:off x="8086686" y="2756648"/>
              <a:ext cx="152281" cy="65520"/>
            </a:xfrm>
            <a:custGeom>
              <a:avLst/>
              <a:gdLst/>
              <a:ahLst/>
              <a:cxnLst/>
              <a:rect l="l" t="t" r="r" b="b"/>
              <a:pathLst>
                <a:path w="3470" h="1493" fill="none" extrusionOk="0">
                  <a:moveTo>
                    <a:pt x="1527" y="0"/>
                  </a:moveTo>
                  <a:lnTo>
                    <a:pt x="0" y="1492"/>
                  </a:lnTo>
                  <a:lnTo>
                    <a:pt x="3470" y="1492"/>
                  </a:lnTo>
                  <a:lnTo>
                    <a:pt x="194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43"/>
            <p:cNvSpPr/>
            <p:nvPr/>
          </p:nvSpPr>
          <p:spPr>
            <a:xfrm>
              <a:off x="8153654" y="2726192"/>
              <a:ext cx="18344" cy="19836"/>
            </a:xfrm>
            <a:custGeom>
              <a:avLst/>
              <a:gdLst/>
              <a:ahLst/>
              <a:cxnLst/>
              <a:rect l="l" t="t" r="r" b="b"/>
              <a:pathLst>
                <a:path w="418" h="452" extrusionOk="0">
                  <a:moveTo>
                    <a:pt x="1" y="0"/>
                  </a:moveTo>
                  <a:lnTo>
                    <a:pt x="1" y="451"/>
                  </a:lnTo>
                  <a:lnTo>
                    <a:pt x="417" y="451"/>
                  </a:lnTo>
                  <a:lnTo>
                    <a:pt x="41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43"/>
            <p:cNvSpPr/>
            <p:nvPr/>
          </p:nvSpPr>
          <p:spPr>
            <a:xfrm>
              <a:off x="8153654" y="2698765"/>
              <a:ext cx="18344" cy="19836"/>
            </a:xfrm>
            <a:custGeom>
              <a:avLst/>
              <a:gdLst/>
              <a:ahLst/>
              <a:cxnLst/>
              <a:rect l="l" t="t" r="r" b="b"/>
              <a:pathLst>
                <a:path w="418" h="452" extrusionOk="0">
                  <a:moveTo>
                    <a:pt x="1" y="1"/>
                  </a:moveTo>
                  <a:lnTo>
                    <a:pt x="1" y="452"/>
                  </a:lnTo>
                  <a:lnTo>
                    <a:pt x="417" y="452"/>
                  </a:lnTo>
                  <a:lnTo>
                    <a:pt x="41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43"/>
            <p:cNvSpPr/>
            <p:nvPr/>
          </p:nvSpPr>
          <p:spPr>
            <a:xfrm>
              <a:off x="8124734" y="2628726"/>
              <a:ext cx="74648" cy="27472"/>
            </a:xfrm>
            <a:custGeom>
              <a:avLst/>
              <a:gdLst/>
              <a:ahLst/>
              <a:cxnLst/>
              <a:rect l="l" t="t" r="r" b="b"/>
              <a:pathLst>
                <a:path w="1701" h="626" extrusionOk="0">
                  <a:moveTo>
                    <a:pt x="1" y="1"/>
                  </a:moveTo>
                  <a:lnTo>
                    <a:pt x="660" y="625"/>
                  </a:lnTo>
                  <a:lnTo>
                    <a:pt x="1076" y="625"/>
                  </a:lnTo>
                  <a:lnTo>
                    <a:pt x="17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6" name="Google Shape;1146;p43"/>
          <p:cNvGrpSpPr/>
          <p:nvPr/>
        </p:nvGrpSpPr>
        <p:grpSpPr>
          <a:xfrm>
            <a:off x="6328267" y="2122662"/>
            <a:ext cx="637467" cy="637467"/>
            <a:chOff x="1526703" y="2379293"/>
            <a:chExt cx="385200" cy="385200"/>
          </a:xfrm>
        </p:grpSpPr>
        <p:sp>
          <p:nvSpPr>
            <p:cNvPr id="1147" name="Google Shape;1147;p43"/>
            <p:cNvSpPr/>
            <p:nvPr/>
          </p:nvSpPr>
          <p:spPr>
            <a:xfrm rot="2700000">
              <a:off x="1583115" y="2435704"/>
              <a:ext cx="272378" cy="272378"/>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43"/>
            <p:cNvSpPr/>
            <p:nvPr/>
          </p:nvSpPr>
          <p:spPr>
            <a:xfrm rot="2700000">
              <a:off x="1627238" y="2479547"/>
              <a:ext cx="184131" cy="184131"/>
            </a:xfrm>
            <a:prstGeom prst="mathPlus">
              <a:avLst>
                <a:gd name="adj1" fmla="val 0"/>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49" name="Google Shape;1149;p43"/>
          <p:cNvSpPr/>
          <p:nvPr/>
        </p:nvSpPr>
        <p:spPr>
          <a:xfrm rot="10800000">
            <a:off x="873457" y="538167"/>
            <a:ext cx="358302" cy="354998"/>
          </a:xfrm>
          <a:custGeom>
            <a:avLst/>
            <a:gdLst/>
            <a:ahLst/>
            <a:cxnLst/>
            <a:rect l="l" t="t" r="r" b="b"/>
            <a:pathLst>
              <a:path w="3678" h="3644" fill="none" extrusionOk="0">
                <a:moveTo>
                  <a:pt x="3157" y="0"/>
                </a:moveTo>
                <a:lnTo>
                  <a:pt x="1839" y="1319"/>
                </a:lnTo>
                <a:lnTo>
                  <a:pt x="486" y="0"/>
                </a:lnTo>
                <a:lnTo>
                  <a:pt x="0" y="486"/>
                </a:lnTo>
                <a:lnTo>
                  <a:pt x="1319" y="1805"/>
                </a:lnTo>
                <a:lnTo>
                  <a:pt x="0" y="3158"/>
                </a:lnTo>
                <a:lnTo>
                  <a:pt x="486" y="3643"/>
                </a:lnTo>
                <a:lnTo>
                  <a:pt x="1839" y="2325"/>
                </a:lnTo>
                <a:lnTo>
                  <a:pt x="3157" y="3643"/>
                </a:lnTo>
                <a:lnTo>
                  <a:pt x="3678" y="3158"/>
                </a:lnTo>
                <a:lnTo>
                  <a:pt x="2325" y="1805"/>
                </a:lnTo>
                <a:lnTo>
                  <a:pt x="3678" y="486"/>
                </a:lnTo>
                <a:lnTo>
                  <a:pt x="3157" y="0"/>
                </a:lnTo>
                <a:lnTo>
                  <a:pt x="3157" y="0"/>
                </a:lnTo>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 name="Google Shape;1829;p50">
            <a:extLst>
              <a:ext uri="{FF2B5EF4-FFF2-40B4-BE49-F238E27FC236}">
                <a16:creationId xmlns:a16="http://schemas.microsoft.com/office/drawing/2014/main" id="{9FC14103-EF9F-E6AD-2111-8C5E396DDA33}"/>
              </a:ext>
            </a:extLst>
          </p:cNvPr>
          <p:cNvGrpSpPr/>
          <p:nvPr/>
        </p:nvGrpSpPr>
        <p:grpSpPr>
          <a:xfrm>
            <a:off x="1668609" y="1428001"/>
            <a:ext cx="5819710" cy="3322753"/>
            <a:chOff x="1662150" y="965574"/>
            <a:chExt cx="5819710" cy="3212350"/>
          </a:xfrm>
        </p:grpSpPr>
        <p:sp>
          <p:nvSpPr>
            <p:cNvPr id="5" name="Google Shape;1830;p50">
              <a:extLst>
                <a:ext uri="{FF2B5EF4-FFF2-40B4-BE49-F238E27FC236}">
                  <a16:creationId xmlns:a16="http://schemas.microsoft.com/office/drawing/2014/main" id="{7179DDD6-ED65-878E-55FF-5B0A9C30A5EE}"/>
                </a:ext>
              </a:extLst>
            </p:cNvPr>
            <p:cNvSpPr/>
            <p:nvPr/>
          </p:nvSpPr>
          <p:spPr>
            <a:xfrm>
              <a:off x="1665638" y="1292501"/>
              <a:ext cx="5816222" cy="2885423"/>
            </a:xfrm>
            <a:custGeom>
              <a:avLst/>
              <a:gdLst/>
              <a:ahLst/>
              <a:cxnLst/>
              <a:rect l="l" t="t" r="r" b="b"/>
              <a:pathLst>
                <a:path w="58289" h="52980" extrusionOk="0">
                  <a:moveTo>
                    <a:pt x="1" y="0"/>
                  </a:moveTo>
                  <a:lnTo>
                    <a:pt x="1" y="52980"/>
                  </a:lnTo>
                  <a:lnTo>
                    <a:pt x="58289" y="52980"/>
                  </a:lnTo>
                  <a:lnTo>
                    <a:pt x="58289" y="0"/>
                  </a:lnTo>
                  <a:close/>
                </a:path>
              </a:pathLst>
            </a:custGeom>
            <a:solidFill>
              <a:schemeClr val="dk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lvl="0" algn="l" rtl="0">
                <a:spcBef>
                  <a:spcPts val="0"/>
                </a:spcBef>
                <a:spcAft>
                  <a:spcPts val="0"/>
                </a:spcAft>
              </a:pPr>
              <a:endParaRPr lang="en-US" dirty="0">
                <a:latin typeface="Raleway" pitchFamily="2" charset="0"/>
              </a:endParaRPr>
            </a:p>
          </p:txBody>
        </p:sp>
        <p:grpSp>
          <p:nvGrpSpPr>
            <p:cNvPr id="6" name="Google Shape;1831;p50">
              <a:extLst>
                <a:ext uri="{FF2B5EF4-FFF2-40B4-BE49-F238E27FC236}">
                  <a16:creationId xmlns:a16="http://schemas.microsoft.com/office/drawing/2014/main" id="{965F95A0-B53B-3B7B-7EA5-D2FF47E8E773}"/>
                </a:ext>
              </a:extLst>
            </p:cNvPr>
            <p:cNvGrpSpPr/>
            <p:nvPr/>
          </p:nvGrpSpPr>
          <p:grpSpPr>
            <a:xfrm>
              <a:off x="1662150" y="965574"/>
              <a:ext cx="5819675" cy="326925"/>
              <a:chOff x="1662163" y="959424"/>
              <a:chExt cx="5819675" cy="326925"/>
            </a:xfrm>
          </p:grpSpPr>
          <p:sp>
            <p:nvSpPr>
              <p:cNvPr id="7" name="Google Shape;1832;p50">
                <a:extLst>
                  <a:ext uri="{FF2B5EF4-FFF2-40B4-BE49-F238E27FC236}">
                    <a16:creationId xmlns:a16="http://schemas.microsoft.com/office/drawing/2014/main" id="{5ECB7D64-1F73-3C96-8C09-DDA2B84D4C0F}"/>
                  </a:ext>
                </a:extLst>
              </p:cNvPr>
              <p:cNvSpPr/>
              <p:nvPr/>
            </p:nvSpPr>
            <p:spPr>
              <a:xfrm>
                <a:off x="1662163" y="959425"/>
                <a:ext cx="5819675" cy="326923"/>
              </a:xfrm>
              <a:custGeom>
                <a:avLst/>
                <a:gdLst/>
                <a:ahLst/>
                <a:cxnLst/>
                <a:rect l="l" t="t" r="r" b="b"/>
                <a:pathLst>
                  <a:path w="58255" h="3991" extrusionOk="0">
                    <a:moveTo>
                      <a:pt x="1" y="0"/>
                    </a:moveTo>
                    <a:lnTo>
                      <a:pt x="1" y="3990"/>
                    </a:lnTo>
                    <a:lnTo>
                      <a:pt x="58254" y="3990"/>
                    </a:lnTo>
                    <a:lnTo>
                      <a:pt x="58254" y="0"/>
                    </a:ln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800" dirty="0">
                  <a:latin typeface="Raleway Black" pitchFamily="2" charset="0"/>
                </a:endParaRPr>
              </a:p>
            </p:txBody>
          </p:sp>
          <p:grpSp>
            <p:nvGrpSpPr>
              <p:cNvPr id="8" name="Google Shape;1833;p50">
                <a:extLst>
                  <a:ext uri="{FF2B5EF4-FFF2-40B4-BE49-F238E27FC236}">
                    <a16:creationId xmlns:a16="http://schemas.microsoft.com/office/drawing/2014/main" id="{9DA35A5C-3823-8DFA-BDD0-87883859D49A}"/>
                  </a:ext>
                </a:extLst>
              </p:cNvPr>
              <p:cNvGrpSpPr/>
              <p:nvPr/>
            </p:nvGrpSpPr>
            <p:grpSpPr>
              <a:xfrm>
                <a:off x="1764526" y="959424"/>
                <a:ext cx="5589241" cy="326925"/>
                <a:chOff x="1764526" y="959424"/>
                <a:chExt cx="5589241" cy="326925"/>
              </a:xfrm>
            </p:grpSpPr>
            <p:sp>
              <p:nvSpPr>
                <p:cNvPr id="10" name="Google Shape;1834;p50">
                  <a:extLst>
                    <a:ext uri="{FF2B5EF4-FFF2-40B4-BE49-F238E27FC236}">
                      <a16:creationId xmlns:a16="http://schemas.microsoft.com/office/drawing/2014/main" id="{CA663703-E952-7F5B-1590-12099BAC5723}"/>
                    </a:ext>
                  </a:extLst>
                </p:cNvPr>
                <p:cNvSpPr/>
                <p:nvPr/>
              </p:nvSpPr>
              <p:spPr>
                <a:xfrm>
                  <a:off x="1980533" y="959424"/>
                  <a:ext cx="17119" cy="326925"/>
                </a:xfrm>
                <a:custGeom>
                  <a:avLst/>
                  <a:gdLst/>
                  <a:ahLst/>
                  <a:cxnLst/>
                  <a:rect l="l" t="t" r="r" b="b"/>
                  <a:pathLst>
                    <a:path w="209" h="3991" extrusionOk="0">
                      <a:moveTo>
                        <a:pt x="1" y="0"/>
                      </a:moveTo>
                      <a:lnTo>
                        <a:pt x="1" y="3990"/>
                      </a:lnTo>
                      <a:lnTo>
                        <a:pt x="209" y="3990"/>
                      </a:lnTo>
                      <a:lnTo>
                        <a:pt x="2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835;p50">
                  <a:extLst>
                    <a:ext uri="{FF2B5EF4-FFF2-40B4-BE49-F238E27FC236}">
                      <a16:creationId xmlns:a16="http://schemas.microsoft.com/office/drawing/2014/main" id="{33F83EF0-D759-4E7F-DC9E-B7BD1D4EFDC3}"/>
                    </a:ext>
                  </a:extLst>
                </p:cNvPr>
                <p:cNvSpPr/>
                <p:nvPr/>
              </p:nvSpPr>
              <p:spPr>
                <a:xfrm>
                  <a:off x="1764526" y="1030443"/>
                  <a:ext cx="105256" cy="184802"/>
                </a:xfrm>
                <a:custGeom>
                  <a:avLst/>
                  <a:gdLst/>
                  <a:ahLst/>
                  <a:cxnLst/>
                  <a:rect l="l" t="t" r="r" b="b"/>
                  <a:pathLst>
                    <a:path w="1285" h="2256" extrusionOk="0">
                      <a:moveTo>
                        <a:pt x="1285" y="1"/>
                      </a:moveTo>
                      <a:lnTo>
                        <a:pt x="1" y="1146"/>
                      </a:lnTo>
                      <a:lnTo>
                        <a:pt x="1285" y="2256"/>
                      </a:lnTo>
                      <a:lnTo>
                        <a:pt x="128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836;p50">
                  <a:extLst>
                    <a:ext uri="{FF2B5EF4-FFF2-40B4-BE49-F238E27FC236}">
                      <a16:creationId xmlns:a16="http://schemas.microsoft.com/office/drawing/2014/main" id="{B4E6A334-05AA-CC58-CD3D-6EF17016A09D}"/>
                    </a:ext>
                  </a:extLst>
                </p:cNvPr>
                <p:cNvSpPr/>
                <p:nvPr/>
              </p:nvSpPr>
              <p:spPr>
                <a:xfrm>
                  <a:off x="7117856" y="959424"/>
                  <a:ext cx="17120" cy="326923"/>
                </a:xfrm>
                <a:custGeom>
                  <a:avLst/>
                  <a:gdLst/>
                  <a:ahLst/>
                  <a:cxnLst/>
                  <a:rect l="l" t="t" r="r" b="b"/>
                  <a:pathLst>
                    <a:path w="209" h="3991" extrusionOk="0">
                      <a:moveTo>
                        <a:pt x="0" y="0"/>
                      </a:moveTo>
                      <a:lnTo>
                        <a:pt x="0" y="3990"/>
                      </a:lnTo>
                      <a:lnTo>
                        <a:pt x="208" y="3990"/>
                      </a:lnTo>
                      <a:lnTo>
                        <a:pt x="20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837;p50">
                  <a:extLst>
                    <a:ext uri="{FF2B5EF4-FFF2-40B4-BE49-F238E27FC236}">
                      <a16:creationId xmlns:a16="http://schemas.microsoft.com/office/drawing/2014/main" id="{2BD24BB9-C77F-A1A1-EC33-013982049646}"/>
                    </a:ext>
                  </a:extLst>
                </p:cNvPr>
                <p:cNvSpPr/>
                <p:nvPr/>
              </p:nvSpPr>
              <p:spPr>
                <a:xfrm>
                  <a:off x="7245724" y="1030443"/>
                  <a:ext cx="108043" cy="184800"/>
                </a:xfrm>
                <a:custGeom>
                  <a:avLst/>
                  <a:gdLst/>
                  <a:ahLst/>
                  <a:cxnLst/>
                  <a:rect l="l" t="t" r="r" b="b"/>
                  <a:pathLst>
                    <a:path w="1319" h="2256" extrusionOk="0">
                      <a:moveTo>
                        <a:pt x="0" y="1"/>
                      </a:moveTo>
                      <a:lnTo>
                        <a:pt x="0" y="2256"/>
                      </a:lnTo>
                      <a:lnTo>
                        <a:pt x="1319" y="1146"/>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14" name="Google Shape;2622;p59">
            <a:extLst>
              <a:ext uri="{FF2B5EF4-FFF2-40B4-BE49-F238E27FC236}">
                <a16:creationId xmlns:a16="http://schemas.microsoft.com/office/drawing/2014/main" id="{E7784483-B460-65BD-D408-ED173E7E0E41}"/>
              </a:ext>
            </a:extLst>
          </p:cNvPr>
          <p:cNvSpPr txBox="1">
            <a:spLocks noGrp="1"/>
          </p:cNvSpPr>
          <p:nvPr>
            <p:ph type="subTitle" idx="1"/>
          </p:nvPr>
        </p:nvSpPr>
        <p:spPr>
          <a:xfrm>
            <a:off x="1986978" y="1807231"/>
            <a:ext cx="5137324" cy="2849568"/>
          </a:xfrm>
          <a:prstGeom prst="rect">
            <a:avLst/>
          </a:prstGeom>
        </p:spPr>
        <p:txBody>
          <a:bodyPr spcFirstLastPara="1" wrap="square" lIns="91425" tIns="91425" rIns="91425" bIns="91425" anchor="ctr" anchorCtr="0">
            <a:noAutofit/>
          </a:bodyPr>
          <a:lstStyle/>
          <a:p>
            <a:pPr marL="0" indent="0" algn="just"/>
            <a:r>
              <a:rPr lang="en-US" sz="2000" dirty="0"/>
              <a:t>DFS is a traversal for the brave (the algorithm goes as far from “home” as it can)</a:t>
            </a:r>
          </a:p>
        </p:txBody>
      </p:sp>
    </p:spTree>
    <p:extLst>
      <p:ext uri="{BB962C8B-B14F-4D97-AF65-F5344CB8AC3E}">
        <p14:creationId xmlns:p14="http://schemas.microsoft.com/office/powerpoint/2010/main" val="382794430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858"/>
        <p:cNvGrpSpPr/>
        <p:nvPr/>
      </p:nvGrpSpPr>
      <p:grpSpPr>
        <a:xfrm>
          <a:off x="0" y="0"/>
          <a:ext cx="0" cy="0"/>
          <a:chOff x="0" y="0"/>
          <a:chExt cx="0" cy="0"/>
        </a:xfrm>
      </p:grpSpPr>
      <p:grpSp>
        <p:nvGrpSpPr>
          <p:cNvPr id="861" name="Google Shape;861;p43"/>
          <p:cNvGrpSpPr/>
          <p:nvPr/>
        </p:nvGrpSpPr>
        <p:grpSpPr>
          <a:xfrm>
            <a:off x="6242780" y="1274528"/>
            <a:ext cx="1660716" cy="3211701"/>
            <a:chOff x="1107905" y="1270591"/>
            <a:chExt cx="1660716" cy="3211701"/>
          </a:xfrm>
        </p:grpSpPr>
        <p:sp>
          <p:nvSpPr>
            <p:cNvPr id="862" name="Google Shape;862;p43"/>
            <p:cNvSpPr/>
            <p:nvPr/>
          </p:nvSpPr>
          <p:spPr>
            <a:xfrm>
              <a:off x="1158951" y="1334369"/>
              <a:ext cx="15337" cy="3101984"/>
            </a:xfrm>
            <a:custGeom>
              <a:avLst/>
              <a:gdLst/>
              <a:ahLst/>
              <a:cxnLst/>
              <a:rect l="l" t="t" r="r" b="b"/>
              <a:pathLst>
                <a:path w="265" h="53598" extrusionOk="0">
                  <a:moveTo>
                    <a:pt x="0" y="0"/>
                  </a:moveTo>
                  <a:lnTo>
                    <a:pt x="0" y="5113"/>
                  </a:lnTo>
                  <a:lnTo>
                    <a:pt x="265" y="5113"/>
                  </a:lnTo>
                  <a:lnTo>
                    <a:pt x="265" y="0"/>
                  </a:lnTo>
                  <a:close/>
                  <a:moveTo>
                    <a:pt x="0" y="5378"/>
                  </a:moveTo>
                  <a:lnTo>
                    <a:pt x="0" y="10447"/>
                  </a:lnTo>
                  <a:lnTo>
                    <a:pt x="265" y="10447"/>
                  </a:lnTo>
                  <a:lnTo>
                    <a:pt x="265" y="5378"/>
                  </a:lnTo>
                  <a:close/>
                  <a:moveTo>
                    <a:pt x="0" y="10755"/>
                  </a:moveTo>
                  <a:lnTo>
                    <a:pt x="0" y="15824"/>
                  </a:lnTo>
                  <a:lnTo>
                    <a:pt x="265" y="15824"/>
                  </a:lnTo>
                  <a:lnTo>
                    <a:pt x="265" y="10755"/>
                  </a:lnTo>
                  <a:close/>
                  <a:moveTo>
                    <a:pt x="0" y="16089"/>
                  </a:moveTo>
                  <a:lnTo>
                    <a:pt x="0" y="21201"/>
                  </a:lnTo>
                  <a:lnTo>
                    <a:pt x="265" y="21201"/>
                  </a:lnTo>
                  <a:lnTo>
                    <a:pt x="265" y="16089"/>
                  </a:lnTo>
                  <a:close/>
                  <a:moveTo>
                    <a:pt x="0" y="21466"/>
                  </a:moveTo>
                  <a:lnTo>
                    <a:pt x="0" y="26579"/>
                  </a:lnTo>
                  <a:lnTo>
                    <a:pt x="265" y="26579"/>
                  </a:lnTo>
                  <a:lnTo>
                    <a:pt x="265" y="21466"/>
                  </a:lnTo>
                  <a:close/>
                  <a:moveTo>
                    <a:pt x="0" y="26843"/>
                  </a:moveTo>
                  <a:lnTo>
                    <a:pt x="0" y="31956"/>
                  </a:lnTo>
                  <a:lnTo>
                    <a:pt x="265" y="31956"/>
                  </a:lnTo>
                  <a:lnTo>
                    <a:pt x="265" y="26843"/>
                  </a:lnTo>
                  <a:close/>
                  <a:moveTo>
                    <a:pt x="0" y="32221"/>
                  </a:moveTo>
                  <a:lnTo>
                    <a:pt x="0" y="37334"/>
                  </a:lnTo>
                  <a:lnTo>
                    <a:pt x="265" y="37334"/>
                  </a:lnTo>
                  <a:lnTo>
                    <a:pt x="265" y="32221"/>
                  </a:lnTo>
                  <a:close/>
                  <a:moveTo>
                    <a:pt x="0" y="37598"/>
                  </a:moveTo>
                  <a:lnTo>
                    <a:pt x="0" y="42711"/>
                  </a:lnTo>
                  <a:lnTo>
                    <a:pt x="265" y="42711"/>
                  </a:lnTo>
                  <a:lnTo>
                    <a:pt x="265" y="37598"/>
                  </a:lnTo>
                  <a:close/>
                  <a:moveTo>
                    <a:pt x="0" y="42975"/>
                  </a:moveTo>
                  <a:lnTo>
                    <a:pt x="0" y="48088"/>
                  </a:lnTo>
                  <a:lnTo>
                    <a:pt x="265" y="48088"/>
                  </a:lnTo>
                  <a:lnTo>
                    <a:pt x="265" y="42975"/>
                  </a:lnTo>
                  <a:close/>
                  <a:moveTo>
                    <a:pt x="0" y="48353"/>
                  </a:moveTo>
                  <a:lnTo>
                    <a:pt x="0" y="53598"/>
                  </a:lnTo>
                  <a:lnTo>
                    <a:pt x="44" y="53598"/>
                  </a:lnTo>
                  <a:lnTo>
                    <a:pt x="44"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43"/>
            <p:cNvSpPr/>
            <p:nvPr/>
          </p:nvSpPr>
          <p:spPr>
            <a:xfrm>
              <a:off x="1470143" y="1334369"/>
              <a:ext cx="15395" cy="3086705"/>
            </a:xfrm>
            <a:custGeom>
              <a:avLst/>
              <a:gdLst/>
              <a:ahLst/>
              <a:cxnLst/>
              <a:rect l="l" t="t" r="r" b="b"/>
              <a:pathLst>
                <a:path w="266" h="53334" extrusionOk="0">
                  <a:moveTo>
                    <a:pt x="1" y="0"/>
                  </a:moveTo>
                  <a:lnTo>
                    <a:pt x="1" y="5113"/>
                  </a:lnTo>
                  <a:lnTo>
                    <a:pt x="265" y="5113"/>
                  </a:lnTo>
                  <a:lnTo>
                    <a:pt x="265" y="0"/>
                  </a:lnTo>
                  <a:close/>
                  <a:moveTo>
                    <a:pt x="1" y="5378"/>
                  </a:moveTo>
                  <a:lnTo>
                    <a:pt x="1" y="10447"/>
                  </a:lnTo>
                  <a:lnTo>
                    <a:pt x="265" y="10447"/>
                  </a:lnTo>
                  <a:lnTo>
                    <a:pt x="265" y="5378"/>
                  </a:lnTo>
                  <a:close/>
                  <a:moveTo>
                    <a:pt x="1" y="10755"/>
                  </a:moveTo>
                  <a:lnTo>
                    <a:pt x="1" y="15824"/>
                  </a:lnTo>
                  <a:lnTo>
                    <a:pt x="265" y="15824"/>
                  </a:lnTo>
                  <a:lnTo>
                    <a:pt x="265" y="10755"/>
                  </a:lnTo>
                  <a:close/>
                  <a:moveTo>
                    <a:pt x="1" y="16089"/>
                  </a:moveTo>
                  <a:lnTo>
                    <a:pt x="1" y="21201"/>
                  </a:lnTo>
                  <a:lnTo>
                    <a:pt x="265" y="21201"/>
                  </a:lnTo>
                  <a:lnTo>
                    <a:pt x="265" y="16089"/>
                  </a:lnTo>
                  <a:close/>
                  <a:moveTo>
                    <a:pt x="1" y="21466"/>
                  </a:moveTo>
                  <a:lnTo>
                    <a:pt x="1" y="26579"/>
                  </a:lnTo>
                  <a:lnTo>
                    <a:pt x="265" y="26579"/>
                  </a:lnTo>
                  <a:lnTo>
                    <a:pt x="265" y="21466"/>
                  </a:lnTo>
                  <a:close/>
                  <a:moveTo>
                    <a:pt x="1" y="26843"/>
                  </a:moveTo>
                  <a:lnTo>
                    <a:pt x="1" y="31956"/>
                  </a:lnTo>
                  <a:lnTo>
                    <a:pt x="265" y="31956"/>
                  </a:lnTo>
                  <a:lnTo>
                    <a:pt x="265" y="26843"/>
                  </a:lnTo>
                  <a:close/>
                  <a:moveTo>
                    <a:pt x="1" y="32221"/>
                  </a:moveTo>
                  <a:lnTo>
                    <a:pt x="1" y="37334"/>
                  </a:lnTo>
                  <a:lnTo>
                    <a:pt x="265" y="37334"/>
                  </a:lnTo>
                  <a:lnTo>
                    <a:pt x="265" y="32221"/>
                  </a:lnTo>
                  <a:close/>
                  <a:moveTo>
                    <a:pt x="1" y="37598"/>
                  </a:moveTo>
                  <a:lnTo>
                    <a:pt x="1" y="42711"/>
                  </a:lnTo>
                  <a:lnTo>
                    <a:pt x="265" y="42711"/>
                  </a:lnTo>
                  <a:lnTo>
                    <a:pt x="265" y="37598"/>
                  </a:lnTo>
                  <a:close/>
                  <a:moveTo>
                    <a:pt x="1" y="42975"/>
                  </a:moveTo>
                  <a:lnTo>
                    <a:pt x="1" y="48088"/>
                  </a:lnTo>
                  <a:lnTo>
                    <a:pt x="265" y="48088"/>
                  </a:lnTo>
                  <a:lnTo>
                    <a:pt x="265" y="42975"/>
                  </a:lnTo>
                  <a:close/>
                  <a:moveTo>
                    <a:pt x="1" y="48353"/>
                  </a:moveTo>
                  <a:lnTo>
                    <a:pt x="1"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43"/>
            <p:cNvSpPr/>
            <p:nvPr/>
          </p:nvSpPr>
          <p:spPr>
            <a:xfrm>
              <a:off x="1470143" y="4132728"/>
              <a:ext cx="15395" cy="288333"/>
            </a:xfrm>
            <a:custGeom>
              <a:avLst/>
              <a:gdLst/>
              <a:ahLst/>
              <a:cxnLst/>
              <a:rect l="l" t="t" r="r" b="b"/>
              <a:pathLst>
                <a:path w="266" h="4982" fill="none" extrusionOk="0">
                  <a:moveTo>
                    <a:pt x="265" y="1"/>
                  </a:moveTo>
                  <a:lnTo>
                    <a:pt x="1" y="1"/>
                  </a:lnTo>
                  <a:lnTo>
                    <a:pt x="1" y="4981"/>
                  </a:lnTo>
                  <a:lnTo>
                    <a:pt x="265" y="4981"/>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43"/>
            <p:cNvSpPr/>
            <p:nvPr/>
          </p:nvSpPr>
          <p:spPr>
            <a:xfrm>
              <a:off x="1470143" y="3821535"/>
              <a:ext cx="15395" cy="295973"/>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43"/>
            <p:cNvSpPr/>
            <p:nvPr/>
          </p:nvSpPr>
          <p:spPr>
            <a:xfrm>
              <a:off x="1470143" y="3510285"/>
              <a:ext cx="15395" cy="295973"/>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43"/>
            <p:cNvSpPr/>
            <p:nvPr/>
          </p:nvSpPr>
          <p:spPr>
            <a:xfrm>
              <a:off x="1470143" y="3199093"/>
              <a:ext cx="15395" cy="295973"/>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43"/>
            <p:cNvSpPr/>
            <p:nvPr/>
          </p:nvSpPr>
          <p:spPr>
            <a:xfrm>
              <a:off x="1470143" y="2887900"/>
              <a:ext cx="15395" cy="295973"/>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43"/>
            <p:cNvSpPr/>
            <p:nvPr/>
          </p:nvSpPr>
          <p:spPr>
            <a:xfrm>
              <a:off x="1470143" y="2576650"/>
              <a:ext cx="15395" cy="295973"/>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43"/>
            <p:cNvSpPr/>
            <p:nvPr/>
          </p:nvSpPr>
          <p:spPr>
            <a:xfrm>
              <a:off x="1470143" y="2265458"/>
              <a:ext cx="15395" cy="295973"/>
            </a:xfrm>
            <a:custGeom>
              <a:avLst/>
              <a:gdLst/>
              <a:ahLst/>
              <a:cxnLst/>
              <a:rect l="l" t="t" r="r" b="b"/>
              <a:pathLst>
                <a:path w="266" h="5114" fill="none" extrusionOk="0">
                  <a:moveTo>
                    <a:pt x="265" y="1"/>
                  </a:moveTo>
                  <a:lnTo>
                    <a:pt x="1" y="1"/>
                  </a:lnTo>
                  <a:lnTo>
                    <a:pt x="1" y="5113"/>
                  </a:lnTo>
                  <a:lnTo>
                    <a:pt x="265" y="5113"/>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43"/>
            <p:cNvSpPr/>
            <p:nvPr/>
          </p:nvSpPr>
          <p:spPr>
            <a:xfrm>
              <a:off x="1470143" y="1956812"/>
              <a:ext cx="15395" cy="293426"/>
            </a:xfrm>
            <a:custGeom>
              <a:avLst/>
              <a:gdLst/>
              <a:ahLst/>
              <a:cxnLst/>
              <a:rect l="l" t="t" r="r" b="b"/>
              <a:pathLst>
                <a:path w="266" h="5070" fill="none" extrusionOk="0">
                  <a:moveTo>
                    <a:pt x="265" y="0"/>
                  </a:moveTo>
                  <a:lnTo>
                    <a:pt x="1" y="0"/>
                  </a:lnTo>
                  <a:lnTo>
                    <a:pt x="1" y="5069"/>
                  </a:lnTo>
                  <a:lnTo>
                    <a:pt x="265" y="5069"/>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43"/>
            <p:cNvSpPr/>
            <p:nvPr/>
          </p:nvSpPr>
          <p:spPr>
            <a:xfrm>
              <a:off x="1470143" y="1645561"/>
              <a:ext cx="15395" cy="293426"/>
            </a:xfrm>
            <a:custGeom>
              <a:avLst/>
              <a:gdLst/>
              <a:ahLst/>
              <a:cxnLst/>
              <a:rect l="l" t="t" r="r" b="b"/>
              <a:pathLst>
                <a:path w="266" h="5070" fill="none" extrusionOk="0">
                  <a:moveTo>
                    <a:pt x="265" y="1"/>
                  </a:moveTo>
                  <a:lnTo>
                    <a:pt x="1" y="1"/>
                  </a:lnTo>
                  <a:lnTo>
                    <a:pt x="1" y="5070"/>
                  </a:lnTo>
                  <a:lnTo>
                    <a:pt x="265" y="5070"/>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43"/>
            <p:cNvSpPr/>
            <p:nvPr/>
          </p:nvSpPr>
          <p:spPr>
            <a:xfrm>
              <a:off x="1470143" y="1334369"/>
              <a:ext cx="15395" cy="295973"/>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43"/>
            <p:cNvSpPr/>
            <p:nvPr/>
          </p:nvSpPr>
          <p:spPr>
            <a:xfrm>
              <a:off x="1781393" y="1334369"/>
              <a:ext cx="15337" cy="3086705"/>
            </a:xfrm>
            <a:custGeom>
              <a:avLst/>
              <a:gdLst/>
              <a:ahLst/>
              <a:cxnLst/>
              <a:rect l="l" t="t" r="r" b="b"/>
              <a:pathLst>
                <a:path w="265" h="53334" extrusionOk="0">
                  <a:moveTo>
                    <a:pt x="0" y="0"/>
                  </a:moveTo>
                  <a:lnTo>
                    <a:pt x="0" y="5113"/>
                  </a:lnTo>
                  <a:lnTo>
                    <a:pt x="265" y="5113"/>
                  </a:lnTo>
                  <a:lnTo>
                    <a:pt x="265" y="0"/>
                  </a:lnTo>
                  <a:close/>
                  <a:moveTo>
                    <a:pt x="0" y="5378"/>
                  </a:moveTo>
                  <a:lnTo>
                    <a:pt x="0" y="10447"/>
                  </a:lnTo>
                  <a:lnTo>
                    <a:pt x="265" y="10447"/>
                  </a:lnTo>
                  <a:lnTo>
                    <a:pt x="265" y="5378"/>
                  </a:lnTo>
                  <a:close/>
                  <a:moveTo>
                    <a:pt x="0" y="10755"/>
                  </a:moveTo>
                  <a:lnTo>
                    <a:pt x="0" y="15824"/>
                  </a:lnTo>
                  <a:lnTo>
                    <a:pt x="265" y="15824"/>
                  </a:lnTo>
                  <a:lnTo>
                    <a:pt x="265" y="10755"/>
                  </a:lnTo>
                  <a:close/>
                  <a:moveTo>
                    <a:pt x="0" y="16089"/>
                  </a:moveTo>
                  <a:lnTo>
                    <a:pt x="0" y="21201"/>
                  </a:lnTo>
                  <a:lnTo>
                    <a:pt x="265" y="21201"/>
                  </a:lnTo>
                  <a:lnTo>
                    <a:pt x="265" y="16089"/>
                  </a:lnTo>
                  <a:close/>
                  <a:moveTo>
                    <a:pt x="0" y="21466"/>
                  </a:moveTo>
                  <a:lnTo>
                    <a:pt x="0" y="26579"/>
                  </a:lnTo>
                  <a:lnTo>
                    <a:pt x="265" y="26579"/>
                  </a:lnTo>
                  <a:lnTo>
                    <a:pt x="265" y="21466"/>
                  </a:lnTo>
                  <a:close/>
                  <a:moveTo>
                    <a:pt x="0" y="26843"/>
                  </a:moveTo>
                  <a:lnTo>
                    <a:pt x="0" y="31956"/>
                  </a:lnTo>
                  <a:lnTo>
                    <a:pt x="265" y="31956"/>
                  </a:lnTo>
                  <a:lnTo>
                    <a:pt x="265" y="26843"/>
                  </a:lnTo>
                  <a:close/>
                  <a:moveTo>
                    <a:pt x="0" y="32221"/>
                  </a:moveTo>
                  <a:lnTo>
                    <a:pt x="0" y="37334"/>
                  </a:lnTo>
                  <a:lnTo>
                    <a:pt x="265" y="37334"/>
                  </a:lnTo>
                  <a:lnTo>
                    <a:pt x="265" y="32221"/>
                  </a:lnTo>
                  <a:close/>
                  <a:moveTo>
                    <a:pt x="0" y="37598"/>
                  </a:moveTo>
                  <a:lnTo>
                    <a:pt x="0" y="42711"/>
                  </a:lnTo>
                  <a:lnTo>
                    <a:pt x="265" y="42711"/>
                  </a:lnTo>
                  <a:lnTo>
                    <a:pt x="265" y="37598"/>
                  </a:lnTo>
                  <a:close/>
                  <a:moveTo>
                    <a:pt x="0" y="42975"/>
                  </a:moveTo>
                  <a:lnTo>
                    <a:pt x="0" y="48088"/>
                  </a:lnTo>
                  <a:lnTo>
                    <a:pt x="265" y="48088"/>
                  </a:lnTo>
                  <a:lnTo>
                    <a:pt x="265" y="42975"/>
                  </a:lnTo>
                  <a:close/>
                  <a:moveTo>
                    <a:pt x="0" y="48353"/>
                  </a:moveTo>
                  <a:lnTo>
                    <a:pt x="0"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43"/>
            <p:cNvSpPr/>
            <p:nvPr/>
          </p:nvSpPr>
          <p:spPr>
            <a:xfrm>
              <a:off x="1781393" y="4132728"/>
              <a:ext cx="15337" cy="288333"/>
            </a:xfrm>
            <a:custGeom>
              <a:avLst/>
              <a:gdLst/>
              <a:ahLst/>
              <a:cxnLst/>
              <a:rect l="l" t="t" r="r" b="b"/>
              <a:pathLst>
                <a:path w="265" h="4982" fill="none" extrusionOk="0">
                  <a:moveTo>
                    <a:pt x="265" y="1"/>
                  </a:moveTo>
                  <a:lnTo>
                    <a:pt x="0" y="1"/>
                  </a:lnTo>
                  <a:lnTo>
                    <a:pt x="0" y="4981"/>
                  </a:lnTo>
                  <a:lnTo>
                    <a:pt x="265" y="4981"/>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43"/>
            <p:cNvSpPr/>
            <p:nvPr/>
          </p:nvSpPr>
          <p:spPr>
            <a:xfrm>
              <a:off x="1781393" y="3821535"/>
              <a:ext cx="15337" cy="295973"/>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43"/>
            <p:cNvSpPr/>
            <p:nvPr/>
          </p:nvSpPr>
          <p:spPr>
            <a:xfrm>
              <a:off x="1781393" y="3510285"/>
              <a:ext cx="15337" cy="295973"/>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43"/>
            <p:cNvSpPr/>
            <p:nvPr/>
          </p:nvSpPr>
          <p:spPr>
            <a:xfrm>
              <a:off x="1781393" y="3199093"/>
              <a:ext cx="15337" cy="295973"/>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43"/>
            <p:cNvSpPr/>
            <p:nvPr/>
          </p:nvSpPr>
          <p:spPr>
            <a:xfrm>
              <a:off x="1781393" y="2887900"/>
              <a:ext cx="15337" cy="295973"/>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43"/>
            <p:cNvSpPr/>
            <p:nvPr/>
          </p:nvSpPr>
          <p:spPr>
            <a:xfrm>
              <a:off x="1781393" y="2576650"/>
              <a:ext cx="15337" cy="295973"/>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43"/>
            <p:cNvSpPr/>
            <p:nvPr/>
          </p:nvSpPr>
          <p:spPr>
            <a:xfrm>
              <a:off x="1781393" y="2265458"/>
              <a:ext cx="15337" cy="295973"/>
            </a:xfrm>
            <a:custGeom>
              <a:avLst/>
              <a:gdLst/>
              <a:ahLst/>
              <a:cxnLst/>
              <a:rect l="l" t="t" r="r" b="b"/>
              <a:pathLst>
                <a:path w="265" h="5114" fill="none" extrusionOk="0">
                  <a:moveTo>
                    <a:pt x="265" y="1"/>
                  </a:moveTo>
                  <a:lnTo>
                    <a:pt x="0" y="1"/>
                  </a:lnTo>
                  <a:lnTo>
                    <a:pt x="0" y="5113"/>
                  </a:lnTo>
                  <a:lnTo>
                    <a:pt x="265" y="5113"/>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43"/>
            <p:cNvSpPr/>
            <p:nvPr/>
          </p:nvSpPr>
          <p:spPr>
            <a:xfrm>
              <a:off x="1781393" y="1956812"/>
              <a:ext cx="15337" cy="293426"/>
            </a:xfrm>
            <a:custGeom>
              <a:avLst/>
              <a:gdLst/>
              <a:ahLst/>
              <a:cxnLst/>
              <a:rect l="l" t="t" r="r" b="b"/>
              <a:pathLst>
                <a:path w="265" h="5070" fill="none" extrusionOk="0">
                  <a:moveTo>
                    <a:pt x="265" y="0"/>
                  </a:moveTo>
                  <a:lnTo>
                    <a:pt x="0" y="0"/>
                  </a:lnTo>
                  <a:lnTo>
                    <a:pt x="0" y="5069"/>
                  </a:lnTo>
                  <a:lnTo>
                    <a:pt x="265" y="5069"/>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43"/>
            <p:cNvSpPr/>
            <p:nvPr/>
          </p:nvSpPr>
          <p:spPr>
            <a:xfrm>
              <a:off x="1781393" y="1645561"/>
              <a:ext cx="15337" cy="293426"/>
            </a:xfrm>
            <a:custGeom>
              <a:avLst/>
              <a:gdLst/>
              <a:ahLst/>
              <a:cxnLst/>
              <a:rect l="l" t="t" r="r" b="b"/>
              <a:pathLst>
                <a:path w="265" h="5070" fill="none" extrusionOk="0">
                  <a:moveTo>
                    <a:pt x="265" y="1"/>
                  </a:moveTo>
                  <a:lnTo>
                    <a:pt x="0" y="1"/>
                  </a:lnTo>
                  <a:lnTo>
                    <a:pt x="0" y="5070"/>
                  </a:lnTo>
                  <a:lnTo>
                    <a:pt x="265" y="5070"/>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43"/>
            <p:cNvSpPr/>
            <p:nvPr/>
          </p:nvSpPr>
          <p:spPr>
            <a:xfrm>
              <a:off x="1781393" y="1334369"/>
              <a:ext cx="15337" cy="295973"/>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43"/>
            <p:cNvSpPr/>
            <p:nvPr/>
          </p:nvSpPr>
          <p:spPr>
            <a:xfrm>
              <a:off x="2092586" y="1334369"/>
              <a:ext cx="15337" cy="3086705"/>
            </a:xfrm>
            <a:custGeom>
              <a:avLst/>
              <a:gdLst/>
              <a:ahLst/>
              <a:cxnLst/>
              <a:rect l="l" t="t" r="r" b="b"/>
              <a:pathLst>
                <a:path w="265" h="53334" extrusionOk="0">
                  <a:moveTo>
                    <a:pt x="0" y="0"/>
                  </a:moveTo>
                  <a:lnTo>
                    <a:pt x="0" y="5113"/>
                  </a:lnTo>
                  <a:lnTo>
                    <a:pt x="265" y="5113"/>
                  </a:lnTo>
                  <a:lnTo>
                    <a:pt x="265" y="0"/>
                  </a:lnTo>
                  <a:close/>
                  <a:moveTo>
                    <a:pt x="0" y="5378"/>
                  </a:moveTo>
                  <a:lnTo>
                    <a:pt x="0" y="10447"/>
                  </a:lnTo>
                  <a:lnTo>
                    <a:pt x="265" y="10447"/>
                  </a:lnTo>
                  <a:lnTo>
                    <a:pt x="265" y="5378"/>
                  </a:lnTo>
                  <a:close/>
                  <a:moveTo>
                    <a:pt x="0" y="10755"/>
                  </a:moveTo>
                  <a:lnTo>
                    <a:pt x="0" y="15824"/>
                  </a:lnTo>
                  <a:lnTo>
                    <a:pt x="265" y="15824"/>
                  </a:lnTo>
                  <a:lnTo>
                    <a:pt x="265" y="10755"/>
                  </a:lnTo>
                  <a:close/>
                  <a:moveTo>
                    <a:pt x="0" y="16089"/>
                  </a:moveTo>
                  <a:lnTo>
                    <a:pt x="0" y="21201"/>
                  </a:lnTo>
                  <a:lnTo>
                    <a:pt x="265" y="21201"/>
                  </a:lnTo>
                  <a:lnTo>
                    <a:pt x="265" y="16089"/>
                  </a:lnTo>
                  <a:close/>
                  <a:moveTo>
                    <a:pt x="0" y="21466"/>
                  </a:moveTo>
                  <a:lnTo>
                    <a:pt x="0" y="26579"/>
                  </a:lnTo>
                  <a:lnTo>
                    <a:pt x="265" y="26579"/>
                  </a:lnTo>
                  <a:lnTo>
                    <a:pt x="265" y="21466"/>
                  </a:lnTo>
                  <a:close/>
                  <a:moveTo>
                    <a:pt x="0" y="26843"/>
                  </a:moveTo>
                  <a:lnTo>
                    <a:pt x="0" y="31956"/>
                  </a:lnTo>
                  <a:lnTo>
                    <a:pt x="265" y="31956"/>
                  </a:lnTo>
                  <a:lnTo>
                    <a:pt x="265" y="26843"/>
                  </a:lnTo>
                  <a:close/>
                  <a:moveTo>
                    <a:pt x="0" y="32221"/>
                  </a:moveTo>
                  <a:lnTo>
                    <a:pt x="0" y="37334"/>
                  </a:lnTo>
                  <a:lnTo>
                    <a:pt x="265" y="37334"/>
                  </a:lnTo>
                  <a:lnTo>
                    <a:pt x="265" y="32221"/>
                  </a:lnTo>
                  <a:close/>
                  <a:moveTo>
                    <a:pt x="0" y="37598"/>
                  </a:moveTo>
                  <a:lnTo>
                    <a:pt x="0" y="42711"/>
                  </a:lnTo>
                  <a:lnTo>
                    <a:pt x="265" y="42711"/>
                  </a:lnTo>
                  <a:lnTo>
                    <a:pt x="265" y="37598"/>
                  </a:lnTo>
                  <a:close/>
                  <a:moveTo>
                    <a:pt x="0" y="42975"/>
                  </a:moveTo>
                  <a:lnTo>
                    <a:pt x="0" y="48088"/>
                  </a:lnTo>
                  <a:lnTo>
                    <a:pt x="265" y="48088"/>
                  </a:lnTo>
                  <a:lnTo>
                    <a:pt x="265" y="42975"/>
                  </a:lnTo>
                  <a:close/>
                  <a:moveTo>
                    <a:pt x="0" y="48353"/>
                  </a:moveTo>
                  <a:lnTo>
                    <a:pt x="0"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43"/>
            <p:cNvSpPr/>
            <p:nvPr/>
          </p:nvSpPr>
          <p:spPr>
            <a:xfrm>
              <a:off x="2092586" y="4132728"/>
              <a:ext cx="15337" cy="288333"/>
            </a:xfrm>
            <a:custGeom>
              <a:avLst/>
              <a:gdLst/>
              <a:ahLst/>
              <a:cxnLst/>
              <a:rect l="l" t="t" r="r" b="b"/>
              <a:pathLst>
                <a:path w="265" h="4982" fill="none" extrusionOk="0">
                  <a:moveTo>
                    <a:pt x="265" y="1"/>
                  </a:moveTo>
                  <a:lnTo>
                    <a:pt x="0" y="1"/>
                  </a:lnTo>
                  <a:lnTo>
                    <a:pt x="0" y="4981"/>
                  </a:lnTo>
                  <a:lnTo>
                    <a:pt x="265" y="4981"/>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43"/>
            <p:cNvSpPr/>
            <p:nvPr/>
          </p:nvSpPr>
          <p:spPr>
            <a:xfrm>
              <a:off x="2092586" y="3821535"/>
              <a:ext cx="15337" cy="295973"/>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43"/>
            <p:cNvSpPr/>
            <p:nvPr/>
          </p:nvSpPr>
          <p:spPr>
            <a:xfrm>
              <a:off x="2092586" y="3510285"/>
              <a:ext cx="15337" cy="295973"/>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43"/>
            <p:cNvSpPr/>
            <p:nvPr/>
          </p:nvSpPr>
          <p:spPr>
            <a:xfrm>
              <a:off x="2092586" y="3199093"/>
              <a:ext cx="15337" cy="295973"/>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43"/>
            <p:cNvSpPr/>
            <p:nvPr/>
          </p:nvSpPr>
          <p:spPr>
            <a:xfrm>
              <a:off x="2092586" y="2887900"/>
              <a:ext cx="15337" cy="295973"/>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43"/>
            <p:cNvSpPr/>
            <p:nvPr/>
          </p:nvSpPr>
          <p:spPr>
            <a:xfrm>
              <a:off x="2092586" y="2576650"/>
              <a:ext cx="15337" cy="295973"/>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43"/>
            <p:cNvSpPr/>
            <p:nvPr/>
          </p:nvSpPr>
          <p:spPr>
            <a:xfrm>
              <a:off x="2092586" y="2265458"/>
              <a:ext cx="15337" cy="295973"/>
            </a:xfrm>
            <a:custGeom>
              <a:avLst/>
              <a:gdLst/>
              <a:ahLst/>
              <a:cxnLst/>
              <a:rect l="l" t="t" r="r" b="b"/>
              <a:pathLst>
                <a:path w="265" h="5114" fill="none" extrusionOk="0">
                  <a:moveTo>
                    <a:pt x="265" y="1"/>
                  </a:moveTo>
                  <a:lnTo>
                    <a:pt x="0" y="1"/>
                  </a:lnTo>
                  <a:lnTo>
                    <a:pt x="0" y="5113"/>
                  </a:lnTo>
                  <a:lnTo>
                    <a:pt x="265" y="5113"/>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43"/>
            <p:cNvSpPr/>
            <p:nvPr/>
          </p:nvSpPr>
          <p:spPr>
            <a:xfrm>
              <a:off x="2092586" y="1956812"/>
              <a:ext cx="15337" cy="293426"/>
            </a:xfrm>
            <a:custGeom>
              <a:avLst/>
              <a:gdLst/>
              <a:ahLst/>
              <a:cxnLst/>
              <a:rect l="l" t="t" r="r" b="b"/>
              <a:pathLst>
                <a:path w="265" h="5070" fill="none" extrusionOk="0">
                  <a:moveTo>
                    <a:pt x="265" y="0"/>
                  </a:moveTo>
                  <a:lnTo>
                    <a:pt x="0" y="0"/>
                  </a:lnTo>
                  <a:lnTo>
                    <a:pt x="0" y="5069"/>
                  </a:lnTo>
                  <a:lnTo>
                    <a:pt x="265" y="5069"/>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43"/>
            <p:cNvSpPr/>
            <p:nvPr/>
          </p:nvSpPr>
          <p:spPr>
            <a:xfrm>
              <a:off x="2092586" y="1645561"/>
              <a:ext cx="15337" cy="293426"/>
            </a:xfrm>
            <a:custGeom>
              <a:avLst/>
              <a:gdLst/>
              <a:ahLst/>
              <a:cxnLst/>
              <a:rect l="l" t="t" r="r" b="b"/>
              <a:pathLst>
                <a:path w="265" h="5070" fill="none" extrusionOk="0">
                  <a:moveTo>
                    <a:pt x="265" y="1"/>
                  </a:moveTo>
                  <a:lnTo>
                    <a:pt x="0" y="1"/>
                  </a:lnTo>
                  <a:lnTo>
                    <a:pt x="0" y="5070"/>
                  </a:lnTo>
                  <a:lnTo>
                    <a:pt x="265" y="5070"/>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43"/>
            <p:cNvSpPr/>
            <p:nvPr/>
          </p:nvSpPr>
          <p:spPr>
            <a:xfrm>
              <a:off x="2092586" y="1334369"/>
              <a:ext cx="15337" cy="295973"/>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43"/>
            <p:cNvSpPr/>
            <p:nvPr/>
          </p:nvSpPr>
          <p:spPr>
            <a:xfrm>
              <a:off x="2403778" y="1334369"/>
              <a:ext cx="15395" cy="3086705"/>
            </a:xfrm>
            <a:custGeom>
              <a:avLst/>
              <a:gdLst/>
              <a:ahLst/>
              <a:cxnLst/>
              <a:rect l="l" t="t" r="r" b="b"/>
              <a:pathLst>
                <a:path w="266" h="53334" extrusionOk="0">
                  <a:moveTo>
                    <a:pt x="1" y="0"/>
                  </a:moveTo>
                  <a:lnTo>
                    <a:pt x="1" y="5113"/>
                  </a:lnTo>
                  <a:lnTo>
                    <a:pt x="265" y="5113"/>
                  </a:lnTo>
                  <a:lnTo>
                    <a:pt x="265" y="0"/>
                  </a:lnTo>
                  <a:close/>
                  <a:moveTo>
                    <a:pt x="1" y="5378"/>
                  </a:moveTo>
                  <a:lnTo>
                    <a:pt x="1" y="10447"/>
                  </a:lnTo>
                  <a:lnTo>
                    <a:pt x="265" y="10447"/>
                  </a:lnTo>
                  <a:lnTo>
                    <a:pt x="265" y="5378"/>
                  </a:lnTo>
                  <a:close/>
                  <a:moveTo>
                    <a:pt x="1" y="10755"/>
                  </a:moveTo>
                  <a:lnTo>
                    <a:pt x="1" y="15824"/>
                  </a:lnTo>
                  <a:lnTo>
                    <a:pt x="265" y="15824"/>
                  </a:lnTo>
                  <a:lnTo>
                    <a:pt x="265" y="10755"/>
                  </a:lnTo>
                  <a:close/>
                  <a:moveTo>
                    <a:pt x="1" y="16089"/>
                  </a:moveTo>
                  <a:lnTo>
                    <a:pt x="1" y="21201"/>
                  </a:lnTo>
                  <a:lnTo>
                    <a:pt x="265" y="21201"/>
                  </a:lnTo>
                  <a:lnTo>
                    <a:pt x="265" y="16089"/>
                  </a:lnTo>
                  <a:close/>
                  <a:moveTo>
                    <a:pt x="1" y="21466"/>
                  </a:moveTo>
                  <a:lnTo>
                    <a:pt x="1" y="26579"/>
                  </a:lnTo>
                  <a:lnTo>
                    <a:pt x="265" y="26579"/>
                  </a:lnTo>
                  <a:lnTo>
                    <a:pt x="265" y="21466"/>
                  </a:lnTo>
                  <a:close/>
                  <a:moveTo>
                    <a:pt x="1" y="26843"/>
                  </a:moveTo>
                  <a:lnTo>
                    <a:pt x="1" y="31956"/>
                  </a:lnTo>
                  <a:lnTo>
                    <a:pt x="265" y="31956"/>
                  </a:lnTo>
                  <a:lnTo>
                    <a:pt x="265" y="26843"/>
                  </a:lnTo>
                  <a:close/>
                  <a:moveTo>
                    <a:pt x="1" y="32221"/>
                  </a:moveTo>
                  <a:lnTo>
                    <a:pt x="1" y="37334"/>
                  </a:lnTo>
                  <a:lnTo>
                    <a:pt x="265" y="37334"/>
                  </a:lnTo>
                  <a:lnTo>
                    <a:pt x="265" y="32221"/>
                  </a:lnTo>
                  <a:close/>
                  <a:moveTo>
                    <a:pt x="1" y="37598"/>
                  </a:moveTo>
                  <a:lnTo>
                    <a:pt x="1" y="42711"/>
                  </a:lnTo>
                  <a:lnTo>
                    <a:pt x="265" y="42711"/>
                  </a:lnTo>
                  <a:lnTo>
                    <a:pt x="265" y="37598"/>
                  </a:lnTo>
                  <a:close/>
                  <a:moveTo>
                    <a:pt x="1" y="42975"/>
                  </a:moveTo>
                  <a:lnTo>
                    <a:pt x="1" y="48088"/>
                  </a:lnTo>
                  <a:lnTo>
                    <a:pt x="265" y="48088"/>
                  </a:lnTo>
                  <a:lnTo>
                    <a:pt x="265" y="42975"/>
                  </a:lnTo>
                  <a:close/>
                  <a:moveTo>
                    <a:pt x="1" y="48353"/>
                  </a:moveTo>
                  <a:lnTo>
                    <a:pt x="1"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43"/>
            <p:cNvSpPr/>
            <p:nvPr/>
          </p:nvSpPr>
          <p:spPr>
            <a:xfrm>
              <a:off x="2403778" y="4132728"/>
              <a:ext cx="15395" cy="288333"/>
            </a:xfrm>
            <a:custGeom>
              <a:avLst/>
              <a:gdLst/>
              <a:ahLst/>
              <a:cxnLst/>
              <a:rect l="l" t="t" r="r" b="b"/>
              <a:pathLst>
                <a:path w="266" h="4982" fill="none" extrusionOk="0">
                  <a:moveTo>
                    <a:pt x="265" y="1"/>
                  </a:moveTo>
                  <a:lnTo>
                    <a:pt x="1" y="1"/>
                  </a:lnTo>
                  <a:lnTo>
                    <a:pt x="1" y="4981"/>
                  </a:lnTo>
                  <a:lnTo>
                    <a:pt x="265" y="4981"/>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43"/>
            <p:cNvSpPr/>
            <p:nvPr/>
          </p:nvSpPr>
          <p:spPr>
            <a:xfrm>
              <a:off x="2403778" y="3821535"/>
              <a:ext cx="15395" cy="295973"/>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43"/>
            <p:cNvSpPr/>
            <p:nvPr/>
          </p:nvSpPr>
          <p:spPr>
            <a:xfrm>
              <a:off x="2403778" y="3510285"/>
              <a:ext cx="15395" cy="295973"/>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43"/>
            <p:cNvSpPr/>
            <p:nvPr/>
          </p:nvSpPr>
          <p:spPr>
            <a:xfrm>
              <a:off x="2403778" y="3199093"/>
              <a:ext cx="15395" cy="295973"/>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43"/>
            <p:cNvSpPr/>
            <p:nvPr/>
          </p:nvSpPr>
          <p:spPr>
            <a:xfrm>
              <a:off x="2403778" y="2887900"/>
              <a:ext cx="15395" cy="295973"/>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43"/>
            <p:cNvSpPr/>
            <p:nvPr/>
          </p:nvSpPr>
          <p:spPr>
            <a:xfrm>
              <a:off x="2403778" y="2576650"/>
              <a:ext cx="15395" cy="295973"/>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43"/>
            <p:cNvSpPr/>
            <p:nvPr/>
          </p:nvSpPr>
          <p:spPr>
            <a:xfrm>
              <a:off x="2403778" y="2265458"/>
              <a:ext cx="15395" cy="295973"/>
            </a:xfrm>
            <a:custGeom>
              <a:avLst/>
              <a:gdLst/>
              <a:ahLst/>
              <a:cxnLst/>
              <a:rect l="l" t="t" r="r" b="b"/>
              <a:pathLst>
                <a:path w="266" h="5114" fill="none" extrusionOk="0">
                  <a:moveTo>
                    <a:pt x="265" y="1"/>
                  </a:moveTo>
                  <a:lnTo>
                    <a:pt x="1" y="1"/>
                  </a:lnTo>
                  <a:lnTo>
                    <a:pt x="1" y="5113"/>
                  </a:lnTo>
                  <a:lnTo>
                    <a:pt x="265" y="5113"/>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43"/>
            <p:cNvSpPr/>
            <p:nvPr/>
          </p:nvSpPr>
          <p:spPr>
            <a:xfrm>
              <a:off x="2403778" y="1956812"/>
              <a:ext cx="15395" cy="293426"/>
            </a:xfrm>
            <a:custGeom>
              <a:avLst/>
              <a:gdLst/>
              <a:ahLst/>
              <a:cxnLst/>
              <a:rect l="l" t="t" r="r" b="b"/>
              <a:pathLst>
                <a:path w="266" h="5070" fill="none" extrusionOk="0">
                  <a:moveTo>
                    <a:pt x="265" y="0"/>
                  </a:moveTo>
                  <a:lnTo>
                    <a:pt x="1" y="0"/>
                  </a:lnTo>
                  <a:lnTo>
                    <a:pt x="1" y="5069"/>
                  </a:lnTo>
                  <a:lnTo>
                    <a:pt x="265" y="5069"/>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43"/>
            <p:cNvSpPr/>
            <p:nvPr/>
          </p:nvSpPr>
          <p:spPr>
            <a:xfrm>
              <a:off x="2403778" y="1645561"/>
              <a:ext cx="15395" cy="293426"/>
            </a:xfrm>
            <a:custGeom>
              <a:avLst/>
              <a:gdLst/>
              <a:ahLst/>
              <a:cxnLst/>
              <a:rect l="l" t="t" r="r" b="b"/>
              <a:pathLst>
                <a:path w="266" h="5070" fill="none" extrusionOk="0">
                  <a:moveTo>
                    <a:pt x="265" y="1"/>
                  </a:moveTo>
                  <a:lnTo>
                    <a:pt x="1" y="1"/>
                  </a:lnTo>
                  <a:lnTo>
                    <a:pt x="1" y="5070"/>
                  </a:lnTo>
                  <a:lnTo>
                    <a:pt x="265" y="5070"/>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43"/>
            <p:cNvSpPr/>
            <p:nvPr/>
          </p:nvSpPr>
          <p:spPr>
            <a:xfrm>
              <a:off x="2403778" y="1334369"/>
              <a:ext cx="15395" cy="295973"/>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43"/>
            <p:cNvSpPr/>
            <p:nvPr/>
          </p:nvSpPr>
          <p:spPr>
            <a:xfrm>
              <a:off x="1158951" y="1319090"/>
              <a:ext cx="1563782" cy="15337"/>
            </a:xfrm>
            <a:custGeom>
              <a:avLst/>
              <a:gdLst/>
              <a:ahLst/>
              <a:cxnLst/>
              <a:rect l="l" t="t" r="r" b="b"/>
              <a:pathLst>
                <a:path w="27020" h="265" extrusionOk="0">
                  <a:moveTo>
                    <a:pt x="0" y="0"/>
                  </a:moveTo>
                  <a:lnTo>
                    <a:pt x="0" y="220"/>
                  </a:lnTo>
                  <a:lnTo>
                    <a:pt x="265" y="220"/>
                  </a:lnTo>
                  <a:lnTo>
                    <a:pt x="265" y="264"/>
                  </a:lnTo>
                  <a:lnTo>
                    <a:pt x="5378" y="264"/>
                  </a:lnTo>
                  <a:lnTo>
                    <a:pt x="5378" y="220"/>
                  </a:lnTo>
                  <a:lnTo>
                    <a:pt x="5642" y="220"/>
                  </a:lnTo>
                  <a:lnTo>
                    <a:pt x="5642" y="264"/>
                  </a:lnTo>
                  <a:lnTo>
                    <a:pt x="10755" y="264"/>
                  </a:lnTo>
                  <a:lnTo>
                    <a:pt x="10755" y="220"/>
                  </a:lnTo>
                  <a:lnTo>
                    <a:pt x="11020" y="220"/>
                  </a:lnTo>
                  <a:lnTo>
                    <a:pt x="11020" y="264"/>
                  </a:lnTo>
                  <a:lnTo>
                    <a:pt x="16132" y="264"/>
                  </a:lnTo>
                  <a:lnTo>
                    <a:pt x="16132" y="220"/>
                  </a:lnTo>
                  <a:lnTo>
                    <a:pt x="16397" y="220"/>
                  </a:lnTo>
                  <a:lnTo>
                    <a:pt x="16397" y="264"/>
                  </a:lnTo>
                  <a:lnTo>
                    <a:pt x="21510" y="264"/>
                  </a:lnTo>
                  <a:lnTo>
                    <a:pt x="21510" y="220"/>
                  </a:lnTo>
                  <a:lnTo>
                    <a:pt x="21774" y="220"/>
                  </a:lnTo>
                  <a:lnTo>
                    <a:pt x="21774" y="264"/>
                  </a:lnTo>
                  <a:lnTo>
                    <a:pt x="27019" y="264"/>
                  </a:lnTo>
                  <a:lnTo>
                    <a:pt x="2701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43"/>
            <p:cNvSpPr/>
            <p:nvPr/>
          </p:nvSpPr>
          <p:spPr>
            <a:xfrm>
              <a:off x="1158951" y="1319090"/>
              <a:ext cx="1563782" cy="15337"/>
            </a:xfrm>
            <a:custGeom>
              <a:avLst/>
              <a:gdLst/>
              <a:ahLst/>
              <a:cxnLst/>
              <a:rect l="l" t="t" r="r" b="b"/>
              <a:pathLst>
                <a:path w="27020" h="265" fill="none" extrusionOk="0">
                  <a:moveTo>
                    <a:pt x="27019" y="0"/>
                  </a:moveTo>
                  <a:lnTo>
                    <a:pt x="0" y="0"/>
                  </a:lnTo>
                  <a:lnTo>
                    <a:pt x="0" y="220"/>
                  </a:lnTo>
                  <a:lnTo>
                    <a:pt x="265" y="220"/>
                  </a:lnTo>
                  <a:lnTo>
                    <a:pt x="265" y="264"/>
                  </a:lnTo>
                  <a:lnTo>
                    <a:pt x="5378" y="264"/>
                  </a:lnTo>
                  <a:lnTo>
                    <a:pt x="5378" y="220"/>
                  </a:lnTo>
                  <a:lnTo>
                    <a:pt x="5642" y="220"/>
                  </a:lnTo>
                  <a:lnTo>
                    <a:pt x="5642" y="264"/>
                  </a:lnTo>
                  <a:lnTo>
                    <a:pt x="10755" y="264"/>
                  </a:lnTo>
                  <a:lnTo>
                    <a:pt x="10755" y="220"/>
                  </a:lnTo>
                  <a:lnTo>
                    <a:pt x="11020" y="220"/>
                  </a:lnTo>
                  <a:lnTo>
                    <a:pt x="11020" y="264"/>
                  </a:lnTo>
                  <a:lnTo>
                    <a:pt x="16132" y="264"/>
                  </a:lnTo>
                  <a:lnTo>
                    <a:pt x="16132" y="220"/>
                  </a:lnTo>
                  <a:lnTo>
                    <a:pt x="16397" y="220"/>
                  </a:lnTo>
                  <a:lnTo>
                    <a:pt x="16397" y="264"/>
                  </a:lnTo>
                  <a:lnTo>
                    <a:pt x="21510" y="264"/>
                  </a:lnTo>
                  <a:lnTo>
                    <a:pt x="21510" y="220"/>
                  </a:lnTo>
                  <a:lnTo>
                    <a:pt x="21774" y="220"/>
                  </a:lnTo>
                  <a:lnTo>
                    <a:pt x="21774" y="264"/>
                  </a:lnTo>
                  <a:lnTo>
                    <a:pt x="27019" y="264"/>
                  </a:lnTo>
                  <a:lnTo>
                    <a:pt x="2701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43"/>
            <p:cNvSpPr/>
            <p:nvPr/>
          </p:nvSpPr>
          <p:spPr>
            <a:xfrm>
              <a:off x="1158951" y="1331822"/>
              <a:ext cx="15337" cy="2604"/>
            </a:xfrm>
            <a:custGeom>
              <a:avLst/>
              <a:gdLst/>
              <a:ahLst/>
              <a:cxnLst/>
              <a:rect l="l" t="t" r="r" b="b"/>
              <a:pathLst>
                <a:path w="265" h="45" extrusionOk="0">
                  <a:moveTo>
                    <a:pt x="0" y="0"/>
                  </a:moveTo>
                  <a:lnTo>
                    <a:pt x="0" y="44"/>
                  </a:lnTo>
                  <a:lnTo>
                    <a:pt x="265"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43"/>
            <p:cNvSpPr/>
            <p:nvPr/>
          </p:nvSpPr>
          <p:spPr>
            <a:xfrm>
              <a:off x="1158951" y="1331822"/>
              <a:ext cx="15337" cy="2604"/>
            </a:xfrm>
            <a:custGeom>
              <a:avLst/>
              <a:gdLst/>
              <a:ahLst/>
              <a:cxnLst/>
              <a:rect l="l" t="t" r="r" b="b"/>
              <a:pathLst>
                <a:path w="265" h="45" fill="none" extrusionOk="0">
                  <a:moveTo>
                    <a:pt x="265" y="0"/>
                  </a:moveTo>
                  <a:lnTo>
                    <a:pt x="0" y="0"/>
                  </a:lnTo>
                  <a:lnTo>
                    <a:pt x="0" y="44"/>
                  </a:lnTo>
                  <a:lnTo>
                    <a:pt x="265" y="44"/>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43"/>
            <p:cNvSpPr/>
            <p:nvPr/>
          </p:nvSpPr>
          <p:spPr>
            <a:xfrm>
              <a:off x="1470143" y="1331822"/>
              <a:ext cx="15395" cy="2604"/>
            </a:xfrm>
            <a:custGeom>
              <a:avLst/>
              <a:gdLst/>
              <a:ahLst/>
              <a:cxnLst/>
              <a:rect l="l" t="t" r="r" b="b"/>
              <a:pathLst>
                <a:path w="266" h="45" extrusionOk="0">
                  <a:moveTo>
                    <a:pt x="1" y="0"/>
                  </a:moveTo>
                  <a:lnTo>
                    <a:pt x="1" y="44"/>
                  </a:lnTo>
                  <a:lnTo>
                    <a:pt x="265"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43"/>
            <p:cNvSpPr/>
            <p:nvPr/>
          </p:nvSpPr>
          <p:spPr>
            <a:xfrm>
              <a:off x="1470143" y="1331822"/>
              <a:ext cx="15395" cy="2604"/>
            </a:xfrm>
            <a:custGeom>
              <a:avLst/>
              <a:gdLst/>
              <a:ahLst/>
              <a:cxnLst/>
              <a:rect l="l" t="t" r="r" b="b"/>
              <a:pathLst>
                <a:path w="266" h="45" fill="none" extrusionOk="0">
                  <a:moveTo>
                    <a:pt x="265" y="0"/>
                  </a:moveTo>
                  <a:lnTo>
                    <a:pt x="1" y="0"/>
                  </a:lnTo>
                  <a:lnTo>
                    <a:pt x="1" y="44"/>
                  </a:lnTo>
                  <a:lnTo>
                    <a:pt x="265" y="44"/>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43"/>
            <p:cNvSpPr/>
            <p:nvPr/>
          </p:nvSpPr>
          <p:spPr>
            <a:xfrm>
              <a:off x="1781393" y="1331822"/>
              <a:ext cx="15337" cy="2604"/>
            </a:xfrm>
            <a:custGeom>
              <a:avLst/>
              <a:gdLst/>
              <a:ahLst/>
              <a:cxnLst/>
              <a:rect l="l" t="t" r="r" b="b"/>
              <a:pathLst>
                <a:path w="265" h="45" extrusionOk="0">
                  <a:moveTo>
                    <a:pt x="0" y="0"/>
                  </a:moveTo>
                  <a:lnTo>
                    <a:pt x="0" y="44"/>
                  </a:lnTo>
                  <a:lnTo>
                    <a:pt x="265"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43"/>
            <p:cNvSpPr/>
            <p:nvPr/>
          </p:nvSpPr>
          <p:spPr>
            <a:xfrm>
              <a:off x="1781393" y="1331822"/>
              <a:ext cx="15337" cy="2604"/>
            </a:xfrm>
            <a:custGeom>
              <a:avLst/>
              <a:gdLst/>
              <a:ahLst/>
              <a:cxnLst/>
              <a:rect l="l" t="t" r="r" b="b"/>
              <a:pathLst>
                <a:path w="265" h="45" fill="none" extrusionOk="0">
                  <a:moveTo>
                    <a:pt x="265" y="0"/>
                  </a:moveTo>
                  <a:lnTo>
                    <a:pt x="0" y="0"/>
                  </a:lnTo>
                  <a:lnTo>
                    <a:pt x="0" y="44"/>
                  </a:lnTo>
                  <a:lnTo>
                    <a:pt x="265" y="44"/>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43"/>
            <p:cNvSpPr/>
            <p:nvPr/>
          </p:nvSpPr>
          <p:spPr>
            <a:xfrm>
              <a:off x="2092586" y="1331822"/>
              <a:ext cx="15337" cy="2604"/>
            </a:xfrm>
            <a:custGeom>
              <a:avLst/>
              <a:gdLst/>
              <a:ahLst/>
              <a:cxnLst/>
              <a:rect l="l" t="t" r="r" b="b"/>
              <a:pathLst>
                <a:path w="265" h="45" extrusionOk="0">
                  <a:moveTo>
                    <a:pt x="0" y="0"/>
                  </a:moveTo>
                  <a:lnTo>
                    <a:pt x="0" y="44"/>
                  </a:lnTo>
                  <a:lnTo>
                    <a:pt x="265"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43"/>
            <p:cNvSpPr/>
            <p:nvPr/>
          </p:nvSpPr>
          <p:spPr>
            <a:xfrm>
              <a:off x="2092586" y="1331822"/>
              <a:ext cx="15337" cy="2604"/>
            </a:xfrm>
            <a:custGeom>
              <a:avLst/>
              <a:gdLst/>
              <a:ahLst/>
              <a:cxnLst/>
              <a:rect l="l" t="t" r="r" b="b"/>
              <a:pathLst>
                <a:path w="265" h="45" fill="none" extrusionOk="0">
                  <a:moveTo>
                    <a:pt x="265" y="0"/>
                  </a:moveTo>
                  <a:lnTo>
                    <a:pt x="0" y="0"/>
                  </a:lnTo>
                  <a:lnTo>
                    <a:pt x="0" y="44"/>
                  </a:lnTo>
                  <a:lnTo>
                    <a:pt x="265" y="44"/>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43"/>
            <p:cNvSpPr/>
            <p:nvPr/>
          </p:nvSpPr>
          <p:spPr>
            <a:xfrm>
              <a:off x="2403778" y="1331822"/>
              <a:ext cx="15395" cy="2604"/>
            </a:xfrm>
            <a:custGeom>
              <a:avLst/>
              <a:gdLst/>
              <a:ahLst/>
              <a:cxnLst/>
              <a:rect l="l" t="t" r="r" b="b"/>
              <a:pathLst>
                <a:path w="266" h="45" extrusionOk="0">
                  <a:moveTo>
                    <a:pt x="1" y="0"/>
                  </a:moveTo>
                  <a:lnTo>
                    <a:pt x="1" y="44"/>
                  </a:lnTo>
                  <a:lnTo>
                    <a:pt x="265"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43"/>
            <p:cNvSpPr/>
            <p:nvPr/>
          </p:nvSpPr>
          <p:spPr>
            <a:xfrm>
              <a:off x="2403778" y="1331822"/>
              <a:ext cx="15395" cy="2604"/>
            </a:xfrm>
            <a:custGeom>
              <a:avLst/>
              <a:gdLst/>
              <a:ahLst/>
              <a:cxnLst/>
              <a:rect l="l" t="t" r="r" b="b"/>
              <a:pathLst>
                <a:path w="266" h="45" fill="none" extrusionOk="0">
                  <a:moveTo>
                    <a:pt x="265" y="0"/>
                  </a:moveTo>
                  <a:lnTo>
                    <a:pt x="1" y="0"/>
                  </a:lnTo>
                  <a:lnTo>
                    <a:pt x="1" y="44"/>
                  </a:lnTo>
                  <a:lnTo>
                    <a:pt x="265" y="44"/>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43"/>
            <p:cNvSpPr/>
            <p:nvPr/>
          </p:nvSpPr>
          <p:spPr>
            <a:xfrm>
              <a:off x="1174230" y="1630282"/>
              <a:ext cx="1530620" cy="15337"/>
            </a:xfrm>
            <a:custGeom>
              <a:avLst/>
              <a:gdLst/>
              <a:ahLst/>
              <a:cxnLst/>
              <a:rect l="l" t="t" r="r" b="b"/>
              <a:pathLst>
                <a:path w="26447"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43"/>
            <p:cNvSpPr/>
            <p:nvPr/>
          </p:nvSpPr>
          <p:spPr>
            <a:xfrm>
              <a:off x="1174230" y="1630282"/>
              <a:ext cx="295973" cy="15337"/>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43"/>
            <p:cNvSpPr/>
            <p:nvPr/>
          </p:nvSpPr>
          <p:spPr>
            <a:xfrm>
              <a:off x="1485480" y="1630282"/>
              <a:ext cx="295973" cy="15337"/>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43"/>
            <p:cNvSpPr/>
            <p:nvPr/>
          </p:nvSpPr>
          <p:spPr>
            <a:xfrm>
              <a:off x="1796672" y="1630282"/>
              <a:ext cx="295973" cy="15337"/>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43"/>
            <p:cNvSpPr/>
            <p:nvPr/>
          </p:nvSpPr>
          <p:spPr>
            <a:xfrm>
              <a:off x="2107865" y="1630282"/>
              <a:ext cx="295973" cy="15337"/>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43"/>
            <p:cNvSpPr/>
            <p:nvPr/>
          </p:nvSpPr>
          <p:spPr>
            <a:xfrm>
              <a:off x="2419115" y="1630282"/>
              <a:ext cx="285729" cy="15337"/>
            </a:xfrm>
            <a:custGeom>
              <a:avLst/>
              <a:gdLst/>
              <a:ahLst/>
              <a:cxnLst/>
              <a:rect l="l" t="t" r="r" b="b"/>
              <a:pathLst>
                <a:path w="4937" h="265" fill="none" extrusionOk="0">
                  <a:moveTo>
                    <a:pt x="4937" y="0"/>
                  </a:moveTo>
                  <a:lnTo>
                    <a:pt x="0" y="0"/>
                  </a:lnTo>
                  <a:lnTo>
                    <a:pt x="0" y="265"/>
                  </a:lnTo>
                  <a:lnTo>
                    <a:pt x="4937" y="265"/>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43"/>
            <p:cNvSpPr/>
            <p:nvPr/>
          </p:nvSpPr>
          <p:spPr>
            <a:xfrm>
              <a:off x="1158951" y="1630282"/>
              <a:ext cx="15337" cy="15337"/>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43"/>
            <p:cNvSpPr/>
            <p:nvPr/>
          </p:nvSpPr>
          <p:spPr>
            <a:xfrm>
              <a:off x="1158951" y="1630282"/>
              <a:ext cx="15337" cy="15337"/>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43"/>
            <p:cNvSpPr/>
            <p:nvPr/>
          </p:nvSpPr>
          <p:spPr>
            <a:xfrm>
              <a:off x="1470143" y="1630282"/>
              <a:ext cx="15395" cy="15337"/>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43"/>
            <p:cNvSpPr/>
            <p:nvPr/>
          </p:nvSpPr>
          <p:spPr>
            <a:xfrm>
              <a:off x="1470143" y="1630282"/>
              <a:ext cx="15395" cy="15337"/>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43"/>
            <p:cNvSpPr/>
            <p:nvPr/>
          </p:nvSpPr>
          <p:spPr>
            <a:xfrm>
              <a:off x="1781393" y="1630282"/>
              <a:ext cx="15337" cy="15337"/>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43"/>
            <p:cNvSpPr/>
            <p:nvPr/>
          </p:nvSpPr>
          <p:spPr>
            <a:xfrm>
              <a:off x="1781393" y="1630282"/>
              <a:ext cx="15337" cy="15337"/>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43"/>
            <p:cNvSpPr/>
            <p:nvPr/>
          </p:nvSpPr>
          <p:spPr>
            <a:xfrm>
              <a:off x="2092586" y="1630282"/>
              <a:ext cx="15337" cy="15337"/>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43"/>
            <p:cNvSpPr/>
            <p:nvPr/>
          </p:nvSpPr>
          <p:spPr>
            <a:xfrm>
              <a:off x="2092586" y="1630282"/>
              <a:ext cx="15337" cy="15337"/>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43"/>
            <p:cNvSpPr/>
            <p:nvPr/>
          </p:nvSpPr>
          <p:spPr>
            <a:xfrm>
              <a:off x="2403778" y="1630282"/>
              <a:ext cx="15395" cy="15337"/>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43"/>
            <p:cNvSpPr/>
            <p:nvPr/>
          </p:nvSpPr>
          <p:spPr>
            <a:xfrm>
              <a:off x="2403778" y="1630282"/>
              <a:ext cx="15395" cy="15337"/>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43"/>
            <p:cNvSpPr/>
            <p:nvPr/>
          </p:nvSpPr>
          <p:spPr>
            <a:xfrm>
              <a:off x="2704785" y="1630282"/>
              <a:ext cx="17941" cy="15337"/>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43"/>
            <p:cNvSpPr/>
            <p:nvPr/>
          </p:nvSpPr>
          <p:spPr>
            <a:xfrm>
              <a:off x="2704785" y="1630282"/>
              <a:ext cx="17941" cy="15337"/>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43"/>
            <p:cNvSpPr/>
            <p:nvPr/>
          </p:nvSpPr>
          <p:spPr>
            <a:xfrm>
              <a:off x="1174230" y="1938928"/>
              <a:ext cx="1530620" cy="17941"/>
            </a:xfrm>
            <a:custGeom>
              <a:avLst/>
              <a:gdLst/>
              <a:ahLst/>
              <a:cxnLst/>
              <a:rect l="l" t="t" r="r" b="b"/>
              <a:pathLst>
                <a:path w="26447" h="310" extrusionOk="0">
                  <a:moveTo>
                    <a:pt x="1" y="1"/>
                  </a:moveTo>
                  <a:lnTo>
                    <a:pt x="1" y="309"/>
                  </a:lnTo>
                  <a:lnTo>
                    <a:pt x="5114" y="309"/>
                  </a:lnTo>
                  <a:lnTo>
                    <a:pt x="5114" y="1"/>
                  </a:lnTo>
                  <a:close/>
                  <a:moveTo>
                    <a:pt x="5378" y="1"/>
                  </a:moveTo>
                  <a:lnTo>
                    <a:pt x="5378" y="309"/>
                  </a:lnTo>
                  <a:lnTo>
                    <a:pt x="10491" y="309"/>
                  </a:lnTo>
                  <a:lnTo>
                    <a:pt x="10491" y="1"/>
                  </a:lnTo>
                  <a:close/>
                  <a:moveTo>
                    <a:pt x="10756" y="1"/>
                  </a:moveTo>
                  <a:lnTo>
                    <a:pt x="10756" y="309"/>
                  </a:lnTo>
                  <a:lnTo>
                    <a:pt x="15868" y="309"/>
                  </a:lnTo>
                  <a:lnTo>
                    <a:pt x="15868" y="1"/>
                  </a:lnTo>
                  <a:close/>
                  <a:moveTo>
                    <a:pt x="16133" y="1"/>
                  </a:moveTo>
                  <a:lnTo>
                    <a:pt x="16133" y="309"/>
                  </a:lnTo>
                  <a:lnTo>
                    <a:pt x="21246" y="309"/>
                  </a:lnTo>
                  <a:lnTo>
                    <a:pt x="21246" y="1"/>
                  </a:lnTo>
                  <a:close/>
                  <a:moveTo>
                    <a:pt x="21510" y="1"/>
                  </a:moveTo>
                  <a:lnTo>
                    <a:pt x="21510" y="309"/>
                  </a:lnTo>
                  <a:lnTo>
                    <a:pt x="26447" y="309"/>
                  </a:lnTo>
                  <a:lnTo>
                    <a:pt x="264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43"/>
            <p:cNvSpPr/>
            <p:nvPr/>
          </p:nvSpPr>
          <p:spPr>
            <a:xfrm>
              <a:off x="1158951" y="1938928"/>
              <a:ext cx="15337" cy="17941"/>
            </a:xfrm>
            <a:custGeom>
              <a:avLst/>
              <a:gdLst/>
              <a:ahLst/>
              <a:cxnLst/>
              <a:rect l="l" t="t" r="r" b="b"/>
              <a:pathLst>
                <a:path w="265" h="310" extrusionOk="0">
                  <a:moveTo>
                    <a:pt x="0" y="1"/>
                  </a:moveTo>
                  <a:lnTo>
                    <a:pt x="0" y="309"/>
                  </a:lnTo>
                  <a:lnTo>
                    <a:pt x="265" y="309"/>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43"/>
            <p:cNvSpPr/>
            <p:nvPr/>
          </p:nvSpPr>
          <p:spPr>
            <a:xfrm>
              <a:off x="1158951" y="1938928"/>
              <a:ext cx="15337" cy="17941"/>
            </a:xfrm>
            <a:custGeom>
              <a:avLst/>
              <a:gdLst/>
              <a:ahLst/>
              <a:cxnLst/>
              <a:rect l="l" t="t" r="r" b="b"/>
              <a:pathLst>
                <a:path w="265" h="310" fill="none" extrusionOk="0">
                  <a:moveTo>
                    <a:pt x="265" y="1"/>
                  </a:moveTo>
                  <a:lnTo>
                    <a:pt x="0" y="1"/>
                  </a:lnTo>
                  <a:lnTo>
                    <a:pt x="0" y="309"/>
                  </a:lnTo>
                  <a:lnTo>
                    <a:pt x="265" y="30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43"/>
            <p:cNvSpPr/>
            <p:nvPr/>
          </p:nvSpPr>
          <p:spPr>
            <a:xfrm>
              <a:off x="1470143" y="1938928"/>
              <a:ext cx="15395" cy="17941"/>
            </a:xfrm>
            <a:custGeom>
              <a:avLst/>
              <a:gdLst/>
              <a:ahLst/>
              <a:cxnLst/>
              <a:rect l="l" t="t" r="r" b="b"/>
              <a:pathLst>
                <a:path w="266" h="310" extrusionOk="0">
                  <a:moveTo>
                    <a:pt x="1" y="1"/>
                  </a:moveTo>
                  <a:lnTo>
                    <a:pt x="1" y="309"/>
                  </a:lnTo>
                  <a:lnTo>
                    <a:pt x="265" y="309"/>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43"/>
            <p:cNvSpPr/>
            <p:nvPr/>
          </p:nvSpPr>
          <p:spPr>
            <a:xfrm>
              <a:off x="1470143" y="1938928"/>
              <a:ext cx="15395" cy="17941"/>
            </a:xfrm>
            <a:custGeom>
              <a:avLst/>
              <a:gdLst/>
              <a:ahLst/>
              <a:cxnLst/>
              <a:rect l="l" t="t" r="r" b="b"/>
              <a:pathLst>
                <a:path w="266" h="310" fill="none" extrusionOk="0">
                  <a:moveTo>
                    <a:pt x="265" y="1"/>
                  </a:moveTo>
                  <a:lnTo>
                    <a:pt x="1" y="1"/>
                  </a:lnTo>
                  <a:lnTo>
                    <a:pt x="1" y="309"/>
                  </a:lnTo>
                  <a:lnTo>
                    <a:pt x="265" y="30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43"/>
            <p:cNvSpPr/>
            <p:nvPr/>
          </p:nvSpPr>
          <p:spPr>
            <a:xfrm>
              <a:off x="1781393" y="1938928"/>
              <a:ext cx="15337" cy="17941"/>
            </a:xfrm>
            <a:custGeom>
              <a:avLst/>
              <a:gdLst/>
              <a:ahLst/>
              <a:cxnLst/>
              <a:rect l="l" t="t" r="r" b="b"/>
              <a:pathLst>
                <a:path w="265" h="310" extrusionOk="0">
                  <a:moveTo>
                    <a:pt x="0" y="1"/>
                  </a:moveTo>
                  <a:lnTo>
                    <a:pt x="0" y="309"/>
                  </a:lnTo>
                  <a:lnTo>
                    <a:pt x="265" y="309"/>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43"/>
            <p:cNvSpPr/>
            <p:nvPr/>
          </p:nvSpPr>
          <p:spPr>
            <a:xfrm>
              <a:off x="1781393" y="1938928"/>
              <a:ext cx="15337" cy="17941"/>
            </a:xfrm>
            <a:custGeom>
              <a:avLst/>
              <a:gdLst/>
              <a:ahLst/>
              <a:cxnLst/>
              <a:rect l="l" t="t" r="r" b="b"/>
              <a:pathLst>
                <a:path w="265" h="310" fill="none" extrusionOk="0">
                  <a:moveTo>
                    <a:pt x="265" y="1"/>
                  </a:moveTo>
                  <a:lnTo>
                    <a:pt x="0" y="1"/>
                  </a:lnTo>
                  <a:lnTo>
                    <a:pt x="0" y="309"/>
                  </a:lnTo>
                  <a:lnTo>
                    <a:pt x="265" y="30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43"/>
            <p:cNvSpPr/>
            <p:nvPr/>
          </p:nvSpPr>
          <p:spPr>
            <a:xfrm>
              <a:off x="2092586" y="1938928"/>
              <a:ext cx="15337" cy="17941"/>
            </a:xfrm>
            <a:custGeom>
              <a:avLst/>
              <a:gdLst/>
              <a:ahLst/>
              <a:cxnLst/>
              <a:rect l="l" t="t" r="r" b="b"/>
              <a:pathLst>
                <a:path w="265" h="310" extrusionOk="0">
                  <a:moveTo>
                    <a:pt x="0" y="1"/>
                  </a:moveTo>
                  <a:lnTo>
                    <a:pt x="0" y="309"/>
                  </a:lnTo>
                  <a:lnTo>
                    <a:pt x="265" y="309"/>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43"/>
            <p:cNvSpPr/>
            <p:nvPr/>
          </p:nvSpPr>
          <p:spPr>
            <a:xfrm>
              <a:off x="2092586" y="1938928"/>
              <a:ext cx="15337" cy="17941"/>
            </a:xfrm>
            <a:custGeom>
              <a:avLst/>
              <a:gdLst/>
              <a:ahLst/>
              <a:cxnLst/>
              <a:rect l="l" t="t" r="r" b="b"/>
              <a:pathLst>
                <a:path w="265" h="310" fill="none" extrusionOk="0">
                  <a:moveTo>
                    <a:pt x="265" y="1"/>
                  </a:moveTo>
                  <a:lnTo>
                    <a:pt x="0" y="1"/>
                  </a:lnTo>
                  <a:lnTo>
                    <a:pt x="0" y="309"/>
                  </a:lnTo>
                  <a:lnTo>
                    <a:pt x="265" y="30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43"/>
            <p:cNvSpPr/>
            <p:nvPr/>
          </p:nvSpPr>
          <p:spPr>
            <a:xfrm>
              <a:off x="2403778" y="1938928"/>
              <a:ext cx="15395" cy="17941"/>
            </a:xfrm>
            <a:custGeom>
              <a:avLst/>
              <a:gdLst/>
              <a:ahLst/>
              <a:cxnLst/>
              <a:rect l="l" t="t" r="r" b="b"/>
              <a:pathLst>
                <a:path w="266" h="310" extrusionOk="0">
                  <a:moveTo>
                    <a:pt x="1" y="1"/>
                  </a:moveTo>
                  <a:lnTo>
                    <a:pt x="1" y="309"/>
                  </a:lnTo>
                  <a:lnTo>
                    <a:pt x="265" y="309"/>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43"/>
            <p:cNvSpPr/>
            <p:nvPr/>
          </p:nvSpPr>
          <p:spPr>
            <a:xfrm>
              <a:off x="2403778" y="1938928"/>
              <a:ext cx="15395" cy="17941"/>
            </a:xfrm>
            <a:custGeom>
              <a:avLst/>
              <a:gdLst/>
              <a:ahLst/>
              <a:cxnLst/>
              <a:rect l="l" t="t" r="r" b="b"/>
              <a:pathLst>
                <a:path w="266" h="310" fill="none" extrusionOk="0">
                  <a:moveTo>
                    <a:pt x="265" y="1"/>
                  </a:moveTo>
                  <a:lnTo>
                    <a:pt x="1" y="1"/>
                  </a:lnTo>
                  <a:lnTo>
                    <a:pt x="1" y="309"/>
                  </a:lnTo>
                  <a:lnTo>
                    <a:pt x="265" y="30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43"/>
            <p:cNvSpPr/>
            <p:nvPr/>
          </p:nvSpPr>
          <p:spPr>
            <a:xfrm>
              <a:off x="2704785" y="1938928"/>
              <a:ext cx="17941" cy="17941"/>
            </a:xfrm>
            <a:custGeom>
              <a:avLst/>
              <a:gdLst/>
              <a:ahLst/>
              <a:cxnLst/>
              <a:rect l="l" t="t" r="r" b="b"/>
              <a:pathLst>
                <a:path w="310" h="310" extrusionOk="0">
                  <a:moveTo>
                    <a:pt x="1" y="1"/>
                  </a:moveTo>
                  <a:lnTo>
                    <a:pt x="1" y="309"/>
                  </a:lnTo>
                  <a:lnTo>
                    <a:pt x="309" y="309"/>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43"/>
            <p:cNvSpPr/>
            <p:nvPr/>
          </p:nvSpPr>
          <p:spPr>
            <a:xfrm>
              <a:off x="2704785" y="1938928"/>
              <a:ext cx="17941" cy="17941"/>
            </a:xfrm>
            <a:custGeom>
              <a:avLst/>
              <a:gdLst/>
              <a:ahLst/>
              <a:cxnLst/>
              <a:rect l="l" t="t" r="r" b="b"/>
              <a:pathLst>
                <a:path w="310" h="310" fill="none" extrusionOk="0">
                  <a:moveTo>
                    <a:pt x="309" y="1"/>
                  </a:moveTo>
                  <a:lnTo>
                    <a:pt x="1" y="1"/>
                  </a:lnTo>
                  <a:lnTo>
                    <a:pt x="1" y="309"/>
                  </a:lnTo>
                  <a:lnTo>
                    <a:pt x="309" y="309"/>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43"/>
            <p:cNvSpPr/>
            <p:nvPr/>
          </p:nvSpPr>
          <p:spPr>
            <a:xfrm>
              <a:off x="1174230" y="2250179"/>
              <a:ext cx="1530620" cy="15337"/>
            </a:xfrm>
            <a:custGeom>
              <a:avLst/>
              <a:gdLst/>
              <a:ahLst/>
              <a:cxnLst/>
              <a:rect l="l" t="t" r="r" b="b"/>
              <a:pathLst>
                <a:path w="26447"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43"/>
            <p:cNvSpPr/>
            <p:nvPr/>
          </p:nvSpPr>
          <p:spPr>
            <a:xfrm>
              <a:off x="1174230" y="2250179"/>
              <a:ext cx="295973" cy="15337"/>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43"/>
            <p:cNvSpPr/>
            <p:nvPr/>
          </p:nvSpPr>
          <p:spPr>
            <a:xfrm>
              <a:off x="1485480" y="2250179"/>
              <a:ext cx="295973" cy="15337"/>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43"/>
            <p:cNvSpPr/>
            <p:nvPr/>
          </p:nvSpPr>
          <p:spPr>
            <a:xfrm>
              <a:off x="1796672" y="2250179"/>
              <a:ext cx="295973" cy="15337"/>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43"/>
            <p:cNvSpPr/>
            <p:nvPr/>
          </p:nvSpPr>
          <p:spPr>
            <a:xfrm>
              <a:off x="2107865" y="2250179"/>
              <a:ext cx="295973" cy="15337"/>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43"/>
            <p:cNvSpPr/>
            <p:nvPr/>
          </p:nvSpPr>
          <p:spPr>
            <a:xfrm>
              <a:off x="2419115" y="2250179"/>
              <a:ext cx="285729" cy="15337"/>
            </a:xfrm>
            <a:custGeom>
              <a:avLst/>
              <a:gdLst/>
              <a:ahLst/>
              <a:cxnLst/>
              <a:rect l="l" t="t" r="r" b="b"/>
              <a:pathLst>
                <a:path w="4937" h="265" fill="none" extrusionOk="0">
                  <a:moveTo>
                    <a:pt x="4937" y="0"/>
                  </a:moveTo>
                  <a:lnTo>
                    <a:pt x="0" y="0"/>
                  </a:lnTo>
                  <a:lnTo>
                    <a:pt x="0" y="265"/>
                  </a:lnTo>
                  <a:lnTo>
                    <a:pt x="4937" y="265"/>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43"/>
            <p:cNvSpPr/>
            <p:nvPr/>
          </p:nvSpPr>
          <p:spPr>
            <a:xfrm>
              <a:off x="1158951" y="2250179"/>
              <a:ext cx="15337" cy="15337"/>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43"/>
            <p:cNvSpPr/>
            <p:nvPr/>
          </p:nvSpPr>
          <p:spPr>
            <a:xfrm>
              <a:off x="1158951" y="2250179"/>
              <a:ext cx="15337" cy="15337"/>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43"/>
            <p:cNvSpPr/>
            <p:nvPr/>
          </p:nvSpPr>
          <p:spPr>
            <a:xfrm>
              <a:off x="1470143" y="2250179"/>
              <a:ext cx="15395" cy="15337"/>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43"/>
            <p:cNvSpPr/>
            <p:nvPr/>
          </p:nvSpPr>
          <p:spPr>
            <a:xfrm>
              <a:off x="1470143" y="2250179"/>
              <a:ext cx="15395" cy="15337"/>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43"/>
            <p:cNvSpPr/>
            <p:nvPr/>
          </p:nvSpPr>
          <p:spPr>
            <a:xfrm>
              <a:off x="1781393" y="2250179"/>
              <a:ext cx="15337" cy="15337"/>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43"/>
            <p:cNvSpPr/>
            <p:nvPr/>
          </p:nvSpPr>
          <p:spPr>
            <a:xfrm>
              <a:off x="1781393" y="2250179"/>
              <a:ext cx="15337" cy="15337"/>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43"/>
            <p:cNvSpPr/>
            <p:nvPr/>
          </p:nvSpPr>
          <p:spPr>
            <a:xfrm>
              <a:off x="2092586" y="2250179"/>
              <a:ext cx="15337" cy="15337"/>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43"/>
            <p:cNvSpPr/>
            <p:nvPr/>
          </p:nvSpPr>
          <p:spPr>
            <a:xfrm>
              <a:off x="2092586" y="2250179"/>
              <a:ext cx="15337" cy="15337"/>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43"/>
            <p:cNvSpPr/>
            <p:nvPr/>
          </p:nvSpPr>
          <p:spPr>
            <a:xfrm>
              <a:off x="2403778" y="2250179"/>
              <a:ext cx="15395" cy="15337"/>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43"/>
            <p:cNvSpPr/>
            <p:nvPr/>
          </p:nvSpPr>
          <p:spPr>
            <a:xfrm>
              <a:off x="2403778" y="2250179"/>
              <a:ext cx="15395" cy="15337"/>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43"/>
            <p:cNvSpPr/>
            <p:nvPr/>
          </p:nvSpPr>
          <p:spPr>
            <a:xfrm>
              <a:off x="2704785" y="2250179"/>
              <a:ext cx="17941" cy="15337"/>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43"/>
            <p:cNvSpPr/>
            <p:nvPr/>
          </p:nvSpPr>
          <p:spPr>
            <a:xfrm>
              <a:off x="2704785" y="2250179"/>
              <a:ext cx="17941" cy="15337"/>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43"/>
            <p:cNvSpPr/>
            <p:nvPr/>
          </p:nvSpPr>
          <p:spPr>
            <a:xfrm>
              <a:off x="1174230" y="2561371"/>
              <a:ext cx="1530620" cy="15337"/>
            </a:xfrm>
            <a:custGeom>
              <a:avLst/>
              <a:gdLst/>
              <a:ahLst/>
              <a:cxnLst/>
              <a:rect l="l" t="t" r="r" b="b"/>
              <a:pathLst>
                <a:path w="26447"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43"/>
            <p:cNvSpPr/>
            <p:nvPr/>
          </p:nvSpPr>
          <p:spPr>
            <a:xfrm>
              <a:off x="1174230" y="2561371"/>
              <a:ext cx="295973" cy="15337"/>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43"/>
            <p:cNvSpPr/>
            <p:nvPr/>
          </p:nvSpPr>
          <p:spPr>
            <a:xfrm>
              <a:off x="1485480" y="2561371"/>
              <a:ext cx="295973" cy="15337"/>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43"/>
            <p:cNvSpPr/>
            <p:nvPr/>
          </p:nvSpPr>
          <p:spPr>
            <a:xfrm>
              <a:off x="1796672" y="2561371"/>
              <a:ext cx="295973" cy="15337"/>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43"/>
            <p:cNvSpPr/>
            <p:nvPr/>
          </p:nvSpPr>
          <p:spPr>
            <a:xfrm>
              <a:off x="2107865" y="2561371"/>
              <a:ext cx="295973" cy="15337"/>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43"/>
            <p:cNvSpPr/>
            <p:nvPr/>
          </p:nvSpPr>
          <p:spPr>
            <a:xfrm>
              <a:off x="2419115" y="2561371"/>
              <a:ext cx="285729" cy="15337"/>
            </a:xfrm>
            <a:custGeom>
              <a:avLst/>
              <a:gdLst/>
              <a:ahLst/>
              <a:cxnLst/>
              <a:rect l="l" t="t" r="r" b="b"/>
              <a:pathLst>
                <a:path w="4937" h="265" fill="none" extrusionOk="0">
                  <a:moveTo>
                    <a:pt x="4937" y="0"/>
                  </a:moveTo>
                  <a:lnTo>
                    <a:pt x="0" y="0"/>
                  </a:lnTo>
                  <a:lnTo>
                    <a:pt x="0" y="265"/>
                  </a:lnTo>
                  <a:lnTo>
                    <a:pt x="4937" y="265"/>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43"/>
            <p:cNvSpPr/>
            <p:nvPr/>
          </p:nvSpPr>
          <p:spPr>
            <a:xfrm>
              <a:off x="1158951" y="2561371"/>
              <a:ext cx="15337" cy="15337"/>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43"/>
            <p:cNvSpPr/>
            <p:nvPr/>
          </p:nvSpPr>
          <p:spPr>
            <a:xfrm>
              <a:off x="1158951" y="2561371"/>
              <a:ext cx="15337" cy="15337"/>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43"/>
            <p:cNvSpPr/>
            <p:nvPr/>
          </p:nvSpPr>
          <p:spPr>
            <a:xfrm>
              <a:off x="1470143" y="2561371"/>
              <a:ext cx="15395" cy="15337"/>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43"/>
            <p:cNvSpPr/>
            <p:nvPr/>
          </p:nvSpPr>
          <p:spPr>
            <a:xfrm>
              <a:off x="1470143" y="2561371"/>
              <a:ext cx="15395" cy="15337"/>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43"/>
            <p:cNvSpPr/>
            <p:nvPr/>
          </p:nvSpPr>
          <p:spPr>
            <a:xfrm>
              <a:off x="1781393" y="2561371"/>
              <a:ext cx="15337" cy="15337"/>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43"/>
            <p:cNvSpPr/>
            <p:nvPr/>
          </p:nvSpPr>
          <p:spPr>
            <a:xfrm>
              <a:off x="1781393" y="2561371"/>
              <a:ext cx="15337" cy="15337"/>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43"/>
            <p:cNvSpPr/>
            <p:nvPr/>
          </p:nvSpPr>
          <p:spPr>
            <a:xfrm>
              <a:off x="2092586" y="2561371"/>
              <a:ext cx="15337" cy="15337"/>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43"/>
            <p:cNvSpPr/>
            <p:nvPr/>
          </p:nvSpPr>
          <p:spPr>
            <a:xfrm>
              <a:off x="2092586" y="2561371"/>
              <a:ext cx="15337" cy="15337"/>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43"/>
            <p:cNvSpPr/>
            <p:nvPr/>
          </p:nvSpPr>
          <p:spPr>
            <a:xfrm>
              <a:off x="2403778" y="2561371"/>
              <a:ext cx="15395" cy="15337"/>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43"/>
            <p:cNvSpPr/>
            <p:nvPr/>
          </p:nvSpPr>
          <p:spPr>
            <a:xfrm>
              <a:off x="2403778" y="2561371"/>
              <a:ext cx="15395" cy="15337"/>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43"/>
            <p:cNvSpPr/>
            <p:nvPr/>
          </p:nvSpPr>
          <p:spPr>
            <a:xfrm>
              <a:off x="2704785" y="2561371"/>
              <a:ext cx="17941" cy="15337"/>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43"/>
            <p:cNvSpPr/>
            <p:nvPr/>
          </p:nvSpPr>
          <p:spPr>
            <a:xfrm>
              <a:off x="2704785" y="2561371"/>
              <a:ext cx="17941" cy="15337"/>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43"/>
            <p:cNvSpPr/>
            <p:nvPr/>
          </p:nvSpPr>
          <p:spPr>
            <a:xfrm>
              <a:off x="1174230" y="2872563"/>
              <a:ext cx="1530620" cy="15395"/>
            </a:xfrm>
            <a:custGeom>
              <a:avLst/>
              <a:gdLst/>
              <a:ahLst/>
              <a:cxnLst/>
              <a:rect l="l" t="t" r="r" b="b"/>
              <a:pathLst>
                <a:path w="26447" h="266" extrusionOk="0">
                  <a:moveTo>
                    <a:pt x="1" y="1"/>
                  </a:moveTo>
                  <a:lnTo>
                    <a:pt x="1" y="265"/>
                  </a:lnTo>
                  <a:lnTo>
                    <a:pt x="5114" y="265"/>
                  </a:lnTo>
                  <a:lnTo>
                    <a:pt x="5114" y="1"/>
                  </a:lnTo>
                  <a:close/>
                  <a:moveTo>
                    <a:pt x="5378" y="1"/>
                  </a:moveTo>
                  <a:lnTo>
                    <a:pt x="5378" y="265"/>
                  </a:lnTo>
                  <a:lnTo>
                    <a:pt x="10491" y="265"/>
                  </a:lnTo>
                  <a:lnTo>
                    <a:pt x="10491" y="1"/>
                  </a:lnTo>
                  <a:close/>
                  <a:moveTo>
                    <a:pt x="10756" y="1"/>
                  </a:moveTo>
                  <a:lnTo>
                    <a:pt x="10756" y="265"/>
                  </a:lnTo>
                  <a:lnTo>
                    <a:pt x="15868" y="265"/>
                  </a:lnTo>
                  <a:lnTo>
                    <a:pt x="15868" y="1"/>
                  </a:lnTo>
                  <a:close/>
                  <a:moveTo>
                    <a:pt x="16133" y="1"/>
                  </a:moveTo>
                  <a:lnTo>
                    <a:pt x="16133" y="265"/>
                  </a:lnTo>
                  <a:lnTo>
                    <a:pt x="21246" y="265"/>
                  </a:lnTo>
                  <a:lnTo>
                    <a:pt x="21246" y="1"/>
                  </a:lnTo>
                  <a:close/>
                  <a:moveTo>
                    <a:pt x="21510" y="1"/>
                  </a:moveTo>
                  <a:lnTo>
                    <a:pt x="21510" y="265"/>
                  </a:lnTo>
                  <a:lnTo>
                    <a:pt x="26447" y="265"/>
                  </a:lnTo>
                  <a:lnTo>
                    <a:pt x="264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43"/>
            <p:cNvSpPr/>
            <p:nvPr/>
          </p:nvSpPr>
          <p:spPr>
            <a:xfrm>
              <a:off x="1158951" y="2872563"/>
              <a:ext cx="15337" cy="15395"/>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43"/>
            <p:cNvSpPr/>
            <p:nvPr/>
          </p:nvSpPr>
          <p:spPr>
            <a:xfrm>
              <a:off x="1158951" y="2872563"/>
              <a:ext cx="15337" cy="15395"/>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43"/>
            <p:cNvSpPr/>
            <p:nvPr/>
          </p:nvSpPr>
          <p:spPr>
            <a:xfrm>
              <a:off x="1470143" y="2872563"/>
              <a:ext cx="15395" cy="15395"/>
            </a:xfrm>
            <a:custGeom>
              <a:avLst/>
              <a:gdLst/>
              <a:ahLst/>
              <a:cxnLst/>
              <a:rect l="l" t="t" r="r" b="b"/>
              <a:pathLst>
                <a:path w="266" h="266"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43"/>
            <p:cNvSpPr/>
            <p:nvPr/>
          </p:nvSpPr>
          <p:spPr>
            <a:xfrm>
              <a:off x="1470143" y="2872563"/>
              <a:ext cx="15395" cy="15395"/>
            </a:xfrm>
            <a:custGeom>
              <a:avLst/>
              <a:gdLst/>
              <a:ahLst/>
              <a:cxnLst/>
              <a:rect l="l" t="t" r="r" b="b"/>
              <a:pathLst>
                <a:path w="266" h="266"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43"/>
            <p:cNvSpPr/>
            <p:nvPr/>
          </p:nvSpPr>
          <p:spPr>
            <a:xfrm>
              <a:off x="1781393" y="2872563"/>
              <a:ext cx="15337" cy="15395"/>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43"/>
            <p:cNvSpPr/>
            <p:nvPr/>
          </p:nvSpPr>
          <p:spPr>
            <a:xfrm>
              <a:off x="1781393" y="2872563"/>
              <a:ext cx="15337" cy="15395"/>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43"/>
            <p:cNvSpPr/>
            <p:nvPr/>
          </p:nvSpPr>
          <p:spPr>
            <a:xfrm>
              <a:off x="2092586" y="2872563"/>
              <a:ext cx="15337" cy="15395"/>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43"/>
            <p:cNvSpPr/>
            <p:nvPr/>
          </p:nvSpPr>
          <p:spPr>
            <a:xfrm>
              <a:off x="2092586" y="2872563"/>
              <a:ext cx="15337" cy="15395"/>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43"/>
            <p:cNvSpPr/>
            <p:nvPr/>
          </p:nvSpPr>
          <p:spPr>
            <a:xfrm>
              <a:off x="2403778" y="2872563"/>
              <a:ext cx="15395" cy="15395"/>
            </a:xfrm>
            <a:custGeom>
              <a:avLst/>
              <a:gdLst/>
              <a:ahLst/>
              <a:cxnLst/>
              <a:rect l="l" t="t" r="r" b="b"/>
              <a:pathLst>
                <a:path w="266" h="266"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43"/>
            <p:cNvSpPr/>
            <p:nvPr/>
          </p:nvSpPr>
          <p:spPr>
            <a:xfrm>
              <a:off x="2403778" y="2872563"/>
              <a:ext cx="15395" cy="15395"/>
            </a:xfrm>
            <a:custGeom>
              <a:avLst/>
              <a:gdLst/>
              <a:ahLst/>
              <a:cxnLst/>
              <a:rect l="l" t="t" r="r" b="b"/>
              <a:pathLst>
                <a:path w="266" h="266"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43"/>
            <p:cNvSpPr/>
            <p:nvPr/>
          </p:nvSpPr>
          <p:spPr>
            <a:xfrm>
              <a:off x="2704785" y="2872563"/>
              <a:ext cx="17941" cy="15395"/>
            </a:xfrm>
            <a:custGeom>
              <a:avLst/>
              <a:gdLst/>
              <a:ahLst/>
              <a:cxnLst/>
              <a:rect l="l" t="t" r="r" b="b"/>
              <a:pathLst>
                <a:path w="310" h="266" extrusionOk="0">
                  <a:moveTo>
                    <a:pt x="1" y="1"/>
                  </a:moveTo>
                  <a:lnTo>
                    <a:pt x="1" y="265"/>
                  </a:lnTo>
                  <a:lnTo>
                    <a:pt x="309" y="265"/>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43"/>
            <p:cNvSpPr/>
            <p:nvPr/>
          </p:nvSpPr>
          <p:spPr>
            <a:xfrm>
              <a:off x="2704785" y="2872563"/>
              <a:ext cx="17941" cy="15395"/>
            </a:xfrm>
            <a:custGeom>
              <a:avLst/>
              <a:gdLst/>
              <a:ahLst/>
              <a:cxnLst/>
              <a:rect l="l" t="t" r="r" b="b"/>
              <a:pathLst>
                <a:path w="310" h="266" fill="none" extrusionOk="0">
                  <a:moveTo>
                    <a:pt x="309" y="1"/>
                  </a:moveTo>
                  <a:lnTo>
                    <a:pt x="1" y="1"/>
                  </a:lnTo>
                  <a:lnTo>
                    <a:pt x="1" y="265"/>
                  </a:lnTo>
                  <a:lnTo>
                    <a:pt x="309" y="265"/>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43"/>
            <p:cNvSpPr/>
            <p:nvPr/>
          </p:nvSpPr>
          <p:spPr>
            <a:xfrm>
              <a:off x="1174230" y="3183814"/>
              <a:ext cx="1530620" cy="15337"/>
            </a:xfrm>
            <a:custGeom>
              <a:avLst/>
              <a:gdLst/>
              <a:ahLst/>
              <a:cxnLst/>
              <a:rect l="l" t="t" r="r" b="b"/>
              <a:pathLst>
                <a:path w="26447"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43"/>
            <p:cNvSpPr/>
            <p:nvPr/>
          </p:nvSpPr>
          <p:spPr>
            <a:xfrm>
              <a:off x="1174230" y="3183814"/>
              <a:ext cx="295973" cy="15337"/>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43"/>
            <p:cNvSpPr/>
            <p:nvPr/>
          </p:nvSpPr>
          <p:spPr>
            <a:xfrm>
              <a:off x="1485480" y="3183814"/>
              <a:ext cx="295973" cy="15337"/>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43"/>
            <p:cNvSpPr/>
            <p:nvPr/>
          </p:nvSpPr>
          <p:spPr>
            <a:xfrm>
              <a:off x="1796672" y="3183814"/>
              <a:ext cx="295973" cy="15337"/>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43"/>
            <p:cNvSpPr/>
            <p:nvPr/>
          </p:nvSpPr>
          <p:spPr>
            <a:xfrm>
              <a:off x="2107865" y="3183814"/>
              <a:ext cx="295973" cy="15337"/>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43"/>
            <p:cNvSpPr/>
            <p:nvPr/>
          </p:nvSpPr>
          <p:spPr>
            <a:xfrm>
              <a:off x="2419115" y="3183814"/>
              <a:ext cx="285729" cy="15337"/>
            </a:xfrm>
            <a:custGeom>
              <a:avLst/>
              <a:gdLst/>
              <a:ahLst/>
              <a:cxnLst/>
              <a:rect l="l" t="t" r="r" b="b"/>
              <a:pathLst>
                <a:path w="4937" h="265" fill="none" extrusionOk="0">
                  <a:moveTo>
                    <a:pt x="4937" y="0"/>
                  </a:moveTo>
                  <a:lnTo>
                    <a:pt x="0" y="0"/>
                  </a:lnTo>
                  <a:lnTo>
                    <a:pt x="0" y="265"/>
                  </a:lnTo>
                  <a:lnTo>
                    <a:pt x="4937" y="265"/>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43"/>
            <p:cNvSpPr/>
            <p:nvPr/>
          </p:nvSpPr>
          <p:spPr>
            <a:xfrm>
              <a:off x="1158951" y="3183814"/>
              <a:ext cx="15337" cy="15337"/>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43"/>
            <p:cNvSpPr/>
            <p:nvPr/>
          </p:nvSpPr>
          <p:spPr>
            <a:xfrm>
              <a:off x="1158951" y="3183814"/>
              <a:ext cx="15337" cy="15337"/>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43"/>
            <p:cNvSpPr/>
            <p:nvPr/>
          </p:nvSpPr>
          <p:spPr>
            <a:xfrm>
              <a:off x="1470143" y="3183814"/>
              <a:ext cx="15395" cy="15337"/>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43"/>
            <p:cNvSpPr/>
            <p:nvPr/>
          </p:nvSpPr>
          <p:spPr>
            <a:xfrm>
              <a:off x="1470143" y="3183814"/>
              <a:ext cx="15395" cy="15337"/>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43"/>
            <p:cNvSpPr/>
            <p:nvPr/>
          </p:nvSpPr>
          <p:spPr>
            <a:xfrm>
              <a:off x="1781393" y="3183814"/>
              <a:ext cx="15337" cy="15337"/>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43"/>
            <p:cNvSpPr/>
            <p:nvPr/>
          </p:nvSpPr>
          <p:spPr>
            <a:xfrm>
              <a:off x="1781393" y="3183814"/>
              <a:ext cx="15337" cy="15337"/>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43"/>
            <p:cNvSpPr/>
            <p:nvPr/>
          </p:nvSpPr>
          <p:spPr>
            <a:xfrm>
              <a:off x="2092586" y="3183814"/>
              <a:ext cx="15337" cy="15337"/>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43"/>
            <p:cNvSpPr/>
            <p:nvPr/>
          </p:nvSpPr>
          <p:spPr>
            <a:xfrm>
              <a:off x="2092586" y="3183814"/>
              <a:ext cx="15337" cy="15337"/>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43"/>
            <p:cNvSpPr/>
            <p:nvPr/>
          </p:nvSpPr>
          <p:spPr>
            <a:xfrm>
              <a:off x="2403778" y="3183814"/>
              <a:ext cx="15395" cy="15337"/>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43"/>
            <p:cNvSpPr/>
            <p:nvPr/>
          </p:nvSpPr>
          <p:spPr>
            <a:xfrm>
              <a:off x="2403778" y="3183814"/>
              <a:ext cx="15395" cy="15337"/>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43"/>
            <p:cNvSpPr/>
            <p:nvPr/>
          </p:nvSpPr>
          <p:spPr>
            <a:xfrm>
              <a:off x="2704785" y="3183814"/>
              <a:ext cx="17941" cy="15337"/>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43"/>
            <p:cNvSpPr/>
            <p:nvPr/>
          </p:nvSpPr>
          <p:spPr>
            <a:xfrm>
              <a:off x="2704785" y="3183814"/>
              <a:ext cx="17941" cy="15337"/>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43"/>
            <p:cNvSpPr/>
            <p:nvPr/>
          </p:nvSpPr>
          <p:spPr>
            <a:xfrm>
              <a:off x="1174230" y="3495006"/>
              <a:ext cx="1530620" cy="15337"/>
            </a:xfrm>
            <a:custGeom>
              <a:avLst/>
              <a:gdLst/>
              <a:ahLst/>
              <a:cxnLst/>
              <a:rect l="l" t="t" r="r" b="b"/>
              <a:pathLst>
                <a:path w="26447" h="265" extrusionOk="0">
                  <a:moveTo>
                    <a:pt x="1" y="1"/>
                  </a:moveTo>
                  <a:lnTo>
                    <a:pt x="1" y="265"/>
                  </a:lnTo>
                  <a:lnTo>
                    <a:pt x="5114" y="265"/>
                  </a:lnTo>
                  <a:lnTo>
                    <a:pt x="5114" y="1"/>
                  </a:lnTo>
                  <a:close/>
                  <a:moveTo>
                    <a:pt x="5378" y="1"/>
                  </a:moveTo>
                  <a:lnTo>
                    <a:pt x="5378" y="265"/>
                  </a:lnTo>
                  <a:lnTo>
                    <a:pt x="10491" y="265"/>
                  </a:lnTo>
                  <a:lnTo>
                    <a:pt x="10491" y="1"/>
                  </a:lnTo>
                  <a:close/>
                  <a:moveTo>
                    <a:pt x="10756" y="1"/>
                  </a:moveTo>
                  <a:lnTo>
                    <a:pt x="10756" y="265"/>
                  </a:lnTo>
                  <a:lnTo>
                    <a:pt x="15868" y="265"/>
                  </a:lnTo>
                  <a:lnTo>
                    <a:pt x="15868" y="1"/>
                  </a:lnTo>
                  <a:close/>
                  <a:moveTo>
                    <a:pt x="16133" y="1"/>
                  </a:moveTo>
                  <a:lnTo>
                    <a:pt x="16133" y="265"/>
                  </a:lnTo>
                  <a:lnTo>
                    <a:pt x="21246" y="265"/>
                  </a:lnTo>
                  <a:lnTo>
                    <a:pt x="21246" y="1"/>
                  </a:lnTo>
                  <a:close/>
                  <a:moveTo>
                    <a:pt x="21510" y="1"/>
                  </a:moveTo>
                  <a:lnTo>
                    <a:pt x="21510" y="265"/>
                  </a:lnTo>
                  <a:lnTo>
                    <a:pt x="26447" y="265"/>
                  </a:lnTo>
                  <a:lnTo>
                    <a:pt x="264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43"/>
            <p:cNvSpPr/>
            <p:nvPr/>
          </p:nvSpPr>
          <p:spPr>
            <a:xfrm>
              <a:off x="1174230" y="3495006"/>
              <a:ext cx="295973" cy="15337"/>
            </a:xfrm>
            <a:custGeom>
              <a:avLst/>
              <a:gdLst/>
              <a:ahLst/>
              <a:cxnLst/>
              <a:rect l="l" t="t" r="r" b="b"/>
              <a:pathLst>
                <a:path w="5114" h="265"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43"/>
            <p:cNvSpPr/>
            <p:nvPr/>
          </p:nvSpPr>
          <p:spPr>
            <a:xfrm>
              <a:off x="1485480" y="3495006"/>
              <a:ext cx="295973" cy="15337"/>
            </a:xfrm>
            <a:custGeom>
              <a:avLst/>
              <a:gdLst/>
              <a:ahLst/>
              <a:cxnLst/>
              <a:rect l="l" t="t" r="r" b="b"/>
              <a:pathLst>
                <a:path w="5114" h="265" fill="none" extrusionOk="0">
                  <a:moveTo>
                    <a:pt x="5113" y="1"/>
                  </a:moveTo>
                  <a:lnTo>
                    <a:pt x="0" y="1"/>
                  </a:lnTo>
                  <a:lnTo>
                    <a:pt x="0"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43"/>
            <p:cNvSpPr/>
            <p:nvPr/>
          </p:nvSpPr>
          <p:spPr>
            <a:xfrm>
              <a:off x="1796672" y="3495006"/>
              <a:ext cx="295973" cy="15337"/>
            </a:xfrm>
            <a:custGeom>
              <a:avLst/>
              <a:gdLst/>
              <a:ahLst/>
              <a:cxnLst/>
              <a:rect l="l" t="t" r="r" b="b"/>
              <a:pathLst>
                <a:path w="5114" h="265" fill="none" extrusionOk="0">
                  <a:moveTo>
                    <a:pt x="5113" y="1"/>
                  </a:moveTo>
                  <a:lnTo>
                    <a:pt x="1" y="1"/>
                  </a:lnTo>
                  <a:lnTo>
                    <a:pt x="1"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43"/>
            <p:cNvSpPr/>
            <p:nvPr/>
          </p:nvSpPr>
          <p:spPr>
            <a:xfrm>
              <a:off x="2107865" y="3495006"/>
              <a:ext cx="295973" cy="15337"/>
            </a:xfrm>
            <a:custGeom>
              <a:avLst/>
              <a:gdLst/>
              <a:ahLst/>
              <a:cxnLst/>
              <a:rect l="l" t="t" r="r" b="b"/>
              <a:pathLst>
                <a:path w="5114" h="265"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43"/>
            <p:cNvSpPr/>
            <p:nvPr/>
          </p:nvSpPr>
          <p:spPr>
            <a:xfrm>
              <a:off x="2419115" y="3495006"/>
              <a:ext cx="285729" cy="15337"/>
            </a:xfrm>
            <a:custGeom>
              <a:avLst/>
              <a:gdLst/>
              <a:ahLst/>
              <a:cxnLst/>
              <a:rect l="l" t="t" r="r" b="b"/>
              <a:pathLst>
                <a:path w="4937" h="265" fill="none" extrusionOk="0">
                  <a:moveTo>
                    <a:pt x="4937" y="1"/>
                  </a:moveTo>
                  <a:lnTo>
                    <a:pt x="0" y="1"/>
                  </a:lnTo>
                  <a:lnTo>
                    <a:pt x="0" y="265"/>
                  </a:lnTo>
                  <a:lnTo>
                    <a:pt x="4937" y="265"/>
                  </a:lnTo>
                  <a:lnTo>
                    <a:pt x="4937"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43"/>
            <p:cNvSpPr/>
            <p:nvPr/>
          </p:nvSpPr>
          <p:spPr>
            <a:xfrm>
              <a:off x="1158951" y="3495006"/>
              <a:ext cx="15337" cy="15337"/>
            </a:xfrm>
            <a:custGeom>
              <a:avLst/>
              <a:gdLst/>
              <a:ahLst/>
              <a:cxnLst/>
              <a:rect l="l" t="t" r="r" b="b"/>
              <a:pathLst>
                <a:path w="265" h="265"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43"/>
            <p:cNvSpPr/>
            <p:nvPr/>
          </p:nvSpPr>
          <p:spPr>
            <a:xfrm>
              <a:off x="1158951" y="3495006"/>
              <a:ext cx="15337" cy="15337"/>
            </a:xfrm>
            <a:custGeom>
              <a:avLst/>
              <a:gdLst/>
              <a:ahLst/>
              <a:cxnLst/>
              <a:rect l="l" t="t" r="r" b="b"/>
              <a:pathLst>
                <a:path w="265" h="265"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43"/>
            <p:cNvSpPr/>
            <p:nvPr/>
          </p:nvSpPr>
          <p:spPr>
            <a:xfrm>
              <a:off x="1470143" y="3495006"/>
              <a:ext cx="15395" cy="15337"/>
            </a:xfrm>
            <a:custGeom>
              <a:avLst/>
              <a:gdLst/>
              <a:ahLst/>
              <a:cxnLst/>
              <a:rect l="l" t="t" r="r" b="b"/>
              <a:pathLst>
                <a:path w="266" h="265"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43"/>
            <p:cNvSpPr/>
            <p:nvPr/>
          </p:nvSpPr>
          <p:spPr>
            <a:xfrm>
              <a:off x="1470143" y="3495006"/>
              <a:ext cx="15395" cy="15337"/>
            </a:xfrm>
            <a:custGeom>
              <a:avLst/>
              <a:gdLst/>
              <a:ahLst/>
              <a:cxnLst/>
              <a:rect l="l" t="t" r="r" b="b"/>
              <a:pathLst>
                <a:path w="266" h="265"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43"/>
            <p:cNvSpPr/>
            <p:nvPr/>
          </p:nvSpPr>
          <p:spPr>
            <a:xfrm>
              <a:off x="1781393" y="3495006"/>
              <a:ext cx="15337" cy="15337"/>
            </a:xfrm>
            <a:custGeom>
              <a:avLst/>
              <a:gdLst/>
              <a:ahLst/>
              <a:cxnLst/>
              <a:rect l="l" t="t" r="r" b="b"/>
              <a:pathLst>
                <a:path w="265" h="265"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43"/>
            <p:cNvSpPr/>
            <p:nvPr/>
          </p:nvSpPr>
          <p:spPr>
            <a:xfrm>
              <a:off x="1781393" y="3495006"/>
              <a:ext cx="15337" cy="15337"/>
            </a:xfrm>
            <a:custGeom>
              <a:avLst/>
              <a:gdLst/>
              <a:ahLst/>
              <a:cxnLst/>
              <a:rect l="l" t="t" r="r" b="b"/>
              <a:pathLst>
                <a:path w="265" h="265"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43"/>
            <p:cNvSpPr/>
            <p:nvPr/>
          </p:nvSpPr>
          <p:spPr>
            <a:xfrm>
              <a:off x="2092586" y="3495006"/>
              <a:ext cx="15337" cy="15337"/>
            </a:xfrm>
            <a:custGeom>
              <a:avLst/>
              <a:gdLst/>
              <a:ahLst/>
              <a:cxnLst/>
              <a:rect l="l" t="t" r="r" b="b"/>
              <a:pathLst>
                <a:path w="265" h="265"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43"/>
            <p:cNvSpPr/>
            <p:nvPr/>
          </p:nvSpPr>
          <p:spPr>
            <a:xfrm>
              <a:off x="2092586" y="3495006"/>
              <a:ext cx="15337" cy="15337"/>
            </a:xfrm>
            <a:custGeom>
              <a:avLst/>
              <a:gdLst/>
              <a:ahLst/>
              <a:cxnLst/>
              <a:rect l="l" t="t" r="r" b="b"/>
              <a:pathLst>
                <a:path w="265" h="265"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43"/>
            <p:cNvSpPr/>
            <p:nvPr/>
          </p:nvSpPr>
          <p:spPr>
            <a:xfrm>
              <a:off x="2403778" y="3495006"/>
              <a:ext cx="15395" cy="15337"/>
            </a:xfrm>
            <a:custGeom>
              <a:avLst/>
              <a:gdLst/>
              <a:ahLst/>
              <a:cxnLst/>
              <a:rect l="l" t="t" r="r" b="b"/>
              <a:pathLst>
                <a:path w="266" h="265"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43"/>
            <p:cNvSpPr/>
            <p:nvPr/>
          </p:nvSpPr>
          <p:spPr>
            <a:xfrm>
              <a:off x="2403778" y="3495006"/>
              <a:ext cx="15395" cy="15337"/>
            </a:xfrm>
            <a:custGeom>
              <a:avLst/>
              <a:gdLst/>
              <a:ahLst/>
              <a:cxnLst/>
              <a:rect l="l" t="t" r="r" b="b"/>
              <a:pathLst>
                <a:path w="266" h="265"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43"/>
            <p:cNvSpPr/>
            <p:nvPr/>
          </p:nvSpPr>
          <p:spPr>
            <a:xfrm>
              <a:off x="2704785" y="3495006"/>
              <a:ext cx="17941" cy="15337"/>
            </a:xfrm>
            <a:custGeom>
              <a:avLst/>
              <a:gdLst/>
              <a:ahLst/>
              <a:cxnLst/>
              <a:rect l="l" t="t" r="r" b="b"/>
              <a:pathLst>
                <a:path w="310" h="265" extrusionOk="0">
                  <a:moveTo>
                    <a:pt x="1" y="1"/>
                  </a:moveTo>
                  <a:lnTo>
                    <a:pt x="1" y="265"/>
                  </a:lnTo>
                  <a:lnTo>
                    <a:pt x="309" y="265"/>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43"/>
            <p:cNvSpPr/>
            <p:nvPr/>
          </p:nvSpPr>
          <p:spPr>
            <a:xfrm>
              <a:off x="2704785" y="3495006"/>
              <a:ext cx="17941" cy="15337"/>
            </a:xfrm>
            <a:custGeom>
              <a:avLst/>
              <a:gdLst/>
              <a:ahLst/>
              <a:cxnLst/>
              <a:rect l="l" t="t" r="r" b="b"/>
              <a:pathLst>
                <a:path w="310" h="265" fill="none" extrusionOk="0">
                  <a:moveTo>
                    <a:pt x="309" y="1"/>
                  </a:moveTo>
                  <a:lnTo>
                    <a:pt x="1" y="1"/>
                  </a:lnTo>
                  <a:lnTo>
                    <a:pt x="1" y="265"/>
                  </a:lnTo>
                  <a:lnTo>
                    <a:pt x="309" y="265"/>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43"/>
            <p:cNvSpPr/>
            <p:nvPr/>
          </p:nvSpPr>
          <p:spPr>
            <a:xfrm>
              <a:off x="1174230" y="3806199"/>
              <a:ext cx="1530620" cy="15395"/>
            </a:xfrm>
            <a:custGeom>
              <a:avLst/>
              <a:gdLst/>
              <a:ahLst/>
              <a:cxnLst/>
              <a:rect l="l" t="t" r="r" b="b"/>
              <a:pathLst>
                <a:path w="26447" h="266" extrusionOk="0">
                  <a:moveTo>
                    <a:pt x="1" y="1"/>
                  </a:moveTo>
                  <a:lnTo>
                    <a:pt x="1" y="265"/>
                  </a:lnTo>
                  <a:lnTo>
                    <a:pt x="5114" y="265"/>
                  </a:lnTo>
                  <a:lnTo>
                    <a:pt x="5114" y="1"/>
                  </a:lnTo>
                  <a:close/>
                  <a:moveTo>
                    <a:pt x="5378" y="1"/>
                  </a:moveTo>
                  <a:lnTo>
                    <a:pt x="5378" y="265"/>
                  </a:lnTo>
                  <a:lnTo>
                    <a:pt x="10491" y="265"/>
                  </a:lnTo>
                  <a:lnTo>
                    <a:pt x="10491" y="1"/>
                  </a:lnTo>
                  <a:close/>
                  <a:moveTo>
                    <a:pt x="10756" y="1"/>
                  </a:moveTo>
                  <a:lnTo>
                    <a:pt x="10756" y="265"/>
                  </a:lnTo>
                  <a:lnTo>
                    <a:pt x="15868" y="265"/>
                  </a:lnTo>
                  <a:lnTo>
                    <a:pt x="15868" y="1"/>
                  </a:lnTo>
                  <a:close/>
                  <a:moveTo>
                    <a:pt x="16133" y="1"/>
                  </a:moveTo>
                  <a:lnTo>
                    <a:pt x="16133" y="265"/>
                  </a:lnTo>
                  <a:lnTo>
                    <a:pt x="21246" y="265"/>
                  </a:lnTo>
                  <a:lnTo>
                    <a:pt x="21246" y="1"/>
                  </a:lnTo>
                  <a:close/>
                  <a:moveTo>
                    <a:pt x="21510" y="1"/>
                  </a:moveTo>
                  <a:lnTo>
                    <a:pt x="21510" y="265"/>
                  </a:lnTo>
                  <a:lnTo>
                    <a:pt x="26447" y="265"/>
                  </a:lnTo>
                  <a:lnTo>
                    <a:pt x="264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43"/>
            <p:cNvSpPr/>
            <p:nvPr/>
          </p:nvSpPr>
          <p:spPr>
            <a:xfrm>
              <a:off x="1174230" y="3806199"/>
              <a:ext cx="295973" cy="15395"/>
            </a:xfrm>
            <a:custGeom>
              <a:avLst/>
              <a:gdLst/>
              <a:ahLst/>
              <a:cxnLst/>
              <a:rect l="l" t="t" r="r" b="b"/>
              <a:pathLst>
                <a:path w="5114" h="266"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43"/>
            <p:cNvSpPr/>
            <p:nvPr/>
          </p:nvSpPr>
          <p:spPr>
            <a:xfrm>
              <a:off x="1485480" y="3806199"/>
              <a:ext cx="295973" cy="15395"/>
            </a:xfrm>
            <a:custGeom>
              <a:avLst/>
              <a:gdLst/>
              <a:ahLst/>
              <a:cxnLst/>
              <a:rect l="l" t="t" r="r" b="b"/>
              <a:pathLst>
                <a:path w="5114" h="266" fill="none" extrusionOk="0">
                  <a:moveTo>
                    <a:pt x="5113" y="1"/>
                  </a:moveTo>
                  <a:lnTo>
                    <a:pt x="0" y="1"/>
                  </a:lnTo>
                  <a:lnTo>
                    <a:pt x="0"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43"/>
            <p:cNvSpPr/>
            <p:nvPr/>
          </p:nvSpPr>
          <p:spPr>
            <a:xfrm>
              <a:off x="1796672" y="3806199"/>
              <a:ext cx="295973" cy="15395"/>
            </a:xfrm>
            <a:custGeom>
              <a:avLst/>
              <a:gdLst/>
              <a:ahLst/>
              <a:cxnLst/>
              <a:rect l="l" t="t" r="r" b="b"/>
              <a:pathLst>
                <a:path w="5114" h="266" fill="none" extrusionOk="0">
                  <a:moveTo>
                    <a:pt x="5113" y="1"/>
                  </a:moveTo>
                  <a:lnTo>
                    <a:pt x="1" y="1"/>
                  </a:lnTo>
                  <a:lnTo>
                    <a:pt x="1"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43"/>
            <p:cNvSpPr/>
            <p:nvPr/>
          </p:nvSpPr>
          <p:spPr>
            <a:xfrm>
              <a:off x="2107865" y="3806199"/>
              <a:ext cx="295973" cy="15395"/>
            </a:xfrm>
            <a:custGeom>
              <a:avLst/>
              <a:gdLst/>
              <a:ahLst/>
              <a:cxnLst/>
              <a:rect l="l" t="t" r="r" b="b"/>
              <a:pathLst>
                <a:path w="5114" h="266"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43"/>
            <p:cNvSpPr/>
            <p:nvPr/>
          </p:nvSpPr>
          <p:spPr>
            <a:xfrm>
              <a:off x="2419115" y="3806199"/>
              <a:ext cx="285729" cy="15395"/>
            </a:xfrm>
            <a:custGeom>
              <a:avLst/>
              <a:gdLst/>
              <a:ahLst/>
              <a:cxnLst/>
              <a:rect l="l" t="t" r="r" b="b"/>
              <a:pathLst>
                <a:path w="4937" h="266" fill="none" extrusionOk="0">
                  <a:moveTo>
                    <a:pt x="4937" y="1"/>
                  </a:moveTo>
                  <a:lnTo>
                    <a:pt x="0" y="1"/>
                  </a:lnTo>
                  <a:lnTo>
                    <a:pt x="0" y="265"/>
                  </a:lnTo>
                  <a:lnTo>
                    <a:pt x="4937" y="265"/>
                  </a:lnTo>
                  <a:lnTo>
                    <a:pt x="4937"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43"/>
            <p:cNvSpPr/>
            <p:nvPr/>
          </p:nvSpPr>
          <p:spPr>
            <a:xfrm>
              <a:off x="1158951" y="3806199"/>
              <a:ext cx="15337" cy="15395"/>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43"/>
            <p:cNvSpPr/>
            <p:nvPr/>
          </p:nvSpPr>
          <p:spPr>
            <a:xfrm>
              <a:off x="1158951" y="3806199"/>
              <a:ext cx="15337" cy="15395"/>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43"/>
            <p:cNvSpPr/>
            <p:nvPr/>
          </p:nvSpPr>
          <p:spPr>
            <a:xfrm>
              <a:off x="1470143" y="3806199"/>
              <a:ext cx="15395" cy="15395"/>
            </a:xfrm>
            <a:custGeom>
              <a:avLst/>
              <a:gdLst/>
              <a:ahLst/>
              <a:cxnLst/>
              <a:rect l="l" t="t" r="r" b="b"/>
              <a:pathLst>
                <a:path w="266" h="266"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43"/>
            <p:cNvSpPr/>
            <p:nvPr/>
          </p:nvSpPr>
          <p:spPr>
            <a:xfrm>
              <a:off x="1470143" y="3806199"/>
              <a:ext cx="15395" cy="15395"/>
            </a:xfrm>
            <a:custGeom>
              <a:avLst/>
              <a:gdLst/>
              <a:ahLst/>
              <a:cxnLst/>
              <a:rect l="l" t="t" r="r" b="b"/>
              <a:pathLst>
                <a:path w="266" h="266"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43"/>
            <p:cNvSpPr/>
            <p:nvPr/>
          </p:nvSpPr>
          <p:spPr>
            <a:xfrm>
              <a:off x="1781393" y="3806199"/>
              <a:ext cx="15337" cy="15395"/>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43"/>
            <p:cNvSpPr/>
            <p:nvPr/>
          </p:nvSpPr>
          <p:spPr>
            <a:xfrm>
              <a:off x="1781393" y="3806199"/>
              <a:ext cx="15337" cy="15395"/>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43"/>
            <p:cNvSpPr/>
            <p:nvPr/>
          </p:nvSpPr>
          <p:spPr>
            <a:xfrm>
              <a:off x="2092586" y="3806199"/>
              <a:ext cx="15337" cy="15395"/>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43"/>
            <p:cNvSpPr/>
            <p:nvPr/>
          </p:nvSpPr>
          <p:spPr>
            <a:xfrm>
              <a:off x="2092586" y="3806199"/>
              <a:ext cx="15337" cy="15395"/>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43"/>
            <p:cNvSpPr/>
            <p:nvPr/>
          </p:nvSpPr>
          <p:spPr>
            <a:xfrm>
              <a:off x="2403778" y="3806199"/>
              <a:ext cx="15395" cy="15395"/>
            </a:xfrm>
            <a:custGeom>
              <a:avLst/>
              <a:gdLst/>
              <a:ahLst/>
              <a:cxnLst/>
              <a:rect l="l" t="t" r="r" b="b"/>
              <a:pathLst>
                <a:path w="266" h="266"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43"/>
            <p:cNvSpPr/>
            <p:nvPr/>
          </p:nvSpPr>
          <p:spPr>
            <a:xfrm>
              <a:off x="2403778" y="3806199"/>
              <a:ext cx="15395" cy="15395"/>
            </a:xfrm>
            <a:custGeom>
              <a:avLst/>
              <a:gdLst/>
              <a:ahLst/>
              <a:cxnLst/>
              <a:rect l="l" t="t" r="r" b="b"/>
              <a:pathLst>
                <a:path w="266" h="266"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43"/>
            <p:cNvSpPr/>
            <p:nvPr/>
          </p:nvSpPr>
          <p:spPr>
            <a:xfrm>
              <a:off x="2704785" y="3806199"/>
              <a:ext cx="17941" cy="15395"/>
            </a:xfrm>
            <a:custGeom>
              <a:avLst/>
              <a:gdLst/>
              <a:ahLst/>
              <a:cxnLst/>
              <a:rect l="l" t="t" r="r" b="b"/>
              <a:pathLst>
                <a:path w="310" h="266" extrusionOk="0">
                  <a:moveTo>
                    <a:pt x="1" y="1"/>
                  </a:moveTo>
                  <a:lnTo>
                    <a:pt x="1" y="265"/>
                  </a:lnTo>
                  <a:lnTo>
                    <a:pt x="309" y="265"/>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43"/>
            <p:cNvSpPr/>
            <p:nvPr/>
          </p:nvSpPr>
          <p:spPr>
            <a:xfrm>
              <a:off x="2704785" y="3806199"/>
              <a:ext cx="17941" cy="15395"/>
            </a:xfrm>
            <a:custGeom>
              <a:avLst/>
              <a:gdLst/>
              <a:ahLst/>
              <a:cxnLst/>
              <a:rect l="l" t="t" r="r" b="b"/>
              <a:pathLst>
                <a:path w="310" h="266" fill="none" extrusionOk="0">
                  <a:moveTo>
                    <a:pt x="309" y="1"/>
                  </a:moveTo>
                  <a:lnTo>
                    <a:pt x="1" y="1"/>
                  </a:lnTo>
                  <a:lnTo>
                    <a:pt x="1" y="265"/>
                  </a:lnTo>
                  <a:lnTo>
                    <a:pt x="309" y="265"/>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43"/>
            <p:cNvSpPr/>
            <p:nvPr/>
          </p:nvSpPr>
          <p:spPr>
            <a:xfrm>
              <a:off x="1174230" y="4117449"/>
              <a:ext cx="1530620" cy="15337"/>
            </a:xfrm>
            <a:custGeom>
              <a:avLst/>
              <a:gdLst/>
              <a:ahLst/>
              <a:cxnLst/>
              <a:rect l="l" t="t" r="r" b="b"/>
              <a:pathLst>
                <a:path w="26447"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43"/>
            <p:cNvSpPr/>
            <p:nvPr/>
          </p:nvSpPr>
          <p:spPr>
            <a:xfrm>
              <a:off x="1174230" y="4117449"/>
              <a:ext cx="295973" cy="15337"/>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43"/>
            <p:cNvSpPr/>
            <p:nvPr/>
          </p:nvSpPr>
          <p:spPr>
            <a:xfrm>
              <a:off x="1485480" y="4117449"/>
              <a:ext cx="295973" cy="15337"/>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43"/>
            <p:cNvSpPr/>
            <p:nvPr/>
          </p:nvSpPr>
          <p:spPr>
            <a:xfrm>
              <a:off x="1796672" y="4117449"/>
              <a:ext cx="295973" cy="15337"/>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43"/>
            <p:cNvSpPr/>
            <p:nvPr/>
          </p:nvSpPr>
          <p:spPr>
            <a:xfrm>
              <a:off x="2107865" y="4117449"/>
              <a:ext cx="295973" cy="15337"/>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43"/>
            <p:cNvSpPr/>
            <p:nvPr/>
          </p:nvSpPr>
          <p:spPr>
            <a:xfrm>
              <a:off x="2419115" y="4117449"/>
              <a:ext cx="285729" cy="15337"/>
            </a:xfrm>
            <a:custGeom>
              <a:avLst/>
              <a:gdLst/>
              <a:ahLst/>
              <a:cxnLst/>
              <a:rect l="l" t="t" r="r" b="b"/>
              <a:pathLst>
                <a:path w="4937" h="265" fill="none" extrusionOk="0">
                  <a:moveTo>
                    <a:pt x="4937" y="0"/>
                  </a:moveTo>
                  <a:lnTo>
                    <a:pt x="0" y="0"/>
                  </a:lnTo>
                  <a:lnTo>
                    <a:pt x="0" y="265"/>
                  </a:lnTo>
                  <a:lnTo>
                    <a:pt x="4937" y="265"/>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43"/>
            <p:cNvSpPr/>
            <p:nvPr/>
          </p:nvSpPr>
          <p:spPr>
            <a:xfrm>
              <a:off x="1158951" y="4117449"/>
              <a:ext cx="15337" cy="15337"/>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43"/>
            <p:cNvSpPr/>
            <p:nvPr/>
          </p:nvSpPr>
          <p:spPr>
            <a:xfrm>
              <a:off x="1158951" y="4117449"/>
              <a:ext cx="15337" cy="15337"/>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43"/>
            <p:cNvSpPr/>
            <p:nvPr/>
          </p:nvSpPr>
          <p:spPr>
            <a:xfrm>
              <a:off x="1470143" y="4117449"/>
              <a:ext cx="15395" cy="15337"/>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43"/>
            <p:cNvSpPr/>
            <p:nvPr/>
          </p:nvSpPr>
          <p:spPr>
            <a:xfrm>
              <a:off x="1470143" y="4117449"/>
              <a:ext cx="15395" cy="15337"/>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43"/>
            <p:cNvSpPr/>
            <p:nvPr/>
          </p:nvSpPr>
          <p:spPr>
            <a:xfrm>
              <a:off x="1781393" y="4117449"/>
              <a:ext cx="15337" cy="15337"/>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43"/>
            <p:cNvSpPr/>
            <p:nvPr/>
          </p:nvSpPr>
          <p:spPr>
            <a:xfrm>
              <a:off x="1781393" y="4117449"/>
              <a:ext cx="15337" cy="15337"/>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43"/>
            <p:cNvSpPr/>
            <p:nvPr/>
          </p:nvSpPr>
          <p:spPr>
            <a:xfrm>
              <a:off x="2092586" y="4117449"/>
              <a:ext cx="15337" cy="15337"/>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43"/>
            <p:cNvSpPr/>
            <p:nvPr/>
          </p:nvSpPr>
          <p:spPr>
            <a:xfrm>
              <a:off x="2092586" y="4117449"/>
              <a:ext cx="15337" cy="15337"/>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43"/>
            <p:cNvSpPr/>
            <p:nvPr/>
          </p:nvSpPr>
          <p:spPr>
            <a:xfrm>
              <a:off x="2403778" y="4117449"/>
              <a:ext cx="15395" cy="15337"/>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43"/>
            <p:cNvSpPr/>
            <p:nvPr/>
          </p:nvSpPr>
          <p:spPr>
            <a:xfrm>
              <a:off x="2403778" y="4117449"/>
              <a:ext cx="15395" cy="15337"/>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43"/>
            <p:cNvSpPr/>
            <p:nvPr/>
          </p:nvSpPr>
          <p:spPr>
            <a:xfrm>
              <a:off x="2704785" y="4117449"/>
              <a:ext cx="17941" cy="15337"/>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43"/>
            <p:cNvSpPr/>
            <p:nvPr/>
          </p:nvSpPr>
          <p:spPr>
            <a:xfrm>
              <a:off x="2704785" y="4117449"/>
              <a:ext cx="17941" cy="15337"/>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43"/>
            <p:cNvSpPr/>
            <p:nvPr/>
          </p:nvSpPr>
          <p:spPr>
            <a:xfrm>
              <a:off x="1174230" y="4421002"/>
              <a:ext cx="1545957" cy="15337"/>
            </a:xfrm>
            <a:custGeom>
              <a:avLst/>
              <a:gdLst/>
              <a:ahLst/>
              <a:cxnLst/>
              <a:rect l="l" t="t" r="r" b="b"/>
              <a:pathLst>
                <a:path w="26712"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711" y="265"/>
                  </a:lnTo>
                  <a:lnTo>
                    <a:pt x="26711" y="177"/>
                  </a:lnTo>
                  <a:lnTo>
                    <a:pt x="26447" y="177"/>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43"/>
            <p:cNvSpPr/>
            <p:nvPr/>
          </p:nvSpPr>
          <p:spPr>
            <a:xfrm>
              <a:off x="1174230" y="4421002"/>
              <a:ext cx="295973" cy="15337"/>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43"/>
            <p:cNvSpPr/>
            <p:nvPr/>
          </p:nvSpPr>
          <p:spPr>
            <a:xfrm>
              <a:off x="1485480" y="4421002"/>
              <a:ext cx="295973" cy="15337"/>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43"/>
            <p:cNvSpPr/>
            <p:nvPr/>
          </p:nvSpPr>
          <p:spPr>
            <a:xfrm>
              <a:off x="1796672" y="4421002"/>
              <a:ext cx="295973" cy="15337"/>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43"/>
            <p:cNvSpPr/>
            <p:nvPr/>
          </p:nvSpPr>
          <p:spPr>
            <a:xfrm>
              <a:off x="2107865" y="4421002"/>
              <a:ext cx="295973" cy="15337"/>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43"/>
            <p:cNvSpPr/>
            <p:nvPr/>
          </p:nvSpPr>
          <p:spPr>
            <a:xfrm>
              <a:off x="2419115" y="4421002"/>
              <a:ext cx="301066" cy="15337"/>
            </a:xfrm>
            <a:custGeom>
              <a:avLst/>
              <a:gdLst/>
              <a:ahLst/>
              <a:cxnLst/>
              <a:rect l="l" t="t" r="r" b="b"/>
              <a:pathLst>
                <a:path w="5202" h="265" fill="none" extrusionOk="0">
                  <a:moveTo>
                    <a:pt x="4937" y="0"/>
                  </a:moveTo>
                  <a:lnTo>
                    <a:pt x="0" y="0"/>
                  </a:lnTo>
                  <a:lnTo>
                    <a:pt x="0" y="265"/>
                  </a:lnTo>
                  <a:lnTo>
                    <a:pt x="5201" y="265"/>
                  </a:lnTo>
                  <a:lnTo>
                    <a:pt x="5201" y="177"/>
                  </a:lnTo>
                  <a:lnTo>
                    <a:pt x="4937" y="177"/>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43"/>
            <p:cNvSpPr/>
            <p:nvPr/>
          </p:nvSpPr>
          <p:spPr>
            <a:xfrm>
              <a:off x="1161497" y="4421002"/>
              <a:ext cx="12790" cy="15337"/>
            </a:xfrm>
            <a:custGeom>
              <a:avLst/>
              <a:gdLst/>
              <a:ahLst/>
              <a:cxnLst/>
              <a:rect l="l" t="t" r="r" b="b"/>
              <a:pathLst>
                <a:path w="221" h="265" extrusionOk="0">
                  <a:moveTo>
                    <a:pt x="0" y="0"/>
                  </a:moveTo>
                  <a:lnTo>
                    <a:pt x="0" y="265"/>
                  </a:lnTo>
                  <a:lnTo>
                    <a:pt x="221" y="265"/>
                  </a:lnTo>
                  <a:lnTo>
                    <a:pt x="22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43"/>
            <p:cNvSpPr/>
            <p:nvPr/>
          </p:nvSpPr>
          <p:spPr>
            <a:xfrm>
              <a:off x="1161497" y="4421002"/>
              <a:ext cx="12790" cy="15337"/>
            </a:xfrm>
            <a:custGeom>
              <a:avLst/>
              <a:gdLst/>
              <a:ahLst/>
              <a:cxnLst/>
              <a:rect l="l" t="t" r="r" b="b"/>
              <a:pathLst>
                <a:path w="221" h="265" fill="none" extrusionOk="0">
                  <a:moveTo>
                    <a:pt x="221" y="0"/>
                  </a:moveTo>
                  <a:lnTo>
                    <a:pt x="0" y="0"/>
                  </a:lnTo>
                  <a:lnTo>
                    <a:pt x="0" y="265"/>
                  </a:lnTo>
                  <a:lnTo>
                    <a:pt x="221" y="265"/>
                  </a:lnTo>
                  <a:lnTo>
                    <a:pt x="221"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43"/>
            <p:cNvSpPr/>
            <p:nvPr/>
          </p:nvSpPr>
          <p:spPr>
            <a:xfrm>
              <a:off x="1470143" y="4421002"/>
              <a:ext cx="15395" cy="15337"/>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43"/>
            <p:cNvSpPr/>
            <p:nvPr/>
          </p:nvSpPr>
          <p:spPr>
            <a:xfrm>
              <a:off x="1470143" y="4421002"/>
              <a:ext cx="15395" cy="15337"/>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43"/>
            <p:cNvSpPr/>
            <p:nvPr/>
          </p:nvSpPr>
          <p:spPr>
            <a:xfrm>
              <a:off x="1781393" y="4421002"/>
              <a:ext cx="15337" cy="15337"/>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43"/>
            <p:cNvSpPr/>
            <p:nvPr/>
          </p:nvSpPr>
          <p:spPr>
            <a:xfrm>
              <a:off x="1781393" y="4421002"/>
              <a:ext cx="15337" cy="15337"/>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43"/>
            <p:cNvSpPr/>
            <p:nvPr/>
          </p:nvSpPr>
          <p:spPr>
            <a:xfrm>
              <a:off x="2092586" y="4421002"/>
              <a:ext cx="15337" cy="15337"/>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43"/>
            <p:cNvSpPr/>
            <p:nvPr/>
          </p:nvSpPr>
          <p:spPr>
            <a:xfrm>
              <a:off x="2092586" y="4421002"/>
              <a:ext cx="15337" cy="15337"/>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43"/>
            <p:cNvSpPr/>
            <p:nvPr/>
          </p:nvSpPr>
          <p:spPr>
            <a:xfrm>
              <a:off x="2403778" y="4421002"/>
              <a:ext cx="15395" cy="15337"/>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43"/>
            <p:cNvSpPr/>
            <p:nvPr/>
          </p:nvSpPr>
          <p:spPr>
            <a:xfrm>
              <a:off x="2403778" y="4421002"/>
              <a:ext cx="15395" cy="15337"/>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43"/>
            <p:cNvSpPr/>
            <p:nvPr/>
          </p:nvSpPr>
          <p:spPr>
            <a:xfrm>
              <a:off x="2704785" y="4421002"/>
              <a:ext cx="15395" cy="10244"/>
            </a:xfrm>
            <a:custGeom>
              <a:avLst/>
              <a:gdLst/>
              <a:ahLst/>
              <a:cxnLst/>
              <a:rect l="l" t="t" r="r" b="b"/>
              <a:pathLst>
                <a:path w="266" h="177" extrusionOk="0">
                  <a:moveTo>
                    <a:pt x="1" y="0"/>
                  </a:moveTo>
                  <a:lnTo>
                    <a:pt x="1" y="177"/>
                  </a:lnTo>
                  <a:lnTo>
                    <a:pt x="265" y="177"/>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43"/>
            <p:cNvSpPr/>
            <p:nvPr/>
          </p:nvSpPr>
          <p:spPr>
            <a:xfrm>
              <a:off x="2704785" y="4421002"/>
              <a:ext cx="15395" cy="10244"/>
            </a:xfrm>
            <a:custGeom>
              <a:avLst/>
              <a:gdLst/>
              <a:ahLst/>
              <a:cxnLst/>
              <a:rect l="l" t="t" r="r" b="b"/>
              <a:pathLst>
                <a:path w="266" h="177" fill="none" extrusionOk="0">
                  <a:moveTo>
                    <a:pt x="265" y="0"/>
                  </a:moveTo>
                  <a:lnTo>
                    <a:pt x="1" y="0"/>
                  </a:lnTo>
                  <a:lnTo>
                    <a:pt x="1" y="177"/>
                  </a:lnTo>
                  <a:lnTo>
                    <a:pt x="265" y="177"/>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43"/>
            <p:cNvSpPr/>
            <p:nvPr/>
          </p:nvSpPr>
          <p:spPr>
            <a:xfrm>
              <a:off x="2704785" y="1270591"/>
              <a:ext cx="17941" cy="109731"/>
            </a:xfrm>
            <a:custGeom>
              <a:avLst/>
              <a:gdLst/>
              <a:ahLst/>
              <a:cxnLst/>
              <a:rect l="l" t="t" r="r" b="b"/>
              <a:pathLst>
                <a:path w="310" h="1896" extrusionOk="0">
                  <a:moveTo>
                    <a:pt x="1" y="1"/>
                  </a:moveTo>
                  <a:lnTo>
                    <a:pt x="1" y="1896"/>
                  </a:lnTo>
                  <a:lnTo>
                    <a:pt x="309" y="1896"/>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43"/>
            <p:cNvSpPr/>
            <p:nvPr/>
          </p:nvSpPr>
          <p:spPr>
            <a:xfrm>
              <a:off x="2658890" y="1319090"/>
              <a:ext cx="109731" cy="15337"/>
            </a:xfrm>
            <a:custGeom>
              <a:avLst/>
              <a:gdLst/>
              <a:ahLst/>
              <a:cxnLst/>
              <a:rect l="l" t="t" r="r" b="b"/>
              <a:pathLst>
                <a:path w="1896" h="265" extrusionOk="0">
                  <a:moveTo>
                    <a:pt x="1" y="0"/>
                  </a:moveTo>
                  <a:lnTo>
                    <a:pt x="1" y="264"/>
                  </a:lnTo>
                  <a:lnTo>
                    <a:pt x="1896" y="264"/>
                  </a:ln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43"/>
            <p:cNvSpPr/>
            <p:nvPr/>
          </p:nvSpPr>
          <p:spPr>
            <a:xfrm>
              <a:off x="2704785" y="2824122"/>
              <a:ext cx="17941" cy="107185"/>
            </a:xfrm>
            <a:custGeom>
              <a:avLst/>
              <a:gdLst/>
              <a:ahLst/>
              <a:cxnLst/>
              <a:rect l="l" t="t" r="r" b="b"/>
              <a:pathLst>
                <a:path w="310" h="1852" extrusionOk="0">
                  <a:moveTo>
                    <a:pt x="1" y="0"/>
                  </a:moveTo>
                  <a:lnTo>
                    <a:pt x="1" y="1852"/>
                  </a:lnTo>
                  <a:lnTo>
                    <a:pt x="309" y="1852"/>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43"/>
            <p:cNvSpPr/>
            <p:nvPr/>
          </p:nvSpPr>
          <p:spPr>
            <a:xfrm>
              <a:off x="2658890" y="2870017"/>
              <a:ext cx="109731" cy="15395"/>
            </a:xfrm>
            <a:custGeom>
              <a:avLst/>
              <a:gdLst/>
              <a:ahLst/>
              <a:cxnLst/>
              <a:rect l="l" t="t" r="r" b="b"/>
              <a:pathLst>
                <a:path w="1896" h="266" extrusionOk="0">
                  <a:moveTo>
                    <a:pt x="1" y="1"/>
                  </a:moveTo>
                  <a:lnTo>
                    <a:pt x="1" y="265"/>
                  </a:lnTo>
                  <a:lnTo>
                    <a:pt x="1896" y="265"/>
                  </a:lnTo>
                  <a:lnTo>
                    <a:pt x="18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43"/>
            <p:cNvSpPr/>
            <p:nvPr/>
          </p:nvSpPr>
          <p:spPr>
            <a:xfrm>
              <a:off x="1153858" y="1270591"/>
              <a:ext cx="15337" cy="109731"/>
            </a:xfrm>
            <a:custGeom>
              <a:avLst/>
              <a:gdLst/>
              <a:ahLst/>
              <a:cxnLst/>
              <a:rect l="l" t="t" r="r" b="b"/>
              <a:pathLst>
                <a:path w="265" h="1896" extrusionOk="0">
                  <a:moveTo>
                    <a:pt x="0" y="1"/>
                  </a:moveTo>
                  <a:lnTo>
                    <a:pt x="0" y="1896"/>
                  </a:lnTo>
                  <a:lnTo>
                    <a:pt x="265" y="1896"/>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43"/>
            <p:cNvSpPr/>
            <p:nvPr/>
          </p:nvSpPr>
          <p:spPr>
            <a:xfrm>
              <a:off x="1107905" y="1319090"/>
              <a:ext cx="109789" cy="15337"/>
            </a:xfrm>
            <a:custGeom>
              <a:avLst/>
              <a:gdLst/>
              <a:ahLst/>
              <a:cxnLst/>
              <a:rect l="l" t="t" r="r" b="b"/>
              <a:pathLst>
                <a:path w="1897" h="265" extrusionOk="0">
                  <a:moveTo>
                    <a:pt x="1" y="0"/>
                  </a:moveTo>
                  <a:lnTo>
                    <a:pt x="1" y="264"/>
                  </a:lnTo>
                  <a:lnTo>
                    <a:pt x="1896" y="264"/>
                  </a:ln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43"/>
            <p:cNvSpPr/>
            <p:nvPr/>
          </p:nvSpPr>
          <p:spPr>
            <a:xfrm>
              <a:off x="1153858" y="2824122"/>
              <a:ext cx="15337" cy="107185"/>
            </a:xfrm>
            <a:custGeom>
              <a:avLst/>
              <a:gdLst/>
              <a:ahLst/>
              <a:cxnLst/>
              <a:rect l="l" t="t" r="r" b="b"/>
              <a:pathLst>
                <a:path w="265" h="1852" extrusionOk="0">
                  <a:moveTo>
                    <a:pt x="0" y="0"/>
                  </a:moveTo>
                  <a:lnTo>
                    <a:pt x="0" y="1852"/>
                  </a:lnTo>
                  <a:lnTo>
                    <a:pt x="265" y="1852"/>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43"/>
            <p:cNvSpPr/>
            <p:nvPr/>
          </p:nvSpPr>
          <p:spPr>
            <a:xfrm>
              <a:off x="1107905" y="2870017"/>
              <a:ext cx="109789" cy="15395"/>
            </a:xfrm>
            <a:custGeom>
              <a:avLst/>
              <a:gdLst/>
              <a:ahLst/>
              <a:cxnLst/>
              <a:rect l="l" t="t" r="r" b="b"/>
              <a:pathLst>
                <a:path w="1897" h="266" extrusionOk="0">
                  <a:moveTo>
                    <a:pt x="1" y="1"/>
                  </a:moveTo>
                  <a:lnTo>
                    <a:pt x="1" y="265"/>
                  </a:lnTo>
                  <a:lnTo>
                    <a:pt x="1896" y="265"/>
                  </a:lnTo>
                  <a:lnTo>
                    <a:pt x="18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43"/>
            <p:cNvSpPr/>
            <p:nvPr/>
          </p:nvSpPr>
          <p:spPr>
            <a:xfrm>
              <a:off x="1153858" y="4375107"/>
              <a:ext cx="15337" cy="107185"/>
            </a:xfrm>
            <a:custGeom>
              <a:avLst/>
              <a:gdLst/>
              <a:ahLst/>
              <a:cxnLst/>
              <a:rect l="l" t="t" r="r" b="b"/>
              <a:pathLst>
                <a:path w="265" h="1852" extrusionOk="0">
                  <a:moveTo>
                    <a:pt x="0" y="0"/>
                  </a:moveTo>
                  <a:lnTo>
                    <a:pt x="0" y="1851"/>
                  </a:lnTo>
                  <a:lnTo>
                    <a:pt x="265" y="1851"/>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43"/>
            <p:cNvSpPr/>
            <p:nvPr/>
          </p:nvSpPr>
          <p:spPr>
            <a:xfrm>
              <a:off x="1107905" y="4421002"/>
              <a:ext cx="109789" cy="15337"/>
            </a:xfrm>
            <a:custGeom>
              <a:avLst/>
              <a:gdLst/>
              <a:ahLst/>
              <a:cxnLst/>
              <a:rect l="l" t="t" r="r" b="b"/>
              <a:pathLst>
                <a:path w="1897" h="265" extrusionOk="0">
                  <a:moveTo>
                    <a:pt x="1" y="0"/>
                  </a:moveTo>
                  <a:lnTo>
                    <a:pt x="1" y="265"/>
                  </a:lnTo>
                  <a:lnTo>
                    <a:pt x="1896" y="265"/>
                  </a:ln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43"/>
            <p:cNvSpPr/>
            <p:nvPr/>
          </p:nvSpPr>
          <p:spPr>
            <a:xfrm>
              <a:off x="2704785" y="4375107"/>
              <a:ext cx="17941" cy="107185"/>
            </a:xfrm>
            <a:custGeom>
              <a:avLst/>
              <a:gdLst/>
              <a:ahLst/>
              <a:cxnLst/>
              <a:rect l="l" t="t" r="r" b="b"/>
              <a:pathLst>
                <a:path w="310" h="1852" extrusionOk="0">
                  <a:moveTo>
                    <a:pt x="1" y="0"/>
                  </a:moveTo>
                  <a:lnTo>
                    <a:pt x="1" y="1851"/>
                  </a:lnTo>
                  <a:lnTo>
                    <a:pt x="309" y="1851"/>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43"/>
            <p:cNvSpPr/>
            <p:nvPr/>
          </p:nvSpPr>
          <p:spPr>
            <a:xfrm>
              <a:off x="2658890" y="4421002"/>
              <a:ext cx="109731" cy="15337"/>
            </a:xfrm>
            <a:custGeom>
              <a:avLst/>
              <a:gdLst/>
              <a:ahLst/>
              <a:cxnLst/>
              <a:rect l="l" t="t" r="r" b="b"/>
              <a:pathLst>
                <a:path w="1896" h="265" extrusionOk="0">
                  <a:moveTo>
                    <a:pt x="1" y="0"/>
                  </a:moveTo>
                  <a:lnTo>
                    <a:pt x="1" y="265"/>
                  </a:lnTo>
                  <a:lnTo>
                    <a:pt x="1896" y="265"/>
                  </a:ln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43"/>
            <p:cNvSpPr/>
            <p:nvPr/>
          </p:nvSpPr>
          <p:spPr>
            <a:xfrm>
              <a:off x="2706479" y="1334369"/>
              <a:ext cx="15337" cy="3101984"/>
            </a:xfrm>
            <a:custGeom>
              <a:avLst/>
              <a:gdLst/>
              <a:ahLst/>
              <a:cxnLst/>
              <a:rect l="l" t="t" r="r" b="b"/>
              <a:pathLst>
                <a:path w="265" h="53598" extrusionOk="0">
                  <a:moveTo>
                    <a:pt x="0" y="0"/>
                  </a:moveTo>
                  <a:lnTo>
                    <a:pt x="0" y="5113"/>
                  </a:lnTo>
                  <a:lnTo>
                    <a:pt x="265" y="5113"/>
                  </a:lnTo>
                  <a:lnTo>
                    <a:pt x="265" y="0"/>
                  </a:lnTo>
                  <a:close/>
                  <a:moveTo>
                    <a:pt x="0" y="5378"/>
                  </a:moveTo>
                  <a:lnTo>
                    <a:pt x="0" y="10447"/>
                  </a:lnTo>
                  <a:lnTo>
                    <a:pt x="265" y="10447"/>
                  </a:lnTo>
                  <a:lnTo>
                    <a:pt x="265" y="5378"/>
                  </a:lnTo>
                  <a:close/>
                  <a:moveTo>
                    <a:pt x="0" y="10755"/>
                  </a:moveTo>
                  <a:lnTo>
                    <a:pt x="0" y="15824"/>
                  </a:lnTo>
                  <a:lnTo>
                    <a:pt x="265" y="15824"/>
                  </a:lnTo>
                  <a:lnTo>
                    <a:pt x="265" y="10755"/>
                  </a:lnTo>
                  <a:close/>
                  <a:moveTo>
                    <a:pt x="0" y="16089"/>
                  </a:moveTo>
                  <a:lnTo>
                    <a:pt x="0" y="21201"/>
                  </a:lnTo>
                  <a:lnTo>
                    <a:pt x="265" y="21201"/>
                  </a:lnTo>
                  <a:lnTo>
                    <a:pt x="265" y="16089"/>
                  </a:lnTo>
                  <a:close/>
                  <a:moveTo>
                    <a:pt x="0" y="21466"/>
                  </a:moveTo>
                  <a:lnTo>
                    <a:pt x="0" y="26579"/>
                  </a:lnTo>
                  <a:lnTo>
                    <a:pt x="265" y="26579"/>
                  </a:lnTo>
                  <a:lnTo>
                    <a:pt x="265" y="21466"/>
                  </a:lnTo>
                  <a:close/>
                  <a:moveTo>
                    <a:pt x="0" y="26843"/>
                  </a:moveTo>
                  <a:lnTo>
                    <a:pt x="0" y="31956"/>
                  </a:lnTo>
                  <a:lnTo>
                    <a:pt x="265" y="31956"/>
                  </a:lnTo>
                  <a:lnTo>
                    <a:pt x="265" y="26843"/>
                  </a:lnTo>
                  <a:close/>
                  <a:moveTo>
                    <a:pt x="0" y="32221"/>
                  </a:moveTo>
                  <a:lnTo>
                    <a:pt x="0" y="37334"/>
                  </a:lnTo>
                  <a:lnTo>
                    <a:pt x="265" y="37334"/>
                  </a:lnTo>
                  <a:lnTo>
                    <a:pt x="265" y="32221"/>
                  </a:lnTo>
                  <a:close/>
                  <a:moveTo>
                    <a:pt x="0" y="37598"/>
                  </a:moveTo>
                  <a:lnTo>
                    <a:pt x="0" y="42711"/>
                  </a:lnTo>
                  <a:lnTo>
                    <a:pt x="265" y="42711"/>
                  </a:lnTo>
                  <a:lnTo>
                    <a:pt x="265" y="37598"/>
                  </a:lnTo>
                  <a:close/>
                  <a:moveTo>
                    <a:pt x="0" y="42975"/>
                  </a:moveTo>
                  <a:lnTo>
                    <a:pt x="0" y="48088"/>
                  </a:lnTo>
                  <a:lnTo>
                    <a:pt x="265" y="48088"/>
                  </a:lnTo>
                  <a:lnTo>
                    <a:pt x="265" y="42975"/>
                  </a:lnTo>
                  <a:close/>
                  <a:moveTo>
                    <a:pt x="0" y="48353"/>
                  </a:moveTo>
                  <a:lnTo>
                    <a:pt x="0" y="53598"/>
                  </a:lnTo>
                  <a:lnTo>
                    <a:pt x="44" y="53598"/>
                  </a:lnTo>
                  <a:lnTo>
                    <a:pt x="44"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2" name="Google Shape;1102;p43"/>
          <p:cNvGrpSpPr/>
          <p:nvPr/>
        </p:nvGrpSpPr>
        <p:grpSpPr>
          <a:xfrm>
            <a:off x="5800815" y="3305197"/>
            <a:ext cx="856268" cy="913150"/>
            <a:chOff x="940342" y="821389"/>
            <a:chExt cx="696153" cy="742398"/>
          </a:xfrm>
        </p:grpSpPr>
        <p:grpSp>
          <p:nvGrpSpPr>
            <p:cNvPr id="1103" name="Google Shape;1103;p43"/>
            <p:cNvGrpSpPr/>
            <p:nvPr/>
          </p:nvGrpSpPr>
          <p:grpSpPr>
            <a:xfrm>
              <a:off x="1138792" y="1080089"/>
              <a:ext cx="497703" cy="483698"/>
              <a:chOff x="794331" y="401591"/>
              <a:chExt cx="516235" cy="501709"/>
            </a:xfrm>
          </p:grpSpPr>
          <p:sp>
            <p:nvSpPr>
              <p:cNvPr id="1104" name="Google Shape;1104;p43"/>
              <p:cNvSpPr/>
              <p:nvPr/>
            </p:nvSpPr>
            <p:spPr>
              <a:xfrm>
                <a:off x="794331" y="401591"/>
                <a:ext cx="516235" cy="501709"/>
              </a:xfrm>
              <a:custGeom>
                <a:avLst/>
                <a:gdLst/>
                <a:ahLst/>
                <a:cxnLst/>
                <a:rect l="l" t="t" r="r" b="b"/>
                <a:pathLst>
                  <a:path w="23420" h="22761" extrusionOk="0">
                    <a:moveTo>
                      <a:pt x="1" y="1"/>
                    </a:moveTo>
                    <a:lnTo>
                      <a:pt x="1" y="22761"/>
                    </a:lnTo>
                    <a:lnTo>
                      <a:pt x="23420" y="22761"/>
                    </a:lnTo>
                    <a:lnTo>
                      <a:pt x="23420"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43"/>
              <p:cNvSpPr/>
              <p:nvPr/>
            </p:nvSpPr>
            <p:spPr>
              <a:xfrm>
                <a:off x="826447" y="497189"/>
                <a:ext cx="452004" cy="373995"/>
              </a:xfrm>
              <a:custGeom>
                <a:avLst/>
                <a:gdLst/>
                <a:ahLst/>
                <a:cxnLst/>
                <a:rect l="l" t="t" r="r" b="b"/>
                <a:pathLst>
                  <a:path w="20506" h="16967" extrusionOk="0">
                    <a:moveTo>
                      <a:pt x="1" y="1"/>
                    </a:moveTo>
                    <a:lnTo>
                      <a:pt x="1" y="16967"/>
                    </a:lnTo>
                    <a:lnTo>
                      <a:pt x="20506" y="16967"/>
                    </a:lnTo>
                    <a:lnTo>
                      <a:pt x="20506" y="1"/>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43"/>
              <p:cNvSpPr/>
              <p:nvPr/>
            </p:nvSpPr>
            <p:spPr>
              <a:xfrm>
                <a:off x="1168304" y="449026"/>
                <a:ext cx="20676" cy="3064"/>
              </a:xfrm>
              <a:custGeom>
                <a:avLst/>
                <a:gdLst/>
                <a:ahLst/>
                <a:cxnLst/>
                <a:rect l="l" t="t" r="r" b="b"/>
                <a:pathLst>
                  <a:path w="938" h="139" extrusionOk="0">
                    <a:moveTo>
                      <a:pt x="1" y="0"/>
                    </a:moveTo>
                    <a:lnTo>
                      <a:pt x="1" y="139"/>
                    </a:lnTo>
                    <a:lnTo>
                      <a:pt x="937" y="139"/>
                    </a:lnTo>
                    <a:lnTo>
                      <a:pt x="93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43"/>
              <p:cNvSpPr/>
              <p:nvPr/>
            </p:nvSpPr>
            <p:spPr>
              <a:xfrm>
                <a:off x="1253961" y="442127"/>
                <a:ext cx="16091" cy="16091"/>
              </a:xfrm>
              <a:custGeom>
                <a:avLst/>
                <a:gdLst/>
                <a:ahLst/>
                <a:cxnLst/>
                <a:rect l="l" t="t" r="r" b="b"/>
                <a:pathLst>
                  <a:path w="730" h="730" extrusionOk="0">
                    <a:moveTo>
                      <a:pt x="660" y="1"/>
                    </a:moveTo>
                    <a:lnTo>
                      <a:pt x="0" y="660"/>
                    </a:lnTo>
                    <a:lnTo>
                      <a:pt x="105" y="729"/>
                    </a:lnTo>
                    <a:lnTo>
                      <a:pt x="729" y="105"/>
                    </a:lnTo>
                    <a:lnTo>
                      <a:pt x="66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43"/>
              <p:cNvSpPr/>
              <p:nvPr/>
            </p:nvSpPr>
            <p:spPr>
              <a:xfrm>
                <a:off x="1211132" y="441377"/>
                <a:ext cx="18383" cy="17612"/>
              </a:xfrm>
              <a:custGeom>
                <a:avLst/>
                <a:gdLst/>
                <a:ahLst/>
                <a:cxnLst/>
                <a:rect l="l" t="t" r="r" b="b"/>
                <a:pathLst>
                  <a:path w="834" h="799" extrusionOk="0">
                    <a:moveTo>
                      <a:pt x="694" y="139"/>
                    </a:moveTo>
                    <a:lnTo>
                      <a:pt x="694" y="659"/>
                    </a:lnTo>
                    <a:lnTo>
                      <a:pt x="139" y="659"/>
                    </a:lnTo>
                    <a:lnTo>
                      <a:pt x="139" y="139"/>
                    </a:lnTo>
                    <a:close/>
                    <a:moveTo>
                      <a:pt x="1" y="0"/>
                    </a:moveTo>
                    <a:lnTo>
                      <a:pt x="1" y="798"/>
                    </a:lnTo>
                    <a:lnTo>
                      <a:pt x="833" y="798"/>
                    </a:lnTo>
                    <a:lnTo>
                      <a:pt x="83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9" name="Google Shape;1109;p43"/>
            <p:cNvGrpSpPr/>
            <p:nvPr/>
          </p:nvGrpSpPr>
          <p:grpSpPr>
            <a:xfrm>
              <a:off x="1039567" y="950739"/>
              <a:ext cx="497703" cy="483698"/>
              <a:chOff x="794331" y="401591"/>
              <a:chExt cx="516235" cy="501709"/>
            </a:xfrm>
          </p:grpSpPr>
          <p:sp>
            <p:nvSpPr>
              <p:cNvPr id="1110" name="Google Shape;1110;p43"/>
              <p:cNvSpPr/>
              <p:nvPr/>
            </p:nvSpPr>
            <p:spPr>
              <a:xfrm>
                <a:off x="794331" y="401591"/>
                <a:ext cx="516235" cy="501709"/>
              </a:xfrm>
              <a:custGeom>
                <a:avLst/>
                <a:gdLst/>
                <a:ahLst/>
                <a:cxnLst/>
                <a:rect l="l" t="t" r="r" b="b"/>
                <a:pathLst>
                  <a:path w="23420" h="22761" extrusionOk="0">
                    <a:moveTo>
                      <a:pt x="1" y="1"/>
                    </a:moveTo>
                    <a:lnTo>
                      <a:pt x="1" y="22761"/>
                    </a:lnTo>
                    <a:lnTo>
                      <a:pt x="23420" y="22761"/>
                    </a:lnTo>
                    <a:lnTo>
                      <a:pt x="23420"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43"/>
              <p:cNvSpPr/>
              <p:nvPr/>
            </p:nvSpPr>
            <p:spPr>
              <a:xfrm>
                <a:off x="826447" y="497189"/>
                <a:ext cx="452004" cy="373995"/>
              </a:xfrm>
              <a:custGeom>
                <a:avLst/>
                <a:gdLst/>
                <a:ahLst/>
                <a:cxnLst/>
                <a:rect l="l" t="t" r="r" b="b"/>
                <a:pathLst>
                  <a:path w="20506" h="16967" extrusionOk="0">
                    <a:moveTo>
                      <a:pt x="1" y="1"/>
                    </a:moveTo>
                    <a:lnTo>
                      <a:pt x="1" y="16967"/>
                    </a:lnTo>
                    <a:lnTo>
                      <a:pt x="20506" y="16967"/>
                    </a:lnTo>
                    <a:lnTo>
                      <a:pt x="20506" y="1"/>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43"/>
              <p:cNvSpPr/>
              <p:nvPr/>
            </p:nvSpPr>
            <p:spPr>
              <a:xfrm>
                <a:off x="1168304" y="449026"/>
                <a:ext cx="20676" cy="3064"/>
              </a:xfrm>
              <a:custGeom>
                <a:avLst/>
                <a:gdLst/>
                <a:ahLst/>
                <a:cxnLst/>
                <a:rect l="l" t="t" r="r" b="b"/>
                <a:pathLst>
                  <a:path w="938" h="139" extrusionOk="0">
                    <a:moveTo>
                      <a:pt x="1" y="0"/>
                    </a:moveTo>
                    <a:lnTo>
                      <a:pt x="1" y="139"/>
                    </a:lnTo>
                    <a:lnTo>
                      <a:pt x="937" y="139"/>
                    </a:lnTo>
                    <a:lnTo>
                      <a:pt x="93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43"/>
              <p:cNvSpPr/>
              <p:nvPr/>
            </p:nvSpPr>
            <p:spPr>
              <a:xfrm>
                <a:off x="1253961" y="442127"/>
                <a:ext cx="16091" cy="16091"/>
              </a:xfrm>
              <a:custGeom>
                <a:avLst/>
                <a:gdLst/>
                <a:ahLst/>
                <a:cxnLst/>
                <a:rect l="l" t="t" r="r" b="b"/>
                <a:pathLst>
                  <a:path w="730" h="730" extrusionOk="0">
                    <a:moveTo>
                      <a:pt x="660" y="1"/>
                    </a:moveTo>
                    <a:lnTo>
                      <a:pt x="0" y="660"/>
                    </a:lnTo>
                    <a:lnTo>
                      <a:pt x="105" y="729"/>
                    </a:lnTo>
                    <a:lnTo>
                      <a:pt x="729" y="105"/>
                    </a:lnTo>
                    <a:lnTo>
                      <a:pt x="66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43"/>
              <p:cNvSpPr/>
              <p:nvPr/>
            </p:nvSpPr>
            <p:spPr>
              <a:xfrm>
                <a:off x="1211132" y="441377"/>
                <a:ext cx="18383" cy="17612"/>
              </a:xfrm>
              <a:custGeom>
                <a:avLst/>
                <a:gdLst/>
                <a:ahLst/>
                <a:cxnLst/>
                <a:rect l="l" t="t" r="r" b="b"/>
                <a:pathLst>
                  <a:path w="834" h="799" extrusionOk="0">
                    <a:moveTo>
                      <a:pt x="694" y="139"/>
                    </a:moveTo>
                    <a:lnTo>
                      <a:pt x="694" y="659"/>
                    </a:lnTo>
                    <a:lnTo>
                      <a:pt x="139" y="659"/>
                    </a:lnTo>
                    <a:lnTo>
                      <a:pt x="139" y="139"/>
                    </a:lnTo>
                    <a:close/>
                    <a:moveTo>
                      <a:pt x="1" y="0"/>
                    </a:moveTo>
                    <a:lnTo>
                      <a:pt x="1" y="798"/>
                    </a:lnTo>
                    <a:lnTo>
                      <a:pt x="833" y="798"/>
                    </a:lnTo>
                    <a:lnTo>
                      <a:pt x="83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5" name="Google Shape;1115;p43"/>
            <p:cNvGrpSpPr/>
            <p:nvPr/>
          </p:nvGrpSpPr>
          <p:grpSpPr>
            <a:xfrm>
              <a:off x="940342" y="821389"/>
              <a:ext cx="497703" cy="483698"/>
              <a:chOff x="794331" y="401591"/>
              <a:chExt cx="516235" cy="501709"/>
            </a:xfrm>
          </p:grpSpPr>
          <p:sp>
            <p:nvSpPr>
              <p:cNvPr id="1116" name="Google Shape;1116;p43"/>
              <p:cNvSpPr/>
              <p:nvPr/>
            </p:nvSpPr>
            <p:spPr>
              <a:xfrm>
                <a:off x="794331" y="401591"/>
                <a:ext cx="516235" cy="501709"/>
              </a:xfrm>
              <a:custGeom>
                <a:avLst/>
                <a:gdLst/>
                <a:ahLst/>
                <a:cxnLst/>
                <a:rect l="l" t="t" r="r" b="b"/>
                <a:pathLst>
                  <a:path w="23420" h="22761" extrusionOk="0">
                    <a:moveTo>
                      <a:pt x="1" y="1"/>
                    </a:moveTo>
                    <a:lnTo>
                      <a:pt x="1" y="22761"/>
                    </a:lnTo>
                    <a:lnTo>
                      <a:pt x="23420" y="22761"/>
                    </a:lnTo>
                    <a:lnTo>
                      <a:pt x="23420"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43"/>
              <p:cNvSpPr/>
              <p:nvPr/>
            </p:nvSpPr>
            <p:spPr>
              <a:xfrm>
                <a:off x="826447" y="497189"/>
                <a:ext cx="452004" cy="373995"/>
              </a:xfrm>
              <a:custGeom>
                <a:avLst/>
                <a:gdLst/>
                <a:ahLst/>
                <a:cxnLst/>
                <a:rect l="l" t="t" r="r" b="b"/>
                <a:pathLst>
                  <a:path w="20506" h="16967" extrusionOk="0">
                    <a:moveTo>
                      <a:pt x="1" y="1"/>
                    </a:moveTo>
                    <a:lnTo>
                      <a:pt x="1" y="16967"/>
                    </a:lnTo>
                    <a:lnTo>
                      <a:pt x="20506" y="16967"/>
                    </a:lnTo>
                    <a:lnTo>
                      <a:pt x="20506" y="1"/>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43"/>
              <p:cNvSpPr/>
              <p:nvPr/>
            </p:nvSpPr>
            <p:spPr>
              <a:xfrm>
                <a:off x="1168304" y="449026"/>
                <a:ext cx="20676" cy="3064"/>
              </a:xfrm>
              <a:custGeom>
                <a:avLst/>
                <a:gdLst/>
                <a:ahLst/>
                <a:cxnLst/>
                <a:rect l="l" t="t" r="r" b="b"/>
                <a:pathLst>
                  <a:path w="938" h="139" extrusionOk="0">
                    <a:moveTo>
                      <a:pt x="1" y="0"/>
                    </a:moveTo>
                    <a:lnTo>
                      <a:pt x="1" y="139"/>
                    </a:lnTo>
                    <a:lnTo>
                      <a:pt x="937" y="139"/>
                    </a:lnTo>
                    <a:lnTo>
                      <a:pt x="93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43"/>
              <p:cNvSpPr/>
              <p:nvPr/>
            </p:nvSpPr>
            <p:spPr>
              <a:xfrm>
                <a:off x="1253961" y="442127"/>
                <a:ext cx="16091" cy="16091"/>
              </a:xfrm>
              <a:custGeom>
                <a:avLst/>
                <a:gdLst/>
                <a:ahLst/>
                <a:cxnLst/>
                <a:rect l="l" t="t" r="r" b="b"/>
                <a:pathLst>
                  <a:path w="730" h="730" extrusionOk="0">
                    <a:moveTo>
                      <a:pt x="660" y="1"/>
                    </a:moveTo>
                    <a:lnTo>
                      <a:pt x="0" y="660"/>
                    </a:lnTo>
                    <a:lnTo>
                      <a:pt x="105" y="729"/>
                    </a:lnTo>
                    <a:lnTo>
                      <a:pt x="729" y="105"/>
                    </a:lnTo>
                    <a:lnTo>
                      <a:pt x="66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43"/>
              <p:cNvSpPr/>
              <p:nvPr/>
            </p:nvSpPr>
            <p:spPr>
              <a:xfrm>
                <a:off x="1211132" y="441377"/>
                <a:ext cx="18383" cy="17612"/>
              </a:xfrm>
              <a:custGeom>
                <a:avLst/>
                <a:gdLst/>
                <a:ahLst/>
                <a:cxnLst/>
                <a:rect l="l" t="t" r="r" b="b"/>
                <a:pathLst>
                  <a:path w="834" h="799" extrusionOk="0">
                    <a:moveTo>
                      <a:pt x="694" y="139"/>
                    </a:moveTo>
                    <a:lnTo>
                      <a:pt x="694" y="659"/>
                    </a:lnTo>
                    <a:lnTo>
                      <a:pt x="139" y="659"/>
                    </a:lnTo>
                    <a:lnTo>
                      <a:pt x="139" y="139"/>
                    </a:lnTo>
                    <a:close/>
                    <a:moveTo>
                      <a:pt x="1" y="0"/>
                    </a:moveTo>
                    <a:lnTo>
                      <a:pt x="1" y="798"/>
                    </a:lnTo>
                    <a:lnTo>
                      <a:pt x="833" y="798"/>
                    </a:lnTo>
                    <a:lnTo>
                      <a:pt x="83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21" name="Google Shape;1121;p43"/>
          <p:cNvGrpSpPr/>
          <p:nvPr/>
        </p:nvGrpSpPr>
        <p:grpSpPr>
          <a:xfrm>
            <a:off x="7345658" y="1809450"/>
            <a:ext cx="313200" cy="313200"/>
            <a:chOff x="2053583" y="3822225"/>
            <a:chExt cx="313200" cy="313200"/>
          </a:xfrm>
        </p:grpSpPr>
        <p:sp>
          <p:nvSpPr>
            <p:cNvPr id="1122" name="Google Shape;1122;p43"/>
            <p:cNvSpPr/>
            <p:nvPr/>
          </p:nvSpPr>
          <p:spPr>
            <a:xfrm>
              <a:off x="2053583" y="3822225"/>
              <a:ext cx="313200" cy="313200"/>
            </a:xfrm>
            <a:prstGeom prst="ellipse">
              <a:avLst/>
            </a:prstGeom>
            <a:solidFill>
              <a:schemeClr val="lt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43"/>
            <p:cNvSpPr/>
            <p:nvPr/>
          </p:nvSpPr>
          <p:spPr>
            <a:xfrm>
              <a:off x="2104128" y="3872769"/>
              <a:ext cx="211800" cy="211800"/>
            </a:xfrm>
            <a:prstGeom prst="mathPlus">
              <a:avLst>
                <a:gd name="adj1" fmla="val 0"/>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5" name="Google Shape;1125;p43"/>
          <p:cNvGrpSpPr/>
          <p:nvPr/>
        </p:nvGrpSpPr>
        <p:grpSpPr>
          <a:xfrm>
            <a:off x="7380738" y="2667762"/>
            <a:ext cx="943213" cy="637439"/>
            <a:chOff x="895750" y="3092090"/>
            <a:chExt cx="831391" cy="561868"/>
          </a:xfrm>
        </p:grpSpPr>
        <p:grpSp>
          <p:nvGrpSpPr>
            <p:cNvPr id="1126" name="Google Shape;1126;p43"/>
            <p:cNvGrpSpPr/>
            <p:nvPr/>
          </p:nvGrpSpPr>
          <p:grpSpPr>
            <a:xfrm>
              <a:off x="1013506" y="3092090"/>
              <a:ext cx="713634" cy="457038"/>
              <a:chOff x="1059431" y="4116790"/>
              <a:chExt cx="713634" cy="457038"/>
            </a:xfrm>
          </p:grpSpPr>
          <p:sp>
            <p:nvSpPr>
              <p:cNvPr id="1127" name="Google Shape;1127;p43"/>
              <p:cNvSpPr/>
              <p:nvPr/>
            </p:nvSpPr>
            <p:spPr>
              <a:xfrm>
                <a:off x="1059431" y="4116790"/>
                <a:ext cx="713620" cy="66310"/>
              </a:xfrm>
              <a:custGeom>
                <a:avLst/>
                <a:gdLst/>
                <a:ahLst/>
                <a:cxnLst/>
                <a:rect l="l" t="t" r="r" b="b"/>
                <a:pathLst>
                  <a:path w="25398" h="2360" extrusionOk="0">
                    <a:moveTo>
                      <a:pt x="1" y="0"/>
                    </a:moveTo>
                    <a:lnTo>
                      <a:pt x="1" y="2359"/>
                    </a:lnTo>
                    <a:lnTo>
                      <a:pt x="25398" y="2359"/>
                    </a:lnTo>
                    <a:lnTo>
                      <a:pt x="25398"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28" name="Google Shape;1128;p43"/>
              <p:cNvGrpSpPr/>
              <p:nvPr/>
            </p:nvGrpSpPr>
            <p:grpSpPr>
              <a:xfrm>
                <a:off x="1724274" y="4137245"/>
                <a:ext cx="24417" cy="23433"/>
                <a:chOff x="1724274" y="4137245"/>
                <a:chExt cx="24417" cy="23433"/>
              </a:xfrm>
            </p:grpSpPr>
            <p:sp>
              <p:nvSpPr>
                <p:cNvPr id="1129" name="Google Shape;1129;p43"/>
                <p:cNvSpPr/>
                <p:nvPr/>
              </p:nvSpPr>
              <p:spPr>
                <a:xfrm>
                  <a:off x="1724274" y="4137245"/>
                  <a:ext cx="24417" cy="23433"/>
                </a:xfrm>
                <a:custGeom>
                  <a:avLst/>
                  <a:gdLst/>
                  <a:ahLst/>
                  <a:cxnLst/>
                  <a:rect l="l" t="t" r="r" b="b"/>
                  <a:pathLst>
                    <a:path w="869" h="834" fill="none" extrusionOk="0">
                      <a:moveTo>
                        <a:pt x="1" y="1"/>
                      </a:moveTo>
                      <a:lnTo>
                        <a:pt x="868" y="833"/>
                      </a:lnTo>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43"/>
                <p:cNvSpPr/>
                <p:nvPr/>
              </p:nvSpPr>
              <p:spPr>
                <a:xfrm>
                  <a:off x="1724274" y="4137245"/>
                  <a:ext cx="24417" cy="23433"/>
                </a:xfrm>
                <a:custGeom>
                  <a:avLst/>
                  <a:gdLst/>
                  <a:ahLst/>
                  <a:cxnLst/>
                  <a:rect l="l" t="t" r="r" b="b"/>
                  <a:pathLst>
                    <a:path w="869" h="834" fill="none" extrusionOk="0">
                      <a:moveTo>
                        <a:pt x="868" y="1"/>
                      </a:moveTo>
                      <a:lnTo>
                        <a:pt x="1" y="833"/>
                      </a:lnTo>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31" name="Google Shape;1131;p43"/>
              <p:cNvSpPr/>
              <p:nvPr/>
            </p:nvSpPr>
            <p:spPr>
              <a:xfrm>
                <a:off x="1059445" y="4183100"/>
                <a:ext cx="713620" cy="390728"/>
              </a:xfrm>
              <a:custGeom>
                <a:avLst/>
                <a:gdLst/>
                <a:ahLst/>
                <a:cxnLst/>
                <a:rect l="l" t="t" r="r" b="b"/>
                <a:pathLst>
                  <a:path w="25398" h="2360" extrusionOk="0">
                    <a:moveTo>
                      <a:pt x="1" y="0"/>
                    </a:moveTo>
                    <a:lnTo>
                      <a:pt x="1" y="2359"/>
                    </a:lnTo>
                    <a:lnTo>
                      <a:pt x="25398" y="2359"/>
                    </a:lnTo>
                    <a:lnTo>
                      <a:pt x="25398"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2" name="Google Shape;1132;p43"/>
            <p:cNvGrpSpPr/>
            <p:nvPr/>
          </p:nvGrpSpPr>
          <p:grpSpPr>
            <a:xfrm>
              <a:off x="895750" y="3196922"/>
              <a:ext cx="713634" cy="457036"/>
              <a:chOff x="8009738" y="538175"/>
              <a:chExt cx="634963" cy="406652"/>
            </a:xfrm>
          </p:grpSpPr>
          <p:sp>
            <p:nvSpPr>
              <p:cNvPr id="1133" name="Google Shape;1133;p43"/>
              <p:cNvSpPr/>
              <p:nvPr/>
            </p:nvSpPr>
            <p:spPr>
              <a:xfrm>
                <a:off x="8009738" y="538175"/>
                <a:ext cx="634950" cy="59000"/>
              </a:xfrm>
              <a:custGeom>
                <a:avLst/>
                <a:gdLst/>
                <a:ahLst/>
                <a:cxnLst/>
                <a:rect l="l" t="t" r="r" b="b"/>
                <a:pathLst>
                  <a:path w="25398" h="2360" extrusionOk="0">
                    <a:moveTo>
                      <a:pt x="1" y="0"/>
                    </a:moveTo>
                    <a:lnTo>
                      <a:pt x="1" y="2359"/>
                    </a:lnTo>
                    <a:lnTo>
                      <a:pt x="25398" y="2359"/>
                    </a:lnTo>
                    <a:lnTo>
                      <a:pt x="25398"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43"/>
              <p:cNvSpPr/>
              <p:nvPr/>
            </p:nvSpPr>
            <p:spPr>
              <a:xfrm>
                <a:off x="8601288" y="556375"/>
                <a:ext cx="21725" cy="20850"/>
              </a:xfrm>
              <a:custGeom>
                <a:avLst/>
                <a:gdLst/>
                <a:ahLst/>
                <a:cxnLst/>
                <a:rect l="l" t="t" r="r" b="b"/>
                <a:pathLst>
                  <a:path w="869" h="834" fill="none" extrusionOk="0">
                    <a:moveTo>
                      <a:pt x="1" y="1"/>
                    </a:moveTo>
                    <a:lnTo>
                      <a:pt x="868" y="833"/>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43"/>
              <p:cNvSpPr/>
              <p:nvPr/>
            </p:nvSpPr>
            <p:spPr>
              <a:xfrm>
                <a:off x="8601288" y="556375"/>
                <a:ext cx="21725" cy="20850"/>
              </a:xfrm>
              <a:custGeom>
                <a:avLst/>
                <a:gdLst/>
                <a:ahLst/>
                <a:cxnLst/>
                <a:rect l="l" t="t" r="r" b="b"/>
                <a:pathLst>
                  <a:path w="869" h="834" fill="none" extrusionOk="0">
                    <a:moveTo>
                      <a:pt x="868" y="1"/>
                    </a:moveTo>
                    <a:lnTo>
                      <a:pt x="1" y="833"/>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43"/>
              <p:cNvSpPr/>
              <p:nvPr/>
            </p:nvSpPr>
            <p:spPr>
              <a:xfrm>
                <a:off x="8009750" y="597175"/>
                <a:ext cx="634950" cy="347652"/>
              </a:xfrm>
              <a:custGeom>
                <a:avLst/>
                <a:gdLst/>
                <a:ahLst/>
                <a:cxnLst/>
                <a:rect l="l" t="t" r="r" b="b"/>
                <a:pathLst>
                  <a:path w="25398" h="2360" extrusionOk="0">
                    <a:moveTo>
                      <a:pt x="1" y="0"/>
                    </a:moveTo>
                    <a:lnTo>
                      <a:pt x="1" y="2359"/>
                    </a:lnTo>
                    <a:lnTo>
                      <a:pt x="25398" y="2359"/>
                    </a:lnTo>
                    <a:lnTo>
                      <a:pt x="25398"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37" name="Google Shape;1137;p43"/>
          <p:cNvGrpSpPr/>
          <p:nvPr/>
        </p:nvGrpSpPr>
        <p:grpSpPr>
          <a:xfrm>
            <a:off x="7716627" y="3787518"/>
            <a:ext cx="271451" cy="488410"/>
            <a:chOff x="8063823" y="2506947"/>
            <a:chExt cx="198009" cy="356296"/>
          </a:xfrm>
        </p:grpSpPr>
        <p:sp>
          <p:nvSpPr>
            <p:cNvPr id="1138" name="Google Shape;1138;p43"/>
            <p:cNvSpPr/>
            <p:nvPr/>
          </p:nvSpPr>
          <p:spPr>
            <a:xfrm>
              <a:off x="8063823" y="2506947"/>
              <a:ext cx="198009" cy="39628"/>
            </a:xfrm>
            <a:custGeom>
              <a:avLst/>
              <a:gdLst/>
              <a:ahLst/>
              <a:cxnLst/>
              <a:rect l="l" t="t" r="r" b="b"/>
              <a:pathLst>
                <a:path w="4512" h="903" extrusionOk="0">
                  <a:moveTo>
                    <a:pt x="1" y="0"/>
                  </a:moveTo>
                  <a:lnTo>
                    <a:pt x="1" y="902"/>
                  </a:lnTo>
                  <a:lnTo>
                    <a:pt x="4511" y="902"/>
                  </a:lnTo>
                  <a:lnTo>
                    <a:pt x="4511"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43"/>
            <p:cNvSpPr/>
            <p:nvPr/>
          </p:nvSpPr>
          <p:spPr>
            <a:xfrm>
              <a:off x="8063823" y="2823615"/>
              <a:ext cx="198009" cy="39628"/>
            </a:xfrm>
            <a:custGeom>
              <a:avLst/>
              <a:gdLst/>
              <a:ahLst/>
              <a:cxnLst/>
              <a:rect l="l" t="t" r="r" b="b"/>
              <a:pathLst>
                <a:path w="4512" h="903" extrusionOk="0">
                  <a:moveTo>
                    <a:pt x="1" y="1"/>
                  </a:moveTo>
                  <a:lnTo>
                    <a:pt x="1" y="903"/>
                  </a:lnTo>
                  <a:lnTo>
                    <a:pt x="4511" y="903"/>
                  </a:lnTo>
                  <a:lnTo>
                    <a:pt x="4511" y="1"/>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43"/>
            <p:cNvSpPr/>
            <p:nvPr/>
          </p:nvSpPr>
          <p:spPr>
            <a:xfrm>
              <a:off x="8082122" y="2546531"/>
              <a:ext cx="159917" cy="275642"/>
            </a:xfrm>
            <a:custGeom>
              <a:avLst/>
              <a:gdLst/>
              <a:ahLst/>
              <a:cxnLst/>
              <a:rect l="l" t="t" r="r" b="b"/>
              <a:pathLst>
                <a:path w="3644" h="6281" extrusionOk="0">
                  <a:moveTo>
                    <a:pt x="0" y="0"/>
                  </a:moveTo>
                  <a:lnTo>
                    <a:pt x="0" y="1735"/>
                  </a:lnTo>
                  <a:lnTo>
                    <a:pt x="1214" y="2915"/>
                  </a:lnTo>
                  <a:lnTo>
                    <a:pt x="1214" y="3366"/>
                  </a:lnTo>
                  <a:lnTo>
                    <a:pt x="0" y="4511"/>
                  </a:lnTo>
                  <a:lnTo>
                    <a:pt x="0" y="6280"/>
                  </a:lnTo>
                  <a:lnTo>
                    <a:pt x="3643" y="6280"/>
                  </a:lnTo>
                  <a:lnTo>
                    <a:pt x="3643" y="4511"/>
                  </a:lnTo>
                  <a:lnTo>
                    <a:pt x="2463" y="3366"/>
                  </a:lnTo>
                  <a:lnTo>
                    <a:pt x="2463" y="2915"/>
                  </a:lnTo>
                  <a:lnTo>
                    <a:pt x="3643" y="1735"/>
                  </a:lnTo>
                  <a:lnTo>
                    <a:pt x="3643"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43"/>
            <p:cNvSpPr/>
            <p:nvPr/>
          </p:nvSpPr>
          <p:spPr>
            <a:xfrm>
              <a:off x="8086686" y="2756648"/>
              <a:ext cx="152281" cy="65520"/>
            </a:xfrm>
            <a:custGeom>
              <a:avLst/>
              <a:gdLst/>
              <a:ahLst/>
              <a:cxnLst/>
              <a:rect l="l" t="t" r="r" b="b"/>
              <a:pathLst>
                <a:path w="3470" h="1493" extrusionOk="0">
                  <a:moveTo>
                    <a:pt x="1527" y="0"/>
                  </a:moveTo>
                  <a:lnTo>
                    <a:pt x="0" y="1492"/>
                  </a:lnTo>
                  <a:lnTo>
                    <a:pt x="3470" y="1492"/>
                  </a:lnTo>
                  <a:lnTo>
                    <a:pt x="19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43"/>
            <p:cNvSpPr/>
            <p:nvPr/>
          </p:nvSpPr>
          <p:spPr>
            <a:xfrm>
              <a:off x="8086686" y="2756648"/>
              <a:ext cx="152281" cy="65520"/>
            </a:xfrm>
            <a:custGeom>
              <a:avLst/>
              <a:gdLst/>
              <a:ahLst/>
              <a:cxnLst/>
              <a:rect l="l" t="t" r="r" b="b"/>
              <a:pathLst>
                <a:path w="3470" h="1493" fill="none" extrusionOk="0">
                  <a:moveTo>
                    <a:pt x="1527" y="0"/>
                  </a:moveTo>
                  <a:lnTo>
                    <a:pt x="0" y="1492"/>
                  </a:lnTo>
                  <a:lnTo>
                    <a:pt x="3470" y="1492"/>
                  </a:lnTo>
                  <a:lnTo>
                    <a:pt x="194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43"/>
            <p:cNvSpPr/>
            <p:nvPr/>
          </p:nvSpPr>
          <p:spPr>
            <a:xfrm>
              <a:off x="8153654" y="2726192"/>
              <a:ext cx="18344" cy="19836"/>
            </a:xfrm>
            <a:custGeom>
              <a:avLst/>
              <a:gdLst/>
              <a:ahLst/>
              <a:cxnLst/>
              <a:rect l="l" t="t" r="r" b="b"/>
              <a:pathLst>
                <a:path w="418" h="452" extrusionOk="0">
                  <a:moveTo>
                    <a:pt x="1" y="0"/>
                  </a:moveTo>
                  <a:lnTo>
                    <a:pt x="1" y="451"/>
                  </a:lnTo>
                  <a:lnTo>
                    <a:pt x="417" y="451"/>
                  </a:lnTo>
                  <a:lnTo>
                    <a:pt x="41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43"/>
            <p:cNvSpPr/>
            <p:nvPr/>
          </p:nvSpPr>
          <p:spPr>
            <a:xfrm>
              <a:off x="8153654" y="2698765"/>
              <a:ext cx="18344" cy="19836"/>
            </a:xfrm>
            <a:custGeom>
              <a:avLst/>
              <a:gdLst/>
              <a:ahLst/>
              <a:cxnLst/>
              <a:rect l="l" t="t" r="r" b="b"/>
              <a:pathLst>
                <a:path w="418" h="452" extrusionOk="0">
                  <a:moveTo>
                    <a:pt x="1" y="1"/>
                  </a:moveTo>
                  <a:lnTo>
                    <a:pt x="1" y="452"/>
                  </a:lnTo>
                  <a:lnTo>
                    <a:pt x="417" y="452"/>
                  </a:lnTo>
                  <a:lnTo>
                    <a:pt x="41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43"/>
            <p:cNvSpPr/>
            <p:nvPr/>
          </p:nvSpPr>
          <p:spPr>
            <a:xfrm>
              <a:off x="8124734" y="2628726"/>
              <a:ext cx="74648" cy="27472"/>
            </a:xfrm>
            <a:custGeom>
              <a:avLst/>
              <a:gdLst/>
              <a:ahLst/>
              <a:cxnLst/>
              <a:rect l="l" t="t" r="r" b="b"/>
              <a:pathLst>
                <a:path w="1701" h="626" extrusionOk="0">
                  <a:moveTo>
                    <a:pt x="1" y="1"/>
                  </a:moveTo>
                  <a:lnTo>
                    <a:pt x="660" y="625"/>
                  </a:lnTo>
                  <a:lnTo>
                    <a:pt x="1076" y="625"/>
                  </a:lnTo>
                  <a:lnTo>
                    <a:pt x="17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6" name="Google Shape;1146;p43"/>
          <p:cNvGrpSpPr/>
          <p:nvPr/>
        </p:nvGrpSpPr>
        <p:grpSpPr>
          <a:xfrm>
            <a:off x="6328267" y="2122662"/>
            <a:ext cx="637467" cy="637467"/>
            <a:chOff x="1526703" y="2379293"/>
            <a:chExt cx="385200" cy="385200"/>
          </a:xfrm>
        </p:grpSpPr>
        <p:sp>
          <p:nvSpPr>
            <p:cNvPr id="1147" name="Google Shape;1147;p43"/>
            <p:cNvSpPr/>
            <p:nvPr/>
          </p:nvSpPr>
          <p:spPr>
            <a:xfrm rot="2700000">
              <a:off x="1583115" y="2435704"/>
              <a:ext cx="272378" cy="272378"/>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43"/>
            <p:cNvSpPr/>
            <p:nvPr/>
          </p:nvSpPr>
          <p:spPr>
            <a:xfrm rot="2700000">
              <a:off x="1627238" y="2479547"/>
              <a:ext cx="184131" cy="184131"/>
            </a:xfrm>
            <a:prstGeom prst="mathPlus">
              <a:avLst>
                <a:gd name="adj1" fmla="val 0"/>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9" name="Picture 8" descr="Graphical user interface, text&#10;&#10;Description automatically generated">
            <a:extLst>
              <a:ext uri="{FF2B5EF4-FFF2-40B4-BE49-F238E27FC236}">
                <a16:creationId xmlns:a16="http://schemas.microsoft.com/office/drawing/2014/main" id="{B004C288-D178-5C21-1A8B-60FEB4D1112A}"/>
              </a:ext>
            </a:extLst>
          </p:cNvPr>
          <p:cNvPicPr>
            <a:picLocks noChangeAspect="1"/>
          </p:cNvPicPr>
          <p:nvPr/>
        </p:nvPicPr>
        <p:blipFill rotWithShape="1">
          <a:blip r:embed="rId3"/>
          <a:srcRect r="30016" b="31486"/>
          <a:stretch/>
        </p:blipFill>
        <p:spPr>
          <a:xfrm>
            <a:off x="1263980" y="1778626"/>
            <a:ext cx="3959729" cy="1538315"/>
          </a:xfrm>
          <a:prstGeom prst="rect">
            <a:avLst/>
          </a:prstGeom>
        </p:spPr>
      </p:pic>
      <p:sp>
        <p:nvSpPr>
          <p:cNvPr id="3" name="TextBox 2">
            <a:extLst>
              <a:ext uri="{FF2B5EF4-FFF2-40B4-BE49-F238E27FC236}">
                <a16:creationId xmlns:a16="http://schemas.microsoft.com/office/drawing/2014/main" id="{85506A15-DD40-694D-3C7B-BA01BB2D8849}"/>
              </a:ext>
            </a:extLst>
          </p:cNvPr>
          <p:cNvSpPr txBox="1"/>
          <p:nvPr/>
        </p:nvSpPr>
        <p:spPr>
          <a:xfrm>
            <a:off x="1250818" y="3849015"/>
            <a:ext cx="4330870" cy="369332"/>
          </a:xfrm>
          <a:prstGeom prst="rect">
            <a:avLst/>
          </a:prstGeom>
          <a:noFill/>
        </p:spPr>
        <p:txBody>
          <a:bodyPr wrap="square" rtlCol="0">
            <a:spAutoFit/>
          </a:bodyPr>
          <a:lstStyle/>
          <a:p>
            <a:r>
              <a:rPr lang="en-US" sz="1800" dirty="0">
                <a:latin typeface="Raleway" pitchFamily="2" charset="0"/>
              </a:rPr>
              <a:t>DFS(u): ?</a:t>
            </a:r>
          </a:p>
        </p:txBody>
      </p:sp>
      <p:sp>
        <p:nvSpPr>
          <p:cNvPr id="6" name="Google Shape;859;p43">
            <a:extLst>
              <a:ext uri="{FF2B5EF4-FFF2-40B4-BE49-F238E27FC236}">
                <a16:creationId xmlns:a16="http://schemas.microsoft.com/office/drawing/2014/main" id="{CB87179B-8F2A-FEE1-D87C-C8DA79A89CF3}"/>
              </a:ext>
            </a:extLst>
          </p:cNvPr>
          <p:cNvSpPr txBox="1">
            <a:spLocks/>
          </p:cNvSpPr>
          <p:nvPr/>
        </p:nvSpPr>
        <p:spPr>
          <a:xfrm>
            <a:off x="1397913" y="393807"/>
            <a:ext cx="6343800" cy="57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1pPr>
            <a:lvl2pPr marR="0" lvl="1"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2pPr>
            <a:lvl3pPr marR="0" lvl="2"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3pPr>
            <a:lvl4pPr marR="0" lvl="3"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4pPr>
            <a:lvl5pPr marR="0" lvl="4"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5pPr>
            <a:lvl6pPr marR="0" lvl="5"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6pPr>
            <a:lvl7pPr marR="0" lvl="6"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7pPr>
            <a:lvl8pPr marR="0" lvl="7"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8pPr>
            <a:lvl9pPr marR="0" lvl="8" algn="l" rtl="0">
              <a:lnSpc>
                <a:spcPct val="100000"/>
              </a:lnSpc>
              <a:spcBef>
                <a:spcPts val="0"/>
              </a:spcBef>
              <a:spcAft>
                <a:spcPts val="0"/>
              </a:spcAft>
              <a:buClr>
                <a:schemeClr val="dk1"/>
              </a:buClr>
              <a:buSzPts val="2800"/>
              <a:buFont typeface="Raleway Black"/>
              <a:buNone/>
              <a:defRPr sz="2800" b="0" i="0" u="none" strike="noStrike" cap="none">
                <a:solidFill>
                  <a:schemeClr val="dk1"/>
                </a:solidFill>
                <a:latin typeface="Raleway Black"/>
                <a:ea typeface="Raleway Black"/>
                <a:cs typeface="Raleway Black"/>
                <a:sym typeface="Raleway Black"/>
              </a:defRPr>
            </a:lvl9pPr>
          </a:lstStyle>
          <a:p>
            <a:r>
              <a:rPr lang="en-US"/>
              <a:t>DEPTH-FIRST SEARCH (DFS)</a:t>
            </a:r>
          </a:p>
        </p:txBody>
      </p:sp>
      <p:sp>
        <p:nvSpPr>
          <p:cNvPr id="7" name="Google Shape;1149;p43">
            <a:extLst>
              <a:ext uri="{FF2B5EF4-FFF2-40B4-BE49-F238E27FC236}">
                <a16:creationId xmlns:a16="http://schemas.microsoft.com/office/drawing/2014/main" id="{B5A71FE4-E096-235C-9A21-04F4DEE46D4D}"/>
              </a:ext>
            </a:extLst>
          </p:cNvPr>
          <p:cNvSpPr/>
          <p:nvPr/>
        </p:nvSpPr>
        <p:spPr>
          <a:xfrm rot="10800000">
            <a:off x="873457" y="538167"/>
            <a:ext cx="358302" cy="354998"/>
          </a:xfrm>
          <a:custGeom>
            <a:avLst/>
            <a:gdLst/>
            <a:ahLst/>
            <a:cxnLst/>
            <a:rect l="l" t="t" r="r" b="b"/>
            <a:pathLst>
              <a:path w="3678" h="3644" fill="none" extrusionOk="0">
                <a:moveTo>
                  <a:pt x="3157" y="0"/>
                </a:moveTo>
                <a:lnTo>
                  <a:pt x="1839" y="1319"/>
                </a:lnTo>
                <a:lnTo>
                  <a:pt x="486" y="0"/>
                </a:lnTo>
                <a:lnTo>
                  <a:pt x="0" y="486"/>
                </a:lnTo>
                <a:lnTo>
                  <a:pt x="1319" y="1805"/>
                </a:lnTo>
                <a:lnTo>
                  <a:pt x="0" y="3158"/>
                </a:lnTo>
                <a:lnTo>
                  <a:pt x="486" y="3643"/>
                </a:lnTo>
                <a:lnTo>
                  <a:pt x="1839" y="2325"/>
                </a:lnTo>
                <a:lnTo>
                  <a:pt x="3157" y="3643"/>
                </a:lnTo>
                <a:lnTo>
                  <a:pt x="3678" y="3158"/>
                </a:lnTo>
                <a:lnTo>
                  <a:pt x="2325" y="1805"/>
                </a:lnTo>
                <a:lnTo>
                  <a:pt x="3678" y="486"/>
                </a:lnTo>
                <a:lnTo>
                  <a:pt x="3157" y="0"/>
                </a:lnTo>
                <a:lnTo>
                  <a:pt x="3157" y="0"/>
                </a:lnTo>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TextBox 7">
            <a:extLst>
              <a:ext uri="{FF2B5EF4-FFF2-40B4-BE49-F238E27FC236}">
                <a16:creationId xmlns:a16="http://schemas.microsoft.com/office/drawing/2014/main" id="{AFAF186F-7571-2A7E-47CE-6AFA7250511F}"/>
              </a:ext>
            </a:extLst>
          </p:cNvPr>
          <p:cNvSpPr txBox="1"/>
          <p:nvPr/>
        </p:nvSpPr>
        <p:spPr>
          <a:xfrm>
            <a:off x="1231759" y="1014927"/>
            <a:ext cx="2467342" cy="369332"/>
          </a:xfrm>
          <a:prstGeom prst="rect">
            <a:avLst/>
          </a:prstGeom>
          <a:noFill/>
        </p:spPr>
        <p:txBody>
          <a:bodyPr wrap="none" rtlCol="0">
            <a:spAutoFit/>
          </a:bodyPr>
          <a:lstStyle/>
          <a:p>
            <a:r>
              <a:rPr lang="en-US" sz="1800" dirty="0">
                <a:latin typeface="Raleway Black" pitchFamily="2" charset="0"/>
              </a:rPr>
              <a:t>Pseudocode for DFS</a:t>
            </a:r>
          </a:p>
        </p:txBody>
      </p:sp>
      <p:sp>
        <p:nvSpPr>
          <p:cNvPr id="10" name="TextBox 9">
            <a:extLst>
              <a:ext uri="{FF2B5EF4-FFF2-40B4-BE49-F238E27FC236}">
                <a16:creationId xmlns:a16="http://schemas.microsoft.com/office/drawing/2014/main" id="{2E5FCD5F-7ADC-9E7E-A5E1-31F4C4DDEA74}"/>
              </a:ext>
            </a:extLst>
          </p:cNvPr>
          <p:cNvSpPr txBox="1"/>
          <p:nvPr/>
        </p:nvSpPr>
        <p:spPr>
          <a:xfrm>
            <a:off x="1254077" y="1384259"/>
            <a:ext cx="1535998" cy="369332"/>
          </a:xfrm>
          <a:prstGeom prst="rect">
            <a:avLst/>
          </a:prstGeom>
          <a:noFill/>
        </p:spPr>
        <p:txBody>
          <a:bodyPr wrap="none" rtlCol="0">
            <a:spAutoFit/>
          </a:bodyPr>
          <a:lstStyle/>
          <a:p>
            <a:r>
              <a:rPr lang="en-US" sz="1800" dirty="0">
                <a:latin typeface="Raleway" pitchFamily="2" charset="0"/>
              </a:rPr>
              <a:t>Input: G(E, V)</a:t>
            </a:r>
          </a:p>
        </p:txBody>
      </p:sp>
    </p:spTree>
    <p:extLst>
      <p:ext uri="{BB962C8B-B14F-4D97-AF65-F5344CB8AC3E}">
        <p14:creationId xmlns:p14="http://schemas.microsoft.com/office/powerpoint/2010/main" val="1353925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barn(inVertical)">
                                      <p:cBhvr>
                                        <p:cTn id="12"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858"/>
        <p:cNvGrpSpPr/>
        <p:nvPr/>
      </p:nvGrpSpPr>
      <p:grpSpPr>
        <a:xfrm>
          <a:off x="0" y="0"/>
          <a:ext cx="0" cy="0"/>
          <a:chOff x="0" y="0"/>
          <a:chExt cx="0" cy="0"/>
        </a:xfrm>
      </p:grpSpPr>
      <p:sp>
        <p:nvSpPr>
          <p:cNvPr id="859" name="Google Shape;859;p43"/>
          <p:cNvSpPr txBox="1">
            <a:spLocks noGrp="1"/>
          </p:cNvSpPr>
          <p:nvPr>
            <p:ph type="title"/>
          </p:nvPr>
        </p:nvSpPr>
        <p:spPr>
          <a:xfrm>
            <a:off x="1400100" y="604850"/>
            <a:ext cx="63438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DEPTH-FIRST SEARCH (DFS)</a:t>
            </a:r>
            <a:endParaRPr/>
          </a:p>
        </p:txBody>
      </p:sp>
      <p:grpSp>
        <p:nvGrpSpPr>
          <p:cNvPr id="861" name="Google Shape;861;p43"/>
          <p:cNvGrpSpPr/>
          <p:nvPr/>
        </p:nvGrpSpPr>
        <p:grpSpPr>
          <a:xfrm>
            <a:off x="6242780" y="1274528"/>
            <a:ext cx="1660716" cy="3211701"/>
            <a:chOff x="1107905" y="1270591"/>
            <a:chExt cx="1660716" cy="3211701"/>
          </a:xfrm>
        </p:grpSpPr>
        <p:sp>
          <p:nvSpPr>
            <p:cNvPr id="862" name="Google Shape;862;p43"/>
            <p:cNvSpPr/>
            <p:nvPr/>
          </p:nvSpPr>
          <p:spPr>
            <a:xfrm>
              <a:off x="1158951" y="1334369"/>
              <a:ext cx="15337" cy="3101984"/>
            </a:xfrm>
            <a:custGeom>
              <a:avLst/>
              <a:gdLst/>
              <a:ahLst/>
              <a:cxnLst/>
              <a:rect l="l" t="t" r="r" b="b"/>
              <a:pathLst>
                <a:path w="265" h="53598" extrusionOk="0">
                  <a:moveTo>
                    <a:pt x="0" y="0"/>
                  </a:moveTo>
                  <a:lnTo>
                    <a:pt x="0" y="5113"/>
                  </a:lnTo>
                  <a:lnTo>
                    <a:pt x="265" y="5113"/>
                  </a:lnTo>
                  <a:lnTo>
                    <a:pt x="265" y="0"/>
                  </a:lnTo>
                  <a:close/>
                  <a:moveTo>
                    <a:pt x="0" y="5378"/>
                  </a:moveTo>
                  <a:lnTo>
                    <a:pt x="0" y="10447"/>
                  </a:lnTo>
                  <a:lnTo>
                    <a:pt x="265" y="10447"/>
                  </a:lnTo>
                  <a:lnTo>
                    <a:pt x="265" y="5378"/>
                  </a:lnTo>
                  <a:close/>
                  <a:moveTo>
                    <a:pt x="0" y="10755"/>
                  </a:moveTo>
                  <a:lnTo>
                    <a:pt x="0" y="15824"/>
                  </a:lnTo>
                  <a:lnTo>
                    <a:pt x="265" y="15824"/>
                  </a:lnTo>
                  <a:lnTo>
                    <a:pt x="265" y="10755"/>
                  </a:lnTo>
                  <a:close/>
                  <a:moveTo>
                    <a:pt x="0" y="16089"/>
                  </a:moveTo>
                  <a:lnTo>
                    <a:pt x="0" y="21201"/>
                  </a:lnTo>
                  <a:lnTo>
                    <a:pt x="265" y="21201"/>
                  </a:lnTo>
                  <a:lnTo>
                    <a:pt x="265" y="16089"/>
                  </a:lnTo>
                  <a:close/>
                  <a:moveTo>
                    <a:pt x="0" y="21466"/>
                  </a:moveTo>
                  <a:lnTo>
                    <a:pt x="0" y="26579"/>
                  </a:lnTo>
                  <a:lnTo>
                    <a:pt x="265" y="26579"/>
                  </a:lnTo>
                  <a:lnTo>
                    <a:pt x="265" y="21466"/>
                  </a:lnTo>
                  <a:close/>
                  <a:moveTo>
                    <a:pt x="0" y="26843"/>
                  </a:moveTo>
                  <a:lnTo>
                    <a:pt x="0" y="31956"/>
                  </a:lnTo>
                  <a:lnTo>
                    <a:pt x="265" y="31956"/>
                  </a:lnTo>
                  <a:lnTo>
                    <a:pt x="265" y="26843"/>
                  </a:lnTo>
                  <a:close/>
                  <a:moveTo>
                    <a:pt x="0" y="32221"/>
                  </a:moveTo>
                  <a:lnTo>
                    <a:pt x="0" y="37334"/>
                  </a:lnTo>
                  <a:lnTo>
                    <a:pt x="265" y="37334"/>
                  </a:lnTo>
                  <a:lnTo>
                    <a:pt x="265" y="32221"/>
                  </a:lnTo>
                  <a:close/>
                  <a:moveTo>
                    <a:pt x="0" y="37598"/>
                  </a:moveTo>
                  <a:lnTo>
                    <a:pt x="0" y="42711"/>
                  </a:lnTo>
                  <a:lnTo>
                    <a:pt x="265" y="42711"/>
                  </a:lnTo>
                  <a:lnTo>
                    <a:pt x="265" y="37598"/>
                  </a:lnTo>
                  <a:close/>
                  <a:moveTo>
                    <a:pt x="0" y="42975"/>
                  </a:moveTo>
                  <a:lnTo>
                    <a:pt x="0" y="48088"/>
                  </a:lnTo>
                  <a:lnTo>
                    <a:pt x="265" y="48088"/>
                  </a:lnTo>
                  <a:lnTo>
                    <a:pt x="265" y="42975"/>
                  </a:lnTo>
                  <a:close/>
                  <a:moveTo>
                    <a:pt x="0" y="48353"/>
                  </a:moveTo>
                  <a:lnTo>
                    <a:pt x="0" y="53598"/>
                  </a:lnTo>
                  <a:lnTo>
                    <a:pt x="44" y="53598"/>
                  </a:lnTo>
                  <a:lnTo>
                    <a:pt x="44"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43"/>
            <p:cNvSpPr/>
            <p:nvPr/>
          </p:nvSpPr>
          <p:spPr>
            <a:xfrm>
              <a:off x="1470143" y="1334369"/>
              <a:ext cx="15395" cy="3086705"/>
            </a:xfrm>
            <a:custGeom>
              <a:avLst/>
              <a:gdLst/>
              <a:ahLst/>
              <a:cxnLst/>
              <a:rect l="l" t="t" r="r" b="b"/>
              <a:pathLst>
                <a:path w="266" h="53334" extrusionOk="0">
                  <a:moveTo>
                    <a:pt x="1" y="0"/>
                  </a:moveTo>
                  <a:lnTo>
                    <a:pt x="1" y="5113"/>
                  </a:lnTo>
                  <a:lnTo>
                    <a:pt x="265" y="5113"/>
                  </a:lnTo>
                  <a:lnTo>
                    <a:pt x="265" y="0"/>
                  </a:lnTo>
                  <a:close/>
                  <a:moveTo>
                    <a:pt x="1" y="5378"/>
                  </a:moveTo>
                  <a:lnTo>
                    <a:pt x="1" y="10447"/>
                  </a:lnTo>
                  <a:lnTo>
                    <a:pt x="265" y="10447"/>
                  </a:lnTo>
                  <a:lnTo>
                    <a:pt x="265" y="5378"/>
                  </a:lnTo>
                  <a:close/>
                  <a:moveTo>
                    <a:pt x="1" y="10755"/>
                  </a:moveTo>
                  <a:lnTo>
                    <a:pt x="1" y="15824"/>
                  </a:lnTo>
                  <a:lnTo>
                    <a:pt x="265" y="15824"/>
                  </a:lnTo>
                  <a:lnTo>
                    <a:pt x="265" y="10755"/>
                  </a:lnTo>
                  <a:close/>
                  <a:moveTo>
                    <a:pt x="1" y="16089"/>
                  </a:moveTo>
                  <a:lnTo>
                    <a:pt x="1" y="21201"/>
                  </a:lnTo>
                  <a:lnTo>
                    <a:pt x="265" y="21201"/>
                  </a:lnTo>
                  <a:lnTo>
                    <a:pt x="265" y="16089"/>
                  </a:lnTo>
                  <a:close/>
                  <a:moveTo>
                    <a:pt x="1" y="21466"/>
                  </a:moveTo>
                  <a:lnTo>
                    <a:pt x="1" y="26579"/>
                  </a:lnTo>
                  <a:lnTo>
                    <a:pt x="265" y="26579"/>
                  </a:lnTo>
                  <a:lnTo>
                    <a:pt x="265" y="21466"/>
                  </a:lnTo>
                  <a:close/>
                  <a:moveTo>
                    <a:pt x="1" y="26843"/>
                  </a:moveTo>
                  <a:lnTo>
                    <a:pt x="1" y="31956"/>
                  </a:lnTo>
                  <a:lnTo>
                    <a:pt x="265" y="31956"/>
                  </a:lnTo>
                  <a:lnTo>
                    <a:pt x="265" y="26843"/>
                  </a:lnTo>
                  <a:close/>
                  <a:moveTo>
                    <a:pt x="1" y="32221"/>
                  </a:moveTo>
                  <a:lnTo>
                    <a:pt x="1" y="37334"/>
                  </a:lnTo>
                  <a:lnTo>
                    <a:pt x="265" y="37334"/>
                  </a:lnTo>
                  <a:lnTo>
                    <a:pt x="265" y="32221"/>
                  </a:lnTo>
                  <a:close/>
                  <a:moveTo>
                    <a:pt x="1" y="37598"/>
                  </a:moveTo>
                  <a:lnTo>
                    <a:pt x="1" y="42711"/>
                  </a:lnTo>
                  <a:lnTo>
                    <a:pt x="265" y="42711"/>
                  </a:lnTo>
                  <a:lnTo>
                    <a:pt x="265" y="37598"/>
                  </a:lnTo>
                  <a:close/>
                  <a:moveTo>
                    <a:pt x="1" y="42975"/>
                  </a:moveTo>
                  <a:lnTo>
                    <a:pt x="1" y="48088"/>
                  </a:lnTo>
                  <a:lnTo>
                    <a:pt x="265" y="48088"/>
                  </a:lnTo>
                  <a:lnTo>
                    <a:pt x="265" y="42975"/>
                  </a:lnTo>
                  <a:close/>
                  <a:moveTo>
                    <a:pt x="1" y="48353"/>
                  </a:moveTo>
                  <a:lnTo>
                    <a:pt x="1"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43"/>
            <p:cNvSpPr/>
            <p:nvPr/>
          </p:nvSpPr>
          <p:spPr>
            <a:xfrm>
              <a:off x="1470143" y="4132728"/>
              <a:ext cx="15395" cy="288333"/>
            </a:xfrm>
            <a:custGeom>
              <a:avLst/>
              <a:gdLst/>
              <a:ahLst/>
              <a:cxnLst/>
              <a:rect l="l" t="t" r="r" b="b"/>
              <a:pathLst>
                <a:path w="266" h="4982" fill="none" extrusionOk="0">
                  <a:moveTo>
                    <a:pt x="265" y="1"/>
                  </a:moveTo>
                  <a:lnTo>
                    <a:pt x="1" y="1"/>
                  </a:lnTo>
                  <a:lnTo>
                    <a:pt x="1" y="4981"/>
                  </a:lnTo>
                  <a:lnTo>
                    <a:pt x="265" y="4981"/>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43"/>
            <p:cNvSpPr/>
            <p:nvPr/>
          </p:nvSpPr>
          <p:spPr>
            <a:xfrm>
              <a:off x="1470143" y="3821535"/>
              <a:ext cx="15395" cy="295973"/>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43"/>
            <p:cNvSpPr/>
            <p:nvPr/>
          </p:nvSpPr>
          <p:spPr>
            <a:xfrm>
              <a:off x="1470143" y="3510285"/>
              <a:ext cx="15395" cy="295973"/>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43"/>
            <p:cNvSpPr/>
            <p:nvPr/>
          </p:nvSpPr>
          <p:spPr>
            <a:xfrm>
              <a:off x="1470143" y="3199093"/>
              <a:ext cx="15395" cy="295973"/>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43"/>
            <p:cNvSpPr/>
            <p:nvPr/>
          </p:nvSpPr>
          <p:spPr>
            <a:xfrm>
              <a:off x="1470143" y="2887900"/>
              <a:ext cx="15395" cy="295973"/>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43"/>
            <p:cNvSpPr/>
            <p:nvPr/>
          </p:nvSpPr>
          <p:spPr>
            <a:xfrm>
              <a:off x="1470143" y="2576650"/>
              <a:ext cx="15395" cy="295973"/>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43"/>
            <p:cNvSpPr/>
            <p:nvPr/>
          </p:nvSpPr>
          <p:spPr>
            <a:xfrm>
              <a:off x="1470143" y="2265458"/>
              <a:ext cx="15395" cy="295973"/>
            </a:xfrm>
            <a:custGeom>
              <a:avLst/>
              <a:gdLst/>
              <a:ahLst/>
              <a:cxnLst/>
              <a:rect l="l" t="t" r="r" b="b"/>
              <a:pathLst>
                <a:path w="266" h="5114" fill="none" extrusionOk="0">
                  <a:moveTo>
                    <a:pt x="265" y="1"/>
                  </a:moveTo>
                  <a:lnTo>
                    <a:pt x="1" y="1"/>
                  </a:lnTo>
                  <a:lnTo>
                    <a:pt x="1" y="5113"/>
                  </a:lnTo>
                  <a:lnTo>
                    <a:pt x="265" y="5113"/>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43"/>
            <p:cNvSpPr/>
            <p:nvPr/>
          </p:nvSpPr>
          <p:spPr>
            <a:xfrm>
              <a:off x="1470143" y="1956812"/>
              <a:ext cx="15395" cy="293426"/>
            </a:xfrm>
            <a:custGeom>
              <a:avLst/>
              <a:gdLst/>
              <a:ahLst/>
              <a:cxnLst/>
              <a:rect l="l" t="t" r="r" b="b"/>
              <a:pathLst>
                <a:path w="266" h="5070" fill="none" extrusionOk="0">
                  <a:moveTo>
                    <a:pt x="265" y="0"/>
                  </a:moveTo>
                  <a:lnTo>
                    <a:pt x="1" y="0"/>
                  </a:lnTo>
                  <a:lnTo>
                    <a:pt x="1" y="5069"/>
                  </a:lnTo>
                  <a:lnTo>
                    <a:pt x="265" y="5069"/>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43"/>
            <p:cNvSpPr/>
            <p:nvPr/>
          </p:nvSpPr>
          <p:spPr>
            <a:xfrm>
              <a:off x="1470143" y="1645561"/>
              <a:ext cx="15395" cy="293426"/>
            </a:xfrm>
            <a:custGeom>
              <a:avLst/>
              <a:gdLst/>
              <a:ahLst/>
              <a:cxnLst/>
              <a:rect l="l" t="t" r="r" b="b"/>
              <a:pathLst>
                <a:path w="266" h="5070" fill="none" extrusionOk="0">
                  <a:moveTo>
                    <a:pt x="265" y="1"/>
                  </a:moveTo>
                  <a:lnTo>
                    <a:pt x="1" y="1"/>
                  </a:lnTo>
                  <a:lnTo>
                    <a:pt x="1" y="5070"/>
                  </a:lnTo>
                  <a:lnTo>
                    <a:pt x="265" y="5070"/>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43"/>
            <p:cNvSpPr/>
            <p:nvPr/>
          </p:nvSpPr>
          <p:spPr>
            <a:xfrm>
              <a:off x="1470143" y="1334369"/>
              <a:ext cx="15395" cy="295973"/>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43"/>
            <p:cNvSpPr/>
            <p:nvPr/>
          </p:nvSpPr>
          <p:spPr>
            <a:xfrm>
              <a:off x="1781393" y="1334369"/>
              <a:ext cx="15337" cy="3086705"/>
            </a:xfrm>
            <a:custGeom>
              <a:avLst/>
              <a:gdLst/>
              <a:ahLst/>
              <a:cxnLst/>
              <a:rect l="l" t="t" r="r" b="b"/>
              <a:pathLst>
                <a:path w="265" h="53334" extrusionOk="0">
                  <a:moveTo>
                    <a:pt x="0" y="0"/>
                  </a:moveTo>
                  <a:lnTo>
                    <a:pt x="0" y="5113"/>
                  </a:lnTo>
                  <a:lnTo>
                    <a:pt x="265" y="5113"/>
                  </a:lnTo>
                  <a:lnTo>
                    <a:pt x="265" y="0"/>
                  </a:lnTo>
                  <a:close/>
                  <a:moveTo>
                    <a:pt x="0" y="5378"/>
                  </a:moveTo>
                  <a:lnTo>
                    <a:pt x="0" y="10447"/>
                  </a:lnTo>
                  <a:lnTo>
                    <a:pt x="265" y="10447"/>
                  </a:lnTo>
                  <a:lnTo>
                    <a:pt x="265" y="5378"/>
                  </a:lnTo>
                  <a:close/>
                  <a:moveTo>
                    <a:pt x="0" y="10755"/>
                  </a:moveTo>
                  <a:lnTo>
                    <a:pt x="0" y="15824"/>
                  </a:lnTo>
                  <a:lnTo>
                    <a:pt x="265" y="15824"/>
                  </a:lnTo>
                  <a:lnTo>
                    <a:pt x="265" y="10755"/>
                  </a:lnTo>
                  <a:close/>
                  <a:moveTo>
                    <a:pt x="0" y="16089"/>
                  </a:moveTo>
                  <a:lnTo>
                    <a:pt x="0" y="21201"/>
                  </a:lnTo>
                  <a:lnTo>
                    <a:pt x="265" y="21201"/>
                  </a:lnTo>
                  <a:lnTo>
                    <a:pt x="265" y="16089"/>
                  </a:lnTo>
                  <a:close/>
                  <a:moveTo>
                    <a:pt x="0" y="21466"/>
                  </a:moveTo>
                  <a:lnTo>
                    <a:pt x="0" y="26579"/>
                  </a:lnTo>
                  <a:lnTo>
                    <a:pt x="265" y="26579"/>
                  </a:lnTo>
                  <a:lnTo>
                    <a:pt x="265" y="21466"/>
                  </a:lnTo>
                  <a:close/>
                  <a:moveTo>
                    <a:pt x="0" y="26843"/>
                  </a:moveTo>
                  <a:lnTo>
                    <a:pt x="0" y="31956"/>
                  </a:lnTo>
                  <a:lnTo>
                    <a:pt x="265" y="31956"/>
                  </a:lnTo>
                  <a:lnTo>
                    <a:pt x="265" y="26843"/>
                  </a:lnTo>
                  <a:close/>
                  <a:moveTo>
                    <a:pt x="0" y="32221"/>
                  </a:moveTo>
                  <a:lnTo>
                    <a:pt x="0" y="37334"/>
                  </a:lnTo>
                  <a:lnTo>
                    <a:pt x="265" y="37334"/>
                  </a:lnTo>
                  <a:lnTo>
                    <a:pt x="265" y="32221"/>
                  </a:lnTo>
                  <a:close/>
                  <a:moveTo>
                    <a:pt x="0" y="37598"/>
                  </a:moveTo>
                  <a:lnTo>
                    <a:pt x="0" y="42711"/>
                  </a:lnTo>
                  <a:lnTo>
                    <a:pt x="265" y="42711"/>
                  </a:lnTo>
                  <a:lnTo>
                    <a:pt x="265" y="37598"/>
                  </a:lnTo>
                  <a:close/>
                  <a:moveTo>
                    <a:pt x="0" y="42975"/>
                  </a:moveTo>
                  <a:lnTo>
                    <a:pt x="0" y="48088"/>
                  </a:lnTo>
                  <a:lnTo>
                    <a:pt x="265" y="48088"/>
                  </a:lnTo>
                  <a:lnTo>
                    <a:pt x="265" y="42975"/>
                  </a:lnTo>
                  <a:close/>
                  <a:moveTo>
                    <a:pt x="0" y="48353"/>
                  </a:moveTo>
                  <a:lnTo>
                    <a:pt x="0"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43"/>
            <p:cNvSpPr/>
            <p:nvPr/>
          </p:nvSpPr>
          <p:spPr>
            <a:xfrm>
              <a:off x="1781393" y="4132728"/>
              <a:ext cx="15337" cy="288333"/>
            </a:xfrm>
            <a:custGeom>
              <a:avLst/>
              <a:gdLst/>
              <a:ahLst/>
              <a:cxnLst/>
              <a:rect l="l" t="t" r="r" b="b"/>
              <a:pathLst>
                <a:path w="265" h="4982" fill="none" extrusionOk="0">
                  <a:moveTo>
                    <a:pt x="265" y="1"/>
                  </a:moveTo>
                  <a:lnTo>
                    <a:pt x="0" y="1"/>
                  </a:lnTo>
                  <a:lnTo>
                    <a:pt x="0" y="4981"/>
                  </a:lnTo>
                  <a:lnTo>
                    <a:pt x="265" y="4981"/>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43"/>
            <p:cNvSpPr/>
            <p:nvPr/>
          </p:nvSpPr>
          <p:spPr>
            <a:xfrm>
              <a:off x="1781393" y="3821535"/>
              <a:ext cx="15337" cy="295973"/>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43"/>
            <p:cNvSpPr/>
            <p:nvPr/>
          </p:nvSpPr>
          <p:spPr>
            <a:xfrm>
              <a:off x="1781393" y="3510285"/>
              <a:ext cx="15337" cy="295973"/>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43"/>
            <p:cNvSpPr/>
            <p:nvPr/>
          </p:nvSpPr>
          <p:spPr>
            <a:xfrm>
              <a:off x="1781393" y="3199093"/>
              <a:ext cx="15337" cy="295973"/>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43"/>
            <p:cNvSpPr/>
            <p:nvPr/>
          </p:nvSpPr>
          <p:spPr>
            <a:xfrm>
              <a:off x="1781393" y="2887900"/>
              <a:ext cx="15337" cy="295973"/>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43"/>
            <p:cNvSpPr/>
            <p:nvPr/>
          </p:nvSpPr>
          <p:spPr>
            <a:xfrm>
              <a:off x="1781393" y="2576650"/>
              <a:ext cx="15337" cy="295973"/>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43"/>
            <p:cNvSpPr/>
            <p:nvPr/>
          </p:nvSpPr>
          <p:spPr>
            <a:xfrm>
              <a:off x="1781393" y="2265458"/>
              <a:ext cx="15337" cy="295973"/>
            </a:xfrm>
            <a:custGeom>
              <a:avLst/>
              <a:gdLst/>
              <a:ahLst/>
              <a:cxnLst/>
              <a:rect l="l" t="t" r="r" b="b"/>
              <a:pathLst>
                <a:path w="265" h="5114" fill="none" extrusionOk="0">
                  <a:moveTo>
                    <a:pt x="265" y="1"/>
                  </a:moveTo>
                  <a:lnTo>
                    <a:pt x="0" y="1"/>
                  </a:lnTo>
                  <a:lnTo>
                    <a:pt x="0" y="5113"/>
                  </a:lnTo>
                  <a:lnTo>
                    <a:pt x="265" y="5113"/>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43"/>
            <p:cNvSpPr/>
            <p:nvPr/>
          </p:nvSpPr>
          <p:spPr>
            <a:xfrm>
              <a:off x="1781393" y="1956812"/>
              <a:ext cx="15337" cy="293426"/>
            </a:xfrm>
            <a:custGeom>
              <a:avLst/>
              <a:gdLst/>
              <a:ahLst/>
              <a:cxnLst/>
              <a:rect l="l" t="t" r="r" b="b"/>
              <a:pathLst>
                <a:path w="265" h="5070" fill="none" extrusionOk="0">
                  <a:moveTo>
                    <a:pt x="265" y="0"/>
                  </a:moveTo>
                  <a:lnTo>
                    <a:pt x="0" y="0"/>
                  </a:lnTo>
                  <a:lnTo>
                    <a:pt x="0" y="5069"/>
                  </a:lnTo>
                  <a:lnTo>
                    <a:pt x="265" y="5069"/>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43"/>
            <p:cNvSpPr/>
            <p:nvPr/>
          </p:nvSpPr>
          <p:spPr>
            <a:xfrm>
              <a:off x="1781393" y="1645561"/>
              <a:ext cx="15337" cy="293426"/>
            </a:xfrm>
            <a:custGeom>
              <a:avLst/>
              <a:gdLst/>
              <a:ahLst/>
              <a:cxnLst/>
              <a:rect l="l" t="t" r="r" b="b"/>
              <a:pathLst>
                <a:path w="265" h="5070" fill="none" extrusionOk="0">
                  <a:moveTo>
                    <a:pt x="265" y="1"/>
                  </a:moveTo>
                  <a:lnTo>
                    <a:pt x="0" y="1"/>
                  </a:lnTo>
                  <a:lnTo>
                    <a:pt x="0" y="5070"/>
                  </a:lnTo>
                  <a:lnTo>
                    <a:pt x="265" y="5070"/>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43"/>
            <p:cNvSpPr/>
            <p:nvPr/>
          </p:nvSpPr>
          <p:spPr>
            <a:xfrm>
              <a:off x="1781393" y="1334369"/>
              <a:ext cx="15337" cy="295973"/>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43"/>
            <p:cNvSpPr/>
            <p:nvPr/>
          </p:nvSpPr>
          <p:spPr>
            <a:xfrm>
              <a:off x="2092586" y="1334369"/>
              <a:ext cx="15337" cy="3086705"/>
            </a:xfrm>
            <a:custGeom>
              <a:avLst/>
              <a:gdLst/>
              <a:ahLst/>
              <a:cxnLst/>
              <a:rect l="l" t="t" r="r" b="b"/>
              <a:pathLst>
                <a:path w="265" h="53334" extrusionOk="0">
                  <a:moveTo>
                    <a:pt x="0" y="0"/>
                  </a:moveTo>
                  <a:lnTo>
                    <a:pt x="0" y="5113"/>
                  </a:lnTo>
                  <a:lnTo>
                    <a:pt x="265" y="5113"/>
                  </a:lnTo>
                  <a:lnTo>
                    <a:pt x="265" y="0"/>
                  </a:lnTo>
                  <a:close/>
                  <a:moveTo>
                    <a:pt x="0" y="5378"/>
                  </a:moveTo>
                  <a:lnTo>
                    <a:pt x="0" y="10447"/>
                  </a:lnTo>
                  <a:lnTo>
                    <a:pt x="265" y="10447"/>
                  </a:lnTo>
                  <a:lnTo>
                    <a:pt x="265" y="5378"/>
                  </a:lnTo>
                  <a:close/>
                  <a:moveTo>
                    <a:pt x="0" y="10755"/>
                  </a:moveTo>
                  <a:lnTo>
                    <a:pt x="0" y="15824"/>
                  </a:lnTo>
                  <a:lnTo>
                    <a:pt x="265" y="15824"/>
                  </a:lnTo>
                  <a:lnTo>
                    <a:pt x="265" y="10755"/>
                  </a:lnTo>
                  <a:close/>
                  <a:moveTo>
                    <a:pt x="0" y="16089"/>
                  </a:moveTo>
                  <a:lnTo>
                    <a:pt x="0" y="21201"/>
                  </a:lnTo>
                  <a:lnTo>
                    <a:pt x="265" y="21201"/>
                  </a:lnTo>
                  <a:lnTo>
                    <a:pt x="265" y="16089"/>
                  </a:lnTo>
                  <a:close/>
                  <a:moveTo>
                    <a:pt x="0" y="21466"/>
                  </a:moveTo>
                  <a:lnTo>
                    <a:pt x="0" y="26579"/>
                  </a:lnTo>
                  <a:lnTo>
                    <a:pt x="265" y="26579"/>
                  </a:lnTo>
                  <a:lnTo>
                    <a:pt x="265" y="21466"/>
                  </a:lnTo>
                  <a:close/>
                  <a:moveTo>
                    <a:pt x="0" y="26843"/>
                  </a:moveTo>
                  <a:lnTo>
                    <a:pt x="0" y="31956"/>
                  </a:lnTo>
                  <a:lnTo>
                    <a:pt x="265" y="31956"/>
                  </a:lnTo>
                  <a:lnTo>
                    <a:pt x="265" y="26843"/>
                  </a:lnTo>
                  <a:close/>
                  <a:moveTo>
                    <a:pt x="0" y="32221"/>
                  </a:moveTo>
                  <a:lnTo>
                    <a:pt x="0" y="37334"/>
                  </a:lnTo>
                  <a:lnTo>
                    <a:pt x="265" y="37334"/>
                  </a:lnTo>
                  <a:lnTo>
                    <a:pt x="265" y="32221"/>
                  </a:lnTo>
                  <a:close/>
                  <a:moveTo>
                    <a:pt x="0" y="37598"/>
                  </a:moveTo>
                  <a:lnTo>
                    <a:pt x="0" y="42711"/>
                  </a:lnTo>
                  <a:lnTo>
                    <a:pt x="265" y="42711"/>
                  </a:lnTo>
                  <a:lnTo>
                    <a:pt x="265" y="37598"/>
                  </a:lnTo>
                  <a:close/>
                  <a:moveTo>
                    <a:pt x="0" y="42975"/>
                  </a:moveTo>
                  <a:lnTo>
                    <a:pt x="0" y="48088"/>
                  </a:lnTo>
                  <a:lnTo>
                    <a:pt x="265" y="48088"/>
                  </a:lnTo>
                  <a:lnTo>
                    <a:pt x="265" y="42975"/>
                  </a:lnTo>
                  <a:close/>
                  <a:moveTo>
                    <a:pt x="0" y="48353"/>
                  </a:moveTo>
                  <a:lnTo>
                    <a:pt x="0"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43"/>
            <p:cNvSpPr/>
            <p:nvPr/>
          </p:nvSpPr>
          <p:spPr>
            <a:xfrm>
              <a:off x="2092586" y="4132728"/>
              <a:ext cx="15337" cy="288333"/>
            </a:xfrm>
            <a:custGeom>
              <a:avLst/>
              <a:gdLst/>
              <a:ahLst/>
              <a:cxnLst/>
              <a:rect l="l" t="t" r="r" b="b"/>
              <a:pathLst>
                <a:path w="265" h="4982" fill="none" extrusionOk="0">
                  <a:moveTo>
                    <a:pt x="265" y="1"/>
                  </a:moveTo>
                  <a:lnTo>
                    <a:pt x="0" y="1"/>
                  </a:lnTo>
                  <a:lnTo>
                    <a:pt x="0" y="4981"/>
                  </a:lnTo>
                  <a:lnTo>
                    <a:pt x="265" y="4981"/>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43"/>
            <p:cNvSpPr/>
            <p:nvPr/>
          </p:nvSpPr>
          <p:spPr>
            <a:xfrm>
              <a:off x="2092586" y="3821535"/>
              <a:ext cx="15337" cy="295973"/>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43"/>
            <p:cNvSpPr/>
            <p:nvPr/>
          </p:nvSpPr>
          <p:spPr>
            <a:xfrm>
              <a:off x="2092586" y="3510285"/>
              <a:ext cx="15337" cy="295973"/>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43"/>
            <p:cNvSpPr/>
            <p:nvPr/>
          </p:nvSpPr>
          <p:spPr>
            <a:xfrm>
              <a:off x="2092586" y="3199093"/>
              <a:ext cx="15337" cy="295973"/>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43"/>
            <p:cNvSpPr/>
            <p:nvPr/>
          </p:nvSpPr>
          <p:spPr>
            <a:xfrm>
              <a:off x="2092586" y="2887900"/>
              <a:ext cx="15337" cy="295973"/>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43"/>
            <p:cNvSpPr/>
            <p:nvPr/>
          </p:nvSpPr>
          <p:spPr>
            <a:xfrm>
              <a:off x="2092586" y="2576650"/>
              <a:ext cx="15337" cy="295973"/>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43"/>
            <p:cNvSpPr/>
            <p:nvPr/>
          </p:nvSpPr>
          <p:spPr>
            <a:xfrm>
              <a:off x="2092586" y="2265458"/>
              <a:ext cx="15337" cy="295973"/>
            </a:xfrm>
            <a:custGeom>
              <a:avLst/>
              <a:gdLst/>
              <a:ahLst/>
              <a:cxnLst/>
              <a:rect l="l" t="t" r="r" b="b"/>
              <a:pathLst>
                <a:path w="265" h="5114" fill="none" extrusionOk="0">
                  <a:moveTo>
                    <a:pt x="265" y="1"/>
                  </a:moveTo>
                  <a:lnTo>
                    <a:pt x="0" y="1"/>
                  </a:lnTo>
                  <a:lnTo>
                    <a:pt x="0" y="5113"/>
                  </a:lnTo>
                  <a:lnTo>
                    <a:pt x="265" y="5113"/>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43"/>
            <p:cNvSpPr/>
            <p:nvPr/>
          </p:nvSpPr>
          <p:spPr>
            <a:xfrm>
              <a:off x="2092586" y="1956812"/>
              <a:ext cx="15337" cy="293426"/>
            </a:xfrm>
            <a:custGeom>
              <a:avLst/>
              <a:gdLst/>
              <a:ahLst/>
              <a:cxnLst/>
              <a:rect l="l" t="t" r="r" b="b"/>
              <a:pathLst>
                <a:path w="265" h="5070" fill="none" extrusionOk="0">
                  <a:moveTo>
                    <a:pt x="265" y="0"/>
                  </a:moveTo>
                  <a:lnTo>
                    <a:pt x="0" y="0"/>
                  </a:lnTo>
                  <a:lnTo>
                    <a:pt x="0" y="5069"/>
                  </a:lnTo>
                  <a:lnTo>
                    <a:pt x="265" y="5069"/>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43"/>
            <p:cNvSpPr/>
            <p:nvPr/>
          </p:nvSpPr>
          <p:spPr>
            <a:xfrm>
              <a:off x="2092586" y="1645561"/>
              <a:ext cx="15337" cy="293426"/>
            </a:xfrm>
            <a:custGeom>
              <a:avLst/>
              <a:gdLst/>
              <a:ahLst/>
              <a:cxnLst/>
              <a:rect l="l" t="t" r="r" b="b"/>
              <a:pathLst>
                <a:path w="265" h="5070" fill="none" extrusionOk="0">
                  <a:moveTo>
                    <a:pt x="265" y="1"/>
                  </a:moveTo>
                  <a:lnTo>
                    <a:pt x="0" y="1"/>
                  </a:lnTo>
                  <a:lnTo>
                    <a:pt x="0" y="5070"/>
                  </a:lnTo>
                  <a:lnTo>
                    <a:pt x="265" y="5070"/>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43"/>
            <p:cNvSpPr/>
            <p:nvPr/>
          </p:nvSpPr>
          <p:spPr>
            <a:xfrm>
              <a:off x="2092586" y="1334369"/>
              <a:ext cx="15337" cy="295973"/>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43"/>
            <p:cNvSpPr/>
            <p:nvPr/>
          </p:nvSpPr>
          <p:spPr>
            <a:xfrm>
              <a:off x="2403778" y="1334369"/>
              <a:ext cx="15395" cy="3086705"/>
            </a:xfrm>
            <a:custGeom>
              <a:avLst/>
              <a:gdLst/>
              <a:ahLst/>
              <a:cxnLst/>
              <a:rect l="l" t="t" r="r" b="b"/>
              <a:pathLst>
                <a:path w="266" h="53334" extrusionOk="0">
                  <a:moveTo>
                    <a:pt x="1" y="0"/>
                  </a:moveTo>
                  <a:lnTo>
                    <a:pt x="1" y="5113"/>
                  </a:lnTo>
                  <a:lnTo>
                    <a:pt x="265" y="5113"/>
                  </a:lnTo>
                  <a:lnTo>
                    <a:pt x="265" y="0"/>
                  </a:lnTo>
                  <a:close/>
                  <a:moveTo>
                    <a:pt x="1" y="5378"/>
                  </a:moveTo>
                  <a:lnTo>
                    <a:pt x="1" y="10447"/>
                  </a:lnTo>
                  <a:lnTo>
                    <a:pt x="265" y="10447"/>
                  </a:lnTo>
                  <a:lnTo>
                    <a:pt x="265" y="5378"/>
                  </a:lnTo>
                  <a:close/>
                  <a:moveTo>
                    <a:pt x="1" y="10755"/>
                  </a:moveTo>
                  <a:lnTo>
                    <a:pt x="1" y="15824"/>
                  </a:lnTo>
                  <a:lnTo>
                    <a:pt x="265" y="15824"/>
                  </a:lnTo>
                  <a:lnTo>
                    <a:pt x="265" y="10755"/>
                  </a:lnTo>
                  <a:close/>
                  <a:moveTo>
                    <a:pt x="1" y="16089"/>
                  </a:moveTo>
                  <a:lnTo>
                    <a:pt x="1" y="21201"/>
                  </a:lnTo>
                  <a:lnTo>
                    <a:pt x="265" y="21201"/>
                  </a:lnTo>
                  <a:lnTo>
                    <a:pt x="265" y="16089"/>
                  </a:lnTo>
                  <a:close/>
                  <a:moveTo>
                    <a:pt x="1" y="21466"/>
                  </a:moveTo>
                  <a:lnTo>
                    <a:pt x="1" y="26579"/>
                  </a:lnTo>
                  <a:lnTo>
                    <a:pt x="265" y="26579"/>
                  </a:lnTo>
                  <a:lnTo>
                    <a:pt x="265" y="21466"/>
                  </a:lnTo>
                  <a:close/>
                  <a:moveTo>
                    <a:pt x="1" y="26843"/>
                  </a:moveTo>
                  <a:lnTo>
                    <a:pt x="1" y="31956"/>
                  </a:lnTo>
                  <a:lnTo>
                    <a:pt x="265" y="31956"/>
                  </a:lnTo>
                  <a:lnTo>
                    <a:pt x="265" y="26843"/>
                  </a:lnTo>
                  <a:close/>
                  <a:moveTo>
                    <a:pt x="1" y="32221"/>
                  </a:moveTo>
                  <a:lnTo>
                    <a:pt x="1" y="37334"/>
                  </a:lnTo>
                  <a:lnTo>
                    <a:pt x="265" y="37334"/>
                  </a:lnTo>
                  <a:lnTo>
                    <a:pt x="265" y="32221"/>
                  </a:lnTo>
                  <a:close/>
                  <a:moveTo>
                    <a:pt x="1" y="37598"/>
                  </a:moveTo>
                  <a:lnTo>
                    <a:pt x="1" y="42711"/>
                  </a:lnTo>
                  <a:lnTo>
                    <a:pt x="265" y="42711"/>
                  </a:lnTo>
                  <a:lnTo>
                    <a:pt x="265" y="37598"/>
                  </a:lnTo>
                  <a:close/>
                  <a:moveTo>
                    <a:pt x="1" y="42975"/>
                  </a:moveTo>
                  <a:lnTo>
                    <a:pt x="1" y="48088"/>
                  </a:lnTo>
                  <a:lnTo>
                    <a:pt x="265" y="48088"/>
                  </a:lnTo>
                  <a:lnTo>
                    <a:pt x="265" y="42975"/>
                  </a:lnTo>
                  <a:close/>
                  <a:moveTo>
                    <a:pt x="1" y="48353"/>
                  </a:moveTo>
                  <a:lnTo>
                    <a:pt x="1"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43"/>
            <p:cNvSpPr/>
            <p:nvPr/>
          </p:nvSpPr>
          <p:spPr>
            <a:xfrm>
              <a:off x="2403778" y="4132728"/>
              <a:ext cx="15395" cy="288333"/>
            </a:xfrm>
            <a:custGeom>
              <a:avLst/>
              <a:gdLst/>
              <a:ahLst/>
              <a:cxnLst/>
              <a:rect l="l" t="t" r="r" b="b"/>
              <a:pathLst>
                <a:path w="266" h="4982" fill="none" extrusionOk="0">
                  <a:moveTo>
                    <a:pt x="265" y="1"/>
                  </a:moveTo>
                  <a:lnTo>
                    <a:pt x="1" y="1"/>
                  </a:lnTo>
                  <a:lnTo>
                    <a:pt x="1" y="4981"/>
                  </a:lnTo>
                  <a:lnTo>
                    <a:pt x="265" y="4981"/>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43"/>
            <p:cNvSpPr/>
            <p:nvPr/>
          </p:nvSpPr>
          <p:spPr>
            <a:xfrm>
              <a:off x="2403778" y="3821535"/>
              <a:ext cx="15395" cy="295973"/>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43"/>
            <p:cNvSpPr/>
            <p:nvPr/>
          </p:nvSpPr>
          <p:spPr>
            <a:xfrm>
              <a:off x="2403778" y="3510285"/>
              <a:ext cx="15395" cy="295973"/>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43"/>
            <p:cNvSpPr/>
            <p:nvPr/>
          </p:nvSpPr>
          <p:spPr>
            <a:xfrm>
              <a:off x="2403778" y="3199093"/>
              <a:ext cx="15395" cy="295973"/>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43"/>
            <p:cNvSpPr/>
            <p:nvPr/>
          </p:nvSpPr>
          <p:spPr>
            <a:xfrm>
              <a:off x="2403778" y="2887900"/>
              <a:ext cx="15395" cy="295973"/>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43"/>
            <p:cNvSpPr/>
            <p:nvPr/>
          </p:nvSpPr>
          <p:spPr>
            <a:xfrm>
              <a:off x="2403778" y="2576650"/>
              <a:ext cx="15395" cy="295973"/>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43"/>
            <p:cNvSpPr/>
            <p:nvPr/>
          </p:nvSpPr>
          <p:spPr>
            <a:xfrm>
              <a:off x="2403778" y="2265458"/>
              <a:ext cx="15395" cy="295973"/>
            </a:xfrm>
            <a:custGeom>
              <a:avLst/>
              <a:gdLst/>
              <a:ahLst/>
              <a:cxnLst/>
              <a:rect l="l" t="t" r="r" b="b"/>
              <a:pathLst>
                <a:path w="266" h="5114" fill="none" extrusionOk="0">
                  <a:moveTo>
                    <a:pt x="265" y="1"/>
                  </a:moveTo>
                  <a:lnTo>
                    <a:pt x="1" y="1"/>
                  </a:lnTo>
                  <a:lnTo>
                    <a:pt x="1" y="5113"/>
                  </a:lnTo>
                  <a:lnTo>
                    <a:pt x="265" y="5113"/>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43"/>
            <p:cNvSpPr/>
            <p:nvPr/>
          </p:nvSpPr>
          <p:spPr>
            <a:xfrm>
              <a:off x="2403778" y="1956812"/>
              <a:ext cx="15395" cy="293426"/>
            </a:xfrm>
            <a:custGeom>
              <a:avLst/>
              <a:gdLst/>
              <a:ahLst/>
              <a:cxnLst/>
              <a:rect l="l" t="t" r="r" b="b"/>
              <a:pathLst>
                <a:path w="266" h="5070" fill="none" extrusionOk="0">
                  <a:moveTo>
                    <a:pt x="265" y="0"/>
                  </a:moveTo>
                  <a:lnTo>
                    <a:pt x="1" y="0"/>
                  </a:lnTo>
                  <a:lnTo>
                    <a:pt x="1" y="5069"/>
                  </a:lnTo>
                  <a:lnTo>
                    <a:pt x="265" y="5069"/>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43"/>
            <p:cNvSpPr/>
            <p:nvPr/>
          </p:nvSpPr>
          <p:spPr>
            <a:xfrm>
              <a:off x="2403778" y="1645561"/>
              <a:ext cx="15395" cy="293426"/>
            </a:xfrm>
            <a:custGeom>
              <a:avLst/>
              <a:gdLst/>
              <a:ahLst/>
              <a:cxnLst/>
              <a:rect l="l" t="t" r="r" b="b"/>
              <a:pathLst>
                <a:path w="266" h="5070" fill="none" extrusionOk="0">
                  <a:moveTo>
                    <a:pt x="265" y="1"/>
                  </a:moveTo>
                  <a:lnTo>
                    <a:pt x="1" y="1"/>
                  </a:lnTo>
                  <a:lnTo>
                    <a:pt x="1" y="5070"/>
                  </a:lnTo>
                  <a:lnTo>
                    <a:pt x="265" y="5070"/>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43"/>
            <p:cNvSpPr/>
            <p:nvPr/>
          </p:nvSpPr>
          <p:spPr>
            <a:xfrm>
              <a:off x="2403778" y="1334369"/>
              <a:ext cx="15395" cy="295973"/>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43"/>
            <p:cNvSpPr/>
            <p:nvPr/>
          </p:nvSpPr>
          <p:spPr>
            <a:xfrm>
              <a:off x="1158951" y="1319090"/>
              <a:ext cx="1563782" cy="15337"/>
            </a:xfrm>
            <a:custGeom>
              <a:avLst/>
              <a:gdLst/>
              <a:ahLst/>
              <a:cxnLst/>
              <a:rect l="l" t="t" r="r" b="b"/>
              <a:pathLst>
                <a:path w="27020" h="265" extrusionOk="0">
                  <a:moveTo>
                    <a:pt x="0" y="0"/>
                  </a:moveTo>
                  <a:lnTo>
                    <a:pt x="0" y="220"/>
                  </a:lnTo>
                  <a:lnTo>
                    <a:pt x="265" y="220"/>
                  </a:lnTo>
                  <a:lnTo>
                    <a:pt x="265" y="264"/>
                  </a:lnTo>
                  <a:lnTo>
                    <a:pt x="5378" y="264"/>
                  </a:lnTo>
                  <a:lnTo>
                    <a:pt x="5378" y="220"/>
                  </a:lnTo>
                  <a:lnTo>
                    <a:pt x="5642" y="220"/>
                  </a:lnTo>
                  <a:lnTo>
                    <a:pt x="5642" y="264"/>
                  </a:lnTo>
                  <a:lnTo>
                    <a:pt x="10755" y="264"/>
                  </a:lnTo>
                  <a:lnTo>
                    <a:pt x="10755" y="220"/>
                  </a:lnTo>
                  <a:lnTo>
                    <a:pt x="11020" y="220"/>
                  </a:lnTo>
                  <a:lnTo>
                    <a:pt x="11020" y="264"/>
                  </a:lnTo>
                  <a:lnTo>
                    <a:pt x="16132" y="264"/>
                  </a:lnTo>
                  <a:lnTo>
                    <a:pt x="16132" y="220"/>
                  </a:lnTo>
                  <a:lnTo>
                    <a:pt x="16397" y="220"/>
                  </a:lnTo>
                  <a:lnTo>
                    <a:pt x="16397" y="264"/>
                  </a:lnTo>
                  <a:lnTo>
                    <a:pt x="21510" y="264"/>
                  </a:lnTo>
                  <a:lnTo>
                    <a:pt x="21510" y="220"/>
                  </a:lnTo>
                  <a:lnTo>
                    <a:pt x="21774" y="220"/>
                  </a:lnTo>
                  <a:lnTo>
                    <a:pt x="21774" y="264"/>
                  </a:lnTo>
                  <a:lnTo>
                    <a:pt x="27019" y="264"/>
                  </a:lnTo>
                  <a:lnTo>
                    <a:pt x="2701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43"/>
            <p:cNvSpPr/>
            <p:nvPr/>
          </p:nvSpPr>
          <p:spPr>
            <a:xfrm>
              <a:off x="1158951" y="1319090"/>
              <a:ext cx="1563782" cy="15337"/>
            </a:xfrm>
            <a:custGeom>
              <a:avLst/>
              <a:gdLst/>
              <a:ahLst/>
              <a:cxnLst/>
              <a:rect l="l" t="t" r="r" b="b"/>
              <a:pathLst>
                <a:path w="27020" h="265" fill="none" extrusionOk="0">
                  <a:moveTo>
                    <a:pt x="27019" y="0"/>
                  </a:moveTo>
                  <a:lnTo>
                    <a:pt x="0" y="0"/>
                  </a:lnTo>
                  <a:lnTo>
                    <a:pt x="0" y="220"/>
                  </a:lnTo>
                  <a:lnTo>
                    <a:pt x="265" y="220"/>
                  </a:lnTo>
                  <a:lnTo>
                    <a:pt x="265" y="264"/>
                  </a:lnTo>
                  <a:lnTo>
                    <a:pt x="5378" y="264"/>
                  </a:lnTo>
                  <a:lnTo>
                    <a:pt x="5378" y="220"/>
                  </a:lnTo>
                  <a:lnTo>
                    <a:pt x="5642" y="220"/>
                  </a:lnTo>
                  <a:lnTo>
                    <a:pt x="5642" y="264"/>
                  </a:lnTo>
                  <a:lnTo>
                    <a:pt x="10755" y="264"/>
                  </a:lnTo>
                  <a:lnTo>
                    <a:pt x="10755" y="220"/>
                  </a:lnTo>
                  <a:lnTo>
                    <a:pt x="11020" y="220"/>
                  </a:lnTo>
                  <a:lnTo>
                    <a:pt x="11020" y="264"/>
                  </a:lnTo>
                  <a:lnTo>
                    <a:pt x="16132" y="264"/>
                  </a:lnTo>
                  <a:lnTo>
                    <a:pt x="16132" y="220"/>
                  </a:lnTo>
                  <a:lnTo>
                    <a:pt x="16397" y="220"/>
                  </a:lnTo>
                  <a:lnTo>
                    <a:pt x="16397" y="264"/>
                  </a:lnTo>
                  <a:lnTo>
                    <a:pt x="21510" y="264"/>
                  </a:lnTo>
                  <a:lnTo>
                    <a:pt x="21510" y="220"/>
                  </a:lnTo>
                  <a:lnTo>
                    <a:pt x="21774" y="220"/>
                  </a:lnTo>
                  <a:lnTo>
                    <a:pt x="21774" y="264"/>
                  </a:lnTo>
                  <a:lnTo>
                    <a:pt x="27019" y="264"/>
                  </a:lnTo>
                  <a:lnTo>
                    <a:pt x="2701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43"/>
            <p:cNvSpPr/>
            <p:nvPr/>
          </p:nvSpPr>
          <p:spPr>
            <a:xfrm>
              <a:off x="1158951" y="1331822"/>
              <a:ext cx="15337" cy="2604"/>
            </a:xfrm>
            <a:custGeom>
              <a:avLst/>
              <a:gdLst/>
              <a:ahLst/>
              <a:cxnLst/>
              <a:rect l="l" t="t" r="r" b="b"/>
              <a:pathLst>
                <a:path w="265" h="45" extrusionOk="0">
                  <a:moveTo>
                    <a:pt x="0" y="0"/>
                  </a:moveTo>
                  <a:lnTo>
                    <a:pt x="0" y="44"/>
                  </a:lnTo>
                  <a:lnTo>
                    <a:pt x="265"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43"/>
            <p:cNvSpPr/>
            <p:nvPr/>
          </p:nvSpPr>
          <p:spPr>
            <a:xfrm>
              <a:off x="1158951" y="1331822"/>
              <a:ext cx="15337" cy="2604"/>
            </a:xfrm>
            <a:custGeom>
              <a:avLst/>
              <a:gdLst/>
              <a:ahLst/>
              <a:cxnLst/>
              <a:rect l="l" t="t" r="r" b="b"/>
              <a:pathLst>
                <a:path w="265" h="45" fill="none" extrusionOk="0">
                  <a:moveTo>
                    <a:pt x="265" y="0"/>
                  </a:moveTo>
                  <a:lnTo>
                    <a:pt x="0" y="0"/>
                  </a:lnTo>
                  <a:lnTo>
                    <a:pt x="0" y="44"/>
                  </a:lnTo>
                  <a:lnTo>
                    <a:pt x="265" y="44"/>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43"/>
            <p:cNvSpPr/>
            <p:nvPr/>
          </p:nvSpPr>
          <p:spPr>
            <a:xfrm>
              <a:off x="1470143" y="1331822"/>
              <a:ext cx="15395" cy="2604"/>
            </a:xfrm>
            <a:custGeom>
              <a:avLst/>
              <a:gdLst/>
              <a:ahLst/>
              <a:cxnLst/>
              <a:rect l="l" t="t" r="r" b="b"/>
              <a:pathLst>
                <a:path w="266" h="45" extrusionOk="0">
                  <a:moveTo>
                    <a:pt x="1" y="0"/>
                  </a:moveTo>
                  <a:lnTo>
                    <a:pt x="1" y="44"/>
                  </a:lnTo>
                  <a:lnTo>
                    <a:pt x="265"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43"/>
            <p:cNvSpPr/>
            <p:nvPr/>
          </p:nvSpPr>
          <p:spPr>
            <a:xfrm>
              <a:off x="1470143" y="1331822"/>
              <a:ext cx="15395" cy="2604"/>
            </a:xfrm>
            <a:custGeom>
              <a:avLst/>
              <a:gdLst/>
              <a:ahLst/>
              <a:cxnLst/>
              <a:rect l="l" t="t" r="r" b="b"/>
              <a:pathLst>
                <a:path w="266" h="45" fill="none" extrusionOk="0">
                  <a:moveTo>
                    <a:pt x="265" y="0"/>
                  </a:moveTo>
                  <a:lnTo>
                    <a:pt x="1" y="0"/>
                  </a:lnTo>
                  <a:lnTo>
                    <a:pt x="1" y="44"/>
                  </a:lnTo>
                  <a:lnTo>
                    <a:pt x="265" y="44"/>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43"/>
            <p:cNvSpPr/>
            <p:nvPr/>
          </p:nvSpPr>
          <p:spPr>
            <a:xfrm>
              <a:off x="1781393" y="1331822"/>
              <a:ext cx="15337" cy="2604"/>
            </a:xfrm>
            <a:custGeom>
              <a:avLst/>
              <a:gdLst/>
              <a:ahLst/>
              <a:cxnLst/>
              <a:rect l="l" t="t" r="r" b="b"/>
              <a:pathLst>
                <a:path w="265" h="45" extrusionOk="0">
                  <a:moveTo>
                    <a:pt x="0" y="0"/>
                  </a:moveTo>
                  <a:lnTo>
                    <a:pt x="0" y="44"/>
                  </a:lnTo>
                  <a:lnTo>
                    <a:pt x="265"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43"/>
            <p:cNvSpPr/>
            <p:nvPr/>
          </p:nvSpPr>
          <p:spPr>
            <a:xfrm>
              <a:off x="1781393" y="1331822"/>
              <a:ext cx="15337" cy="2604"/>
            </a:xfrm>
            <a:custGeom>
              <a:avLst/>
              <a:gdLst/>
              <a:ahLst/>
              <a:cxnLst/>
              <a:rect l="l" t="t" r="r" b="b"/>
              <a:pathLst>
                <a:path w="265" h="45" fill="none" extrusionOk="0">
                  <a:moveTo>
                    <a:pt x="265" y="0"/>
                  </a:moveTo>
                  <a:lnTo>
                    <a:pt x="0" y="0"/>
                  </a:lnTo>
                  <a:lnTo>
                    <a:pt x="0" y="44"/>
                  </a:lnTo>
                  <a:lnTo>
                    <a:pt x="265" y="44"/>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43"/>
            <p:cNvSpPr/>
            <p:nvPr/>
          </p:nvSpPr>
          <p:spPr>
            <a:xfrm>
              <a:off x="2092586" y="1331822"/>
              <a:ext cx="15337" cy="2604"/>
            </a:xfrm>
            <a:custGeom>
              <a:avLst/>
              <a:gdLst/>
              <a:ahLst/>
              <a:cxnLst/>
              <a:rect l="l" t="t" r="r" b="b"/>
              <a:pathLst>
                <a:path w="265" h="45" extrusionOk="0">
                  <a:moveTo>
                    <a:pt x="0" y="0"/>
                  </a:moveTo>
                  <a:lnTo>
                    <a:pt x="0" y="44"/>
                  </a:lnTo>
                  <a:lnTo>
                    <a:pt x="265"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43"/>
            <p:cNvSpPr/>
            <p:nvPr/>
          </p:nvSpPr>
          <p:spPr>
            <a:xfrm>
              <a:off x="2092586" y="1331822"/>
              <a:ext cx="15337" cy="2604"/>
            </a:xfrm>
            <a:custGeom>
              <a:avLst/>
              <a:gdLst/>
              <a:ahLst/>
              <a:cxnLst/>
              <a:rect l="l" t="t" r="r" b="b"/>
              <a:pathLst>
                <a:path w="265" h="45" fill="none" extrusionOk="0">
                  <a:moveTo>
                    <a:pt x="265" y="0"/>
                  </a:moveTo>
                  <a:lnTo>
                    <a:pt x="0" y="0"/>
                  </a:lnTo>
                  <a:lnTo>
                    <a:pt x="0" y="44"/>
                  </a:lnTo>
                  <a:lnTo>
                    <a:pt x="265" y="44"/>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43"/>
            <p:cNvSpPr/>
            <p:nvPr/>
          </p:nvSpPr>
          <p:spPr>
            <a:xfrm>
              <a:off x="2403778" y="1331822"/>
              <a:ext cx="15395" cy="2604"/>
            </a:xfrm>
            <a:custGeom>
              <a:avLst/>
              <a:gdLst/>
              <a:ahLst/>
              <a:cxnLst/>
              <a:rect l="l" t="t" r="r" b="b"/>
              <a:pathLst>
                <a:path w="266" h="45" extrusionOk="0">
                  <a:moveTo>
                    <a:pt x="1" y="0"/>
                  </a:moveTo>
                  <a:lnTo>
                    <a:pt x="1" y="44"/>
                  </a:lnTo>
                  <a:lnTo>
                    <a:pt x="265"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43"/>
            <p:cNvSpPr/>
            <p:nvPr/>
          </p:nvSpPr>
          <p:spPr>
            <a:xfrm>
              <a:off x="2403778" y="1331822"/>
              <a:ext cx="15395" cy="2604"/>
            </a:xfrm>
            <a:custGeom>
              <a:avLst/>
              <a:gdLst/>
              <a:ahLst/>
              <a:cxnLst/>
              <a:rect l="l" t="t" r="r" b="b"/>
              <a:pathLst>
                <a:path w="266" h="45" fill="none" extrusionOk="0">
                  <a:moveTo>
                    <a:pt x="265" y="0"/>
                  </a:moveTo>
                  <a:lnTo>
                    <a:pt x="1" y="0"/>
                  </a:lnTo>
                  <a:lnTo>
                    <a:pt x="1" y="44"/>
                  </a:lnTo>
                  <a:lnTo>
                    <a:pt x="265" y="44"/>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43"/>
            <p:cNvSpPr/>
            <p:nvPr/>
          </p:nvSpPr>
          <p:spPr>
            <a:xfrm>
              <a:off x="1174230" y="1630282"/>
              <a:ext cx="1530620" cy="15337"/>
            </a:xfrm>
            <a:custGeom>
              <a:avLst/>
              <a:gdLst/>
              <a:ahLst/>
              <a:cxnLst/>
              <a:rect l="l" t="t" r="r" b="b"/>
              <a:pathLst>
                <a:path w="26447"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43"/>
            <p:cNvSpPr/>
            <p:nvPr/>
          </p:nvSpPr>
          <p:spPr>
            <a:xfrm>
              <a:off x="1174230" y="1630282"/>
              <a:ext cx="295973" cy="15337"/>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43"/>
            <p:cNvSpPr/>
            <p:nvPr/>
          </p:nvSpPr>
          <p:spPr>
            <a:xfrm>
              <a:off x="1485480" y="1630282"/>
              <a:ext cx="295973" cy="15337"/>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43"/>
            <p:cNvSpPr/>
            <p:nvPr/>
          </p:nvSpPr>
          <p:spPr>
            <a:xfrm>
              <a:off x="1796672" y="1630282"/>
              <a:ext cx="295973" cy="15337"/>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43"/>
            <p:cNvSpPr/>
            <p:nvPr/>
          </p:nvSpPr>
          <p:spPr>
            <a:xfrm>
              <a:off x="2107865" y="1630282"/>
              <a:ext cx="295973" cy="15337"/>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43"/>
            <p:cNvSpPr/>
            <p:nvPr/>
          </p:nvSpPr>
          <p:spPr>
            <a:xfrm>
              <a:off x="2419115" y="1630282"/>
              <a:ext cx="285729" cy="15337"/>
            </a:xfrm>
            <a:custGeom>
              <a:avLst/>
              <a:gdLst/>
              <a:ahLst/>
              <a:cxnLst/>
              <a:rect l="l" t="t" r="r" b="b"/>
              <a:pathLst>
                <a:path w="4937" h="265" fill="none" extrusionOk="0">
                  <a:moveTo>
                    <a:pt x="4937" y="0"/>
                  </a:moveTo>
                  <a:lnTo>
                    <a:pt x="0" y="0"/>
                  </a:lnTo>
                  <a:lnTo>
                    <a:pt x="0" y="265"/>
                  </a:lnTo>
                  <a:lnTo>
                    <a:pt x="4937" y="265"/>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43"/>
            <p:cNvSpPr/>
            <p:nvPr/>
          </p:nvSpPr>
          <p:spPr>
            <a:xfrm>
              <a:off x="1158951" y="1630282"/>
              <a:ext cx="15337" cy="15337"/>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43"/>
            <p:cNvSpPr/>
            <p:nvPr/>
          </p:nvSpPr>
          <p:spPr>
            <a:xfrm>
              <a:off x="1158951" y="1630282"/>
              <a:ext cx="15337" cy="15337"/>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43"/>
            <p:cNvSpPr/>
            <p:nvPr/>
          </p:nvSpPr>
          <p:spPr>
            <a:xfrm>
              <a:off x="1470143" y="1630282"/>
              <a:ext cx="15395" cy="15337"/>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43"/>
            <p:cNvSpPr/>
            <p:nvPr/>
          </p:nvSpPr>
          <p:spPr>
            <a:xfrm>
              <a:off x="1470143" y="1630282"/>
              <a:ext cx="15395" cy="15337"/>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43"/>
            <p:cNvSpPr/>
            <p:nvPr/>
          </p:nvSpPr>
          <p:spPr>
            <a:xfrm>
              <a:off x="1781393" y="1630282"/>
              <a:ext cx="15337" cy="15337"/>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43"/>
            <p:cNvSpPr/>
            <p:nvPr/>
          </p:nvSpPr>
          <p:spPr>
            <a:xfrm>
              <a:off x="1781393" y="1630282"/>
              <a:ext cx="15337" cy="15337"/>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43"/>
            <p:cNvSpPr/>
            <p:nvPr/>
          </p:nvSpPr>
          <p:spPr>
            <a:xfrm>
              <a:off x="2092586" y="1630282"/>
              <a:ext cx="15337" cy="15337"/>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43"/>
            <p:cNvSpPr/>
            <p:nvPr/>
          </p:nvSpPr>
          <p:spPr>
            <a:xfrm>
              <a:off x="2092586" y="1630282"/>
              <a:ext cx="15337" cy="15337"/>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43"/>
            <p:cNvSpPr/>
            <p:nvPr/>
          </p:nvSpPr>
          <p:spPr>
            <a:xfrm>
              <a:off x="2403778" y="1630282"/>
              <a:ext cx="15395" cy="15337"/>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43"/>
            <p:cNvSpPr/>
            <p:nvPr/>
          </p:nvSpPr>
          <p:spPr>
            <a:xfrm>
              <a:off x="2403778" y="1630282"/>
              <a:ext cx="15395" cy="15337"/>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43"/>
            <p:cNvSpPr/>
            <p:nvPr/>
          </p:nvSpPr>
          <p:spPr>
            <a:xfrm>
              <a:off x="2704785" y="1630282"/>
              <a:ext cx="17941" cy="15337"/>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43"/>
            <p:cNvSpPr/>
            <p:nvPr/>
          </p:nvSpPr>
          <p:spPr>
            <a:xfrm>
              <a:off x="2704785" y="1630282"/>
              <a:ext cx="17941" cy="15337"/>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43"/>
            <p:cNvSpPr/>
            <p:nvPr/>
          </p:nvSpPr>
          <p:spPr>
            <a:xfrm>
              <a:off x="1174230" y="1938928"/>
              <a:ext cx="1530620" cy="17941"/>
            </a:xfrm>
            <a:custGeom>
              <a:avLst/>
              <a:gdLst/>
              <a:ahLst/>
              <a:cxnLst/>
              <a:rect l="l" t="t" r="r" b="b"/>
              <a:pathLst>
                <a:path w="26447" h="310" extrusionOk="0">
                  <a:moveTo>
                    <a:pt x="1" y="1"/>
                  </a:moveTo>
                  <a:lnTo>
                    <a:pt x="1" y="309"/>
                  </a:lnTo>
                  <a:lnTo>
                    <a:pt x="5114" y="309"/>
                  </a:lnTo>
                  <a:lnTo>
                    <a:pt x="5114" y="1"/>
                  </a:lnTo>
                  <a:close/>
                  <a:moveTo>
                    <a:pt x="5378" y="1"/>
                  </a:moveTo>
                  <a:lnTo>
                    <a:pt x="5378" y="309"/>
                  </a:lnTo>
                  <a:lnTo>
                    <a:pt x="10491" y="309"/>
                  </a:lnTo>
                  <a:lnTo>
                    <a:pt x="10491" y="1"/>
                  </a:lnTo>
                  <a:close/>
                  <a:moveTo>
                    <a:pt x="10756" y="1"/>
                  </a:moveTo>
                  <a:lnTo>
                    <a:pt x="10756" y="309"/>
                  </a:lnTo>
                  <a:lnTo>
                    <a:pt x="15868" y="309"/>
                  </a:lnTo>
                  <a:lnTo>
                    <a:pt x="15868" y="1"/>
                  </a:lnTo>
                  <a:close/>
                  <a:moveTo>
                    <a:pt x="16133" y="1"/>
                  </a:moveTo>
                  <a:lnTo>
                    <a:pt x="16133" y="309"/>
                  </a:lnTo>
                  <a:lnTo>
                    <a:pt x="21246" y="309"/>
                  </a:lnTo>
                  <a:lnTo>
                    <a:pt x="21246" y="1"/>
                  </a:lnTo>
                  <a:close/>
                  <a:moveTo>
                    <a:pt x="21510" y="1"/>
                  </a:moveTo>
                  <a:lnTo>
                    <a:pt x="21510" y="309"/>
                  </a:lnTo>
                  <a:lnTo>
                    <a:pt x="26447" y="309"/>
                  </a:lnTo>
                  <a:lnTo>
                    <a:pt x="264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43"/>
            <p:cNvSpPr/>
            <p:nvPr/>
          </p:nvSpPr>
          <p:spPr>
            <a:xfrm>
              <a:off x="1158951" y="1938928"/>
              <a:ext cx="15337" cy="17941"/>
            </a:xfrm>
            <a:custGeom>
              <a:avLst/>
              <a:gdLst/>
              <a:ahLst/>
              <a:cxnLst/>
              <a:rect l="l" t="t" r="r" b="b"/>
              <a:pathLst>
                <a:path w="265" h="310" extrusionOk="0">
                  <a:moveTo>
                    <a:pt x="0" y="1"/>
                  </a:moveTo>
                  <a:lnTo>
                    <a:pt x="0" y="309"/>
                  </a:lnTo>
                  <a:lnTo>
                    <a:pt x="265" y="309"/>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43"/>
            <p:cNvSpPr/>
            <p:nvPr/>
          </p:nvSpPr>
          <p:spPr>
            <a:xfrm>
              <a:off x="1158951" y="1938928"/>
              <a:ext cx="15337" cy="17941"/>
            </a:xfrm>
            <a:custGeom>
              <a:avLst/>
              <a:gdLst/>
              <a:ahLst/>
              <a:cxnLst/>
              <a:rect l="l" t="t" r="r" b="b"/>
              <a:pathLst>
                <a:path w="265" h="310" fill="none" extrusionOk="0">
                  <a:moveTo>
                    <a:pt x="265" y="1"/>
                  </a:moveTo>
                  <a:lnTo>
                    <a:pt x="0" y="1"/>
                  </a:lnTo>
                  <a:lnTo>
                    <a:pt x="0" y="309"/>
                  </a:lnTo>
                  <a:lnTo>
                    <a:pt x="265" y="30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43"/>
            <p:cNvSpPr/>
            <p:nvPr/>
          </p:nvSpPr>
          <p:spPr>
            <a:xfrm>
              <a:off x="1470143" y="1938928"/>
              <a:ext cx="15395" cy="17941"/>
            </a:xfrm>
            <a:custGeom>
              <a:avLst/>
              <a:gdLst/>
              <a:ahLst/>
              <a:cxnLst/>
              <a:rect l="l" t="t" r="r" b="b"/>
              <a:pathLst>
                <a:path w="266" h="310" extrusionOk="0">
                  <a:moveTo>
                    <a:pt x="1" y="1"/>
                  </a:moveTo>
                  <a:lnTo>
                    <a:pt x="1" y="309"/>
                  </a:lnTo>
                  <a:lnTo>
                    <a:pt x="265" y="309"/>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43"/>
            <p:cNvSpPr/>
            <p:nvPr/>
          </p:nvSpPr>
          <p:spPr>
            <a:xfrm>
              <a:off x="1470143" y="1938928"/>
              <a:ext cx="15395" cy="17941"/>
            </a:xfrm>
            <a:custGeom>
              <a:avLst/>
              <a:gdLst/>
              <a:ahLst/>
              <a:cxnLst/>
              <a:rect l="l" t="t" r="r" b="b"/>
              <a:pathLst>
                <a:path w="266" h="310" fill="none" extrusionOk="0">
                  <a:moveTo>
                    <a:pt x="265" y="1"/>
                  </a:moveTo>
                  <a:lnTo>
                    <a:pt x="1" y="1"/>
                  </a:lnTo>
                  <a:lnTo>
                    <a:pt x="1" y="309"/>
                  </a:lnTo>
                  <a:lnTo>
                    <a:pt x="265" y="30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43"/>
            <p:cNvSpPr/>
            <p:nvPr/>
          </p:nvSpPr>
          <p:spPr>
            <a:xfrm>
              <a:off x="1781393" y="1938928"/>
              <a:ext cx="15337" cy="17941"/>
            </a:xfrm>
            <a:custGeom>
              <a:avLst/>
              <a:gdLst/>
              <a:ahLst/>
              <a:cxnLst/>
              <a:rect l="l" t="t" r="r" b="b"/>
              <a:pathLst>
                <a:path w="265" h="310" extrusionOk="0">
                  <a:moveTo>
                    <a:pt x="0" y="1"/>
                  </a:moveTo>
                  <a:lnTo>
                    <a:pt x="0" y="309"/>
                  </a:lnTo>
                  <a:lnTo>
                    <a:pt x="265" y="309"/>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43"/>
            <p:cNvSpPr/>
            <p:nvPr/>
          </p:nvSpPr>
          <p:spPr>
            <a:xfrm>
              <a:off x="1781393" y="1938928"/>
              <a:ext cx="15337" cy="17941"/>
            </a:xfrm>
            <a:custGeom>
              <a:avLst/>
              <a:gdLst/>
              <a:ahLst/>
              <a:cxnLst/>
              <a:rect l="l" t="t" r="r" b="b"/>
              <a:pathLst>
                <a:path w="265" h="310" fill="none" extrusionOk="0">
                  <a:moveTo>
                    <a:pt x="265" y="1"/>
                  </a:moveTo>
                  <a:lnTo>
                    <a:pt x="0" y="1"/>
                  </a:lnTo>
                  <a:lnTo>
                    <a:pt x="0" y="309"/>
                  </a:lnTo>
                  <a:lnTo>
                    <a:pt x="265" y="30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43"/>
            <p:cNvSpPr/>
            <p:nvPr/>
          </p:nvSpPr>
          <p:spPr>
            <a:xfrm>
              <a:off x="2092586" y="1938928"/>
              <a:ext cx="15337" cy="17941"/>
            </a:xfrm>
            <a:custGeom>
              <a:avLst/>
              <a:gdLst/>
              <a:ahLst/>
              <a:cxnLst/>
              <a:rect l="l" t="t" r="r" b="b"/>
              <a:pathLst>
                <a:path w="265" h="310" extrusionOk="0">
                  <a:moveTo>
                    <a:pt x="0" y="1"/>
                  </a:moveTo>
                  <a:lnTo>
                    <a:pt x="0" y="309"/>
                  </a:lnTo>
                  <a:lnTo>
                    <a:pt x="265" y="309"/>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43"/>
            <p:cNvSpPr/>
            <p:nvPr/>
          </p:nvSpPr>
          <p:spPr>
            <a:xfrm>
              <a:off x="2092586" y="1938928"/>
              <a:ext cx="15337" cy="17941"/>
            </a:xfrm>
            <a:custGeom>
              <a:avLst/>
              <a:gdLst/>
              <a:ahLst/>
              <a:cxnLst/>
              <a:rect l="l" t="t" r="r" b="b"/>
              <a:pathLst>
                <a:path w="265" h="310" fill="none" extrusionOk="0">
                  <a:moveTo>
                    <a:pt x="265" y="1"/>
                  </a:moveTo>
                  <a:lnTo>
                    <a:pt x="0" y="1"/>
                  </a:lnTo>
                  <a:lnTo>
                    <a:pt x="0" y="309"/>
                  </a:lnTo>
                  <a:lnTo>
                    <a:pt x="265" y="30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43"/>
            <p:cNvSpPr/>
            <p:nvPr/>
          </p:nvSpPr>
          <p:spPr>
            <a:xfrm>
              <a:off x="2403778" y="1938928"/>
              <a:ext cx="15395" cy="17941"/>
            </a:xfrm>
            <a:custGeom>
              <a:avLst/>
              <a:gdLst/>
              <a:ahLst/>
              <a:cxnLst/>
              <a:rect l="l" t="t" r="r" b="b"/>
              <a:pathLst>
                <a:path w="266" h="310" extrusionOk="0">
                  <a:moveTo>
                    <a:pt x="1" y="1"/>
                  </a:moveTo>
                  <a:lnTo>
                    <a:pt x="1" y="309"/>
                  </a:lnTo>
                  <a:lnTo>
                    <a:pt x="265" y="309"/>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43"/>
            <p:cNvSpPr/>
            <p:nvPr/>
          </p:nvSpPr>
          <p:spPr>
            <a:xfrm>
              <a:off x="2403778" y="1938928"/>
              <a:ext cx="15395" cy="17941"/>
            </a:xfrm>
            <a:custGeom>
              <a:avLst/>
              <a:gdLst/>
              <a:ahLst/>
              <a:cxnLst/>
              <a:rect l="l" t="t" r="r" b="b"/>
              <a:pathLst>
                <a:path w="266" h="310" fill="none" extrusionOk="0">
                  <a:moveTo>
                    <a:pt x="265" y="1"/>
                  </a:moveTo>
                  <a:lnTo>
                    <a:pt x="1" y="1"/>
                  </a:lnTo>
                  <a:lnTo>
                    <a:pt x="1" y="309"/>
                  </a:lnTo>
                  <a:lnTo>
                    <a:pt x="265" y="30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43"/>
            <p:cNvSpPr/>
            <p:nvPr/>
          </p:nvSpPr>
          <p:spPr>
            <a:xfrm>
              <a:off x="2704785" y="1938928"/>
              <a:ext cx="17941" cy="17941"/>
            </a:xfrm>
            <a:custGeom>
              <a:avLst/>
              <a:gdLst/>
              <a:ahLst/>
              <a:cxnLst/>
              <a:rect l="l" t="t" r="r" b="b"/>
              <a:pathLst>
                <a:path w="310" h="310" extrusionOk="0">
                  <a:moveTo>
                    <a:pt x="1" y="1"/>
                  </a:moveTo>
                  <a:lnTo>
                    <a:pt x="1" y="309"/>
                  </a:lnTo>
                  <a:lnTo>
                    <a:pt x="309" y="309"/>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43"/>
            <p:cNvSpPr/>
            <p:nvPr/>
          </p:nvSpPr>
          <p:spPr>
            <a:xfrm>
              <a:off x="2704785" y="1938928"/>
              <a:ext cx="17941" cy="17941"/>
            </a:xfrm>
            <a:custGeom>
              <a:avLst/>
              <a:gdLst/>
              <a:ahLst/>
              <a:cxnLst/>
              <a:rect l="l" t="t" r="r" b="b"/>
              <a:pathLst>
                <a:path w="310" h="310" fill="none" extrusionOk="0">
                  <a:moveTo>
                    <a:pt x="309" y="1"/>
                  </a:moveTo>
                  <a:lnTo>
                    <a:pt x="1" y="1"/>
                  </a:lnTo>
                  <a:lnTo>
                    <a:pt x="1" y="309"/>
                  </a:lnTo>
                  <a:lnTo>
                    <a:pt x="309" y="309"/>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43"/>
            <p:cNvSpPr/>
            <p:nvPr/>
          </p:nvSpPr>
          <p:spPr>
            <a:xfrm>
              <a:off x="1174230" y="2250179"/>
              <a:ext cx="1530620" cy="15337"/>
            </a:xfrm>
            <a:custGeom>
              <a:avLst/>
              <a:gdLst/>
              <a:ahLst/>
              <a:cxnLst/>
              <a:rect l="l" t="t" r="r" b="b"/>
              <a:pathLst>
                <a:path w="26447"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43"/>
            <p:cNvSpPr/>
            <p:nvPr/>
          </p:nvSpPr>
          <p:spPr>
            <a:xfrm>
              <a:off x="1174230" y="2250179"/>
              <a:ext cx="295973" cy="15337"/>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43"/>
            <p:cNvSpPr/>
            <p:nvPr/>
          </p:nvSpPr>
          <p:spPr>
            <a:xfrm>
              <a:off x="1485480" y="2250179"/>
              <a:ext cx="295973" cy="15337"/>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43"/>
            <p:cNvSpPr/>
            <p:nvPr/>
          </p:nvSpPr>
          <p:spPr>
            <a:xfrm>
              <a:off x="1796672" y="2250179"/>
              <a:ext cx="295973" cy="15337"/>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43"/>
            <p:cNvSpPr/>
            <p:nvPr/>
          </p:nvSpPr>
          <p:spPr>
            <a:xfrm>
              <a:off x="2107865" y="2250179"/>
              <a:ext cx="295973" cy="15337"/>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43"/>
            <p:cNvSpPr/>
            <p:nvPr/>
          </p:nvSpPr>
          <p:spPr>
            <a:xfrm>
              <a:off x="2419115" y="2250179"/>
              <a:ext cx="285729" cy="15337"/>
            </a:xfrm>
            <a:custGeom>
              <a:avLst/>
              <a:gdLst/>
              <a:ahLst/>
              <a:cxnLst/>
              <a:rect l="l" t="t" r="r" b="b"/>
              <a:pathLst>
                <a:path w="4937" h="265" fill="none" extrusionOk="0">
                  <a:moveTo>
                    <a:pt x="4937" y="0"/>
                  </a:moveTo>
                  <a:lnTo>
                    <a:pt x="0" y="0"/>
                  </a:lnTo>
                  <a:lnTo>
                    <a:pt x="0" y="265"/>
                  </a:lnTo>
                  <a:lnTo>
                    <a:pt x="4937" y="265"/>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43"/>
            <p:cNvSpPr/>
            <p:nvPr/>
          </p:nvSpPr>
          <p:spPr>
            <a:xfrm>
              <a:off x="1158951" y="2250179"/>
              <a:ext cx="15337" cy="15337"/>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43"/>
            <p:cNvSpPr/>
            <p:nvPr/>
          </p:nvSpPr>
          <p:spPr>
            <a:xfrm>
              <a:off x="1158951" y="2250179"/>
              <a:ext cx="15337" cy="15337"/>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43"/>
            <p:cNvSpPr/>
            <p:nvPr/>
          </p:nvSpPr>
          <p:spPr>
            <a:xfrm>
              <a:off x="1470143" y="2250179"/>
              <a:ext cx="15395" cy="15337"/>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43"/>
            <p:cNvSpPr/>
            <p:nvPr/>
          </p:nvSpPr>
          <p:spPr>
            <a:xfrm>
              <a:off x="1470143" y="2250179"/>
              <a:ext cx="15395" cy="15337"/>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43"/>
            <p:cNvSpPr/>
            <p:nvPr/>
          </p:nvSpPr>
          <p:spPr>
            <a:xfrm>
              <a:off x="1781393" y="2250179"/>
              <a:ext cx="15337" cy="15337"/>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43"/>
            <p:cNvSpPr/>
            <p:nvPr/>
          </p:nvSpPr>
          <p:spPr>
            <a:xfrm>
              <a:off x="1781393" y="2250179"/>
              <a:ext cx="15337" cy="15337"/>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43"/>
            <p:cNvSpPr/>
            <p:nvPr/>
          </p:nvSpPr>
          <p:spPr>
            <a:xfrm>
              <a:off x="2092586" y="2250179"/>
              <a:ext cx="15337" cy="15337"/>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43"/>
            <p:cNvSpPr/>
            <p:nvPr/>
          </p:nvSpPr>
          <p:spPr>
            <a:xfrm>
              <a:off x="2092586" y="2250179"/>
              <a:ext cx="15337" cy="15337"/>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43"/>
            <p:cNvSpPr/>
            <p:nvPr/>
          </p:nvSpPr>
          <p:spPr>
            <a:xfrm>
              <a:off x="2403778" y="2250179"/>
              <a:ext cx="15395" cy="15337"/>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43"/>
            <p:cNvSpPr/>
            <p:nvPr/>
          </p:nvSpPr>
          <p:spPr>
            <a:xfrm>
              <a:off x="2403778" y="2250179"/>
              <a:ext cx="15395" cy="15337"/>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43"/>
            <p:cNvSpPr/>
            <p:nvPr/>
          </p:nvSpPr>
          <p:spPr>
            <a:xfrm>
              <a:off x="2704785" y="2250179"/>
              <a:ext cx="17941" cy="15337"/>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43"/>
            <p:cNvSpPr/>
            <p:nvPr/>
          </p:nvSpPr>
          <p:spPr>
            <a:xfrm>
              <a:off x="2704785" y="2250179"/>
              <a:ext cx="17941" cy="15337"/>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43"/>
            <p:cNvSpPr/>
            <p:nvPr/>
          </p:nvSpPr>
          <p:spPr>
            <a:xfrm>
              <a:off x="1174230" y="2561371"/>
              <a:ext cx="1530620" cy="15337"/>
            </a:xfrm>
            <a:custGeom>
              <a:avLst/>
              <a:gdLst/>
              <a:ahLst/>
              <a:cxnLst/>
              <a:rect l="l" t="t" r="r" b="b"/>
              <a:pathLst>
                <a:path w="26447"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43"/>
            <p:cNvSpPr/>
            <p:nvPr/>
          </p:nvSpPr>
          <p:spPr>
            <a:xfrm>
              <a:off x="1174230" y="2561371"/>
              <a:ext cx="295973" cy="15337"/>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43"/>
            <p:cNvSpPr/>
            <p:nvPr/>
          </p:nvSpPr>
          <p:spPr>
            <a:xfrm>
              <a:off x="1485480" y="2561371"/>
              <a:ext cx="295973" cy="15337"/>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43"/>
            <p:cNvSpPr/>
            <p:nvPr/>
          </p:nvSpPr>
          <p:spPr>
            <a:xfrm>
              <a:off x="1796672" y="2561371"/>
              <a:ext cx="295973" cy="15337"/>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43"/>
            <p:cNvSpPr/>
            <p:nvPr/>
          </p:nvSpPr>
          <p:spPr>
            <a:xfrm>
              <a:off x="2107865" y="2561371"/>
              <a:ext cx="295973" cy="15337"/>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43"/>
            <p:cNvSpPr/>
            <p:nvPr/>
          </p:nvSpPr>
          <p:spPr>
            <a:xfrm>
              <a:off x="2419115" y="2561371"/>
              <a:ext cx="285729" cy="15337"/>
            </a:xfrm>
            <a:custGeom>
              <a:avLst/>
              <a:gdLst/>
              <a:ahLst/>
              <a:cxnLst/>
              <a:rect l="l" t="t" r="r" b="b"/>
              <a:pathLst>
                <a:path w="4937" h="265" fill="none" extrusionOk="0">
                  <a:moveTo>
                    <a:pt x="4937" y="0"/>
                  </a:moveTo>
                  <a:lnTo>
                    <a:pt x="0" y="0"/>
                  </a:lnTo>
                  <a:lnTo>
                    <a:pt x="0" y="265"/>
                  </a:lnTo>
                  <a:lnTo>
                    <a:pt x="4937" y="265"/>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43"/>
            <p:cNvSpPr/>
            <p:nvPr/>
          </p:nvSpPr>
          <p:spPr>
            <a:xfrm>
              <a:off x="1158951" y="2561371"/>
              <a:ext cx="15337" cy="15337"/>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43"/>
            <p:cNvSpPr/>
            <p:nvPr/>
          </p:nvSpPr>
          <p:spPr>
            <a:xfrm>
              <a:off x="1158951" y="2561371"/>
              <a:ext cx="15337" cy="15337"/>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43"/>
            <p:cNvSpPr/>
            <p:nvPr/>
          </p:nvSpPr>
          <p:spPr>
            <a:xfrm>
              <a:off x="1470143" y="2561371"/>
              <a:ext cx="15395" cy="15337"/>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43"/>
            <p:cNvSpPr/>
            <p:nvPr/>
          </p:nvSpPr>
          <p:spPr>
            <a:xfrm>
              <a:off x="1470143" y="2561371"/>
              <a:ext cx="15395" cy="15337"/>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43"/>
            <p:cNvSpPr/>
            <p:nvPr/>
          </p:nvSpPr>
          <p:spPr>
            <a:xfrm>
              <a:off x="1781393" y="2561371"/>
              <a:ext cx="15337" cy="15337"/>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43"/>
            <p:cNvSpPr/>
            <p:nvPr/>
          </p:nvSpPr>
          <p:spPr>
            <a:xfrm>
              <a:off x="1781393" y="2561371"/>
              <a:ext cx="15337" cy="15337"/>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43"/>
            <p:cNvSpPr/>
            <p:nvPr/>
          </p:nvSpPr>
          <p:spPr>
            <a:xfrm>
              <a:off x="2092586" y="2561371"/>
              <a:ext cx="15337" cy="15337"/>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43"/>
            <p:cNvSpPr/>
            <p:nvPr/>
          </p:nvSpPr>
          <p:spPr>
            <a:xfrm>
              <a:off x="2092586" y="2561371"/>
              <a:ext cx="15337" cy="15337"/>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43"/>
            <p:cNvSpPr/>
            <p:nvPr/>
          </p:nvSpPr>
          <p:spPr>
            <a:xfrm>
              <a:off x="2403778" y="2561371"/>
              <a:ext cx="15395" cy="15337"/>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43"/>
            <p:cNvSpPr/>
            <p:nvPr/>
          </p:nvSpPr>
          <p:spPr>
            <a:xfrm>
              <a:off x="2403778" y="2561371"/>
              <a:ext cx="15395" cy="15337"/>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43"/>
            <p:cNvSpPr/>
            <p:nvPr/>
          </p:nvSpPr>
          <p:spPr>
            <a:xfrm>
              <a:off x="2704785" y="2561371"/>
              <a:ext cx="17941" cy="15337"/>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43"/>
            <p:cNvSpPr/>
            <p:nvPr/>
          </p:nvSpPr>
          <p:spPr>
            <a:xfrm>
              <a:off x="2704785" y="2561371"/>
              <a:ext cx="17941" cy="15337"/>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43"/>
            <p:cNvSpPr/>
            <p:nvPr/>
          </p:nvSpPr>
          <p:spPr>
            <a:xfrm>
              <a:off x="1174230" y="2872563"/>
              <a:ext cx="1530620" cy="15395"/>
            </a:xfrm>
            <a:custGeom>
              <a:avLst/>
              <a:gdLst/>
              <a:ahLst/>
              <a:cxnLst/>
              <a:rect l="l" t="t" r="r" b="b"/>
              <a:pathLst>
                <a:path w="26447" h="266" extrusionOk="0">
                  <a:moveTo>
                    <a:pt x="1" y="1"/>
                  </a:moveTo>
                  <a:lnTo>
                    <a:pt x="1" y="265"/>
                  </a:lnTo>
                  <a:lnTo>
                    <a:pt x="5114" y="265"/>
                  </a:lnTo>
                  <a:lnTo>
                    <a:pt x="5114" y="1"/>
                  </a:lnTo>
                  <a:close/>
                  <a:moveTo>
                    <a:pt x="5378" y="1"/>
                  </a:moveTo>
                  <a:lnTo>
                    <a:pt x="5378" y="265"/>
                  </a:lnTo>
                  <a:lnTo>
                    <a:pt x="10491" y="265"/>
                  </a:lnTo>
                  <a:lnTo>
                    <a:pt x="10491" y="1"/>
                  </a:lnTo>
                  <a:close/>
                  <a:moveTo>
                    <a:pt x="10756" y="1"/>
                  </a:moveTo>
                  <a:lnTo>
                    <a:pt x="10756" y="265"/>
                  </a:lnTo>
                  <a:lnTo>
                    <a:pt x="15868" y="265"/>
                  </a:lnTo>
                  <a:lnTo>
                    <a:pt x="15868" y="1"/>
                  </a:lnTo>
                  <a:close/>
                  <a:moveTo>
                    <a:pt x="16133" y="1"/>
                  </a:moveTo>
                  <a:lnTo>
                    <a:pt x="16133" y="265"/>
                  </a:lnTo>
                  <a:lnTo>
                    <a:pt x="21246" y="265"/>
                  </a:lnTo>
                  <a:lnTo>
                    <a:pt x="21246" y="1"/>
                  </a:lnTo>
                  <a:close/>
                  <a:moveTo>
                    <a:pt x="21510" y="1"/>
                  </a:moveTo>
                  <a:lnTo>
                    <a:pt x="21510" y="265"/>
                  </a:lnTo>
                  <a:lnTo>
                    <a:pt x="26447" y="265"/>
                  </a:lnTo>
                  <a:lnTo>
                    <a:pt x="264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43"/>
            <p:cNvSpPr/>
            <p:nvPr/>
          </p:nvSpPr>
          <p:spPr>
            <a:xfrm>
              <a:off x="1158951" y="2872563"/>
              <a:ext cx="15337" cy="15395"/>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43"/>
            <p:cNvSpPr/>
            <p:nvPr/>
          </p:nvSpPr>
          <p:spPr>
            <a:xfrm>
              <a:off x="1158951" y="2872563"/>
              <a:ext cx="15337" cy="15395"/>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43"/>
            <p:cNvSpPr/>
            <p:nvPr/>
          </p:nvSpPr>
          <p:spPr>
            <a:xfrm>
              <a:off x="1470143" y="2872563"/>
              <a:ext cx="15395" cy="15395"/>
            </a:xfrm>
            <a:custGeom>
              <a:avLst/>
              <a:gdLst/>
              <a:ahLst/>
              <a:cxnLst/>
              <a:rect l="l" t="t" r="r" b="b"/>
              <a:pathLst>
                <a:path w="266" h="266"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43"/>
            <p:cNvSpPr/>
            <p:nvPr/>
          </p:nvSpPr>
          <p:spPr>
            <a:xfrm>
              <a:off x="1470143" y="2872563"/>
              <a:ext cx="15395" cy="15395"/>
            </a:xfrm>
            <a:custGeom>
              <a:avLst/>
              <a:gdLst/>
              <a:ahLst/>
              <a:cxnLst/>
              <a:rect l="l" t="t" r="r" b="b"/>
              <a:pathLst>
                <a:path w="266" h="266"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43"/>
            <p:cNvSpPr/>
            <p:nvPr/>
          </p:nvSpPr>
          <p:spPr>
            <a:xfrm>
              <a:off x="1781393" y="2872563"/>
              <a:ext cx="15337" cy="15395"/>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43"/>
            <p:cNvSpPr/>
            <p:nvPr/>
          </p:nvSpPr>
          <p:spPr>
            <a:xfrm>
              <a:off x="1781393" y="2872563"/>
              <a:ext cx="15337" cy="15395"/>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43"/>
            <p:cNvSpPr/>
            <p:nvPr/>
          </p:nvSpPr>
          <p:spPr>
            <a:xfrm>
              <a:off x="2092586" y="2872563"/>
              <a:ext cx="15337" cy="15395"/>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43"/>
            <p:cNvSpPr/>
            <p:nvPr/>
          </p:nvSpPr>
          <p:spPr>
            <a:xfrm>
              <a:off x="2092586" y="2872563"/>
              <a:ext cx="15337" cy="15395"/>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43"/>
            <p:cNvSpPr/>
            <p:nvPr/>
          </p:nvSpPr>
          <p:spPr>
            <a:xfrm>
              <a:off x="2403778" y="2872563"/>
              <a:ext cx="15395" cy="15395"/>
            </a:xfrm>
            <a:custGeom>
              <a:avLst/>
              <a:gdLst/>
              <a:ahLst/>
              <a:cxnLst/>
              <a:rect l="l" t="t" r="r" b="b"/>
              <a:pathLst>
                <a:path w="266" h="266"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43"/>
            <p:cNvSpPr/>
            <p:nvPr/>
          </p:nvSpPr>
          <p:spPr>
            <a:xfrm>
              <a:off x="2403778" y="2872563"/>
              <a:ext cx="15395" cy="15395"/>
            </a:xfrm>
            <a:custGeom>
              <a:avLst/>
              <a:gdLst/>
              <a:ahLst/>
              <a:cxnLst/>
              <a:rect l="l" t="t" r="r" b="b"/>
              <a:pathLst>
                <a:path w="266" h="266"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43"/>
            <p:cNvSpPr/>
            <p:nvPr/>
          </p:nvSpPr>
          <p:spPr>
            <a:xfrm>
              <a:off x="2704785" y="2872563"/>
              <a:ext cx="17941" cy="15395"/>
            </a:xfrm>
            <a:custGeom>
              <a:avLst/>
              <a:gdLst/>
              <a:ahLst/>
              <a:cxnLst/>
              <a:rect l="l" t="t" r="r" b="b"/>
              <a:pathLst>
                <a:path w="310" h="266" extrusionOk="0">
                  <a:moveTo>
                    <a:pt x="1" y="1"/>
                  </a:moveTo>
                  <a:lnTo>
                    <a:pt x="1" y="265"/>
                  </a:lnTo>
                  <a:lnTo>
                    <a:pt x="309" y="265"/>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43"/>
            <p:cNvSpPr/>
            <p:nvPr/>
          </p:nvSpPr>
          <p:spPr>
            <a:xfrm>
              <a:off x="2704785" y="2872563"/>
              <a:ext cx="17941" cy="15395"/>
            </a:xfrm>
            <a:custGeom>
              <a:avLst/>
              <a:gdLst/>
              <a:ahLst/>
              <a:cxnLst/>
              <a:rect l="l" t="t" r="r" b="b"/>
              <a:pathLst>
                <a:path w="310" h="266" fill="none" extrusionOk="0">
                  <a:moveTo>
                    <a:pt x="309" y="1"/>
                  </a:moveTo>
                  <a:lnTo>
                    <a:pt x="1" y="1"/>
                  </a:lnTo>
                  <a:lnTo>
                    <a:pt x="1" y="265"/>
                  </a:lnTo>
                  <a:lnTo>
                    <a:pt x="309" y="265"/>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43"/>
            <p:cNvSpPr/>
            <p:nvPr/>
          </p:nvSpPr>
          <p:spPr>
            <a:xfrm>
              <a:off x="1174230" y="3183814"/>
              <a:ext cx="1530620" cy="15337"/>
            </a:xfrm>
            <a:custGeom>
              <a:avLst/>
              <a:gdLst/>
              <a:ahLst/>
              <a:cxnLst/>
              <a:rect l="l" t="t" r="r" b="b"/>
              <a:pathLst>
                <a:path w="26447"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43"/>
            <p:cNvSpPr/>
            <p:nvPr/>
          </p:nvSpPr>
          <p:spPr>
            <a:xfrm>
              <a:off x="1174230" y="3183814"/>
              <a:ext cx="295973" cy="15337"/>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43"/>
            <p:cNvSpPr/>
            <p:nvPr/>
          </p:nvSpPr>
          <p:spPr>
            <a:xfrm>
              <a:off x="1485480" y="3183814"/>
              <a:ext cx="295973" cy="15337"/>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43"/>
            <p:cNvSpPr/>
            <p:nvPr/>
          </p:nvSpPr>
          <p:spPr>
            <a:xfrm>
              <a:off x="1796672" y="3183814"/>
              <a:ext cx="295973" cy="15337"/>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43"/>
            <p:cNvSpPr/>
            <p:nvPr/>
          </p:nvSpPr>
          <p:spPr>
            <a:xfrm>
              <a:off x="2107865" y="3183814"/>
              <a:ext cx="295973" cy="15337"/>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43"/>
            <p:cNvSpPr/>
            <p:nvPr/>
          </p:nvSpPr>
          <p:spPr>
            <a:xfrm>
              <a:off x="2419115" y="3183814"/>
              <a:ext cx="285729" cy="15337"/>
            </a:xfrm>
            <a:custGeom>
              <a:avLst/>
              <a:gdLst/>
              <a:ahLst/>
              <a:cxnLst/>
              <a:rect l="l" t="t" r="r" b="b"/>
              <a:pathLst>
                <a:path w="4937" h="265" fill="none" extrusionOk="0">
                  <a:moveTo>
                    <a:pt x="4937" y="0"/>
                  </a:moveTo>
                  <a:lnTo>
                    <a:pt x="0" y="0"/>
                  </a:lnTo>
                  <a:lnTo>
                    <a:pt x="0" y="265"/>
                  </a:lnTo>
                  <a:lnTo>
                    <a:pt x="4937" y="265"/>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43"/>
            <p:cNvSpPr/>
            <p:nvPr/>
          </p:nvSpPr>
          <p:spPr>
            <a:xfrm>
              <a:off x="1158951" y="3183814"/>
              <a:ext cx="15337" cy="15337"/>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43"/>
            <p:cNvSpPr/>
            <p:nvPr/>
          </p:nvSpPr>
          <p:spPr>
            <a:xfrm>
              <a:off x="1158951" y="3183814"/>
              <a:ext cx="15337" cy="15337"/>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43"/>
            <p:cNvSpPr/>
            <p:nvPr/>
          </p:nvSpPr>
          <p:spPr>
            <a:xfrm>
              <a:off x="1470143" y="3183814"/>
              <a:ext cx="15395" cy="15337"/>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43"/>
            <p:cNvSpPr/>
            <p:nvPr/>
          </p:nvSpPr>
          <p:spPr>
            <a:xfrm>
              <a:off x="1470143" y="3183814"/>
              <a:ext cx="15395" cy="15337"/>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43"/>
            <p:cNvSpPr/>
            <p:nvPr/>
          </p:nvSpPr>
          <p:spPr>
            <a:xfrm>
              <a:off x="1781393" y="3183814"/>
              <a:ext cx="15337" cy="15337"/>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43"/>
            <p:cNvSpPr/>
            <p:nvPr/>
          </p:nvSpPr>
          <p:spPr>
            <a:xfrm>
              <a:off x="1781393" y="3183814"/>
              <a:ext cx="15337" cy="15337"/>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43"/>
            <p:cNvSpPr/>
            <p:nvPr/>
          </p:nvSpPr>
          <p:spPr>
            <a:xfrm>
              <a:off x="2092586" y="3183814"/>
              <a:ext cx="15337" cy="15337"/>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43"/>
            <p:cNvSpPr/>
            <p:nvPr/>
          </p:nvSpPr>
          <p:spPr>
            <a:xfrm>
              <a:off x="2092586" y="3183814"/>
              <a:ext cx="15337" cy="15337"/>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43"/>
            <p:cNvSpPr/>
            <p:nvPr/>
          </p:nvSpPr>
          <p:spPr>
            <a:xfrm>
              <a:off x="2403778" y="3183814"/>
              <a:ext cx="15395" cy="15337"/>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43"/>
            <p:cNvSpPr/>
            <p:nvPr/>
          </p:nvSpPr>
          <p:spPr>
            <a:xfrm>
              <a:off x="2403778" y="3183814"/>
              <a:ext cx="15395" cy="15337"/>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43"/>
            <p:cNvSpPr/>
            <p:nvPr/>
          </p:nvSpPr>
          <p:spPr>
            <a:xfrm>
              <a:off x="2704785" y="3183814"/>
              <a:ext cx="17941" cy="15337"/>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43"/>
            <p:cNvSpPr/>
            <p:nvPr/>
          </p:nvSpPr>
          <p:spPr>
            <a:xfrm>
              <a:off x="2704785" y="3183814"/>
              <a:ext cx="17941" cy="15337"/>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43"/>
            <p:cNvSpPr/>
            <p:nvPr/>
          </p:nvSpPr>
          <p:spPr>
            <a:xfrm>
              <a:off x="1174230" y="3495006"/>
              <a:ext cx="1530620" cy="15337"/>
            </a:xfrm>
            <a:custGeom>
              <a:avLst/>
              <a:gdLst/>
              <a:ahLst/>
              <a:cxnLst/>
              <a:rect l="l" t="t" r="r" b="b"/>
              <a:pathLst>
                <a:path w="26447" h="265" extrusionOk="0">
                  <a:moveTo>
                    <a:pt x="1" y="1"/>
                  </a:moveTo>
                  <a:lnTo>
                    <a:pt x="1" y="265"/>
                  </a:lnTo>
                  <a:lnTo>
                    <a:pt x="5114" y="265"/>
                  </a:lnTo>
                  <a:lnTo>
                    <a:pt x="5114" y="1"/>
                  </a:lnTo>
                  <a:close/>
                  <a:moveTo>
                    <a:pt x="5378" y="1"/>
                  </a:moveTo>
                  <a:lnTo>
                    <a:pt x="5378" y="265"/>
                  </a:lnTo>
                  <a:lnTo>
                    <a:pt x="10491" y="265"/>
                  </a:lnTo>
                  <a:lnTo>
                    <a:pt x="10491" y="1"/>
                  </a:lnTo>
                  <a:close/>
                  <a:moveTo>
                    <a:pt x="10756" y="1"/>
                  </a:moveTo>
                  <a:lnTo>
                    <a:pt x="10756" y="265"/>
                  </a:lnTo>
                  <a:lnTo>
                    <a:pt x="15868" y="265"/>
                  </a:lnTo>
                  <a:lnTo>
                    <a:pt x="15868" y="1"/>
                  </a:lnTo>
                  <a:close/>
                  <a:moveTo>
                    <a:pt x="16133" y="1"/>
                  </a:moveTo>
                  <a:lnTo>
                    <a:pt x="16133" y="265"/>
                  </a:lnTo>
                  <a:lnTo>
                    <a:pt x="21246" y="265"/>
                  </a:lnTo>
                  <a:lnTo>
                    <a:pt x="21246" y="1"/>
                  </a:lnTo>
                  <a:close/>
                  <a:moveTo>
                    <a:pt x="21510" y="1"/>
                  </a:moveTo>
                  <a:lnTo>
                    <a:pt x="21510" y="265"/>
                  </a:lnTo>
                  <a:lnTo>
                    <a:pt x="26447" y="265"/>
                  </a:lnTo>
                  <a:lnTo>
                    <a:pt x="264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43"/>
            <p:cNvSpPr/>
            <p:nvPr/>
          </p:nvSpPr>
          <p:spPr>
            <a:xfrm>
              <a:off x="1174230" y="3495006"/>
              <a:ext cx="295973" cy="15337"/>
            </a:xfrm>
            <a:custGeom>
              <a:avLst/>
              <a:gdLst/>
              <a:ahLst/>
              <a:cxnLst/>
              <a:rect l="l" t="t" r="r" b="b"/>
              <a:pathLst>
                <a:path w="5114" h="265"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43"/>
            <p:cNvSpPr/>
            <p:nvPr/>
          </p:nvSpPr>
          <p:spPr>
            <a:xfrm>
              <a:off x="1485480" y="3495006"/>
              <a:ext cx="295973" cy="15337"/>
            </a:xfrm>
            <a:custGeom>
              <a:avLst/>
              <a:gdLst/>
              <a:ahLst/>
              <a:cxnLst/>
              <a:rect l="l" t="t" r="r" b="b"/>
              <a:pathLst>
                <a:path w="5114" h="265" fill="none" extrusionOk="0">
                  <a:moveTo>
                    <a:pt x="5113" y="1"/>
                  </a:moveTo>
                  <a:lnTo>
                    <a:pt x="0" y="1"/>
                  </a:lnTo>
                  <a:lnTo>
                    <a:pt x="0"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43"/>
            <p:cNvSpPr/>
            <p:nvPr/>
          </p:nvSpPr>
          <p:spPr>
            <a:xfrm>
              <a:off x="1796672" y="3495006"/>
              <a:ext cx="295973" cy="15337"/>
            </a:xfrm>
            <a:custGeom>
              <a:avLst/>
              <a:gdLst/>
              <a:ahLst/>
              <a:cxnLst/>
              <a:rect l="l" t="t" r="r" b="b"/>
              <a:pathLst>
                <a:path w="5114" h="265" fill="none" extrusionOk="0">
                  <a:moveTo>
                    <a:pt x="5113" y="1"/>
                  </a:moveTo>
                  <a:lnTo>
                    <a:pt x="1" y="1"/>
                  </a:lnTo>
                  <a:lnTo>
                    <a:pt x="1"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43"/>
            <p:cNvSpPr/>
            <p:nvPr/>
          </p:nvSpPr>
          <p:spPr>
            <a:xfrm>
              <a:off x="2107865" y="3495006"/>
              <a:ext cx="295973" cy="15337"/>
            </a:xfrm>
            <a:custGeom>
              <a:avLst/>
              <a:gdLst/>
              <a:ahLst/>
              <a:cxnLst/>
              <a:rect l="l" t="t" r="r" b="b"/>
              <a:pathLst>
                <a:path w="5114" h="265"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43"/>
            <p:cNvSpPr/>
            <p:nvPr/>
          </p:nvSpPr>
          <p:spPr>
            <a:xfrm>
              <a:off x="2419115" y="3495006"/>
              <a:ext cx="285729" cy="15337"/>
            </a:xfrm>
            <a:custGeom>
              <a:avLst/>
              <a:gdLst/>
              <a:ahLst/>
              <a:cxnLst/>
              <a:rect l="l" t="t" r="r" b="b"/>
              <a:pathLst>
                <a:path w="4937" h="265" fill="none" extrusionOk="0">
                  <a:moveTo>
                    <a:pt x="4937" y="1"/>
                  </a:moveTo>
                  <a:lnTo>
                    <a:pt x="0" y="1"/>
                  </a:lnTo>
                  <a:lnTo>
                    <a:pt x="0" y="265"/>
                  </a:lnTo>
                  <a:lnTo>
                    <a:pt x="4937" y="265"/>
                  </a:lnTo>
                  <a:lnTo>
                    <a:pt x="4937"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43"/>
            <p:cNvSpPr/>
            <p:nvPr/>
          </p:nvSpPr>
          <p:spPr>
            <a:xfrm>
              <a:off x="1158951" y="3495006"/>
              <a:ext cx="15337" cy="15337"/>
            </a:xfrm>
            <a:custGeom>
              <a:avLst/>
              <a:gdLst/>
              <a:ahLst/>
              <a:cxnLst/>
              <a:rect l="l" t="t" r="r" b="b"/>
              <a:pathLst>
                <a:path w="265" h="265"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43"/>
            <p:cNvSpPr/>
            <p:nvPr/>
          </p:nvSpPr>
          <p:spPr>
            <a:xfrm>
              <a:off x="1158951" y="3495006"/>
              <a:ext cx="15337" cy="15337"/>
            </a:xfrm>
            <a:custGeom>
              <a:avLst/>
              <a:gdLst/>
              <a:ahLst/>
              <a:cxnLst/>
              <a:rect l="l" t="t" r="r" b="b"/>
              <a:pathLst>
                <a:path w="265" h="265"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43"/>
            <p:cNvSpPr/>
            <p:nvPr/>
          </p:nvSpPr>
          <p:spPr>
            <a:xfrm>
              <a:off x="1470143" y="3495006"/>
              <a:ext cx="15395" cy="15337"/>
            </a:xfrm>
            <a:custGeom>
              <a:avLst/>
              <a:gdLst/>
              <a:ahLst/>
              <a:cxnLst/>
              <a:rect l="l" t="t" r="r" b="b"/>
              <a:pathLst>
                <a:path w="266" h="265"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43"/>
            <p:cNvSpPr/>
            <p:nvPr/>
          </p:nvSpPr>
          <p:spPr>
            <a:xfrm>
              <a:off x="1470143" y="3495006"/>
              <a:ext cx="15395" cy="15337"/>
            </a:xfrm>
            <a:custGeom>
              <a:avLst/>
              <a:gdLst/>
              <a:ahLst/>
              <a:cxnLst/>
              <a:rect l="l" t="t" r="r" b="b"/>
              <a:pathLst>
                <a:path w="266" h="265"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43"/>
            <p:cNvSpPr/>
            <p:nvPr/>
          </p:nvSpPr>
          <p:spPr>
            <a:xfrm>
              <a:off x="1781393" y="3495006"/>
              <a:ext cx="15337" cy="15337"/>
            </a:xfrm>
            <a:custGeom>
              <a:avLst/>
              <a:gdLst/>
              <a:ahLst/>
              <a:cxnLst/>
              <a:rect l="l" t="t" r="r" b="b"/>
              <a:pathLst>
                <a:path w="265" h="265"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43"/>
            <p:cNvSpPr/>
            <p:nvPr/>
          </p:nvSpPr>
          <p:spPr>
            <a:xfrm>
              <a:off x="1781393" y="3495006"/>
              <a:ext cx="15337" cy="15337"/>
            </a:xfrm>
            <a:custGeom>
              <a:avLst/>
              <a:gdLst/>
              <a:ahLst/>
              <a:cxnLst/>
              <a:rect l="l" t="t" r="r" b="b"/>
              <a:pathLst>
                <a:path w="265" h="265"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43"/>
            <p:cNvSpPr/>
            <p:nvPr/>
          </p:nvSpPr>
          <p:spPr>
            <a:xfrm>
              <a:off x="2092586" y="3495006"/>
              <a:ext cx="15337" cy="15337"/>
            </a:xfrm>
            <a:custGeom>
              <a:avLst/>
              <a:gdLst/>
              <a:ahLst/>
              <a:cxnLst/>
              <a:rect l="l" t="t" r="r" b="b"/>
              <a:pathLst>
                <a:path w="265" h="265"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43"/>
            <p:cNvSpPr/>
            <p:nvPr/>
          </p:nvSpPr>
          <p:spPr>
            <a:xfrm>
              <a:off x="2092586" y="3495006"/>
              <a:ext cx="15337" cy="15337"/>
            </a:xfrm>
            <a:custGeom>
              <a:avLst/>
              <a:gdLst/>
              <a:ahLst/>
              <a:cxnLst/>
              <a:rect l="l" t="t" r="r" b="b"/>
              <a:pathLst>
                <a:path w="265" h="265"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43"/>
            <p:cNvSpPr/>
            <p:nvPr/>
          </p:nvSpPr>
          <p:spPr>
            <a:xfrm>
              <a:off x="2403778" y="3495006"/>
              <a:ext cx="15395" cy="15337"/>
            </a:xfrm>
            <a:custGeom>
              <a:avLst/>
              <a:gdLst/>
              <a:ahLst/>
              <a:cxnLst/>
              <a:rect l="l" t="t" r="r" b="b"/>
              <a:pathLst>
                <a:path w="266" h="265"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43"/>
            <p:cNvSpPr/>
            <p:nvPr/>
          </p:nvSpPr>
          <p:spPr>
            <a:xfrm>
              <a:off x="2403778" y="3495006"/>
              <a:ext cx="15395" cy="15337"/>
            </a:xfrm>
            <a:custGeom>
              <a:avLst/>
              <a:gdLst/>
              <a:ahLst/>
              <a:cxnLst/>
              <a:rect l="l" t="t" r="r" b="b"/>
              <a:pathLst>
                <a:path w="266" h="265"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43"/>
            <p:cNvSpPr/>
            <p:nvPr/>
          </p:nvSpPr>
          <p:spPr>
            <a:xfrm>
              <a:off x="2704785" y="3495006"/>
              <a:ext cx="17941" cy="15337"/>
            </a:xfrm>
            <a:custGeom>
              <a:avLst/>
              <a:gdLst/>
              <a:ahLst/>
              <a:cxnLst/>
              <a:rect l="l" t="t" r="r" b="b"/>
              <a:pathLst>
                <a:path w="310" h="265" extrusionOk="0">
                  <a:moveTo>
                    <a:pt x="1" y="1"/>
                  </a:moveTo>
                  <a:lnTo>
                    <a:pt x="1" y="265"/>
                  </a:lnTo>
                  <a:lnTo>
                    <a:pt x="309" y="265"/>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43"/>
            <p:cNvSpPr/>
            <p:nvPr/>
          </p:nvSpPr>
          <p:spPr>
            <a:xfrm>
              <a:off x="2704785" y="3495006"/>
              <a:ext cx="17941" cy="15337"/>
            </a:xfrm>
            <a:custGeom>
              <a:avLst/>
              <a:gdLst/>
              <a:ahLst/>
              <a:cxnLst/>
              <a:rect l="l" t="t" r="r" b="b"/>
              <a:pathLst>
                <a:path w="310" h="265" fill="none" extrusionOk="0">
                  <a:moveTo>
                    <a:pt x="309" y="1"/>
                  </a:moveTo>
                  <a:lnTo>
                    <a:pt x="1" y="1"/>
                  </a:lnTo>
                  <a:lnTo>
                    <a:pt x="1" y="265"/>
                  </a:lnTo>
                  <a:lnTo>
                    <a:pt x="309" y="265"/>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43"/>
            <p:cNvSpPr/>
            <p:nvPr/>
          </p:nvSpPr>
          <p:spPr>
            <a:xfrm>
              <a:off x="1174230" y="3806199"/>
              <a:ext cx="1530620" cy="15395"/>
            </a:xfrm>
            <a:custGeom>
              <a:avLst/>
              <a:gdLst/>
              <a:ahLst/>
              <a:cxnLst/>
              <a:rect l="l" t="t" r="r" b="b"/>
              <a:pathLst>
                <a:path w="26447" h="266" extrusionOk="0">
                  <a:moveTo>
                    <a:pt x="1" y="1"/>
                  </a:moveTo>
                  <a:lnTo>
                    <a:pt x="1" y="265"/>
                  </a:lnTo>
                  <a:lnTo>
                    <a:pt x="5114" y="265"/>
                  </a:lnTo>
                  <a:lnTo>
                    <a:pt x="5114" y="1"/>
                  </a:lnTo>
                  <a:close/>
                  <a:moveTo>
                    <a:pt x="5378" y="1"/>
                  </a:moveTo>
                  <a:lnTo>
                    <a:pt x="5378" y="265"/>
                  </a:lnTo>
                  <a:lnTo>
                    <a:pt x="10491" y="265"/>
                  </a:lnTo>
                  <a:lnTo>
                    <a:pt x="10491" y="1"/>
                  </a:lnTo>
                  <a:close/>
                  <a:moveTo>
                    <a:pt x="10756" y="1"/>
                  </a:moveTo>
                  <a:lnTo>
                    <a:pt x="10756" y="265"/>
                  </a:lnTo>
                  <a:lnTo>
                    <a:pt x="15868" y="265"/>
                  </a:lnTo>
                  <a:lnTo>
                    <a:pt x="15868" y="1"/>
                  </a:lnTo>
                  <a:close/>
                  <a:moveTo>
                    <a:pt x="16133" y="1"/>
                  </a:moveTo>
                  <a:lnTo>
                    <a:pt x="16133" y="265"/>
                  </a:lnTo>
                  <a:lnTo>
                    <a:pt x="21246" y="265"/>
                  </a:lnTo>
                  <a:lnTo>
                    <a:pt x="21246" y="1"/>
                  </a:lnTo>
                  <a:close/>
                  <a:moveTo>
                    <a:pt x="21510" y="1"/>
                  </a:moveTo>
                  <a:lnTo>
                    <a:pt x="21510" y="265"/>
                  </a:lnTo>
                  <a:lnTo>
                    <a:pt x="26447" y="265"/>
                  </a:lnTo>
                  <a:lnTo>
                    <a:pt x="264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43"/>
            <p:cNvSpPr/>
            <p:nvPr/>
          </p:nvSpPr>
          <p:spPr>
            <a:xfrm>
              <a:off x="1174230" y="3806199"/>
              <a:ext cx="295973" cy="15395"/>
            </a:xfrm>
            <a:custGeom>
              <a:avLst/>
              <a:gdLst/>
              <a:ahLst/>
              <a:cxnLst/>
              <a:rect l="l" t="t" r="r" b="b"/>
              <a:pathLst>
                <a:path w="5114" h="266"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43"/>
            <p:cNvSpPr/>
            <p:nvPr/>
          </p:nvSpPr>
          <p:spPr>
            <a:xfrm>
              <a:off x="1485480" y="3806199"/>
              <a:ext cx="295973" cy="15395"/>
            </a:xfrm>
            <a:custGeom>
              <a:avLst/>
              <a:gdLst/>
              <a:ahLst/>
              <a:cxnLst/>
              <a:rect l="l" t="t" r="r" b="b"/>
              <a:pathLst>
                <a:path w="5114" h="266" fill="none" extrusionOk="0">
                  <a:moveTo>
                    <a:pt x="5113" y="1"/>
                  </a:moveTo>
                  <a:lnTo>
                    <a:pt x="0" y="1"/>
                  </a:lnTo>
                  <a:lnTo>
                    <a:pt x="0"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43"/>
            <p:cNvSpPr/>
            <p:nvPr/>
          </p:nvSpPr>
          <p:spPr>
            <a:xfrm>
              <a:off x="1796672" y="3806199"/>
              <a:ext cx="295973" cy="15395"/>
            </a:xfrm>
            <a:custGeom>
              <a:avLst/>
              <a:gdLst/>
              <a:ahLst/>
              <a:cxnLst/>
              <a:rect l="l" t="t" r="r" b="b"/>
              <a:pathLst>
                <a:path w="5114" h="266" fill="none" extrusionOk="0">
                  <a:moveTo>
                    <a:pt x="5113" y="1"/>
                  </a:moveTo>
                  <a:lnTo>
                    <a:pt x="1" y="1"/>
                  </a:lnTo>
                  <a:lnTo>
                    <a:pt x="1"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43"/>
            <p:cNvSpPr/>
            <p:nvPr/>
          </p:nvSpPr>
          <p:spPr>
            <a:xfrm>
              <a:off x="2107865" y="3806199"/>
              <a:ext cx="295973" cy="15395"/>
            </a:xfrm>
            <a:custGeom>
              <a:avLst/>
              <a:gdLst/>
              <a:ahLst/>
              <a:cxnLst/>
              <a:rect l="l" t="t" r="r" b="b"/>
              <a:pathLst>
                <a:path w="5114" h="266"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43"/>
            <p:cNvSpPr/>
            <p:nvPr/>
          </p:nvSpPr>
          <p:spPr>
            <a:xfrm>
              <a:off x="2419115" y="3806199"/>
              <a:ext cx="285729" cy="15395"/>
            </a:xfrm>
            <a:custGeom>
              <a:avLst/>
              <a:gdLst/>
              <a:ahLst/>
              <a:cxnLst/>
              <a:rect l="l" t="t" r="r" b="b"/>
              <a:pathLst>
                <a:path w="4937" h="266" fill="none" extrusionOk="0">
                  <a:moveTo>
                    <a:pt x="4937" y="1"/>
                  </a:moveTo>
                  <a:lnTo>
                    <a:pt x="0" y="1"/>
                  </a:lnTo>
                  <a:lnTo>
                    <a:pt x="0" y="265"/>
                  </a:lnTo>
                  <a:lnTo>
                    <a:pt x="4937" y="265"/>
                  </a:lnTo>
                  <a:lnTo>
                    <a:pt x="4937"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43"/>
            <p:cNvSpPr/>
            <p:nvPr/>
          </p:nvSpPr>
          <p:spPr>
            <a:xfrm>
              <a:off x="1158951" y="3806199"/>
              <a:ext cx="15337" cy="15395"/>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43"/>
            <p:cNvSpPr/>
            <p:nvPr/>
          </p:nvSpPr>
          <p:spPr>
            <a:xfrm>
              <a:off x="1158951" y="3806199"/>
              <a:ext cx="15337" cy="15395"/>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43"/>
            <p:cNvSpPr/>
            <p:nvPr/>
          </p:nvSpPr>
          <p:spPr>
            <a:xfrm>
              <a:off x="1470143" y="3806199"/>
              <a:ext cx="15395" cy="15395"/>
            </a:xfrm>
            <a:custGeom>
              <a:avLst/>
              <a:gdLst/>
              <a:ahLst/>
              <a:cxnLst/>
              <a:rect l="l" t="t" r="r" b="b"/>
              <a:pathLst>
                <a:path w="266" h="266"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43"/>
            <p:cNvSpPr/>
            <p:nvPr/>
          </p:nvSpPr>
          <p:spPr>
            <a:xfrm>
              <a:off x="1470143" y="3806199"/>
              <a:ext cx="15395" cy="15395"/>
            </a:xfrm>
            <a:custGeom>
              <a:avLst/>
              <a:gdLst/>
              <a:ahLst/>
              <a:cxnLst/>
              <a:rect l="l" t="t" r="r" b="b"/>
              <a:pathLst>
                <a:path w="266" h="266"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43"/>
            <p:cNvSpPr/>
            <p:nvPr/>
          </p:nvSpPr>
          <p:spPr>
            <a:xfrm>
              <a:off x="1781393" y="3806199"/>
              <a:ext cx="15337" cy="15395"/>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43"/>
            <p:cNvSpPr/>
            <p:nvPr/>
          </p:nvSpPr>
          <p:spPr>
            <a:xfrm>
              <a:off x="1781393" y="3806199"/>
              <a:ext cx="15337" cy="15395"/>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43"/>
            <p:cNvSpPr/>
            <p:nvPr/>
          </p:nvSpPr>
          <p:spPr>
            <a:xfrm>
              <a:off x="2092586" y="3806199"/>
              <a:ext cx="15337" cy="15395"/>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43"/>
            <p:cNvSpPr/>
            <p:nvPr/>
          </p:nvSpPr>
          <p:spPr>
            <a:xfrm>
              <a:off x="2092586" y="3806199"/>
              <a:ext cx="15337" cy="15395"/>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43"/>
            <p:cNvSpPr/>
            <p:nvPr/>
          </p:nvSpPr>
          <p:spPr>
            <a:xfrm>
              <a:off x="2403778" y="3806199"/>
              <a:ext cx="15395" cy="15395"/>
            </a:xfrm>
            <a:custGeom>
              <a:avLst/>
              <a:gdLst/>
              <a:ahLst/>
              <a:cxnLst/>
              <a:rect l="l" t="t" r="r" b="b"/>
              <a:pathLst>
                <a:path w="266" h="266"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43"/>
            <p:cNvSpPr/>
            <p:nvPr/>
          </p:nvSpPr>
          <p:spPr>
            <a:xfrm>
              <a:off x="2403778" y="3806199"/>
              <a:ext cx="15395" cy="15395"/>
            </a:xfrm>
            <a:custGeom>
              <a:avLst/>
              <a:gdLst/>
              <a:ahLst/>
              <a:cxnLst/>
              <a:rect l="l" t="t" r="r" b="b"/>
              <a:pathLst>
                <a:path w="266" h="266"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43"/>
            <p:cNvSpPr/>
            <p:nvPr/>
          </p:nvSpPr>
          <p:spPr>
            <a:xfrm>
              <a:off x="2704785" y="3806199"/>
              <a:ext cx="17941" cy="15395"/>
            </a:xfrm>
            <a:custGeom>
              <a:avLst/>
              <a:gdLst/>
              <a:ahLst/>
              <a:cxnLst/>
              <a:rect l="l" t="t" r="r" b="b"/>
              <a:pathLst>
                <a:path w="310" h="266" extrusionOk="0">
                  <a:moveTo>
                    <a:pt x="1" y="1"/>
                  </a:moveTo>
                  <a:lnTo>
                    <a:pt x="1" y="265"/>
                  </a:lnTo>
                  <a:lnTo>
                    <a:pt x="309" y="265"/>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43"/>
            <p:cNvSpPr/>
            <p:nvPr/>
          </p:nvSpPr>
          <p:spPr>
            <a:xfrm>
              <a:off x="2704785" y="3806199"/>
              <a:ext cx="17941" cy="15395"/>
            </a:xfrm>
            <a:custGeom>
              <a:avLst/>
              <a:gdLst/>
              <a:ahLst/>
              <a:cxnLst/>
              <a:rect l="l" t="t" r="r" b="b"/>
              <a:pathLst>
                <a:path w="310" h="266" fill="none" extrusionOk="0">
                  <a:moveTo>
                    <a:pt x="309" y="1"/>
                  </a:moveTo>
                  <a:lnTo>
                    <a:pt x="1" y="1"/>
                  </a:lnTo>
                  <a:lnTo>
                    <a:pt x="1" y="265"/>
                  </a:lnTo>
                  <a:lnTo>
                    <a:pt x="309" y="265"/>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43"/>
            <p:cNvSpPr/>
            <p:nvPr/>
          </p:nvSpPr>
          <p:spPr>
            <a:xfrm>
              <a:off x="1174230" y="4117449"/>
              <a:ext cx="1530620" cy="15337"/>
            </a:xfrm>
            <a:custGeom>
              <a:avLst/>
              <a:gdLst/>
              <a:ahLst/>
              <a:cxnLst/>
              <a:rect l="l" t="t" r="r" b="b"/>
              <a:pathLst>
                <a:path w="26447"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43"/>
            <p:cNvSpPr/>
            <p:nvPr/>
          </p:nvSpPr>
          <p:spPr>
            <a:xfrm>
              <a:off x="1174230" y="4117449"/>
              <a:ext cx="295973" cy="15337"/>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43"/>
            <p:cNvSpPr/>
            <p:nvPr/>
          </p:nvSpPr>
          <p:spPr>
            <a:xfrm>
              <a:off x="1485480" y="4117449"/>
              <a:ext cx="295973" cy="15337"/>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43"/>
            <p:cNvSpPr/>
            <p:nvPr/>
          </p:nvSpPr>
          <p:spPr>
            <a:xfrm>
              <a:off x="1796672" y="4117449"/>
              <a:ext cx="295973" cy="15337"/>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43"/>
            <p:cNvSpPr/>
            <p:nvPr/>
          </p:nvSpPr>
          <p:spPr>
            <a:xfrm>
              <a:off x="2107865" y="4117449"/>
              <a:ext cx="295973" cy="15337"/>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43"/>
            <p:cNvSpPr/>
            <p:nvPr/>
          </p:nvSpPr>
          <p:spPr>
            <a:xfrm>
              <a:off x="2419115" y="4117449"/>
              <a:ext cx="285729" cy="15337"/>
            </a:xfrm>
            <a:custGeom>
              <a:avLst/>
              <a:gdLst/>
              <a:ahLst/>
              <a:cxnLst/>
              <a:rect l="l" t="t" r="r" b="b"/>
              <a:pathLst>
                <a:path w="4937" h="265" fill="none" extrusionOk="0">
                  <a:moveTo>
                    <a:pt x="4937" y="0"/>
                  </a:moveTo>
                  <a:lnTo>
                    <a:pt x="0" y="0"/>
                  </a:lnTo>
                  <a:lnTo>
                    <a:pt x="0" y="265"/>
                  </a:lnTo>
                  <a:lnTo>
                    <a:pt x="4937" y="265"/>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43"/>
            <p:cNvSpPr/>
            <p:nvPr/>
          </p:nvSpPr>
          <p:spPr>
            <a:xfrm>
              <a:off x="1158951" y="4117449"/>
              <a:ext cx="15337" cy="15337"/>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43"/>
            <p:cNvSpPr/>
            <p:nvPr/>
          </p:nvSpPr>
          <p:spPr>
            <a:xfrm>
              <a:off x="1158951" y="4117449"/>
              <a:ext cx="15337" cy="15337"/>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43"/>
            <p:cNvSpPr/>
            <p:nvPr/>
          </p:nvSpPr>
          <p:spPr>
            <a:xfrm>
              <a:off x="1470143" y="4117449"/>
              <a:ext cx="15395" cy="15337"/>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43"/>
            <p:cNvSpPr/>
            <p:nvPr/>
          </p:nvSpPr>
          <p:spPr>
            <a:xfrm>
              <a:off x="1470143" y="4117449"/>
              <a:ext cx="15395" cy="15337"/>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43"/>
            <p:cNvSpPr/>
            <p:nvPr/>
          </p:nvSpPr>
          <p:spPr>
            <a:xfrm>
              <a:off x="1781393" y="4117449"/>
              <a:ext cx="15337" cy="15337"/>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43"/>
            <p:cNvSpPr/>
            <p:nvPr/>
          </p:nvSpPr>
          <p:spPr>
            <a:xfrm>
              <a:off x="1781393" y="4117449"/>
              <a:ext cx="15337" cy="15337"/>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43"/>
            <p:cNvSpPr/>
            <p:nvPr/>
          </p:nvSpPr>
          <p:spPr>
            <a:xfrm>
              <a:off x="2092586" y="4117449"/>
              <a:ext cx="15337" cy="15337"/>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43"/>
            <p:cNvSpPr/>
            <p:nvPr/>
          </p:nvSpPr>
          <p:spPr>
            <a:xfrm>
              <a:off x="2092586" y="4117449"/>
              <a:ext cx="15337" cy="15337"/>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43"/>
            <p:cNvSpPr/>
            <p:nvPr/>
          </p:nvSpPr>
          <p:spPr>
            <a:xfrm>
              <a:off x="2403778" y="4117449"/>
              <a:ext cx="15395" cy="15337"/>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43"/>
            <p:cNvSpPr/>
            <p:nvPr/>
          </p:nvSpPr>
          <p:spPr>
            <a:xfrm>
              <a:off x="2403778" y="4117449"/>
              <a:ext cx="15395" cy="15337"/>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43"/>
            <p:cNvSpPr/>
            <p:nvPr/>
          </p:nvSpPr>
          <p:spPr>
            <a:xfrm>
              <a:off x="2704785" y="4117449"/>
              <a:ext cx="17941" cy="15337"/>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43"/>
            <p:cNvSpPr/>
            <p:nvPr/>
          </p:nvSpPr>
          <p:spPr>
            <a:xfrm>
              <a:off x="2704785" y="4117449"/>
              <a:ext cx="17941" cy="15337"/>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43"/>
            <p:cNvSpPr/>
            <p:nvPr/>
          </p:nvSpPr>
          <p:spPr>
            <a:xfrm>
              <a:off x="1174230" y="4421002"/>
              <a:ext cx="1545957" cy="15337"/>
            </a:xfrm>
            <a:custGeom>
              <a:avLst/>
              <a:gdLst/>
              <a:ahLst/>
              <a:cxnLst/>
              <a:rect l="l" t="t" r="r" b="b"/>
              <a:pathLst>
                <a:path w="26712"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711" y="265"/>
                  </a:lnTo>
                  <a:lnTo>
                    <a:pt x="26711" y="177"/>
                  </a:lnTo>
                  <a:lnTo>
                    <a:pt x="26447" y="177"/>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43"/>
            <p:cNvSpPr/>
            <p:nvPr/>
          </p:nvSpPr>
          <p:spPr>
            <a:xfrm>
              <a:off x="1174230" y="4421002"/>
              <a:ext cx="295973" cy="15337"/>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43"/>
            <p:cNvSpPr/>
            <p:nvPr/>
          </p:nvSpPr>
          <p:spPr>
            <a:xfrm>
              <a:off x="1485480" y="4421002"/>
              <a:ext cx="295973" cy="15337"/>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43"/>
            <p:cNvSpPr/>
            <p:nvPr/>
          </p:nvSpPr>
          <p:spPr>
            <a:xfrm>
              <a:off x="1796672" y="4421002"/>
              <a:ext cx="295973" cy="15337"/>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43"/>
            <p:cNvSpPr/>
            <p:nvPr/>
          </p:nvSpPr>
          <p:spPr>
            <a:xfrm>
              <a:off x="2107865" y="4421002"/>
              <a:ext cx="295973" cy="15337"/>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43"/>
            <p:cNvSpPr/>
            <p:nvPr/>
          </p:nvSpPr>
          <p:spPr>
            <a:xfrm>
              <a:off x="2419115" y="4421002"/>
              <a:ext cx="301066" cy="15337"/>
            </a:xfrm>
            <a:custGeom>
              <a:avLst/>
              <a:gdLst/>
              <a:ahLst/>
              <a:cxnLst/>
              <a:rect l="l" t="t" r="r" b="b"/>
              <a:pathLst>
                <a:path w="5202" h="265" fill="none" extrusionOk="0">
                  <a:moveTo>
                    <a:pt x="4937" y="0"/>
                  </a:moveTo>
                  <a:lnTo>
                    <a:pt x="0" y="0"/>
                  </a:lnTo>
                  <a:lnTo>
                    <a:pt x="0" y="265"/>
                  </a:lnTo>
                  <a:lnTo>
                    <a:pt x="5201" y="265"/>
                  </a:lnTo>
                  <a:lnTo>
                    <a:pt x="5201" y="177"/>
                  </a:lnTo>
                  <a:lnTo>
                    <a:pt x="4937" y="177"/>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43"/>
            <p:cNvSpPr/>
            <p:nvPr/>
          </p:nvSpPr>
          <p:spPr>
            <a:xfrm>
              <a:off x="1161497" y="4421002"/>
              <a:ext cx="12790" cy="15337"/>
            </a:xfrm>
            <a:custGeom>
              <a:avLst/>
              <a:gdLst/>
              <a:ahLst/>
              <a:cxnLst/>
              <a:rect l="l" t="t" r="r" b="b"/>
              <a:pathLst>
                <a:path w="221" h="265" extrusionOk="0">
                  <a:moveTo>
                    <a:pt x="0" y="0"/>
                  </a:moveTo>
                  <a:lnTo>
                    <a:pt x="0" y="265"/>
                  </a:lnTo>
                  <a:lnTo>
                    <a:pt x="221" y="265"/>
                  </a:lnTo>
                  <a:lnTo>
                    <a:pt x="22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43"/>
            <p:cNvSpPr/>
            <p:nvPr/>
          </p:nvSpPr>
          <p:spPr>
            <a:xfrm>
              <a:off x="1161497" y="4421002"/>
              <a:ext cx="12790" cy="15337"/>
            </a:xfrm>
            <a:custGeom>
              <a:avLst/>
              <a:gdLst/>
              <a:ahLst/>
              <a:cxnLst/>
              <a:rect l="l" t="t" r="r" b="b"/>
              <a:pathLst>
                <a:path w="221" h="265" fill="none" extrusionOk="0">
                  <a:moveTo>
                    <a:pt x="221" y="0"/>
                  </a:moveTo>
                  <a:lnTo>
                    <a:pt x="0" y="0"/>
                  </a:lnTo>
                  <a:lnTo>
                    <a:pt x="0" y="265"/>
                  </a:lnTo>
                  <a:lnTo>
                    <a:pt x="221" y="265"/>
                  </a:lnTo>
                  <a:lnTo>
                    <a:pt x="221"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43"/>
            <p:cNvSpPr/>
            <p:nvPr/>
          </p:nvSpPr>
          <p:spPr>
            <a:xfrm>
              <a:off x="1470143" y="4421002"/>
              <a:ext cx="15395" cy="15337"/>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43"/>
            <p:cNvSpPr/>
            <p:nvPr/>
          </p:nvSpPr>
          <p:spPr>
            <a:xfrm>
              <a:off x="1470143" y="4421002"/>
              <a:ext cx="15395" cy="15337"/>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43"/>
            <p:cNvSpPr/>
            <p:nvPr/>
          </p:nvSpPr>
          <p:spPr>
            <a:xfrm>
              <a:off x="1781393" y="4421002"/>
              <a:ext cx="15337" cy="15337"/>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43"/>
            <p:cNvSpPr/>
            <p:nvPr/>
          </p:nvSpPr>
          <p:spPr>
            <a:xfrm>
              <a:off x="1781393" y="4421002"/>
              <a:ext cx="15337" cy="15337"/>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43"/>
            <p:cNvSpPr/>
            <p:nvPr/>
          </p:nvSpPr>
          <p:spPr>
            <a:xfrm>
              <a:off x="2092586" y="4421002"/>
              <a:ext cx="15337" cy="15337"/>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43"/>
            <p:cNvSpPr/>
            <p:nvPr/>
          </p:nvSpPr>
          <p:spPr>
            <a:xfrm>
              <a:off x="2092586" y="4421002"/>
              <a:ext cx="15337" cy="15337"/>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43"/>
            <p:cNvSpPr/>
            <p:nvPr/>
          </p:nvSpPr>
          <p:spPr>
            <a:xfrm>
              <a:off x="2403778" y="4421002"/>
              <a:ext cx="15395" cy="15337"/>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43"/>
            <p:cNvSpPr/>
            <p:nvPr/>
          </p:nvSpPr>
          <p:spPr>
            <a:xfrm>
              <a:off x="2403778" y="4421002"/>
              <a:ext cx="15395" cy="15337"/>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43"/>
            <p:cNvSpPr/>
            <p:nvPr/>
          </p:nvSpPr>
          <p:spPr>
            <a:xfrm>
              <a:off x="2704785" y="4421002"/>
              <a:ext cx="15395" cy="10244"/>
            </a:xfrm>
            <a:custGeom>
              <a:avLst/>
              <a:gdLst/>
              <a:ahLst/>
              <a:cxnLst/>
              <a:rect l="l" t="t" r="r" b="b"/>
              <a:pathLst>
                <a:path w="266" h="177" extrusionOk="0">
                  <a:moveTo>
                    <a:pt x="1" y="0"/>
                  </a:moveTo>
                  <a:lnTo>
                    <a:pt x="1" y="177"/>
                  </a:lnTo>
                  <a:lnTo>
                    <a:pt x="265" y="177"/>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43"/>
            <p:cNvSpPr/>
            <p:nvPr/>
          </p:nvSpPr>
          <p:spPr>
            <a:xfrm>
              <a:off x="2704785" y="4421002"/>
              <a:ext cx="15395" cy="10244"/>
            </a:xfrm>
            <a:custGeom>
              <a:avLst/>
              <a:gdLst/>
              <a:ahLst/>
              <a:cxnLst/>
              <a:rect l="l" t="t" r="r" b="b"/>
              <a:pathLst>
                <a:path w="266" h="177" fill="none" extrusionOk="0">
                  <a:moveTo>
                    <a:pt x="265" y="0"/>
                  </a:moveTo>
                  <a:lnTo>
                    <a:pt x="1" y="0"/>
                  </a:lnTo>
                  <a:lnTo>
                    <a:pt x="1" y="177"/>
                  </a:lnTo>
                  <a:lnTo>
                    <a:pt x="265" y="177"/>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43"/>
            <p:cNvSpPr/>
            <p:nvPr/>
          </p:nvSpPr>
          <p:spPr>
            <a:xfrm>
              <a:off x="2704785" y="1270591"/>
              <a:ext cx="17941" cy="109731"/>
            </a:xfrm>
            <a:custGeom>
              <a:avLst/>
              <a:gdLst/>
              <a:ahLst/>
              <a:cxnLst/>
              <a:rect l="l" t="t" r="r" b="b"/>
              <a:pathLst>
                <a:path w="310" h="1896" extrusionOk="0">
                  <a:moveTo>
                    <a:pt x="1" y="1"/>
                  </a:moveTo>
                  <a:lnTo>
                    <a:pt x="1" y="1896"/>
                  </a:lnTo>
                  <a:lnTo>
                    <a:pt x="309" y="1896"/>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43"/>
            <p:cNvSpPr/>
            <p:nvPr/>
          </p:nvSpPr>
          <p:spPr>
            <a:xfrm>
              <a:off x="2658890" y="1319090"/>
              <a:ext cx="109731" cy="15337"/>
            </a:xfrm>
            <a:custGeom>
              <a:avLst/>
              <a:gdLst/>
              <a:ahLst/>
              <a:cxnLst/>
              <a:rect l="l" t="t" r="r" b="b"/>
              <a:pathLst>
                <a:path w="1896" h="265" extrusionOk="0">
                  <a:moveTo>
                    <a:pt x="1" y="0"/>
                  </a:moveTo>
                  <a:lnTo>
                    <a:pt x="1" y="264"/>
                  </a:lnTo>
                  <a:lnTo>
                    <a:pt x="1896" y="264"/>
                  </a:ln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43"/>
            <p:cNvSpPr/>
            <p:nvPr/>
          </p:nvSpPr>
          <p:spPr>
            <a:xfrm>
              <a:off x="2704785" y="2824122"/>
              <a:ext cx="17941" cy="107185"/>
            </a:xfrm>
            <a:custGeom>
              <a:avLst/>
              <a:gdLst/>
              <a:ahLst/>
              <a:cxnLst/>
              <a:rect l="l" t="t" r="r" b="b"/>
              <a:pathLst>
                <a:path w="310" h="1852" extrusionOk="0">
                  <a:moveTo>
                    <a:pt x="1" y="0"/>
                  </a:moveTo>
                  <a:lnTo>
                    <a:pt x="1" y="1852"/>
                  </a:lnTo>
                  <a:lnTo>
                    <a:pt x="309" y="1852"/>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43"/>
            <p:cNvSpPr/>
            <p:nvPr/>
          </p:nvSpPr>
          <p:spPr>
            <a:xfrm>
              <a:off x="2658890" y="2870017"/>
              <a:ext cx="109731" cy="15395"/>
            </a:xfrm>
            <a:custGeom>
              <a:avLst/>
              <a:gdLst/>
              <a:ahLst/>
              <a:cxnLst/>
              <a:rect l="l" t="t" r="r" b="b"/>
              <a:pathLst>
                <a:path w="1896" h="266" extrusionOk="0">
                  <a:moveTo>
                    <a:pt x="1" y="1"/>
                  </a:moveTo>
                  <a:lnTo>
                    <a:pt x="1" y="265"/>
                  </a:lnTo>
                  <a:lnTo>
                    <a:pt x="1896" y="265"/>
                  </a:lnTo>
                  <a:lnTo>
                    <a:pt x="18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43"/>
            <p:cNvSpPr/>
            <p:nvPr/>
          </p:nvSpPr>
          <p:spPr>
            <a:xfrm>
              <a:off x="1153858" y="1270591"/>
              <a:ext cx="15337" cy="109731"/>
            </a:xfrm>
            <a:custGeom>
              <a:avLst/>
              <a:gdLst/>
              <a:ahLst/>
              <a:cxnLst/>
              <a:rect l="l" t="t" r="r" b="b"/>
              <a:pathLst>
                <a:path w="265" h="1896" extrusionOk="0">
                  <a:moveTo>
                    <a:pt x="0" y="1"/>
                  </a:moveTo>
                  <a:lnTo>
                    <a:pt x="0" y="1896"/>
                  </a:lnTo>
                  <a:lnTo>
                    <a:pt x="265" y="1896"/>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43"/>
            <p:cNvSpPr/>
            <p:nvPr/>
          </p:nvSpPr>
          <p:spPr>
            <a:xfrm>
              <a:off x="1107905" y="1319090"/>
              <a:ext cx="109789" cy="15337"/>
            </a:xfrm>
            <a:custGeom>
              <a:avLst/>
              <a:gdLst/>
              <a:ahLst/>
              <a:cxnLst/>
              <a:rect l="l" t="t" r="r" b="b"/>
              <a:pathLst>
                <a:path w="1897" h="265" extrusionOk="0">
                  <a:moveTo>
                    <a:pt x="1" y="0"/>
                  </a:moveTo>
                  <a:lnTo>
                    <a:pt x="1" y="264"/>
                  </a:lnTo>
                  <a:lnTo>
                    <a:pt x="1896" y="264"/>
                  </a:ln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43"/>
            <p:cNvSpPr/>
            <p:nvPr/>
          </p:nvSpPr>
          <p:spPr>
            <a:xfrm>
              <a:off x="1153858" y="2824122"/>
              <a:ext cx="15337" cy="107185"/>
            </a:xfrm>
            <a:custGeom>
              <a:avLst/>
              <a:gdLst/>
              <a:ahLst/>
              <a:cxnLst/>
              <a:rect l="l" t="t" r="r" b="b"/>
              <a:pathLst>
                <a:path w="265" h="1852" extrusionOk="0">
                  <a:moveTo>
                    <a:pt x="0" y="0"/>
                  </a:moveTo>
                  <a:lnTo>
                    <a:pt x="0" y="1852"/>
                  </a:lnTo>
                  <a:lnTo>
                    <a:pt x="265" y="1852"/>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43"/>
            <p:cNvSpPr/>
            <p:nvPr/>
          </p:nvSpPr>
          <p:spPr>
            <a:xfrm>
              <a:off x="1107905" y="2870017"/>
              <a:ext cx="109789" cy="15395"/>
            </a:xfrm>
            <a:custGeom>
              <a:avLst/>
              <a:gdLst/>
              <a:ahLst/>
              <a:cxnLst/>
              <a:rect l="l" t="t" r="r" b="b"/>
              <a:pathLst>
                <a:path w="1897" h="266" extrusionOk="0">
                  <a:moveTo>
                    <a:pt x="1" y="1"/>
                  </a:moveTo>
                  <a:lnTo>
                    <a:pt x="1" y="265"/>
                  </a:lnTo>
                  <a:lnTo>
                    <a:pt x="1896" y="265"/>
                  </a:lnTo>
                  <a:lnTo>
                    <a:pt x="18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43"/>
            <p:cNvSpPr/>
            <p:nvPr/>
          </p:nvSpPr>
          <p:spPr>
            <a:xfrm>
              <a:off x="1153858" y="4375107"/>
              <a:ext cx="15337" cy="107185"/>
            </a:xfrm>
            <a:custGeom>
              <a:avLst/>
              <a:gdLst/>
              <a:ahLst/>
              <a:cxnLst/>
              <a:rect l="l" t="t" r="r" b="b"/>
              <a:pathLst>
                <a:path w="265" h="1852" extrusionOk="0">
                  <a:moveTo>
                    <a:pt x="0" y="0"/>
                  </a:moveTo>
                  <a:lnTo>
                    <a:pt x="0" y="1851"/>
                  </a:lnTo>
                  <a:lnTo>
                    <a:pt x="265" y="1851"/>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43"/>
            <p:cNvSpPr/>
            <p:nvPr/>
          </p:nvSpPr>
          <p:spPr>
            <a:xfrm>
              <a:off x="1107905" y="4421002"/>
              <a:ext cx="109789" cy="15337"/>
            </a:xfrm>
            <a:custGeom>
              <a:avLst/>
              <a:gdLst/>
              <a:ahLst/>
              <a:cxnLst/>
              <a:rect l="l" t="t" r="r" b="b"/>
              <a:pathLst>
                <a:path w="1897" h="265" extrusionOk="0">
                  <a:moveTo>
                    <a:pt x="1" y="0"/>
                  </a:moveTo>
                  <a:lnTo>
                    <a:pt x="1" y="265"/>
                  </a:lnTo>
                  <a:lnTo>
                    <a:pt x="1896" y="265"/>
                  </a:ln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43"/>
            <p:cNvSpPr/>
            <p:nvPr/>
          </p:nvSpPr>
          <p:spPr>
            <a:xfrm>
              <a:off x="2704785" y="4375107"/>
              <a:ext cx="17941" cy="107185"/>
            </a:xfrm>
            <a:custGeom>
              <a:avLst/>
              <a:gdLst/>
              <a:ahLst/>
              <a:cxnLst/>
              <a:rect l="l" t="t" r="r" b="b"/>
              <a:pathLst>
                <a:path w="310" h="1852" extrusionOk="0">
                  <a:moveTo>
                    <a:pt x="1" y="0"/>
                  </a:moveTo>
                  <a:lnTo>
                    <a:pt x="1" y="1851"/>
                  </a:lnTo>
                  <a:lnTo>
                    <a:pt x="309" y="1851"/>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43"/>
            <p:cNvSpPr/>
            <p:nvPr/>
          </p:nvSpPr>
          <p:spPr>
            <a:xfrm>
              <a:off x="2658890" y="4421002"/>
              <a:ext cx="109731" cy="15337"/>
            </a:xfrm>
            <a:custGeom>
              <a:avLst/>
              <a:gdLst/>
              <a:ahLst/>
              <a:cxnLst/>
              <a:rect l="l" t="t" r="r" b="b"/>
              <a:pathLst>
                <a:path w="1896" h="265" extrusionOk="0">
                  <a:moveTo>
                    <a:pt x="1" y="0"/>
                  </a:moveTo>
                  <a:lnTo>
                    <a:pt x="1" y="265"/>
                  </a:lnTo>
                  <a:lnTo>
                    <a:pt x="1896" y="265"/>
                  </a:ln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43"/>
            <p:cNvSpPr/>
            <p:nvPr/>
          </p:nvSpPr>
          <p:spPr>
            <a:xfrm>
              <a:off x="2706479" y="1334369"/>
              <a:ext cx="15337" cy="3101984"/>
            </a:xfrm>
            <a:custGeom>
              <a:avLst/>
              <a:gdLst/>
              <a:ahLst/>
              <a:cxnLst/>
              <a:rect l="l" t="t" r="r" b="b"/>
              <a:pathLst>
                <a:path w="265" h="53598" extrusionOk="0">
                  <a:moveTo>
                    <a:pt x="0" y="0"/>
                  </a:moveTo>
                  <a:lnTo>
                    <a:pt x="0" y="5113"/>
                  </a:lnTo>
                  <a:lnTo>
                    <a:pt x="265" y="5113"/>
                  </a:lnTo>
                  <a:lnTo>
                    <a:pt x="265" y="0"/>
                  </a:lnTo>
                  <a:close/>
                  <a:moveTo>
                    <a:pt x="0" y="5378"/>
                  </a:moveTo>
                  <a:lnTo>
                    <a:pt x="0" y="10447"/>
                  </a:lnTo>
                  <a:lnTo>
                    <a:pt x="265" y="10447"/>
                  </a:lnTo>
                  <a:lnTo>
                    <a:pt x="265" y="5378"/>
                  </a:lnTo>
                  <a:close/>
                  <a:moveTo>
                    <a:pt x="0" y="10755"/>
                  </a:moveTo>
                  <a:lnTo>
                    <a:pt x="0" y="15824"/>
                  </a:lnTo>
                  <a:lnTo>
                    <a:pt x="265" y="15824"/>
                  </a:lnTo>
                  <a:lnTo>
                    <a:pt x="265" y="10755"/>
                  </a:lnTo>
                  <a:close/>
                  <a:moveTo>
                    <a:pt x="0" y="16089"/>
                  </a:moveTo>
                  <a:lnTo>
                    <a:pt x="0" y="21201"/>
                  </a:lnTo>
                  <a:lnTo>
                    <a:pt x="265" y="21201"/>
                  </a:lnTo>
                  <a:lnTo>
                    <a:pt x="265" y="16089"/>
                  </a:lnTo>
                  <a:close/>
                  <a:moveTo>
                    <a:pt x="0" y="21466"/>
                  </a:moveTo>
                  <a:lnTo>
                    <a:pt x="0" y="26579"/>
                  </a:lnTo>
                  <a:lnTo>
                    <a:pt x="265" y="26579"/>
                  </a:lnTo>
                  <a:lnTo>
                    <a:pt x="265" y="21466"/>
                  </a:lnTo>
                  <a:close/>
                  <a:moveTo>
                    <a:pt x="0" y="26843"/>
                  </a:moveTo>
                  <a:lnTo>
                    <a:pt x="0" y="31956"/>
                  </a:lnTo>
                  <a:lnTo>
                    <a:pt x="265" y="31956"/>
                  </a:lnTo>
                  <a:lnTo>
                    <a:pt x="265" y="26843"/>
                  </a:lnTo>
                  <a:close/>
                  <a:moveTo>
                    <a:pt x="0" y="32221"/>
                  </a:moveTo>
                  <a:lnTo>
                    <a:pt x="0" y="37334"/>
                  </a:lnTo>
                  <a:lnTo>
                    <a:pt x="265" y="37334"/>
                  </a:lnTo>
                  <a:lnTo>
                    <a:pt x="265" y="32221"/>
                  </a:lnTo>
                  <a:close/>
                  <a:moveTo>
                    <a:pt x="0" y="37598"/>
                  </a:moveTo>
                  <a:lnTo>
                    <a:pt x="0" y="42711"/>
                  </a:lnTo>
                  <a:lnTo>
                    <a:pt x="265" y="42711"/>
                  </a:lnTo>
                  <a:lnTo>
                    <a:pt x="265" y="37598"/>
                  </a:lnTo>
                  <a:close/>
                  <a:moveTo>
                    <a:pt x="0" y="42975"/>
                  </a:moveTo>
                  <a:lnTo>
                    <a:pt x="0" y="48088"/>
                  </a:lnTo>
                  <a:lnTo>
                    <a:pt x="265" y="48088"/>
                  </a:lnTo>
                  <a:lnTo>
                    <a:pt x="265" y="42975"/>
                  </a:lnTo>
                  <a:close/>
                  <a:moveTo>
                    <a:pt x="0" y="48353"/>
                  </a:moveTo>
                  <a:lnTo>
                    <a:pt x="0" y="53598"/>
                  </a:lnTo>
                  <a:lnTo>
                    <a:pt x="44" y="53598"/>
                  </a:lnTo>
                  <a:lnTo>
                    <a:pt x="44"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2" name="Google Shape;1102;p43"/>
          <p:cNvGrpSpPr/>
          <p:nvPr/>
        </p:nvGrpSpPr>
        <p:grpSpPr>
          <a:xfrm>
            <a:off x="5800815" y="3305197"/>
            <a:ext cx="856268" cy="913150"/>
            <a:chOff x="940342" y="821389"/>
            <a:chExt cx="696153" cy="742398"/>
          </a:xfrm>
        </p:grpSpPr>
        <p:grpSp>
          <p:nvGrpSpPr>
            <p:cNvPr id="1103" name="Google Shape;1103;p43"/>
            <p:cNvGrpSpPr/>
            <p:nvPr/>
          </p:nvGrpSpPr>
          <p:grpSpPr>
            <a:xfrm>
              <a:off x="1138792" y="1080089"/>
              <a:ext cx="497703" cy="483698"/>
              <a:chOff x="794331" y="401591"/>
              <a:chExt cx="516235" cy="501709"/>
            </a:xfrm>
          </p:grpSpPr>
          <p:sp>
            <p:nvSpPr>
              <p:cNvPr id="1104" name="Google Shape;1104;p43"/>
              <p:cNvSpPr/>
              <p:nvPr/>
            </p:nvSpPr>
            <p:spPr>
              <a:xfrm>
                <a:off x="794331" y="401591"/>
                <a:ext cx="516235" cy="501709"/>
              </a:xfrm>
              <a:custGeom>
                <a:avLst/>
                <a:gdLst/>
                <a:ahLst/>
                <a:cxnLst/>
                <a:rect l="l" t="t" r="r" b="b"/>
                <a:pathLst>
                  <a:path w="23420" h="22761" extrusionOk="0">
                    <a:moveTo>
                      <a:pt x="1" y="1"/>
                    </a:moveTo>
                    <a:lnTo>
                      <a:pt x="1" y="22761"/>
                    </a:lnTo>
                    <a:lnTo>
                      <a:pt x="23420" y="22761"/>
                    </a:lnTo>
                    <a:lnTo>
                      <a:pt x="23420"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43"/>
              <p:cNvSpPr/>
              <p:nvPr/>
            </p:nvSpPr>
            <p:spPr>
              <a:xfrm>
                <a:off x="826447" y="497189"/>
                <a:ext cx="452004" cy="373995"/>
              </a:xfrm>
              <a:custGeom>
                <a:avLst/>
                <a:gdLst/>
                <a:ahLst/>
                <a:cxnLst/>
                <a:rect l="l" t="t" r="r" b="b"/>
                <a:pathLst>
                  <a:path w="20506" h="16967" extrusionOk="0">
                    <a:moveTo>
                      <a:pt x="1" y="1"/>
                    </a:moveTo>
                    <a:lnTo>
                      <a:pt x="1" y="16967"/>
                    </a:lnTo>
                    <a:lnTo>
                      <a:pt x="20506" y="16967"/>
                    </a:lnTo>
                    <a:lnTo>
                      <a:pt x="20506" y="1"/>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43"/>
              <p:cNvSpPr/>
              <p:nvPr/>
            </p:nvSpPr>
            <p:spPr>
              <a:xfrm>
                <a:off x="1168304" y="449026"/>
                <a:ext cx="20676" cy="3064"/>
              </a:xfrm>
              <a:custGeom>
                <a:avLst/>
                <a:gdLst/>
                <a:ahLst/>
                <a:cxnLst/>
                <a:rect l="l" t="t" r="r" b="b"/>
                <a:pathLst>
                  <a:path w="938" h="139" extrusionOk="0">
                    <a:moveTo>
                      <a:pt x="1" y="0"/>
                    </a:moveTo>
                    <a:lnTo>
                      <a:pt x="1" y="139"/>
                    </a:lnTo>
                    <a:lnTo>
                      <a:pt x="937" y="139"/>
                    </a:lnTo>
                    <a:lnTo>
                      <a:pt x="93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43"/>
              <p:cNvSpPr/>
              <p:nvPr/>
            </p:nvSpPr>
            <p:spPr>
              <a:xfrm>
                <a:off x="1253961" y="442127"/>
                <a:ext cx="16091" cy="16091"/>
              </a:xfrm>
              <a:custGeom>
                <a:avLst/>
                <a:gdLst/>
                <a:ahLst/>
                <a:cxnLst/>
                <a:rect l="l" t="t" r="r" b="b"/>
                <a:pathLst>
                  <a:path w="730" h="730" extrusionOk="0">
                    <a:moveTo>
                      <a:pt x="660" y="1"/>
                    </a:moveTo>
                    <a:lnTo>
                      <a:pt x="0" y="660"/>
                    </a:lnTo>
                    <a:lnTo>
                      <a:pt x="105" y="729"/>
                    </a:lnTo>
                    <a:lnTo>
                      <a:pt x="729" y="105"/>
                    </a:lnTo>
                    <a:lnTo>
                      <a:pt x="66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43"/>
              <p:cNvSpPr/>
              <p:nvPr/>
            </p:nvSpPr>
            <p:spPr>
              <a:xfrm>
                <a:off x="1211132" y="441377"/>
                <a:ext cx="18383" cy="17612"/>
              </a:xfrm>
              <a:custGeom>
                <a:avLst/>
                <a:gdLst/>
                <a:ahLst/>
                <a:cxnLst/>
                <a:rect l="l" t="t" r="r" b="b"/>
                <a:pathLst>
                  <a:path w="834" h="799" extrusionOk="0">
                    <a:moveTo>
                      <a:pt x="694" y="139"/>
                    </a:moveTo>
                    <a:lnTo>
                      <a:pt x="694" y="659"/>
                    </a:lnTo>
                    <a:lnTo>
                      <a:pt x="139" y="659"/>
                    </a:lnTo>
                    <a:lnTo>
                      <a:pt x="139" y="139"/>
                    </a:lnTo>
                    <a:close/>
                    <a:moveTo>
                      <a:pt x="1" y="0"/>
                    </a:moveTo>
                    <a:lnTo>
                      <a:pt x="1" y="798"/>
                    </a:lnTo>
                    <a:lnTo>
                      <a:pt x="833" y="798"/>
                    </a:lnTo>
                    <a:lnTo>
                      <a:pt x="83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9" name="Google Shape;1109;p43"/>
            <p:cNvGrpSpPr/>
            <p:nvPr/>
          </p:nvGrpSpPr>
          <p:grpSpPr>
            <a:xfrm>
              <a:off x="1039567" y="950739"/>
              <a:ext cx="497703" cy="483698"/>
              <a:chOff x="794331" y="401591"/>
              <a:chExt cx="516235" cy="501709"/>
            </a:xfrm>
          </p:grpSpPr>
          <p:sp>
            <p:nvSpPr>
              <p:cNvPr id="1110" name="Google Shape;1110;p43"/>
              <p:cNvSpPr/>
              <p:nvPr/>
            </p:nvSpPr>
            <p:spPr>
              <a:xfrm>
                <a:off x="794331" y="401591"/>
                <a:ext cx="516235" cy="501709"/>
              </a:xfrm>
              <a:custGeom>
                <a:avLst/>
                <a:gdLst/>
                <a:ahLst/>
                <a:cxnLst/>
                <a:rect l="l" t="t" r="r" b="b"/>
                <a:pathLst>
                  <a:path w="23420" h="22761" extrusionOk="0">
                    <a:moveTo>
                      <a:pt x="1" y="1"/>
                    </a:moveTo>
                    <a:lnTo>
                      <a:pt x="1" y="22761"/>
                    </a:lnTo>
                    <a:lnTo>
                      <a:pt x="23420" y="22761"/>
                    </a:lnTo>
                    <a:lnTo>
                      <a:pt x="23420"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43"/>
              <p:cNvSpPr/>
              <p:nvPr/>
            </p:nvSpPr>
            <p:spPr>
              <a:xfrm>
                <a:off x="826447" y="497189"/>
                <a:ext cx="452004" cy="373995"/>
              </a:xfrm>
              <a:custGeom>
                <a:avLst/>
                <a:gdLst/>
                <a:ahLst/>
                <a:cxnLst/>
                <a:rect l="l" t="t" r="r" b="b"/>
                <a:pathLst>
                  <a:path w="20506" h="16967" extrusionOk="0">
                    <a:moveTo>
                      <a:pt x="1" y="1"/>
                    </a:moveTo>
                    <a:lnTo>
                      <a:pt x="1" y="16967"/>
                    </a:lnTo>
                    <a:lnTo>
                      <a:pt x="20506" y="16967"/>
                    </a:lnTo>
                    <a:lnTo>
                      <a:pt x="20506" y="1"/>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43"/>
              <p:cNvSpPr/>
              <p:nvPr/>
            </p:nvSpPr>
            <p:spPr>
              <a:xfrm>
                <a:off x="1168304" y="449026"/>
                <a:ext cx="20676" cy="3064"/>
              </a:xfrm>
              <a:custGeom>
                <a:avLst/>
                <a:gdLst/>
                <a:ahLst/>
                <a:cxnLst/>
                <a:rect l="l" t="t" r="r" b="b"/>
                <a:pathLst>
                  <a:path w="938" h="139" extrusionOk="0">
                    <a:moveTo>
                      <a:pt x="1" y="0"/>
                    </a:moveTo>
                    <a:lnTo>
                      <a:pt x="1" y="139"/>
                    </a:lnTo>
                    <a:lnTo>
                      <a:pt x="937" y="139"/>
                    </a:lnTo>
                    <a:lnTo>
                      <a:pt x="93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43"/>
              <p:cNvSpPr/>
              <p:nvPr/>
            </p:nvSpPr>
            <p:spPr>
              <a:xfrm>
                <a:off x="1253961" y="442127"/>
                <a:ext cx="16091" cy="16091"/>
              </a:xfrm>
              <a:custGeom>
                <a:avLst/>
                <a:gdLst/>
                <a:ahLst/>
                <a:cxnLst/>
                <a:rect l="l" t="t" r="r" b="b"/>
                <a:pathLst>
                  <a:path w="730" h="730" extrusionOk="0">
                    <a:moveTo>
                      <a:pt x="660" y="1"/>
                    </a:moveTo>
                    <a:lnTo>
                      <a:pt x="0" y="660"/>
                    </a:lnTo>
                    <a:lnTo>
                      <a:pt x="105" y="729"/>
                    </a:lnTo>
                    <a:lnTo>
                      <a:pt x="729" y="105"/>
                    </a:lnTo>
                    <a:lnTo>
                      <a:pt x="66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43"/>
              <p:cNvSpPr/>
              <p:nvPr/>
            </p:nvSpPr>
            <p:spPr>
              <a:xfrm>
                <a:off x="1211132" y="441377"/>
                <a:ext cx="18383" cy="17612"/>
              </a:xfrm>
              <a:custGeom>
                <a:avLst/>
                <a:gdLst/>
                <a:ahLst/>
                <a:cxnLst/>
                <a:rect l="l" t="t" r="r" b="b"/>
                <a:pathLst>
                  <a:path w="834" h="799" extrusionOk="0">
                    <a:moveTo>
                      <a:pt x="694" y="139"/>
                    </a:moveTo>
                    <a:lnTo>
                      <a:pt x="694" y="659"/>
                    </a:lnTo>
                    <a:lnTo>
                      <a:pt x="139" y="659"/>
                    </a:lnTo>
                    <a:lnTo>
                      <a:pt x="139" y="139"/>
                    </a:lnTo>
                    <a:close/>
                    <a:moveTo>
                      <a:pt x="1" y="0"/>
                    </a:moveTo>
                    <a:lnTo>
                      <a:pt x="1" y="798"/>
                    </a:lnTo>
                    <a:lnTo>
                      <a:pt x="833" y="798"/>
                    </a:lnTo>
                    <a:lnTo>
                      <a:pt x="83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5" name="Google Shape;1115;p43"/>
            <p:cNvGrpSpPr/>
            <p:nvPr/>
          </p:nvGrpSpPr>
          <p:grpSpPr>
            <a:xfrm>
              <a:off x="940342" y="821389"/>
              <a:ext cx="497703" cy="483698"/>
              <a:chOff x="794331" y="401591"/>
              <a:chExt cx="516235" cy="501709"/>
            </a:xfrm>
          </p:grpSpPr>
          <p:sp>
            <p:nvSpPr>
              <p:cNvPr id="1116" name="Google Shape;1116;p43"/>
              <p:cNvSpPr/>
              <p:nvPr/>
            </p:nvSpPr>
            <p:spPr>
              <a:xfrm>
                <a:off x="794331" y="401591"/>
                <a:ext cx="516235" cy="501709"/>
              </a:xfrm>
              <a:custGeom>
                <a:avLst/>
                <a:gdLst/>
                <a:ahLst/>
                <a:cxnLst/>
                <a:rect l="l" t="t" r="r" b="b"/>
                <a:pathLst>
                  <a:path w="23420" h="22761" extrusionOk="0">
                    <a:moveTo>
                      <a:pt x="1" y="1"/>
                    </a:moveTo>
                    <a:lnTo>
                      <a:pt x="1" y="22761"/>
                    </a:lnTo>
                    <a:lnTo>
                      <a:pt x="23420" y="22761"/>
                    </a:lnTo>
                    <a:lnTo>
                      <a:pt x="23420"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43"/>
              <p:cNvSpPr/>
              <p:nvPr/>
            </p:nvSpPr>
            <p:spPr>
              <a:xfrm>
                <a:off x="826447" y="497189"/>
                <a:ext cx="452004" cy="373995"/>
              </a:xfrm>
              <a:custGeom>
                <a:avLst/>
                <a:gdLst/>
                <a:ahLst/>
                <a:cxnLst/>
                <a:rect l="l" t="t" r="r" b="b"/>
                <a:pathLst>
                  <a:path w="20506" h="16967" extrusionOk="0">
                    <a:moveTo>
                      <a:pt x="1" y="1"/>
                    </a:moveTo>
                    <a:lnTo>
                      <a:pt x="1" y="16967"/>
                    </a:lnTo>
                    <a:lnTo>
                      <a:pt x="20506" y="16967"/>
                    </a:lnTo>
                    <a:lnTo>
                      <a:pt x="20506" y="1"/>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43"/>
              <p:cNvSpPr/>
              <p:nvPr/>
            </p:nvSpPr>
            <p:spPr>
              <a:xfrm>
                <a:off x="1168304" y="449026"/>
                <a:ext cx="20676" cy="3064"/>
              </a:xfrm>
              <a:custGeom>
                <a:avLst/>
                <a:gdLst/>
                <a:ahLst/>
                <a:cxnLst/>
                <a:rect l="l" t="t" r="r" b="b"/>
                <a:pathLst>
                  <a:path w="938" h="139" extrusionOk="0">
                    <a:moveTo>
                      <a:pt x="1" y="0"/>
                    </a:moveTo>
                    <a:lnTo>
                      <a:pt x="1" y="139"/>
                    </a:lnTo>
                    <a:lnTo>
                      <a:pt x="937" y="139"/>
                    </a:lnTo>
                    <a:lnTo>
                      <a:pt x="93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43"/>
              <p:cNvSpPr/>
              <p:nvPr/>
            </p:nvSpPr>
            <p:spPr>
              <a:xfrm>
                <a:off x="1253961" y="442127"/>
                <a:ext cx="16091" cy="16091"/>
              </a:xfrm>
              <a:custGeom>
                <a:avLst/>
                <a:gdLst/>
                <a:ahLst/>
                <a:cxnLst/>
                <a:rect l="l" t="t" r="r" b="b"/>
                <a:pathLst>
                  <a:path w="730" h="730" extrusionOk="0">
                    <a:moveTo>
                      <a:pt x="660" y="1"/>
                    </a:moveTo>
                    <a:lnTo>
                      <a:pt x="0" y="660"/>
                    </a:lnTo>
                    <a:lnTo>
                      <a:pt x="105" y="729"/>
                    </a:lnTo>
                    <a:lnTo>
                      <a:pt x="729" y="105"/>
                    </a:lnTo>
                    <a:lnTo>
                      <a:pt x="66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43"/>
              <p:cNvSpPr/>
              <p:nvPr/>
            </p:nvSpPr>
            <p:spPr>
              <a:xfrm>
                <a:off x="1211132" y="441377"/>
                <a:ext cx="18383" cy="17612"/>
              </a:xfrm>
              <a:custGeom>
                <a:avLst/>
                <a:gdLst/>
                <a:ahLst/>
                <a:cxnLst/>
                <a:rect l="l" t="t" r="r" b="b"/>
                <a:pathLst>
                  <a:path w="834" h="799" extrusionOk="0">
                    <a:moveTo>
                      <a:pt x="694" y="139"/>
                    </a:moveTo>
                    <a:lnTo>
                      <a:pt x="694" y="659"/>
                    </a:lnTo>
                    <a:lnTo>
                      <a:pt x="139" y="659"/>
                    </a:lnTo>
                    <a:lnTo>
                      <a:pt x="139" y="139"/>
                    </a:lnTo>
                    <a:close/>
                    <a:moveTo>
                      <a:pt x="1" y="0"/>
                    </a:moveTo>
                    <a:lnTo>
                      <a:pt x="1" y="798"/>
                    </a:lnTo>
                    <a:lnTo>
                      <a:pt x="833" y="798"/>
                    </a:lnTo>
                    <a:lnTo>
                      <a:pt x="83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21" name="Google Shape;1121;p43"/>
          <p:cNvGrpSpPr/>
          <p:nvPr/>
        </p:nvGrpSpPr>
        <p:grpSpPr>
          <a:xfrm>
            <a:off x="7345658" y="1809450"/>
            <a:ext cx="313200" cy="313200"/>
            <a:chOff x="2053583" y="3822225"/>
            <a:chExt cx="313200" cy="313200"/>
          </a:xfrm>
        </p:grpSpPr>
        <p:sp>
          <p:nvSpPr>
            <p:cNvPr id="1122" name="Google Shape;1122;p43"/>
            <p:cNvSpPr/>
            <p:nvPr/>
          </p:nvSpPr>
          <p:spPr>
            <a:xfrm>
              <a:off x="2053583" y="3822225"/>
              <a:ext cx="313200" cy="313200"/>
            </a:xfrm>
            <a:prstGeom prst="ellipse">
              <a:avLst/>
            </a:prstGeom>
            <a:solidFill>
              <a:schemeClr val="lt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43"/>
            <p:cNvSpPr/>
            <p:nvPr/>
          </p:nvSpPr>
          <p:spPr>
            <a:xfrm>
              <a:off x="2104128" y="3872769"/>
              <a:ext cx="211800" cy="211800"/>
            </a:xfrm>
            <a:prstGeom prst="mathPlus">
              <a:avLst>
                <a:gd name="adj1" fmla="val 0"/>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5" name="Google Shape;1125;p43"/>
          <p:cNvGrpSpPr/>
          <p:nvPr/>
        </p:nvGrpSpPr>
        <p:grpSpPr>
          <a:xfrm>
            <a:off x="7380738" y="2667762"/>
            <a:ext cx="943213" cy="637439"/>
            <a:chOff x="895750" y="3092090"/>
            <a:chExt cx="831391" cy="561868"/>
          </a:xfrm>
        </p:grpSpPr>
        <p:grpSp>
          <p:nvGrpSpPr>
            <p:cNvPr id="1126" name="Google Shape;1126;p43"/>
            <p:cNvGrpSpPr/>
            <p:nvPr/>
          </p:nvGrpSpPr>
          <p:grpSpPr>
            <a:xfrm>
              <a:off x="1013506" y="3092090"/>
              <a:ext cx="713634" cy="457038"/>
              <a:chOff x="1059431" y="4116790"/>
              <a:chExt cx="713634" cy="457038"/>
            </a:xfrm>
          </p:grpSpPr>
          <p:sp>
            <p:nvSpPr>
              <p:cNvPr id="1127" name="Google Shape;1127;p43"/>
              <p:cNvSpPr/>
              <p:nvPr/>
            </p:nvSpPr>
            <p:spPr>
              <a:xfrm>
                <a:off x="1059431" y="4116790"/>
                <a:ext cx="713620" cy="66310"/>
              </a:xfrm>
              <a:custGeom>
                <a:avLst/>
                <a:gdLst/>
                <a:ahLst/>
                <a:cxnLst/>
                <a:rect l="l" t="t" r="r" b="b"/>
                <a:pathLst>
                  <a:path w="25398" h="2360" extrusionOk="0">
                    <a:moveTo>
                      <a:pt x="1" y="0"/>
                    </a:moveTo>
                    <a:lnTo>
                      <a:pt x="1" y="2359"/>
                    </a:lnTo>
                    <a:lnTo>
                      <a:pt x="25398" y="2359"/>
                    </a:lnTo>
                    <a:lnTo>
                      <a:pt x="25398"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28" name="Google Shape;1128;p43"/>
              <p:cNvGrpSpPr/>
              <p:nvPr/>
            </p:nvGrpSpPr>
            <p:grpSpPr>
              <a:xfrm>
                <a:off x="1724274" y="4137245"/>
                <a:ext cx="24417" cy="23433"/>
                <a:chOff x="1724274" y="4137245"/>
                <a:chExt cx="24417" cy="23433"/>
              </a:xfrm>
            </p:grpSpPr>
            <p:sp>
              <p:nvSpPr>
                <p:cNvPr id="1129" name="Google Shape;1129;p43"/>
                <p:cNvSpPr/>
                <p:nvPr/>
              </p:nvSpPr>
              <p:spPr>
                <a:xfrm>
                  <a:off x="1724274" y="4137245"/>
                  <a:ext cx="24417" cy="23433"/>
                </a:xfrm>
                <a:custGeom>
                  <a:avLst/>
                  <a:gdLst/>
                  <a:ahLst/>
                  <a:cxnLst/>
                  <a:rect l="l" t="t" r="r" b="b"/>
                  <a:pathLst>
                    <a:path w="869" h="834" fill="none" extrusionOk="0">
                      <a:moveTo>
                        <a:pt x="1" y="1"/>
                      </a:moveTo>
                      <a:lnTo>
                        <a:pt x="868" y="833"/>
                      </a:lnTo>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43"/>
                <p:cNvSpPr/>
                <p:nvPr/>
              </p:nvSpPr>
              <p:spPr>
                <a:xfrm>
                  <a:off x="1724274" y="4137245"/>
                  <a:ext cx="24417" cy="23433"/>
                </a:xfrm>
                <a:custGeom>
                  <a:avLst/>
                  <a:gdLst/>
                  <a:ahLst/>
                  <a:cxnLst/>
                  <a:rect l="l" t="t" r="r" b="b"/>
                  <a:pathLst>
                    <a:path w="869" h="834" fill="none" extrusionOk="0">
                      <a:moveTo>
                        <a:pt x="868" y="1"/>
                      </a:moveTo>
                      <a:lnTo>
                        <a:pt x="1" y="833"/>
                      </a:lnTo>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31" name="Google Shape;1131;p43"/>
              <p:cNvSpPr/>
              <p:nvPr/>
            </p:nvSpPr>
            <p:spPr>
              <a:xfrm>
                <a:off x="1059445" y="4183100"/>
                <a:ext cx="713620" cy="390728"/>
              </a:xfrm>
              <a:custGeom>
                <a:avLst/>
                <a:gdLst/>
                <a:ahLst/>
                <a:cxnLst/>
                <a:rect l="l" t="t" r="r" b="b"/>
                <a:pathLst>
                  <a:path w="25398" h="2360" extrusionOk="0">
                    <a:moveTo>
                      <a:pt x="1" y="0"/>
                    </a:moveTo>
                    <a:lnTo>
                      <a:pt x="1" y="2359"/>
                    </a:lnTo>
                    <a:lnTo>
                      <a:pt x="25398" y="2359"/>
                    </a:lnTo>
                    <a:lnTo>
                      <a:pt x="25398"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2" name="Google Shape;1132;p43"/>
            <p:cNvGrpSpPr/>
            <p:nvPr/>
          </p:nvGrpSpPr>
          <p:grpSpPr>
            <a:xfrm>
              <a:off x="895750" y="3196922"/>
              <a:ext cx="713634" cy="457036"/>
              <a:chOff x="8009738" y="538175"/>
              <a:chExt cx="634963" cy="406652"/>
            </a:xfrm>
          </p:grpSpPr>
          <p:sp>
            <p:nvSpPr>
              <p:cNvPr id="1133" name="Google Shape;1133;p43"/>
              <p:cNvSpPr/>
              <p:nvPr/>
            </p:nvSpPr>
            <p:spPr>
              <a:xfrm>
                <a:off x="8009738" y="538175"/>
                <a:ext cx="634950" cy="59000"/>
              </a:xfrm>
              <a:custGeom>
                <a:avLst/>
                <a:gdLst/>
                <a:ahLst/>
                <a:cxnLst/>
                <a:rect l="l" t="t" r="r" b="b"/>
                <a:pathLst>
                  <a:path w="25398" h="2360" extrusionOk="0">
                    <a:moveTo>
                      <a:pt x="1" y="0"/>
                    </a:moveTo>
                    <a:lnTo>
                      <a:pt x="1" y="2359"/>
                    </a:lnTo>
                    <a:lnTo>
                      <a:pt x="25398" y="2359"/>
                    </a:lnTo>
                    <a:lnTo>
                      <a:pt x="25398"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43"/>
              <p:cNvSpPr/>
              <p:nvPr/>
            </p:nvSpPr>
            <p:spPr>
              <a:xfrm>
                <a:off x="8601288" y="556375"/>
                <a:ext cx="21725" cy="20850"/>
              </a:xfrm>
              <a:custGeom>
                <a:avLst/>
                <a:gdLst/>
                <a:ahLst/>
                <a:cxnLst/>
                <a:rect l="l" t="t" r="r" b="b"/>
                <a:pathLst>
                  <a:path w="869" h="834" fill="none" extrusionOk="0">
                    <a:moveTo>
                      <a:pt x="1" y="1"/>
                    </a:moveTo>
                    <a:lnTo>
                      <a:pt x="868" y="833"/>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43"/>
              <p:cNvSpPr/>
              <p:nvPr/>
            </p:nvSpPr>
            <p:spPr>
              <a:xfrm>
                <a:off x="8601288" y="556375"/>
                <a:ext cx="21725" cy="20850"/>
              </a:xfrm>
              <a:custGeom>
                <a:avLst/>
                <a:gdLst/>
                <a:ahLst/>
                <a:cxnLst/>
                <a:rect l="l" t="t" r="r" b="b"/>
                <a:pathLst>
                  <a:path w="869" h="834" fill="none" extrusionOk="0">
                    <a:moveTo>
                      <a:pt x="868" y="1"/>
                    </a:moveTo>
                    <a:lnTo>
                      <a:pt x="1" y="833"/>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43"/>
              <p:cNvSpPr/>
              <p:nvPr/>
            </p:nvSpPr>
            <p:spPr>
              <a:xfrm>
                <a:off x="8009750" y="597175"/>
                <a:ext cx="634950" cy="347652"/>
              </a:xfrm>
              <a:custGeom>
                <a:avLst/>
                <a:gdLst/>
                <a:ahLst/>
                <a:cxnLst/>
                <a:rect l="l" t="t" r="r" b="b"/>
                <a:pathLst>
                  <a:path w="25398" h="2360" extrusionOk="0">
                    <a:moveTo>
                      <a:pt x="1" y="0"/>
                    </a:moveTo>
                    <a:lnTo>
                      <a:pt x="1" y="2359"/>
                    </a:lnTo>
                    <a:lnTo>
                      <a:pt x="25398" y="2359"/>
                    </a:lnTo>
                    <a:lnTo>
                      <a:pt x="25398"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37" name="Google Shape;1137;p43"/>
          <p:cNvGrpSpPr/>
          <p:nvPr/>
        </p:nvGrpSpPr>
        <p:grpSpPr>
          <a:xfrm>
            <a:off x="7716627" y="3787518"/>
            <a:ext cx="271451" cy="488410"/>
            <a:chOff x="8063823" y="2506947"/>
            <a:chExt cx="198009" cy="356296"/>
          </a:xfrm>
        </p:grpSpPr>
        <p:sp>
          <p:nvSpPr>
            <p:cNvPr id="1138" name="Google Shape;1138;p43"/>
            <p:cNvSpPr/>
            <p:nvPr/>
          </p:nvSpPr>
          <p:spPr>
            <a:xfrm>
              <a:off x="8063823" y="2506947"/>
              <a:ext cx="198009" cy="39628"/>
            </a:xfrm>
            <a:custGeom>
              <a:avLst/>
              <a:gdLst/>
              <a:ahLst/>
              <a:cxnLst/>
              <a:rect l="l" t="t" r="r" b="b"/>
              <a:pathLst>
                <a:path w="4512" h="903" extrusionOk="0">
                  <a:moveTo>
                    <a:pt x="1" y="0"/>
                  </a:moveTo>
                  <a:lnTo>
                    <a:pt x="1" y="902"/>
                  </a:lnTo>
                  <a:lnTo>
                    <a:pt x="4511" y="902"/>
                  </a:lnTo>
                  <a:lnTo>
                    <a:pt x="4511"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43"/>
            <p:cNvSpPr/>
            <p:nvPr/>
          </p:nvSpPr>
          <p:spPr>
            <a:xfrm>
              <a:off x="8063823" y="2823615"/>
              <a:ext cx="198009" cy="39628"/>
            </a:xfrm>
            <a:custGeom>
              <a:avLst/>
              <a:gdLst/>
              <a:ahLst/>
              <a:cxnLst/>
              <a:rect l="l" t="t" r="r" b="b"/>
              <a:pathLst>
                <a:path w="4512" h="903" extrusionOk="0">
                  <a:moveTo>
                    <a:pt x="1" y="1"/>
                  </a:moveTo>
                  <a:lnTo>
                    <a:pt x="1" y="903"/>
                  </a:lnTo>
                  <a:lnTo>
                    <a:pt x="4511" y="903"/>
                  </a:lnTo>
                  <a:lnTo>
                    <a:pt x="4511" y="1"/>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43"/>
            <p:cNvSpPr/>
            <p:nvPr/>
          </p:nvSpPr>
          <p:spPr>
            <a:xfrm>
              <a:off x="8082122" y="2546531"/>
              <a:ext cx="159917" cy="275642"/>
            </a:xfrm>
            <a:custGeom>
              <a:avLst/>
              <a:gdLst/>
              <a:ahLst/>
              <a:cxnLst/>
              <a:rect l="l" t="t" r="r" b="b"/>
              <a:pathLst>
                <a:path w="3644" h="6281" extrusionOk="0">
                  <a:moveTo>
                    <a:pt x="0" y="0"/>
                  </a:moveTo>
                  <a:lnTo>
                    <a:pt x="0" y="1735"/>
                  </a:lnTo>
                  <a:lnTo>
                    <a:pt x="1214" y="2915"/>
                  </a:lnTo>
                  <a:lnTo>
                    <a:pt x="1214" y="3366"/>
                  </a:lnTo>
                  <a:lnTo>
                    <a:pt x="0" y="4511"/>
                  </a:lnTo>
                  <a:lnTo>
                    <a:pt x="0" y="6280"/>
                  </a:lnTo>
                  <a:lnTo>
                    <a:pt x="3643" y="6280"/>
                  </a:lnTo>
                  <a:lnTo>
                    <a:pt x="3643" y="4511"/>
                  </a:lnTo>
                  <a:lnTo>
                    <a:pt x="2463" y="3366"/>
                  </a:lnTo>
                  <a:lnTo>
                    <a:pt x="2463" y="2915"/>
                  </a:lnTo>
                  <a:lnTo>
                    <a:pt x="3643" y="1735"/>
                  </a:lnTo>
                  <a:lnTo>
                    <a:pt x="3643"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43"/>
            <p:cNvSpPr/>
            <p:nvPr/>
          </p:nvSpPr>
          <p:spPr>
            <a:xfrm>
              <a:off x="8086686" y="2756648"/>
              <a:ext cx="152281" cy="65520"/>
            </a:xfrm>
            <a:custGeom>
              <a:avLst/>
              <a:gdLst/>
              <a:ahLst/>
              <a:cxnLst/>
              <a:rect l="l" t="t" r="r" b="b"/>
              <a:pathLst>
                <a:path w="3470" h="1493" extrusionOk="0">
                  <a:moveTo>
                    <a:pt x="1527" y="0"/>
                  </a:moveTo>
                  <a:lnTo>
                    <a:pt x="0" y="1492"/>
                  </a:lnTo>
                  <a:lnTo>
                    <a:pt x="3470" y="1492"/>
                  </a:lnTo>
                  <a:lnTo>
                    <a:pt x="19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43"/>
            <p:cNvSpPr/>
            <p:nvPr/>
          </p:nvSpPr>
          <p:spPr>
            <a:xfrm>
              <a:off x="8086686" y="2756648"/>
              <a:ext cx="152281" cy="65520"/>
            </a:xfrm>
            <a:custGeom>
              <a:avLst/>
              <a:gdLst/>
              <a:ahLst/>
              <a:cxnLst/>
              <a:rect l="l" t="t" r="r" b="b"/>
              <a:pathLst>
                <a:path w="3470" h="1493" fill="none" extrusionOk="0">
                  <a:moveTo>
                    <a:pt x="1527" y="0"/>
                  </a:moveTo>
                  <a:lnTo>
                    <a:pt x="0" y="1492"/>
                  </a:lnTo>
                  <a:lnTo>
                    <a:pt x="3470" y="1492"/>
                  </a:lnTo>
                  <a:lnTo>
                    <a:pt x="194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43"/>
            <p:cNvSpPr/>
            <p:nvPr/>
          </p:nvSpPr>
          <p:spPr>
            <a:xfrm>
              <a:off x="8153654" y="2726192"/>
              <a:ext cx="18344" cy="19836"/>
            </a:xfrm>
            <a:custGeom>
              <a:avLst/>
              <a:gdLst/>
              <a:ahLst/>
              <a:cxnLst/>
              <a:rect l="l" t="t" r="r" b="b"/>
              <a:pathLst>
                <a:path w="418" h="452" extrusionOk="0">
                  <a:moveTo>
                    <a:pt x="1" y="0"/>
                  </a:moveTo>
                  <a:lnTo>
                    <a:pt x="1" y="451"/>
                  </a:lnTo>
                  <a:lnTo>
                    <a:pt x="417" y="451"/>
                  </a:lnTo>
                  <a:lnTo>
                    <a:pt x="41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43"/>
            <p:cNvSpPr/>
            <p:nvPr/>
          </p:nvSpPr>
          <p:spPr>
            <a:xfrm>
              <a:off x="8153654" y="2698765"/>
              <a:ext cx="18344" cy="19836"/>
            </a:xfrm>
            <a:custGeom>
              <a:avLst/>
              <a:gdLst/>
              <a:ahLst/>
              <a:cxnLst/>
              <a:rect l="l" t="t" r="r" b="b"/>
              <a:pathLst>
                <a:path w="418" h="452" extrusionOk="0">
                  <a:moveTo>
                    <a:pt x="1" y="1"/>
                  </a:moveTo>
                  <a:lnTo>
                    <a:pt x="1" y="452"/>
                  </a:lnTo>
                  <a:lnTo>
                    <a:pt x="417" y="452"/>
                  </a:lnTo>
                  <a:lnTo>
                    <a:pt x="41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43"/>
            <p:cNvSpPr/>
            <p:nvPr/>
          </p:nvSpPr>
          <p:spPr>
            <a:xfrm>
              <a:off x="8124734" y="2628726"/>
              <a:ext cx="74648" cy="27472"/>
            </a:xfrm>
            <a:custGeom>
              <a:avLst/>
              <a:gdLst/>
              <a:ahLst/>
              <a:cxnLst/>
              <a:rect l="l" t="t" r="r" b="b"/>
              <a:pathLst>
                <a:path w="1701" h="626" extrusionOk="0">
                  <a:moveTo>
                    <a:pt x="1" y="1"/>
                  </a:moveTo>
                  <a:lnTo>
                    <a:pt x="660" y="625"/>
                  </a:lnTo>
                  <a:lnTo>
                    <a:pt x="1076" y="625"/>
                  </a:lnTo>
                  <a:lnTo>
                    <a:pt x="17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6" name="Google Shape;1146;p43"/>
          <p:cNvGrpSpPr/>
          <p:nvPr/>
        </p:nvGrpSpPr>
        <p:grpSpPr>
          <a:xfrm>
            <a:off x="6328267" y="2122662"/>
            <a:ext cx="637467" cy="637467"/>
            <a:chOff x="1526703" y="2379293"/>
            <a:chExt cx="385200" cy="385200"/>
          </a:xfrm>
        </p:grpSpPr>
        <p:sp>
          <p:nvSpPr>
            <p:cNvPr id="1147" name="Google Shape;1147;p43"/>
            <p:cNvSpPr/>
            <p:nvPr/>
          </p:nvSpPr>
          <p:spPr>
            <a:xfrm rot="2700000">
              <a:off x="1583115" y="2435704"/>
              <a:ext cx="272378" cy="272378"/>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43"/>
            <p:cNvSpPr/>
            <p:nvPr/>
          </p:nvSpPr>
          <p:spPr>
            <a:xfrm rot="2700000">
              <a:off x="1627238" y="2479547"/>
              <a:ext cx="184131" cy="184131"/>
            </a:xfrm>
            <a:prstGeom prst="mathPlus">
              <a:avLst>
                <a:gd name="adj1" fmla="val 0"/>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49" name="Google Shape;1149;p43"/>
          <p:cNvSpPr/>
          <p:nvPr/>
        </p:nvSpPr>
        <p:spPr>
          <a:xfrm rot="10800000">
            <a:off x="873457" y="538167"/>
            <a:ext cx="358302" cy="354998"/>
          </a:xfrm>
          <a:custGeom>
            <a:avLst/>
            <a:gdLst/>
            <a:ahLst/>
            <a:cxnLst/>
            <a:rect l="l" t="t" r="r" b="b"/>
            <a:pathLst>
              <a:path w="3678" h="3644" fill="none" extrusionOk="0">
                <a:moveTo>
                  <a:pt x="3157" y="0"/>
                </a:moveTo>
                <a:lnTo>
                  <a:pt x="1839" y="1319"/>
                </a:lnTo>
                <a:lnTo>
                  <a:pt x="486" y="0"/>
                </a:lnTo>
                <a:lnTo>
                  <a:pt x="0" y="486"/>
                </a:lnTo>
                <a:lnTo>
                  <a:pt x="1319" y="1805"/>
                </a:lnTo>
                <a:lnTo>
                  <a:pt x="0" y="3158"/>
                </a:lnTo>
                <a:lnTo>
                  <a:pt x="486" y="3643"/>
                </a:lnTo>
                <a:lnTo>
                  <a:pt x="1839" y="2325"/>
                </a:lnTo>
                <a:lnTo>
                  <a:pt x="3157" y="3643"/>
                </a:lnTo>
                <a:lnTo>
                  <a:pt x="3678" y="3158"/>
                </a:lnTo>
                <a:lnTo>
                  <a:pt x="2325" y="1805"/>
                </a:lnTo>
                <a:lnTo>
                  <a:pt x="3678" y="486"/>
                </a:lnTo>
                <a:lnTo>
                  <a:pt x="3157" y="0"/>
                </a:lnTo>
                <a:lnTo>
                  <a:pt x="3157" y="0"/>
                </a:lnTo>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TextBox 2">
            <a:extLst>
              <a:ext uri="{FF2B5EF4-FFF2-40B4-BE49-F238E27FC236}">
                <a16:creationId xmlns:a16="http://schemas.microsoft.com/office/drawing/2014/main" id="{5EA727D7-4AC1-36CA-B7AF-912E6C93C010}"/>
              </a:ext>
            </a:extLst>
          </p:cNvPr>
          <p:cNvSpPr txBox="1"/>
          <p:nvPr/>
        </p:nvSpPr>
        <p:spPr>
          <a:xfrm>
            <a:off x="1168845" y="4089994"/>
            <a:ext cx="4779565" cy="369332"/>
          </a:xfrm>
          <a:prstGeom prst="rect">
            <a:avLst/>
          </a:prstGeom>
          <a:noFill/>
        </p:spPr>
        <p:txBody>
          <a:bodyPr wrap="square" rtlCol="0">
            <a:spAutoFit/>
          </a:bodyPr>
          <a:lstStyle/>
          <a:p>
            <a:r>
              <a:rPr lang="en-US" sz="1800" b="1" dirty="0">
                <a:latin typeface="Raleway" pitchFamily="2" charset="0"/>
              </a:rPr>
              <a:t>Complexity: </a:t>
            </a:r>
            <a:endParaRPr lang="en-US" sz="1800" i="1" dirty="0">
              <a:latin typeface="Cambria Math" panose="02040503050406030204" pitchFamily="18" charset="0"/>
            </a:endParaRPr>
          </a:p>
        </p:txBody>
      </p:sp>
      <p:pic>
        <p:nvPicPr>
          <p:cNvPr id="4" name="Picture 3" descr="Graphical user interface, text&#10;&#10;Description automatically generated">
            <a:extLst>
              <a:ext uri="{FF2B5EF4-FFF2-40B4-BE49-F238E27FC236}">
                <a16:creationId xmlns:a16="http://schemas.microsoft.com/office/drawing/2014/main" id="{21304D30-3FC4-B566-4E0D-E0B145B8A055}"/>
              </a:ext>
            </a:extLst>
          </p:cNvPr>
          <p:cNvPicPr>
            <a:picLocks noChangeAspect="1"/>
          </p:cNvPicPr>
          <p:nvPr/>
        </p:nvPicPr>
        <p:blipFill rotWithShape="1">
          <a:blip r:embed="rId3"/>
          <a:srcRect r="30016" b="1416"/>
          <a:stretch/>
        </p:blipFill>
        <p:spPr>
          <a:xfrm>
            <a:off x="1263980" y="1778626"/>
            <a:ext cx="3959729" cy="2213485"/>
          </a:xfrm>
          <a:prstGeom prst="rect">
            <a:avLst/>
          </a:prstGeom>
        </p:spPr>
      </p:pic>
      <p:sp>
        <p:nvSpPr>
          <p:cNvPr id="5" name="TextBox 4">
            <a:extLst>
              <a:ext uri="{FF2B5EF4-FFF2-40B4-BE49-F238E27FC236}">
                <a16:creationId xmlns:a16="http://schemas.microsoft.com/office/drawing/2014/main" id="{3186D0A3-6F95-84ED-A481-C0202C2E09C1}"/>
              </a:ext>
            </a:extLst>
          </p:cNvPr>
          <p:cNvSpPr txBox="1"/>
          <p:nvPr/>
        </p:nvSpPr>
        <p:spPr>
          <a:xfrm>
            <a:off x="1196956" y="1305088"/>
            <a:ext cx="2467342" cy="369332"/>
          </a:xfrm>
          <a:prstGeom prst="rect">
            <a:avLst/>
          </a:prstGeom>
          <a:noFill/>
        </p:spPr>
        <p:txBody>
          <a:bodyPr wrap="none" rtlCol="0">
            <a:spAutoFit/>
          </a:bodyPr>
          <a:lstStyle/>
          <a:p>
            <a:r>
              <a:rPr lang="en-US" sz="1800">
                <a:latin typeface="Raleway Black" pitchFamily="2" charset="0"/>
              </a:rPr>
              <a:t>Pseudocode for DFS</a:t>
            </a:r>
          </a:p>
        </p:txBody>
      </p:sp>
    </p:spTree>
    <p:extLst>
      <p:ext uri="{BB962C8B-B14F-4D97-AF65-F5344CB8AC3E}">
        <p14:creationId xmlns:p14="http://schemas.microsoft.com/office/powerpoint/2010/main" val="1612675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858"/>
        <p:cNvGrpSpPr/>
        <p:nvPr/>
      </p:nvGrpSpPr>
      <p:grpSpPr>
        <a:xfrm>
          <a:off x="0" y="0"/>
          <a:ext cx="0" cy="0"/>
          <a:chOff x="0" y="0"/>
          <a:chExt cx="0" cy="0"/>
        </a:xfrm>
      </p:grpSpPr>
      <p:sp>
        <p:nvSpPr>
          <p:cNvPr id="859" name="Google Shape;859;p43"/>
          <p:cNvSpPr txBox="1">
            <a:spLocks noGrp="1"/>
          </p:cNvSpPr>
          <p:nvPr>
            <p:ph type="title"/>
          </p:nvPr>
        </p:nvSpPr>
        <p:spPr>
          <a:xfrm>
            <a:off x="1400100" y="604850"/>
            <a:ext cx="63438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tx1"/>
                </a:solidFill>
              </a:rPr>
              <a:t>DEPTH-FIRST</a:t>
            </a:r>
            <a:r>
              <a:rPr lang="en"/>
              <a:t> SEARCH (DFS)</a:t>
            </a:r>
            <a:endParaRPr/>
          </a:p>
        </p:txBody>
      </p:sp>
      <p:grpSp>
        <p:nvGrpSpPr>
          <p:cNvPr id="1137" name="Google Shape;1137;p43"/>
          <p:cNvGrpSpPr/>
          <p:nvPr/>
        </p:nvGrpSpPr>
        <p:grpSpPr>
          <a:xfrm>
            <a:off x="8054613" y="4247439"/>
            <a:ext cx="271451" cy="488410"/>
            <a:chOff x="8063823" y="2506947"/>
            <a:chExt cx="198009" cy="356296"/>
          </a:xfrm>
        </p:grpSpPr>
        <p:sp>
          <p:nvSpPr>
            <p:cNvPr id="1138" name="Google Shape;1138;p43"/>
            <p:cNvSpPr/>
            <p:nvPr/>
          </p:nvSpPr>
          <p:spPr>
            <a:xfrm>
              <a:off x="8063823" y="2506947"/>
              <a:ext cx="198009" cy="39628"/>
            </a:xfrm>
            <a:custGeom>
              <a:avLst/>
              <a:gdLst/>
              <a:ahLst/>
              <a:cxnLst/>
              <a:rect l="l" t="t" r="r" b="b"/>
              <a:pathLst>
                <a:path w="4512" h="903" extrusionOk="0">
                  <a:moveTo>
                    <a:pt x="1" y="0"/>
                  </a:moveTo>
                  <a:lnTo>
                    <a:pt x="1" y="902"/>
                  </a:lnTo>
                  <a:lnTo>
                    <a:pt x="4511" y="902"/>
                  </a:lnTo>
                  <a:lnTo>
                    <a:pt x="4511"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43"/>
            <p:cNvSpPr/>
            <p:nvPr/>
          </p:nvSpPr>
          <p:spPr>
            <a:xfrm>
              <a:off x="8063823" y="2823615"/>
              <a:ext cx="198009" cy="39628"/>
            </a:xfrm>
            <a:custGeom>
              <a:avLst/>
              <a:gdLst/>
              <a:ahLst/>
              <a:cxnLst/>
              <a:rect l="l" t="t" r="r" b="b"/>
              <a:pathLst>
                <a:path w="4512" h="903" extrusionOk="0">
                  <a:moveTo>
                    <a:pt x="1" y="1"/>
                  </a:moveTo>
                  <a:lnTo>
                    <a:pt x="1" y="903"/>
                  </a:lnTo>
                  <a:lnTo>
                    <a:pt x="4511" y="903"/>
                  </a:lnTo>
                  <a:lnTo>
                    <a:pt x="4511" y="1"/>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43"/>
            <p:cNvSpPr/>
            <p:nvPr/>
          </p:nvSpPr>
          <p:spPr>
            <a:xfrm>
              <a:off x="8082122" y="2546531"/>
              <a:ext cx="159917" cy="275642"/>
            </a:xfrm>
            <a:custGeom>
              <a:avLst/>
              <a:gdLst/>
              <a:ahLst/>
              <a:cxnLst/>
              <a:rect l="l" t="t" r="r" b="b"/>
              <a:pathLst>
                <a:path w="3644" h="6281" extrusionOk="0">
                  <a:moveTo>
                    <a:pt x="0" y="0"/>
                  </a:moveTo>
                  <a:lnTo>
                    <a:pt x="0" y="1735"/>
                  </a:lnTo>
                  <a:lnTo>
                    <a:pt x="1214" y="2915"/>
                  </a:lnTo>
                  <a:lnTo>
                    <a:pt x="1214" y="3366"/>
                  </a:lnTo>
                  <a:lnTo>
                    <a:pt x="0" y="4511"/>
                  </a:lnTo>
                  <a:lnTo>
                    <a:pt x="0" y="6280"/>
                  </a:lnTo>
                  <a:lnTo>
                    <a:pt x="3643" y="6280"/>
                  </a:lnTo>
                  <a:lnTo>
                    <a:pt x="3643" y="4511"/>
                  </a:lnTo>
                  <a:lnTo>
                    <a:pt x="2463" y="3366"/>
                  </a:lnTo>
                  <a:lnTo>
                    <a:pt x="2463" y="2915"/>
                  </a:lnTo>
                  <a:lnTo>
                    <a:pt x="3643" y="1735"/>
                  </a:lnTo>
                  <a:lnTo>
                    <a:pt x="3643"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43"/>
            <p:cNvSpPr/>
            <p:nvPr/>
          </p:nvSpPr>
          <p:spPr>
            <a:xfrm>
              <a:off x="8086686" y="2756648"/>
              <a:ext cx="152281" cy="65520"/>
            </a:xfrm>
            <a:custGeom>
              <a:avLst/>
              <a:gdLst/>
              <a:ahLst/>
              <a:cxnLst/>
              <a:rect l="l" t="t" r="r" b="b"/>
              <a:pathLst>
                <a:path w="3470" h="1493" extrusionOk="0">
                  <a:moveTo>
                    <a:pt x="1527" y="0"/>
                  </a:moveTo>
                  <a:lnTo>
                    <a:pt x="0" y="1492"/>
                  </a:lnTo>
                  <a:lnTo>
                    <a:pt x="3470" y="1492"/>
                  </a:lnTo>
                  <a:lnTo>
                    <a:pt x="19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43"/>
            <p:cNvSpPr/>
            <p:nvPr/>
          </p:nvSpPr>
          <p:spPr>
            <a:xfrm>
              <a:off x="8086686" y="2756648"/>
              <a:ext cx="152281" cy="65520"/>
            </a:xfrm>
            <a:custGeom>
              <a:avLst/>
              <a:gdLst/>
              <a:ahLst/>
              <a:cxnLst/>
              <a:rect l="l" t="t" r="r" b="b"/>
              <a:pathLst>
                <a:path w="3470" h="1493" fill="none" extrusionOk="0">
                  <a:moveTo>
                    <a:pt x="1527" y="0"/>
                  </a:moveTo>
                  <a:lnTo>
                    <a:pt x="0" y="1492"/>
                  </a:lnTo>
                  <a:lnTo>
                    <a:pt x="3470" y="1492"/>
                  </a:lnTo>
                  <a:lnTo>
                    <a:pt x="194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43"/>
            <p:cNvSpPr/>
            <p:nvPr/>
          </p:nvSpPr>
          <p:spPr>
            <a:xfrm>
              <a:off x="8153654" y="2726192"/>
              <a:ext cx="18344" cy="19836"/>
            </a:xfrm>
            <a:custGeom>
              <a:avLst/>
              <a:gdLst/>
              <a:ahLst/>
              <a:cxnLst/>
              <a:rect l="l" t="t" r="r" b="b"/>
              <a:pathLst>
                <a:path w="418" h="452" extrusionOk="0">
                  <a:moveTo>
                    <a:pt x="1" y="0"/>
                  </a:moveTo>
                  <a:lnTo>
                    <a:pt x="1" y="451"/>
                  </a:lnTo>
                  <a:lnTo>
                    <a:pt x="417" y="451"/>
                  </a:lnTo>
                  <a:lnTo>
                    <a:pt x="41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43"/>
            <p:cNvSpPr/>
            <p:nvPr/>
          </p:nvSpPr>
          <p:spPr>
            <a:xfrm>
              <a:off x="8153654" y="2698765"/>
              <a:ext cx="18344" cy="19836"/>
            </a:xfrm>
            <a:custGeom>
              <a:avLst/>
              <a:gdLst/>
              <a:ahLst/>
              <a:cxnLst/>
              <a:rect l="l" t="t" r="r" b="b"/>
              <a:pathLst>
                <a:path w="418" h="452" extrusionOk="0">
                  <a:moveTo>
                    <a:pt x="1" y="1"/>
                  </a:moveTo>
                  <a:lnTo>
                    <a:pt x="1" y="452"/>
                  </a:lnTo>
                  <a:lnTo>
                    <a:pt x="417" y="452"/>
                  </a:lnTo>
                  <a:lnTo>
                    <a:pt x="41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43"/>
            <p:cNvSpPr/>
            <p:nvPr/>
          </p:nvSpPr>
          <p:spPr>
            <a:xfrm>
              <a:off x="8124734" y="2628726"/>
              <a:ext cx="74648" cy="27472"/>
            </a:xfrm>
            <a:custGeom>
              <a:avLst/>
              <a:gdLst/>
              <a:ahLst/>
              <a:cxnLst/>
              <a:rect l="l" t="t" r="r" b="b"/>
              <a:pathLst>
                <a:path w="1701" h="626" extrusionOk="0">
                  <a:moveTo>
                    <a:pt x="1" y="1"/>
                  </a:moveTo>
                  <a:lnTo>
                    <a:pt x="660" y="625"/>
                  </a:lnTo>
                  <a:lnTo>
                    <a:pt x="1076" y="625"/>
                  </a:lnTo>
                  <a:lnTo>
                    <a:pt x="17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49" name="Google Shape;1149;p43"/>
          <p:cNvSpPr/>
          <p:nvPr/>
        </p:nvSpPr>
        <p:spPr>
          <a:xfrm rot="10800000">
            <a:off x="873457" y="538167"/>
            <a:ext cx="358302" cy="354998"/>
          </a:xfrm>
          <a:custGeom>
            <a:avLst/>
            <a:gdLst/>
            <a:ahLst/>
            <a:cxnLst/>
            <a:rect l="l" t="t" r="r" b="b"/>
            <a:pathLst>
              <a:path w="3678" h="3644" fill="none" extrusionOk="0">
                <a:moveTo>
                  <a:pt x="3157" y="0"/>
                </a:moveTo>
                <a:lnTo>
                  <a:pt x="1839" y="1319"/>
                </a:lnTo>
                <a:lnTo>
                  <a:pt x="486" y="0"/>
                </a:lnTo>
                <a:lnTo>
                  <a:pt x="0" y="486"/>
                </a:lnTo>
                <a:lnTo>
                  <a:pt x="1319" y="1805"/>
                </a:lnTo>
                <a:lnTo>
                  <a:pt x="0" y="3158"/>
                </a:lnTo>
                <a:lnTo>
                  <a:pt x="486" y="3643"/>
                </a:lnTo>
                <a:lnTo>
                  <a:pt x="1839" y="2325"/>
                </a:lnTo>
                <a:lnTo>
                  <a:pt x="3157" y="3643"/>
                </a:lnTo>
                <a:lnTo>
                  <a:pt x="3678" y="3158"/>
                </a:lnTo>
                <a:lnTo>
                  <a:pt x="2325" y="1805"/>
                </a:lnTo>
                <a:lnTo>
                  <a:pt x="3678" y="486"/>
                </a:lnTo>
                <a:lnTo>
                  <a:pt x="3157" y="0"/>
                </a:lnTo>
                <a:lnTo>
                  <a:pt x="3157" y="0"/>
                </a:lnTo>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Oval 2">
            <a:extLst>
              <a:ext uri="{FF2B5EF4-FFF2-40B4-BE49-F238E27FC236}">
                <a16:creationId xmlns:a16="http://schemas.microsoft.com/office/drawing/2014/main" id="{938CF9BE-8DB8-0FEB-76D2-FC92DD9F416F}"/>
              </a:ext>
            </a:extLst>
          </p:cNvPr>
          <p:cNvSpPr/>
          <p:nvPr/>
        </p:nvSpPr>
        <p:spPr>
          <a:xfrm>
            <a:off x="922509" y="1481072"/>
            <a:ext cx="358193" cy="354999"/>
          </a:xfrm>
          <a:prstGeom prst="ellipse">
            <a:avLst/>
          </a:prstGeom>
          <a:solidFill>
            <a:schemeClr val="bg2">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a</a:t>
            </a:r>
          </a:p>
        </p:txBody>
      </p:sp>
      <p:sp>
        <p:nvSpPr>
          <p:cNvPr id="4" name="Oval 3">
            <a:extLst>
              <a:ext uri="{FF2B5EF4-FFF2-40B4-BE49-F238E27FC236}">
                <a16:creationId xmlns:a16="http://schemas.microsoft.com/office/drawing/2014/main" id="{406926C5-E90A-8E83-AA04-A38A06462FD0}"/>
              </a:ext>
            </a:extLst>
          </p:cNvPr>
          <p:cNvSpPr/>
          <p:nvPr/>
        </p:nvSpPr>
        <p:spPr>
          <a:xfrm>
            <a:off x="922507" y="2162817"/>
            <a:ext cx="358193" cy="354999"/>
          </a:xfrm>
          <a:prstGeom prst="ellipse">
            <a:avLst/>
          </a:prstGeom>
          <a:solidFill>
            <a:schemeClr val="bg2">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c</a:t>
            </a:r>
          </a:p>
        </p:txBody>
      </p:sp>
      <p:sp>
        <p:nvSpPr>
          <p:cNvPr id="5" name="Oval 4">
            <a:extLst>
              <a:ext uri="{FF2B5EF4-FFF2-40B4-BE49-F238E27FC236}">
                <a16:creationId xmlns:a16="http://schemas.microsoft.com/office/drawing/2014/main" id="{B67B849A-6DB4-9635-6BBF-611D53CB894F}"/>
              </a:ext>
            </a:extLst>
          </p:cNvPr>
          <p:cNvSpPr/>
          <p:nvPr/>
        </p:nvSpPr>
        <p:spPr>
          <a:xfrm>
            <a:off x="1867685" y="2888198"/>
            <a:ext cx="358193" cy="354999"/>
          </a:xfrm>
          <a:prstGeom prst="ellipse">
            <a:avLst/>
          </a:prstGeom>
          <a:solidFill>
            <a:schemeClr val="bg2">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f</a:t>
            </a:r>
          </a:p>
        </p:txBody>
      </p:sp>
      <p:sp>
        <p:nvSpPr>
          <p:cNvPr id="6" name="Oval 5">
            <a:extLst>
              <a:ext uri="{FF2B5EF4-FFF2-40B4-BE49-F238E27FC236}">
                <a16:creationId xmlns:a16="http://schemas.microsoft.com/office/drawing/2014/main" id="{DE2115FC-EE83-F6DB-EE21-E73DFB6D9011}"/>
              </a:ext>
            </a:extLst>
          </p:cNvPr>
          <p:cNvSpPr/>
          <p:nvPr/>
        </p:nvSpPr>
        <p:spPr>
          <a:xfrm>
            <a:off x="1877744" y="3585314"/>
            <a:ext cx="358193" cy="354999"/>
          </a:xfrm>
          <a:prstGeom prst="ellipse">
            <a:avLst/>
          </a:prstGeom>
          <a:solidFill>
            <a:schemeClr val="bg2">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b</a:t>
            </a:r>
          </a:p>
        </p:txBody>
      </p:sp>
      <p:sp>
        <p:nvSpPr>
          <p:cNvPr id="7" name="Oval 6">
            <a:extLst>
              <a:ext uri="{FF2B5EF4-FFF2-40B4-BE49-F238E27FC236}">
                <a16:creationId xmlns:a16="http://schemas.microsoft.com/office/drawing/2014/main" id="{8D2C733F-DEA1-9725-7E9E-2AD1021501C3}"/>
              </a:ext>
            </a:extLst>
          </p:cNvPr>
          <p:cNvSpPr/>
          <p:nvPr/>
        </p:nvSpPr>
        <p:spPr>
          <a:xfrm>
            <a:off x="1867684" y="4302943"/>
            <a:ext cx="358193" cy="354999"/>
          </a:xfrm>
          <a:prstGeom prst="ellipse">
            <a:avLst/>
          </a:prstGeom>
          <a:solidFill>
            <a:schemeClr val="bg2">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e</a:t>
            </a:r>
          </a:p>
        </p:txBody>
      </p:sp>
      <p:sp>
        <p:nvSpPr>
          <p:cNvPr id="8" name="Oval 7">
            <a:extLst>
              <a:ext uri="{FF2B5EF4-FFF2-40B4-BE49-F238E27FC236}">
                <a16:creationId xmlns:a16="http://schemas.microsoft.com/office/drawing/2014/main" id="{739431EF-3CBE-9972-F40E-25A67A2173E2}"/>
              </a:ext>
            </a:extLst>
          </p:cNvPr>
          <p:cNvSpPr/>
          <p:nvPr/>
        </p:nvSpPr>
        <p:spPr>
          <a:xfrm>
            <a:off x="922506" y="2844562"/>
            <a:ext cx="358193" cy="354999"/>
          </a:xfrm>
          <a:prstGeom prst="ellipse">
            <a:avLst/>
          </a:prstGeom>
          <a:solidFill>
            <a:schemeClr val="bg2">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d</a:t>
            </a:r>
          </a:p>
        </p:txBody>
      </p:sp>
      <p:cxnSp>
        <p:nvCxnSpPr>
          <p:cNvPr id="11" name="Straight Connector 10">
            <a:extLst>
              <a:ext uri="{FF2B5EF4-FFF2-40B4-BE49-F238E27FC236}">
                <a16:creationId xmlns:a16="http://schemas.microsoft.com/office/drawing/2014/main" id="{98F2DDE9-6FC0-3E8E-92C6-EEE6E489FABE}"/>
              </a:ext>
            </a:extLst>
          </p:cNvPr>
          <p:cNvCxnSpPr>
            <a:stCxn id="3" idx="4"/>
            <a:endCxn id="4" idx="0"/>
          </p:cNvCxnSpPr>
          <p:nvPr/>
        </p:nvCxnSpPr>
        <p:spPr>
          <a:xfrm flipH="1">
            <a:off x="1101604" y="1836071"/>
            <a:ext cx="2" cy="326746"/>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770E540C-C791-B6F8-73F1-ED8436E6D6A8}"/>
              </a:ext>
            </a:extLst>
          </p:cNvPr>
          <p:cNvCxnSpPr>
            <a:stCxn id="4" idx="4"/>
            <a:endCxn id="8" idx="0"/>
          </p:cNvCxnSpPr>
          <p:nvPr/>
        </p:nvCxnSpPr>
        <p:spPr>
          <a:xfrm flipH="1">
            <a:off x="1101603" y="2517816"/>
            <a:ext cx="1" cy="326746"/>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7" name="Freeform: Shape 16">
            <a:extLst>
              <a:ext uri="{FF2B5EF4-FFF2-40B4-BE49-F238E27FC236}">
                <a16:creationId xmlns:a16="http://schemas.microsoft.com/office/drawing/2014/main" id="{7A4D1009-C10F-DC22-374B-DF3A2DE7D70C}"/>
              </a:ext>
            </a:extLst>
          </p:cNvPr>
          <p:cNvSpPr/>
          <p:nvPr/>
        </p:nvSpPr>
        <p:spPr>
          <a:xfrm>
            <a:off x="633717" y="1664298"/>
            <a:ext cx="281883" cy="1388788"/>
          </a:xfrm>
          <a:custGeom>
            <a:avLst/>
            <a:gdLst>
              <a:gd name="connsiteX0" fmla="*/ 268133 w 281883"/>
              <a:gd name="connsiteY0" fmla="*/ 0 h 1388788"/>
              <a:gd name="connsiteX1" fmla="*/ 192506 w 281883"/>
              <a:gd name="connsiteY1" fmla="*/ 41251 h 1388788"/>
              <a:gd name="connsiteX2" fmla="*/ 89378 w 281883"/>
              <a:gd name="connsiteY2" fmla="*/ 158129 h 1388788"/>
              <a:gd name="connsiteX3" fmla="*/ 68752 w 281883"/>
              <a:gd name="connsiteY3" fmla="*/ 192505 h 1388788"/>
              <a:gd name="connsiteX4" fmla="*/ 55002 w 281883"/>
              <a:gd name="connsiteY4" fmla="*/ 233756 h 1388788"/>
              <a:gd name="connsiteX5" fmla="*/ 34376 w 281883"/>
              <a:gd name="connsiteY5" fmla="*/ 288758 h 1388788"/>
              <a:gd name="connsiteX6" fmla="*/ 13751 w 281883"/>
              <a:gd name="connsiteY6" fmla="*/ 426262 h 1388788"/>
              <a:gd name="connsiteX7" fmla="*/ 0 w 281883"/>
              <a:gd name="connsiteY7" fmla="*/ 570641 h 1388788"/>
              <a:gd name="connsiteX8" fmla="*/ 6876 w 281883"/>
              <a:gd name="connsiteY8" fmla="*/ 721895 h 1388788"/>
              <a:gd name="connsiteX9" fmla="*/ 34376 w 281883"/>
              <a:gd name="connsiteY9" fmla="*/ 811272 h 1388788"/>
              <a:gd name="connsiteX10" fmla="*/ 41251 w 281883"/>
              <a:gd name="connsiteY10" fmla="*/ 845648 h 1388788"/>
              <a:gd name="connsiteX11" fmla="*/ 55002 w 281883"/>
              <a:gd name="connsiteY11" fmla="*/ 900650 h 1388788"/>
              <a:gd name="connsiteX12" fmla="*/ 68752 w 281883"/>
              <a:gd name="connsiteY12" fmla="*/ 962526 h 1388788"/>
              <a:gd name="connsiteX13" fmla="*/ 123754 w 281883"/>
              <a:gd name="connsiteY13" fmla="*/ 1120656 h 1388788"/>
              <a:gd name="connsiteX14" fmla="*/ 130629 w 281883"/>
              <a:gd name="connsiteY14" fmla="*/ 1155032 h 1388788"/>
              <a:gd name="connsiteX15" fmla="*/ 158130 w 281883"/>
              <a:gd name="connsiteY15" fmla="*/ 1196283 h 1388788"/>
              <a:gd name="connsiteX16" fmla="*/ 178755 w 281883"/>
              <a:gd name="connsiteY16" fmla="*/ 1258159 h 1388788"/>
              <a:gd name="connsiteX17" fmla="*/ 206256 w 281883"/>
              <a:gd name="connsiteY17" fmla="*/ 1306286 h 1388788"/>
              <a:gd name="connsiteX18" fmla="*/ 233757 w 281883"/>
              <a:gd name="connsiteY18" fmla="*/ 1326911 h 1388788"/>
              <a:gd name="connsiteX19" fmla="*/ 247507 w 281883"/>
              <a:gd name="connsiteY19" fmla="*/ 1347537 h 1388788"/>
              <a:gd name="connsiteX20" fmla="*/ 261257 w 281883"/>
              <a:gd name="connsiteY20" fmla="*/ 1381913 h 1388788"/>
              <a:gd name="connsiteX21" fmla="*/ 281883 w 281883"/>
              <a:gd name="connsiteY21" fmla="*/ 1388788 h 1388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81883" h="1388788">
                <a:moveTo>
                  <a:pt x="268133" y="0"/>
                </a:moveTo>
                <a:cubicBezTo>
                  <a:pt x="220977" y="9431"/>
                  <a:pt x="235426" y="856"/>
                  <a:pt x="192506" y="41251"/>
                </a:cubicBezTo>
                <a:cubicBezTo>
                  <a:pt x="124901" y="104879"/>
                  <a:pt x="127519" y="98194"/>
                  <a:pt x="89378" y="158129"/>
                </a:cubicBezTo>
                <a:cubicBezTo>
                  <a:pt x="82204" y="169403"/>
                  <a:pt x="74282" y="180340"/>
                  <a:pt x="68752" y="192505"/>
                </a:cubicBezTo>
                <a:cubicBezTo>
                  <a:pt x="62754" y="205700"/>
                  <a:pt x="59877" y="220106"/>
                  <a:pt x="55002" y="233756"/>
                </a:cubicBezTo>
                <a:cubicBezTo>
                  <a:pt x="48416" y="252196"/>
                  <a:pt x="41251" y="270424"/>
                  <a:pt x="34376" y="288758"/>
                </a:cubicBezTo>
                <a:cubicBezTo>
                  <a:pt x="27432" y="330423"/>
                  <a:pt x="17245" y="389573"/>
                  <a:pt x="13751" y="426262"/>
                </a:cubicBezTo>
                <a:lnTo>
                  <a:pt x="0" y="570641"/>
                </a:lnTo>
                <a:cubicBezTo>
                  <a:pt x="2292" y="621059"/>
                  <a:pt x="1683" y="671693"/>
                  <a:pt x="6876" y="721895"/>
                </a:cubicBezTo>
                <a:cubicBezTo>
                  <a:pt x="8817" y="740657"/>
                  <a:pt x="29068" y="791810"/>
                  <a:pt x="34376" y="811272"/>
                </a:cubicBezTo>
                <a:cubicBezTo>
                  <a:pt x="37451" y="822546"/>
                  <a:pt x="38623" y="834262"/>
                  <a:pt x="41251" y="845648"/>
                </a:cubicBezTo>
                <a:cubicBezTo>
                  <a:pt x="45501" y="864062"/>
                  <a:pt x="51042" y="882171"/>
                  <a:pt x="55002" y="900650"/>
                </a:cubicBezTo>
                <a:cubicBezTo>
                  <a:pt x="62333" y="934862"/>
                  <a:pt x="57851" y="936052"/>
                  <a:pt x="68752" y="962526"/>
                </a:cubicBezTo>
                <a:cubicBezTo>
                  <a:pt x="117810" y="1081669"/>
                  <a:pt x="102742" y="1022604"/>
                  <a:pt x="123754" y="1120656"/>
                </a:cubicBezTo>
                <a:cubicBezTo>
                  <a:pt x="126203" y="1132082"/>
                  <a:pt x="125793" y="1144394"/>
                  <a:pt x="130629" y="1155032"/>
                </a:cubicBezTo>
                <a:cubicBezTo>
                  <a:pt x="137467" y="1170077"/>
                  <a:pt x="158130" y="1196283"/>
                  <a:pt x="158130" y="1196283"/>
                </a:cubicBezTo>
                <a:lnTo>
                  <a:pt x="178755" y="1258159"/>
                </a:lnTo>
                <a:cubicBezTo>
                  <a:pt x="186621" y="1281759"/>
                  <a:pt x="185443" y="1285474"/>
                  <a:pt x="206256" y="1306286"/>
                </a:cubicBezTo>
                <a:cubicBezTo>
                  <a:pt x="214359" y="1314388"/>
                  <a:pt x="224590" y="1320036"/>
                  <a:pt x="233757" y="1326911"/>
                </a:cubicBezTo>
                <a:cubicBezTo>
                  <a:pt x="238340" y="1333786"/>
                  <a:pt x="243812" y="1340146"/>
                  <a:pt x="247507" y="1347537"/>
                </a:cubicBezTo>
                <a:cubicBezTo>
                  <a:pt x="253026" y="1358575"/>
                  <a:pt x="253356" y="1372432"/>
                  <a:pt x="261257" y="1381913"/>
                </a:cubicBezTo>
                <a:cubicBezTo>
                  <a:pt x="265897" y="1387480"/>
                  <a:pt x="275008" y="1386496"/>
                  <a:pt x="281883" y="1388788"/>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Connector 18">
            <a:extLst>
              <a:ext uri="{FF2B5EF4-FFF2-40B4-BE49-F238E27FC236}">
                <a16:creationId xmlns:a16="http://schemas.microsoft.com/office/drawing/2014/main" id="{B8EAD258-6734-F1D3-7E05-D1CD73A14F28}"/>
              </a:ext>
            </a:extLst>
          </p:cNvPr>
          <p:cNvCxnSpPr>
            <a:stCxn id="5" idx="4"/>
            <a:endCxn id="6" idx="0"/>
          </p:cNvCxnSpPr>
          <p:nvPr/>
        </p:nvCxnSpPr>
        <p:spPr>
          <a:xfrm>
            <a:off x="2046782" y="3243197"/>
            <a:ext cx="10059" cy="34211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F213B058-A0DA-8239-5BF9-175F9F28A9BA}"/>
              </a:ext>
            </a:extLst>
          </p:cNvPr>
          <p:cNvCxnSpPr>
            <a:stCxn id="6" idx="4"/>
            <a:endCxn id="7" idx="0"/>
          </p:cNvCxnSpPr>
          <p:nvPr/>
        </p:nvCxnSpPr>
        <p:spPr>
          <a:xfrm flipH="1">
            <a:off x="2046781" y="3940313"/>
            <a:ext cx="10060" cy="36263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1B68B290-B5E9-7F1C-5AB3-5A0C37724536}"/>
              </a:ext>
            </a:extLst>
          </p:cNvPr>
          <p:cNvCxnSpPr>
            <a:cxnSpLocks/>
            <a:stCxn id="4" idx="5"/>
            <a:endCxn id="5" idx="1"/>
          </p:cNvCxnSpPr>
          <p:nvPr/>
        </p:nvCxnSpPr>
        <p:spPr>
          <a:xfrm>
            <a:off x="1228244" y="2465828"/>
            <a:ext cx="691897" cy="474358"/>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7" name="Freeform: Shape 26">
            <a:extLst>
              <a:ext uri="{FF2B5EF4-FFF2-40B4-BE49-F238E27FC236}">
                <a16:creationId xmlns:a16="http://schemas.microsoft.com/office/drawing/2014/main" id="{52B9C5FF-6E11-687C-7B12-1FDB42B4C9D9}"/>
              </a:ext>
            </a:extLst>
          </p:cNvPr>
          <p:cNvSpPr/>
          <p:nvPr/>
        </p:nvSpPr>
        <p:spPr>
          <a:xfrm>
            <a:off x="1266235" y="1739925"/>
            <a:ext cx="1333812" cy="2674448"/>
          </a:xfrm>
          <a:custGeom>
            <a:avLst/>
            <a:gdLst>
              <a:gd name="connsiteX0" fmla="*/ 948776 w 1333812"/>
              <a:gd name="connsiteY0" fmla="*/ 2674448 h 2674448"/>
              <a:gd name="connsiteX1" fmla="*/ 990027 w 1333812"/>
              <a:gd name="connsiteY1" fmla="*/ 2653823 h 2674448"/>
              <a:gd name="connsiteX2" fmla="*/ 1100030 w 1333812"/>
              <a:gd name="connsiteY2" fmla="*/ 2557570 h 2674448"/>
              <a:gd name="connsiteX3" fmla="*/ 1161906 w 1333812"/>
              <a:gd name="connsiteY3" fmla="*/ 2454442 h 2674448"/>
              <a:gd name="connsiteX4" fmla="*/ 1265034 w 1333812"/>
              <a:gd name="connsiteY4" fmla="*/ 2261937 h 2674448"/>
              <a:gd name="connsiteX5" fmla="*/ 1278785 w 1333812"/>
              <a:gd name="connsiteY5" fmla="*/ 2206935 h 2674448"/>
              <a:gd name="connsiteX6" fmla="*/ 1299410 w 1333812"/>
              <a:gd name="connsiteY6" fmla="*/ 2145059 h 2674448"/>
              <a:gd name="connsiteX7" fmla="*/ 1320036 w 1333812"/>
              <a:gd name="connsiteY7" fmla="*/ 2076307 h 2674448"/>
              <a:gd name="connsiteX8" fmla="*/ 1326911 w 1333812"/>
              <a:gd name="connsiteY8" fmla="*/ 2014430 h 2674448"/>
              <a:gd name="connsiteX9" fmla="*/ 1333786 w 1333812"/>
              <a:gd name="connsiteY9" fmla="*/ 1959429 h 2674448"/>
              <a:gd name="connsiteX10" fmla="*/ 1320036 w 1333812"/>
              <a:gd name="connsiteY10" fmla="*/ 1725672 h 2674448"/>
              <a:gd name="connsiteX11" fmla="*/ 1306285 w 1333812"/>
              <a:gd name="connsiteY11" fmla="*/ 1670671 h 2674448"/>
              <a:gd name="connsiteX12" fmla="*/ 1292535 w 1333812"/>
              <a:gd name="connsiteY12" fmla="*/ 1608794 h 2674448"/>
              <a:gd name="connsiteX13" fmla="*/ 1278785 w 1333812"/>
              <a:gd name="connsiteY13" fmla="*/ 1436914 h 2674448"/>
              <a:gd name="connsiteX14" fmla="*/ 1258159 w 1333812"/>
              <a:gd name="connsiteY14" fmla="*/ 1381913 h 2674448"/>
              <a:gd name="connsiteX15" fmla="*/ 1210033 w 1333812"/>
              <a:gd name="connsiteY15" fmla="*/ 1251284 h 2674448"/>
              <a:gd name="connsiteX16" fmla="*/ 1155031 w 1333812"/>
              <a:gd name="connsiteY16" fmla="*/ 1182532 h 2674448"/>
              <a:gd name="connsiteX17" fmla="*/ 1058779 w 1333812"/>
              <a:gd name="connsiteY17" fmla="*/ 1045029 h 2674448"/>
              <a:gd name="connsiteX18" fmla="*/ 969401 w 1333812"/>
              <a:gd name="connsiteY18" fmla="*/ 935026 h 2674448"/>
              <a:gd name="connsiteX19" fmla="*/ 914400 w 1333812"/>
              <a:gd name="connsiteY19" fmla="*/ 866274 h 2674448"/>
              <a:gd name="connsiteX20" fmla="*/ 852523 w 1333812"/>
              <a:gd name="connsiteY20" fmla="*/ 797522 h 2674448"/>
              <a:gd name="connsiteX21" fmla="*/ 811272 w 1333812"/>
              <a:gd name="connsiteY21" fmla="*/ 735645 h 2674448"/>
              <a:gd name="connsiteX22" fmla="*/ 735645 w 1333812"/>
              <a:gd name="connsiteY22" fmla="*/ 660018 h 2674448"/>
              <a:gd name="connsiteX23" fmla="*/ 605016 w 1333812"/>
              <a:gd name="connsiteY23" fmla="*/ 522514 h 2674448"/>
              <a:gd name="connsiteX24" fmla="*/ 529389 w 1333812"/>
              <a:gd name="connsiteY24" fmla="*/ 453762 h 2674448"/>
              <a:gd name="connsiteX25" fmla="*/ 501888 w 1333812"/>
              <a:gd name="connsiteY25" fmla="*/ 433137 h 2674448"/>
              <a:gd name="connsiteX26" fmla="*/ 398761 w 1333812"/>
              <a:gd name="connsiteY26" fmla="*/ 330009 h 2674448"/>
              <a:gd name="connsiteX27" fmla="*/ 364385 w 1333812"/>
              <a:gd name="connsiteY27" fmla="*/ 302508 h 2674448"/>
              <a:gd name="connsiteX28" fmla="*/ 309383 w 1333812"/>
              <a:gd name="connsiteY28" fmla="*/ 240632 h 2674448"/>
              <a:gd name="connsiteX29" fmla="*/ 268132 w 1333812"/>
              <a:gd name="connsiteY29" fmla="*/ 206256 h 2674448"/>
              <a:gd name="connsiteX30" fmla="*/ 178755 w 1333812"/>
              <a:gd name="connsiteY30" fmla="*/ 103128 h 2674448"/>
              <a:gd name="connsiteX31" fmla="*/ 158129 w 1333812"/>
              <a:gd name="connsiteY31" fmla="*/ 89377 h 2674448"/>
              <a:gd name="connsiteX32" fmla="*/ 103127 w 1333812"/>
              <a:gd name="connsiteY32" fmla="*/ 48126 h 2674448"/>
              <a:gd name="connsiteX33" fmla="*/ 82502 w 1333812"/>
              <a:gd name="connsiteY33" fmla="*/ 41251 h 2674448"/>
              <a:gd name="connsiteX34" fmla="*/ 41251 w 1333812"/>
              <a:gd name="connsiteY34" fmla="*/ 20626 h 2674448"/>
              <a:gd name="connsiteX35" fmla="*/ 0 w 1333812"/>
              <a:gd name="connsiteY35" fmla="*/ 0 h 2674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333812" h="2674448">
                <a:moveTo>
                  <a:pt x="948776" y="2674448"/>
                </a:moveTo>
                <a:cubicBezTo>
                  <a:pt x="962526" y="2667573"/>
                  <a:pt x="977095" y="2662136"/>
                  <a:pt x="990027" y="2653823"/>
                </a:cubicBezTo>
                <a:cubicBezTo>
                  <a:pt x="1027962" y="2629436"/>
                  <a:pt x="1071598" y="2592095"/>
                  <a:pt x="1100030" y="2557570"/>
                </a:cubicBezTo>
                <a:cubicBezTo>
                  <a:pt x="1144737" y="2503283"/>
                  <a:pt x="1133340" y="2505225"/>
                  <a:pt x="1161906" y="2454442"/>
                </a:cubicBezTo>
                <a:cubicBezTo>
                  <a:pt x="1191633" y="2401594"/>
                  <a:pt x="1252042" y="2313904"/>
                  <a:pt x="1265034" y="2261937"/>
                </a:cubicBezTo>
                <a:cubicBezTo>
                  <a:pt x="1269618" y="2243603"/>
                  <a:pt x="1273453" y="2225065"/>
                  <a:pt x="1278785" y="2206935"/>
                </a:cubicBezTo>
                <a:cubicBezTo>
                  <a:pt x="1284920" y="2186077"/>
                  <a:pt x="1292863" y="2165791"/>
                  <a:pt x="1299410" y="2145059"/>
                </a:cubicBezTo>
                <a:cubicBezTo>
                  <a:pt x="1306615" y="2122243"/>
                  <a:pt x="1313161" y="2099224"/>
                  <a:pt x="1320036" y="2076307"/>
                </a:cubicBezTo>
                <a:cubicBezTo>
                  <a:pt x="1322328" y="2055681"/>
                  <a:pt x="1324486" y="2035040"/>
                  <a:pt x="1326911" y="2014430"/>
                </a:cubicBezTo>
                <a:cubicBezTo>
                  <a:pt x="1329070" y="1996080"/>
                  <a:pt x="1334226" y="1977900"/>
                  <a:pt x="1333786" y="1959429"/>
                </a:cubicBezTo>
                <a:cubicBezTo>
                  <a:pt x="1331928" y="1881397"/>
                  <a:pt x="1327436" y="1803374"/>
                  <a:pt x="1320036" y="1725672"/>
                </a:cubicBezTo>
                <a:cubicBezTo>
                  <a:pt x="1318244" y="1706859"/>
                  <a:pt x="1310613" y="1689067"/>
                  <a:pt x="1306285" y="1670671"/>
                </a:cubicBezTo>
                <a:cubicBezTo>
                  <a:pt x="1301446" y="1650104"/>
                  <a:pt x="1297118" y="1629420"/>
                  <a:pt x="1292535" y="1608794"/>
                </a:cubicBezTo>
                <a:cubicBezTo>
                  <a:pt x="1287952" y="1551501"/>
                  <a:pt x="1287395" y="1493742"/>
                  <a:pt x="1278785" y="1436914"/>
                </a:cubicBezTo>
                <a:cubicBezTo>
                  <a:pt x="1275852" y="1417555"/>
                  <a:pt x="1264676" y="1400377"/>
                  <a:pt x="1258159" y="1381913"/>
                </a:cubicBezTo>
                <a:cubicBezTo>
                  <a:pt x="1248051" y="1353274"/>
                  <a:pt x="1224805" y="1275905"/>
                  <a:pt x="1210033" y="1251284"/>
                </a:cubicBezTo>
                <a:cubicBezTo>
                  <a:pt x="1194933" y="1226118"/>
                  <a:pt x="1172387" y="1206199"/>
                  <a:pt x="1155031" y="1182532"/>
                </a:cubicBezTo>
                <a:cubicBezTo>
                  <a:pt x="1121945" y="1137415"/>
                  <a:pt x="1091865" y="1090146"/>
                  <a:pt x="1058779" y="1045029"/>
                </a:cubicBezTo>
                <a:cubicBezTo>
                  <a:pt x="1029010" y="1004435"/>
                  <a:pt x="1000357" y="973126"/>
                  <a:pt x="969401" y="935026"/>
                </a:cubicBezTo>
                <a:cubicBezTo>
                  <a:pt x="950894" y="912248"/>
                  <a:pt x="934033" y="888088"/>
                  <a:pt x="914400" y="866274"/>
                </a:cubicBezTo>
                <a:cubicBezTo>
                  <a:pt x="893774" y="843357"/>
                  <a:pt x="871628" y="821722"/>
                  <a:pt x="852523" y="797522"/>
                </a:cubicBezTo>
                <a:cubicBezTo>
                  <a:pt x="837163" y="778066"/>
                  <a:pt x="827326" y="754533"/>
                  <a:pt x="811272" y="735645"/>
                </a:cubicBezTo>
                <a:cubicBezTo>
                  <a:pt x="788183" y="708481"/>
                  <a:pt x="760437" y="685637"/>
                  <a:pt x="735645" y="660018"/>
                </a:cubicBezTo>
                <a:cubicBezTo>
                  <a:pt x="691680" y="614588"/>
                  <a:pt x="649720" y="567218"/>
                  <a:pt x="605016" y="522514"/>
                </a:cubicBezTo>
                <a:cubicBezTo>
                  <a:pt x="580926" y="498424"/>
                  <a:pt x="556645" y="474203"/>
                  <a:pt x="529389" y="453762"/>
                </a:cubicBezTo>
                <a:cubicBezTo>
                  <a:pt x="520222" y="446887"/>
                  <a:pt x="510206" y="441018"/>
                  <a:pt x="501888" y="433137"/>
                </a:cubicBezTo>
                <a:cubicBezTo>
                  <a:pt x="466596" y="399702"/>
                  <a:pt x="436723" y="360379"/>
                  <a:pt x="398761" y="330009"/>
                </a:cubicBezTo>
                <a:cubicBezTo>
                  <a:pt x="387302" y="320842"/>
                  <a:pt x="374761" y="312884"/>
                  <a:pt x="364385" y="302508"/>
                </a:cubicBezTo>
                <a:cubicBezTo>
                  <a:pt x="344872" y="282995"/>
                  <a:pt x="328896" y="260145"/>
                  <a:pt x="309383" y="240632"/>
                </a:cubicBezTo>
                <a:cubicBezTo>
                  <a:pt x="296726" y="227976"/>
                  <a:pt x="280345" y="219341"/>
                  <a:pt x="268132" y="206256"/>
                </a:cubicBezTo>
                <a:cubicBezTo>
                  <a:pt x="207345" y="141127"/>
                  <a:pt x="231487" y="149270"/>
                  <a:pt x="178755" y="103128"/>
                </a:cubicBezTo>
                <a:cubicBezTo>
                  <a:pt x="172536" y="97687"/>
                  <a:pt x="164740" y="94335"/>
                  <a:pt x="158129" y="89377"/>
                </a:cubicBezTo>
                <a:cubicBezTo>
                  <a:pt x="148014" y="81791"/>
                  <a:pt x="118667" y="55896"/>
                  <a:pt x="103127" y="48126"/>
                </a:cubicBezTo>
                <a:cubicBezTo>
                  <a:pt x="96645" y="44885"/>
                  <a:pt x="89124" y="44194"/>
                  <a:pt x="82502" y="41251"/>
                </a:cubicBezTo>
                <a:cubicBezTo>
                  <a:pt x="68454" y="35007"/>
                  <a:pt x="54690" y="28092"/>
                  <a:pt x="41251" y="20626"/>
                </a:cubicBezTo>
                <a:cubicBezTo>
                  <a:pt x="1265" y="-1588"/>
                  <a:pt x="40155" y="13385"/>
                  <a:pt x="0"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Shape 28">
            <a:extLst>
              <a:ext uri="{FF2B5EF4-FFF2-40B4-BE49-F238E27FC236}">
                <a16:creationId xmlns:a16="http://schemas.microsoft.com/office/drawing/2014/main" id="{6BE3B71B-3DEB-5769-9DF3-C095C53569B2}"/>
              </a:ext>
            </a:extLst>
          </p:cNvPr>
          <p:cNvSpPr/>
          <p:nvPr/>
        </p:nvSpPr>
        <p:spPr>
          <a:xfrm>
            <a:off x="1582493" y="3114963"/>
            <a:ext cx="281883" cy="1388788"/>
          </a:xfrm>
          <a:custGeom>
            <a:avLst/>
            <a:gdLst>
              <a:gd name="connsiteX0" fmla="*/ 281883 w 281883"/>
              <a:gd name="connsiteY0" fmla="*/ 0 h 1388788"/>
              <a:gd name="connsiteX1" fmla="*/ 254382 w 281883"/>
              <a:gd name="connsiteY1" fmla="*/ 41251 h 1388788"/>
              <a:gd name="connsiteX2" fmla="*/ 130629 w 281883"/>
              <a:gd name="connsiteY2" fmla="*/ 178755 h 1388788"/>
              <a:gd name="connsiteX3" fmla="*/ 96253 w 281883"/>
              <a:gd name="connsiteY3" fmla="*/ 268132 h 1388788"/>
              <a:gd name="connsiteX4" fmla="*/ 82503 w 281883"/>
              <a:gd name="connsiteY4" fmla="*/ 336884 h 1388788"/>
              <a:gd name="connsiteX5" fmla="*/ 55002 w 281883"/>
              <a:gd name="connsiteY5" fmla="*/ 385010 h 1388788"/>
              <a:gd name="connsiteX6" fmla="*/ 20626 w 281883"/>
              <a:gd name="connsiteY6" fmla="*/ 501888 h 1388788"/>
              <a:gd name="connsiteX7" fmla="*/ 6875 w 281883"/>
              <a:gd name="connsiteY7" fmla="*/ 625642 h 1388788"/>
              <a:gd name="connsiteX8" fmla="*/ 0 w 281883"/>
              <a:gd name="connsiteY8" fmla="*/ 680643 h 1388788"/>
              <a:gd name="connsiteX9" fmla="*/ 6875 w 281883"/>
              <a:gd name="connsiteY9" fmla="*/ 976276 h 1388788"/>
              <a:gd name="connsiteX10" fmla="*/ 13751 w 281883"/>
              <a:gd name="connsiteY10" fmla="*/ 1024403 h 1388788"/>
              <a:gd name="connsiteX11" fmla="*/ 20626 w 281883"/>
              <a:gd name="connsiteY11" fmla="*/ 1086279 h 1388788"/>
              <a:gd name="connsiteX12" fmla="*/ 34376 w 281883"/>
              <a:gd name="connsiteY12" fmla="*/ 1113780 h 1388788"/>
              <a:gd name="connsiteX13" fmla="*/ 75627 w 281883"/>
              <a:gd name="connsiteY13" fmla="*/ 1161906 h 1388788"/>
              <a:gd name="connsiteX14" fmla="*/ 89378 w 281883"/>
              <a:gd name="connsiteY14" fmla="*/ 1196282 h 1388788"/>
              <a:gd name="connsiteX15" fmla="*/ 110003 w 281883"/>
              <a:gd name="connsiteY15" fmla="*/ 1210033 h 1388788"/>
              <a:gd name="connsiteX16" fmla="*/ 123754 w 281883"/>
              <a:gd name="connsiteY16" fmla="*/ 1223783 h 1388788"/>
              <a:gd name="connsiteX17" fmla="*/ 144379 w 281883"/>
              <a:gd name="connsiteY17" fmla="*/ 1258159 h 1388788"/>
              <a:gd name="connsiteX18" fmla="*/ 158130 w 281883"/>
              <a:gd name="connsiteY18" fmla="*/ 1285660 h 1388788"/>
              <a:gd name="connsiteX19" fmla="*/ 178755 w 281883"/>
              <a:gd name="connsiteY19" fmla="*/ 1299410 h 1388788"/>
              <a:gd name="connsiteX20" fmla="*/ 192506 w 281883"/>
              <a:gd name="connsiteY20" fmla="*/ 1320036 h 1388788"/>
              <a:gd name="connsiteX21" fmla="*/ 240632 w 281883"/>
              <a:gd name="connsiteY21" fmla="*/ 1347536 h 1388788"/>
              <a:gd name="connsiteX22" fmla="*/ 281883 w 281883"/>
              <a:gd name="connsiteY22" fmla="*/ 1388788 h 1388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81883" h="1388788">
                <a:moveTo>
                  <a:pt x="281883" y="0"/>
                </a:moveTo>
                <a:cubicBezTo>
                  <a:pt x="272716" y="13750"/>
                  <a:pt x="265264" y="28814"/>
                  <a:pt x="254382" y="41251"/>
                </a:cubicBezTo>
                <a:cubicBezTo>
                  <a:pt x="194098" y="110147"/>
                  <a:pt x="179416" y="103357"/>
                  <a:pt x="130629" y="178755"/>
                </a:cubicBezTo>
                <a:cubicBezTo>
                  <a:pt x="122199" y="191784"/>
                  <a:pt x="100653" y="250533"/>
                  <a:pt x="96253" y="268132"/>
                </a:cubicBezTo>
                <a:cubicBezTo>
                  <a:pt x="90585" y="290805"/>
                  <a:pt x="90281" y="314845"/>
                  <a:pt x="82503" y="336884"/>
                </a:cubicBezTo>
                <a:cubicBezTo>
                  <a:pt x="76354" y="354307"/>
                  <a:pt x="61490" y="367710"/>
                  <a:pt x="55002" y="385010"/>
                </a:cubicBezTo>
                <a:cubicBezTo>
                  <a:pt x="40743" y="423034"/>
                  <a:pt x="20626" y="501888"/>
                  <a:pt x="20626" y="501888"/>
                </a:cubicBezTo>
                <a:cubicBezTo>
                  <a:pt x="16042" y="543139"/>
                  <a:pt x="11633" y="584410"/>
                  <a:pt x="6875" y="625642"/>
                </a:cubicBezTo>
                <a:cubicBezTo>
                  <a:pt x="4757" y="643997"/>
                  <a:pt x="0" y="662167"/>
                  <a:pt x="0" y="680643"/>
                </a:cubicBezTo>
                <a:cubicBezTo>
                  <a:pt x="0" y="779214"/>
                  <a:pt x="2935" y="877784"/>
                  <a:pt x="6875" y="976276"/>
                </a:cubicBezTo>
                <a:cubicBezTo>
                  <a:pt x="7523" y="992468"/>
                  <a:pt x="11741" y="1008323"/>
                  <a:pt x="13751" y="1024403"/>
                </a:cubicBezTo>
                <a:cubicBezTo>
                  <a:pt x="16325" y="1044995"/>
                  <a:pt x="15960" y="1066058"/>
                  <a:pt x="20626" y="1086279"/>
                </a:cubicBezTo>
                <a:cubicBezTo>
                  <a:pt x="22931" y="1096265"/>
                  <a:pt x="28944" y="1105089"/>
                  <a:pt x="34376" y="1113780"/>
                </a:cubicBezTo>
                <a:cubicBezTo>
                  <a:pt x="49075" y="1137298"/>
                  <a:pt x="56878" y="1143157"/>
                  <a:pt x="75627" y="1161906"/>
                </a:cubicBezTo>
                <a:cubicBezTo>
                  <a:pt x="80211" y="1173365"/>
                  <a:pt x="82205" y="1186239"/>
                  <a:pt x="89378" y="1196282"/>
                </a:cubicBezTo>
                <a:cubicBezTo>
                  <a:pt x="94181" y="1203006"/>
                  <a:pt x="103551" y="1204871"/>
                  <a:pt x="110003" y="1210033"/>
                </a:cubicBezTo>
                <a:cubicBezTo>
                  <a:pt x="115065" y="1214082"/>
                  <a:pt x="119986" y="1218508"/>
                  <a:pt x="123754" y="1223783"/>
                </a:cubicBezTo>
                <a:cubicBezTo>
                  <a:pt x="131521" y="1234657"/>
                  <a:pt x="137889" y="1246478"/>
                  <a:pt x="144379" y="1258159"/>
                </a:cubicBezTo>
                <a:cubicBezTo>
                  <a:pt x="149356" y="1267118"/>
                  <a:pt x="151569" y="1277786"/>
                  <a:pt x="158130" y="1285660"/>
                </a:cubicBezTo>
                <a:cubicBezTo>
                  <a:pt x="163420" y="1292008"/>
                  <a:pt x="171880" y="1294827"/>
                  <a:pt x="178755" y="1299410"/>
                </a:cubicBezTo>
                <a:cubicBezTo>
                  <a:pt x="183339" y="1306285"/>
                  <a:pt x="186663" y="1314193"/>
                  <a:pt x="192506" y="1320036"/>
                </a:cubicBezTo>
                <a:cubicBezTo>
                  <a:pt x="202224" y="1329754"/>
                  <a:pt x="229847" y="1342144"/>
                  <a:pt x="240632" y="1347536"/>
                </a:cubicBezTo>
                <a:lnTo>
                  <a:pt x="281883" y="1388788"/>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8C7F25AD-ED8E-43E4-D227-CBC8EAED6B61}"/>
              </a:ext>
            </a:extLst>
          </p:cNvPr>
          <p:cNvSpPr/>
          <p:nvPr/>
        </p:nvSpPr>
        <p:spPr>
          <a:xfrm>
            <a:off x="6346846" y="1509809"/>
            <a:ext cx="358193" cy="354999"/>
          </a:xfrm>
          <a:prstGeom prst="ellipse">
            <a:avLst/>
          </a:prstGeom>
          <a:solidFill>
            <a:schemeClr val="bg2">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a</a:t>
            </a:r>
          </a:p>
        </p:txBody>
      </p:sp>
      <p:sp>
        <p:nvSpPr>
          <p:cNvPr id="31" name="Oval 30">
            <a:extLst>
              <a:ext uri="{FF2B5EF4-FFF2-40B4-BE49-F238E27FC236}">
                <a16:creationId xmlns:a16="http://schemas.microsoft.com/office/drawing/2014/main" id="{87AD9569-5F92-DCD2-CB3D-31160AFD60CE}"/>
              </a:ext>
            </a:extLst>
          </p:cNvPr>
          <p:cNvSpPr/>
          <p:nvPr/>
        </p:nvSpPr>
        <p:spPr>
          <a:xfrm>
            <a:off x="6346844" y="2191554"/>
            <a:ext cx="358193" cy="354999"/>
          </a:xfrm>
          <a:prstGeom prst="ellipse">
            <a:avLst/>
          </a:prstGeom>
          <a:solidFill>
            <a:schemeClr val="bg2">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c</a:t>
            </a:r>
          </a:p>
        </p:txBody>
      </p:sp>
      <p:sp>
        <p:nvSpPr>
          <p:cNvPr id="32" name="Oval 31">
            <a:extLst>
              <a:ext uri="{FF2B5EF4-FFF2-40B4-BE49-F238E27FC236}">
                <a16:creationId xmlns:a16="http://schemas.microsoft.com/office/drawing/2014/main" id="{921553EB-5527-A9BE-3499-05962DC75E3B}"/>
              </a:ext>
            </a:extLst>
          </p:cNvPr>
          <p:cNvSpPr/>
          <p:nvPr/>
        </p:nvSpPr>
        <p:spPr>
          <a:xfrm>
            <a:off x="7292022" y="2916935"/>
            <a:ext cx="358193" cy="354999"/>
          </a:xfrm>
          <a:prstGeom prst="ellipse">
            <a:avLst/>
          </a:prstGeom>
          <a:solidFill>
            <a:schemeClr val="bg2">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f</a:t>
            </a:r>
          </a:p>
        </p:txBody>
      </p:sp>
      <p:sp>
        <p:nvSpPr>
          <p:cNvPr id="33" name="Oval 32">
            <a:extLst>
              <a:ext uri="{FF2B5EF4-FFF2-40B4-BE49-F238E27FC236}">
                <a16:creationId xmlns:a16="http://schemas.microsoft.com/office/drawing/2014/main" id="{F34CCB29-E0F5-1A22-1961-52337662E4B2}"/>
              </a:ext>
            </a:extLst>
          </p:cNvPr>
          <p:cNvSpPr/>
          <p:nvPr/>
        </p:nvSpPr>
        <p:spPr>
          <a:xfrm>
            <a:off x="7302081" y="3614051"/>
            <a:ext cx="358193" cy="354999"/>
          </a:xfrm>
          <a:prstGeom prst="ellipse">
            <a:avLst/>
          </a:prstGeom>
          <a:solidFill>
            <a:schemeClr val="bg2">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b</a:t>
            </a:r>
          </a:p>
        </p:txBody>
      </p:sp>
      <p:sp>
        <p:nvSpPr>
          <p:cNvPr id="34" name="Oval 33">
            <a:extLst>
              <a:ext uri="{FF2B5EF4-FFF2-40B4-BE49-F238E27FC236}">
                <a16:creationId xmlns:a16="http://schemas.microsoft.com/office/drawing/2014/main" id="{28E28307-332B-316A-BAD2-A02AB28B3E4D}"/>
              </a:ext>
            </a:extLst>
          </p:cNvPr>
          <p:cNvSpPr/>
          <p:nvPr/>
        </p:nvSpPr>
        <p:spPr>
          <a:xfrm>
            <a:off x="7292021" y="4331680"/>
            <a:ext cx="358193" cy="354999"/>
          </a:xfrm>
          <a:prstGeom prst="ellipse">
            <a:avLst/>
          </a:prstGeom>
          <a:solidFill>
            <a:schemeClr val="bg2">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e</a:t>
            </a:r>
          </a:p>
        </p:txBody>
      </p:sp>
      <p:sp>
        <p:nvSpPr>
          <p:cNvPr id="35" name="Oval 34">
            <a:extLst>
              <a:ext uri="{FF2B5EF4-FFF2-40B4-BE49-F238E27FC236}">
                <a16:creationId xmlns:a16="http://schemas.microsoft.com/office/drawing/2014/main" id="{6D355BF8-3F05-E99B-065B-2927C9666B6E}"/>
              </a:ext>
            </a:extLst>
          </p:cNvPr>
          <p:cNvSpPr/>
          <p:nvPr/>
        </p:nvSpPr>
        <p:spPr>
          <a:xfrm>
            <a:off x="6346843" y="2873299"/>
            <a:ext cx="358193" cy="354999"/>
          </a:xfrm>
          <a:prstGeom prst="ellipse">
            <a:avLst/>
          </a:prstGeom>
          <a:solidFill>
            <a:schemeClr val="bg2">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d</a:t>
            </a:r>
          </a:p>
        </p:txBody>
      </p:sp>
      <p:cxnSp>
        <p:nvCxnSpPr>
          <p:cNvPr id="36" name="Straight Connector 35">
            <a:extLst>
              <a:ext uri="{FF2B5EF4-FFF2-40B4-BE49-F238E27FC236}">
                <a16:creationId xmlns:a16="http://schemas.microsoft.com/office/drawing/2014/main" id="{1978D4CE-E189-11E9-2BD4-F88790A636B0}"/>
              </a:ext>
            </a:extLst>
          </p:cNvPr>
          <p:cNvCxnSpPr>
            <a:stCxn id="30" idx="4"/>
            <a:endCxn id="31" idx="0"/>
          </p:cNvCxnSpPr>
          <p:nvPr/>
        </p:nvCxnSpPr>
        <p:spPr>
          <a:xfrm flipH="1">
            <a:off x="6525941" y="1864808"/>
            <a:ext cx="2" cy="326746"/>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51605217-23F1-8D78-4AE1-20A01C29AEE8}"/>
              </a:ext>
            </a:extLst>
          </p:cNvPr>
          <p:cNvCxnSpPr>
            <a:stCxn id="31" idx="4"/>
            <a:endCxn id="35" idx="0"/>
          </p:cNvCxnSpPr>
          <p:nvPr/>
        </p:nvCxnSpPr>
        <p:spPr>
          <a:xfrm flipH="1">
            <a:off x="6525940" y="2546553"/>
            <a:ext cx="1" cy="326746"/>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39F93FBE-AF50-67A7-0D4E-99D80C792704}"/>
              </a:ext>
            </a:extLst>
          </p:cNvPr>
          <p:cNvCxnSpPr>
            <a:stCxn id="32" idx="4"/>
            <a:endCxn id="33" idx="0"/>
          </p:cNvCxnSpPr>
          <p:nvPr/>
        </p:nvCxnSpPr>
        <p:spPr>
          <a:xfrm>
            <a:off x="7471119" y="3271934"/>
            <a:ext cx="10059" cy="34211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66D659A1-D88E-5CE5-5710-CEBB18B9115A}"/>
              </a:ext>
            </a:extLst>
          </p:cNvPr>
          <p:cNvCxnSpPr>
            <a:stCxn id="33" idx="4"/>
            <a:endCxn id="34" idx="0"/>
          </p:cNvCxnSpPr>
          <p:nvPr/>
        </p:nvCxnSpPr>
        <p:spPr>
          <a:xfrm flipH="1">
            <a:off x="7471118" y="3969050"/>
            <a:ext cx="10060" cy="36263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B1575C06-C3D7-D3DC-8C60-6D4D2AAF2E1F}"/>
              </a:ext>
            </a:extLst>
          </p:cNvPr>
          <p:cNvCxnSpPr>
            <a:cxnSpLocks/>
            <a:stCxn id="31" idx="5"/>
            <a:endCxn id="32" idx="1"/>
          </p:cNvCxnSpPr>
          <p:nvPr/>
        </p:nvCxnSpPr>
        <p:spPr>
          <a:xfrm>
            <a:off x="6652581" y="2494565"/>
            <a:ext cx="691897" cy="474358"/>
          </a:xfrm>
          <a:prstGeom prst="line">
            <a:avLst/>
          </a:prstGeom>
          <a:ln w="28575"/>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3">
            <p14:nvContentPartPr>
              <p14:cNvPr id="45" name="Ink 44">
                <a:extLst>
                  <a:ext uri="{FF2B5EF4-FFF2-40B4-BE49-F238E27FC236}">
                    <a16:creationId xmlns:a16="http://schemas.microsoft.com/office/drawing/2014/main" id="{2FAAD8F8-A5CD-353D-AF6C-37F7630799CD}"/>
                  </a:ext>
                </a:extLst>
              </p14:cNvPr>
              <p14:cNvContentPartPr/>
              <p14:nvPr/>
            </p14:nvContentPartPr>
            <p14:xfrm>
              <a:off x="6251285" y="2851683"/>
              <a:ext cx="86400" cy="134280"/>
            </p14:xfrm>
          </p:contentPart>
        </mc:Choice>
        <mc:Fallback xmlns="">
          <p:pic>
            <p:nvPicPr>
              <p:cNvPr id="45" name="Ink 44">
                <a:extLst>
                  <a:ext uri="{FF2B5EF4-FFF2-40B4-BE49-F238E27FC236}">
                    <a16:creationId xmlns:a16="http://schemas.microsoft.com/office/drawing/2014/main" id="{2FAAD8F8-A5CD-353D-AF6C-37F7630799CD}"/>
                  </a:ext>
                </a:extLst>
              </p:cNvPr>
              <p:cNvPicPr/>
              <p:nvPr/>
            </p:nvPicPr>
            <p:blipFill>
              <a:blip r:embed="rId4"/>
              <a:stretch>
                <a:fillRect/>
              </a:stretch>
            </p:blipFill>
            <p:spPr>
              <a:xfrm>
                <a:off x="6242285" y="2842683"/>
                <a:ext cx="104040" cy="1519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46" name="Ink 45">
                <a:extLst>
                  <a:ext uri="{FF2B5EF4-FFF2-40B4-BE49-F238E27FC236}">
                    <a16:creationId xmlns:a16="http://schemas.microsoft.com/office/drawing/2014/main" id="{E5EE7E5A-C4B5-1E2E-A8E4-B8D18A3DE665}"/>
                  </a:ext>
                </a:extLst>
              </p14:cNvPr>
              <p14:cNvContentPartPr/>
              <p14:nvPr/>
            </p14:nvContentPartPr>
            <p14:xfrm>
              <a:off x="6185045" y="2615163"/>
              <a:ext cx="14760" cy="88560"/>
            </p14:xfrm>
          </p:contentPart>
        </mc:Choice>
        <mc:Fallback xmlns="">
          <p:pic>
            <p:nvPicPr>
              <p:cNvPr id="46" name="Ink 45">
                <a:extLst>
                  <a:ext uri="{FF2B5EF4-FFF2-40B4-BE49-F238E27FC236}">
                    <a16:creationId xmlns:a16="http://schemas.microsoft.com/office/drawing/2014/main" id="{E5EE7E5A-C4B5-1E2E-A8E4-B8D18A3DE665}"/>
                  </a:ext>
                </a:extLst>
              </p:cNvPr>
              <p:cNvPicPr/>
              <p:nvPr/>
            </p:nvPicPr>
            <p:blipFill>
              <a:blip r:embed="rId6"/>
              <a:stretch>
                <a:fillRect/>
              </a:stretch>
            </p:blipFill>
            <p:spPr>
              <a:xfrm>
                <a:off x="6175820" y="2606163"/>
                <a:ext cx="32841"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47" name="Ink 46">
                <a:extLst>
                  <a:ext uri="{FF2B5EF4-FFF2-40B4-BE49-F238E27FC236}">
                    <a16:creationId xmlns:a16="http://schemas.microsoft.com/office/drawing/2014/main" id="{B26E1F61-F746-2580-E23A-CC9F6AA163FD}"/>
                  </a:ext>
                </a:extLst>
              </p14:cNvPr>
              <p14:cNvContentPartPr/>
              <p14:nvPr/>
            </p14:nvContentPartPr>
            <p14:xfrm>
              <a:off x="6172085" y="2294403"/>
              <a:ext cx="360" cy="106920"/>
            </p14:xfrm>
          </p:contentPart>
        </mc:Choice>
        <mc:Fallback xmlns="">
          <p:pic>
            <p:nvPicPr>
              <p:cNvPr id="47" name="Ink 46">
                <a:extLst>
                  <a:ext uri="{FF2B5EF4-FFF2-40B4-BE49-F238E27FC236}">
                    <a16:creationId xmlns:a16="http://schemas.microsoft.com/office/drawing/2014/main" id="{B26E1F61-F746-2580-E23A-CC9F6AA163FD}"/>
                  </a:ext>
                </a:extLst>
              </p:cNvPr>
              <p:cNvPicPr/>
              <p:nvPr/>
            </p:nvPicPr>
            <p:blipFill>
              <a:blip r:embed="rId8"/>
              <a:stretch>
                <a:fillRect/>
              </a:stretch>
            </p:blipFill>
            <p:spPr>
              <a:xfrm>
                <a:off x="6163085" y="2285403"/>
                <a:ext cx="1800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48" name="Ink 47">
                <a:extLst>
                  <a:ext uri="{FF2B5EF4-FFF2-40B4-BE49-F238E27FC236}">
                    <a16:creationId xmlns:a16="http://schemas.microsoft.com/office/drawing/2014/main" id="{F2866389-96F5-5502-600A-691D6AF7CBBF}"/>
                  </a:ext>
                </a:extLst>
              </p14:cNvPr>
              <p14:cNvContentPartPr/>
              <p14:nvPr/>
            </p14:nvContentPartPr>
            <p14:xfrm>
              <a:off x="6185765" y="1927923"/>
              <a:ext cx="47520" cy="115920"/>
            </p14:xfrm>
          </p:contentPart>
        </mc:Choice>
        <mc:Fallback xmlns="">
          <p:pic>
            <p:nvPicPr>
              <p:cNvPr id="48" name="Ink 47">
                <a:extLst>
                  <a:ext uri="{FF2B5EF4-FFF2-40B4-BE49-F238E27FC236}">
                    <a16:creationId xmlns:a16="http://schemas.microsoft.com/office/drawing/2014/main" id="{F2866389-96F5-5502-600A-691D6AF7CBBF}"/>
                  </a:ext>
                </a:extLst>
              </p:cNvPr>
              <p:cNvPicPr/>
              <p:nvPr/>
            </p:nvPicPr>
            <p:blipFill>
              <a:blip r:embed="rId10"/>
              <a:stretch>
                <a:fillRect/>
              </a:stretch>
            </p:blipFill>
            <p:spPr>
              <a:xfrm>
                <a:off x="6176833" y="1918923"/>
                <a:ext cx="65027"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49" name="Ink 48">
                <a:extLst>
                  <a:ext uri="{FF2B5EF4-FFF2-40B4-BE49-F238E27FC236}">
                    <a16:creationId xmlns:a16="http://schemas.microsoft.com/office/drawing/2014/main" id="{AF0284A2-790F-3192-58E9-0532BC89E9EC}"/>
                  </a:ext>
                </a:extLst>
              </p14:cNvPr>
              <p14:cNvContentPartPr/>
              <p14:nvPr/>
            </p14:nvContentPartPr>
            <p14:xfrm>
              <a:off x="6268205" y="1680243"/>
              <a:ext cx="27360" cy="54360"/>
            </p14:xfrm>
          </p:contentPart>
        </mc:Choice>
        <mc:Fallback xmlns="">
          <p:pic>
            <p:nvPicPr>
              <p:cNvPr id="49" name="Ink 48">
                <a:extLst>
                  <a:ext uri="{FF2B5EF4-FFF2-40B4-BE49-F238E27FC236}">
                    <a16:creationId xmlns:a16="http://schemas.microsoft.com/office/drawing/2014/main" id="{AF0284A2-790F-3192-58E9-0532BC89E9EC}"/>
                  </a:ext>
                </a:extLst>
              </p:cNvPr>
              <p:cNvPicPr/>
              <p:nvPr/>
            </p:nvPicPr>
            <p:blipFill>
              <a:blip r:embed="rId12"/>
              <a:stretch>
                <a:fillRect/>
              </a:stretch>
            </p:blipFill>
            <p:spPr>
              <a:xfrm>
                <a:off x="6259205" y="1671243"/>
                <a:ext cx="45000" cy="72000"/>
              </a:xfrm>
              <a:prstGeom prst="rect">
                <a:avLst/>
              </a:prstGeom>
            </p:spPr>
          </p:pic>
        </mc:Fallback>
      </mc:AlternateContent>
      <p:grpSp>
        <p:nvGrpSpPr>
          <p:cNvPr id="53" name="Group 52">
            <a:extLst>
              <a:ext uri="{FF2B5EF4-FFF2-40B4-BE49-F238E27FC236}">
                <a16:creationId xmlns:a16="http://schemas.microsoft.com/office/drawing/2014/main" id="{972706D3-AA61-97FD-18E4-5C3EB231D1C3}"/>
              </a:ext>
            </a:extLst>
          </p:cNvPr>
          <p:cNvGrpSpPr/>
          <p:nvPr/>
        </p:nvGrpSpPr>
        <p:grpSpPr>
          <a:xfrm>
            <a:off x="7182605" y="4128963"/>
            <a:ext cx="82800" cy="300600"/>
            <a:chOff x="6180637" y="4044722"/>
            <a:chExt cx="82800" cy="300600"/>
          </a:xfrm>
        </p:grpSpPr>
        <mc:AlternateContent xmlns:mc="http://schemas.openxmlformats.org/markup-compatibility/2006" xmlns:p14="http://schemas.microsoft.com/office/powerpoint/2010/main">
          <mc:Choice Requires="p14">
            <p:contentPart p14:bwMode="auto" r:id="rId13">
              <p14:nvContentPartPr>
                <p14:cNvPr id="50" name="Ink 49">
                  <a:extLst>
                    <a:ext uri="{FF2B5EF4-FFF2-40B4-BE49-F238E27FC236}">
                      <a16:creationId xmlns:a16="http://schemas.microsoft.com/office/drawing/2014/main" id="{70AEBD46-B8AD-3F42-8C58-19DC98CD3034}"/>
                    </a:ext>
                  </a:extLst>
                </p14:cNvPr>
                <p14:cNvContentPartPr/>
                <p14:nvPr/>
              </p14:nvContentPartPr>
              <p14:xfrm>
                <a:off x="6206557" y="4208162"/>
                <a:ext cx="56880" cy="137160"/>
              </p14:xfrm>
            </p:contentPart>
          </mc:Choice>
          <mc:Fallback xmlns="">
            <p:pic>
              <p:nvPicPr>
                <p:cNvPr id="50" name="Ink 49">
                  <a:extLst>
                    <a:ext uri="{FF2B5EF4-FFF2-40B4-BE49-F238E27FC236}">
                      <a16:creationId xmlns:a16="http://schemas.microsoft.com/office/drawing/2014/main" id="{70AEBD46-B8AD-3F42-8C58-19DC98CD3034}"/>
                    </a:ext>
                  </a:extLst>
                </p:cNvPr>
                <p:cNvPicPr/>
                <p:nvPr/>
              </p:nvPicPr>
              <p:blipFill>
                <a:blip r:embed="rId14"/>
                <a:stretch>
                  <a:fillRect/>
                </a:stretch>
              </p:blipFill>
              <p:spPr>
                <a:xfrm>
                  <a:off x="6197557" y="4199162"/>
                  <a:ext cx="74520" cy="1548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51" name="Ink 50">
                  <a:extLst>
                    <a:ext uri="{FF2B5EF4-FFF2-40B4-BE49-F238E27FC236}">
                      <a16:creationId xmlns:a16="http://schemas.microsoft.com/office/drawing/2014/main" id="{455E6AD6-21B0-A418-A72E-7A1A017AB38C}"/>
                    </a:ext>
                  </a:extLst>
                </p14:cNvPr>
                <p14:cNvContentPartPr/>
                <p14:nvPr/>
              </p14:nvContentPartPr>
              <p14:xfrm>
                <a:off x="6180637" y="4044722"/>
                <a:ext cx="360" cy="108000"/>
              </p14:xfrm>
            </p:contentPart>
          </mc:Choice>
          <mc:Fallback xmlns="">
            <p:pic>
              <p:nvPicPr>
                <p:cNvPr id="51" name="Ink 50">
                  <a:extLst>
                    <a:ext uri="{FF2B5EF4-FFF2-40B4-BE49-F238E27FC236}">
                      <a16:creationId xmlns:a16="http://schemas.microsoft.com/office/drawing/2014/main" id="{455E6AD6-21B0-A418-A72E-7A1A017AB38C}"/>
                    </a:ext>
                  </a:extLst>
                </p:cNvPr>
                <p:cNvPicPr/>
                <p:nvPr/>
              </p:nvPicPr>
              <p:blipFill>
                <a:blip r:embed="rId8"/>
                <a:stretch>
                  <a:fillRect/>
                </a:stretch>
              </p:blipFill>
              <p:spPr>
                <a:xfrm>
                  <a:off x="6171637" y="4035692"/>
                  <a:ext cx="18000" cy="125699"/>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6">
            <p14:nvContentPartPr>
              <p14:cNvPr id="52" name="Ink 51">
                <a:extLst>
                  <a:ext uri="{FF2B5EF4-FFF2-40B4-BE49-F238E27FC236}">
                    <a16:creationId xmlns:a16="http://schemas.microsoft.com/office/drawing/2014/main" id="{80315FA6-C27C-C5F2-0A7E-A9D57D7F2BD9}"/>
                  </a:ext>
                </a:extLst>
              </p14:cNvPr>
              <p14:cNvContentPartPr/>
              <p14:nvPr/>
            </p14:nvContentPartPr>
            <p14:xfrm>
              <a:off x="7106645" y="3678243"/>
              <a:ext cx="21240" cy="221760"/>
            </p14:xfrm>
          </p:contentPart>
        </mc:Choice>
        <mc:Fallback xmlns="">
          <p:pic>
            <p:nvPicPr>
              <p:cNvPr id="52" name="Ink 51">
                <a:extLst>
                  <a:ext uri="{FF2B5EF4-FFF2-40B4-BE49-F238E27FC236}">
                    <a16:creationId xmlns:a16="http://schemas.microsoft.com/office/drawing/2014/main" id="{80315FA6-C27C-C5F2-0A7E-A9D57D7F2BD9}"/>
                  </a:ext>
                </a:extLst>
              </p:cNvPr>
              <p:cNvPicPr/>
              <p:nvPr/>
            </p:nvPicPr>
            <p:blipFill>
              <a:blip r:embed="rId17"/>
              <a:stretch>
                <a:fillRect/>
              </a:stretch>
            </p:blipFill>
            <p:spPr>
              <a:xfrm>
                <a:off x="7097645" y="3669258"/>
                <a:ext cx="38880" cy="239371"/>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54" name="Ink 53">
                <a:extLst>
                  <a:ext uri="{FF2B5EF4-FFF2-40B4-BE49-F238E27FC236}">
                    <a16:creationId xmlns:a16="http://schemas.microsoft.com/office/drawing/2014/main" id="{0BF86220-115E-347B-9EE1-88C7FA7436EA}"/>
                  </a:ext>
                </a:extLst>
              </p14:cNvPr>
              <p14:cNvContentPartPr/>
              <p14:nvPr/>
            </p14:nvContentPartPr>
            <p14:xfrm>
              <a:off x="7141205" y="3350283"/>
              <a:ext cx="23400" cy="116640"/>
            </p14:xfrm>
          </p:contentPart>
        </mc:Choice>
        <mc:Fallback xmlns="">
          <p:pic>
            <p:nvPicPr>
              <p:cNvPr id="54" name="Ink 53">
                <a:extLst>
                  <a:ext uri="{FF2B5EF4-FFF2-40B4-BE49-F238E27FC236}">
                    <a16:creationId xmlns:a16="http://schemas.microsoft.com/office/drawing/2014/main" id="{0BF86220-115E-347B-9EE1-88C7FA7436EA}"/>
                  </a:ext>
                </a:extLst>
              </p:cNvPr>
              <p:cNvPicPr/>
              <p:nvPr/>
            </p:nvPicPr>
            <p:blipFill>
              <a:blip r:embed="rId19"/>
              <a:stretch>
                <a:fillRect/>
              </a:stretch>
            </p:blipFill>
            <p:spPr>
              <a:xfrm>
                <a:off x="7132205" y="3341283"/>
                <a:ext cx="41040" cy="1342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55" name="Ink 54">
                <a:extLst>
                  <a:ext uri="{FF2B5EF4-FFF2-40B4-BE49-F238E27FC236}">
                    <a16:creationId xmlns:a16="http://schemas.microsoft.com/office/drawing/2014/main" id="{1D4873DD-7DDC-B5EF-D7C8-C0A23524DEEB}"/>
                  </a:ext>
                </a:extLst>
              </p14:cNvPr>
              <p14:cNvContentPartPr/>
              <p14:nvPr/>
            </p14:nvContentPartPr>
            <p14:xfrm>
              <a:off x="7216805" y="3122403"/>
              <a:ext cx="37080" cy="55800"/>
            </p14:xfrm>
          </p:contentPart>
        </mc:Choice>
        <mc:Fallback xmlns="">
          <p:pic>
            <p:nvPicPr>
              <p:cNvPr id="55" name="Ink 54">
                <a:extLst>
                  <a:ext uri="{FF2B5EF4-FFF2-40B4-BE49-F238E27FC236}">
                    <a16:creationId xmlns:a16="http://schemas.microsoft.com/office/drawing/2014/main" id="{1D4873DD-7DDC-B5EF-D7C8-C0A23524DEEB}"/>
                  </a:ext>
                </a:extLst>
              </p:cNvPr>
              <p:cNvPicPr/>
              <p:nvPr/>
            </p:nvPicPr>
            <p:blipFill>
              <a:blip r:embed="rId21"/>
              <a:stretch>
                <a:fillRect/>
              </a:stretch>
            </p:blipFill>
            <p:spPr>
              <a:xfrm>
                <a:off x="7207805" y="3113403"/>
                <a:ext cx="54720" cy="734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56" name="Ink 55">
                <a:extLst>
                  <a:ext uri="{FF2B5EF4-FFF2-40B4-BE49-F238E27FC236}">
                    <a16:creationId xmlns:a16="http://schemas.microsoft.com/office/drawing/2014/main" id="{070A1B87-CA7D-7B05-DADC-856AEAFD216D}"/>
                  </a:ext>
                </a:extLst>
              </p14:cNvPr>
              <p14:cNvContentPartPr/>
              <p14:nvPr/>
            </p14:nvContentPartPr>
            <p14:xfrm>
              <a:off x="6742685" y="1665483"/>
              <a:ext cx="204840" cy="108000"/>
            </p14:xfrm>
          </p:contentPart>
        </mc:Choice>
        <mc:Fallback xmlns="">
          <p:pic>
            <p:nvPicPr>
              <p:cNvPr id="56" name="Ink 55">
                <a:extLst>
                  <a:ext uri="{FF2B5EF4-FFF2-40B4-BE49-F238E27FC236}">
                    <a16:creationId xmlns:a16="http://schemas.microsoft.com/office/drawing/2014/main" id="{070A1B87-CA7D-7B05-DADC-856AEAFD216D}"/>
                  </a:ext>
                </a:extLst>
              </p:cNvPr>
              <p:cNvPicPr/>
              <p:nvPr/>
            </p:nvPicPr>
            <p:blipFill>
              <a:blip r:embed="rId23"/>
              <a:stretch>
                <a:fillRect/>
              </a:stretch>
            </p:blipFill>
            <p:spPr>
              <a:xfrm>
                <a:off x="6733685" y="1656483"/>
                <a:ext cx="222480" cy="1256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57" name="Ink 56">
                <a:extLst>
                  <a:ext uri="{FF2B5EF4-FFF2-40B4-BE49-F238E27FC236}">
                    <a16:creationId xmlns:a16="http://schemas.microsoft.com/office/drawing/2014/main" id="{0A03FDC8-C313-8CA1-90BE-52F4723CDA12}"/>
                  </a:ext>
                </a:extLst>
              </p14:cNvPr>
              <p14:cNvContentPartPr/>
              <p14:nvPr/>
            </p14:nvContentPartPr>
            <p14:xfrm>
              <a:off x="7107005" y="1912803"/>
              <a:ext cx="169560" cy="147600"/>
            </p14:xfrm>
          </p:contentPart>
        </mc:Choice>
        <mc:Fallback xmlns="">
          <p:pic>
            <p:nvPicPr>
              <p:cNvPr id="57" name="Ink 56">
                <a:extLst>
                  <a:ext uri="{FF2B5EF4-FFF2-40B4-BE49-F238E27FC236}">
                    <a16:creationId xmlns:a16="http://schemas.microsoft.com/office/drawing/2014/main" id="{0A03FDC8-C313-8CA1-90BE-52F4723CDA12}"/>
                  </a:ext>
                </a:extLst>
              </p:cNvPr>
              <p:cNvPicPr/>
              <p:nvPr/>
            </p:nvPicPr>
            <p:blipFill>
              <a:blip r:embed="rId25"/>
              <a:stretch>
                <a:fillRect/>
              </a:stretch>
            </p:blipFill>
            <p:spPr>
              <a:xfrm>
                <a:off x="7098005" y="1903803"/>
                <a:ext cx="187200" cy="16524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58" name="Ink 57">
                <a:extLst>
                  <a:ext uri="{FF2B5EF4-FFF2-40B4-BE49-F238E27FC236}">
                    <a16:creationId xmlns:a16="http://schemas.microsoft.com/office/drawing/2014/main" id="{8439AB54-80E4-0924-0160-20AB7F524F1F}"/>
                  </a:ext>
                </a:extLst>
              </p14:cNvPr>
              <p14:cNvContentPartPr/>
              <p14:nvPr/>
            </p14:nvContentPartPr>
            <p14:xfrm>
              <a:off x="7471325" y="2366763"/>
              <a:ext cx="75600" cy="107640"/>
            </p14:xfrm>
          </p:contentPart>
        </mc:Choice>
        <mc:Fallback xmlns="">
          <p:pic>
            <p:nvPicPr>
              <p:cNvPr id="58" name="Ink 57">
                <a:extLst>
                  <a:ext uri="{FF2B5EF4-FFF2-40B4-BE49-F238E27FC236}">
                    <a16:creationId xmlns:a16="http://schemas.microsoft.com/office/drawing/2014/main" id="{8439AB54-80E4-0924-0160-20AB7F524F1F}"/>
                  </a:ext>
                </a:extLst>
              </p:cNvPr>
              <p:cNvPicPr/>
              <p:nvPr/>
            </p:nvPicPr>
            <p:blipFill>
              <a:blip r:embed="rId27"/>
              <a:stretch>
                <a:fillRect/>
              </a:stretch>
            </p:blipFill>
            <p:spPr>
              <a:xfrm>
                <a:off x="7462368" y="2357793"/>
                <a:ext cx="93156" cy="125221"/>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59" name="Ink 58">
                <a:extLst>
                  <a:ext uri="{FF2B5EF4-FFF2-40B4-BE49-F238E27FC236}">
                    <a16:creationId xmlns:a16="http://schemas.microsoft.com/office/drawing/2014/main" id="{0F5CF464-DD2C-D913-39FF-8452E62EB4F3}"/>
                  </a:ext>
                </a:extLst>
              </p14:cNvPr>
              <p14:cNvContentPartPr/>
              <p14:nvPr/>
            </p14:nvContentPartPr>
            <p14:xfrm>
              <a:off x="7663925" y="2703363"/>
              <a:ext cx="83520" cy="196560"/>
            </p14:xfrm>
          </p:contentPart>
        </mc:Choice>
        <mc:Fallback xmlns="">
          <p:pic>
            <p:nvPicPr>
              <p:cNvPr id="59" name="Ink 58">
                <a:extLst>
                  <a:ext uri="{FF2B5EF4-FFF2-40B4-BE49-F238E27FC236}">
                    <a16:creationId xmlns:a16="http://schemas.microsoft.com/office/drawing/2014/main" id="{0F5CF464-DD2C-D913-39FF-8452E62EB4F3}"/>
                  </a:ext>
                </a:extLst>
              </p:cNvPr>
              <p:cNvPicPr/>
              <p:nvPr/>
            </p:nvPicPr>
            <p:blipFill>
              <a:blip r:embed="rId29"/>
              <a:stretch>
                <a:fillRect/>
              </a:stretch>
            </p:blipFill>
            <p:spPr>
              <a:xfrm>
                <a:off x="7654925" y="2694363"/>
                <a:ext cx="101160" cy="2142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60" name="Ink 59">
                <a:extLst>
                  <a:ext uri="{FF2B5EF4-FFF2-40B4-BE49-F238E27FC236}">
                    <a16:creationId xmlns:a16="http://schemas.microsoft.com/office/drawing/2014/main" id="{2DE6A572-1BE4-AAC7-6671-A9499E0933BA}"/>
                  </a:ext>
                </a:extLst>
              </p14:cNvPr>
              <p14:cNvContentPartPr/>
              <p14:nvPr/>
            </p14:nvContentPartPr>
            <p14:xfrm>
              <a:off x="7828445" y="3143643"/>
              <a:ext cx="7560" cy="196920"/>
            </p14:xfrm>
          </p:contentPart>
        </mc:Choice>
        <mc:Fallback xmlns="">
          <p:pic>
            <p:nvPicPr>
              <p:cNvPr id="60" name="Ink 59">
                <a:extLst>
                  <a:ext uri="{FF2B5EF4-FFF2-40B4-BE49-F238E27FC236}">
                    <a16:creationId xmlns:a16="http://schemas.microsoft.com/office/drawing/2014/main" id="{2DE6A572-1BE4-AAC7-6671-A9499E0933BA}"/>
                  </a:ext>
                </a:extLst>
              </p:cNvPr>
              <p:cNvPicPr/>
              <p:nvPr/>
            </p:nvPicPr>
            <p:blipFill>
              <a:blip r:embed="rId31"/>
              <a:stretch>
                <a:fillRect/>
              </a:stretch>
            </p:blipFill>
            <p:spPr>
              <a:xfrm>
                <a:off x="7819445" y="3134659"/>
                <a:ext cx="25200" cy="214528"/>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61" name="Ink 60">
                <a:extLst>
                  <a:ext uri="{FF2B5EF4-FFF2-40B4-BE49-F238E27FC236}">
                    <a16:creationId xmlns:a16="http://schemas.microsoft.com/office/drawing/2014/main" id="{3E9FD85E-6ED2-84D4-D755-65455423C9A0}"/>
                  </a:ext>
                </a:extLst>
              </p14:cNvPr>
              <p14:cNvContentPartPr/>
              <p14:nvPr/>
            </p14:nvContentPartPr>
            <p14:xfrm>
              <a:off x="7870205" y="3590403"/>
              <a:ext cx="7560" cy="120600"/>
            </p14:xfrm>
          </p:contentPart>
        </mc:Choice>
        <mc:Fallback xmlns="">
          <p:pic>
            <p:nvPicPr>
              <p:cNvPr id="61" name="Ink 60">
                <a:extLst>
                  <a:ext uri="{FF2B5EF4-FFF2-40B4-BE49-F238E27FC236}">
                    <a16:creationId xmlns:a16="http://schemas.microsoft.com/office/drawing/2014/main" id="{3E9FD85E-6ED2-84D4-D755-65455423C9A0}"/>
                  </a:ext>
                </a:extLst>
              </p:cNvPr>
              <p:cNvPicPr/>
              <p:nvPr/>
            </p:nvPicPr>
            <p:blipFill>
              <a:blip r:embed="rId33"/>
              <a:stretch>
                <a:fillRect/>
              </a:stretch>
            </p:blipFill>
            <p:spPr>
              <a:xfrm>
                <a:off x="7861205" y="3581403"/>
                <a:ext cx="25200" cy="138240"/>
              </a:xfrm>
              <a:prstGeom prst="rect">
                <a:avLst/>
              </a:prstGeom>
            </p:spPr>
          </p:pic>
        </mc:Fallback>
      </mc:AlternateContent>
      <p:grpSp>
        <p:nvGrpSpPr>
          <p:cNvPr id="1124" name="Group 1123">
            <a:extLst>
              <a:ext uri="{FF2B5EF4-FFF2-40B4-BE49-F238E27FC236}">
                <a16:creationId xmlns:a16="http://schemas.microsoft.com/office/drawing/2014/main" id="{BA70D3D3-DE64-03ED-DC20-4E3915648ABA}"/>
              </a:ext>
            </a:extLst>
          </p:cNvPr>
          <p:cNvGrpSpPr/>
          <p:nvPr/>
        </p:nvGrpSpPr>
        <p:grpSpPr>
          <a:xfrm>
            <a:off x="7637645" y="4071723"/>
            <a:ext cx="232920" cy="388440"/>
            <a:chOff x="6635677" y="3987482"/>
            <a:chExt cx="232920" cy="388440"/>
          </a:xfrm>
        </p:grpSpPr>
        <mc:AlternateContent xmlns:mc="http://schemas.openxmlformats.org/markup-compatibility/2006" xmlns:p14="http://schemas.microsoft.com/office/powerpoint/2010/main">
          <mc:Choice Requires="p14">
            <p:contentPart p14:bwMode="auto" r:id="rId34">
              <p14:nvContentPartPr>
                <p14:cNvPr id="62" name="Ink 61">
                  <a:extLst>
                    <a:ext uri="{FF2B5EF4-FFF2-40B4-BE49-F238E27FC236}">
                      <a16:creationId xmlns:a16="http://schemas.microsoft.com/office/drawing/2014/main" id="{347221F4-50FA-CBC4-0855-55A7B26EF234}"/>
                    </a:ext>
                  </a:extLst>
                </p14:cNvPr>
                <p14:cNvContentPartPr/>
                <p14:nvPr/>
              </p14:nvContentPartPr>
              <p14:xfrm>
                <a:off x="6756997" y="3987482"/>
                <a:ext cx="111600" cy="237600"/>
              </p14:xfrm>
            </p:contentPart>
          </mc:Choice>
          <mc:Fallback xmlns="">
            <p:pic>
              <p:nvPicPr>
                <p:cNvPr id="62" name="Ink 61">
                  <a:extLst>
                    <a:ext uri="{FF2B5EF4-FFF2-40B4-BE49-F238E27FC236}">
                      <a16:creationId xmlns:a16="http://schemas.microsoft.com/office/drawing/2014/main" id="{347221F4-50FA-CBC4-0855-55A7B26EF234}"/>
                    </a:ext>
                  </a:extLst>
                </p:cNvPr>
                <p:cNvPicPr/>
                <p:nvPr/>
              </p:nvPicPr>
              <p:blipFill>
                <a:blip r:embed="rId35"/>
                <a:stretch>
                  <a:fillRect/>
                </a:stretch>
              </p:blipFill>
              <p:spPr>
                <a:xfrm>
                  <a:off x="6747997" y="3978496"/>
                  <a:ext cx="129240" cy="255213"/>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63" name="Ink 62">
                  <a:extLst>
                    <a:ext uri="{FF2B5EF4-FFF2-40B4-BE49-F238E27FC236}">
                      <a16:creationId xmlns:a16="http://schemas.microsoft.com/office/drawing/2014/main" id="{1A559D95-C490-11A1-DDE9-BCF882E68FE2}"/>
                    </a:ext>
                  </a:extLst>
                </p14:cNvPr>
                <p14:cNvContentPartPr/>
                <p14:nvPr/>
              </p14:nvContentPartPr>
              <p14:xfrm>
                <a:off x="6635677" y="4317242"/>
                <a:ext cx="61200" cy="58680"/>
              </p14:xfrm>
            </p:contentPart>
          </mc:Choice>
          <mc:Fallback xmlns="">
            <p:pic>
              <p:nvPicPr>
                <p:cNvPr id="63" name="Ink 62">
                  <a:extLst>
                    <a:ext uri="{FF2B5EF4-FFF2-40B4-BE49-F238E27FC236}">
                      <a16:creationId xmlns:a16="http://schemas.microsoft.com/office/drawing/2014/main" id="{1A559D95-C490-11A1-DDE9-BCF882E68FE2}"/>
                    </a:ext>
                  </a:extLst>
                </p:cNvPr>
                <p:cNvPicPr/>
                <p:nvPr/>
              </p:nvPicPr>
              <p:blipFill>
                <a:blip r:embed="rId37"/>
                <a:stretch>
                  <a:fillRect/>
                </a:stretch>
              </p:blipFill>
              <p:spPr>
                <a:xfrm>
                  <a:off x="6626677" y="4308186"/>
                  <a:ext cx="78840" cy="76429"/>
                </a:xfrm>
                <a:prstGeom prst="rect">
                  <a:avLst/>
                </a:prstGeom>
              </p:spPr>
            </p:pic>
          </mc:Fallback>
        </mc:AlternateContent>
      </p:grpSp>
      <p:sp>
        <p:nvSpPr>
          <p:cNvPr id="1150" name="Oval 1149">
            <a:extLst>
              <a:ext uri="{FF2B5EF4-FFF2-40B4-BE49-F238E27FC236}">
                <a16:creationId xmlns:a16="http://schemas.microsoft.com/office/drawing/2014/main" id="{2B2BBE5D-7C3D-3446-6F94-C8934C70F0B9}"/>
              </a:ext>
            </a:extLst>
          </p:cNvPr>
          <p:cNvSpPr/>
          <p:nvPr/>
        </p:nvSpPr>
        <p:spPr>
          <a:xfrm>
            <a:off x="3729099" y="1475750"/>
            <a:ext cx="358193" cy="354999"/>
          </a:xfrm>
          <a:prstGeom prst="ellipse">
            <a:avLst/>
          </a:prstGeom>
          <a:solidFill>
            <a:schemeClr val="bg2">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a</a:t>
            </a:r>
          </a:p>
        </p:txBody>
      </p:sp>
      <p:sp>
        <p:nvSpPr>
          <p:cNvPr id="1151" name="Oval 1150">
            <a:extLst>
              <a:ext uri="{FF2B5EF4-FFF2-40B4-BE49-F238E27FC236}">
                <a16:creationId xmlns:a16="http://schemas.microsoft.com/office/drawing/2014/main" id="{0209DFCB-6983-C385-B264-3B61713E0673}"/>
              </a:ext>
            </a:extLst>
          </p:cNvPr>
          <p:cNvSpPr/>
          <p:nvPr/>
        </p:nvSpPr>
        <p:spPr>
          <a:xfrm>
            <a:off x="3729097" y="2157495"/>
            <a:ext cx="358193" cy="354999"/>
          </a:xfrm>
          <a:prstGeom prst="ellipse">
            <a:avLst/>
          </a:prstGeom>
          <a:solidFill>
            <a:schemeClr val="bg2">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c</a:t>
            </a:r>
          </a:p>
        </p:txBody>
      </p:sp>
      <p:sp>
        <p:nvSpPr>
          <p:cNvPr id="832" name="Oval 831">
            <a:extLst>
              <a:ext uri="{FF2B5EF4-FFF2-40B4-BE49-F238E27FC236}">
                <a16:creationId xmlns:a16="http://schemas.microsoft.com/office/drawing/2014/main" id="{7EE73633-9CD3-9EEA-ECB9-5033C69ECE23}"/>
              </a:ext>
            </a:extLst>
          </p:cNvPr>
          <p:cNvSpPr/>
          <p:nvPr/>
        </p:nvSpPr>
        <p:spPr>
          <a:xfrm>
            <a:off x="4674275" y="2882876"/>
            <a:ext cx="358193" cy="354999"/>
          </a:xfrm>
          <a:prstGeom prst="ellipse">
            <a:avLst/>
          </a:prstGeom>
          <a:solidFill>
            <a:schemeClr val="bg2">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f</a:t>
            </a:r>
          </a:p>
        </p:txBody>
      </p:sp>
      <p:sp>
        <p:nvSpPr>
          <p:cNvPr id="833" name="Oval 832">
            <a:extLst>
              <a:ext uri="{FF2B5EF4-FFF2-40B4-BE49-F238E27FC236}">
                <a16:creationId xmlns:a16="http://schemas.microsoft.com/office/drawing/2014/main" id="{5974A975-FE71-D001-619D-6DD7110576A0}"/>
              </a:ext>
            </a:extLst>
          </p:cNvPr>
          <p:cNvSpPr/>
          <p:nvPr/>
        </p:nvSpPr>
        <p:spPr>
          <a:xfrm>
            <a:off x="4684334" y="3579992"/>
            <a:ext cx="358193" cy="354999"/>
          </a:xfrm>
          <a:prstGeom prst="ellipse">
            <a:avLst/>
          </a:prstGeom>
          <a:solidFill>
            <a:schemeClr val="bg2">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b</a:t>
            </a:r>
          </a:p>
        </p:txBody>
      </p:sp>
      <p:sp>
        <p:nvSpPr>
          <p:cNvPr id="834" name="Oval 833">
            <a:extLst>
              <a:ext uri="{FF2B5EF4-FFF2-40B4-BE49-F238E27FC236}">
                <a16:creationId xmlns:a16="http://schemas.microsoft.com/office/drawing/2014/main" id="{7211D495-A8AA-358D-B8BE-83AA640E8652}"/>
              </a:ext>
            </a:extLst>
          </p:cNvPr>
          <p:cNvSpPr/>
          <p:nvPr/>
        </p:nvSpPr>
        <p:spPr>
          <a:xfrm>
            <a:off x="4674274" y="4297621"/>
            <a:ext cx="358193" cy="354999"/>
          </a:xfrm>
          <a:prstGeom prst="ellipse">
            <a:avLst/>
          </a:prstGeom>
          <a:solidFill>
            <a:schemeClr val="bg2">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e</a:t>
            </a:r>
          </a:p>
        </p:txBody>
      </p:sp>
      <p:sp>
        <p:nvSpPr>
          <p:cNvPr id="835" name="Oval 834">
            <a:extLst>
              <a:ext uri="{FF2B5EF4-FFF2-40B4-BE49-F238E27FC236}">
                <a16:creationId xmlns:a16="http://schemas.microsoft.com/office/drawing/2014/main" id="{466E6E06-F069-9696-D238-F597B7BA043D}"/>
              </a:ext>
            </a:extLst>
          </p:cNvPr>
          <p:cNvSpPr/>
          <p:nvPr/>
        </p:nvSpPr>
        <p:spPr>
          <a:xfrm>
            <a:off x="3729096" y="2839240"/>
            <a:ext cx="358193" cy="354999"/>
          </a:xfrm>
          <a:prstGeom prst="ellipse">
            <a:avLst/>
          </a:prstGeom>
          <a:solidFill>
            <a:schemeClr val="bg2">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d</a:t>
            </a:r>
          </a:p>
        </p:txBody>
      </p:sp>
      <p:cxnSp>
        <p:nvCxnSpPr>
          <p:cNvPr id="836" name="Straight Connector 835">
            <a:extLst>
              <a:ext uri="{FF2B5EF4-FFF2-40B4-BE49-F238E27FC236}">
                <a16:creationId xmlns:a16="http://schemas.microsoft.com/office/drawing/2014/main" id="{0C5D9B00-1315-66A5-A39A-9F1538961DFB}"/>
              </a:ext>
            </a:extLst>
          </p:cNvPr>
          <p:cNvCxnSpPr>
            <a:stCxn id="1150" idx="4"/>
            <a:endCxn id="1151" idx="0"/>
          </p:cNvCxnSpPr>
          <p:nvPr/>
        </p:nvCxnSpPr>
        <p:spPr>
          <a:xfrm flipH="1">
            <a:off x="3908194" y="1830749"/>
            <a:ext cx="2" cy="326746"/>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837" name="Straight Connector 836">
            <a:extLst>
              <a:ext uri="{FF2B5EF4-FFF2-40B4-BE49-F238E27FC236}">
                <a16:creationId xmlns:a16="http://schemas.microsoft.com/office/drawing/2014/main" id="{52B3DF78-784D-BF29-56E5-41179D098ECD}"/>
              </a:ext>
            </a:extLst>
          </p:cNvPr>
          <p:cNvCxnSpPr>
            <a:stCxn id="1151" idx="4"/>
            <a:endCxn id="835" idx="0"/>
          </p:cNvCxnSpPr>
          <p:nvPr/>
        </p:nvCxnSpPr>
        <p:spPr>
          <a:xfrm flipH="1">
            <a:off x="3908193" y="2512494"/>
            <a:ext cx="1" cy="326746"/>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839" name="Straight Connector 838">
            <a:extLst>
              <a:ext uri="{FF2B5EF4-FFF2-40B4-BE49-F238E27FC236}">
                <a16:creationId xmlns:a16="http://schemas.microsoft.com/office/drawing/2014/main" id="{969A3EB6-E780-2A40-E55F-B5812E7045F3}"/>
              </a:ext>
            </a:extLst>
          </p:cNvPr>
          <p:cNvCxnSpPr>
            <a:stCxn id="832" idx="4"/>
            <a:endCxn id="833" idx="0"/>
          </p:cNvCxnSpPr>
          <p:nvPr/>
        </p:nvCxnSpPr>
        <p:spPr>
          <a:xfrm>
            <a:off x="4853372" y="3237875"/>
            <a:ext cx="10059" cy="34211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840" name="Straight Connector 839">
            <a:extLst>
              <a:ext uri="{FF2B5EF4-FFF2-40B4-BE49-F238E27FC236}">
                <a16:creationId xmlns:a16="http://schemas.microsoft.com/office/drawing/2014/main" id="{9F878ED3-AD36-8C88-137E-8DC572AACBB0}"/>
              </a:ext>
            </a:extLst>
          </p:cNvPr>
          <p:cNvCxnSpPr>
            <a:stCxn id="833" idx="4"/>
            <a:endCxn id="834" idx="0"/>
          </p:cNvCxnSpPr>
          <p:nvPr/>
        </p:nvCxnSpPr>
        <p:spPr>
          <a:xfrm flipH="1">
            <a:off x="4853371" y="3934991"/>
            <a:ext cx="10060" cy="36263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841" name="Straight Connector 840">
            <a:extLst>
              <a:ext uri="{FF2B5EF4-FFF2-40B4-BE49-F238E27FC236}">
                <a16:creationId xmlns:a16="http://schemas.microsoft.com/office/drawing/2014/main" id="{62F01561-891E-A2A9-0515-50343D38406F}"/>
              </a:ext>
            </a:extLst>
          </p:cNvPr>
          <p:cNvCxnSpPr>
            <a:cxnSpLocks/>
            <a:stCxn id="1151" idx="5"/>
            <a:endCxn id="832" idx="1"/>
          </p:cNvCxnSpPr>
          <p:nvPr/>
        </p:nvCxnSpPr>
        <p:spPr>
          <a:xfrm>
            <a:off x="4034834" y="2460506"/>
            <a:ext cx="691897" cy="474358"/>
          </a:xfrm>
          <a:prstGeom prst="line">
            <a:avLst/>
          </a:prstGeom>
          <a:ln w="28575"/>
        </p:spPr>
        <p:style>
          <a:lnRef idx="1">
            <a:schemeClr val="accent1"/>
          </a:lnRef>
          <a:fillRef idx="0">
            <a:schemeClr val="accent1"/>
          </a:fillRef>
          <a:effectRef idx="0">
            <a:schemeClr val="accent1"/>
          </a:effectRef>
          <a:fontRef idx="minor">
            <a:schemeClr val="tx1"/>
          </a:fontRef>
        </p:style>
      </p:cxnSp>
      <p:grpSp>
        <p:nvGrpSpPr>
          <p:cNvPr id="849" name="Group 848">
            <a:extLst>
              <a:ext uri="{FF2B5EF4-FFF2-40B4-BE49-F238E27FC236}">
                <a16:creationId xmlns:a16="http://schemas.microsoft.com/office/drawing/2014/main" id="{F8D59243-DB1E-F424-FD24-CB8CBA05DF70}"/>
              </a:ext>
            </a:extLst>
          </p:cNvPr>
          <p:cNvGrpSpPr/>
          <p:nvPr/>
        </p:nvGrpSpPr>
        <p:grpSpPr>
          <a:xfrm>
            <a:off x="3802117" y="2034842"/>
            <a:ext cx="217800" cy="100080"/>
            <a:chOff x="3802117" y="2034842"/>
            <a:chExt cx="217800" cy="100080"/>
          </a:xfrm>
        </p:grpSpPr>
        <mc:AlternateContent xmlns:mc="http://schemas.openxmlformats.org/markup-compatibility/2006" xmlns:p14="http://schemas.microsoft.com/office/powerpoint/2010/main">
          <mc:Choice Requires="p14">
            <p:contentPart p14:bwMode="auto" r:id="rId38">
              <p14:nvContentPartPr>
                <p14:cNvPr id="844" name="Ink 843">
                  <a:extLst>
                    <a:ext uri="{FF2B5EF4-FFF2-40B4-BE49-F238E27FC236}">
                      <a16:creationId xmlns:a16="http://schemas.microsoft.com/office/drawing/2014/main" id="{E952343E-DDBB-4E2D-3CA4-3DF409CC38E1}"/>
                    </a:ext>
                  </a:extLst>
                </p14:cNvPr>
                <p14:cNvContentPartPr/>
                <p14:nvPr/>
              </p14:nvContentPartPr>
              <p14:xfrm>
                <a:off x="3802117" y="2034842"/>
                <a:ext cx="85680" cy="100080"/>
              </p14:xfrm>
            </p:contentPart>
          </mc:Choice>
          <mc:Fallback xmlns="">
            <p:pic>
              <p:nvPicPr>
                <p:cNvPr id="844" name="Ink 843">
                  <a:extLst>
                    <a:ext uri="{FF2B5EF4-FFF2-40B4-BE49-F238E27FC236}">
                      <a16:creationId xmlns:a16="http://schemas.microsoft.com/office/drawing/2014/main" id="{E952343E-DDBB-4E2D-3CA4-3DF409CC38E1}"/>
                    </a:ext>
                  </a:extLst>
                </p:cNvPr>
                <p:cNvPicPr/>
                <p:nvPr/>
              </p:nvPicPr>
              <p:blipFill>
                <a:blip r:embed="rId39"/>
                <a:stretch>
                  <a:fillRect/>
                </a:stretch>
              </p:blipFill>
              <p:spPr>
                <a:xfrm>
                  <a:off x="3793155" y="2025810"/>
                  <a:ext cx="103246" cy="117784"/>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845" name="Ink 844">
                  <a:extLst>
                    <a:ext uri="{FF2B5EF4-FFF2-40B4-BE49-F238E27FC236}">
                      <a16:creationId xmlns:a16="http://schemas.microsoft.com/office/drawing/2014/main" id="{F89FB369-3A9F-D75B-8550-A0E4F1F3A241}"/>
                    </a:ext>
                  </a:extLst>
                </p14:cNvPr>
                <p14:cNvContentPartPr/>
                <p14:nvPr/>
              </p14:nvContentPartPr>
              <p14:xfrm>
                <a:off x="3898237" y="2053562"/>
                <a:ext cx="121680" cy="77760"/>
              </p14:xfrm>
            </p:contentPart>
          </mc:Choice>
          <mc:Fallback xmlns="">
            <p:pic>
              <p:nvPicPr>
                <p:cNvPr id="845" name="Ink 844">
                  <a:extLst>
                    <a:ext uri="{FF2B5EF4-FFF2-40B4-BE49-F238E27FC236}">
                      <a16:creationId xmlns:a16="http://schemas.microsoft.com/office/drawing/2014/main" id="{F89FB369-3A9F-D75B-8550-A0E4F1F3A241}"/>
                    </a:ext>
                  </a:extLst>
                </p:cNvPr>
                <p:cNvPicPr/>
                <p:nvPr/>
              </p:nvPicPr>
              <p:blipFill>
                <a:blip r:embed="rId41"/>
                <a:stretch>
                  <a:fillRect/>
                </a:stretch>
              </p:blipFill>
              <p:spPr>
                <a:xfrm>
                  <a:off x="3889237" y="2044562"/>
                  <a:ext cx="139320" cy="95400"/>
                </a:xfrm>
                <a:prstGeom prst="rect">
                  <a:avLst/>
                </a:prstGeom>
              </p:spPr>
            </p:pic>
          </mc:Fallback>
        </mc:AlternateContent>
      </p:grpSp>
      <p:grpSp>
        <p:nvGrpSpPr>
          <p:cNvPr id="848" name="Group 847">
            <a:extLst>
              <a:ext uri="{FF2B5EF4-FFF2-40B4-BE49-F238E27FC236}">
                <a16:creationId xmlns:a16="http://schemas.microsoft.com/office/drawing/2014/main" id="{DFB03C54-C885-18D2-6A9A-C56BC1322EE4}"/>
              </a:ext>
            </a:extLst>
          </p:cNvPr>
          <p:cNvGrpSpPr/>
          <p:nvPr/>
        </p:nvGrpSpPr>
        <p:grpSpPr>
          <a:xfrm>
            <a:off x="3808957" y="2729282"/>
            <a:ext cx="212760" cy="92520"/>
            <a:chOff x="3808957" y="2729282"/>
            <a:chExt cx="212760" cy="92520"/>
          </a:xfrm>
        </p:grpSpPr>
        <mc:AlternateContent xmlns:mc="http://schemas.openxmlformats.org/markup-compatibility/2006" xmlns:p14="http://schemas.microsoft.com/office/powerpoint/2010/main">
          <mc:Choice Requires="p14">
            <p:contentPart p14:bwMode="auto" r:id="rId42">
              <p14:nvContentPartPr>
                <p14:cNvPr id="846" name="Ink 845">
                  <a:extLst>
                    <a:ext uri="{FF2B5EF4-FFF2-40B4-BE49-F238E27FC236}">
                      <a16:creationId xmlns:a16="http://schemas.microsoft.com/office/drawing/2014/main" id="{B6DED838-3D44-48A4-E804-9C5917BB8B80}"/>
                    </a:ext>
                  </a:extLst>
                </p14:cNvPr>
                <p14:cNvContentPartPr/>
                <p14:nvPr/>
              </p14:nvContentPartPr>
              <p14:xfrm>
                <a:off x="3808957" y="2729282"/>
                <a:ext cx="84960" cy="92520"/>
              </p14:xfrm>
            </p:contentPart>
          </mc:Choice>
          <mc:Fallback xmlns="">
            <p:pic>
              <p:nvPicPr>
                <p:cNvPr id="846" name="Ink 845">
                  <a:extLst>
                    <a:ext uri="{FF2B5EF4-FFF2-40B4-BE49-F238E27FC236}">
                      <a16:creationId xmlns:a16="http://schemas.microsoft.com/office/drawing/2014/main" id="{B6DED838-3D44-48A4-E804-9C5917BB8B80}"/>
                    </a:ext>
                  </a:extLst>
                </p:cNvPr>
                <p:cNvPicPr/>
                <p:nvPr/>
              </p:nvPicPr>
              <p:blipFill>
                <a:blip r:embed="rId43"/>
                <a:stretch>
                  <a:fillRect/>
                </a:stretch>
              </p:blipFill>
              <p:spPr>
                <a:xfrm>
                  <a:off x="3799957" y="2720282"/>
                  <a:ext cx="102600" cy="1101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847" name="Ink 846">
                  <a:extLst>
                    <a:ext uri="{FF2B5EF4-FFF2-40B4-BE49-F238E27FC236}">
                      <a16:creationId xmlns:a16="http://schemas.microsoft.com/office/drawing/2014/main" id="{53B80939-6738-DD29-50B7-6EC4CAEA54C8}"/>
                    </a:ext>
                  </a:extLst>
                </p14:cNvPr>
                <p14:cNvContentPartPr/>
                <p14:nvPr/>
              </p14:nvContentPartPr>
              <p14:xfrm>
                <a:off x="3898237" y="2763842"/>
                <a:ext cx="123480" cy="55440"/>
              </p14:xfrm>
            </p:contentPart>
          </mc:Choice>
          <mc:Fallback xmlns="">
            <p:pic>
              <p:nvPicPr>
                <p:cNvPr id="847" name="Ink 846">
                  <a:extLst>
                    <a:ext uri="{FF2B5EF4-FFF2-40B4-BE49-F238E27FC236}">
                      <a16:creationId xmlns:a16="http://schemas.microsoft.com/office/drawing/2014/main" id="{53B80939-6738-DD29-50B7-6EC4CAEA54C8}"/>
                    </a:ext>
                  </a:extLst>
                </p:cNvPr>
                <p:cNvPicPr/>
                <p:nvPr/>
              </p:nvPicPr>
              <p:blipFill>
                <a:blip r:embed="rId45"/>
                <a:stretch>
                  <a:fillRect/>
                </a:stretch>
              </p:blipFill>
              <p:spPr>
                <a:xfrm>
                  <a:off x="3889237" y="2754842"/>
                  <a:ext cx="141120" cy="73080"/>
                </a:xfrm>
                <a:prstGeom prst="rect">
                  <a:avLst/>
                </a:prstGeom>
              </p:spPr>
            </p:pic>
          </mc:Fallback>
        </mc:AlternateContent>
      </p:grpSp>
      <p:grpSp>
        <p:nvGrpSpPr>
          <p:cNvPr id="852" name="Group 851">
            <a:extLst>
              <a:ext uri="{FF2B5EF4-FFF2-40B4-BE49-F238E27FC236}">
                <a16:creationId xmlns:a16="http://schemas.microsoft.com/office/drawing/2014/main" id="{115F994F-9333-0FA3-FD41-17D5A5843C48}"/>
              </a:ext>
            </a:extLst>
          </p:cNvPr>
          <p:cNvGrpSpPr/>
          <p:nvPr/>
        </p:nvGrpSpPr>
        <p:grpSpPr>
          <a:xfrm>
            <a:off x="4599517" y="2804162"/>
            <a:ext cx="137880" cy="143280"/>
            <a:chOff x="4599517" y="2804162"/>
            <a:chExt cx="137880" cy="143280"/>
          </a:xfrm>
        </p:grpSpPr>
        <mc:AlternateContent xmlns:mc="http://schemas.openxmlformats.org/markup-compatibility/2006" xmlns:p14="http://schemas.microsoft.com/office/powerpoint/2010/main">
          <mc:Choice Requires="p14">
            <p:contentPart p14:bwMode="auto" r:id="rId46">
              <p14:nvContentPartPr>
                <p14:cNvPr id="850" name="Ink 849">
                  <a:extLst>
                    <a:ext uri="{FF2B5EF4-FFF2-40B4-BE49-F238E27FC236}">
                      <a16:creationId xmlns:a16="http://schemas.microsoft.com/office/drawing/2014/main" id="{09EF3E7D-06DB-DA9D-2A36-2122082F530F}"/>
                    </a:ext>
                  </a:extLst>
                </p14:cNvPr>
                <p14:cNvContentPartPr/>
                <p14:nvPr/>
              </p14:nvContentPartPr>
              <p14:xfrm>
                <a:off x="4695637" y="2804162"/>
                <a:ext cx="41760" cy="117360"/>
              </p14:xfrm>
            </p:contentPart>
          </mc:Choice>
          <mc:Fallback xmlns="">
            <p:pic>
              <p:nvPicPr>
                <p:cNvPr id="850" name="Ink 849">
                  <a:extLst>
                    <a:ext uri="{FF2B5EF4-FFF2-40B4-BE49-F238E27FC236}">
                      <a16:creationId xmlns:a16="http://schemas.microsoft.com/office/drawing/2014/main" id="{09EF3E7D-06DB-DA9D-2A36-2122082F530F}"/>
                    </a:ext>
                  </a:extLst>
                </p:cNvPr>
                <p:cNvPicPr/>
                <p:nvPr/>
              </p:nvPicPr>
              <p:blipFill>
                <a:blip r:embed="rId47"/>
                <a:stretch>
                  <a:fillRect/>
                </a:stretch>
              </p:blipFill>
              <p:spPr>
                <a:xfrm>
                  <a:off x="4686714" y="2795134"/>
                  <a:ext cx="59249" cy="135054"/>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851" name="Ink 850">
                  <a:extLst>
                    <a:ext uri="{FF2B5EF4-FFF2-40B4-BE49-F238E27FC236}">
                      <a16:creationId xmlns:a16="http://schemas.microsoft.com/office/drawing/2014/main" id="{98AC7FEA-BBA4-C1FD-007F-CBC3466AFF5E}"/>
                    </a:ext>
                  </a:extLst>
                </p14:cNvPr>
                <p14:cNvContentPartPr/>
                <p14:nvPr/>
              </p14:nvContentPartPr>
              <p14:xfrm>
                <a:off x="4599517" y="2922242"/>
                <a:ext cx="137520" cy="25200"/>
              </p14:xfrm>
            </p:contentPart>
          </mc:Choice>
          <mc:Fallback xmlns="">
            <p:pic>
              <p:nvPicPr>
                <p:cNvPr id="851" name="Ink 850">
                  <a:extLst>
                    <a:ext uri="{FF2B5EF4-FFF2-40B4-BE49-F238E27FC236}">
                      <a16:creationId xmlns:a16="http://schemas.microsoft.com/office/drawing/2014/main" id="{98AC7FEA-BBA4-C1FD-007F-CBC3466AFF5E}"/>
                    </a:ext>
                  </a:extLst>
                </p:cNvPr>
                <p:cNvPicPr/>
                <p:nvPr/>
              </p:nvPicPr>
              <p:blipFill>
                <a:blip r:embed="rId49"/>
                <a:stretch>
                  <a:fillRect/>
                </a:stretch>
              </p:blipFill>
              <p:spPr>
                <a:xfrm>
                  <a:off x="4590517" y="2913242"/>
                  <a:ext cx="155160" cy="428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50">
            <p14:nvContentPartPr>
              <p14:cNvPr id="853" name="Ink 852">
                <a:extLst>
                  <a:ext uri="{FF2B5EF4-FFF2-40B4-BE49-F238E27FC236}">
                    <a16:creationId xmlns:a16="http://schemas.microsoft.com/office/drawing/2014/main" id="{D62DC10E-EE79-B241-29E6-DBA033D30691}"/>
                  </a:ext>
                </a:extLst>
              </p14:cNvPr>
              <p14:cNvContentPartPr/>
              <p14:nvPr/>
            </p14:nvContentPartPr>
            <p14:xfrm>
              <a:off x="4792117" y="3492482"/>
              <a:ext cx="93600" cy="70920"/>
            </p14:xfrm>
          </p:contentPart>
        </mc:Choice>
        <mc:Fallback xmlns="">
          <p:pic>
            <p:nvPicPr>
              <p:cNvPr id="853" name="Ink 852">
                <a:extLst>
                  <a:ext uri="{FF2B5EF4-FFF2-40B4-BE49-F238E27FC236}">
                    <a16:creationId xmlns:a16="http://schemas.microsoft.com/office/drawing/2014/main" id="{D62DC10E-EE79-B241-29E6-DBA033D30691}"/>
                  </a:ext>
                </a:extLst>
              </p:cNvPr>
              <p:cNvPicPr/>
              <p:nvPr/>
            </p:nvPicPr>
            <p:blipFill>
              <a:blip r:embed="rId51"/>
              <a:stretch>
                <a:fillRect/>
              </a:stretch>
            </p:blipFill>
            <p:spPr>
              <a:xfrm>
                <a:off x="4783117" y="3483482"/>
                <a:ext cx="111240" cy="8856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854" name="Ink 853">
                <a:extLst>
                  <a:ext uri="{FF2B5EF4-FFF2-40B4-BE49-F238E27FC236}">
                    <a16:creationId xmlns:a16="http://schemas.microsoft.com/office/drawing/2014/main" id="{45EC0681-B4CE-7868-26BA-B6DACD6F7929}"/>
                  </a:ext>
                </a:extLst>
              </p14:cNvPr>
              <p14:cNvContentPartPr/>
              <p14:nvPr/>
            </p14:nvContentPartPr>
            <p14:xfrm>
              <a:off x="4860517" y="3488522"/>
              <a:ext cx="144360" cy="79920"/>
            </p14:xfrm>
          </p:contentPart>
        </mc:Choice>
        <mc:Fallback xmlns="">
          <p:pic>
            <p:nvPicPr>
              <p:cNvPr id="854" name="Ink 853">
                <a:extLst>
                  <a:ext uri="{FF2B5EF4-FFF2-40B4-BE49-F238E27FC236}">
                    <a16:creationId xmlns:a16="http://schemas.microsoft.com/office/drawing/2014/main" id="{45EC0681-B4CE-7868-26BA-B6DACD6F7929}"/>
                  </a:ext>
                </a:extLst>
              </p:cNvPr>
              <p:cNvPicPr/>
              <p:nvPr/>
            </p:nvPicPr>
            <p:blipFill>
              <a:blip r:embed="rId53"/>
              <a:stretch>
                <a:fillRect/>
              </a:stretch>
            </p:blipFill>
            <p:spPr>
              <a:xfrm>
                <a:off x="4851494" y="3479522"/>
                <a:ext cx="162044" cy="9756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855" name="Ink 854">
                <a:extLst>
                  <a:ext uri="{FF2B5EF4-FFF2-40B4-BE49-F238E27FC236}">
                    <a16:creationId xmlns:a16="http://schemas.microsoft.com/office/drawing/2014/main" id="{C646E499-5E93-4CA5-6CFC-6C67A2FBE649}"/>
                  </a:ext>
                </a:extLst>
              </p14:cNvPr>
              <p14:cNvContentPartPr/>
              <p14:nvPr/>
            </p14:nvContentPartPr>
            <p14:xfrm>
              <a:off x="4764397" y="4193402"/>
              <a:ext cx="79560" cy="86040"/>
            </p14:xfrm>
          </p:contentPart>
        </mc:Choice>
        <mc:Fallback xmlns="">
          <p:pic>
            <p:nvPicPr>
              <p:cNvPr id="855" name="Ink 854">
                <a:extLst>
                  <a:ext uri="{FF2B5EF4-FFF2-40B4-BE49-F238E27FC236}">
                    <a16:creationId xmlns:a16="http://schemas.microsoft.com/office/drawing/2014/main" id="{C646E499-5E93-4CA5-6CFC-6C67A2FBE649}"/>
                  </a:ext>
                </a:extLst>
              </p:cNvPr>
              <p:cNvPicPr/>
              <p:nvPr/>
            </p:nvPicPr>
            <p:blipFill>
              <a:blip r:embed="rId55"/>
              <a:stretch>
                <a:fillRect/>
              </a:stretch>
            </p:blipFill>
            <p:spPr>
              <a:xfrm>
                <a:off x="4755438" y="4184402"/>
                <a:ext cx="97121" cy="10368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860" name="Ink 859">
                <a:extLst>
                  <a:ext uri="{FF2B5EF4-FFF2-40B4-BE49-F238E27FC236}">
                    <a16:creationId xmlns:a16="http://schemas.microsoft.com/office/drawing/2014/main" id="{724284C6-7545-2252-00CB-2816D2419D38}"/>
                  </a:ext>
                </a:extLst>
              </p14:cNvPr>
              <p14:cNvContentPartPr/>
              <p14:nvPr/>
            </p14:nvContentPartPr>
            <p14:xfrm>
              <a:off x="4846837" y="4218602"/>
              <a:ext cx="116640" cy="65160"/>
            </p14:xfrm>
          </p:contentPart>
        </mc:Choice>
        <mc:Fallback xmlns="">
          <p:pic>
            <p:nvPicPr>
              <p:cNvPr id="860" name="Ink 859">
                <a:extLst>
                  <a:ext uri="{FF2B5EF4-FFF2-40B4-BE49-F238E27FC236}">
                    <a16:creationId xmlns:a16="http://schemas.microsoft.com/office/drawing/2014/main" id="{724284C6-7545-2252-00CB-2816D2419D38}"/>
                  </a:ext>
                </a:extLst>
              </p:cNvPr>
              <p:cNvPicPr/>
              <p:nvPr/>
            </p:nvPicPr>
            <p:blipFill>
              <a:blip r:embed="rId57"/>
              <a:stretch>
                <a:fillRect/>
              </a:stretch>
            </p:blipFill>
            <p:spPr>
              <a:xfrm>
                <a:off x="4837809" y="4209602"/>
                <a:ext cx="134335" cy="82800"/>
              </a:xfrm>
              <a:prstGeom prst="rect">
                <a:avLst/>
              </a:prstGeom>
            </p:spPr>
          </p:pic>
        </mc:Fallback>
      </mc:AlternateContent>
      <p:sp>
        <p:nvSpPr>
          <p:cNvPr id="2" name="TextBox 1">
            <a:extLst>
              <a:ext uri="{FF2B5EF4-FFF2-40B4-BE49-F238E27FC236}">
                <a16:creationId xmlns:a16="http://schemas.microsoft.com/office/drawing/2014/main" id="{08B3A82A-4359-F1EC-BB33-D8E477B0714F}"/>
              </a:ext>
            </a:extLst>
          </p:cNvPr>
          <p:cNvSpPr txBox="1"/>
          <p:nvPr/>
        </p:nvSpPr>
        <p:spPr>
          <a:xfrm>
            <a:off x="3178034" y="4265304"/>
            <a:ext cx="1133644" cy="369332"/>
          </a:xfrm>
          <a:prstGeom prst="rect">
            <a:avLst/>
          </a:prstGeom>
          <a:noFill/>
        </p:spPr>
        <p:txBody>
          <a:bodyPr wrap="none" rtlCol="0">
            <a:spAutoFit/>
          </a:bodyPr>
          <a:lstStyle/>
          <a:p>
            <a:r>
              <a:rPr lang="en-US" sz="1800" b="1" dirty="0">
                <a:latin typeface="Raleway" pitchFamily="2" charset="0"/>
              </a:rPr>
              <a:t>DFS tree</a:t>
            </a:r>
          </a:p>
        </p:txBody>
      </p:sp>
      <p:sp>
        <p:nvSpPr>
          <p:cNvPr id="9" name="TextBox 8">
            <a:extLst>
              <a:ext uri="{FF2B5EF4-FFF2-40B4-BE49-F238E27FC236}">
                <a16:creationId xmlns:a16="http://schemas.microsoft.com/office/drawing/2014/main" id="{2EBCB49D-0435-A4BE-1114-97A2022C2B48}"/>
              </a:ext>
            </a:extLst>
          </p:cNvPr>
          <p:cNvSpPr txBox="1"/>
          <p:nvPr/>
        </p:nvSpPr>
        <p:spPr>
          <a:xfrm>
            <a:off x="5843757" y="4292403"/>
            <a:ext cx="1334020" cy="369332"/>
          </a:xfrm>
          <a:prstGeom prst="rect">
            <a:avLst/>
          </a:prstGeom>
          <a:noFill/>
        </p:spPr>
        <p:txBody>
          <a:bodyPr wrap="none" rtlCol="0">
            <a:spAutoFit/>
          </a:bodyPr>
          <a:lstStyle/>
          <a:p>
            <a:r>
              <a:rPr lang="en-US" sz="1800" b="1">
                <a:latin typeface="Raleway" pitchFamily="2" charset="0"/>
              </a:rPr>
              <a:t>DFS forest</a:t>
            </a:r>
          </a:p>
        </p:txBody>
      </p:sp>
    </p:spTree>
    <p:extLst>
      <p:ext uri="{BB962C8B-B14F-4D97-AF65-F5344CB8AC3E}">
        <p14:creationId xmlns:p14="http://schemas.microsoft.com/office/powerpoint/2010/main" val="3348585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849"/>
                                        </p:tgtEl>
                                        <p:attrNameLst>
                                          <p:attrName>style.visibility</p:attrName>
                                        </p:attrNameLst>
                                      </p:cBhvr>
                                      <p:to>
                                        <p:strVal val="visible"/>
                                      </p:to>
                                    </p:set>
                                    <p:animEffect transition="in" filter="wipe(up)">
                                      <p:cBhvr>
                                        <p:cTn id="7" dur="500"/>
                                        <p:tgtEl>
                                          <p:spTgt spid="849"/>
                                        </p:tgtEl>
                                      </p:cBhvr>
                                    </p:animEffect>
                                  </p:childTnLst>
                                </p:cTn>
                              </p:par>
                              <p:par>
                                <p:cTn id="8" presetID="22" presetClass="entr" presetSubtype="1" fill="hold" nodeType="withEffect">
                                  <p:stCondLst>
                                    <p:cond delay="0"/>
                                  </p:stCondLst>
                                  <p:childTnLst>
                                    <p:set>
                                      <p:cBhvr>
                                        <p:cTn id="9" dur="1" fill="hold">
                                          <p:stCondLst>
                                            <p:cond delay="0"/>
                                          </p:stCondLst>
                                        </p:cTn>
                                        <p:tgtEl>
                                          <p:spTgt spid="836"/>
                                        </p:tgtEl>
                                        <p:attrNameLst>
                                          <p:attrName>style.visibility</p:attrName>
                                        </p:attrNameLst>
                                      </p:cBhvr>
                                      <p:to>
                                        <p:strVal val="visible"/>
                                      </p:to>
                                    </p:set>
                                    <p:animEffect transition="in" filter="wipe(up)">
                                      <p:cBhvr>
                                        <p:cTn id="10" dur="500"/>
                                        <p:tgtEl>
                                          <p:spTgt spid="836"/>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nodeType="clickEffect">
                                  <p:stCondLst>
                                    <p:cond delay="0"/>
                                  </p:stCondLst>
                                  <p:childTnLst>
                                    <p:set>
                                      <p:cBhvr>
                                        <p:cTn id="14" dur="1" fill="hold">
                                          <p:stCondLst>
                                            <p:cond delay="0"/>
                                          </p:stCondLst>
                                        </p:cTn>
                                        <p:tgtEl>
                                          <p:spTgt spid="837"/>
                                        </p:tgtEl>
                                        <p:attrNameLst>
                                          <p:attrName>style.visibility</p:attrName>
                                        </p:attrNameLst>
                                      </p:cBhvr>
                                      <p:to>
                                        <p:strVal val="visible"/>
                                      </p:to>
                                    </p:set>
                                    <p:animEffect transition="in" filter="wipe(up)">
                                      <p:cBhvr>
                                        <p:cTn id="15" dur="500"/>
                                        <p:tgtEl>
                                          <p:spTgt spid="837"/>
                                        </p:tgtEl>
                                      </p:cBhvr>
                                    </p:animEffect>
                                  </p:childTnLst>
                                </p:cTn>
                              </p:par>
                              <p:par>
                                <p:cTn id="16" presetID="22" presetClass="entr" presetSubtype="1" fill="hold" nodeType="withEffect">
                                  <p:stCondLst>
                                    <p:cond delay="0"/>
                                  </p:stCondLst>
                                  <p:childTnLst>
                                    <p:set>
                                      <p:cBhvr>
                                        <p:cTn id="17" dur="1" fill="hold">
                                          <p:stCondLst>
                                            <p:cond delay="0"/>
                                          </p:stCondLst>
                                        </p:cTn>
                                        <p:tgtEl>
                                          <p:spTgt spid="848"/>
                                        </p:tgtEl>
                                        <p:attrNameLst>
                                          <p:attrName>style.visibility</p:attrName>
                                        </p:attrNameLst>
                                      </p:cBhvr>
                                      <p:to>
                                        <p:strVal val="visible"/>
                                      </p:to>
                                    </p:set>
                                    <p:animEffect transition="in" filter="wipe(up)">
                                      <p:cBhvr>
                                        <p:cTn id="18" dur="500"/>
                                        <p:tgtEl>
                                          <p:spTgt spid="848"/>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1" fill="hold" nodeType="clickEffect">
                                  <p:stCondLst>
                                    <p:cond delay="0"/>
                                  </p:stCondLst>
                                  <p:childTnLst>
                                    <p:set>
                                      <p:cBhvr>
                                        <p:cTn id="22" dur="1" fill="hold">
                                          <p:stCondLst>
                                            <p:cond delay="0"/>
                                          </p:stCondLst>
                                        </p:cTn>
                                        <p:tgtEl>
                                          <p:spTgt spid="841"/>
                                        </p:tgtEl>
                                        <p:attrNameLst>
                                          <p:attrName>style.visibility</p:attrName>
                                        </p:attrNameLst>
                                      </p:cBhvr>
                                      <p:to>
                                        <p:strVal val="visible"/>
                                      </p:to>
                                    </p:set>
                                    <p:animEffect transition="in" filter="wipe(up)">
                                      <p:cBhvr>
                                        <p:cTn id="23" dur="500"/>
                                        <p:tgtEl>
                                          <p:spTgt spid="841"/>
                                        </p:tgtEl>
                                      </p:cBhvr>
                                    </p:animEffect>
                                  </p:childTnLst>
                                </p:cTn>
                              </p:par>
                              <p:par>
                                <p:cTn id="24" presetID="22" presetClass="entr" presetSubtype="1" fill="hold" nodeType="withEffect">
                                  <p:stCondLst>
                                    <p:cond delay="0"/>
                                  </p:stCondLst>
                                  <p:childTnLst>
                                    <p:set>
                                      <p:cBhvr>
                                        <p:cTn id="25" dur="1" fill="hold">
                                          <p:stCondLst>
                                            <p:cond delay="0"/>
                                          </p:stCondLst>
                                        </p:cTn>
                                        <p:tgtEl>
                                          <p:spTgt spid="852"/>
                                        </p:tgtEl>
                                        <p:attrNameLst>
                                          <p:attrName>style.visibility</p:attrName>
                                        </p:attrNameLst>
                                      </p:cBhvr>
                                      <p:to>
                                        <p:strVal val="visible"/>
                                      </p:to>
                                    </p:set>
                                    <p:animEffect transition="in" filter="wipe(up)">
                                      <p:cBhvr>
                                        <p:cTn id="26" dur="500"/>
                                        <p:tgtEl>
                                          <p:spTgt spid="852"/>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1" fill="hold" nodeType="clickEffect">
                                  <p:stCondLst>
                                    <p:cond delay="0"/>
                                  </p:stCondLst>
                                  <p:childTnLst>
                                    <p:set>
                                      <p:cBhvr>
                                        <p:cTn id="30" dur="1" fill="hold">
                                          <p:stCondLst>
                                            <p:cond delay="0"/>
                                          </p:stCondLst>
                                        </p:cTn>
                                        <p:tgtEl>
                                          <p:spTgt spid="839"/>
                                        </p:tgtEl>
                                        <p:attrNameLst>
                                          <p:attrName>style.visibility</p:attrName>
                                        </p:attrNameLst>
                                      </p:cBhvr>
                                      <p:to>
                                        <p:strVal val="visible"/>
                                      </p:to>
                                    </p:set>
                                    <p:animEffect transition="in" filter="wipe(up)">
                                      <p:cBhvr>
                                        <p:cTn id="31" dur="500"/>
                                        <p:tgtEl>
                                          <p:spTgt spid="839"/>
                                        </p:tgtEl>
                                      </p:cBhvr>
                                    </p:animEffect>
                                  </p:childTnLst>
                                </p:cTn>
                              </p:par>
                              <p:par>
                                <p:cTn id="32" presetID="22" presetClass="entr" presetSubtype="1" fill="hold" nodeType="withEffect">
                                  <p:stCondLst>
                                    <p:cond delay="0"/>
                                  </p:stCondLst>
                                  <p:childTnLst>
                                    <p:set>
                                      <p:cBhvr>
                                        <p:cTn id="33" dur="1" fill="hold">
                                          <p:stCondLst>
                                            <p:cond delay="0"/>
                                          </p:stCondLst>
                                        </p:cTn>
                                        <p:tgtEl>
                                          <p:spTgt spid="854"/>
                                        </p:tgtEl>
                                        <p:attrNameLst>
                                          <p:attrName>style.visibility</p:attrName>
                                        </p:attrNameLst>
                                      </p:cBhvr>
                                      <p:to>
                                        <p:strVal val="visible"/>
                                      </p:to>
                                    </p:set>
                                    <p:animEffect transition="in" filter="wipe(up)">
                                      <p:cBhvr>
                                        <p:cTn id="34" dur="500"/>
                                        <p:tgtEl>
                                          <p:spTgt spid="854"/>
                                        </p:tgtEl>
                                      </p:cBhvr>
                                    </p:animEffect>
                                  </p:childTnLst>
                                </p:cTn>
                              </p:par>
                              <p:par>
                                <p:cTn id="35" presetID="22" presetClass="entr" presetSubtype="1" fill="hold" nodeType="withEffect">
                                  <p:stCondLst>
                                    <p:cond delay="0"/>
                                  </p:stCondLst>
                                  <p:childTnLst>
                                    <p:set>
                                      <p:cBhvr>
                                        <p:cTn id="36" dur="1" fill="hold">
                                          <p:stCondLst>
                                            <p:cond delay="0"/>
                                          </p:stCondLst>
                                        </p:cTn>
                                        <p:tgtEl>
                                          <p:spTgt spid="853"/>
                                        </p:tgtEl>
                                        <p:attrNameLst>
                                          <p:attrName>style.visibility</p:attrName>
                                        </p:attrNameLst>
                                      </p:cBhvr>
                                      <p:to>
                                        <p:strVal val="visible"/>
                                      </p:to>
                                    </p:set>
                                    <p:animEffect transition="in" filter="wipe(up)">
                                      <p:cBhvr>
                                        <p:cTn id="37" dur="500"/>
                                        <p:tgtEl>
                                          <p:spTgt spid="853"/>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nodeType="clickEffect">
                                  <p:stCondLst>
                                    <p:cond delay="0"/>
                                  </p:stCondLst>
                                  <p:childTnLst>
                                    <p:set>
                                      <p:cBhvr>
                                        <p:cTn id="41" dur="1" fill="hold">
                                          <p:stCondLst>
                                            <p:cond delay="0"/>
                                          </p:stCondLst>
                                        </p:cTn>
                                        <p:tgtEl>
                                          <p:spTgt spid="840"/>
                                        </p:tgtEl>
                                        <p:attrNameLst>
                                          <p:attrName>style.visibility</p:attrName>
                                        </p:attrNameLst>
                                      </p:cBhvr>
                                      <p:to>
                                        <p:strVal val="visible"/>
                                      </p:to>
                                    </p:set>
                                    <p:animEffect transition="in" filter="wipe(up)">
                                      <p:cBhvr>
                                        <p:cTn id="42" dur="500"/>
                                        <p:tgtEl>
                                          <p:spTgt spid="840"/>
                                        </p:tgtEl>
                                      </p:cBhvr>
                                    </p:animEffect>
                                  </p:childTnLst>
                                </p:cTn>
                              </p:par>
                              <p:par>
                                <p:cTn id="43" presetID="22" presetClass="entr" presetSubtype="1" fill="hold" nodeType="withEffect">
                                  <p:stCondLst>
                                    <p:cond delay="0"/>
                                  </p:stCondLst>
                                  <p:childTnLst>
                                    <p:set>
                                      <p:cBhvr>
                                        <p:cTn id="44" dur="1" fill="hold">
                                          <p:stCondLst>
                                            <p:cond delay="0"/>
                                          </p:stCondLst>
                                        </p:cTn>
                                        <p:tgtEl>
                                          <p:spTgt spid="860"/>
                                        </p:tgtEl>
                                        <p:attrNameLst>
                                          <p:attrName>style.visibility</p:attrName>
                                        </p:attrNameLst>
                                      </p:cBhvr>
                                      <p:to>
                                        <p:strVal val="visible"/>
                                      </p:to>
                                    </p:set>
                                    <p:animEffect transition="in" filter="wipe(up)">
                                      <p:cBhvr>
                                        <p:cTn id="45" dur="500"/>
                                        <p:tgtEl>
                                          <p:spTgt spid="860"/>
                                        </p:tgtEl>
                                      </p:cBhvr>
                                    </p:animEffect>
                                  </p:childTnLst>
                                </p:cTn>
                              </p:par>
                              <p:par>
                                <p:cTn id="46" presetID="22" presetClass="entr" presetSubtype="1" fill="hold" nodeType="withEffect">
                                  <p:stCondLst>
                                    <p:cond delay="0"/>
                                  </p:stCondLst>
                                  <p:childTnLst>
                                    <p:set>
                                      <p:cBhvr>
                                        <p:cTn id="47" dur="1" fill="hold">
                                          <p:stCondLst>
                                            <p:cond delay="0"/>
                                          </p:stCondLst>
                                        </p:cTn>
                                        <p:tgtEl>
                                          <p:spTgt spid="855"/>
                                        </p:tgtEl>
                                        <p:attrNameLst>
                                          <p:attrName>style.visibility</p:attrName>
                                        </p:attrNameLst>
                                      </p:cBhvr>
                                      <p:to>
                                        <p:strVal val="visible"/>
                                      </p:to>
                                    </p:set>
                                    <p:animEffect transition="in" filter="wipe(up)">
                                      <p:cBhvr>
                                        <p:cTn id="48" dur="500"/>
                                        <p:tgtEl>
                                          <p:spTgt spid="855"/>
                                        </p:tgtEl>
                                      </p:cBhvr>
                                    </p:animEffect>
                                  </p:childTnLst>
                                </p:cTn>
                              </p:par>
                            </p:childTnLst>
                          </p:cTn>
                        </p:par>
                      </p:childTnLst>
                    </p:cTn>
                  </p:par>
                  <p:par>
                    <p:cTn id="49" fill="hold">
                      <p:stCondLst>
                        <p:cond delay="indefinite"/>
                      </p:stCondLst>
                      <p:childTnLst>
                        <p:par>
                          <p:cTn id="50" fill="hold">
                            <p:stCondLst>
                              <p:cond delay="0"/>
                            </p:stCondLst>
                            <p:childTnLst>
                              <p:par>
                                <p:cTn id="51" presetID="42" presetClass="entr" presetSubtype="0" fill="hold" grpId="0" nodeType="clickEffect">
                                  <p:stCondLst>
                                    <p:cond delay="0"/>
                                  </p:stCondLst>
                                  <p:childTnLst>
                                    <p:set>
                                      <p:cBhvr>
                                        <p:cTn id="52" dur="1" fill="hold">
                                          <p:stCondLst>
                                            <p:cond delay="0"/>
                                          </p:stCondLst>
                                        </p:cTn>
                                        <p:tgtEl>
                                          <p:spTgt spid="2"/>
                                        </p:tgtEl>
                                        <p:attrNameLst>
                                          <p:attrName>style.visibility</p:attrName>
                                        </p:attrNameLst>
                                      </p:cBhvr>
                                      <p:to>
                                        <p:strVal val="visible"/>
                                      </p:to>
                                    </p:set>
                                    <p:animEffect transition="in" filter="fade">
                                      <p:cBhvr>
                                        <p:cTn id="53" dur="1000"/>
                                        <p:tgtEl>
                                          <p:spTgt spid="2"/>
                                        </p:tgtEl>
                                      </p:cBhvr>
                                    </p:animEffect>
                                    <p:anim calcmode="lin" valueType="num">
                                      <p:cBhvr>
                                        <p:cTn id="54" dur="1000" fill="hold"/>
                                        <p:tgtEl>
                                          <p:spTgt spid="2"/>
                                        </p:tgtEl>
                                        <p:attrNameLst>
                                          <p:attrName>ppt_x</p:attrName>
                                        </p:attrNameLst>
                                      </p:cBhvr>
                                      <p:tavLst>
                                        <p:tav tm="0">
                                          <p:val>
                                            <p:strVal val="#ppt_x"/>
                                          </p:val>
                                        </p:tav>
                                        <p:tav tm="100000">
                                          <p:val>
                                            <p:strVal val="#ppt_x"/>
                                          </p:val>
                                        </p:tav>
                                      </p:tavLst>
                                    </p:anim>
                                    <p:anim calcmode="lin" valueType="num">
                                      <p:cBhvr>
                                        <p:cTn id="55"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42" presetClass="entr" presetSubtype="0" fill="hold" grpId="0" nodeType="clickEffect">
                                  <p:stCondLst>
                                    <p:cond delay="0"/>
                                  </p:stCondLst>
                                  <p:childTnLst>
                                    <p:set>
                                      <p:cBhvr>
                                        <p:cTn id="59" dur="1" fill="hold">
                                          <p:stCondLst>
                                            <p:cond delay="0"/>
                                          </p:stCondLst>
                                        </p:cTn>
                                        <p:tgtEl>
                                          <p:spTgt spid="30"/>
                                        </p:tgtEl>
                                        <p:attrNameLst>
                                          <p:attrName>style.visibility</p:attrName>
                                        </p:attrNameLst>
                                      </p:cBhvr>
                                      <p:to>
                                        <p:strVal val="visible"/>
                                      </p:to>
                                    </p:set>
                                    <p:animEffect transition="in" filter="fade">
                                      <p:cBhvr>
                                        <p:cTn id="60" dur="1000"/>
                                        <p:tgtEl>
                                          <p:spTgt spid="30"/>
                                        </p:tgtEl>
                                      </p:cBhvr>
                                    </p:animEffect>
                                    <p:anim calcmode="lin" valueType="num">
                                      <p:cBhvr>
                                        <p:cTn id="61" dur="1000" fill="hold"/>
                                        <p:tgtEl>
                                          <p:spTgt spid="30"/>
                                        </p:tgtEl>
                                        <p:attrNameLst>
                                          <p:attrName>ppt_x</p:attrName>
                                        </p:attrNameLst>
                                      </p:cBhvr>
                                      <p:tavLst>
                                        <p:tav tm="0">
                                          <p:val>
                                            <p:strVal val="#ppt_x"/>
                                          </p:val>
                                        </p:tav>
                                        <p:tav tm="100000">
                                          <p:val>
                                            <p:strVal val="#ppt_x"/>
                                          </p:val>
                                        </p:tav>
                                      </p:tavLst>
                                    </p:anim>
                                    <p:anim calcmode="lin" valueType="num">
                                      <p:cBhvr>
                                        <p:cTn id="62" dur="1000" fill="hold"/>
                                        <p:tgtEl>
                                          <p:spTgt spid="30"/>
                                        </p:tgtEl>
                                        <p:attrNameLst>
                                          <p:attrName>ppt_y</p:attrName>
                                        </p:attrNameLst>
                                      </p:cBhvr>
                                      <p:tavLst>
                                        <p:tav tm="0">
                                          <p:val>
                                            <p:strVal val="#ppt_y+.1"/>
                                          </p:val>
                                        </p:tav>
                                        <p:tav tm="100000">
                                          <p:val>
                                            <p:strVal val="#ppt_y"/>
                                          </p:val>
                                        </p:tav>
                                      </p:tavLst>
                                    </p:anim>
                                  </p:childTnLst>
                                </p:cTn>
                              </p:par>
                              <p:par>
                                <p:cTn id="63" presetID="42" presetClass="entr" presetSubtype="0" fill="hold" grpId="0" nodeType="withEffect">
                                  <p:stCondLst>
                                    <p:cond delay="0"/>
                                  </p:stCondLst>
                                  <p:childTnLst>
                                    <p:set>
                                      <p:cBhvr>
                                        <p:cTn id="64" dur="1" fill="hold">
                                          <p:stCondLst>
                                            <p:cond delay="0"/>
                                          </p:stCondLst>
                                        </p:cTn>
                                        <p:tgtEl>
                                          <p:spTgt spid="31"/>
                                        </p:tgtEl>
                                        <p:attrNameLst>
                                          <p:attrName>style.visibility</p:attrName>
                                        </p:attrNameLst>
                                      </p:cBhvr>
                                      <p:to>
                                        <p:strVal val="visible"/>
                                      </p:to>
                                    </p:set>
                                    <p:animEffect transition="in" filter="fade">
                                      <p:cBhvr>
                                        <p:cTn id="65" dur="1000"/>
                                        <p:tgtEl>
                                          <p:spTgt spid="31"/>
                                        </p:tgtEl>
                                      </p:cBhvr>
                                    </p:animEffect>
                                    <p:anim calcmode="lin" valueType="num">
                                      <p:cBhvr>
                                        <p:cTn id="66" dur="1000" fill="hold"/>
                                        <p:tgtEl>
                                          <p:spTgt spid="31"/>
                                        </p:tgtEl>
                                        <p:attrNameLst>
                                          <p:attrName>ppt_x</p:attrName>
                                        </p:attrNameLst>
                                      </p:cBhvr>
                                      <p:tavLst>
                                        <p:tav tm="0">
                                          <p:val>
                                            <p:strVal val="#ppt_x"/>
                                          </p:val>
                                        </p:tav>
                                        <p:tav tm="100000">
                                          <p:val>
                                            <p:strVal val="#ppt_x"/>
                                          </p:val>
                                        </p:tav>
                                      </p:tavLst>
                                    </p:anim>
                                    <p:anim calcmode="lin" valueType="num">
                                      <p:cBhvr>
                                        <p:cTn id="67" dur="1000" fill="hold"/>
                                        <p:tgtEl>
                                          <p:spTgt spid="31"/>
                                        </p:tgtEl>
                                        <p:attrNameLst>
                                          <p:attrName>ppt_y</p:attrName>
                                        </p:attrNameLst>
                                      </p:cBhvr>
                                      <p:tavLst>
                                        <p:tav tm="0">
                                          <p:val>
                                            <p:strVal val="#ppt_y+.1"/>
                                          </p:val>
                                        </p:tav>
                                        <p:tav tm="100000">
                                          <p:val>
                                            <p:strVal val="#ppt_y"/>
                                          </p:val>
                                        </p:tav>
                                      </p:tavLst>
                                    </p:anim>
                                  </p:childTnLst>
                                </p:cTn>
                              </p:par>
                              <p:par>
                                <p:cTn id="68" presetID="42" presetClass="entr" presetSubtype="0" fill="hold" grpId="0" nodeType="withEffect">
                                  <p:stCondLst>
                                    <p:cond delay="0"/>
                                  </p:stCondLst>
                                  <p:childTnLst>
                                    <p:set>
                                      <p:cBhvr>
                                        <p:cTn id="69" dur="1" fill="hold">
                                          <p:stCondLst>
                                            <p:cond delay="0"/>
                                          </p:stCondLst>
                                        </p:cTn>
                                        <p:tgtEl>
                                          <p:spTgt spid="32"/>
                                        </p:tgtEl>
                                        <p:attrNameLst>
                                          <p:attrName>style.visibility</p:attrName>
                                        </p:attrNameLst>
                                      </p:cBhvr>
                                      <p:to>
                                        <p:strVal val="visible"/>
                                      </p:to>
                                    </p:set>
                                    <p:animEffect transition="in" filter="fade">
                                      <p:cBhvr>
                                        <p:cTn id="70" dur="1000"/>
                                        <p:tgtEl>
                                          <p:spTgt spid="32"/>
                                        </p:tgtEl>
                                      </p:cBhvr>
                                    </p:animEffect>
                                    <p:anim calcmode="lin" valueType="num">
                                      <p:cBhvr>
                                        <p:cTn id="71" dur="1000" fill="hold"/>
                                        <p:tgtEl>
                                          <p:spTgt spid="32"/>
                                        </p:tgtEl>
                                        <p:attrNameLst>
                                          <p:attrName>ppt_x</p:attrName>
                                        </p:attrNameLst>
                                      </p:cBhvr>
                                      <p:tavLst>
                                        <p:tav tm="0">
                                          <p:val>
                                            <p:strVal val="#ppt_x"/>
                                          </p:val>
                                        </p:tav>
                                        <p:tav tm="100000">
                                          <p:val>
                                            <p:strVal val="#ppt_x"/>
                                          </p:val>
                                        </p:tav>
                                      </p:tavLst>
                                    </p:anim>
                                    <p:anim calcmode="lin" valueType="num">
                                      <p:cBhvr>
                                        <p:cTn id="72" dur="1000" fill="hold"/>
                                        <p:tgtEl>
                                          <p:spTgt spid="32"/>
                                        </p:tgtEl>
                                        <p:attrNameLst>
                                          <p:attrName>ppt_y</p:attrName>
                                        </p:attrNameLst>
                                      </p:cBhvr>
                                      <p:tavLst>
                                        <p:tav tm="0">
                                          <p:val>
                                            <p:strVal val="#ppt_y+.1"/>
                                          </p:val>
                                        </p:tav>
                                        <p:tav tm="100000">
                                          <p:val>
                                            <p:strVal val="#ppt_y"/>
                                          </p:val>
                                        </p:tav>
                                      </p:tavLst>
                                    </p:anim>
                                  </p:childTnLst>
                                </p:cTn>
                              </p:par>
                              <p:par>
                                <p:cTn id="73" presetID="42" presetClass="entr" presetSubtype="0" fill="hold" grpId="0" nodeType="withEffect">
                                  <p:stCondLst>
                                    <p:cond delay="0"/>
                                  </p:stCondLst>
                                  <p:childTnLst>
                                    <p:set>
                                      <p:cBhvr>
                                        <p:cTn id="74" dur="1" fill="hold">
                                          <p:stCondLst>
                                            <p:cond delay="0"/>
                                          </p:stCondLst>
                                        </p:cTn>
                                        <p:tgtEl>
                                          <p:spTgt spid="33"/>
                                        </p:tgtEl>
                                        <p:attrNameLst>
                                          <p:attrName>style.visibility</p:attrName>
                                        </p:attrNameLst>
                                      </p:cBhvr>
                                      <p:to>
                                        <p:strVal val="visible"/>
                                      </p:to>
                                    </p:set>
                                    <p:animEffect transition="in" filter="fade">
                                      <p:cBhvr>
                                        <p:cTn id="75" dur="1000"/>
                                        <p:tgtEl>
                                          <p:spTgt spid="33"/>
                                        </p:tgtEl>
                                      </p:cBhvr>
                                    </p:animEffect>
                                    <p:anim calcmode="lin" valueType="num">
                                      <p:cBhvr>
                                        <p:cTn id="76" dur="1000" fill="hold"/>
                                        <p:tgtEl>
                                          <p:spTgt spid="33"/>
                                        </p:tgtEl>
                                        <p:attrNameLst>
                                          <p:attrName>ppt_x</p:attrName>
                                        </p:attrNameLst>
                                      </p:cBhvr>
                                      <p:tavLst>
                                        <p:tav tm="0">
                                          <p:val>
                                            <p:strVal val="#ppt_x"/>
                                          </p:val>
                                        </p:tav>
                                        <p:tav tm="100000">
                                          <p:val>
                                            <p:strVal val="#ppt_x"/>
                                          </p:val>
                                        </p:tav>
                                      </p:tavLst>
                                    </p:anim>
                                    <p:anim calcmode="lin" valueType="num">
                                      <p:cBhvr>
                                        <p:cTn id="77" dur="1000" fill="hold"/>
                                        <p:tgtEl>
                                          <p:spTgt spid="33"/>
                                        </p:tgtEl>
                                        <p:attrNameLst>
                                          <p:attrName>ppt_y</p:attrName>
                                        </p:attrNameLst>
                                      </p:cBhvr>
                                      <p:tavLst>
                                        <p:tav tm="0">
                                          <p:val>
                                            <p:strVal val="#ppt_y+.1"/>
                                          </p:val>
                                        </p:tav>
                                        <p:tav tm="100000">
                                          <p:val>
                                            <p:strVal val="#ppt_y"/>
                                          </p:val>
                                        </p:tav>
                                      </p:tavLst>
                                    </p:anim>
                                  </p:childTnLst>
                                </p:cTn>
                              </p:par>
                              <p:par>
                                <p:cTn id="78" presetID="42" presetClass="entr" presetSubtype="0" fill="hold" grpId="0" nodeType="withEffect">
                                  <p:stCondLst>
                                    <p:cond delay="0"/>
                                  </p:stCondLst>
                                  <p:childTnLst>
                                    <p:set>
                                      <p:cBhvr>
                                        <p:cTn id="79" dur="1" fill="hold">
                                          <p:stCondLst>
                                            <p:cond delay="0"/>
                                          </p:stCondLst>
                                        </p:cTn>
                                        <p:tgtEl>
                                          <p:spTgt spid="34"/>
                                        </p:tgtEl>
                                        <p:attrNameLst>
                                          <p:attrName>style.visibility</p:attrName>
                                        </p:attrNameLst>
                                      </p:cBhvr>
                                      <p:to>
                                        <p:strVal val="visible"/>
                                      </p:to>
                                    </p:set>
                                    <p:animEffect transition="in" filter="fade">
                                      <p:cBhvr>
                                        <p:cTn id="80" dur="1000"/>
                                        <p:tgtEl>
                                          <p:spTgt spid="34"/>
                                        </p:tgtEl>
                                      </p:cBhvr>
                                    </p:animEffect>
                                    <p:anim calcmode="lin" valueType="num">
                                      <p:cBhvr>
                                        <p:cTn id="81" dur="1000" fill="hold"/>
                                        <p:tgtEl>
                                          <p:spTgt spid="34"/>
                                        </p:tgtEl>
                                        <p:attrNameLst>
                                          <p:attrName>ppt_x</p:attrName>
                                        </p:attrNameLst>
                                      </p:cBhvr>
                                      <p:tavLst>
                                        <p:tav tm="0">
                                          <p:val>
                                            <p:strVal val="#ppt_x"/>
                                          </p:val>
                                        </p:tav>
                                        <p:tav tm="100000">
                                          <p:val>
                                            <p:strVal val="#ppt_x"/>
                                          </p:val>
                                        </p:tav>
                                      </p:tavLst>
                                    </p:anim>
                                    <p:anim calcmode="lin" valueType="num">
                                      <p:cBhvr>
                                        <p:cTn id="82" dur="1000" fill="hold"/>
                                        <p:tgtEl>
                                          <p:spTgt spid="34"/>
                                        </p:tgtEl>
                                        <p:attrNameLst>
                                          <p:attrName>ppt_y</p:attrName>
                                        </p:attrNameLst>
                                      </p:cBhvr>
                                      <p:tavLst>
                                        <p:tav tm="0">
                                          <p:val>
                                            <p:strVal val="#ppt_y+.1"/>
                                          </p:val>
                                        </p:tav>
                                        <p:tav tm="100000">
                                          <p:val>
                                            <p:strVal val="#ppt_y"/>
                                          </p:val>
                                        </p:tav>
                                      </p:tavLst>
                                    </p:anim>
                                  </p:childTnLst>
                                </p:cTn>
                              </p:par>
                              <p:par>
                                <p:cTn id="83" presetID="42" presetClass="entr" presetSubtype="0" fill="hold" grpId="0" nodeType="withEffect">
                                  <p:stCondLst>
                                    <p:cond delay="0"/>
                                  </p:stCondLst>
                                  <p:childTnLst>
                                    <p:set>
                                      <p:cBhvr>
                                        <p:cTn id="84" dur="1" fill="hold">
                                          <p:stCondLst>
                                            <p:cond delay="0"/>
                                          </p:stCondLst>
                                        </p:cTn>
                                        <p:tgtEl>
                                          <p:spTgt spid="35"/>
                                        </p:tgtEl>
                                        <p:attrNameLst>
                                          <p:attrName>style.visibility</p:attrName>
                                        </p:attrNameLst>
                                      </p:cBhvr>
                                      <p:to>
                                        <p:strVal val="visible"/>
                                      </p:to>
                                    </p:set>
                                    <p:animEffect transition="in" filter="fade">
                                      <p:cBhvr>
                                        <p:cTn id="85" dur="1000"/>
                                        <p:tgtEl>
                                          <p:spTgt spid="35"/>
                                        </p:tgtEl>
                                      </p:cBhvr>
                                    </p:animEffect>
                                    <p:anim calcmode="lin" valueType="num">
                                      <p:cBhvr>
                                        <p:cTn id="86" dur="1000" fill="hold"/>
                                        <p:tgtEl>
                                          <p:spTgt spid="35"/>
                                        </p:tgtEl>
                                        <p:attrNameLst>
                                          <p:attrName>ppt_x</p:attrName>
                                        </p:attrNameLst>
                                      </p:cBhvr>
                                      <p:tavLst>
                                        <p:tav tm="0">
                                          <p:val>
                                            <p:strVal val="#ppt_x"/>
                                          </p:val>
                                        </p:tav>
                                        <p:tav tm="100000">
                                          <p:val>
                                            <p:strVal val="#ppt_x"/>
                                          </p:val>
                                        </p:tav>
                                      </p:tavLst>
                                    </p:anim>
                                    <p:anim calcmode="lin" valueType="num">
                                      <p:cBhvr>
                                        <p:cTn id="87" dur="1000" fill="hold"/>
                                        <p:tgtEl>
                                          <p:spTgt spid="35"/>
                                        </p:tgtEl>
                                        <p:attrNameLst>
                                          <p:attrName>ppt_y</p:attrName>
                                        </p:attrNameLst>
                                      </p:cBhvr>
                                      <p:tavLst>
                                        <p:tav tm="0">
                                          <p:val>
                                            <p:strVal val="#ppt_y+.1"/>
                                          </p:val>
                                        </p:tav>
                                        <p:tav tm="100000">
                                          <p:val>
                                            <p:strVal val="#ppt_y"/>
                                          </p:val>
                                        </p:tav>
                                      </p:tavLst>
                                    </p:anim>
                                  </p:childTnLst>
                                </p:cTn>
                              </p:par>
                              <p:par>
                                <p:cTn id="88" presetID="42" presetClass="entr" presetSubtype="0" fill="hold" nodeType="withEffect">
                                  <p:stCondLst>
                                    <p:cond delay="0"/>
                                  </p:stCondLst>
                                  <p:childTnLst>
                                    <p:set>
                                      <p:cBhvr>
                                        <p:cTn id="89" dur="1" fill="hold">
                                          <p:stCondLst>
                                            <p:cond delay="0"/>
                                          </p:stCondLst>
                                        </p:cTn>
                                        <p:tgtEl>
                                          <p:spTgt spid="36"/>
                                        </p:tgtEl>
                                        <p:attrNameLst>
                                          <p:attrName>style.visibility</p:attrName>
                                        </p:attrNameLst>
                                      </p:cBhvr>
                                      <p:to>
                                        <p:strVal val="visible"/>
                                      </p:to>
                                    </p:set>
                                    <p:animEffect transition="in" filter="fade">
                                      <p:cBhvr>
                                        <p:cTn id="90" dur="1000"/>
                                        <p:tgtEl>
                                          <p:spTgt spid="36"/>
                                        </p:tgtEl>
                                      </p:cBhvr>
                                    </p:animEffect>
                                    <p:anim calcmode="lin" valueType="num">
                                      <p:cBhvr>
                                        <p:cTn id="91" dur="1000" fill="hold"/>
                                        <p:tgtEl>
                                          <p:spTgt spid="36"/>
                                        </p:tgtEl>
                                        <p:attrNameLst>
                                          <p:attrName>ppt_x</p:attrName>
                                        </p:attrNameLst>
                                      </p:cBhvr>
                                      <p:tavLst>
                                        <p:tav tm="0">
                                          <p:val>
                                            <p:strVal val="#ppt_x"/>
                                          </p:val>
                                        </p:tav>
                                        <p:tav tm="100000">
                                          <p:val>
                                            <p:strVal val="#ppt_x"/>
                                          </p:val>
                                        </p:tav>
                                      </p:tavLst>
                                    </p:anim>
                                    <p:anim calcmode="lin" valueType="num">
                                      <p:cBhvr>
                                        <p:cTn id="92" dur="1000" fill="hold"/>
                                        <p:tgtEl>
                                          <p:spTgt spid="36"/>
                                        </p:tgtEl>
                                        <p:attrNameLst>
                                          <p:attrName>ppt_y</p:attrName>
                                        </p:attrNameLst>
                                      </p:cBhvr>
                                      <p:tavLst>
                                        <p:tav tm="0">
                                          <p:val>
                                            <p:strVal val="#ppt_y+.1"/>
                                          </p:val>
                                        </p:tav>
                                        <p:tav tm="100000">
                                          <p:val>
                                            <p:strVal val="#ppt_y"/>
                                          </p:val>
                                        </p:tav>
                                      </p:tavLst>
                                    </p:anim>
                                  </p:childTnLst>
                                </p:cTn>
                              </p:par>
                              <p:par>
                                <p:cTn id="93" presetID="42" presetClass="entr" presetSubtype="0" fill="hold" nodeType="withEffect">
                                  <p:stCondLst>
                                    <p:cond delay="0"/>
                                  </p:stCondLst>
                                  <p:childTnLst>
                                    <p:set>
                                      <p:cBhvr>
                                        <p:cTn id="94" dur="1" fill="hold">
                                          <p:stCondLst>
                                            <p:cond delay="0"/>
                                          </p:stCondLst>
                                        </p:cTn>
                                        <p:tgtEl>
                                          <p:spTgt spid="37"/>
                                        </p:tgtEl>
                                        <p:attrNameLst>
                                          <p:attrName>style.visibility</p:attrName>
                                        </p:attrNameLst>
                                      </p:cBhvr>
                                      <p:to>
                                        <p:strVal val="visible"/>
                                      </p:to>
                                    </p:set>
                                    <p:animEffect transition="in" filter="fade">
                                      <p:cBhvr>
                                        <p:cTn id="95" dur="1000"/>
                                        <p:tgtEl>
                                          <p:spTgt spid="37"/>
                                        </p:tgtEl>
                                      </p:cBhvr>
                                    </p:animEffect>
                                    <p:anim calcmode="lin" valueType="num">
                                      <p:cBhvr>
                                        <p:cTn id="96" dur="1000" fill="hold"/>
                                        <p:tgtEl>
                                          <p:spTgt spid="37"/>
                                        </p:tgtEl>
                                        <p:attrNameLst>
                                          <p:attrName>ppt_x</p:attrName>
                                        </p:attrNameLst>
                                      </p:cBhvr>
                                      <p:tavLst>
                                        <p:tav tm="0">
                                          <p:val>
                                            <p:strVal val="#ppt_x"/>
                                          </p:val>
                                        </p:tav>
                                        <p:tav tm="100000">
                                          <p:val>
                                            <p:strVal val="#ppt_x"/>
                                          </p:val>
                                        </p:tav>
                                      </p:tavLst>
                                    </p:anim>
                                    <p:anim calcmode="lin" valueType="num">
                                      <p:cBhvr>
                                        <p:cTn id="97" dur="1000" fill="hold"/>
                                        <p:tgtEl>
                                          <p:spTgt spid="37"/>
                                        </p:tgtEl>
                                        <p:attrNameLst>
                                          <p:attrName>ppt_y</p:attrName>
                                        </p:attrNameLst>
                                      </p:cBhvr>
                                      <p:tavLst>
                                        <p:tav tm="0">
                                          <p:val>
                                            <p:strVal val="#ppt_y+.1"/>
                                          </p:val>
                                        </p:tav>
                                        <p:tav tm="100000">
                                          <p:val>
                                            <p:strVal val="#ppt_y"/>
                                          </p:val>
                                        </p:tav>
                                      </p:tavLst>
                                    </p:anim>
                                  </p:childTnLst>
                                </p:cTn>
                              </p:par>
                              <p:par>
                                <p:cTn id="98" presetID="42" presetClass="entr" presetSubtype="0" fill="hold" nodeType="withEffect">
                                  <p:stCondLst>
                                    <p:cond delay="0"/>
                                  </p:stCondLst>
                                  <p:childTnLst>
                                    <p:set>
                                      <p:cBhvr>
                                        <p:cTn id="99" dur="1" fill="hold">
                                          <p:stCondLst>
                                            <p:cond delay="0"/>
                                          </p:stCondLst>
                                        </p:cTn>
                                        <p:tgtEl>
                                          <p:spTgt spid="39"/>
                                        </p:tgtEl>
                                        <p:attrNameLst>
                                          <p:attrName>style.visibility</p:attrName>
                                        </p:attrNameLst>
                                      </p:cBhvr>
                                      <p:to>
                                        <p:strVal val="visible"/>
                                      </p:to>
                                    </p:set>
                                    <p:animEffect transition="in" filter="fade">
                                      <p:cBhvr>
                                        <p:cTn id="100" dur="1000"/>
                                        <p:tgtEl>
                                          <p:spTgt spid="39"/>
                                        </p:tgtEl>
                                      </p:cBhvr>
                                    </p:animEffect>
                                    <p:anim calcmode="lin" valueType="num">
                                      <p:cBhvr>
                                        <p:cTn id="101" dur="1000" fill="hold"/>
                                        <p:tgtEl>
                                          <p:spTgt spid="39"/>
                                        </p:tgtEl>
                                        <p:attrNameLst>
                                          <p:attrName>ppt_x</p:attrName>
                                        </p:attrNameLst>
                                      </p:cBhvr>
                                      <p:tavLst>
                                        <p:tav tm="0">
                                          <p:val>
                                            <p:strVal val="#ppt_x"/>
                                          </p:val>
                                        </p:tav>
                                        <p:tav tm="100000">
                                          <p:val>
                                            <p:strVal val="#ppt_x"/>
                                          </p:val>
                                        </p:tav>
                                      </p:tavLst>
                                    </p:anim>
                                    <p:anim calcmode="lin" valueType="num">
                                      <p:cBhvr>
                                        <p:cTn id="102" dur="1000" fill="hold"/>
                                        <p:tgtEl>
                                          <p:spTgt spid="39"/>
                                        </p:tgtEl>
                                        <p:attrNameLst>
                                          <p:attrName>ppt_y</p:attrName>
                                        </p:attrNameLst>
                                      </p:cBhvr>
                                      <p:tavLst>
                                        <p:tav tm="0">
                                          <p:val>
                                            <p:strVal val="#ppt_y+.1"/>
                                          </p:val>
                                        </p:tav>
                                        <p:tav tm="100000">
                                          <p:val>
                                            <p:strVal val="#ppt_y"/>
                                          </p:val>
                                        </p:tav>
                                      </p:tavLst>
                                    </p:anim>
                                  </p:childTnLst>
                                </p:cTn>
                              </p:par>
                              <p:par>
                                <p:cTn id="103" presetID="42" presetClass="entr" presetSubtype="0" fill="hold" nodeType="withEffect">
                                  <p:stCondLst>
                                    <p:cond delay="0"/>
                                  </p:stCondLst>
                                  <p:childTnLst>
                                    <p:set>
                                      <p:cBhvr>
                                        <p:cTn id="104" dur="1" fill="hold">
                                          <p:stCondLst>
                                            <p:cond delay="0"/>
                                          </p:stCondLst>
                                        </p:cTn>
                                        <p:tgtEl>
                                          <p:spTgt spid="40"/>
                                        </p:tgtEl>
                                        <p:attrNameLst>
                                          <p:attrName>style.visibility</p:attrName>
                                        </p:attrNameLst>
                                      </p:cBhvr>
                                      <p:to>
                                        <p:strVal val="visible"/>
                                      </p:to>
                                    </p:set>
                                    <p:animEffect transition="in" filter="fade">
                                      <p:cBhvr>
                                        <p:cTn id="105" dur="1000"/>
                                        <p:tgtEl>
                                          <p:spTgt spid="40"/>
                                        </p:tgtEl>
                                      </p:cBhvr>
                                    </p:animEffect>
                                    <p:anim calcmode="lin" valueType="num">
                                      <p:cBhvr>
                                        <p:cTn id="106" dur="1000" fill="hold"/>
                                        <p:tgtEl>
                                          <p:spTgt spid="40"/>
                                        </p:tgtEl>
                                        <p:attrNameLst>
                                          <p:attrName>ppt_x</p:attrName>
                                        </p:attrNameLst>
                                      </p:cBhvr>
                                      <p:tavLst>
                                        <p:tav tm="0">
                                          <p:val>
                                            <p:strVal val="#ppt_x"/>
                                          </p:val>
                                        </p:tav>
                                        <p:tav tm="100000">
                                          <p:val>
                                            <p:strVal val="#ppt_x"/>
                                          </p:val>
                                        </p:tav>
                                      </p:tavLst>
                                    </p:anim>
                                    <p:anim calcmode="lin" valueType="num">
                                      <p:cBhvr>
                                        <p:cTn id="107" dur="1000" fill="hold"/>
                                        <p:tgtEl>
                                          <p:spTgt spid="40"/>
                                        </p:tgtEl>
                                        <p:attrNameLst>
                                          <p:attrName>ppt_y</p:attrName>
                                        </p:attrNameLst>
                                      </p:cBhvr>
                                      <p:tavLst>
                                        <p:tav tm="0">
                                          <p:val>
                                            <p:strVal val="#ppt_y+.1"/>
                                          </p:val>
                                        </p:tav>
                                        <p:tav tm="100000">
                                          <p:val>
                                            <p:strVal val="#ppt_y"/>
                                          </p:val>
                                        </p:tav>
                                      </p:tavLst>
                                    </p:anim>
                                  </p:childTnLst>
                                </p:cTn>
                              </p:par>
                              <p:par>
                                <p:cTn id="108" presetID="42" presetClass="entr" presetSubtype="0" fill="hold" nodeType="withEffect">
                                  <p:stCondLst>
                                    <p:cond delay="0"/>
                                  </p:stCondLst>
                                  <p:childTnLst>
                                    <p:set>
                                      <p:cBhvr>
                                        <p:cTn id="109" dur="1" fill="hold">
                                          <p:stCondLst>
                                            <p:cond delay="0"/>
                                          </p:stCondLst>
                                        </p:cTn>
                                        <p:tgtEl>
                                          <p:spTgt spid="41"/>
                                        </p:tgtEl>
                                        <p:attrNameLst>
                                          <p:attrName>style.visibility</p:attrName>
                                        </p:attrNameLst>
                                      </p:cBhvr>
                                      <p:to>
                                        <p:strVal val="visible"/>
                                      </p:to>
                                    </p:set>
                                    <p:animEffect transition="in" filter="fade">
                                      <p:cBhvr>
                                        <p:cTn id="110" dur="1000"/>
                                        <p:tgtEl>
                                          <p:spTgt spid="41"/>
                                        </p:tgtEl>
                                      </p:cBhvr>
                                    </p:animEffect>
                                    <p:anim calcmode="lin" valueType="num">
                                      <p:cBhvr>
                                        <p:cTn id="111" dur="1000" fill="hold"/>
                                        <p:tgtEl>
                                          <p:spTgt spid="41"/>
                                        </p:tgtEl>
                                        <p:attrNameLst>
                                          <p:attrName>ppt_x</p:attrName>
                                        </p:attrNameLst>
                                      </p:cBhvr>
                                      <p:tavLst>
                                        <p:tav tm="0">
                                          <p:val>
                                            <p:strVal val="#ppt_x"/>
                                          </p:val>
                                        </p:tav>
                                        <p:tav tm="100000">
                                          <p:val>
                                            <p:strVal val="#ppt_x"/>
                                          </p:val>
                                        </p:tav>
                                      </p:tavLst>
                                    </p:anim>
                                    <p:anim calcmode="lin" valueType="num">
                                      <p:cBhvr>
                                        <p:cTn id="112" dur="1000" fill="hold"/>
                                        <p:tgtEl>
                                          <p:spTgt spid="41"/>
                                        </p:tgtEl>
                                        <p:attrNameLst>
                                          <p:attrName>ppt_y</p:attrName>
                                        </p:attrNameLst>
                                      </p:cBhvr>
                                      <p:tavLst>
                                        <p:tav tm="0">
                                          <p:val>
                                            <p:strVal val="#ppt_y+.1"/>
                                          </p:val>
                                        </p:tav>
                                        <p:tav tm="100000">
                                          <p:val>
                                            <p:strVal val="#ppt_y"/>
                                          </p:val>
                                        </p:tav>
                                      </p:tavLst>
                                    </p:anim>
                                  </p:childTnLst>
                                </p:cTn>
                              </p:par>
                              <p:par>
                                <p:cTn id="113" presetID="42" presetClass="entr" presetSubtype="0" fill="hold" nodeType="withEffect">
                                  <p:stCondLst>
                                    <p:cond delay="0"/>
                                  </p:stCondLst>
                                  <p:childTnLst>
                                    <p:set>
                                      <p:cBhvr>
                                        <p:cTn id="114" dur="1" fill="hold">
                                          <p:stCondLst>
                                            <p:cond delay="0"/>
                                          </p:stCondLst>
                                        </p:cTn>
                                        <p:tgtEl>
                                          <p:spTgt spid="45"/>
                                        </p:tgtEl>
                                        <p:attrNameLst>
                                          <p:attrName>style.visibility</p:attrName>
                                        </p:attrNameLst>
                                      </p:cBhvr>
                                      <p:to>
                                        <p:strVal val="visible"/>
                                      </p:to>
                                    </p:set>
                                    <p:animEffect transition="in" filter="fade">
                                      <p:cBhvr>
                                        <p:cTn id="115" dur="1000"/>
                                        <p:tgtEl>
                                          <p:spTgt spid="45"/>
                                        </p:tgtEl>
                                      </p:cBhvr>
                                    </p:animEffect>
                                    <p:anim calcmode="lin" valueType="num">
                                      <p:cBhvr>
                                        <p:cTn id="116" dur="1000" fill="hold"/>
                                        <p:tgtEl>
                                          <p:spTgt spid="45"/>
                                        </p:tgtEl>
                                        <p:attrNameLst>
                                          <p:attrName>ppt_x</p:attrName>
                                        </p:attrNameLst>
                                      </p:cBhvr>
                                      <p:tavLst>
                                        <p:tav tm="0">
                                          <p:val>
                                            <p:strVal val="#ppt_x"/>
                                          </p:val>
                                        </p:tav>
                                        <p:tav tm="100000">
                                          <p:val>
                                            <p:strVal val="#ppt_x"/>
                                          </p:val>
                                        </p:tav>
                                      </p:tavLst>
                                    </p:anim>
                                    <p:anim calcmode="lin" valueType="num">
                                      <p:cBhvr>
                                        <p:cTn id="117" dur="1000" fill="hold"/>
                                        <p:tgtEl>
                                          <p:spTgt spid="45"/>
                                        </p:tgtEl>
                                        <p:attrNameLst>
                                          <p:attrName>ppt_y</p:attrName>
                                        </p:attrNameLst>
                                      </p:cBhvr>
                                      <p:tavLst>
                                        <p:tav tm="0">
                                          <p:val>
                                            <p:strVal val="#ppt_y+.1"/>
                                          </p:val>
                                        </p:tav>
                                        <p:tav tm="100000">
                                          <p:val>
                                            <p:strVal val="#ppt_y"/>
                                          </p:val>
                                        </p:tav>
                                      </p:tavLst>
                                    </p:anim>
                                  </p:childTnLst>
                                </p:cTn>
                              </p:par>
                              <p:par>
                                <p:cTn id="118" presetID="42" presetClass="entr" presetSubtype="0" fill="hold" nodeType="withEffect">
                                  <p:stCondLst>
                                    <p:cond delay="0"/>
                                  </p:stCondLst>
                                  <p:childTnLst>
                                    <p:set>
                                      <p:cBhvr>
                                        <p:cTn id="119" dur="1" fill="hold">
                                          <p:stCondLst>
                                            <p:cond delay="0"/>
                                          </p:stCondLst>
                                        </p:cTn>
                                        <p:tgtEl>
                                          <p:spTgt spid="46"/>
                                        </p:tgtEl>
                                        <p:attrNameLst>
                                          <p:attrName>style.visibility</p:attrName>
                                        </p:attrNameLst>
                                      </p:cBhvr>
                                      <p:to>
                                        <p:strVal val="visible"/>
                                      </p:to>
                                    </p:set>
                                    <p:animEffect transition="in" filter="fade">
                                      <p:cBhvr>
                                        <p:cTn id="120" dur="1000"/>
                                        <p:tgtEl>
                                          <p:spTgt spid="46"/>
                                        </p:tgtEl>
                                      </p:cBhvr>
                                    </p:animEffect>
                                    <p:anim calcmode="lin" valueType="num">
                                      <p:cBhvr>
                                        <p:cTn id="121" dur="1000" fill="hold"/>
                                        <p:tgtEl>
                                          <p:spTgt spid="46"/>
                                        </p:tgtEl>
                                        <p:attrNameLst>
                                          <p:attrName>ppt_x</p:attrName>
                                        </p:attrNameLst>
                                      </p:cBhvr>
                                      <p:tavLst>
                                        <p:tav tm="0">
                                          <p:val>
                                            <p:strVal val="#ppt_x"/>
                                          </p:val>
                                        </p:tav>
                                        <p:tav tm="100000">
                                          <p:val>
                                            <p:strVal val="#ppt_x"/>
                                          </p:val>
                                        </p:tav>
                                      </p:tavLst>
                                    </p:anim>
                                    <p:anim calcmode="lin" valueType="num">
                                      <p:cBhvr>
                                        <p:cTn id="122" dur="1000" fill="hold"/>
                                        <p:tgtEl>
                                          <p:spTgt spid="46"/>
                                        </p:tgtEl>
                                        <p:attrNameLst>
                                          <p:attrName>ppt_y</p:attrName>
                                        </p:attrNameLst>
                                      </p:cBhvr>
                                      <p:tavLst>
                                        <p:tav tm="0">
                                          <p:val>
                                            <p:strVal val="#ppt_y+.1"/>
                                          </p:val>
                                        </p:tav>
                                        <p:tav tm="100000">
                                          <p:val>
                                            <p:strVal val="#ppt_y"/>
                                          </p:val>
                                        </p:tav>
                                      </p:tavLst>
                                    </p:anim>
                                  </p:childTnLst>
                                </p:cTn>
                              </p:par>
                              <p:par>
                                <p:cTn id="123" presetID="42" presetClass="entr" presetSubtype="0" fill="hold" nodeType="withEffect">
                                  <p:stCondLst>
                                    <p:cond delay="0"/>
                                  </p:stCondLst>
                                  <p:childTnLst>
                                    <p:set>
                                      <p:cBhvr>
                                        <p:cTn id="124" dur="1" fill="hold">
                                          <p:stCondLst>
                                            <p:cond delay="0"/>
                                          </p:stCondLst>
                                        </p:cTn>
                                        <p:tgtEl>
                                          <p:spTgt spid="47"/>
                                        </p:tgtEl>
                                        <p:attrNameLst>
                                          <p:attrName>style.visibility</p:attrName>
                                        </p:attrNameLst>
                                      </p:cBhvr>
                                      <p:to>
                                        <p:strVal val="visible"/>
                                      </p:to>
                                    </p:set>
                                    <p:animEffect transition="in" filter="fade">
                                      <p:cBhvr>
                                        <p:cTn id="125" dur="1000"/>
                                        <p:tgtEl>
                                          <p:spTgt spid="47"/>
                                        </p:tgtEl>
                                      </p:cBhvr>
                                    </p:animEffect>
                                    <p:anim calcmode="lin" valueType="num">
                                      <p:cBhvr>
                                        <p:cTn id="126" dur="1000" fill="hold"/>
                                        <p:tgtEl>
                                          <p:spTgt spid="47"/>
                                        </p:tgtEl>
                                        <p:attrNameLst>
                                          <p:attrName>ppt_x</p:attrName>
                                        </p:attrNameLst>
                                      </p:cBhvr>
                                      <p:tavLst>
                                        <p:tav tm="0">
                                          <p:val>
                                            <p:strVal val="#ppt_x"/>
                                          </p:val>
                                        </p:tav>
                                        <p:tav tm="100000">
                                          <p:val>
                                            <p:strVal val="#ppt_x"/>
                                          </p:val>
                                        </p:tav>
                                      </p:tavLst>
                                    </p:anim>
                                    <p:anim calcmode="lin" valueType="num">
                                      <p:cBhvr>
                                        <p:cTn id="127" dur="1000" fill="hold"/>
                                        <p:tgtEl>
                                          <p:spTgt spid="47"/>
                                        </p:tgtEl>
                                        <p:attrNameLst>
                                          <p:attrName>ppt_y</p:attrName>
                                        </p:attrNameLst>
                                      </p:cBhvr>
                                      <p:tavLst>
                                        <p:tav tm="0">
                                          <p:val>
                                            <p:strVal val="#ppt_y+.1"/>
                                          </p:val>
                                        </p:tav>
                                        <p:tav tm="100000">
                                          <p:val>
                                            <p:strVal val="#ppt_y"/>
                                          </p:val>
                                        </p:tav>
                                      </p:tavLst>
                                    </p:anim>
                                  </p:childTnLst>
                                </p:cTn>
                              </p:par>
                              <p:par>
                                <p:cTn id="128" presetID="42" presetClass="entr" presetSubtype="0" fill="hold" nodeType="withEffect">
                                  <p:stCondLst>
                                    <p:cond delay="0"/>
                                  </p:stCondLst>
                                  <p:childTnLst>
                                    <p:set>
                                      <p:cBhvr>
                                        <p:cTn id="129" dur="1" fill="hold">
                                          <p:stCondLst>
                                            <p:cond delay="0"/>
                                          </p:stCondLst>
                                        </p:cTn>
                                        <p:tgtEl>
                                          <p:spTgt spid="48"/>
                                        </p:tgtEl>
                                        <p:attrNameLst>
                                          <p:attrName>style.visibility</p:attrName>
                                        </p:attrNameLst>
                                      </p:cBhvr>
                                      <p:to>
                                        <p:strVal val="visible"/>
                                      </p:to>
                                    </p:set>
                                    <p:animEffect transition="in" filter="fade">
                                      <p:cBhvr>
                                        <p:cTn id="130" dur="1000"/>
                                        <p:tgtEl>
                                          <p:spTgt spid="48"/>
                                        </p:tgtEl>
                                      </p:cBhvr>
                                    </p:animEffect>
                                    <p:anim calcmode="lin" valueType="num">
                                      <p:cBhvr>
                                        <p:cTn id="131" dur="1000" fill="hold"/>
                                        <p:tgtEl>
                                          <p:spTgt spid="48"/>
                                        </p:tgtEl>
                                        <p:attrNameLst>
                                          <p:attrName>ppt_x</p:attrName>
                                        </p:attrNameLst>
                                      </p:cBhvr>
                                      <p:tavLst>
                                        <p:tav tm="0">
                                          <p:val>
                                            <p:strVal val="#ppt_x"/>
                                          </p:val>
                                        </p:tav>
                                        <p:tav tm="100000">
                                          <p:val>
                                            <p:strVal val="#ppt_x"/>
                                          </p:val>
                                        </p:tav>
                                      </p:tavLst>
                                    </p:anim>
                                    <p:anim calcmode="lin" valueType="num">
                                      <p:cBhvr>
                                        <p:cTn id="132" dur="1000" fill="hold"/>
                                        <p:tgtEl>
                                          <p:spTgt spid="48"/>
                                        </p:tgtEl>
                                        <p:attrNameLst>
                                          <p:attrName>ppt_y</p:attrName>
                                        </p:attrNameLst>
                                      </p:cBhvr>
                                      <p:tavLst>
                                        <p:tav tm="0">
                                          <p:val>
                                            <p:strVal val="#ppt_y+.1"/>
                                          </p:val>
                                        </p:tav>
                                        <p:tav tm="100000">
                                          <p:val>
                                            <p:strVal val="#ppt_y"/>
                                          </p:val>
                                        </p:tav>
                                      </p:tavLst>
                                    </p:anim>
                                  </p:childTnLst>
                                </p:cTn>
                              </p:par>
                              <p:par>
                                <p:cTn id="133" presetID="42" presetClass="entr" presetSubtype="0" fill="hold" nodeType="withEffect">
                                  <p:stCondLst>
                                    <p:cond delay="0"/>
                                  </p:stCondLst>
                                  <p:childTnLst>
                                    <p:set>
                                      <p:cBhvr>
                                        <p:cTn id="134" dur="1" fill="hold">
                                          <p:stCondLst>
                                            <p:cond delay="0"/>
                                          </p:stCondLst>
                                        </p:cTn>
                                        <p:tgtEl>
                                          <p:spTgt spid="49"/>
                                        </p:tgtEl>
                                        <p:attrNameLst>
                                          <p:attrName>style.visibility</p:attrName>
                                        </p:attrNameLst>
                                      </p:cBhvr>
                                      <p:to>
                                        <p:strVal val="visible"/>
                                      </p:to>
                                    </p:set>
                                    <p:animEffect transition="in" filter="fade">
                                      <p:cBhvr>
                                        <p:cTn id="135" dur="1000"/>
                                        <p:tgtEl>
                                          <p:spTgt spid="49"/>
                                        </p:tgtEl>
                                      </p:cBhvr>
                                    </p:animEffect>
                                    <p:anim calcmode="lin" valueType="num">
                                      <p:cBhvr>
                                        <p:cTn id="136" dur="1000" fill="hold"/>
                                        <p:tgtEl>
                                          <p:spTgt spid="49"/>
                                        </p:tgtEl>
                                        <p:attrNameLst>
                                          <p:attrName>ppt_x</p:attrName>
                                        </p:attrNameLst>
                                      </p:cBhvr>
                                      <p:tavLst>
                                        <p:tav tm="0">
                                          <p:val>
                                            <p:strVal val="#ppt_x"/>
                                          </p:val>
                                        </p:tav>
                                        <p:tav tm="100000">
                                          <p:val>
                                            <p:strVal val="#ppt_x"/>
                                          </p:val>
                                        </p:tav>
                                      </p:tavLst>
                                    </p:anim>
                                    <p:anim calcmode="lin" valueType="num">
                                      <p:cBhvr>
                                        <p:cTn id="137" dur="1000" fill="hold"/>
                                        <p:tgtEl>
                                          <p:spTgt spid="49"/>
                                        </p:tgtEl>
                                        <p:attrNameLst>
                                          <p:attrName>ppt_y</p:attrName>
                                        </p:attrNameLst>
                                      </p:cBhvr>
                                      <p:tavLst>
                                        <p:tav tm="0">
                                          <p:val>
                                            <p:strVal val="#ppt_y+.1"/>
                                          </p:val>
                                        </p:tav>
                                        <p:tav tm="100000">
                                          <p:val>
                                            <p:strVal val="#ppt_y"/>
                                          </p:val>
                                        </p:tav>
                                      </p:tavLst>
                                    </p:anim>
                                  </p:childTnLst>
                                </p:cTn>
                              </p:par>
                              <p:par>
                                <p:cTn id="138" presetID="42" presetClass="entr" presetSubtype="0" fill="hold" nodeType="withEffect">
                                  <p:stCondLst>
                                    <p:cond delay="0"/>
                                  </p:stCondLst>
                                  <p:childTnLst>
                                    <p:set>
                                      <p:cBhvr>
                                        <p:cTn id="139" dur="1" fill="hold">
                                          <p:stCondLst>
                                            <p:cond delay="0"/>
                                          </p:stCondLst>
                                        </p:cTn>
                                        <p:tgtEl>
                                          <p:spTgt spid="53"/>
                                        </p:tgtEl>
                                        <p:attrNameLst>
                                          <p:attrName>style.visibility</p:attrName>
                                        </p:attrNameLst>
                                      </p:cBhvr>
                                      <p:to>
                                        <p:strVal val="visible"/>
                                      </p:to>
                                    </p:set>
                                    <p:animEffect transition="in" filter="fade">
                                      <p:cBhvr>
                                        <p:cTn id="140" dur="1000"/>
                                        <p:tgtEl>
                                          <p:spTgt spid="53"/>
                                        </p:tgtEl>
                                      </p:cBhvr>
                                    </p:animEffect>
                                    <p:anim calcmode="lin" valueType="num">
                                      <p:cBhvr>
                                        <p:cTn id="141" dur="1000" fill="hold"/>
                                        <p:tgtEl>
                                          <p:spTgt spid="53"/>
                                        </p:tgtEl>
                                        <p:attrNameLst>
                                          <p:attrName>ppt_x</p:attrName>
                                        </p:attrNameLst>
                                      </p:cBhvr>
                                      <p:tavLst>
                                        <p:tav tm="0">
                                          <p:val>
                                            <p:strVal val="#ppt_x"/>
                                          </p:val>
                                        </p:tav>
                                        <p:tav tm="100000">
                                          <p:val>
                                            <p:strVal val="#ppt_x"/>
                                          </p:val>
                                        </p:tav>
                                      </p:tavLst>
                                    </p:anim>
                                    <p:anim calcmode="lin" valueType="num">
                                      <p:cBhvr>
                                        <p:cTn id="142" dur="1000" fill="hold"/>
                                        <p:tgtEl>
                                          <p:spTgt spid="53"/>
                                        </p:tgtEl>
                                        <p:attrNameLst>
                                          <p:attrName>ppt_y</p:attrName>
                                        </p:attrNameLst>
                                      </p:cBhvr>
                                      <p:tavLst>
                                        <p:tav tm="0">
                                          <p:val>
                                            <p:strVal val="#ppt_y+.1"/>
                                          </p:val>
                                        </p:tav>
                                        <p:tav tm="100000">
                                          <p:val>
                                            <p:strVal val="#ppt_y"/>
                                          </p:val>
                                        </p:tav>
                                      </p:tavLst>
                                    </p:anim>
                                  </p:childTnLst>
                                </p:cTn>
                              </p:par>
                              <p:par>
                                <p:cTn id="143" presetID="42" presetClass="entr" presetSubtype="0" fill="hold" nodeType="withEffect">
                                  <p:stCondLst>
                                    <p:cond delay="0"/>
                                  </p:stCondLst>
                                  <p:childTnLst>
                                    <p:set>
                                      <p:cBhvr>
                                        <p:cTn id="144" dur="1" fill="hold">
                                          <p:stCondLst>
                                            <p:cond delay="0"/>
                                          </p:stCondLst>
                                        </p:cTn>
                                        <p:tgtEl>
                                          <p:spTgt spid="52"/>
                                        </p:tgtEl>
                                        <p:attrNameLst>
                                          <p:attrName>style.visibility</p:attrName>
                                        </p:attrNameLst>
                                      </p:cBhvr>
                                      <p:to>
                                        <p:strVal val="visible"/>
                                      </p:to>
                                    </p:set>
                                    <p:animEffect transition="in" filter="fade">
                                      <p:cBhvr>
                                        <p:cTn id="145" dur="1000"/>
                                        <p:tgtEl>
                                          <p:spTgt spid="52"/>
                                        </p:tgtEl>
                                      </p:cBhvr>
                                    </p:animEffect>
                                    <p:anim calcmode="lin" valueType="num">
                                      <p:cBhvr>
                                        <p:cTn id="146" dur="1000" fill="hold"/>
                                        <p:tgtEl>
                                          <p:spTgt spid="52"/>
                                        </p:tgtEl>
                                        <p:attrNameLst>
                                          <p:attrName>ppt_x</p:attrName>
                                        </p:attrNameLst>
                                      </p:cBhvr>
                                      <p:tavLst>
                                        <p:tav tm="0">
                                          <p:val>
                                            <p:strVal val="#ppt_x"/>
                                          </p:val>
                                        </p:tav>
                                        <p:tav tm="100000">
                                          <p:val>
                                            <p:strVal val="#ppt_x"/>
                                          </p:val>
                                        </p:tav>
                                      </p:tavLst>
                                    </p:anim>
                                    <p:anim calcmode="lin" valueType="num">
                                      <p:cBhvr>
                                        <p:cTn id="147" dur="1000" fill="hold"/>
                                        <p:tgtEl>
                                          <p:spTgt spid="52"/>
                                        </p:tgtEl>
                                        <p:attrNameLst>
                                          <p:attrName>ppt_y</p:attrName>
                                        </p:attrNameLst>
                                      </p:cBhvr>
                                      <p:tavLst>
                                        <p:tav tm="0">
                                          <p:val>
                                            <p:strVal val="#ppt_y+.1"/>
                                          </p:val>
                                        </p:tav>
                                        <p:tav tm="100000">
                                          <p:val>
                                            <p:strVal val="#ppt_y"/>
                                          </p:val>
                                        </p:tav>
                                      </p:tavLst>
                                    </p:anim>
                                  </p:childTnLst>
                                </p:cTn>
                              </p:par>
                              <p:par>
                                <p:cTn id="148" presetID="42" presetClass="entr" presetSubtype="0" fill="hold" nodeType="withEffect">
                                  <p:stCondLst>
                                    <p:cond delay="0"/>
                                  </p:stCondLst>
                                  <p:childTnLst>
                                    <p:set>
                                      <p:cBhvr>
                                        <p:cTn id="149" dur="1" fill="hold">
                                          <p:stCondLst>
                                            <p:cond delay="0"/>
                                          </p:stCondLst>
                                        </p:cTn>
                                        <p:tgtEl>
                                          <p:spTgt spid="54"/>
                                        </p:tgtEl>
                                        <p:attrNameLst>
                                          <p:attrName>style.visibility</p:attrName>
                                        </p:attrNameLst>
                                      </p:cBhvr>
                                      <p:to>
                                        <p:strVal val="visible"/>
                                      </p:to>
                                    </p:set>
                                    <p:animEffect transition="in" filter="fade">
                                      <p:cBhvr>
                                        <p:cTn id="150" dur="1000"/>
                                        <p:tgtEl>
                                          <p:spTgt spid="54"/>
                                        </p:tgtEl>
                                      </p:cBhvr>
                                    </p:animEffect>
                                    <p:anim calcmode="lin" valueType="num">
                                      <p:cBhvr>
                                        <p:cTn id="151" dur="1000" fill="hold"/>
                                        <p:tgtEl>
                                          <p:spTgt spid="54"/>
                                        </p:tgtEl>
                                        <p:attrNameLst>
                                          <p:attrName>ppt_x</p:attrName>
                                        </p:attrNameLst>
                                      </p:cBhvr>
                                      <p:tavLst>
                                        <p:tav tm="0">
                                          <p:val>
                                            <p:strVal val="#ppt_x"/>
                                          </p:val>
                                        </p:tav>
                                        <p:tav tm="100000">
                                          <p:val>
                                            <p:strVal val="#ppt_x"/>
                                          </p:val>
                                        </p:tav>
                                      </p:tavLst>
                                    </p:anim>
                                    <p:anim calcmode="lin" valueType="num">
                                      <p:cBhvr>
                                        <p:cTn id="152" dur="1000" fill="hold"/>
                                        <p:tgtEl>
                                          <p:spTgt spid="54"/>
                                        </p:tgtEl>
                                        <p:attrNameLst>
                                          <p:attrName>ppt_y</p:attrName>
                                        </p:attrNameLst>
                                      </p:cBhvr>
                                      <p:tavLst>
                                        <p:tav tm="0">
                                          <p:val>
                                            <p:strVal val="#ppt_y+.1"/>
                                          </p:val>
                                        </p:tav>
                                        <p:tav tm="100000">
                                          <p:val>
                                            <p:strVal val="#ppt_y"/>
                                          </p:val>
                                        </p:tav>
                                      </p:tavLst>
                                    </p:anim>
                                  </p:childTnLst>
                                </p:cTn>
                              </p:par>
                              <p:par>
                                <p:cTn id="153" presetID="42" presetClass="entr" presetSubtype="0" fill="hold" nodeType="withEffect">
                                  <p:stCondLst>
                                    <p:cond delay="0"/>
                                  </p:stCondLst>
                                  <p:childTnLst>
                                    <p:set>
                                      <p:cBhvr>
                                        <p:cTn id="154" dur="1" fill="hold">
                                          <p:stCondLst>
                                            <p:cond delay="0"/>
                                          </p:stCondLst>
                                        </p:cTn>
                                        <p:tgtEl>
                                          <p:spTgt spid="55"/>
                                        </p:tgtEl>
                                        <p:attrNameLst>
                                          <p:attrName>style.visibility</p:attrName>
                                        </p:attrNameLst>
                                      </p:cBhvr>
                                      <p:to>
                                        <p:strVal val="visible"/>
                                      </p:to>
                                    </p:set>
                                    <p:animEffect transition="in" filter="fade">
                                      <p:cBhvr>
                                        <p:cTn id="155" dur="1000"/>
                                        <p:tgtEl>
                                          <p:spTgt spid="55"/>
                                        </p:tgtEl>
                                      </p:cBhvr>
                                    </p:animEffect>
                                    <p:anim calcmode="lin" valueType="num">
                                      <p:cBhvr>
                                        <p:cTn id="156" dur="1000" fill="hold"/>
                                        <p:tgtEl>
                                          <p:spTgt spid="55"/>
                                        </p:tgtEl>
                                        <p:attrNameLst>
                                          <p:attrName>ppt_x</p:attrName>
                                        </p:attrNameLst>
                                      </p:cBhvr>
                                      <p:tavLst>
                                        <p:tav tm="0">
                                          <p:val>
                                            <p:strVal val="#ppt_x"/>
                                          </p:val>
                                        </p:tav>
                                        <p:tav tm="100000">
                                          <p:val>
                                            <p:strVal val="#ppt_x"/>
                                          </p:val>
                                        </p:tav>
                                      </p:tavLst>
                                    </p:anim>
                                    <p:anim calcmode="lin" valueType="num">
                                      <p:cBhvr>
                                        <p:cTn id="157" dur="1000" fill="hold"/>
                                        <p:tgtEl>
                                          <p:spTgt spid="55"/>
                                        </p:tgtEl>
                                        <p:attrNameLst>
                                          <p:attrName>ppt_y</p:attrName>
                                        </p:attrNameLst>
                                      </p:cBhvr>
                                      <p:tavLst>
                                        <p:tav tm="0">
                                          <p:val>
                                            <p:strVal val="#ppt_y+.1"/>
                                          </p:val>
                                        </p:tav>
                                        <p:tav tm="100000">
                                          <p:val>
                                            <p:strVal val="#ppt_y"/>
                                          </p:val>
                                        </p:tav>
                                      </p:tavLst>
                                    </p:anim>
                                  </p:childTnLst>
                                </p:cTn>
                              </p:par>
                              <p:par>
                                <p:cTn id="158" presetID="42" presetClass="entr" presetSubtype="0" fill="hold" nodeType="withEffect">
                                  <p:stCondLst>
                                    <p:cond delay="0"/>
                                  </p:stCondLst>
                                  <p:childTnLst>
                                    <p:set>
                                      <p:cBhvr>
                                        <p:cTn id="159" dur="1" fill="hold">
                                          <p:stCondLst>
                                            <p:cond delay="0"/>
                                          </p:stCondLst>
                                        </p:cTn>
                                        <p:tgtEl>
                                          <p:spTgt spid="56"/>
                                        </p:tgtEl>
                                        <p:attrNameLst>
                                          <p:attrName>style.visibility</p:attrName>
                                        </p:attrNameLst>
                                      </p:cBhvr>
                                      <p:to>
                                        <p:strVal val="visible"/>
                                      </p:to>
                                    </p:set>
                                    <p:animEffect transition="in" filter="fade">
                                      <p:cBhvr>
                                        <p:cTn id="160" dur="1000"/>
                                        <p:tgtEl>
                                          <p:spTgt spid="56"/>
                                        </p:tgtEl>
                                      </p:cBhvr>
                                    </p:animEffect>
                                    <p:anim calcmode="lin" valueType="num">
                                      <p:cBhvr>
                                        <p:cTn id="161" dur="1000" fill="hold"/>
                                        <p:tgtEl>
                                          <p:spTgt spid="56"/>
                                        </p:tgtEl>
                                        <p:attrNameLst>
                                          <p:attrName>ppt_x</p:attrName>
                                        </p:attrNameLst>
                                      </p:cBhvr>
                                      <p:tavLst>
                                        <p:tav tm="0">
                                          <p:val>
                                            <p:strVal val="#ppt_x"/>
                                          </p:val>
                                        </p:tav>
                                        <p:tav tm="100000">
                                          <p:val>
                                            <p:strVal val="#ppt_x"/>
                                          </p:val>
                                        </p:tav>
                                      </p:tavLst>
                                    </p:anim>
                                    <p:anim calcmode="lin" valueType="num">
                                      <p:cBhvr>
                                        <p:cTn id="162" dur="1000" fill="hold"/>
                                        <p:tgtEl>
                                          <p:spTgt spid="56"/>
                                        </p:tgtEl>
                                        <p:attrNameLst>
                                          <p:attrName>ppt_y</p:attrName>
                                        </p:attrNameLst>
                                      </p:cBhvr>
                                      <p:tavLst>
                                        <p:tav tm="0">
                                          <p:val>
                                            <p:strVal val="#ppt_y+.1"/>
                                          </p:val>
                                        </p:tav>
                                        <p:tav tm="100000">
                                          <p:val>
                                            <p:strVal val="#ppt_y"/>
                                          </p:val>
                                        </p:tav>
                                      </p:tavLst>
                                    </p:anim>
                                  </p:childTnLst>
                                </p:cTn>
                              </p:par>
                              <p:par>
                                <p:cTn id="163" presetID="42" presetClass="entr" presetSubtype="0" fill="hold" nodeType="withEffect">
                                  <p:stCondLst>
                                    <p:cond delay="0"/>
                                  </p:stCondLst>
                                  <p:childTnLst>
                                    <p:set>
                                      <p:cBhvr>
                                        <p:cTn id="164" dur="1" fill="hold">
                                          <p:stCondLst>
                                            <p:cond delay="0"/>
                                          </p:stCondLst>
                                        </p:cTn>
                                        <p:tgtEl>
                                          <p:spTgt spid="57"/>
                                        </p:tgtEl>
                                        <p:attrNameLst>
                                          <p:attrName>style.visibility</p:attrName>
                                        </p:attrNameLst>
                                      </p:cBhvr>
                                      <p:to>
                                        <p:strVal val="visible"/>
                                      </p:to>
                                    </p:set>
                                    <p:animEffect transition="in" filter="fade">
                                      <p:cBhvr>
                                        <p:cTn id="165" dur="1000"/>
                                        <p:tgtEl>
                                          <p:spTgt spid="57"/>
                                        </p:tgtEl>
                                      </p:cBhvr>
                                    </p:animEffect>
                                    <p:anim calcmode="lin" valueType="num">
                                      <p:cBhvr>
                                        <p:cTn id="166" dur="1000" fill="hold"/>
                                        <p:tgtEl>
                                          <p:spTgt spid="57"/>
                                        </p:tgtEl>
                                        <p:attrNameLst>
                                          <p:attrName>ppt_x</p:attrName>
                                        </p:attrNameLst>
                                      </p:cBhvr>
                                      <p:tavLst>
                                        <p:tav tm="0">
                                          <p:val>
                                            <p:strVal val="#ppt_x"/>
                                          </p:val>
                                        </p:tav>
                                        <p:tav tm="100000">
                                          <p:val>
                                            <p:strVal val="#ppt_x"/>
                                          </p:val>
                                        </p:tav>
                                      </p:tavLst>
                                    </p:anim>
                                    <p:anim calcmode="lin" valueType="num">
                                      <p:cBhvr>
                                        <p:cTn id="167" dur="1000" fill="hold"/>
                                        <p:tgtEl>
                                          <p:spTgt spid="57"/>
                                        </p:tgtEl>
                                        <p:attrNameLst>
                                          <p:attrName>ppt_y</p:attrName>
                                        </p:attrNameLst>
                                      </p:cBhvr>
                                      <p:tavLst>
                                        <p:tav tm="0">
                                          <p:val>
                                            <p:strVal val="#ppt_y+.1"/>
                                          </p:val>
                                        </p:tav>
                                        <p:tav tm="100000">
                                          <p:val>
                                            <p:strVal val="#ppt_y"/>
                                          </p:val>
                                        </p:tav>
                                      </p:tavLst>
                                    </p:anim>
                                  </p:childTnLst>
                                </p:cTn>
                              </p:par>
                              <p:par>
                                <p:cTn id="168" presetID="42" presetClass="entr" presetSubtype="0" fill="hold" nodeType="withEffect">
                                  <p:stCondLst>
                                    <p:cond delay="0"/>
                                  </p:stCondLst>
                                  <p:childTnLst>
                                    <p:set>
                                      <p:cBhvr>
                                        <p:cTn id="169" dur="1" fill="hold">
                                          <p:stCondLst>
                                            <p:cond delay="0"/>
                                          </p:stCondLst>
                                        </p:cTn>
                                        <p:tgtEl>
                                          <p:spTgt spid="58"/>
                                        </p:tgtEl>
                                        <p:attrNameLst>
                                          <p:attrName>style.visibility</p:attrName>
                                        </p:attrNameLst>
                                      </p:cBhvr>
                                      <p:to>
                                        <p:strVal val="visible"/>
                                      </p:to>
                                    </p:set>
                                    <p:animEffect transition="in" filter="fade">
                                      <p:cBhvr>
                                        <p:cTn id="170" dur="1000"/>
                                        <p:tgtEl>
                                          <p:spTgt spid="58"/>
                                        </p:tgtEl>
                                      </p:cBhvr>
                                    </p:animEffect>
                                    <p:anim calcmode="lin" valueType="num">
                                      <p:cBhvr>
                                        <p:cTn id="171" dur="1000" fill="hold"/>
                                        <p:tgtEl>
                                          <p:spTgt spid="58"/>
                                        </p:tgtEl>
                                        <p:attrNameLst>
                                          <p:attrName>ppt_x</p:attrName>
                                        </p:attrNameLst>
                                      </p:cBhvr>
                                      <p:tavLst>
                                        <p:tav tm="0">
                                          <p:val>
                                            <p:strVal val="#ppt_x"/>
                                          </p:val>
                                        </p:tav>
                                        <p:tav tm="100000">
                                          <p:val>
                                            <p:strVal val="#ppt_x"/>
                                          </p:val>
                                        </p:tav>
                                      </p:tavLst>
                                    </p:anim>
                                    <p:anim calcmode="lin" valueType="num">
                                      <p:cBhvr>
                                        <p:cTn id="172" dur="1000" fill="hold"/>
                                        <p:tgtEl>
                                          <p:spTgt spid="58"/>
                                        </p:tgtEl>
                                        <p:attrNameLst>
                                          <p:attrName>ppt_y</p:attrName>
                                        </p:attrNameLst>
                                      </p:cBhvr>
                                      <p:tavLst>
                                        <p:tav tm="0">
                                          <p:val>
                                            <p:strVal val="#ppt_y+.1"/>
                                          </p:val>
                                        </p:tav>
                                        <p:tav tm="100000">
                                          <p:val>
                                            <p:strVal val="#ppt_y"/>
                                          </p:val>
                                        </p:tav>
                                      </p:tavLst>
                                    </p:anim>
                                  </p:childTnLst>
                                </p:cTn>
                              </p:par>
                              <p:par>
                                <p:cTn id="173" presetID="42" presetClass="entr" presetSubtype="0" fill="hold" nodeType="withEffect">
                                  <p:stCondLst>
                                    <p:cond delay="0"/>
                                  </p:stCondLst>
                                  <p:childTnLst>
                                    <p:set>
                                      <p:cBhvr>
                                        <p:cTn id="174" dur="1" fill="hold">
                                          <p:stCondLst>
                                            <p:cond delay="0"/>
                                          </p:stCondLst>
                                        </p:cTn>
                                        <p:tgtEl>
                                          <p:spTgt spid="59"/>
                                        </p:tgtEl>
                                        <p:attrNameLst>
                                          <p:attrName>style.visibility</p:attrName>
                                        </p:attrNameLst>
                                      </p:cBhvr>
                                      <p:to>
                                        <p:strVal val="visible"/>
                                      </p:to>
                                    </p:set>
                                    <p:animEffect transition="in" filter="fade">
                                      <p:cBhvr>
                                        <p:cTn id="175" dur="1000"/>
                                        <p:tgtEl>
                                          <p:spTgt spid="59"/>
                                        </p:tgtEl>
                                      </p:cBhvr>
                                    </p:animEffect>
                                    <p:anim calcmode="lin" valueType="num">
                                      <p:cBhvr>
                                        <p:cTn id="176" dur="1000" fill="hold"/>
                                        <p:tgtEl>
                                          <p:spTgt spid="59"/>
                                        </p:tgtEl>
                                        <p:attrNameLst>
                                          <p:attrName>ppt_x</p:attrName>
                                        </p:attrNameLst>
                                      </p:cBhvr>
                                      <p:tavLst>
                                        <p:tav tm="0">
                                          <p:val>
                                            <p:strVal val="#ppt_x"/>
                                          </p:val>
                                        </p:tav>
                                        <p:tav tm="100000">
                                          <p:val>
                                            <p:strVal val="#ppt_x"/>
                                          </p:val>
                                        </p:tav>
                                      </p:tavLst>
                                    </p:anim>
                                    <p:anim calcmode="lin" valueType="num">
                                      <p:cBhvr>
                                        <p:cTn id="177" dur="1000" fill="hold"/>
                                        <p:tgtEl>
                                          <p:spTgt spid="59"/>
                                        </p:tgtEl>
                                        <p:attrNameLst>
                                          <p:attrName>ppt_y</p:attrName>
                                        </p:attrNameLst>
                                      </p:cBhvr>
                                      <p:tavLst>
                                        <p:tav tm="0">
                                          <p:val>
                                            <p:strVal val="#ppt_y+.1"/>
                                          </p:val>
                                        </p:tav>
                                        <p:tav tm="100000">
                                          <p:val>
                                            <p:strVal val="#ppt_y"/>
                                          </p:val>
                                        </p:tav>
                                      </p:tavLst>
                                    </p:anim>
                                  </p:childTnLst>
                                </p:cTn>
                              </p:par>
                              <p:par>
                                <p:cTn id="178" presetID="42" presetClass="entr" presetSubtype="0" fill="hold" nodeType="withEffect">
                                  <p:stCondLst>
                                    <p:cond delay="0"/>
                                  </p:stCondLst>
                                  <p:childTnLst>
                                    <p:set>
                                      <p:cBhvr>
                                        <p:cTn id="179" dur="1" fill="hold">
                                          <p:stCondLst>
                                            <p:cond delay="0"/>
                                          </p:stCondLst>
                                        </p:cTn>
                                        <p:tgtEl>
                                          <p:spTgt spid="60"/>
                                        </p:tgtEl>
                                        <p:attrNameLst>
                                          <p:attrName>style.visibility</p:attrName>
                                        </p:attrNameLst>
                                      </p:cBhvr>
                                      <p:to>
                                        <p:strVal val="visible"/>
                                      </p:to>
                                    </p:set>
                                    <p:animEffect transition="in" filter="fade">
                                      <p:cBhvr>
                                        <p:cTn id="180" dur="1000"/>
                                        <p:tgtEl>
                                          <p:spTgt spid="60"/>
                                        </p:tgtEl>
                                      </p:cBhvr>
                                    </p:animEffect>
                                    <p:anim calcmode="lin" valueType="num">
                                      <p:cBhvr>
                                        <p:cTn id="181" dur="1000" fill="hold"/>
                                        <p:tgtEl>
                                          <p:spTgt spid="60"/>
                                        </p:tgtEl>
                                        <p:attrNameLst>
                                          <p:attrName>ppt_x</p:attrName>
                                        </p:attrNameLst>
                                      </p:cBhvr>
                                      <p:tavLst>
                                        <p:tav tm="0">
                                          <p:val>
                                            <p:strVal val="#ppt_x"/>
                                          </p:val>
                                        </p:tav>
                                        <p:tav tm="100000">
                                          <p:val>
                                            <p:strVal val="#ppt_x"/>
                                          </p:val>
                                        </p:tav>
                                      </p:tavLst>
                                    </p:anim>
                                    <p:anim calcmode="lin" valueType="num">
                                      <p:cBhvr>
                                        <p:cTn id="182" dur="1000" fill="hold"/>
                                        <p:tgtEl>
                                          <p:spTgt spid="60"/>
                                        </p:tgtEl>
                                        <p:attrNameLst>
                                          <p:attrName>ppt_y</p:attrName>
                                        </p:attrNameLst>
                                      </p:cBhvr>
                                      <p:tavLst>
                                        <p:tav tm="0">
                                          <p:val>
                                            <p:strVal val="#ppt_y+.1"/>
                                          </p:val>
                                        </p:tav>
                                        <p:tav tm="100000">
                                          <p:val>
                                            <p:strVal val="#ppt_y"/>
                                          </p:val>
                                        </p:tav>
                                      </p:tavLst>
                                    </p:anim>
                                  </p:childTnLst>
                                </p:cTn>
                              </p:par>
                              <p:par>
                                <p:cTn id="183" presetID="42" presetClass="entr" presetSubtype="0" fill="hold" nodeType="withEffect">
                                  <p:stCondLst>
                                    <p:cond delay="0"/>
                                  </p:stCondLst>
                                  <p:childTnLst>
                                    <p:set>
                                      <p:cBhvr>
                                        <p:cTn id="184" dur="1" fill="hold">
                                          <p:stCondLst>
                                            <p:cond delay="0"/>
                                          </p:stCondLst>
                                        </p:cTn>
                                        <p:tgtEl>
                                          <p:spTgt spid="61"/>
                                        </p:tgtEl>
                                        <p:attrNameLst>
                                          <p:attrName>style.visibility</p:attrName>
                                        </p:attrNameLst>
                                      </p:cBhvr>
                                      <p:to>
                                        <p:strVal val="visible"/>
                                      </p:to>
                                    </p:set>
                                    <p:animEffect transition="in" filter="fade">
                                      <p:cBhvr>
                                        <p:cTn id="185" dur="1000"/>
                                        <p:tgtEl>
                                          <p:spTgt spid="61"/>
                                        </p:tgtEl>
                                      </p:cBhvr>
                                    </p:animEffect>
                                    <p:anim calcmode="lin" valueType="num">
                                      <p:cBhvr>
                                        <p:cTn id="186" dur="1000" fill="hold"/>
                                        <p:tgtEl>
                                          <p:spTgt spid="61"/>
                                        </p:tgtEl>
                                        <p:attrNameLst>
                                          <p:attrName>ppt_x</p:attrName>
                                        </p:attrNameLst>
                                      </p:cBhvr>
                                      <p:tavLst>
                                        <p:tav tm="0">
                                          <p:val>
                                            <p:strVal val="#ppt_x"/>
                                          </p:val>
                                        </p:tav>
                                        <p:tav tm="100000">
                                          <p:val>
                                            <p:strVal val="#ppt_x"/>
                                          </p:val>
                                        </p:tav>
                                      </p:tavLst>
                                    </p:anim>
                                    <p:anim calcmode="lin" valueType="num">
                                      <p:cBhvr>
                                        <p:cTn id="187" dur="1000" fill="hold"/>
                                        <p:tgtEl>
                                          <p:spTgt spid="61"/>
                                        </p:tgtEl>
                                        <p:attrNameLst>
                                          <p:attrName>ppt_y</p:attrName>
                                        </p:attrNameLst>
                                      </p:cBhvr>
                                      <p:tavLst>
                                        <p:tav tm="0">
                                          <p:val>
                                            <p:strVal val="#ppt_y+.1"/>
                                          </p:val>
                                        </p:tav>
                                        <p:tav tm="100000">
                                          <p:val>
                                            <p:strVal val="#ppt_y"/>
                                          </p:val>
                                        </p:tav>
                                      </p:tavLst>
                                    </p:anim>
                                  </p:childTnLst>
                                </p:cTn>
                              </p:par>
                              <p:par>
                                <p:cTn id="188" presetID="42" presetClass="entr" presetSubtype="0" fill="hold" nodeType="withEffect">
                                  <p:stCondLst>
                                    <p:cond delay="0"/>
                                  </p:stCondLst>
                                  <p:childTnLst>
                                    <p:set>
                                      <p:cBhvr>
                                        <p:cTn id="189" dur="1" fill="hold">
                                          <p:stCondLst>
                                            <p:cond delay="0"/>
                                          </p:stCondLst>
                                        </p:cTn>
                                        <p:tgtEl>
                                          <p:spTgt spid="1124"/>
                                        </p:tgtEl>
                                        <p:attrNameLst>
                                          <p:attrName>style.visibility</p:attrName>
                                        </p:attrNameLst>
                                      </p:cBhvr>
                                      <p:to>
                                        <p:strVal val="visible"/>
                                      </p:to>
                                    </p:set>
                                    <p:animEffect transition="in" filter="fade">
                                      <p:cBhvr>
                                        <p:cTn id="190" dur="1000"/>
                                        <p:tgtEl>
                                          <p:spTgt spid="1124"/>
                                        </p:tgtEl>
                                      </p:cBhvr>
                                    </p:animEffect>
                                    <p:anim calcmode="lin" valueType="num">
                                      <p:cBhvr>
                                        <p:cTn id="191" dur="1000" fill="hold"/>
                                        <p:tgtEl>
                                          <p:spTgt spid="1124"/>
                                        </p:tgtEl>
                                        <p:attrNameLst>
                                          <p:attrName>ppt_x</p:attrName>
                                        </p:attrNameLst>
                                      </p:cBhvr>
                                      <p:tavLst>
                                        <p:tav tm="0">
                                          <p:val>
                                            <p:strVal val="#ppt_x"/>
                                          </p:val>
                                        </p:tav>
                                        <p:tav tm="100000">
                                          <p:val>
                                            <p:strVal val="#ppt_x"/>
                                          </p:val>
                                        </p:tav>
                                      </p:tavLst>
                                    </p:anim>
                                    <p:anim calcmode="lin" valueType="num">
                                      <p:cBhvr>
                                        <p:cTn id="192" dur="1000" fill="hold"/>
                                        <p:tgtEl>
                                          <p:spTgt spid="1124"/>
                                        </p:tgtEl>
                                        <p:attrNameLst>
                                          <p:attrName>ppt_y</p:attrName>
                                        </p:attrNameLst>
                                      </p:cBhvr>
                                      <p:tavLst>
                                        <p:tav tm="0">
                                          <p:val>
                                            <p:strVal val="#ppt_y+.1"/>
                                          </p:val>
                                        </p:tav>
                                        <p:tav tm="100000">
                                          <p:val>
                                            <p:strVal val="#ppt_y"/>
                                          </p:val>
                                        </p:tav>
                                      </p:tavLst>
                                    </p:anim>
                                  </p:childTnLst>
                                </p:cTn>
                              </p:par>
                              <p:par>
                                <p:cTn id="193" presetID="42" presetClass="entr" presetSubtype="0" fill="hold" grpId="0" nodeType="withEffect">
                                  <p:stCondLst>
                                    <p:cond delay="0"/>
                                  </p:stCondLst>
                                  <p:childTnLst>
                                    <p:set>
                                      <p:cBhvr>
                                        <p:cTn id="194" dur="1" fill="hold">
                                          <p:stCondLst>
                                            <p:cond delay="0"/>
                                          </p:stCondLst>
                                        </p:cTn>
                                        <p:tgtEl>
                                          <p:spTgt spid="9"/>
                                        </p:tgtEl>
                                        <p:attrNameLst>
                                          <p:attrName>style.visibility</p:attrName>
                                        </p:attrNameLst>
                                      </p:cBhvr>
                                      <p:to>
                                        <p:strVal val="visible"/>
                                      </p:to>
                                    </p:set>
                                    <p:animEffect transition="in" filter="fade">
                                      <p:cBhvr>
                                        <p:cTn id="195" dur="1000"/>
                                        <p:tgtEl>
                                          <p:spTgt spid="9"/>
                                        </p:tgtEl>
                                      </p:cBhvr>
                                    </p:animEffect>
                                    <p:anim calcmode="lin" valueType="num">
                                      <p:cBhvr>
                                        <p:cTn id="196" dur="1000" fill="hold"/>
                                        <p:tgtEl>
                                          <p:spTgt spid="9"/>
                                        </p:tgtEl>
                                        <p:attrNameLst>
                                          <p:attrName>ppt_x</p:attrName>
                                        </p:attrNameLst>
                                      </p:cBhvr>
                                      <p:tavLst>
                                        <p:tav tm="0">
                                          <p:val>
                                            <p:strVal val="#ppt_x"/>
                                          </p:val>
                                        </p:tav>
                                        <p:tav tm="100000">
                                          <p:val>
                                            <p:strVal val="#ppt_x"/>
                                          </p:val>
                                        </p:tav>
                                      </p:tavLst>
                                    </p:anim>
                                    <p:anim calcmode="lin" valueType="num">
                                      <p:cBhvr>
                                        <p:cTn id="197"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1" grpId="0" animBg="1"/>
      <p:bldP spid="32" grpId="0" animBg="1"/>
      <p:bldP spid="33" grpId="0" animBg="1"/>
      <p:bldP spid="34" grpId="0" animBg="1"/>
      <p:bldP spid="35" grpId="0" animBg="1"/>
      <p:bldP spid="2" grpId="0"/>
      <p:bldP spid="9"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858"/>
        <p:cNvGrpSpPr/>
        <p:nvPr/>
      </p:nvGrpSpPr>
      <p:grpSpPr>
        <a:xfrm>
          <a:off x="0" y="0"/>
          <a:ext cx="0" cy="0"/>
          <a:chOff x="0" y="0"/>
          <a:chExt cx="0" cy="0"/>
        </a:xfrm>
      </p:grpSpPr>
      <p:sp>
        <p:nvSpPr>
          <p:cNvPr id="859" name="Google Shape;859;p43"/>
          <p:cNvSpPr txBox="1">
            <a:spLocks noGrp="1"/>
          </p:cNvSpPr>
          <p:nvPr>
            <p:ph type="title"/>
          </p:nvPr>
        </p:nvSpPr>
        <p:spPr>
          <a:xfrm>
            <a:off x="1400100" y="604850"/>
            <a:ext cx="63438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tx1"/>
                </a:solidFill>
              </a:rPr>
              <a:t>DEPTH-FIRST</a:t>
            </a:r>
            <a:r>
              <a:rPr lang="en"/>
              <a:t> SEARCH (DFS)</a:t>
            </a:r>
            <a:endParaRPr/>
          </a:p>
        </p:txBody>
      </p:sp>
      <p:grpSp>
        <p:nvGrpSpPr>
          <p:cNvPr id="1137" name="Google Shape;1137;p43"/>
          <p:cNvGrpSpPr/>
          <p:nvPr/>
        </p:nvGrpSpPr>
        <p:grpSpPr>
          <a:xfrm>
            <a:off x="8054613" y="4247439"/>
            <a:ext cx="271451" cy="488410"/>
            <a:chOff x="8063823" y="2506947"/>
            <a:chExt cx="198009" cy="356296"/>
          </a:xfrm>
        </p:grpSpPr>
        <p:sp>
          <p:nvSpPr>
            <p:cNvPr id="1138" name="Google Shape;1138;p43"/>
            <p:cNvSpPr/>
            <p:nvPr/>
          </p:nvSpPr>
          <p:spPr>
            <a:xfrm>
              <a:off x="8063823" y="2506947"/>
              <a:ext cx="198009" cy="39628"/>
            </a:xfrm>
            <a:custGeom>
              <a:avLst/>
              <a:gdLst/>
              <a:ahLst/>
              <a:cxnLst/>
              <a:rect l="l" t="t" r="r" b="b"/>
              <a:pathLst>
                <a:path w="4512" h="903" extrusionOk="0">
                  <a:moveTo>
                    <a:pt x="1" y="0"/>
                  </a:moveTo>
                  <a:lnTo>
                    <a:pt x="1" y="902"/>
                  </a:lnTo>
                  <a:lnTo>
                    <a:pt x="4511" y="902"/>
                  </a:lnTo>
                  <a:lnTo>
                    <a:pt x="4511"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43"/>
            <p:cNvSpPr/>
            <p:nvPr/>
          </p:nvSpPr>
          <p:spPr>
            <a:xfrm>
              <a:off x="8063823" y="2823615"/>
              <a:ext cx="198009" cy="39628"/>
            </a:xfrm>
            <a:custGeom>
              <a:avLst/>
              <a:gdLst/>
              <a:ahLst/>
              <a:cxnLst/>
              <a:rect l="l" t="t" r="r" b="b"/>
              <a:pathLst>
                <a:path w="4512" h="903" extrusionOk="0">
                  <a:moveTo>
                    <a:pt x="1" y="1"/>
                  </a:moveTo>
                  <a:lnTo>
                    <a:pt x="1" y="903"/>
                  </a:lnTo>
                  <a:lnTo>
                    <a:pt x="4511" y="903"/>
                  </a:lnTo>
                  <a:lnTo>
                    <a:pt x="4511" y="1"/>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43"/>
            <p:cNvSpPr/>
            <p:nvPr/>
          </p:nvSpPr>
          <p:spPr>
            <a:xfrm>
              <a:off x="8082122" y="2546531"/>
              <a:ext cx="159917" cy="275642"/>
            </a:xfrm>
            <a:custGeom>
              <a:avLst/>
              <a:gdLst/>
              <a:ahLst/>
              <a:cxnLst/>
              <a:rect l="l" t="t" r="r" b="b"/>
              <a:pathLst>
                <a:path w="3644" h="6281" extrusionOk="0">
                  <a:moveTo>
                    <a:pt x="0" y="0"/>
                  </a:moveTo>
                  <a:lnTo>
                    <a:pt x="0" y="1735"/>
                  </a:lnTo>
                  <a:lnTo>
                    <a:pt x="1214" y="2915"/>
                  </a:lnTo>
                  <a:lnTo>
                    <a:pt x="1214" y="3366"/>
                  </a:lnTo>
                  <a:lnTo>
                    <a:pt x="0" y="4511"/>
                  </a:lnTo>
                  <a:lnTo>
                    <a:pt x="0" y="6280"/>
                  </a:lnTo>
                  <a:lnTo>
                    <a:pt x="3643" y="6280"/>
                  </a:lnTo>
                  <a:lnTo>
                    <a:pt x="3643" y="4511"/>
                  </a:lnTo>
                  <a:lnTo>
                    <a:pt x="2463" y="3366"/>
                  </a:lnTo>
                  <a:lnTo>
                    <a:pt x="2463" y="2915"/>
                  </a:lnTo>
                  <a:lnTo>
                    <a:pt x="3643" y="1735"/>
                  </a:lnTo>
                  <a:lnTo>
                    <a:pt x="3643"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43"/>
            <p:cNvSpPr/>
            <p:nvPr/>
          </p:nvSpPr>
          <p:spPr>
            <a:xfrm>
              <a:off x="8086686" y="2756648"/>
              <a:ext cx="152281" cy="65520"/>
            </a:xfrm>
            <a:custGeom>
              <a:avLst/>
              <a:gdLst/>
              <a:ahLst/>
              <a:cxnLst/>
              <a:rect l="l" t="t" r="r" b="b"/>
              <a:pathLst>
                <a:path w="3470" h="1493" extrusionOk="0">
                  <a:moveTo>
                    <a:pt x="1527" y="0"/>
                  </a:moveTo>
                  <a:lnTo>
                    <a:pt x="0" y="1492"/>
                  </a:lnTo>
                  <a:lnTo>
                    <a:pt x="3470" y="1492"/>
                  </a:lnTo>
                  <a:lnTo>
                    <a:pt x="19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43"/>
            <p:cNvSpPr/>
            <p:nvPr/>
          </p:nvSpPr>
          <p:spPr>
            <a:xfrm>
              <a:off x="8086686" y="2756648"/>
              <a:ext cx="152281" cy="65520"/>
            </a:xfrm>
            <a:custGeom>
              <a:avLst/>
              <a:gdLst/>
              <a:ahLst/>
              <a:cxnLst/>
              <a:rect l="l" t="t" r="r" b="b"/>
              <a:pathLst>
                <a:path w="3470" h="1493" fill="none" extrusionOk="0">
                  <a:moveTo>
                    <a:pt x="1527" y="0"/>
                  </a:moveTo>
                  <a:lnTo>
                    <a:pt x="0" y="1492"/>
                  </a:lnTo>
                  <a:lnTo>
                    <a:pt x="3470" y="1492"/>
                  </a:lnTo>
                  <a:lnTo>
                    <a:pt x="194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43"/>
            <p:cNvSpPr/>
            <p:nvPr/>
          </p:nvSpPr>
          <p:spPr>
            <a:xfrm>
              <a:off x="8153654" y="2726192"/>
              <a:ext cx="18344" cy="19836"/>
            </a:xfrm>
            <a:custGeom>
              <a:avLst/>
              <a:gdLst/>
              <a:ahLst/>
              <a:cxnLst/>
              <a:rect l="l" t="t" r="r" b="b"/>
              <a:pathLst>
                <a:path w="418" h="452" extrusionOk="0">
                  <a:moveTo>
                    <a:pt x="1" y="0"/>
                  </a:moveTo>
                  <a:lnTo>
                    <a:pt x="1" y="451"/>
                  </a:lnTo>
                  <a:lnTo>
                    <a:pt x="417" y="451"/>
                  </a:lnTo>
                  <a:lnTo>
                    <a:pt x="41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43"/>
            <p:cNvSpPr/>
            <p:nvPr/>
          </p:nvSpPr>
          <p:spPr>
            <a:xfrm>
              <a:off x="8153654" y="2698765"/>
              <a:ext cx="18344" cy="19836"/>
            </a:xfrm>
            <a:custGeom>
              <a:avLst/>
              <a:gdLst/>
              <a:ahLst/>
              <a:cxnLst/>
              <a:rect l="l" t="t" r="r" b="b"/>
              <a:pathLst>
                <a:path w="418" h="452" extrusionOk="0">
                  <a:moveTo>
                    <a:pt x="1" y="1"/>
                  </a:moveTo>
                  <a:lnTo>
                    <a:pt x="1" y="452"/>
                  </a:lnTo>
                  <a:lnTo>
                    <a:pt x="417" y="452"/>
                  </a:lnTo>
                  <a:lnTo>
                    <a:pt x="41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43"/>
            <p:cNvSpPr/>
            <p:nvPr/>
          </p:nvSpPr>
          <p:spPr>
            <a:xfrm>
              <a:off x="8124734" y="2628726"/>
              <a:ext cx="74648" cy="27472"/>
            </a:xfrm>
            <a:custGeom>
              <a:avLst/>
              <a:gdLst/>
              <a:ahLst/>
              <a:cxnLst/>
              <a:rect l="l" t="t" r="r" b="b"/>
              <a:pathLst>
                <a:path w="1701" h="626" extrusionOk="0">
                  <a:moveTo>
                    <a:pt x="1" y="1"/>
                  </a:moveTo>
                  <a:lnTo>
                    <a:pt x="660" y="625"/>
                  </a:lnTo>
                  <a:lnTo>
                    <a:pt x="1076" y="625"/>
                  </a:lnTo>
                  <a:lnTo>
                    <a:pt x="17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49" name="Google Shape;1149;p43"/>
          <p:cNvSpPr/>
          <p:nvPr/>
        </p:nvSpPr>
        <p:spPr>
          <a:xfrm rot="10800000">
            <a:off x="873457" y="538167"/>
            <a:ext cx="358302" cy="354998"/>
          </a:xfrm>
          <a:custGeom>
            <a:avLst/>
            <a:gdLst/>
            <a:ahLst/>
            <a:cxnLst/>
            <a:rect l="l" t="t" r="r" b="b"/>
            <a:pathLst>
              <a:path w="3678" h="3644" fill="none" extrusionOk="0">
                <a:moveTo>
                  <a:pt x="3157" y="0"/>
                </a:moveTo>
                <a:lnTo>
                  <a:pt x="1839" y="1319"/>
                </a:lnTo>
                <a:lnTo>
                  <a:pt x="486" y="0"/>
                </a:lnTo>
                <a:lnTo>
                  <a:pt x="0" y="486"/>
                </a:lnTo>
                <a:lnTo>
                  <a:pt x="1319" y="1805"/>
                </a:lnTo>
                <a:lnTo>
                  <a:pt x="0" y="3158"/>
                </a:lnTo>
                <a:lnTo>
                  <a:pt x="486" y="3643"/>
                </a:lnTo>
                <a:lnTo>
                  <a:pt x="1839" y="2325"/>
                </a:lnTo>
                <a:lnTo>
                  <a:pt x="3157" y="3643"/>
                </a:lnTo>
                <a:lnTo>
                  <a:pt x="3678" y="3158"/>
                </a:lnTo>
                <a:lnTo>
                  <a:pt x="2325" y="1805"/>
                </a:lnTo>
                <a:lnTo>
                  <a:pt x="3678" y="486"/>
                </a:lnTo>
                <a:lnTo>
                  <a:pt x="3157" y="0"/>
                </a:lnTo>
                <a:lnTo>
                  <a:pt x="3157" y="0"/>
                </a:lnTo>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Oval 29">
            <a:extLst>
              <a:ext uri="{FF2B5EF4-FFF2-40B4-BE49-F238E27FC236}">
                <a16:creationId xmlns:a16="http://schemas.microsoft.com/office/drawing/2014/main" id="{8C7F25AD-ED8E-43E4-D227-CBC8EAED6B61}"/>
              </a:ext>
            </a:extLst>
          </p:cNvPr>
          <p:cNvSpPr/>
          <p:nvPr/>
        </p:nvSpPr>
        <p:spPr>
          <a:xfrm>
            <a:off x="5140334" y="1427703"/>
            <a:ext cx="358193" cy="354999"/>
          </a:xfrm>
          <a:prstGeom prst="ellipse">
            <a:avLst/>
          </a:prstGeom>
          <a:solidFill>
            <a:schemeClr val="bg2">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a</a:t>
            </a:r>
          </a:p>
        </p:txBody>
      </p:sp>
      <p:sp>
        <p:nvSpPr>
          <p:cNvPr id="31" name="Oval 30">
            <a:extLst>
              <a:ext uri="{FF2B5EF4-FFF2-40B4-BE49-F238E27FC236}">
                <a16:creationId xmlns:a16="http://schemas.microsoft.com/office/drawing/2014/main" id="{87AD9569-5F92-DCD2-CB3D-31160AFD60CE}"/>
              </a:ext>
            </a:extLst>
          </p:cNvPr>
          <p:cNvSpPr/>
          <p:nvPr/>
        </p:nvSpPr>
        <p:spPr>
          <a:xfrm>
            <a:off x="5140332" y="2109448"/>
            <a:ext cx="358193" cy="354999"/>
          </a:xfrm>
          <a:prstGeom prst="ellipse">
            <a:avLst/>
          </a:prstGeom>
          <a:solidFill>
            <a:schemeClr val="bg2">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c</a:t>
            </a:r>
          </a:p>
        </p:txBody>
      </p:sp>
      <p:sp>
        <p:nvSpPr>
          <p:cNvPr id="32" name="Oval 31">
            <a:extLst>
              <a:ext uri="{FF2B5EF4-FFF2-40B4-BE49-F238E27FC236}">
                <a16:creationId xmlns:a16="http://schemas.microsoft.com/office/drawing/2014/main" id="{921553EB-5527-A9BE-3499-05962DC75E3B}"/>
              </a:ext>
            </a:extLst>
          </p:cNvPr>
          <p:cNvSpPr/>
          <p:nvPr/>
        </p:nvSpPr>
        <p:spPr>
          <a:xfrm>
            <a:off x="6085510" y="2834829"/>
            <a:ext cx="358193" cy="354999"/>
          </a:xfrm>
          <a:prstGeom prst="ellipse">
            <a:avLst/>
          </a:prstGeom>
          <a:solidFill>
            <a:schemeClr val="bg2">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f</a:t>
            </a:r>
          </a:p>
        </p:txBody>
      </p:sp>
      <p:sp>
        <p:nvSpPr>
          <p:cNvPr id="33" name="Oval 32">
            <a:extLst>
              <a:ext uri="{FF2B5EF4-FFF2-40B4-BE49-F238E27FC236}">
                <a16:creationId xmlns:a16="http://schemas.microsoft.com/office/drawing/2014/main" id="{F34CCB29-E0F5-1A22-1961-52337662E4B2}"/>
              </a:ext>
            </a:extLst>
          </p:cNvPr>
          <p:cNvSpPr/>
          <p:nvPr/>
        </p:nvSpPr>
        <p:spPr>
          <a:xfrm>
            <a:off x="6095569" y="3531945"/>
            <a:ext cx="358193" cy="354999"/>
          </a:xfrm>
          <a:prstGeom prst="ellipse">
            <a:avLst/>
          </a:prstGeom>
          <a:solidFill>
            <a:schemeClr val="bg2">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b</a:t>
            </a:r>
          </a:p>
        </p:txBody>
      </p:sp>
      <p:sp>
        <p:nvSpPr>
          <p:cNvPr id="34" name="Oval 33">
            <a:extLst>
              <a:ext uri="{FF2B5EF4-FFF2-40B4-BE49-F238E27FC236}">
                <a16:creationId xmlns:a16="http://schemas.microsoft.com/office/drawing/2014/main" id="{28E28307-332B-316A-BAD2-A02AB28B3E4D}"/>
              </a:ext>
            </a:extLst>
          </p:cNvPr>
          <p:cNvSpPr/>
          <p:nvPr/>
        </p:nvSpPr>
        <p:spPr>
          <a:xfrm>
            <a:off x="6085509" y="4249574"/>
            <a:ext cx="358193" cy="354999"/>
          </a:xfrm>
          <a:prstGeom prst="ellipse">
            <a:avLst/>
          </a:prstGeom>
          <a:solidFill>
            <a:schemeClr val="bg2">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e</a:t>
            </a:r>
          </a:p>
        </p:txBody>
      </p:sp>
      <p:sp>
        <p:nvSpPr>
          <p:cNvPr id="35" name="Oval 34">
            <a:extLst>
              <a:ext uri="{FF2B5EF4-FFF2-40B4-BE49-F238E27FC236}">
                <a16:creationId xmlns:a16="http://schemas.microsoft.com/office/drawing/2014/main" id="{6D355BF8-3F05-E99B-065B-2927C9666B6E}"/>
              </a:ext>
            </a:extLst>
          </p:cNvPr>
          <p:cNvSpPr/>
          <p:nvPr/>
        </p:nvSpPr>
        <p:spPr>
          <a:xfrm>
            <a:off x="5140331" y="2791193"/>
            <a:ext cx="358193" cy="354999"/>
          </a:xfrm>
          <a:prstGeom prst="ellipse">
            <a:avLst/>
          </a:prstGeom>
          <a:solidFill>
            <a:schemeClr val="bg2">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d</a:t>
            </a:r>
          </a:p>
        </p:txBody>
      </p:sp>
      <p:cxnSp>
        <p:nvCxnSpPr>
          <p:cNvPr id="36" name="Straight Connector 35">
            <a:extLst>
              <a:ext uri="{FF2B5EF4-FFF2-40B4-BE49-F238E27FC236}">
                <a16:creationId xmlns:a16="http://schemas.microsoft.com/office/drawing/2014/main" id="{1978D4CE-E189-11E9-2BD4-F88790A636B0}"/>
              </a:ext>
            </a:extLst>
          </p:cNvPr>
          <p:cNvCxnSpPr>
            <a:stCxn id="30" idx="4"/>
            <a:endCxn id="31" idx="0"/>
          </p:cNvCxnSpPr>
          <p:nvPr/>
        </p:nvCxnSpPr>
        <p:spPr>
          <a:xfrm flipH="1">
            <a:off x="5319429" y="1782702"/>
            <a:ext cx="2" cy="326746"/>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51605217-23F1-8D78-4AE1-20A01C29AEE8}"/>
              </a:ext>
            </a:extLst>
          </p:cNvPr>
          <p:cNvCxnSpPr>
            <a:stCxn id="31" idx="4"/>
            <a:endCxn id="35" idx="0"/>
          </p:cNvCxnSpPr>
          <p:nvPr/>
        </p:nvCxnSpPr>
        <p:spPr>
          <a:xfrm flipH="1">
            <a:off x="5319428" y="2464447"/>
            <a:ext cx="1" cy="326746"/>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39F93FBE-AF50-67A7-0D4E-99D80C792704}"/>
              </a:ext>
            </a:extLst>
          </p:cNvPr>
          <p:cNvCxnSpPr>
            <a:stCxn id="32" idx="4"/>
            <a:endCxn id="33" idx="0"/>
          </p:cNvCxnSpPr>
          <p:nvPr/>
        </p:nvCxnSpPr>
        <p:spPr>
          <a:xfrm>
            <a:off x="6264607" y="3189828"/>
            <a:ext cx="10059" cy="34211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66D659A1-D88E-5CE5-5710-CEBB18B9115A}"/>
              </a:ext>
            </a:extLst>
          </p:cNvPr>
          <p:cNvCxnSpPr>
            <a:stCxn id="33" idx="4"/>
            <a:endCxn id="34" idx="0"/>
          </p:cNvCxnSpPr>
          <p:nvPr/>
        </p:nvCxnSpPr>
        <p:spPr>
          <a:xfrm flipH="1">
            <a:off x="6264606" y="3886944"/>
            <a:ext cx="10060" cy="36263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B1575C06-C3D7-D3DC-8C60-6D4D2AAF2E1F}"/>
              </a:ext>
            </a:extLst>
          </p:cNvPr>
          <p:cNvCxnSpPr>
            <a:cxnSpLocks/>
            <a:stCxn id="31" idx="5"/>
            <a:endCxn id="32" idx="1"/>
          </p:cNvCxnSpPr>
          <p:nvPr/>
        </p:nvCxnSpPr>
        <p:spPr>
          <a:xfrm>
            <a:off x="5446069" y="2412459"/>
            <a:ext cx="691897" cy="474358"/>
          </a:xfrm>
          <a:prstGeom prst="line">
            <a:avLst/>
          </a:prstGeom>
          <a:ln w="28575"/>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3">
            <p14:nvContentPartPr>
              <p14:cNvPr id="45" name="Ink 44">
                <a:extLst>
                  <a:ext uri="{FF2B5EF4-FFF2-40B4-BE49-F238E27FC236}">
                    <a16:creationId xmlns:a16="http://schemas.microsoft.com/office/drawing/2014/main" id="{2FAAD8F8-A5CD-353D-AF6C-37F7630799CD}"/>
                  </a:ext>
                </a:extLst>
              </p14:cNvPr>
              <p14:cNvContentPartPr/>
              <p14:nvPr/>
            </p14:nvContentPartPr>
            <p14:xfrm>
              <a:off x="5044773" y="2769577"/>
              <a:ext cx="86400" cy="134280"/>
            </p14:xfrm>
          </p:contentPart>
        </mc:Choice>
        <mc:Fallback xmlns="">
          <p:pic>
            <p:nvPicPr>
              <p:cNvPr id="45" name="Ink 44">
                <a:extLst>
                  <a:ext uri="{FF2B5EF4-FFF2-40B4-BE49-F238E27FC236}">
                    <a16:creationId xmlns:a16="http://schemas.microsoft.com/office/drawing/2014/main" id="{2FAAD8F8-A5CD-353D-AF6C-37F7630799CD}"/>
                  </a:ext>
                </a:extLst>
              </p:cNvPr>
              <p:cNvPicPr/>
              <p:nvPr/>
            </p:nvPicPr>
            <p:blipFill>
              <a:blip r:embed="rId4"/>
              <a:stretch>
                <a:fillRect/>
              </a:stretch>
            </p:blipFill>
            <p:spPr>
              <a:xfrm>
                <a:off x="5035773" y="2760577"/>
                <a:ext cx="104040" cy="1519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46" name="Ink 45">
                <a:extLst>
                  <a:ext uri="{FF2B5EF4-FFF2-40B4-BE49-F238E27FC236}">
                    <a16:creationId xmlns:a16="http://schemas.microsoft.com/office/drawing/2014/main" id="{E5EE7E5A-C4B5-1E2E-A8E4-B8D18A3DE665}"/>
                  </a:ext>
                </a:extLst>
              </p14:cNvPr>
              <p14:cNvContentPartPr/>
              <p14:nvPr/>
            </p14:nvContentPartPr>
            <p14:xfrm>
              <a:off x="4978533" y="2533057"/>
              <a:ext cx="14760" cy="88560"/>
            </p14:xfrm>
          </p:contentPart>
        </mc:Choice>
        <mc:Fallback xmlns="">
          <p:pic>
            <p:nvPicPr>
              <p:cNvPr id="46" name="Ink 45">
                <a:extLst>
                  <a:ext uri="{FF2B5EF4-FFF2-40B4-BE49-F238E27FC236}">
                    <a16:creationId xmlns:a16="http://schemas.microsoft.com/office/drawing/2014/main" id="{E5EE7E5A-C4B5-1E2E-A8E4-B8D18A3DE665}"/>
                  </a:ext>
                </a:extLst>
              </p:cNvPr>
              <p:cNvPicPr/>
              <p:nvPr/>
            </p:nvPicPr>
            <p:blipFill>
              <a:blip r:embed="rId6"/>
              <a:stretch>
                <a:fillRect/>
              </a:stretch>
            </p:blipFill>
            <p:spPr>
              <a:xfrm>
                <a:off x="4969308" y="2524057"/>
                <a:ext cx="32841"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47" name="Ink 46">
                <a:extLst>
                  <a:ext uri="{FF2B5EF4-FFF2-40B4-BE49-F238E27FC236}">
                    <a16:creationId xmlns:a16="http://schemas.microsoft.com/office/drawing/2014/main" id="{B26E1F61-F746-2580-E23A-CC9F6AA163FD}"/>
                  </a:ext>
                </a:extLst>
              </p14:cNvPr>
              <p14:cNvContentPartPr/>
              <p14:nvPr/>
            </p14:nvContentPartPr>
            <p14:xfrm>
              <a:off x="4965573" y="2212297"/>
              <a:ext cx="360" cy="106920"/>
            </p14:xfrm>
          </p:contentPart>
        </mc:Choice>
        <mc:Fallback xmlns="">
          <p:pic>
            <p:nvPicPr>
              <p:cNvPr id="47" name="Ink 46">
                <a:extLst>
                  <a:ext uri="{FF2B5EF4-FFF2-40B4-BE49-F238E27FC236}">
                    <a16:creationId xmlns:a16="http://schemas.microsoft.com/office/drawing/2014/main" id="{B26E1F61-F746-2580-E23A-CC9F6AA163FD}"/>
                  </a:ext>
                </a:extLst>
              </p:cNvPr>
              <p:cNvPicPr/>
              <p:nvPr/>
            </p:nvPicPr>
            <p:blipFill>
              <a:blip r:embed="rId8"/>
              <a:stretch>
                <a:fillRect/>
              </a:stretch>
            </p:blipFill>
            <p:spPr>
              <a:xfrm>
                <a:off x="4956573" y="2203297"/>
                <a:ext cx="1800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48" name="Ink 47">
                <a:extLst>
                  <a:ext uri="{FF2B5EF4-FFF2-40B4-BE49-F238E27FC236}">
                    <a16:creationId xmlns:a16="http://schemas.microsoft.com/office/drawing/2014/main" id="{F2866389-96F5-5502-600A-691D6AF7CBBF}"/>
                  </a:ext>
                </a:extLst>
              </p14:cNvPr>
              <p14:cNvContentPartPr/>
              <p14:nvPr/>
            </p14:nvContentPartPr>
            <p14:xfrm>
              <a:off x="4979253" y="1845817"/>
              <a:ext cx="47520" cy="115920"/>
            </p14:xfrm>
          </p:contentPart>
        </mc:Choice>
        <mc:Fallback xmlns="">
          <p:pic>
            <p:nvPicPr>
              <p:cNvPr id="48" name="Ink 47">
                <a:extLst>
                  <a:ext uri="{FF2B5EF4-FFF2-40B4-BE49-F238E27FC236}">
                    <a16:creationId xmlns:a16="http://schemas.microsoft.com/office/drawing/2014/main" id="{F2866389-96F5-5502-600A-691D6AF7CBBF}"/>
                  </a:ext>
                </a:extLst>
              </p:cNvPr>
              <p:cNvPicPr/>
              <p:nvPr/>
            </p:nvPicPr>
            <p:blipFill>
              <a:blip r:embed="rId10"/>
              <a:stretch>
                <a:fillRect/>
              </a:stretch>
            </p:blipFill>
            <p:spPr>
              <a:xfrm>
                <a:off x="4970321" y="1836817"/>
                <a:ext cx="65027"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49" name="Ink 48">
                <a:extLst>
                  <a:ext uri="{FF2B5EF4-FFF2-40B4-BE49-F238E27FC236}">
                    <a16:creationId xmlns:a16="http://schemas.microsoft.com/office/drawing/2014/main" id="{AF0284A2-790F-3192-58E9-0532BC89E9EC}"/>
                  </a:ext>
                </a:extLst>
              </p14:cNvPr>
              <p14:cNvContentPartPr/>
              <p14:nvPr/>
            </p14:nvContentPartPr>
            <p14:xfrm>
              <a:off x="5061693" y="1598137"/>
              <a:ext cx="27360" cy="54360"/>
            </p14:xfrm>
          </p:contentPart>
        </mc:Choice>
        <mc:Fallback xmlns="">
          <p:pic>
            <p:nvPicPr>
              <p:cNvPr id="49" name="Ink 48">
                <a:extLst>
                  <a:ext uri="{FF2B5EF4-FFF2-40B4-BE49-F238E27FC236}">
                    <a16:creationId xmlns:a16="http://schemas.microsoft.com/office/drawing/2014/main" id="{AF0284A2-790F-3192-58E9-0532BC89E9EC}"/>
                  </a:ext>
                </a:extLst>
              </p:cNvPr>
              <p:cNvPicPr/>
              <p:nvPr/>
            </p:nvPicPr>
            <p:blipFill>
              <a:blip r:embed="rId12"/>
              <a:stretch>
                <a:fillRect/>
              </a:stretch>
            </p:blipFill>
            <p:spPr>
              <a:xfrm>
                <a:off x="5052693" y="1589137"/>
                <a:ext cx="45000" cy="72000"/>
              </a:xfrm>
              <a:prstGeom prst="rect">
                <a:avLst/>
              </a:prstGeom>
            </p:spPr>
          </p:pic>
        </mc:Fallback>
      </mc:AlternateContent>
      <p:grpSp>
        <p:nvGrpSpPr>
          <p:cNvPr id="53" name="Group 52">
            <a:extLst>
              <a:ext uri="{FF2B5EF4-FFF2-40B4-BE49-F238E27FC236}">
                <a16:creationId xmlns:a16="http://schemas.microsoft.com/office/drawing/2014/main" id="{972706D3-AA61-97FD-18E4-5C3EB231D1C3}"/>
              </a:ext>
            </a:extLst>
          </p:cNvPr>
          <p:cNvGrpSpPr/>
          <p:nvPr/>
        </p:nvGrpSpPr>
        <p:grpSpPr>
          <a:xfrm>
            <a:off x="5976093" y="4046857"/>
            <a:ext cx="82800" cy="300600"/>
            <a:chOff x="6180637" y="4044722"/>
            <a:chExt cx="82800" cy="300600"/>
          </a:xfrm>
        </p:grpSpPr>
        <mc:AlternateContent xmlns:mc="http://schemas.openxmlformats.org/markup-compatibility/2006" xmlns:p14="http://schemas.microsoft.com/office/powerpoint/2010/main">
          <mc:Choice Requires="p14">
            <p:contentPart p14:bwMode="auto" r:id="rId13">
              <p14:nvContentPartPr>
                <p14:cNvPr id="50" name="Ink 49">
                  <a:extLst>
                    <a:ext uri="{FF2B5EF4-FFF2-40B4-BE49-F238E27FC236}">
                      <a16:creationId xmlns:a16="http://schemas.microsoft.com/office/drawing/2014/main" id="{70AEBD46-B8AD-3F42-8C58-19DC98CD3034}"/>
                    </a:ext>
                  </a:extLst>
                </p14:cNvPr>
                <p14:cNvContentPartPr/>
                <p14:nvPr/>
              </p14:nvContentPartPr>
              <p14:xfrm>
                <a:off x="6206557" y="4208162"/>
                <a:ext cx="56880" cy="137160"/>
              </p14:xfrm>
            </p:contentPart>
          </mc:Choice>
          <mc:Fallback xmlns="">
            <p:pic>
              <p:nvPicPr>
                <p:cNvPr id="50" name="Ink 49">
                  <a:extLst>
                    <a:ext uri="{FF2B5EF4-FFF2-40B4-BE49-F238E27FC236}">
                      <a16:creationId xmlns:a16="http://schemas.microsoft.com/office/drawing/2014/main" id="{70AEBD46-B8AD-3F42-8C58-19DC98CD3034}"/>
                    </a:ext>
                  </a:extLst>
                </p:cNvPr>
                <p:cNvPicPr/>
                <p:nvPr/>
              </p:nvPicPr>
              <p:blipFill>
                <a:blip r:embed="rId14"/>
                <a:stretch>
                  <a:fillRect/>
                </a:stretch>
              </p:blipFill>
              <p:spPr>
                <a:xfrm>
                  <a:off x="6197557" y="4199162"/>
                  <a:ext cx="74520" cy="1548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51" name="Ink 50">
                  <a:extLst>
                    <a:ext uri="{FF2B5EF4-FFF2-40B4-BE49-F238E27FC236}">
                      <a16:creationId xmlns:a16="http://schemas.microsoft.com/office/drawing/2014/main" id="{455E6AD6-21B0-A418-A72E-7A1A017AB38C}"/>
                    </a:ext>
                  </a:extLst>
                </p14:cNvPr>
                <p14:cNvContentPartPr/>
                <p14:nvPr/>
              </p14:nvContentPartPr>
              <p14:xfrm>
                <a:off x="6180637" y="4044722"/>
                <a:ext cx="360" cy="108000"/>
              </p14:xfrm>
            </p:contentPart>
          </mc:Choice>
          <mc:Fallback xmlns="">
            <p:pic>
              <p:nvPicPr>
                <p:cNvPr id="51" name="Ink 50">
                  <a:extLst>
                    <a:ext uri="{FF2B5EF4-FFF2-40B4-BE49-F238E27FC236}">
                      <a16:creationId xmlns:a16="http://schemas.microsoft.com/office/drawing/2014/main" id="{455E6AD6-21B0-A418-A72E-7A1A017AB38C}"/>
                    </a:ext>
                  </a:extLst>
                </p:cNvPr>
                <p:cNvPicPr/>
                <p:nvPr/>
              </p:nvPicPr>
              <p:blipFill>
                <a:blip r:embed="rId8"/>
                <a:stretch>
                  <a:fillRect/>
                </a:stretch>
              </p:blipFill>
              <p:spPr>
                <a:xfrm>
                  <a:off x="6171637" y="4035692"/>
                  <a:ext cx="18000" cy="125699"/>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6">
            <p14:nvContentPartPr>
              <p14:cNvPr id="52" name="Ink 51">
                <a:extLst>
                  <a:ext uri="{FF2B5EF4-FFF2-40B4-BE49-F238E27FC236}">
                    <a16:creationId xmlns:a16="http://schemas.microsoft.com/office/drawing/2014/main" id="{80315FA6-C27C-C5F2-0A7E-A9D57D7F2BD9}"/>
                  </a:ext>
                </a:extLst>
              </p14:cNvPr>
              <p14:cNvContentPartPr/>
              <p14:nvPr/>
            </p14:nvContentPartPr>
            <p14:xfrm>
              <a:off x="5900133" y="3596137"/>
              <a:ext cx="21240" cy="221760"/>
            </p14:xfrm>
          </p:contentPart>
        </mc:Choice>
        <mc:Fallback xmlns="">
          <p:pic>
            <p:nvPicPr>
              <p:cNvPr id="52" name="Ink 51">
                <a:extLst>
                  <a:ext uri="{FF2B5EF4-FFF2-40B4-BE49-F238E27FC236}">
                    <a16:creationId xmlns:a16="http://schemas.microsoft.com/office/drawing/2014/main" id="{80315FA6-C27C-C5F2-0A7E-A9D57D7F2BD9}"/>
                  </a:ext>
                </a:extLst>
              </p:cNvPr>
              <p:cNvPicPr/>
              <p:nvPr/>
            </p:nvPicPr>
            <p:blipFill>
              <a:blip r:embed="rId17"/>
              <a:stretch>
                <a:fillRect/>
              </a:stretch>
            </p:blipFill>
            <p:spPr>
              <a:xfrm>
                <a:off x="5891133" y="3587152"/>
                <a:ext cx="38880" cy="239371"/>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54" name="Ink 53">
                <a:extLst>
                  <a:ext uri="{FF2B5EF4-FFF2-40B4-BE49-F238E27FC236}">
                    <a16:creationId xmlns:a16="http://schemas.microsoft.com/office/drawing/2014/main" id="{0BF86220-115E-347B-9EE1-88C7FA7436EA}"/>
                  </a:ext>
                </a:extLst>
              </p14:cNvPr>
              <p14:cNvContentPartPr/>
              <p14:nvPr/>
            </p14:nvContentPartPr>
            <p14:xfrm>
              <a:off x="5934693" y="3268177"/>
              <a:ext cx="23400" cy="116640"/>
            </p14:xfrm>
          </p:contentPart>
        </mc:Choice>
        <mc:Fallback xmlns="">
          <p:pic>
            <p:nvPicPr>
              <p:cNvPr id="54" name="Ink 53">
                <a:extLst>
                  <a:ext uri="{FF2B5EF4-FFF2-40B4-BE49-F238E27FC236}">
                    <a16:creationId xmlns:a16="http://schemas.microsoft.com/office/drawing/2014/main" id="{0BF86220-115E-347B-9EE1-88C7FA7436EA}"/>
                  </a:ext>
                </a:extLst>
              </p:cNvPr>
              <p:cNvPicPr/>
              <p:nvPr/>
            </p:nvPicPr>
            <p:blipFill>
              <a:blip r:embed="rId19"/>
              <a:stretch>
                <a:fillRect/>
              </a:stretch>
            </p:blipFill>
            <p:spPr>
              <a:xfrm>
                <a:off x="5925693" y="3259177"/>
                <a:ext cx="41040" cy="1342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55" name="Ink 54">
                <a:extLst>
                  <a:ext uri="{FF2B5EF4-FFF2-40B4-BE49-F238E27FC236}">
                    <a16:creationId xmlns:a16="http://schemas.microsoft.com/office/drawing/2014/main" id="{1D4873DD-7DDC-B5EF-D7C8-C0A23524DEEB}"/>
                  </a:ext>
                </a:extLst>
              </p14:cNvPr>
              <p14:cNvContentPartPr/>
              <p14:nvPr/>
            </p14:nvContentPartPr>
            <p14:xfrm>
              <a:off x="6010293" y="3040297"/>
              <a:ext cx="37080" cy="55800"/>
            </p14:xfrm>
          </p:contentPart>
        </mc:Choice>
        <mc:Fallback xmlns="">
          <p:pic>
            <p:nvPicPr>
              <p:cNvPr id="55" name="Ink 54">
                <a:extLst>
                  <a:ext uri="{FF2B5EF4-FFF2-40B4-BE49-F238E27FC236}">
                    <a16:creationId xmlns:a16="http://schemas.microsoft.com/office/drawing/2014/main" id="{1D4873DD-7DDC-B5EF-D7C8-C0A23524DEEB}"/>
                  </a:ext>
                </a:extLst>
              </p:cNvPr>
              <p:cNvPicPr/>
              <p:nvPr/>
            </p:nvPicPr>
            <p:blipFill>
              <a:blip r:embed="rId21"/>
              <a:stretch>
                <a:fillRect/>
              </a:stretch>
            </p:blipFill>
            <p:spPr>
              <a:xfrm>
                <a:off x="6001293" y="3031297"/>
                <a:ext cx="54720" cy="734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56" name="Ink 55">
                <a:extLst>
                  <a:ext uri="{FF2B5EF4-FFF2-40B4-BE49-F238E27FC236}">
                    <a16:creationId xmlns:a16="http://schemas.microsoft.com/office/drawing/2014/main" id="{070A1B87-CA7D-7B05-DADC-856AEAFD216D}"/>
                  </a:ext>
                </a:extLst>
              </p14:cNvPr>
              <p14:cNvContentPartPr/>
              <p14:nvPr/>
            </p14:nvContentPartPr>
            <p14:xfrm>
              <a:off x="5536173" y="1583377"/>
              <a:ext cx="204840" cy="108000"/>
            </p14:xfrm>
          </p:contentPart>
        </mc:Choice>
        <mc:Fallback xmlns="">
          <p:pic>
            <p:nvPicPr>
              <p:cNvPr id="56" name="Ink 55">
                <a:extLst>
                  <a:ext uri="{FF2B5EF4-FFF2-40B4-BE49-F238E27FC236}">
                    <a16:creationId xmlns:a16="http://schemas.microsoft.com/office/drawing/2014/main" id="{070A1B87-CA7D-7B05-DADC-856AEAFD216D}"/>
                  </a:ext>
                </a:extLst>
              </p:cNvPr>
              <p:cNvPicPr/>
              <p:nvPr/>
            </p:nvPicPr>
            <p:blipFill>
              <a:blip r:embed="rId23"/>
              <a:stretch>
                <a:fillRect/>
              </a:stretch>
            </p:blipFill>
            <p:spPr>
              <a:xfrm>
                <a:off x="5527173" y="1574377"/>
                <a:ext cx="222480" cy="1256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57" name="Ink 56">
                <a:extLst>
                  <a:ext uri="{FF2B5EF4-FFF2-40B4-BE49-F238E27FC236}">
                    <a16:creationId xmlns:a16="http://schemas.microsoft.com/office/drawing/2014/main" id="{0A03FDC8-C313-8CA1-90BE-52F4723CDA12}"/>
                  </a:ext>
                </a:extLst>
              </p14:cNvPr>
              <p14:cNvContentPartPr/>
              <p14:nvPr/>
            </p14:nvContentPartPr>
            <p14:xfrm>
              <a:off x="5900493" y="1830697"/>
              <a:ext cx="169560" cy="147600"/>
            </p14:xfrm>
          </p:contentPart>
        </mc:Choice>
        <mc:Fallback xmlns="">
          <p:pic>
            <p:nvPicPr>
              <p:cNvPr id="57" name="Ink 56">
                <a:extLst>
                  <a:ext uri="{FF2B5EF4-FFF2-40B4-BE49-F238E27FC236}">
                    <a16:creationId xmlns:a16="http://schemas.microsoft.com/office/drawing/2014/main" id="{0A03FDC8-C313-8CA1-90BE-52F4723CDA12}"/>
                  </a:ext>
                </a:extLst>
              </p:cNvPr>
              <p:cNvPicPr/>
              <p:nvPr/>
            </p:nvPicPr>
            <p:blipFill>
              <a:blip r:embed="rId25"/>
              <a:stretch>
                <a:fillRect/>
              </a:stretch>
            </p:blipFill>
            <p:spPr>
              <a:xfrm>
                <a:off x="5891493" y="1821697"/>
                <a:ext cx="187200" cy="16524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58" name="Ink 57">
                <a:extLst>
                  <a:ext uri="{FF2B5EF4-FFF2-40B4-BE49-F238E27FC236}">
                    <a16:creationId xmlns:a16="http://schemas.microsoft.com/office/drawing/2014/main" id="{8439AB54-80E4-0924-0160-20AB7F524F1F}"/>
                  </a:ext>
                </a:extLst>
              </p14:cNvPr>
              <p14:cNvContentPartPr/>
              <p14:nvPr/>
            </p14:nvContentPartPr>
            <p14:xfrm>
              <a:off x="6264813" y="2284657"/>
              <a:ext cx="75600" cy="107640"/>
            </p14:xfrm>
          </p:contentPart>
        </mc:Choice>
        <mc:Fallback xmlns="">
          <p:pic>
            <p:nvPicPr>
              <p:cNvPr id="58" name="Ink 57">
                <a:extLst>
                  <a:ext uri="{FF2B5EF4-FFF2-40B4-BE49-F238E27FC236}">
                    <a16:creationId xmlns:a16="http://schemas.microsoft.com/office/drawing/2014/main" id="{8439AB54-80E4-0924-0160-20AB7F524F1F}"/>
                  </a:ext>
                </a:extLst>
              </p:cNvPr>
              <p:cNvPicPr/>
              <p:nvPr/>
            </p:nvPicPr>
            <p:blipFill>
              <a:blip r:embed="rId27"/>
              <a:stretch>
                <a:fillRect/>
              </a:stretch>
            </p:blipFill>
            <p:spPr>
              <a:xfrm>
                <a:off x="6255856" y="2275687"/>
                <a:ext cx="93156" cy="125221"/>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59" name="Ink 58">
                <a:extLst>
                  <a:ext uri="{FF2B5EF4-FFF2-40B4-BE49-F238E27FC236}">
                    <a16:creationId xmlns:a16="http://schemas.microsoft.com/office/drawing/2014/main" id="{0F5CF464-DD2C-D913-39FF-8452E62EB4F3}"/>
                  </a:ext>
                </a:extLst>
              </p14:cNvPr>
              <p14:cNvContentPartPr/>
              <p14:nvPr/>
            </p14:nvContentPartPr>
            <p14:xfrm>
              <a:off x="6457413" y="2621257"/>
              <a:ext cx="83520" cy="196560"/>
            </p14:xfrm>
          </p:contentPart>
        </mc:Choice>
        <mc:Fallback xmlns="">
          <p:pic>
            <p:nvPicPr>
              <p:cNvPr id="59" name="Ink 58">
                <a:extLst>
                  <a:ext uri="{FF2B5EF4-FFF2-40B4-BE49-F238E27FC236}">
                    <a16:creationId xmlns:a16="http://schemas.microsoft.com/office/drawing/2014/main" id="{0F5CF464-DD2C-D913-39FF-8452E62EB4F3}"/>
                  </a:ext>
                </a:extLst>
              </p:cNvPr>
              <p:cNvPicPr/>
              <p:nvPr/>
            </p:nvPicPr>
            <p:blipFill>
              <a:blip r:embed="rId29"/>
              <a:stretch>
                <a:fillRect/>
              </a:stretch>
            </p:blipFill>
            <p:spPr>
              <a:xfrm>
                <a:off x="6448413" y="2612257"/>
                <a:ext cx="101160" cy="2142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60" name="Ink 59">
                <a:extLst>
                  <a:ext uri="{FF2B5EF4-FFF2-40B4-BE49-F238E27FC236}">
                    <a16:creationId xmlns:a16="http://schemas.microsoft.com/office/drawing/2014/main" id="{2DE6A572-1BE4-AAC7-6671-A9499E0933BA}"/>
                  </a:ext>
                </a:extLst>
              </p14:cNvPr>
              <p14:cNvContentPartPr/>
              <p14:nvPr/>
            </p14:nvContentPartPr>
            <p14:xfrm>
              <a:off x="6621933" y="3061537"/>
              <a:ext cx="7560" cy="196920"/>
            </p14:xfrm>
          </p:contentPart>
        </mc:Choice>
        <mc:Fallback xmlns="">
          <p:pic>
            <p:nvPicPr>
              <p:cNvPr id="60" name="Ink 59">
                <a:extLst>
                  <a:ext uri="{FF2B5EF4-FFF2-40B4-BE49-F238E27FC236}">
                    <a16:creationId xmlns:a16="http://schemas.microsoft.com/office/drawing/2014/main" id="{2DE6A572-1BE4-AAC7-6671-A9499E0933BA}"/>
                  </a:ext>
                </a:extLst>
              </p:cNvPr>
              <p:cNvPicPr/>
              <p:nvPr/>
            </p:nvPicPr>
            <p:blipFill>
              <a:blip r:embed="rId31"/>
              <a:stretch>
                <a:fillRect/>
              </a:stretch>
            </p:blipFill>
            <p:spPr>
              <a:xfrm>
                <a:off x="6612933" y="3052553"/>
                <a:ext cx="25200" cy="214528"/>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61" name="Ink 60">
                <a:extLst>
                  <a:ext uri="{FF2B5EF4-FFF2-40B4-BE49-F238E27FC236}">
                    <a16:creationId xmlns:a16="http://schemas.microsoft.com/office/drawing/2014/main" id="{3E9FD85E-6ED2-84D4-D755-65455423C9A0}"/>
                  </a:ext>
                </a:extLst>
              </p14:cNvPr>
              <p14:cNvContentPartPr/>
              <p14:nvPr/>
            </p14:nvContentPartPr>
            <p14:xfrm>
              <a:off x="6663693" y="3508297"/>
              <a:ext cx="7560" cy="120600"/>
            </p14:xfrm>
          </p:contentPart>
        </mc:Choice>
        <mc:Fallback xmlns="">
          <p:pic>
            <p:nvPicPr>
              <p:cNvPr id="61" name="Ink 60">
                <a:extLst>
                  <a:ext uri="{FF2B5EF4-FFF2-40B4-BE49-F238E27FC236}">
                    <a16:creationId xmlns:a16="http://schemas.microsoft.com/office/drawing/2014/main" id="{3E9FD85E-6ED2-84D4-D755-65455423C9A0}"/>
                  </a:ext>
                </a:extLst>
              </p:cNvPr>
              <p:cNvPicPr/>
              <p:nvPr/>
            </p:nvPicPr>
            <p:blipFill>
              <a:blip r:embed="rId33"/>
              <a:stretch>
                <a:fillRect/>
              </a:stretch>
            </p:blipFill>
            <p:spPr>
              <a:xfrm>
                <a:off x="6654693" y="3499297"/>
                <a:ext cx="25200" cy="138240"/>
              </a:xfrm>
              <a:prstGeom prst="rect">
                <a:avLst/>
              </a:prstGeom>
            </p:spPr>
          </p:pic>
        </mc:Fallback>
      </mc:AlternateContent>
      <p:grpSp>
        <p:nvGrpSpPr>
          <p:cNvPr id="1124" name="Group 1123">
            <a:extLst>
              <a:ext uri="{FF2B5EF4-FFF2-40B4-BE49-F238E27FC236}">
                <a16:creationId xmlns:a16="http://schemas.microsoft.com/office/drawing/2014/main" id="{BA70D3D3-DE64-03ED-DC20-4E3915648ABA}"/>
              </a:ext>
            </a:extLst>
          </p:cNvPr>
          <p:cNvGrpSpPr/>
          <p:nvPr/>
        </p:nvGrpSpPr>
        <p:grpSpPr>
          <a:xfrm>
            <a:off x="6431133" y="3989617"/>
            <a:ext cx="232920" cy="388440"/>
            <a:chOff x="6635677" y="3987482"/>
            <a:chExt cx="232920" cy="388440"/>
          </a:xfrm>
        </p:grpSpPr>
        <mc:AlternateContent xmlns:mc="http://schemas.openxmlformats.org/markup-compatibility/2006" xmlns:p14="http://schemas.microsoft.com/office/powerpoint/2010/main">
          <mc:Choice Requires="p14">
            <p:contentPart p14:bwMode="auto" r:id="rId34">
              <p14:nvContentPartPr>
                <p14:cNvPr id="62" name="Ink 61">
                  <a:extLst>
                    <a:ext uri="{FF2B5EF4-FFF2-40B4-BE49-F238E27FC236}">
                      <a16:creationId xmlns:a16="http://schemas.microsoft.com/office/drawing/2014/main" id="{347221F4-50FA-CBC4-0855-55A7B26EF234}"/>
                    </a:ext>
                  </a:extLst>
                </p14:cNvPr>
                <p14:cNvContentPartPr/>
                <p14:nvPr/>
              </p14:nvContentPartPr>
              <p14:xfrm>
                <a:off x="6756997" y="3987482"/>
                <a:ext cx="111600" cy="237600"/>
              </p14:xfrm>
            </p:contentPart>
          </mc:Choice>
          <mc:Fallback xmlns="">
            <p:pic>
              <p:nvPicPr>
                <p:cNvPr id="62" name="Ink 61">
                  <a:extLst>
                    <a:ext uri="{FF2B5EF4-FFF2-40B4-BE49-F238E27FC236}">
                      <a16:creationId xmlns:a16="http://schemas.microsoft.com/office/drawing/2014/main" id="{347221F4-50FA-CBC4-0855-55A7B26EF234}"/>
                    </a:ext>
                  </a:extLst>
                </p:cNvPr>
                <p:cNvPicPr/>
                <p:nvPr/>
              </p:nvPicPr>
              <p:blipFill>
                <a:blip r:embed="rId35"/>
                <a:stretch>
                  <a:fillRect/>
                </a:stretch>
              </p:blipFill>
              <p:spPr>
                <a:xfrm>
                  <a:off x="6747997" y="3978496"/>
                  <a:ext cx="129240" cy="255213"/>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63" name="Ink 62">
                  <a:extLst>
                    <a:ext uri="{FF2B5EF4-FFF2-40B4-BE49-F238E27FC236}">
                      <a16:creationId xmlns:a16="http://schemas.microsoft.com/office/drawing/2014/main" id="{1A559D95-C490-11A1-DDE9-BCF882E68FE2}"/>
                    </a:ext>
                  </a:extLst>
                </p14:cNvPr>
                <p14:cNvContentPartPr/>
                <p14:nvPr/>
              </p14:nvContentPartPr>
              <p14:xfrm>
                <a:off x="6635677" y="4317242"/>
                <a:ext cx="61200" cy="58680"/>
              </p14:xfrm>
            </p:contentPart>
          </mc:Choice>
          <mc:Fallback xmlns="">
            <p:pic>
              <p:nvPicPr>
                <p:cNvPr id="63" name="Ink 62">
                  <a:extLst>
                    <a:ext uri="{FF2B5EF4-FFF2-40B4-BE49-F238E27FC236}">
                      <a16:creationId xmlns:a16="http://schemas.microsoft.com/office/drawing/2014/main" id="{1A559D95-C490-11A1-DDE9-BCF882E68FE2}"/>
                    </a:ext>
                  </a:extLst>
                </p:cNvPr>
                <p:cNvPicPr/>
                <p:nvPr/>
              </p:nvPicPr>
              <p:blipFill>
                <a:blip r:embed="rId37"/>
                <a:stretch>
                  <a:fillRect/>
                </a:stretch>
              </p:blipFill>
              <p:spPr>
                <a:xfrm>
                  <a:off x="6626677" y="4308186"/>
                  <a:ext cx="78840" cy="76429"/>
                </a:xfrm>
                <a:prstGeom prst="rect">
                  <a:avLst/>
                </a:prstGeom>
              </p:spPr>
            </p:pic>
          </mc:Fallback>
        </mc:AlternateContent>
      </p:grpSp>
      <p:sp>
        <p:nvSpPr>
          <p:cNvPr id="1150" name="Oval 1149">
            <a:extLst>
              <a:ext uri="{FF2B5EF4-FFF2-40B4-BE49-F238E27FC236}">
                <a16:creationId xmlns:a16="http://schemas.microsoft.com/office/drawing/2014/main" id="{2B2BBE5D-7C3D-3446-6F94-C8934C70F0B9}"/>
              </a:ext>
            </a:extLst>
          </p:cNvPr>
          <p:cNvSpPr/>
          <p:nvPr/>
        </p:nvSpPr>
        <p:spPr>
          <a:xfrm>
            <a:off x="1424522" y="1433869"/>
            <a:ext cx="358193" cy="354999"/>
          </a:xfrm>
          <a:prstGeom prst="ellipse">
            <a:avLst/>
          </a:prstGeom>
          <a:solidFill>
            <a:schemeClr val="bg2">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a</a:t>
            </a:r>
          </a:p>
        </p:txBody>
      </p:sp>
      <p:sp>
        <p:nvSpPr>
          <p:cNvPr id="1151" name="Oval 1150">
            <a:extLst>
              <a:ext uri="{FF2B5EF4-FFF2-40B4-BE49-F238E27FC236}">
                <a16:creationId xmlns:a16="http://schemas.microsoft.com/office/drawing/2014/main" id="{0209DFCB-6983-C385-B264-3B61713E0673}"/>
              </a:ext>
            </a:extLst>
          </p:cNvPr>
          <p:cNvSpPr/>
          <p:nvPr/>
        </p:nvSpPr>
        <p:spPr>
          <a:xfrm>
            <a:off x="1424520" y="2115614"/>
            <a:ext cx="358193" cy="354999"/>
          </a:xfrm>
          <a:prstGeom prst="ellipse">
            <a:avLst/>
          </a:prstGeom>
          <a:solidFill>
            <a:schemeClr val="bg2">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c</a:t>
            </a:r>
          </a:p>
        </p:txBody>
      </p:sp>
      <p:sp>
        <p:nvSpPr>
          <p:cNvPr id="832" name="Oval 831">
            <a:extLst>
              <a:ext uri="{FF2B5EF4-FFF2-40B4-BE49-F238E27FC236}">
                <a16:creationId xmlns:a16="http://schemas.microsoft.com/office/drawing/2014/main" id="{7EE73633-9CD3-9EEA-ECB9-5033C69ECE23}"/>
              </a:ext>
            </a:extLst>
          </p:cNvPr>
          <p:cNvSpPr/>
          <p:nvPr/>
        </p:nvSpPr>
        <p:spPr>
          <a:xfrm>
            <a:off x="2369698" y="2840995"/>
            <a:ext cx="358193" cy="354999"/>
          </a:xfrm>
          <a:prstGeom prst="ellipse">
            <a:avLst/>
          </a:prstGeom>
          <a:solidFill>
            <a:schemeClr val="bg2">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f</a:t>
            </a:r>
          </a:p>
        </p:txBody>
      </p:sp>
      <p:sp>
        <p:nvSpPr>
          <p:cNvPr id="833" name="Oval 832">
            <a:extLst>
              <a:ext uri="{FF2B5EF4-FFF2-40B4-BE49-F238E27FC236}">
                <a16:creationId xmlns:a16="http://schemas.microsoft.com/office/drawing/2014/main" id="{5974A975-FE71-D001-619D-6DD7110576A0}"/>
              </a:ext>
            </a:extLst>
          </p:cNvPr>
          <p:cNvSpPr/>
          <p:nvPr/>
        </p:nvSpPr>
        <p:spPr>
          <a:xfrm>
            <a:off x="2379757" y="3538111"/>
            <a:ext cx="358193" cy="354999"/>
          </a:xfrm>
          <a:prstGeom prst="ellipse">
            <a:avLst/>
          </a:prstGeom>
          <a:solidFill>
            <a:schemeClr val="bg2">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b</a:t>
            </a:r>
          </a:p>
        </p:txBody>
      </p:sp>
      <p:sp>
        <p:nvSpPr>
          <p:cNvPr id="834" name="Oval 833">
            <a:extLst>
              <a:ext uri="{FF2B5EF4-FFF2-40B4-BE49-F238E27FC236}">
                <a16:creationId xmlns:a16="http://schemas.microsoft.com/office/drawing/2014/main" id="{7211D495-A8AA-358D-B8BE-83AA640E8652}"/>
              </a:ext>
            </a:extLst>
          </p:cNvPr>
          <p:cNvSpPr/>
          <p:nvPr/>
        </p:nvSpPr>
        <p:spPr>
          <a:xfrm>
            <a:off x="2369697" y="4255740"/>
            <a:ext cx="358193" cy="354999"/>
          </a:xfrm>
          <a:prstGeom prst="ellipse">
            <a:avLst/>
          </a:prstGeom>
          <a:solidFill>
            <a:schemeClr val="bg2">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e</a:t>
            </a:r>
          </a:p>
        </p:txBody>
      </p:sp>
      <p:sp>
        <p:nvSpPr>
          <p:cNvPr id="835" name="Oval 834">
            <a:extLst>
              <a:ext uri="{FF2B5EF4-FFF2-40B4-BE49-F238E27FC236}">
                <a16:creationId xmlns:a16="http://schemas.microsoft.com/office/drawing/2014/main" id="{466E6E06-F069-9696-D238-F597B7BA043D}"/>
              </a:ext>
            </a:extLst>
          </p:cNvPr>
          <p:cNvSpPr/>
          <p:nvPr/>
        </p:nvSpPr>
        <p:spPr>
          <a:xfrm>
            <a:off x="1424519" y="2797359"/>
            <a:ext cx="358193" cy="354999"/>
          </a:xfrm>
          <a:prstGeom prst="ellipse">
            <a:avLst/>
          </a:prstGeom>
          <a:solidFill>
            <a:schemeClr val="bg2">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d</a:t>
            </a:r>
          </a:p>
        </p:txBody>
      </p:sp>
      <p:cxnSp>
        <p:nvCxnSpPr>
          <p:cNvPr id="836" name="Straight Connector 835">
            <a:extLst>
              <a:ext uri="{FF2B5EF4-FFF2-40B4-BE49-F238E27FC236}">
                <a16:creationId xmlns:a16="http://schemas.microsoft.com/office/drawing/2014/main" id="{0C5D9B00-1315-66A5-A39A-9F1538961DFB}"/>
              </a:ext>
            </a:extLst>
          </p:cNvPr>
          <p:cNvCxnSpPr>
            <a:stCxn id="1150" idx="4"/>
            <a:endCxn id="1151" idx="0"/>
          </p:cNvCxnSpPr>
          <p:nvPr/>
        </p:nvCxnSpPr>
        <p:spPr>
          <a:xfrm flipH="1">
            <a:off x="1603617" y="1788868"/>
            <a:ext cx="2" cy="326746"/>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837" name="Straight Connector 836">
            <a:extLst>
              <a:ext uri="{FF2B5EF4-FFF2-40B4-BE49-F238E27FC236}">
                <a16:creationId xmlns:a16="http://schemas.microsoft.com/office/drawing/2014/main" id="{52B3DF78-784D-BF29-56E5-41179D098ECD}"/>
              </a:ext>
            </a:extLst>
          </p:cNvPr>
          <p:cNvCxnSpPr>
            <a:stCxn id="1151" idx="4"/>
            <a:endCxn id="835" idx="0"/>
          </p:cNvCxnSpPr>
          <p:nvPr/>
        </p:nvCxnSpPr>
        <p:spPr>
          <a:xfrm flipH="1">
            <a:off x="1603616" y="2470613"/>
            <a:ext cx="1" cy="326746"/>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839" name="Straight Connector 838">
            <a:extLst>
              <a:ext uri="{FF2B5EF4-FFF2-40B4-BE49-F238E27FC236}">
                <a16:creationId xmlns:a16="http://schemas.microsoft.com/office/drawing/2014/main" id="{969A3EB6-E780-2A40-E55F-B5812E7045F3}"/>
              </a:ext>
            </a:extLst>
          </p:cNvPr>
          <p:cNvCxnSpPr>
            <a:stCxn id="832" idx="4"/>
            <a:endCxn id="833" idx="0"/>
          </p:cNvCxnSpPr>
          <p:nvPr/>
        </p:nvCxnSpPr>
        <p:spPr>
          <a:xfrm>
            <a:off x="2548795" y="3195994"/>
            <a:ext cx="10059" cy="34211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840" name="Straight Connector 839">
            <a:extLst>
              <a:ext uri="{FF2B5EF4-FFF2-40B4-BE49-F238E27FC236}">
                <a16:creationId xmlns:a16="http://schemas.microsoft.com/office/drawing/2014/main" id="{9F878ED3-AD36-8C88-137E-8DC572AACBB0}"/>
              </a:ext>
            </a:extLst>
          </p:cNvPr>
          <p:cNvCxnSpPr>
            <a:stCxn id="833" idx="4"/>
            <a:endCxn id="834" idx="0"/>
          </p:cNvCxnSpPr>
          <p:nvPr/>
        </p:nvCxnSpPr>
        <p:spPr>
          <a:xfrm flipH="1">
            <a:off x="2548794" y="3893110"/>
            <a:ext cx="10060" cy="36263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841" name="Straight Connector 840">
            <a:extLst>
              <a:ext uri="{FF2B5EF4-FFF2-40B4-BE49-F238E27FC236}">
                <a16:creationId xmlns:a16="http://schemas.microsoft.com/office/drawing/2014/main" id="{62F01561-891E-A2A9-0515-50343D38406F}"/>
              </a:ext>
            </a:extLst>
          </p:cNvPr>
          <p:cNvCxnSpPr>
            <a:cxnSpLocks/>
            <a:stCxn id="1151" idx="5"/>
            <a:endCxn id="832" idx="1"/>
          </p:cNvCxnSpPr>
          <p:nvPr/>
        </p:nvCxnSpPr>
        <p:spPr>
          <a:xfrm>
            <a:off x="1730257" y="2418625"/>
            <a:ext cx="691897" cy="474358"/>
          </a:xfrm>
          <a:prstGeom prst="line">
            <a:avLst/>
          </a:prstGeom>
          <a:ln w="28575"/>
        </p:spPr>
        <p:style>
          <a:lnRef idx="1">
            <a:schemeClr val="accent1"/>
          </a:lnRef>
          <a:fillRef idx="0">
            <a:schemeClr val="accent1"/>
          </a:fillRef>
          <a:effectRef idx="0">
            <a:schemeClr val="accent1"/>
          </a:effectRef>
          <a:fontRef idx="minor">
            <a:schemeClr val="tx1"/>
          </a:fontRef>
        </p:style>
      </p:cxnSp>
      <p:grpSp>
        <p:nvGrpSpPr>
          <p:cNvPr id="849" name="Group 848">
            <a:extLst>
              <a:ext uri="{FF2B5EF4-FFF2-40B4-BE49-F238E27FC236}">
                <a16:creationId xmlns:a16="http://schemas.microsoft.com/office/drawing/2014/main" id="{F8D59243-DB1E-F424-FD24-CB8CBA05DF70}"/>
              </a:ext>
            </a:extLst>
          </p:cNvPr>
          <p:cNvGrpSpPr/>
          <p:nvPr/>
        </p:nvGrpSpPr>
        <p:grpSpPr>
          <a:xfrm>
            <a:off x="1497540" y="1992961"/>
            <a:ext cx="217800" cy="100080"/>
            <a:chOff x="3802117" y="2034842"/>
            <a:chExt cx="217800" cy="100080"/>
          </a:xfrm>
        </p:grpSpPr>
        <mc:AlternateContent xmlns:mc="http://schemas.openxmlformats.org/markup-compatibility/2006" xmlns:p14="http://schemas.microsoft.com/office/powerpoint/2010/main">
          <mc:Choice Requires="p14">
            <p:contentPart p14:bwMode="auto" r:id="rId38">
              <p14:nvContentPartPr>
                <p14:cNvPr id="844" name="Ink 843">
                  <a:extLst>
                    <a:ext uri="{FF2B5EF4-FFF2-40B4-BE49-F238E27FC236}">
                      <a16:creationId xmlns:a16="http://schemas.microsoft.com/office/drawing/2014/main" id="{E952343E-DDBB-4E2D-3CA4-3DF409CC38E1}"/>
                    </a:ext>
                  </a:extLst>
                </p14:cNvPr>
                <p14:cNvContentPartPr/>
                <p14:nvPr/>
              </p14:nvContentPartPr>
              <p14:xfrm>
                <a:off x="3802117" y="2034842"/>
                <a:ext cx="85680" cy="100080"/>
              </p14:xfrm>
            </p:contentPart>
          </mc:Choice>
          <mc:Fallback xmlns="">
            <p:pic>
              <p:nvPicPr>
                <p:cNvPr id="844" name="Ink 843">
                  <a:extLst>
                    <a:ext uri="{FF2B5EF4-FFF2-40B4-BE49-F238E27FC236}">
                      <a16:creationId xmlns:a16="http://schemas.microsoft.com/office/drawing/2014/main" id="{E952343E-DDBB-4E2D-3CA4-3DF409CC38E1}"/>
                    </a:ext>
                  </a:extLst>
                </p:cNvPr>
                <p:cNvPicPr/>
                <p:nvPr/>
              </p:nvPicPr>
              <p:blipFill>
                <a:blip r:embed="rId39"/>
                <a:stretch>
                  <a:fillRect/>
                </a:stretch>
              </p:blipFill>
              <p:spPr>
                <a:xfrm>
                  <a:off x="3793155" y="2025810"/>
                  <a:ext cx="103246" cy="117784"/>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845" name="Ink 844">
                  <a:extLst>
                    <a:ext uri="{FF2B5EF4-FFF2-40B4-BE49-F238E27FC236}">
                      <a16:creationId xmlns:a16="http://schemas.microsoft.com/office/drawing/2014/main" id="{F89FB369-3A9F-D75B-8550-A0E4F1F3A241}"/>
                    </a:ext>
                  </a:extLst>
                </p14:cNvPr>
                <p14:cNvContentPartPr/>
                <p14:nvPr/>
              </p14:nvContentPartPr>
              <p14:xfrm>
                <a:off x="3898237" y="2053562"/>
                <a:ext cx="121680" cy="77760"/>
              </p14:xfrm>
            </p:contentPart>
          </mc:Choice>
          <mc:Fallback xmlns="">
            <p:pic>
              <p:nvPicPr>
                <p:cNvPr id="845" name="Ink 844">
                  <a:extLst>
                    <a:ext uri="{FF2B5EF4-FFF2-40B4-BE49-F238E27FC236}">
                      <a16:creationId xmlns:a16="http://schemas.microsoft.com/office/drawing/2014/main" id="{F89FB369-3A9F-D75B-8550-A0E4F1F3A241}"/>
                    </a:ext>
                  </a:extLst>
                </p:cNvPr>
                <p:cNvPicPr/>
                <p:nvPr/>
              </p:nvPicPr>
              <p:blipFill>
                <a:blip r:embed="rId41"/>
                <a:stretch>
                  <a:fillRect/>
                </a:stretch>
              </p:blipFill>
              <p:spPr>
                <a:xfrm>
                  <a:off x="3889237" y="2044562"/>
                  <a:ext cx="139320" cy="95400"/>
                </a:xfrm>
                <a:prstGeom prst="rect">
                  <a:avLst/>
                </a:prstGeom>
              </p:spPr>
            </p:pic>
          </mc:Fallback>
        </mc:AlternateContent>
      </p:grpSp>
      <p:grpSp>
        <p:nvGrpSpPr>
          <p:cNvPr id="848" name="Group 847">
            <a:extLst>
              <a:ext uri="{FF2B5EF4-FFF2-40B4-BE49-F238E27FC236}">
                <a16:creationId xmlns:a16="http://schemas.microsoft.com/office/drawing/2014/main" id="{DFB03C54-C885-18D2-6A9A-C56BC1322EE4}"/>
              </a:ext>
            </a:extLst>
          </p:cNvPr>
          <p:cNvGrpSpPr/>
          <p:nvPr/>
        </p:nvGrpSpPr>
        <p:grpSpPr>
          <a:xfrm>
            <a:off x="1504380" y="2687401"/>
            <a:ext cx="212760" cy="92520"/>
            <a:chOff x="3808957" y="2729282"/>
            <a:chExt cx="212760" cy="92520"/>
          </a:xfrm>
        </p:grpSpPr>
        <mc:AlternateContent xmlns:mc="http://schemas.openxmlformats.org/markup-compatibility/2006" xmlns:p14="http://schemas.microsoft.com/office/powerpoint/2010/main">
          <mc:Choice Requires="p14">
            <p:contentPart p14:bwMode="auto" r:id="rId42">
              <p14:nvContentPartPr>
                <p14:cNvPr id="846" name="Ink 845">
                  <a:extLst>
                    <a:ext uri="{FF2B5EF4-FFF2-40B4-BE49-F238E27FC236}">
                      <a16:creationId xmlns:a16="http://schemas.microsoft.com/office/drawing/2014/main" id="{B6DED838-3D44-48A4-E804-9C5917BB8B80}"/>
                    </a:ext>
                  </a:extLst>
                </p14:cNvPr>
                <p14:cNvContentPartPr/>
                <p14:nvPr/>
              </p14:nvContentPartPr>
              <p14:xfrm>
                <a:off x="3808957" y="2729282"/>
                <a:ext cx="84960" cy="92520"/>
              </p14:xfrm>
            </p:contentPart>
          </mc:Choice>
          <mc:Fallback xmlns="">
            <p:pic>
              <p:nvPicPr>
                <p:cNvPr id="846" name="Ink 845">
                  <a:extLst>
                    <a:ext uri="{FF2B5EF4-FFF2-40B4-BE49-F238E27FC236}">
                      <a16:creationId xmlns:a16="http://schemas.microsoft.com/office/drawing/2014/main" id="{B6DED838-3D44-48A4-E804-9C5917BB8B80}"/>
                    </a:ext>
                  </a:extLst>
                </p:cNvPr>
                <p:cNvPicPr/>
                <p:nvPr/>
              </p:nvPicPr>
              <p:blipFill>
                <a:blip r:embed="rId43"/>
                <a:stretch>
                  <a:fillRect/>
                </a:stretch>
              </p:blipFill>
              <p:spPr>
                <a:xfrm>
                  <a:off x="3799957" y="2720282"/>
                  <a:ext cx="102600" cy="1101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847" name="Ink 846">
                  <a:extLst>
                    <a:ext uri="{FF2B5EF4-FFF2-40B4-BE49-F238E27FC236}">
                      <a16:creationId xmlns:a16="http://schemas.microsoft.com/office/drawing/2014/main" id="{53B80939-6738-DD29-50B7-6EC4CAEA54C8}"/>
                    </a:ext>
                  </a:extLst>
                </p14:cNvPr>
                <p14:cNvContentPartPr/>
                <p14:nvPr/>
              </p14:nvContentPartPr>
              <p14:xfrm>
                <a:off x="3898237" y="2763842"/>
                <a:ext cx="123480" cy="55440"/>
              </p14:xfrm>
            </p:contentPart>
          </mc:Choice>
          <mc:Fallback xmlns="">
            <p:pic>
              <p:nvPicPr>
                <p:cNvPr id="847" name="Ink 846">
                  <a:extLst>
                    <a:ext uri="{FF2B5EF4-FFF2-40B4-BE49-F238E27FC236}">
                      <a16:creationId xmlns:a16="http://schemas.microsoft.com/office/drawing/2014/main" id="{53B80939-6738-DD29-50B7-6EC4CAEA54C8}"/>
                    </a:ext>
                  </a:extLst>
                </p:cNvPr>
                <p:cNvPicPr/>
                <p:nvPr/>
              </p:nvPicPr>
              <p:blipFill>
                <a:blip r:embed="rId45"/>
                <a:stretch>
                  <a:fillRect/>
                </a:stretch>
              </p:blipFill>
              <p:spPr>
                <a:xfrm>
                  <a:off x="3889237" y="2754842"/>
                  <a:ext cx="141120" cy="73080"/>
                </a:xfrm>
                <a:prstGeom prst="rect">
                  <a:avLst/>
                </a:prstGeom>
              </p:spPr>
            </p:pic>
          </mc:Fallback>
        </mc:AlternateContent>
      </p:grpSp>
      <p:grpSp>
        <p:nvGrpSpPr>
          <p:cNvPr id="852" name="Group 851">
            <a:extLst>
              <a:ext uri="{FF2B5EF4-FFF2-40B4-BE49-F238E27FC236}">
                <a16:creationId xmlns:a16="http://schemas.microsoft.com/office/drawing/2014/main" id="{115F994F-9333-0FA3-FD41-17D5A5843C48}"/>
              </a:ext>
            </a:extLst>
          </p:cNvPr>
          <p:cNvGrpSpPr/>
          <p:nvPr/>
        </p:nvGrpSpPr>
        <p:grpSpPr>
          <a:xfrm>
            <a:off x="2294940" y="2762281"/>
            <a:ext cx="137880" cy="143280"/>
            <a:chOff x="4599517" y="2804162"/>
            <a:chExt cx="137880" cy="143280"/>
          </a:xfrm>
        </p:grpSpPr>
        <mc:AlternateContent xmlns:mc="http://schemas.openxmlformats.org/markup-compatibility/2006" xmlns:p14="http://schemas.microsoft.com/office/powerpoint/2010/main">
          <mc:Choice Requires="p14">
            <p:contentPart p14:bwMode="auto" r:id="rId46">
              <p14:nvContentPartPr>
                <p14:cNvPr id="850" name="Ink 849">
                  <a:extLst>
                    <a:ext uri="{FF2B5EF4-FFF2-40B4-BE49-F238E27FC236}">
                      <a16:creationId xmlns:a16="http://schemas.microsoft.com/office/drawing/2014/main" id="{09EF3E7D-06DB-DA9D-2A36-2122082F530F}"/>
                    </a:ext>
                  </a:extLst>
                </p14:cNvPr>
                <p14:cNvContentPartPr/>
                <p14:nvPr/>
              </p14:nvContentPartPr>
              <p14:xfrm>
                <a:off x="4695637" y="2804162"/>
                <a:ext cx="41760" cy="117360"/>
              </p14:xfrm>
            </p:contentPart>
          </mc:Choice>
          <mc:Fallback xmlns="">
            <p:pic>
              <p:nvPicPr>
                <p:cNvPr id="850" name="Ink 849">
                  <a:extLst>
                    <a:ext uri="{FF2B5EF4-FFF2-40B4-BE49-F238E27FC236}">
                      <a16:creationId xmlns:a16="http://schemas.microsoft.com/office/drawing/2014/main" id="{09EF3E7D-06DB-DA9D-2A36-2122082F530F}"/>
                    </a:ext>
                  </a:extLst>
                </p:cNvPr>
                <p:cNvPicPr/>
                <p:nvPr/>
              </p:nvPicPr>
              <p:blipFill>
                <a:blip r:embed="rId47"/>
                <a:stretch>
                  <a:fillRect/>
                </a:stretch>
              </p:blipFill>
              <p:spPr>
                <a:xfrm>
                  <a:off x="4686714" y="2795134"/>
                  <a:ext cx="59249" cy="135054"/>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851" name="Ink 850">
                  <a:extLst>
                    <a:ext uri="{FF2B5EF4-FFF2-40B4-BE49-F238E27FC236}">
                      <a16:creationId xmlns:a16="http://schemas.microsoft.com/office/drawing/2014/main" id="{98AC7FEA-BBA4-C1FD-007F-CBC3466AFF5E}"/>
                    </a:ext>
                  </a:extLst>
                </p14:cNvPr>
                <p14:cNvContentPartPr/>
                <p14:nvPr/>
              </p14:nvContentPartPr>
              <p14:xfrm>
                <a:off x="4599517" y="2922242"/>
                <a:ext cx="137520" cy="25200"/>
              </p14:xfrm>
            </p:contentPart>
          </mc:Choice>
          <mc:Fallback xmlns="">
            <p:pic>
              <p:nvPicPr>
                <p:cNvPr id="851" name="Ink 850">
                  <a:extLst>
                    <a:ext uri="{FF2B5EF4-FFF2-40B4-BE49-F238E27FC236}">
                      <a16:creationId xmlns:a16="http://schemas.microsoft.com/office/drawing/2014/main" id="{98AC7FEA-BBA4-C1FD-007F-CBC3466AFF5E}"/>
                    </a:ext>
                  </a:extLst>
                </p:cNvPr>
                <p:cNvPicPr/>
                <p:nvPr/>
              </p:nvPicPr>
              <p:blipFill>
                <a:blip r:embed="rId49"/>
                <a:stretch>
                  <a:fillRect/>
                </a:stretch>
              </p:blipFill>
              <p:spPr>
                <a:xfrm>
                  <a:off x="4590517" y="2913242"/>
                  <a:ext cx="155160" cy="428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50">
            <p14:nvContentPartPr>
              <p14:cNvPr id="853" name="Ink 852">
                <a:extLst>
                  <a:ext uri="{FF2B5EF4-FFF2-40B4-BE49-F238E27FC236}">
                    <a16:creationId xmlns:a16="http://schemas.microsoft.com/office/drawing/2014/main" id="{D62DC10E-EE79-B241-29E6-DBA033D30691}"/>
                  </a:ext>
                </a:extLst>
              </p14:cNvPr>
              <p14:cNvContentPartPr/>
              <p14:nvPr/>
            </p14:nvContentPartPr>
            <p14:xfrm>
              <a:off x="2487540" y="3450601"/>
              <a:ext cx="93600" cy="70920"/>
            </p14:xfrm>
          </p:contentPart>
        </mc:Choice>
        <mc:Fallback xmlns="">
          <p:pic>
            <p:nvPicPr>
              <p:cNvPr id="853" name="Ink 852">
                <a:extLst>
                  <a:ext uri="{FF2B5EF4-FFF2-40B4-BE49-F238E27FC236}">
                    <a16:creationId xmlns:a16="http://schemas.microsoft.com/office/drawing/2014/main" id="{D62DC10E-EE79-B241-29E6-DBA033D30691}"/>
                  </a:ext>
                </a:extLst>
              </p:cNvPr>
              <p:cNvPicPr/>
              <p:nvPr/>
            </p:nvPicPr>
            <p:blipFill>
              <a:blip r:embed="rId51"/>
              <a:stretch>
                <a:fillRect/>
              </a:stretch>
            </p:blipFill>
            <p:spPr>
              <a:xfrm>
                <a:off x="2478540" y="3441601"/>
                <a:ext cx="111240" cy="8856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854" name="Ink 853">
                <a:extLst>
                  <a:ext uri="{FF2B5EF4-FFF2-40B4-BE49-F238E27FC236}">
                    <a16:creationId xmlns:a16="http://schemas.microsoft.com/office/drawing/2014/main" id="{45EC0681-B4CE-7868-26BA-B6DACD6F7929}"/>
                  </a:ext>
                </a:extLst>
              </p14:cNvPr>
              <p14:cNvContentPartPr/>
              <p14:nvPr/>
            </p14:nvContentPartPr>
            <p14:xfrm>
              <a:off x="2555940" y="3446641"/>
              <a:ext cx="144360" cy="79920"/>
            </p14:xfrm>
          </p:contentPart>
        </mc:Choice>
        <mc:Fallback xmlns="">
          <p:pic>
            <p:nvPicPr>
              <p:cNvPr id="854" name="Ink 853">
                <a:extLst>
                  <a:ext uri="{FF2B5EF4-FFF2-40B4-BE49-F238E27FC236}">
                    <a16:creationId xmlns:a16="http://schemas.microsoft.com/office/drawing/2014/main" id="{45EC0681-B4CE-7868-26BA-B6DACD6F7929}"/>
                  </a:ext>
                </a:extLst>
              </p:cNvPr>
              <p:cNvPicPr/>
              <p:nvPr/>
            </p:nvPicPr>
            <p:blipFill>
              <a:blip r:embed="rId53"/>
              <a:stretch>
                <a:fillRect/>
              </a:stretch>
            </p:blipFill>
            <p:spPr>
              <a:xfrm>
                <a:off x="2546917" y="3437641"/>
                <a:ext cx="162044" cy="9756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855" name="Ink 854">
                <a:extLst>
                  <a:ext uri="{FF2B5EF4-FFF2-40B4-BE49-F238E27FC236}">
                    <a16:creationId xmlns:a16="http://schemas.microsoft.com/office/drawing/2014/main" id="{C646E499-5E93-4CA5-6CFC-6C67A2FBE649}"/>
                  </a:ext>
                </a:extLst>
              </p14:cNvPr>
              <p14:cNvContentPartPr/>
              <p14:nvPr/>
            </p14:nvContentPartPr>
            <p14:xfrm>
              <a:off x="2459820" y="4151521"/>
              <a:ext cx="79560" cy="86040"/>
            </p14:xfrm>
          </p:contentPart>
        </mc:Choice>
        <mc:Fallback xmlns="">
          <p:pic>
            <p:nvPicPr>
              <p:cNvPr id="855" name="Ink 854">
                <a:extLst>
                  <a:ext uri="{FF2B5EF4-FFF2-40B4-BE49-F238E27FC236}">
                    <a16:creationId xmlns:a16="http://schemas.microsoft.com/office/drawing/2014/main" id="{C646E499-5E93-4CA5-6CFC-6C67A2FBE649}"/>
                  </a:ext>
                </a:extLst>
              </p:cNvPr>
              <p:cNvPicPr/>
              <p:nvPr/>
            </p:nvPicPr>
            <p:blipFill>
              <a:blip r:embed="rId55"/>
              <a:stretch>
                <a:fillRect/>
              </a:stretch>
            </p:blipFill>
            <p:spPr>
              <a:xfrm>
                <a:off x="2450861" y="4142521"/>
                <a:ext cx="97121" cy="10368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860" name="Ink 859">
                <a:extLst>
                  <a:ext uri="{FF2B5EF4-FFF2-40B4-BE49-F238E27FC236}">
                    <a16:creationId xmlns:a16="http://schemas.microsoft.com/office/drawing/2014/main" id="{724284C6-7545-2252-00CB-2816D2419D38}"/>
                  </a:ext>
                </a:extLst>
              </p14:cNvPr>
              <p14:cNvContentPartPr/>
              <p14:nvPr/>
            </p14:nvContentPartPr>
            <p14:xfrm>
              <a:off x="2542260" y="4176721"/>
              <a:ext cx="116640" cy="65160"/>
            </p14:xfrm>
          </p:contentPart>
        </mc:Choice>
        <mc:Fallback xmlns="">
          <p:pic>
            <p:nvPicPr>
              <p:cNvPr id="860" name="Ink 859">
                <a:extLst>
                  <a:ext uri="{FF2B5EF4-FFF2-40B4-BE49-F238E27FC236}">
                    <a16:creationId xmlns:a16="http://schemas.microsoft.com/office/drawing/2014/main" id="{724284C6-7545-2252-00CB-2816D2419D38}"/>
                  </a:ext>
                </a:extLst>
              </p:cNvPr>
              <p:cNvPicPr/>
              <p:nvPr/>
            </p:nvPicPr>
            <p:blipFill>
              <a:blip r:embed="rId57"/>
              <a:stretch>
                <a:fillRect/>
              </a:stretch>
            </p:blipFill>
            <p:spPr>
              <a:xfrm>
                <a:off x="2533232" y="4167721"/>
                <a:ext cx="134335" cy="82800"/>
              </a:xfrm>
              <a:prstGeom prst="rect">
                <a:avLst/>
              </a:prstGeom>
            </p:spPr>
          </p:pic>
        </mc:Fallback>
      </mc:AlternateContent>
      <p:sp>
        <p:nvSpPr>
          <p:cNvPr id="2" name="TextBox 1">
            <a:extLst>
              <a:ext uri="{FF2B5EF4-FFF2-40B4-BE49-F238E27FC236}">
                <a16:creationId xmlns:a16="http://schemas.microsoft.com/office/drawing/2014/main" id="{08B3A82A-4359-F1EC-BB33-D8E477B0714F}"/>
              </a:ext>
            </a:extLst>
          </p:cNvPr>
          <p:cNvSpPr txBox="1"/>
          <p:nvPr/>
        </p:nvSpPr>
        <p:spPr>
          <a:xfrm>
            <a:off x="873457" y="4223423"/>
            <a:ext cx="1133644" cy="369332"/>
          </a:xfrm>
          <a:prstGeom prst="rect">
            <a:avLst/>
          </a:prstGeom>
          <a:noFill/>
        </p:spPr>
        <p:txBody>
          <a:bodyPr wrap="none" rtlCol="0">
            <a:spAutoFit/>
          </a:bodyPr>
          <a:lstStyle/>
          <a:p>
            <a:r>
              <a:rPr lang="en-US" sz="1800" b="1">
                <a:latin typeface="Raleway" pitchFamily="2" charset="0"/>
              </a:rPr>
              <a:t>DFS tree</a:t>
            </a:r>
          </a:p>
        </p:txBody>
      </p:sp>
      <p:sp>
        <p:nvSpPr>
          <p:cNvPr id="9" name="TextBox 8">
            <a:extLst>
              <a:ext uri="{FF2B5EF4-FFF2-40B4-BE49-F238E27FC236}">
                <a16:creationId xmlns:a16="http://schemas.microsoft.com/office/drawing/2014/main" id="{2EBCB49D-0435-A4BE-1114-97A2022C2B48}"/>
              </a:ext>
            </a:extLst>
          </p:cNvPr>
          <p:cNvSpPr txBox="1"/>
          <p:nvPr/>
        </p:nvSpPr>
        <p:spPr>
          <a:xfrm>
            <a:off x="4637245" y="4210297"/>
            <a:ext cx="1334020" cy="369332"/>
          </a:xfrm>
          <a:prstGeom prst="rect">
            <a:avLst/>
          </a:prstGeom>
          <a:noFill/>
        </p:spPr>
        <p:txBody>
          <a:bodyPr wrap="none" rtlCol="0">
            <a:spAutoFit/>
          </a:bodyPr>
          <a:lstStyle/>
          <a:p>
            <a:r>
              <a:rPr lang="en-US" sz="1800" b="1">
                <a:latin typeface="Raleway" pitchFamily="2" charset="0"/>
              </a:rPr>
              <a:t>DFS forest</a:t>
            </a:r>
          </a:p>
        </p:txBody>
      </p:sp>
      <p:grpSp>
        <p:nvGrpSpPr>
          <p:cNvPr id="43" name="Group 42">
            <a:extLst>
              <a:ext uri="{FF2B5EF4-FFF2-40B4-BE49-F238E27FC236}">
                <a16:creationId xmlns:a16="http://schemas.microsoft.com/office/drawing/2014/main" id="{E67D38B7-782B-D23C-C135-2C5220F4A52F}"/>
              </a:ext>
            </a:extLst>
          </p:cNvPr>
          <p:cNvGrpSpPr/>
          <p:nvPr/>
        </p:nvGrpSpPr>
        <p:grpSpPr>
          <a:xfrm>
            <a:off x="6070837" y="1491242"/>
            <a:ext cx="1100160" cy="317520"/>
            <a:chOff x="6070837" y="1491242"/>
            <a:chExt cx="1100160" cy="317520"/>
          </a:xfrm>
        </p:grpSpPr>
        <mc:AlternateContent xmlns:mc="http://schemas.openxmlformats.org/markup-compatibility/2006" xmlns:p14="http://schemas.microsoft.com/office/powerpoint/2010/main">
          <mc:Choice Requires="p14">
            <p:contentPart p14:bwMode="auto" r:id="rId58">
              <p14:nvContentPartPr>
                <p14:cNvPr id="26" name="Ink 25">
                  <a:extLst>
                    <a:ext uri="{FF2B5EF4-FFF2-40B4-BE49-F238E27FC236}">
                      <a16:creationId xmlns:a16="http://schemas.microsoft.com/office/drawing/2014/main" id="{18359353-9367-FF72-355A-1281EE6F0566}"/>
                    </a:ext>
                  </a:extLst>
                </p14:cNvPr>
                <p14:cNvContentPartPr/>
                <p14:nvPr/>
              </p14:nvContentPartPr>
              <p14:xfrm>
                <a:off x="6070837" y="1491242"/>
                <a:ext cx="1082160" cy="317520"/>
              </p14:xfrm>
            </p:contentPart>
          </mc:Choice>
          <mc:Fallback xmlns="">
            <p:pic>
              <p:nvPicPr>
                <p:cNvPr id="26" name="Ink 25">
                  <a:extLst>
                    <a:ext uri="{FF2B5EF4-FFF2-40B4-BE49-F238E27FC236}">
                      <a16:creationId xmlns:a16="http://schemas.microsoft.com/office/drawing/2014/main" id="{18359353-9367-FF72-355A-1281EE6F0566}"/>
                    </a:ext>
                  </a:extLst>
                </p:cNvPr>
                <p:cNvPicPr/>
                <p:nvPr/>
              </p:nvPicPr>
              <p:blipFill>
                <a:blip r:embed="rId59"/>
                <a:stretch>
                  <a:fillRect/>
                </a:stretch>
              </p:blipFill>
              <p:spPr>
                <a:xfrm>
                  <a:off x="6066517" y="1486922"/>
                  <a:ext cx="1090800" cy="32616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28" name="Ink 27">
                  <a:extLst>
                    <a:ext uri="{FF2B5EF4-FFF2-40B4-BE49-F238E27FC236}">
                      <a16:creationId xmlns:a16="http://schemas.microsoft.com/office/drawing/2014/main" id="{A61A3086-E808-770C-3773-2E5FEFF22CB7}"/>
                    </a:ext>
                  </a:extLst>
                </p14:cNvPr>
                <p14:cNvContentPartPr/>
                <p14:nvPr/>
              </p14:nvContentPartPr>
              <p14:xfrm>
                <a:off x="7137517" y="1601762"/>
                <a:ext cx="33480" cy="129240"/>
              </p14:xfrm>
            </p:contentPart>
          </mc:Choice>
          <mc:Fallback xmlns="">
            <p:pic>
              <p:nvPicPr>
                <p:cNvPr id="28" name="Ink 27">
                  <a:extLst>
                    <a:ext uri="{FF2B5EF4-FFF2-40B4-BE49-F238E27FC236}">
                      <a16:creationId xmlns:a16="http://schemas.microsoft.com/office/drawing/2014/main" id="{A61A3086-E808-770C-3773-2E5FEFF22CB7}"/>
                    </a:ext>
                  </a:extLst>
                </p:cNvPr>
                <p:cNvPicPr/>
                <p:nvPr/>
              </p:nvPicPr>
              <p:blipFill>
                <a:blip r:embed="rId61"/>
                <a:stretch>
                  <a:fillRect/>
                </a:stretch>
              </p:blipFill>
              <p:spPr>
                <a:xfrm>
                  <a:off x="7133150" y="1597442"/>
                  <a:ext cx="42214"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38" name="Ink 37">
                  <a:extLst>
                    <a:ext uri="{FF2B5EF4-FFF2-40B4-BE49-F238E27FC236}">
                      <a16:creationId xmlns:a16="http://schemas.microsoft.com/office/drawing/2014/main" id="{CA9B73E3-5E4D-DF64-C33D-E22FB0824D50}"/>
                    </a:ext>
                  </a:extLst>
                </p14:cNvPr>
                <p14:cNvContentPartPr/>
                <p14:nvPr/>
              </p14:nvContentPartPr>
              <p14:xfrm>
                <a:off x="6950677" y="1746122"/>
                <a:ext cx="186120" cy="20880"/>
              </p14:xfrm>
            </p:contentPart>
          </mc:Choice>
          <mc:Fallback xmlns="">
            <p:pic>
              <p:nvPicPr>
                <p:cNvPr id="38" name="Ink 37">
                  <a:extLst>
                    <a:ext uri="{FF2B5EF4-FFF2-40B4-BE49-F238E27FC236}">
                      <a16:creationId xmlns:a16="http://schemas.microsoft.com/office/drawing/2014/main" id="{CA9B73E3-5E4D-DF64-C33D-E22FB0824D50}"/>
                    </a:ext>
                  </a:extLst>
                </p:cNvPr>
                <p:cNvPicPr/>
                <p:nvPr/>
              </p:nvPicPr>
              <p:blipFill>
                <a:blip r:embed="rId63"/>
                <a:stretch>
                  <a:fillRect/>
                </a:stretch>
              </p:blipFill>
              <p:spPr>
                <a:xfrm>
                  <a:off x="6946357" y="1741802"/>
                  <a:ext cx="19476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42" name="Ink 41">
                  <a:extLst>
                    <a:ext uri="{FF2B5EF4-FFF2-40B4-BE49-F238E27FC236}">
                      <a16:creationId xmlns:a16="http://schemas.microsoft.com/office/drawing/2014/main" id="{8C93F769-CB13-D97D-B11B-7072B3C0A89D}"/>
                    </a:ext>
                  </a:extLst>
                </p14:cNvPr>
                <p14:cNvContentPartPr/>
                <p14:nvPr/>
              </p14:nvContentPartPr>
              <p14:xfrm>
                <a:off x="7005757" y="1739282"/>
                <a:ext cx="130680" cy="14400"/>
              </p14:xfrm>
            </p:contentPart>
          </mc:Choice>
          <mc:Fallback xmlns="">
            <p:pic>
              <p:nvPicPr>
                <p:cNvPr id="42" name="Ink 41">
                  <a:extLst>
                    <a:ext uri="{FF2B5EF4-FFF2-40B4-BE49-F238E27FC236}">
                      <a16:creationId xmlns:a16="http://schemas.microsoft.com/office/drawing/2014/main" id="{8C93F769-CB13-D97D-B11B-7072B3C0A89D}"/>
                    </a:ext>
                  </a:extLst>
                </p:cNvPr>
                <p:cNvPicPr/>
                <p:nvPr/>
              </p:nvPicPr>
              <p:blipFill>
                <a:blip r:embed="rId65"/>
                <a:stretch>
                  <a:fillRect/>
                </a:stretch>
              </p:blipFill>
              <p:spPr>
                <a:xfrm>
                  <a:off x="7001437" y="1734962"/>
                  <a:ext cx="139320" cy="23040"/>
                </a:xfrm>
                <a:prstGeom prst="rect">
                  <a:avLst/>
                </a:prstGeom>
              </p:spPr>
            </p:pic>
          </mc:Fallback>
        </mc:AlternateContent>
      </p:grpSp>
      <p:grpSp>
        <p:nvGrpSpPr>
          <p:cNvPr id="1093" name="Group 1092">
            <a:extLst>
              <a:ext uri="{FF2B5EF4-FFF2-40B4-BE49-F238E27FC236}">
                <a16:creationId xmlns:a16="http://schemas.microsoft.com/office/drawing/2014/main" id="{70392BE8-B6F7-45E1-4A2F-528A15E9F4F1}"/>
              </a:ext>
            </a:extLst>
          </p:cNvPr>
          <p:cNvGrpSpPr/>
          <p:nvPr/>
        </p:nvGrpSpPr>
        <p:grpSpPr>
          <a:xfrm>
            <a:off x="4640557" y="2742962"/>
            <a:ext cx="1217160" cy="888120"/>
            <a:chOff x="4640557" y="2742962"/>
            <a:chExt cx="1217160" cy="888120"/>
          </a:xfrm>
        </p:grpSpPr>
        <mc:AlternateContent xmlns:mc="http://schemas.openxmlformats.org/markup-compatibility/2006" xmlns:p14="http://schemas.microsoft.com/office/powerpoint/2010/main">
          <mc:Choice Requires="p14">
            <p:contentPart p14:bwMode="auto" r:id="rId66">
              <p14:nvContentPartPr>
                <p14:cNvPr id="44" name="Ink 43">
                  <a:extLst>
                    <a:ext uri="{FF2B5EF4-FFF2-40B4-BE49-F238E27FC236}">
                      <a16:creationId xmlns:a16="http://schemas.microsoft.com/office/drawing/2014/main" id="{D1DBF232-BAA7-C378-E576-FCE468BB2D74}"/>
                    </a:ext>
                  </a:extLst>
                </p14:cNvPr>
                <p14:cNvContentPartPr/>
                <p14:nvPr/>
              </p14:nvContentPartPr>
              <p14:xfrm>
                <a:off x="4701037" y="2742962"/>
                <a:ext cx="1156680" cy="832320"/>
              </p14:xfrm>
            </p:contentPart>
          </mc:Choice>
          <mc:Fallback xmlns="">
            <p:pic>
              <p:nvPicPr>
                <p:cNvPr id="44" name="Ink 43">
                  <a:extLst>
                    <a:ext uri="{FF2B5EF4-FFF2-40B4-BE49-F238E27FC236}">
                      <a16:creationId xmlns:a16="http://schemas.microsoft.com/office/drawing/2014/main" id="{D1DBF232-BAA7-C378-E576-FCE468BB2D74}"/>
                    </a:ext>
                  </a:extLst>
                </p:cNvPr>
                <p:cNvPicPr/>
                <p:nvPr/>
              </p:nvPicPr>
              <p:blipFill>
                <a:blip r:embed="rId67"/>
                <a:stretch>
                  <a:fillRect/>
                </a:stretch>
              </p:blipFill>
              <p:spPr>
                <a:xfrm>
                  <a:off x="4696717" y="2738640"/>
                  <a:ext cx="1165320" cy="840964"/>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1088" name="Ink 1087">
                  <a:extLst>
                    <a:ext uri="{FF2B5EF4-FFF2-40B4-BE49-F238E27FC236}">
                      <a16:creationId xmlns:a16="http://schemas.microsoft.com/office/drawing/2014/main" id="{62DD3E71-A948-90C7-B566-62B2A27200CD}"/>
                    </a:ext>
                  </a:extLst>
                </p14:cNvPr>
                <p14:cNvContentPartPr/>
                <p14:nvPr/>
              </p14:nvContentPartPr>
              <p14:xfrm>
                <a:off x="4646677" y="3471962"/>
                <a:ext cx="104400" cy="51120"/>
              </p14:xfrm>
            </p:contentPart>
          </mc:Choice>
          <mc:Fallback xmlns="">
            <p:pic>
              <p:nvPicPr>
                <p:cNvPr id="1088" name="Ink 1087">
                  <a:extLst>
                    <a:ext uri="{FF2B5EF4-FFF2-40B4-BE49-F238E27FC236}">
                      <a16:creationId xmlns:a16="http://schemas.microsoft.com/office/drawing/2014/main" id="{62DD3E71-A948-90C7-B566-62B2A27200CD}"/>
                    </a:ext>
                  </a:extLst>
                </p:cNvPr>
                <p:cNvPicPr/>
                <p:nvPr/>
              </p:nvPicPr>
              <p:blipFill>
                <a:blip r:embed="rId69"/>
                <a:stretch>
                  <a:fillRect/>
                </a:stretch>
              </p:blipFill>
              <p:spPr>
                <a:xfrm>
                  <a:off x="4642372" y="3467642"/>
                  <a:ext cx="113010" cy="5976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1089" name="Ink 1088">
                  <a:extLst>
                    <a:ext uri="{FF2B5EF4-FFF2-40B4-BE49-F238E27FC236}">
                      <a16:creationId xmlns:a16="http://schemas.microsoft.com/office/drawing/2014/main" id="{1C5BB89A-CC71-D284-8F95-7DA9F8C3BD21}"/>
                    </a:ext>
                  </a:extLst>
                </p14:cNvPr>
                <p14:cNvContentPartPr/>
                <p14:nvPr/>
              </p14:nvContentPartPr>
              <p14:xfrm>
                <a:off x="4640557" y="3526682"/>
                <a:ext cx="91080" cy="104400"/>
              </p14:xfrm>
            </p:contentPart>
          </mc:Choice>
          <mc:Fallback xmlns="">
            <p:pic>
              <p:nvPicPr>
                <p:cNvPr id="1089" name="Ink 1088">
                  <a:extLst>
                    <a:ext uri="{FF2B5EF4-FFF2-40B4-BE49-F238E27FC236}">
                      <a16:creationId xmlns:a16="http://schemas.microsoft.com/office/drawing/2014/main" id="{1C5BB89A-CC71-D284-8F95-7DA9F8C3BD21}"/>
                    </a:ext>
                  </a:extLst>
                </p:cNvPr>
                <p:cNvPicPr/>
                <p:nvPr/>
              </p:nvPicPr>
              <p:blipFill>
                <a:blip r:embed="rId71"/>
                <a:stretch>
                  <a:fillRect/>
                </a:stretch>
              </p:blipFill>
              <p:spPr>
                <a:xfrm>
                  <a:off x="4636237" y="3522347"/>
                  <a:ext cx="99720" cy="11307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1091" name="Ink 1090">
                  <a:extLst>
                    <a:ext uri="{FF2B5EF4-FFF2-40B4-BE49-F238E27FC236}">
                      <a16:creationId xmlns:a16="http://schemas.microsoft.com/office/drawing/2014/main" id="{363724C6-19B1-EC05-FB58-3ECCADFAB299}"/>
                    </a:ext>
                  </a:extLst>
                </p14:cNvPr>
                <p14:cNvContentPartPr/>
                <p14:nvPr/>
              </p14:nvContentPartPr>
              <p14:xfrm>
                <a:off x="4647397" y="3519842"/>
                <a:ext cx="61200" cy="4680"/>
              </p14:xfrm>
            </p:contentPart>
          </mc:Choice>
          <mc:Fallback xmlns="">
            <p:pic>
              <p:nvPicPr>
                <p:cNvPr id="1091" name="Ink 1090">
                  <a:extLst>
                    <a:ext uri="{FF2B5EF4-FFF2-40B4-BE49-F238E27FC236}">
                      <a16:creationId xmlns:a16="http://schemas.microsoft.com/office/drawing/2014/main" id="{363724C6-19B1-EC05-FB58-3ECCADFAB299}"/>
                    </a:ext>
                  </a:extLst>
                </p:cNvPr>
                <p:cNvPicPr/>
                <p:nvPr/>
              </p:nvPicPr>
              <p:blipFill>
                <a:blip r:embed="rId73"/>
                <a:stretch>
                  <a:fillRect/>
                </a:stretch>
              </p:blipFill>
              <p:spPr>
                <a:xfrm>
                  <a:off x="4643077" y="3515162"/>
                  <a:ext cx="69840" cy="1404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1092" name="Ink 1091">
                  <a:extLst>
                    <a:ext uri="{FF2B5EF4-FFF2-40B4-BE49-F238E27FC236}">
                      <a16:creationId xmlns:a16="http://schemas.microsoft.com/office/drawing/2014/main" id="{FE8ABE01-5DB0-6D2D-8D51-985F7289ADDD}"/>
                    </a:ext>
                  </a:extLst>
                </p14:cNvPr>
                <p14:cNvContentPartPr/>
                <p14:nvPr/>
              </p14:nvContentPartPr>
              <p14:xfrm>
                <a:off x="4661077" y="3533522"/>
                <a:ext cx="76680" cy="15840"/>
              </p14:xfrm>
            </p:contentPart>
          </mc:Choice>
          <mc:Fallback xmlns="">
            <p:pic>
              <p:nvPicPr>
                <p:cNvPr id="1092" name="Ink 1091">
                  <a:extLst>
                    <a:ext uri="{FF2B5EF4-FFF2-40B4-BE49-F238E27FC236}">
                      <a16:creationId xmlns:a16="http://schemas.microsoft.com/office/drawing/2014/main" id="{FE8ABE01-5DB0-6D2D-8D51-985F7289ADDD}"/>
                    </a:ext>
                  </a:extLst>
                </p:cNvPr>
                <p:cNvPicPr/>
                <p:nvPr/>
              </p:nvPicPr>
              <p:blipFill>
                <a:blip r:embed="rId75"/>
                <a:stretch>
                  <a:fillRect/>
                </a:stretch>
              </p:blipFill>
              <p:spPr>
                <a:xfrm>
                  <a:off x="4656737" y="3529202"/>
                  <a:ext cx="85361" cy="24480"/>
                </a:xfrm>
                <a:prstGeom prst="rect">
                  <a:avLst/>
                </a:prstGeom>
              </p:spPr>
            </p:pic>
          </mc:Fallback>
        </mc:AlternateContent>
      </p:grpSp>
      <p:grpSp>
        <p:nvGrpSpPr>
          <p:cNvPr id="1096" name="Group 1095">
            <a:extLst>
              <a:ext uri="{FF2B5EF4-FFF2-40B4-BE49-F238E27FC236}">
                <a16:creationId xmlns:a16="http://schemas.microsoft.com/office/drawing/2014/main" id="{7C927F5F-34A0-CB59-1D72-B902B339A824}"/>
              </a:ext>
            </a:extLst>
          </p:cNvPr>
          <p:cNvGrpSpPr/>
          <p:nvPr/>
        </p:nvGrpSpPr>
        <p:grpSpPr>
          <a:xfrm>
            <a:off x="1986997" y="1821722"/>
            <a:ext cx="515160" cy="708480"/>
            <a:chOff x="1986997" y="1821722"/>
            <a:chExt cx="515160" cy="708480"/>
          </a:xfrm>
        </p:grpSpPr>
        <mc:AlternateContent xmlns:mc="http://schemas.openxmlformats.org/markup-compatibility/2006" xmlns:p14="http://schemas.microsoft.com/office/powerpoint/2010/main">
          <mc:Choice Requires="p14">
            <p:contentPart p14:bwMode="auto" r:id="rId76">
              <p14:nvContentPartPr>
                <p14:cNvPr id="1094" name="Ink 1093">
                  <a:extLst>
                    <a:ext uri="{FF2B5EF4-FFF2-40B4-BE49-F238E27FC236}">
                      <a16:creationId xmlns:a16="http://schemas.microsoft.com/office/drawing/2014/main" id="{F0C1C9AD-011D-47CE-566A-1B28C502BA77}"/>
                    </a:ext>
                  </a:extLst>
                </p14:cNvPr>
                <p14:cNvContentPartPr/>
                <p14:nvPr/>
              </p14:nvContentPartPr>
              <p14:xfrm>
                <a:off x="1986997" y="1900562"/>
                <a:ext cx="475200" cy="629640"/>
              </p14:xfrm>
            </p:contentPart>
          </mc:Choice>
          <mc:Fallback xmlns="">
            <p:pic>
              <p:nvPicPr>
                <p:cNvPr id="1094" name="Ink 1093">
                  <a:extLst>
                    <a:ext uri="{FF2B5EF4-FFF2-40B4-BE49-F238E27FC236}">
                      <a16:creationId xmlns:a16="http://schemas.microsoft.com/office/drawing/2014/main" id="{F0C1C9AD-011D-47CE-566A-1B28C502BA77}"/>
                    </a:ext>
                  </a:extLst>
                </p:cNvPr>
                <p:cNvPicPr/>
                <p:nvPr/>
              </p:nvPicPr>
              <p:blipFill>
                <a:blip r:embed="rId77"/>
                <a:stretch>
                  <a:fillRect/>
                </a:stretch>
              </p:blipFill>
              <p:spPr>
                <a:xfrm>
                  <a:off x="1982677" y="1896242"/>
                  <a:ext cx="483840" cy="63828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1095" name="Ink 1094">
                  <a:extLst>
                    <a:ext uri="{FF2B5EF4-FFF2-40B4-BE49-F238E27FC236}">
                      <a16:creationId xmlns:a16="http://schemas.microsoft.com/office/drawing/2014/main" id="{A381C1B9-4888-05A5-ABE6-FE8828F12146}"/>
                    </a:ext>
                  </a:extLst>
                </p14:cNvPr>
                <p14:cNvContentPartPr/>
                <p14:nvPr/>
              </p14:nvContentPartPr>
              <p14:xfrm>
                <a:off x="2399557" y="1821722"/>
                <a:ext cx="102600" cy="183240"/>
              </p14:xfrm>
            </p:contentPart>
          </mc:Choice>
          <mc:Fallback xmlns="">
            <p:pic>
              <p:nvPicPr>
                <p:cNvPr id="1095" name="Ink 1094">
                  <a:extLst>
                    <a:ext uri="{FF2B5EF4-FFF2-40B4-BE49-F238E27FC236}">
                      <a16:creationId xmlns:a16="http://schemas.microsoft.com/office/drawing/2014/main" id="{A381C1B9-4888-05A5-ABE6-FE8828F12146}"/>
                    </a:ext>
                  </a:extLst>
                </p:cNvPr>
                <p:cNvPicPr/>
                <p:nvPr/>
              </p:nvPicPr>
              <p:blipFill>
                <a:blip r:embed="rId79"/>
                <a:stretch>
                  <a:fillRect/>
                </a:stretch>
              </p:blipFill>
              <p:spPr>
                <a:xfrm>
                  <a:off x="2395237" y="1817393"/>
                  <a:ext cx="111240" cy="191897"/>
                </a:xfrm>
                <a:prstGeom prst="rect">
                  <a:avLst/>
                </a:prstGeom>
              </p:spPr>
            </p:pic>
          </mc:Fallback>
        </mc:AlternateContent>
      </p:grpSp>
      <p:sp>
        <p:nvSpPr>
          <p:cNvPr id="1097" name="TextBox 1096">
            <a:extLst>
              <a:ext uri="{FF2B5EF4-FFF2-40B4-BE49-F238E27FC236}">
                <a16:creationId xmlns:a16="http://schemas.microsoft.com/office/drawing/2014/main" id="{52443AF5-F086-4766-A6D1-F5C6C6AF3EE0}"/>
              </a:ext>
            </a:extLst>
          </p:cNvPr>
          <p:cNvSpPr txBox="1"/>
          <p:nvPr/>
        </p:nvSpPr>
        <p:spPr>
          <a:xfrm>
            <a:off x="2497143" y="1654407"/>
            <a:ext cx="1053494" cy="338554"/>
          </a:xfrm>
          <a:prstGeom prst="rect">
            <a:avLst/>
          </a:prstGeom>
          <a:noFill/>
        </p:spPr>
        <p:txBody>
          <a:bodyPr wrap="none" rtlCol="0">
            <a:spAutoFit/>
          </a:bodyPr>
          <a:lstStyle/>
          <a:p>
            <a:r>
              <a:rPr lang="en-US" sz="1600">
                <a:latin typeface="Raleway" pitchFamily="2" charset="0"/>
              </a:rPr>
              <a:t>(par[u], u)</a:t>
            </a:r>
          </a:p>
        </p:txBody>
      </p:sp>
      <p:sp>
        <p:nvSpPr>
          <p:cNvPr id="1098" name="TextBox 1097">
            <a:extLst>
              <a:ext uri="{FF2B5EF4-FFF2-40B4-BE49-F238E27FC236}">
                <a16:creationId xmlns:a16="http://schemas.microsoft.com/office/drawing/2014/main" id="{B029E525-6D1F-B65D-0D27-1DF0F4A21233}"/>
              </a:ext>
            </a:extLst>
          </p:cNvPr>
          <p:cNvSpPr txBox="1"/>
          <p:nvPr/>
        </p:nvSpPr>
        <p:spPr>
          <a:xfrm>
            <a:off x="3566649" y="3223768"/>
            <a:ext cx="1114408" cy="338554"/>
          </a:xfrm>
          <a:prstGeom prst="rect">
            <a:avLst/>
          </a:prstGeom>
          <a:noFill/>
        </p:spPr>
        <p:txBody>
          <a:bodyPr wrap="none" rtlCol="0">
            <a:spAutoFit/>
          </a:bodyPr>
          <a:lstStyle/>
          <a:p>
            <a:r>
              <a:rPr lang="en-US" sz="1600" dirty="0">
                <a:latin typeface="Raleway" pitchFamily="2" charset="0"/>
              </a:rPr>
              <a:t>tree edge</a:t>
            </a:r>
          </a:p>
        </p:txBody>
      </p:sp>
      <p:sp>
        <p:nvSpPr>
          <p:cNvPr id="1099" name="TextBox 1098">
            <a:extLst>
              <a:ext uri="{FF2B5EF4-FFF2-40B4-BE49-F238E27FC236}">
                <a16:creationId xmlns:a16="http://schemas.microsoft.com/office/drawing/2014/main" id="{2E051916-4103-AD87-AB8A-5D89E3ABACD2}"/>
              </a:ext>
            </a:extLst>
          </p:cNvPr>
          <p:cNvSpPr txBox="1"/>
          <p:nvPr/>
        </p:nvSpPr>
        <p:spPr>
          <a:xfrm>
            <a:off x="6886744" y="1822292"/>
            <a:ext cx="1192955" cy="338554"/>
          </a:xfrm>
          <a:prstGeom prst="rect">
            <a:avLst/>
          </a:prstGeom>
          <a:noFill/>
        </p:spPr>
        <p:txBody>
          <a:bodyPr wrap="none" rtlCol="0">
            <a:spAutoFit/>
          </a:bodyPr>
          <a:lstStyle/>
          <a:p>
            <a:r>
              <a:rPr lang="en-US" sz="1600">
                <a:latin typeface="Raleway" pitchFamily="2" charset="0"/>
              </a:rPr>
              <a:t>back edge</a:t>
            </a:r>
          </a:p>
        </p:txBody>
      </p:sp>
    </p:spTree>
    <p:extLst>
      <p:ext uri="{BB962C8B-B14F-4D97-AF65-F5344CB8AC3E}">
        <p14:creationId xmlns:p14="http://schemas.microsoft.com/office/powerpoint/2010/main" val="26345809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096"/>
                                        </p:tgtEl>
                                        <p:attrNameLst>
                                          <p:attrName>style.visibility</p:attrName>
                                        </p:attrNameLst>
                                      </p:cBhvr>
                                      <p:to>
                                        <p:strVal val="visible"/>
                                      </p:to>
                                    </p:set>
                                    <p:animEffect transition="in" filter="wipe(down)">
                                      <p:cBhvr>
                                        <p:cTn id="7" dur="500"/>
                                        <p:tgtEl>
                                          <p:spTgt spid="1096"/>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097"/>
                                        </p:tgtEl>
                                        <p:attrNameLst>
                                          <p:attrName>style.visibility</p:attrName>
                                        </p:attrNameLst>
                                      </p:cBhvr>
                                      <p:to>
                                        <p:strVal val="visible"/>
                                      </p:to>
                                    </p:set>
                                    <p:animEffect transition="in" filter="wipe(down)">
                                      <p:cBhvr>
                                        <p:cTn id="10" dur="500"/>
                                        <p:tgtEl>
                                          <p:spTgt spid="1097"/>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2" fill="hold" nodeType="clickEffect">
                                  <p:stCondLst>
                                    <p:cond delay="0"/>
                                  </p:stCondLst>
                                  <p:childTnLst>
                                    <p:set>
                                      <p:cBhvr>
                                        <p:cTn id="14" dur="1" fill="hold">
                                          <p:stCondLst>
                                            <p:cond delay="0"/>
                                          </p:stCondLst>
                                        </p:cTn>
                                        <p:tgtEl>
                                          <p:spTgt spid="1093"/>
                                        </p:tgtEl>
                                        <p:attrNameLst>
                                          <p:attrName>style.visibility</p:attrName>
                                        </p:attrNameLst>
                                      </p:cBhvr>
                                      <p:to>
                                        <p:strVal val="visible"/>
                                      </p:to>
                                    </p:set>
                                    <p:animEffect transition="in" filter="wipe(right)">
                                      <p:cBhvr>
                                        <p:cTn id="15" dur="500"/>
                                        <p:tgtEl>
                                          <p:spTgt spid="1093"/>
                                        </p:tgtEl>
                                      </p:cBhvr>
                                    </p:animEffect>
                                  </p:childTnLst>
                                </p:cTn>
                              </p:par>
                              <p:par>
                                <p:cTn id="16" presetID="22" presetClass="entr" presetSubtype="2" fill="hold" grpId="0" nodeType="withEffect">
                                  <p:stCondLst>
                                    <p:cond delay="0"/>
                                  </p:stCondLst>
                                  <p:childTnLst>
                                    <p:set>
                                      <p:cBhvr>
                                        <p:cTn id="17" dur="1" fill="hold">
                                          <p:stCondLst>
                                            <p:cond delay="0"/>
                                          </p:stCondLst>
                                        </p:cTn>
                                        <p:tgtEl>
                                          <p:spTgt spid="1098"/>
                                        </p:tgtEl>
                                        <p:attrNameLst>
                                          <p:attrName>style.visibility</p:attrName>
                                        </p:attrNameLst>
                                      </p:cBhvr>
                                      <p:to>
                                        <p:strVal val="visible"/>
                                      </p:to>
                                    </p:set>
                                    <p:animEffect transition="in" filter="wipe(right)">
                                      <p:cBhvr>
                                        <p:cTn id="18" dur="500"/>
                                        <p:tgtEl>
                                          <p:spTgt spid="1098"/>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43"/>
                                        </p:tgtEl>
                                        <p:attrNameLst>
                                          <p:attrName>style.visibility</p:attrName>
                                        </p:attrNameLst>
                                      </p:cBhvr>
                                      <p:to>
                                        <p:strVal val="visible"/>
                                      </p:to>
                                    </p:set>
                                    <p:animEffect transition="in" filter="wipe(left)">
                                      <p:cBhvr>
                                        <p:cTn id="23" dur="500"/>
                                        <p:tgtEl>
                                          <p:spTgt spid="43"/>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1099"/>
                                        </p:tgtEl>
                                        <p:attrNameLst>
                                          <p:attrName>style.visibility</p:attrName>
                                        </p:attrNameLst>
                                      </p:cBhvr>
                                      <p:to>
                                        <p:strVal val="visible"/>
                                      </p:to>
                                    </p:set>
                                    <p:animEffect transition="in" filter="wipe(left)">
                                      <p:cBhvr>
                                        <p:cTn id="26" dur="500"/>
                                        <p:tgtEl>
                                          <p:spTgt spid="10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7" grpId="0"/>
      <p:bldP spid="1098" grpId="0"/>
      <p:bldP spid="1099"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858"/>
        <p:cNvGrpSpPr/>
        <p:nvPr/>
      </p:nvGrpSpPr>
      <p:grpSpPr>
        <a:xfrm>
          <a:off x="0" y="0"/>
          <a:ext cx="0" cy="0"/>
          <a:chOff x="0" y="0"/>
          <a:chExt cx="0" cy="0"/>
        </a:xfrm>
      </p:grpSpPr>
      <p:sp>
        <p:nvSpPr>
          <p:cNvPr id="859" name="Google Shape;859;p43"/>
          <p:cNvSpPr txBox="1">
            <a:spLocks noGrp="1"/>
          </p:cNvSpPr>
          <p:nvPr>
            <p:ph type="title"/>
          </p:nvPr>
        </p:nvSpPr>
        <p:spPr>
          <a:xfrm>
            <a:off x="1400100" y="604850"/>
            <a:ext cx="63438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DEPTH-FIRST SEARCH (DFS)</a:t>
            </a:r>
            <a:endParaRPr/>
          </a:p>
        </p:txBody>
      </p:sp>
      <p:sp>
        <p:nvSpPr>
          <p:cNvPr id="1149" name="Google Shape;1149;p43"/>
          <p:cNvSpPr/>
          <p:nvPr/>
        </p:nvSpPr>
        <p:spPr>
          <a:xfrm rot="10800000">
            <a:off x="873457" y="538167"/>
            <a:ext cx="358302" cy="354998"/>
          </a:xfrm>
          <a:custGeom>
            <a:avLst/>
            <a:gdLst/>
            <a:ahLst/>
            <a:cxnLst/>
            <a:rect l="l" t="t" r="r" b="b"/>
            <a:pathLst>
              <a:path w="3678" h="3644" fill="none" extrusionOk="0">
                <a:moveTo>
                  <a:pt x="3157" y="0"/>
                </a:moveTo>
                <a:lnTo>
                  <a:pt x="1839" y="1319"/>
                </a:lnTo>
                <a:lnTo>
                  <a:pt x="486" y="0"/>
                </a:lnTo>
                <a:lnTo>
                  <a:pt x="0" y="486"/>
                </a:lnTo>
                <a:lnTo>
                  <a:pt x="1319" y="1805"/>
                </a:lnTo>
                <a:lnTo>
                  <a:pt x="0" y="3158"/>
                </a:lnTo>
                <a:lnTo>
                  <a:pt x="486" y="3643"/>
                </a:lnTo>
                <a:lnTo>
                  <a:pt x="1839" y="2325"/>
                </a:lnTo>
                <a:lnTo>
                  <a:pt x="3157" y="3643"/>
                </a:lnTo>
                <a:lnTo>
                  <a:pt x="3678" y="3158"/>
                </a:lnTo>
                <a:lnTo>
                  <a:pt x="2325" y="1805"/>
                </a:lnTo>
                <a:lnTo>
                  <a:pt x="3678" y="486"/>
                </a:lnTo>
                <a:lnTo>
                  <a:pt x="3157" y="0"/>
                </a:lnTo>
                <a:lnTo>
                  <a:pt x="3157" y="0"/>
                </a:lnTo>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Oval 2">
            <a:extLst>
              <a:ext uri="{FF2B5EF4-FFF2-40B4-BE49-F238E27FC236}">
                <a16:creationId xmlns:a16="http://schemas.microsoft.com/office/drawing/2014/main" id="{938CF9BE-8DB8-0FEB-76D2-FC92DD9F416F}"/>
              </a:ext>
            </a:extLst>
          </p:cNvPr>
          <p:cNvSpPr/>
          <p:nvPr/>
        </p:nvSpPr>
        <p:spPr>
          <a:xfrm>
            <a:off x="4083083" y="1462067"/>
            <a:ext cx="358193" cy="354999"/>
          </a:xfrm>
          <a:prstGeom prst="ellipse">
            <a:avLst/>
          </a:prstGeom>
          <a:solidFill>
            <a:schemeClr val="bg2">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a</a:t>
            </a:r>
          </a:p>
        </p:txBody>
      </p:sp>
      <p:sp>
        <p:nvSpPr>
          <p:cNvPr id="4" name="Oval 3">
            <a:extLst>
              <a:ext uri="{FF2B5EF4-FFF2-40B4-BE49-F238E27FC236}">
                <a16:creationId xmlns:a16="http://schemas.microsoft.com/office/drawing/2014/main" id="{406926C5-E90A-8E83-AA04-A38A06462FD0}"/>
              </a:ext>
            </a:extLst>
          </p:cNvPr>
          <p:cNvSpPr/>
          <p:nvPr/>
        </p:nvSpPr>
        <p:spPr>
          <a:xfrm>
            <a:off x="4083081" y="2143812"/>
            <a:ext cx="358193" cy="354999"/>
          </a:xfrm>
          <a:prstGeom prst="ellipse">
            <a:avLst/>
          </a:prstGeom>
          <a:solidFill>
            <a:schemeClr val="bg2">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c</a:t>
            </a:r>
          </a:p>
        </p:txBody>
      </p:sp>
      <p:sp>
        <p:nvSpPr>
          <p:cNvPr id="5" name="Oval 4">
            <a:extLst>
              <a:ext uri="{FF2B5EF4-FFF2-40B4-BE49-F238E27FC236}">
                <a16:creationId xmlns:a16="http://schemas.microsoft.com/office/drawing/2014/main" id="{B67B849A-6DB4-9635-6BBF-611D53CB894F}"/>
              </a:ext>
            </a:extLst>
          </p:cNvPr>
          <p:cNvSpPr/>
          <p:nvPr/>
        </p:nvSpPr>
        <p:spPr>
          <a:xfrm>
            <a:off x="5028259" y="2869193"/>
            <a:ext cx="358193" cy="354999"/>
          </a:xfrm>
          <a:prstGeom prst="ellipse">
            <a:avLst/>
          </a:prstGeom>
          <a:solidFill>
            <a:schemeClr val="bg2">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f</a:t>
            </a:r>
          </a:p>
        </p:txBody>
      </p:sp>
      <p:sp>
        <p:nvSpPr>
          <p:cNvPr id="6" name="Oval 5">
            <a:extLst>
              <a:ext uri="{FF2B5EF4-FFF2-40B4-BE49-F238E27FC236}">
                <a16:creationId xmlns:a16="http://schemas.microsoft.com/office/drawing/2014/main" id="{DE2115FC-EE83-F6DB-EE21-E73DFB6D9011}"/>
              </a:ext>
            </a:extLst>
          </p:cNvPr>
          <p:cNvSpPr/>
          <p:nvPr/>
        </p:nvSpPr>
        <p:spPr>
          <a:xfrm>
            <a:off x="5038318" y="3566309"/>
            <a:ext cx="358193" cy="354999"/>
          </a:xfrm>
          <a:prstGeom prst="ellipse">
            <a:avLst/>
          </a:prstGeom>
          <a:solidFill>
            <a:schemeClr val="bg2">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b</a:t>
            </a:r>
          </a:p>
        </p:txBody>
      </p:sp>
      <p:sp>
        <p:nvSpPr>
          <p:cNvPr id="7" name="Oval 6">
            <a:extLst>
              <a:ext uri="{FF2B5EF4-FFF2-40B4-BE49-F238E27FC236}">
                <a16:creationId xmlns:a16="http://schemas.microsoft.com/office/drawing/2014/main" id="{8D2C733F-DEA1-9725-7E9E-2AD1021501C3}"/>
              </a:ext>
            </a:extLst>
          </p:cNvPr>
          <p:cNvSpPr/>
          <p:nvPr/>
        </p:nvSpPr>
        <p:spPr>
          <a:xfrm>
            <a:off x="5028258" y="4283938"/>
            <a:ext cx="358193" cy="354999"/>
          </a:xfrm>
          <a:prstGeom prst="ellipse">
            <a:avLst/>
          </a:prstGeom>
          <a:solidFill>
            <a:schemeClr val="bg2">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e</a:t>
            </a:r>
          </a:p>
        </p:txBody>
      </p:sp>
      <p:sp>
        <p:nvSpPr>
          <p:cNvPr id="8" name="Oval 7">
            <a:extLst>
              <a:ext uri="{FF2B5EF4-FFF2-40B4-BE49-F238E27FC236}">
                <a16:creationId xmlns:a16="http://schemas.microsoft.com/office/drawing/2014/main" id="{739431EF-3CBE-9972-F40E-25A67A2173E2}"/>
              </a:ext>
            </a:extLst>
          </p:cNvPr>
          <p:cNvSpPr/>
          <p:nvPr/>
        </p:nvSpPr>
        <p:spPr>
          <a:xfrm>
            <a:off x="4083080" y="2825557"/>
            <a:ext cx="358193" cy="354999"/>
          </a:xfrm>
          <a:prstGeom prst="ellipse">
            <a:avLst/>
          </a:prstGeom>
          <a:solidFill>
            <a:schemeClr val="bg2">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d</a:t>
            </a:r>
          </a:p>
        </p:txBody>
      </p:sp>
      <p:cxnSp>
        <p:nvCxnSpPr>
          <p:cNvPr id="11" name="Straight Connector 10">
            <a:extLst>
              <a:ext uri="{FF2B5EF4-FFF2-40B4-BE49-F238E27FC236}">
                <a16:creationId xmlns:a16="http://schemas.microsoft.com/office/drawing/2014/main" id="{98F2DDE9-6FC0-3E8E-92C6-EEE6E489FABE}"/>
              </a:ext>
            </a:extLst>
          </p:cNvPr>
          <p:cNvCxnSpPr>
            <a:stCxn id="3" idx="4"/>
            <a:endCxn id="4" idx="0"/>
          </p:cNvCxnSpPr>
          <p:nvPr/>
        </p:nvCxnSpPr>
        <p:spPr>
          <a:xfrm flipH="1">
            <a:off x="4262178" y="1817066"/>
            <a:ext cx="2" cy="326746"/>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770E540C-C791-B6F8-73F1-ED8436E6D6A8}"/>
              </a:ext>
            </a:extLst>
          </p:cNvPr>
          <p:cNvCxnSpPr>
            <a:stCxn id="4" idx="4"/>
            <a:endCxn id="8" idx="0"/>
          </p:cNvCxnSpPr>
          <p:nvPr/>
        </p:nvCxnSpPr>
        <p:spPr>
          <a:xfrm flipH="1">
            <a:off x="4262177" y="2498811"/>
            <a:ext cx="1" cy="326746"/>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7" name="Freeform: Shape 16">
            <a:extLst>
              <a:ext uri="{FF2B5EF4-FFF2-40B4-BE49-F238E27FC236}">
                <a16:creationId xmlns:a16="http://schemas.microsoft.com/office/drawing/2014/main" id="{7A4D1009-C10F-DC22-374B-DF3A2DE7D70C}"/>
              </a:ext>
            </a:extLst>
          </p:cNvPr>
          <p:cNvSpPr/>
          <p:nvPr/>
        </p:nvSpPr>
        <p:spPr>
          <a:xfrm>
            <a:off x="3794291" y="1645293"/>
            <a:ext cx="281883" cy="1388788"/>
          </a:xfrm>
          <a:custGeom>
            <a:avLst/>
            <a:gdLst>
              <a:gd name="connsiteX0" fmla="*/ 268133 w 281883"/>
              <a:gd name="connsiteY0" fmla="*/ 0 h 1388788"/>
              <a:gd name="connsiteX1" fmla="*/ 192506 w 281883"/>
              <a:gd name="connsiteY1" fmla="*/ 41251 h 1388788"/>
              <a:gd name="connsiteX2" fmla="*/ 89378 w 281883"/>
              <a:gd name="connsiteY2" fmla="*/ 158129 h 1388788"/>
              <a:gd name="connsiteX3" fmla="*/ 68752 w 281883"/>
              <a:gd name="connsiteY3" fmla="*/ 192505 h 1388788"/>
              <a:gd name="connsiteX4" fmla="*/ 55002 w 281883"/>
              <a:gd name="connsiteY4" fmla="*/ 233756 h 1388788"/>
              <a:gd name="connsiteX5" fmla="*/ 34376 w 281883"/>
              <a:gd name="connsiteY5" fmla="*/ 288758 h 1388788"/>
              <a:gd name="connsiteX6" fmla="*/ 13751 w 281883"/>
              <a:gd name="connsiteY6" fmla="*/ 426262 h 1388788"/>
              <a:gd name="connsiteX7" fmla="*/ 0 w 281883"/>
              <a:gd name="connsiteY7" fmla="*/ 570641 h 1388788"/>
              <a:gd name="connsiteX8" fmla="*/ 6876 w 281883"/>
              <a:gd name="connsiteY8" fmla="*/ 721895 h 1388788"/>
              <a:gd name="connsiteX9" fmla="*/ 34376 w 281883"/>
              <a:gd name="connsiteY9" fmla="*/ 811272 h 1388788"/>
              <a:gd name="connsiteX10" fmla="*/ 41251 w 281883"/>
              <a:gd name="connsiteY10" fmla="*/ 845648 h 1388788"/>
              <a:gd name="connsiteX11" fmla="*/ 55002 w 281883"/>
              <a:gd name="connsiteY11" fmla="*/ 900650 h 1388788"/>
              <a:gd name="connsiteX12" fmla="*/ 68752 w 281883"/>
              <a:gd name="connsiteY12" fmla="*/ 962526 h 1388788"/>
              <a:gd name="connsiteX13" fmla="*/ 123754 w 281883"/>
              <a:gd name="connsiteY13" fmla="*/ 1120656 h 1388788"/>
              <a:gd name="connsiteX14" fmla="*/ 130629 w 281883"/>
              <a:gd name="connsiteY14" fmla="*/ 1155032 h 1388788"/>
              <a:gd name="connsiteX15" fmla="*/ 158130 w 281883"/>
              <a:gd name="connsiteY15" fmla="*/ 1196283 h 1388788"/>
              <a:gd name="connsiteX16" fmla="*/ 178755 w 281883"/>
              <a:gd name="connsiteY16" fmla="*/ 1258159 h 1388788"/>
              <a:gd name="connsiteX17" fmla="*/ 206256 w 281883"/>
              <a:gd name="connsiteY17" fmla="*/ 1306286 h 1388788"/>
              <a:gd name="connsiteX18" fmla="*/ 233757 w 281883"/>
              <a:gd name="connsiteY18" fmla="*/ 1326911 h 1388788"/>
              <a:gd name="connsiteX19" fmla="*/ 247507 w 281883"/>
              <a:gd name="connsiteY19" fmla="*/ 1347537 h 1388788"/>
              <a:gd name="connsiteX20" fmla="*/ 261257 w 281883"/>
              <a:gd name="connsiteY20" fmla="*/ 1381913 h 1388788"/>
              <a:gd name="connsiteX21" fmla="*/ 281883 w 281883"/>
              <a:gd name="connsiteY21" fmla="*/ 1388788 h 1388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81883" h="1388788">
                <a:moveTo>
                  <a:pt x="268133" y="0"/>
                </a:moveTo>
                <a:cubicBezTo>
                  <a:pt x="220977" y="9431"/>
                  <a:pt x="235426" y="856"/>
                  <a:pt x="192506" y="41251"/>
                </a:cubicBezTo>
                <a:cubicBezTo>
                  <a:pt x="124901" y="104879"/>
                  <a:pt x="127519" y="98194"/>
                  <a:pt x="89378" y="158129"/>
                </a:cubicBezTo>
                <a:cubicBezTo>
                  <a:pt x="82204" y="169403"/>
                  <a:pt x="74282" y="180340"/>
                  <a:pt x="68752" y="192505"/>
                </a:cubicBezTo>
                <a:cubicBezTo>
                  <a:pt x="62754" y="205700"/>
                  <a:pt x="59877" y="220106"/>
                  <a:pt x="55002" y="233756"/>
                </a:cubicBezTo>
                <a:cubicBezTo>
                  <a:pt x="48416" y="252196"/>
                  <a:pt x="41251" y="270424"/>
                  <a:pt x="34376" y="288758"/>
                </a:cubicBezTo>
                <a:cubicBezTo>
                  <a:pt x="27432" y="330423"/>
                  <a:pt x="17245" y="389573"/>
                  <a:pt x="13751" y="426262"/>
                </a:cubicBezTo>
                <a:lnTo>
                  <a:pt x="0" y="570641"/>
                </a:lnTo>
                <a:cubicBezTo>
                  <a:pt x="2292" y="621059"/>
                  <a:pt x="1683" y="671693"/>
                  <a:pt x="6876" y="721895"/>
                </a:cubicBezTo>
                <a:cubicBezTo>
                  <a:pt x="8817" y="740657"/>
                  <a:pt x="29068" y="791810"/>
                  <a:pt x="34376" y="811272"/>
                </a:cubicBezTo>
                <a:cubicBezTo>
                  <a:pt x="37451" y="822546"/>
                  <a:pt x="38623" y="834262"/>
                  <a:pt x="41251" y="845648"/>
                </a:cubicBezTo>
                <a:cubicBezTo>
                  <a:pt x="45501" y="864062"/>
                  <a:pt x="51042" y="882171"/>
                  <a:pt x="55002" y="900650"/>
                </a:cubicBezTo>
                <a:cubicBezTo>
                  <a:pt x="62333" y="934862"/>
                  <a:pt x="57851" y="936052"/>
                  <a:pt x="68752" y="962526"/>
                </a:cubicBezTo>
                <a:cubicBezTo>
                  <a:pt x="117810" y="1081669"/>
                  <a:pt x="102742" y="1022604"/>
                  <a:pt x="123754" y="1120656"/>
                </a:cubicBezTo>
                <a:cubicBezTo>
                  <a:pt x="126203" y="1132082"/>
                  <a:pt x="125793" y="1144394"/>
                  <a:pt x="130629" y="1155032"/>
                </a:cubicBezTo>
                <a:cubicBezTo>
                  <a:pt x="137467" y="1170077"/>
                  <a:pt x="158130" y="1196283"/>
                  <a:pt x="158130" y="1196283"/>
                </a:cubicBezTo>
                <a:lnTo>
                  <a:pt x="178755" y="1258159"/>
                </a:lnTo>
                <a:cubicBezTo>
                  <a:pt x="186621" y="1281759"/>
                  <a:pt x="185443" y="1285474"/>
                  <a:pt x="206256" y="1306286"/>
                </a:cubicBezTo>
                <a:cubicBezTo>
                  <a:pt x="214359" y="1314388"/>
                  <a:pt x="224590" y="1320036"/>
                  <a:pt x="233757" y="1326911"/>
                </a:cubicBezTo>
                <a:cubicBezTo>
                  <a:pt x="238340" y="1333786"/>
                  <a:pt x="243812" y="1340146"/>
                  <a:pt x="247507" y="1347537"/>
                </a:cubicBezTo>
                <a:cubicBezTo>
                  <a:pt x="253026" y="1358575"/>
                  <a:pt x="253356" y="1372432"/>
                  <a:pt x="261257" y="1381913"/>
                </a:cubicBezTo>
                <a:cubicBezTo>
                  <a:pt x="265897" y="1387480"/>
                  <a:pt x="275008" y="1386496"/>
                  <a:pt x="281883" y="1388788"/>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Connector 18">
            <a:extLst>
              <a:ext uri="{FF2B5EF4-FFF2-40B4-BE49-F238E27FC236}">
                <a16:creationId xmlns:a16="http://schemas.microsoft.com/office/drawing/2014/main" id="{B8EAD258-6734-F1D3-7E05-D1CD73A14F28}"/>
              </a:ext>
            </a:extLst>
          </p:cNvPr>
          <p:cNvCxnSpPr>
            <a:stCxn id="5" idx="4"/>
            <a:endCxn id="6" idx="0"/>
          </p:cNvCxnSpPr>
          <p:nvPr/>
        </p:nvCxnSpPr>
        <p:spPr>
          <a:xfrm>
            <a:off x="5207356" y="3224192"/>
            <a:ext cx="10059" cy="34211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F213B058-A0DA-8239-5BF9-175F9F28A9BA}"/>
              </a:ext>
            </a:extLst>
          </p:cNvPr>
          <p:cNvCxnSpPr>
            <a:stCxn id="6" idx="4"/>
            <a:endCxn id="7" idx="0"/>
          </p:cNvCxnSpPr>
          <p:nvPr/>
        </p:nvCxnSpPr>
        <p:spPr>
          <a:xfrm flipH="1">
            <a:off x="5207355" y="3921308"/>
            <a:ext cx="10060" cy="36263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1B68B290-B5E9-7F1C-5AB3-5A0C37724536}"/>
              </a:ext>
            </a:extLst>
          </p:cNvPr>
          <p:cNvCxnSpPr>
            <a:cxnSpLocks/>
            <a:stCxn id="4" idx="5"/>
            <a:endCxn id="5" idx="1"/>
          </p:cNvCxnSpPr>
          <p:nvPr/>
        </p:nvCxnSpPr>
        <p:spPr>
          <a:xfrm>
            <a:off x="4388818" y="2446823"/>
            <a:ext cx="691897" cy="474358"/>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7" name="Freeform: Shape 26">
            <a:extLst>
              <a:ext uri="{FF2B5EF4-FFF2-40B4-BE49-F238E27FC236}">
                <a16:creationId xmlns:a16="http://schemas.microsoft.com/office/drawing/2014/main" id="{52B9C5FF-6E11-687C-7B12-1FDB42B4C9D9}"/>
              </a:ext>
            </a:extLst>
          </p:cNvPr>
          <p:cNvSpPr/>
          <p:nvPr/>
        </p:nvSpPr>
        <p:spPr>
          <a:xfrm>
            <a:off x="4426809" y="1720920"/>
            <a:ext cx="1333812" cy="2674448"/>
          </a:xfrm>
          <a:custGeom>
            <a:avLst/>
            <a:gdLst>
              <a:gd name="connsiteX0" fmla="*/ 948776 w 1333812"/>
              <a:gd name="connsiteY0" fmla="*/ 2674448 h 2674448"/>
              <a:gd name="connsiteX1" fmla="*/ 990027 w 1333812"/>
              <a:gd name="connsiteY1" fmla="*/ 2653823 h 2674448"/>
              <a:gd name="connsiteX2" fmla="*/ 1100030 w 1333812"/>
              <a:gd name="connsiteY2" fmla="*/ 2557570 h 2674448"/>
              <a:gd name="connsiteX3" fmla="*/ 1161906 w 1333812"/>
              <a:gd name="connsiteY3" fmla="*/ 2454442 h 2674448"/>
              <a:gd name="connsiteX4" fmla="*/ 1265034 w 1333812"/>
              <a:gd name="connsiteY4" fmla="*/ 2261937 h 2674448"/>
              <a:gd name="connsiteX5" fmla="*/ 1278785 w 1333812"/>
              <a:gd name="connsiteY5" fmla="*/ 2206935 h 2674448"/>
              <a:gd name="connsiteX6" fmla="*/ 1299410 w 1333812"/>
              <a:gd name="connsiteY6" fmla="*/ 2145059 h 2674448"/>
              <a:gd name="connsiteX7" fmla="*/ 1320036 w 1333812"/>
              <a:gd name="connsiteY7" fmla="*/ 2076307 h 2674448"/>
              <a:gd name="connsiteX8" fmla="*/ 1326911 w 1333812"/>
              <a:gd name="connsiteY8" fmla="*/ 2014430 h 2674448"/>
              <a:gd name="connsiteX9" fmla="*/ 1333786 w 1333812"/>
              <a:gd name="connsiteY9" fmla="*/ 1959429 h 2674448"/>
              <a:gd name="connsiteX10" fmla="*/ 1320036 w 1333812"/>
              <a:gd name="connsiteY10" fmla="*/ 1725672 h 2674448"/>
              <a:gd name="connsiteX11" fmla="*/ 1306285 w 1333812"/>
              <a:gd name="connsiteY11" fmla="*/ 1670671 h 2674448"/>
              <a:gd name="connsiteX12" fmla="*/ 1292535 w 1333812"/>
              <a:gd name="connsiteY12" fmla="*/ 1608794 h 2674448"/>
              <a:gd name="connsiteX13" fmla="*/ 1278785 w 1333812"/>
              <a:gd name="connsiteY13" fmla="*/ 1436914 h 2674448"/>
              <a:gd name="connsiteX14" fmla="*/ 1258159 w 1333812"/>
              <a:gd name="connsiteY14" fmla="*/ 1381913 h 2674448"/>
              <a:gd name="connsiteX15" fmla="*/ 1210033 w 1333812"/>
              <a:gd name="connsiteY15" fmla="*/ 1251284 h 2674448"/>
              <a:gd name="connsiteX16" fmla="*/ 1155031 w 1333812"/>
              <a:gd name="connsiteY16" fmla="*/ 1182532 h 2674448"/>
              <a:gd name="connsiteX17" fmla="*/ 1058779 w 1333812"/>
              <a:gd name="connsiteY17" fmla="*/ 1045029 h 2674448"/>
              <a:gd name="connsiteX18" fmla="*/ 969401 w 1333812"/>
              <a:gd name="connsiteY18" fmla="*/ 935026 h 2674448"/>
              <a:gd name="connsiteX19" fmla="*/ 914400 w 1333812"/>
              <a:gd name="connsiteY19" fmla="*/ 866274 h 2674448"/>
              <a:gd name="connsiteX20" fmla="*/ 852523 w 1333812"/>
              <a:gd name="connsiteY20" fmla="*/ 797522 h 2674448"/>
              <a:gd name="connsiteX21" fmla="*/ 811272 w 1333812"/>
              <a:gd name="connsiteY21" fmla="*/ 735645 h 2674448"/>
              <a:gd name="connsiteX22" fmla="*/ 735645 w 1333812"/>
              <a:gd name="connsiteY22" fmla="*/ 660018 h 2674448"/>
              <a:gd name="connsiteX23" fmla="*/ 605016 w 1333812"/>
              <a:gd name="connsiteY23" fmla="*/ 522514 h 2674448"/>
              <a:gd name="connsiteX24" fmla="*/ 529389 w 1333812"/>
              <a:gd name="connsiteY24" fmla="*/ 453762 h 2674448"/>
              <a:gd name="connsiteX25" fmla="*/ 501888 w 1333812"/>
              <a:gd name="connsiteY25" fmla="*/ 433137 h 2674448"/>
              <a:gd name="connsiteX26" fmla="*/ 398761 w 1333812"/>
              <a:gd name="connsiteY26" fmla="*/ 330009 h 2674448"/>
              <a:gd name="connsiteX27" fmla="*/ 364385 w 1333812"/>
              <a:gd name="connsiteY27" fmla="*/ 302508 h 2674448"/>
              <a:gd name="connsiteX28" fmla="*/ 309383 w 1333812"/>
              <a:gd name="connsiteY28" fmla="*/ 240632 h 2674448"/>
              <a:gd name="connsiteX29" fmla="*/ 268132 w 1333812"/>
              <a:gd name="connsiteY29" fmla="*/ 206256 h 2674448"/>
              <a:gd name="connsiteX30" fmla="*/ 178755 w 1333812"/>
              <a:gd name="connsiteY30" fmla="*/ 103128 h 2674448"/>
              <a:gd name="connsiteX31" fmla="*/ 158129 w 1333812"/>
              <a:gd name="connsiteY31" fmla="*/ 89377 h 2674448"/>
              <a:gd name="connsiteX32" fmla="*/ 103127 w 1333812"/>
              <a:gd name="connsiteY32" fmla="*/ 48126 h 2674448"/>
              <a:gd name="connsiteX33" fmla="*/ 82502 w 1333812"/>
              <a:gd name="connsiteY33" fmla="*/ 41251 h 2674448"/>
              <a:gd name="connsiteX34" fmla="*/ 41251 w 1333812"/>
              <a:gd name="connsiteY34" fmla="*/ 20626 h 2674448"/>
              <a:gd name="connsiteX35" fmla="*/ 0 w 1333812"/>
              <a:gd name="connsiteY35" fmla="*/ 0 h 2674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333812" h="2674448">
                <a:moveTo>
                  <a:pt x="948776" y="2674448"/>
                </a:moveTo>
                <a:cubicBezTo>
                  <a:pt x="962526" y="2667573"/>
                  <a:pt x="977095" y="2662136"/>
                  <a:pt x="990027" y="2653823"/>
                </a:cubicBezTo>
                <a:cubicBezTo>
                  <a:pt x="1027962" y="2629436"/>
                  <a:pt x="1071598" y="2592095"/>
                  <a:pt x="1100030" y="2557570"/>
                </a:cubicBezTo>
                <a:cubicBezTo>
                  <a:pt x="1144737" y="2503283"/>
                  <a:pt x="1133340" y="2505225"/>
                  <a:pt x="1161906" y="2454442"/>
                </a:cubicBezTo>
                <a:cubicBezTo>
                  <a:pt x="1191633" y="2401594"/>
                  <a:pt x="1252042" y="2313904"/>
                  <a:pt x="1265034" y="2261937"/>
                </a:cubicBezTo>
                <a:cubicBezTo>
                  <a:pt x="1269618" y="2243603"/>
                  <a:pt x="1273453" y="2225065"/>
                  <a:pt x="1278785" y="2206935"/>
                </a:cubicBezTo>
                <a:cubicBezTo>
                  <a:pt x="1284920" y="2186077"/>
                  <a:pt x="1292863" y="2165791"/>
                  <a:pt x="1299410" y="2145059"/>
                </a:cubicBezTo>
                <a:cubicBezTo>
                  <a:pt x="1306615" y="2122243"/>
                  <a:pt x="1313161" y="2099224"/>
                  <a:pt x="1320036" y="2076307"/>
                </a:cubicBezTo>
                <a:cubicBezTo>
                  <a:pt x="1322328" y="2055681"/>
                  <a:pt x="1324486" y="2035040"/>
                  <a:pt x="1326911" y="2014430"/>
                </a:cubicBezTo>
                <a:cubicBezTo>
                  <a:pt x="1329070" y="1996080"/>
                  <a:pt x="1334226" y="1977900"/>
                  <a:pt x="1333786" y="1959429"/>
                </a:cubicBezTo>
                <a:cubicBezTo>
                  <a:pt x="1331928" y="1881397"/>
                  <a:pt x="1327436" y="1803374"/>
                  <a:pt x="1320036" y="1725672"/>
                </a:cubicBezTo>
                <a:cubicBezTo>
                  <a:pt x="1318244" y="1706859"/>
                  <a:pt x="1310613" y="1689067"/>
                  <a:pt x="1306285" y="1670671"/>
                </a:cubicBezTo>
                <a:cubicBezTo>
                  <a:pt x="1301446" y="1650104"/>
                  <a:pt x="1297118" y="1629420"/>
                  <a:pt x="1292535" y="1608794"/>
                </a:cubicBezTo>
                <a:cubicBezTo>
                  <a:pt x="1287952" y="1551501"/>
                  <a:pt x="1287395" y="1493742"/>
                  <a:pt x="1278785" y="1436914"/>
                </a:cubicBezTo>
                <a:cubicBezTo>
                  <a:pt x="1275852" y="1417555"/>
                  <a:pt x="1264676" y="1400377"/>
                  <a:pt x="1258159" y="1381913"/>
                </a:cubicBezTo>
                <a:cubicBezTo>
                  <a:pt x="1248051" y="1353274"/>
                  <a:pt x="1224805" y="1275905"/>
                  <a:pt x="1210033" y="1251284"/>
                </a:cubicBezTo>
                <a:cubicBezTo>
                  <a:pt x="1194933" y="1226118"/>
                  <a:pt x="1172387" y="1206199"/>
                  <a:pt x="1155031" y="1182532"/>
                </a:cubicBezTo>
                <a:cubicBezTo>
                  <a:pt x="1121945" y="1137415"/>
                  <a:pt x="1091865" y="1090146"/>
                  <a:pt x="1058779" y="1045029"/>
                </a:cubicBezTo>
                <a:cubicBezTo>
                  <a:pt x="1029010" y="1004435"/>
                  <a:pt x="1000357" y="973126"/>
                  <a:pt x="969401" y="935026"/>
                </a:cubicBezTo>
                <a:cubicBezTo>
                  <a:pt x="950894" y="912248"/>
                  <a:pt x="934033" y="888088"/>
                  <a:pt x="914400" y="866274"/>
                </a:cubicBezTo>
                <a:cubicBezTo>
                  <a:pt x="893774" y="843357"/>
                  <a:pt x="871628" y="821722"/>
                  <a:pt x="852523" y="797522"/>
                </a:cubicBezTo>
                <a:cubicBezTo>
                  <a:pt x="837163" y="778066"/>
                  <a:pt x="827326" y="754533"/>
                  <a:pt x="811272" y="735645"/>
                </a:cubicBezTo>
                <a:cubicBezTo>
                  <a:pt x="788183" y="708481"/>
                  <a:pt x="760437" y="685637"/>
                  <a:pt x="735645" y="660018"/>
                </a:cubicBezTo>
                <a:cubicBezTo>
                  <a:pt x="691680" y="614588"/>
                  <a:pt x="649720" y="567218"/>
                  <a:pt x="605016" y="522514"/>
                </a:cubicBezTo>
                <a:cubicBezTo>
                  <a:pt x="580926" y="498424"/>
                  <a:pt x="556645" y="474203"/>
                  <a:pt x="529389" y="453762"/>
                </a:cubicBezTo>
                <a:cubicBezTo>
                  <a:pt x="520222" y="446887"/>
                  <a:pt x="510206" y="441018"/>
                  <a:pt x="501888" y="433137"/>
                </a:cubicBezTo>
                <a:cubicBezTo>
                  <a:pt x="466596" y="399702"/>
                  <a:pt x="436723" y="360379"/>
                  <a:pt x="398761" y="330009"/>
                </a:cubicBezTo>
                <a:cubicBezTo>
                  <a:pt x="387302" y="320842"/>
                  <a:pt x="374761" y="312884"/>
                  <a:pt x="364385" y="302508"/>
                </a:cubicBezTo>
                <a:cubicBezTo>
                  <a:pt x="344872" y="282995"/>
                  <a:pt x="328896" y="260145"/>
                  <a:pt x="309383" y="240632"/>
                </a:cubicBezTo>
                <a:cubicBezTo>
                  <a:pt x="296726" y="227976"/>
                  <a:pt x="280345" y="219341"/>
                  <a:pt x="268132" y="206256"/>
                </a:cubicBezTo>
                <a:cubicBezTo>
                  <a:pt x="207345" y="141127"/>
                  <a:pt x="231487" y="149270"/>
                  <a:pt x="178755" y="103128"/>
                </a:cubicBezTo>
                <a:cubicBezTo>
                  <a:pt x="172536" y="97687"/>
                  <a:pt x="164740" y="94335"/>
                  <a:pt x="158129" y="89377"/>
                </a:cubicBezTo>
                <a:cubicBezTo>
                  <a:pt x="148014" y="81791"/>
                  <a:pt x="118667" y="55896"/>
                  <a:pt x="103127" y="48126"/>
                </a:cubicBezTo>
                <a:cubicBezTo>
                  <a:pt x="96645" y="44885"/>
                  <a:pt x="89124" y="44194"/>
                  <a:pt x="82502" y="41251"/>
                </a:cubicBezTo>
                <a:cubicBezTo>
                  <a:pt x="68454" y="35007"/>
                  <a:pt x="54690" y="28092"/>
                  <a:pt x="41251" y="20626"/>
                </a:cubicBezTo>
                <a:cubicBezTo>
                  <a:pt x="1265" y="-1588"/>
                  <a:pt x="40155" y="13385"/>
                  <a:pt x="0"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Shape 28">
            <a:extLst>
              <a:ext uri="{FF2B5EF4-FFF2-40B4-BE49-F238E27FC236}">
                <a16:creationId xmlns:a16="http://schemas.microsoft.com/office/drawing/2014/main" id="{6BE3B71B-3DEB-5769-9DF3-C095C53569B2}"/>
              </a:ext>
            </a:extLst>
          </p:cNvPr>
          <p:cNvSpPr/>
          <p:nvPr/>
        </p:nvSpPr>
        <p:spPr>
          <a:xfrm>
            <a:off x="4743067" y="3095958"/>
            <a:ext cx="281883" cy="1388788"/>
          </a:xfrm>
          <a:custGeom>
            <a:avLst/>
            <a:gdLst>
              <a:gd name="connsiteX0" fmla="*/ 281883 w 281883"/>
              <a:gd name="connsiteY0" fmla="*/ 0 h 1388788"/>
              <a:gd name="connsiteX1" fmla="*/ 254382 w 281883"/>
              <a:gd name="connsiteY1" fmla="*/ 41251 h 1388788"/>
              <a:gd name="connsiteX2" fmla="*/ 130629 w 281883"/>
              <a:gd name="connsiteY2" fmla="*/ 178755 h 1388788"/>
              <a:gd name="connsiteX3" fmla="*/ 96253 w 281883"/>
              <a:gd name="connsiteY3" fmla="*/ 268132 h 1388788"/>
              <a:gd name="connsiteX4" fmla="*/ 82503 w 281883"/>
              <a:gd name="connsiteY4" fmla="*/ 336884 h 1388788"/>
              <a:gd name="connsiteX5" fmla="*/ 55002 w 281883"/>
              <a:gd name="connsiteY5" fmla="*/ 385010 h 1388788"/>
              <a:gd name="connsiteX6" fmla="*/ 20626 w 281883"/>
              <a:gd name="connsiteY6" fmla="*/ 501888 h 1388788"/>
              <a:gd name="connsiteX7" fmla="*/ 6875 w 281883"/>
              <a:gd name="connsiteY7" fmla="*/ 625642 h 1388788"/>
              <a:gd name="connsiteX8" fmla="*/ 0 w 281883"/>
              <a:gd name="connsiteY8" fmla="*/ 680643 h 1388788"/>
              <a:gd name="connsiteX9" fmla="*/ 6875 w 281883"/>
              <a:gd name="connsiteY9" fmla="*/ 976276 h 1388788"/>
              <a:gd name="connsiteX10" fmla="*/ 13751 w 281883"/>
              <a:gd name="connsiteY10" fmla="*/ 1024403 h 1388788"/>
              <a:gd name="connsiteX11" fmla="*/ 20626 w 281883"/>
              <a:gd name="connsiteY11" fmla="*/ 1086279 h 1388788"/>
              <a:gd name="connsiteX12" fmla="*/ 34376 w 281883"/>
              <a:gd name="connsiteY12" fmla="*/ 1113780 h 1388788"/>
              <a:gd name="connsiteX13" fmla="*/ 75627 w 281883"/>
              <a:gd name="connsiteY13" fmla="*/ 1161906 h 1388788"/>
              <a:gd name="connsiteX14" fmla="*/ 89378 w 281883"/>
              <a:gd name="connsiteY14" fmla="*/ 1196282 h 1388788"/>
              <a:gd name="connsiteX15" fmla="*/ 110003 w 281883"/>
              <a:gd name="connsiteY15" fmla="*/ 1210033 h 1388788"/>
              <a:gd name="connsiteX16" fmla="*/ 123754 w 281883"/>
              <a:gd name="connsiteY16" fmla="*/ 1223783 h 1388788"/>
              <a:gd name="connsiteX17" fmla="*/ 144379 w 281883"/>
              <a:gd name="connsiteY17" fmla="*/ 1258159 h 1388788"/>
              <a:gd name="connsiteX18" fmla="*/ 158130 w 281883"/>
              <a:gd name="connsiteY18" fmla="*/ 1285660 h 1388788"/>
              <a:gd name="connsiteX19" fmla="*/ 178755 w 281883"/>
              <a:gd name="connsiteY19" fmla="*/ 1299410 h 1388788"/>
              <a:gd name="connsiteX20" fmla="*/ 192506 w 281883"/>
              <a:gd name="connsiteY20" fmla="*/ 1320036 h 1388788"/>
              <a:gd name="connsiteX21" fmla="*/ 240632 w 281883"/>
              <a:gd name="connsiteY21" fmla="*/ 1347536 h 1388788"/>
              <a:gd name="connsiteX22" fmla="*/ 281883 w 281883"/>
              <a:gd name="connsiteY22" fmla="*/ 1388788 h 1388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81883" h="1388788">
                <a:moveTo>
                  <a:pt x="281883" y="0"/>
                </a:moveTo>
                <a:cubicBezTo>
                  <a:pt x="272716" y="13750"/>
                  <a:pt x="265264" y="28814"/>
                  <a:pt x="254382" y="41251"/>
                </a:cubicBezTo>
                <a:cubicBezTo>
                  <a:pt x="194098" y="110147"/>
                  <a:pt x="179416" y="103357"/>
                  <a:pt x="130629" y="178755"/>
                </a:cubicBezTo>
                <a:cubicBezTo>
                  <a:pt x="122199" y="191784"/>
                  <a:pt x="100653" y="250533"/>
                  <a:pt x="96253" y="268132"/>
                </a:cubicBezTo>
                <a:cubicBezTo>
                  <a:pt x="90585" y="290805"/>
                  <a:pt x="90281" y="314845"/>
                  <a:pt x="82503" y="336884"/>
                </a:cubicBezTo>
                <a:cubicBezTo>
                  <a:pt x="76354" y="354307"/>
                  <a:pt x="61490" y="367710"/>
                  <a:pt x="55002" y="385010"/>
                </a:cubicBezTo>
                <a:cubicBezTo>
                  <a:pt x="40743" y="423034"/>
                  <a:pt x="20626" y="501888"/>
                  <a:pt x="20626" y="501888"/>
                </a:cubicBezTo>
                <a:cubicBezTo>
                  <a:pt x="16042" y="543139"/>
                  <a:pt x="11633" y="584410"/>
                  <a:pt x="6875" y="625642"/>
                </a:cubicBezTo>
                <a:cubicBezTo>
                  <a:pt x="4757" y="643997"/>
                  <a:pt x="0" y="662167"/>
                  <a:pt x="0" y="680643"/>
                </a:cubicBezTo>
                <a:cubicBezTo>
                  <a:pt x="0" y="779214"/>
                  <a:pt x="2935" y="877784"/>
                  <a:pt x="6875" y="976276"/>
                </a:cubicBezTo>
                <a:cubicBezTo>
                  <a:pt x="7523" y="992468"/>
                  <a:pt x="11741" y="1008323"/>
                  <a:pt x="13751" y="1024403"/>
                </a:cubicBezTo>
                <a:cubicBezTo>
                  <a:pt x="16325" y="1044995"/>
                  <a:pt x="15960" y="1066058"/>
                  <a:pt x="20626" y="1086279"/>
                </a:cubicBezTo>
                <a:cubicBezTo>
                  <a:pt x="22931" y="1096265"/>
                  <a:pt x="28944" y="1105089"/>
                  <a:pt x="34376" y="1113780"/>
                </a:cubicBezTo>
                <a:cubicBezTo>
                  <a:pt x="49075" y="1137298"/>
                  <a:pt x="56878" y="1143157"/>
                  <a:pt x="75627" y="1161906"/>
                </a:cubicBezTo>
                <a:cubicBezTo>
                  <a:pt x="80211" y="1173365"/>
                  <a:pt x="82205" y="1186239"/>
                  <a:pt x="89378" y="1196282"/>
                </a:cubicBezTo>
                <a:cubicBezTo>
                  <a:pt x="94181" y="1203006"/>
                  <a:pt x="103551" y="1204871"/>
                  <a:pt x="110003" y="1210033"/>
                </a:cubicBezTo>
                <a:cubicBezTo>
                  <a:pt x="115065" y="1214082"/>
                  <a:pt x="119986" y="1218508"/>
                  <a:pt x="123754" y="1223783"/>
                </a:cubicBezTo>
                <a:cubicBezTo>
                  <a:pt x="131521" y="1234657"/>
                  <a:pt x="137889" y="1246478"/>
                  <a:pt x="144379" y="1258159"/>
                </a:cubicBezTo>
                <a:cubicBezTo>
                  <a:pt x="149356" y="1267118"/>
                  <a:pt x="151569" y="1277786"/>
                  <a:pt x="158130" y="1285660"/>
                </a:cubicBezTo>
                <a:cubicBezTo>
                  <a:pt x="163420" y="1292008"/>
                  <a:pt x="171880" y="1294827"/>
                  <a:pt x="178755" y="1299410"/>
                </a:cubicBezTo>
                <a:cubicBezTo>
                  <a:pt x="183339" y="1306285"/>
                  <a:pt x="186663" y="1314193"/>
                  <a:pt x="192506" y="1320036"/>
                </a:cubicBezTo>
                <a:cubicBezTo>
                  <a:pt x="202224" y="1329754"/>
                  <a:pt x="229847" y="1342144"/>
                  <a:pt x="240632" y="1347536"/>
                </a:cubicBezTo>
                <a:lnTo>
                  <a:pt x="281883" y="1388788"/>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0" name="Oval 1149">
            <a:extLst>
              <a:ext uri="{FF2B5EF4-FFF2-40B4-BE49-F238E27FC236}">
                <a16:creationId xmlns:a16="http://schemas.microsoft.com/office/drawing/2014/main" id="{2B2BBE5D-7C3D-3446-6F94-C8934C70F0B9}"/>
              </a:ext>
            </a:extLst>
          </p:cNvPr>
          <p:cNvSpPr/>
          <p:nvPr/>
        </p:nvSpPr>
        <p:spPr>
          <a:xfrm>
            <a:off x="6216294" y="1500507"/>
            <a:ext cx="358193" cy="354999"/>
          </a:xfrm>
          <a:prstGeom prst="ellipse">
            <a:avLst/>
          </a:prstGeom>
          <a:solidFill>
            <a:schemeClr val="bg2">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a</a:t>
            </a:r>
          </a:p>
        </p:txBody>
      </p:sp>
      <p:sp>
        <p:nvSpPr>
          <p:cNvPr id="1151" name="Oval 1150">
            <a:extLst>
              <a:ext uri="{FF2B5EF4-FFF2-40B4-BE49-F238E27FC236}">
                <a16:creationId xmlns:a16="http://schemas.microsoft.com/office/drawing/2014/main" id="{0209DFCB-6983-C385-B264-3B61713E0673}"/>
              </a:ext>
            </a:extLst>
          </p:cNvPr>
          <p:cNvSpPr/>
          <p:nvPr/>
        </p:nvSpPr>
        <p:spPr>
          <a:xfrm>
            <a:off x="6216292" y="2182252"/>
            <a:ext cx="358193" cy="354999"/>
          </a:xfrm>
          <a:prstGeom prst="ellipse">
            <a:avLst/>
          </a:prstGeom>
          <a:solidFill>
            <a:schemeClr val="bg2">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c</a:t>
            </a:r>
          </a:p>
        </p:txBody>
      </p:sp>
      <p:sp>
        <p:nvSpPr>
          <p:cNvPr id="832" name="Oval 831">
            <a:extLst>
              <a:ext uri="{FF2B5EF4-FFF2-40B4-BE49-F238E27FC236}">
                <a16:creationId xmlns:a16="http://schemas.microsoft.com/office/drawing/2014/main" id="{7EE73633-9CD3-9EEA-ECB9-5033C69ECE23}"/>
              </a:ext>
            </a:extLst>
          </p:cNvPr>
          <p:cNvSpPr/>
          <p:nvPr/>
        </p:nvSpPr>
        <p:spPr>
          <a:xfrm>
            <a:off x="7161470" y="2907633"/>
            <a:ext cx="358193" cy="354999"/>
          </a:xfrm>
          <a:prstGeom prst="ellipse">
            <a:avLst/>
          </a:prstGeom>
          <a:solidFill>
            <a:schemeClr val="bg2">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f</a:t>
            </a:r>
          </a:p>
        </p:txBody>
      </p:sp>
      <p:sp>
        <p:nvSpPr>
          <p:cNvPr id="833" name="Oval 832">
            <a:extLst>
              <a:ext uri="{FF2B5EF4-FFF2-40B4-BE49-F238E27FC236}">
                <a16:creationId xmlns:a16="http://schemas.microsoft.com/office/drawing/2014/main" id="{5974A975-FE71-D001-619D-6DD7110576A0}"/>
              </a:ext>
            </a:extLst>
          </p:cNvPr>
          <p:cNvSpPr/>
          <p:nvPr/>
        </p:nvSpPr>
        <p:spPr>
          <a:xfrm>
            <a:off x="7171529" y="3604749"/>
            <a:ext cx="358193" cy="354999"/>
          </a:xfrm>
          <a:prstGeom prst="ellipse">
            <a:avLst/>
          </a:prstGeom>
          <a:solidFill>
            <a:schemeClr val="bg2">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b</a:t>
            </a:r>
          </a:p>
        </p:txBody>
      </p:sp>
      <p:sp>
        <p:nvSpPr>
          <p:cNvPr id="834" name="Oval 833">
            <a:extLst>
              <a:ext uri="{FF2B5EF4-FFF2-40B4-BE49-F238E27FC236}">
                <a16:creationId xmlns:a16="http://schemas.microsoft.com/office/drawing/2014/main" id="{7211D495-A8AA-358D-B8BE-83AA640E8652}"/>
              </a:ext>
            </a:extLst>
          </p:cNvPr>
          <p:cNvSpPr/>
          <p:nvPr/>
        </p:nvSpPr>
        <p:spPr>
          <a:xfrm>
            <a:off x="7161469" y="4322378"/>
            <a:ext cx="358193" cy="354999"/>
          </a:xfrm>
          <a:prstGeom prst="ellipse">
            <a:avLst/>
          </a:prstGeom>
          <a:solidFill>
            <a:schemeClr val="bg2">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e</a:t>
            </a:r>
          </a:p>
        </p:txBody>
      </p:sp>
      <p:sp>
        <p:nvSpPr>
          <p:cNvPr id="835" name="Oval 834">
            <a:extLst>
              <a:ext uri="{FF2B5EF4-FFF2-40B4-BE49-F238E27FC236}">
                <a16:creationId xmlns:a16="http://schemas.microsoft.com/office/drawing/2014/main" id="{466E6E06-F069-9696-D238-F597B7BA043D}"/>
              </a:ext>
            </a:extLst>
          </p:cNvPr>
          <p:cNvSpPr/>
          <p:nvPr/>
        </p:nvSpPr>
        <p:spPr>
          <a:xfrm>
            <a:off x="6216291" y="2863997"/>
            <a:ext cx="358193" cy="354999"/>
          </a:xfrm>
          <a:prstGeom prst="ellipse">
            <a:avLst/>
          </a:prstGeom>
          <a:solidFill>
            <a:schemeClr val="bg2">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d</a:t>
            </a:r>
          </a:p>
        </p:txBody>
      </p:sp>
      <p:cxnSp>
        <p:nvCxnSpPr>
          <p:cNvPr id="836" name="Straight Connector 835">
            <a:extLst>
              <a:ext uri="{FF2B5EF4-FFF2-40B4-BE49-F238E27FC236}">
                <a16:creationId xmlns:a16="http://schemas.microsoft.com/office/drawing/2014/main" id="{0C5D9B00-1315-66A5-A39A-9F1538961DFB}"/>
              </a:ext>
            </a:extLst>
          </p:cNvPr>
          <p:cNvCxnSpPr>
            <a:stCxn id="1150" idx="4"/>
            <a:endCxn id="1151" idx="0"/>
          </p:cNvCxnSpPr>
          <p:nvPr/>
        </p:nvCxnSpPr>
        <p:spPr>
          <a:xfrm flipH="1">
            <a:off x="6395389" y="1855506"/>
            <a:ext cx="2" cy="326746"/>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837" name="Straight Connector 836">
            <a:extLst>
              <a:ext uri="{FF2B5EF4-FFF2-40B4-BE49-F238E27FC236}">
                <a16:creationId xmlns:a16="http://schemas.microsoft.com/office/drawing/2014/main" id="{52B3DF78-784D-BF29-56E5-41179D098ECD}"/>
              </a:ext>
            </a:extLst>
          </p:cNvPr>
          <p:cNvCxnSpPr>
            <a:stCxn id="1151" idx="4"/>
            <a:endCxn id="835" idx="0"/>
          </p:cNvCxnSpPr>
          <p:nvPr/>
        </p:nvCxnSpPr>
        <p:spPr>
          <a:xfrm flipH="1">
            <a:off x="6395388" y="2537251"/>
            <a:ext cx="1" cy="326746"/>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839" name="Straight Connector 838">
            <a:extLst>
              <a:ext uri="{FF2B5EF4-FFF2-40B4-BE49-F238E27FC236}">
                <a16:creationId xmlns:a16="http://schemas.microsoft.com/office/drawing/2014/main" id="{969A3EB6-E780-2A40-E55F-B5812E7045F3}"/>
              </a:ext>
            </a:extLst>
          </p:cNvPr>
          <p:cNvCxnSpPr>
            <a:stCxn id="832" idx="4"/>
            <a:endCxn id="833" idx="0"/>
          </p:cNvCxnSpPr>
          <p:nvPr/>
        </p:nvCxnSpPr>
        <p:spPr>
          <a:xfrm>
            <a:off x="7340567" y="3262632"/>
            <a:ext cx="10059" cy="34211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840" name="Straight Connector 839">
            <a:extLst>
              <a:ext uri="{FF2B5EF4-FFF2-40B4-BE49-F238E27FC236}">
                <a16:creationId xmlns:a16="http://schemas.microsoft.com/office/drawing/2014/main" id="{9F878ED3-AD36-8C88-137E-8DC572AACBB0}"/>
              </a:ext>
            </a:extLst>
          </p:cNvPr>
          <p:cNvCxnSpPr>
            <a:stCxn id="833" idx="4"/>
            <a:endCxn id="834" idx="0"/>
          </p:cNvCxnSpPr>
          <p:nvPr/>
        </p:nvCxnSpPr>
        <p:spPr>
          <a:xfrm flipH="1">
            <a:off x="7340566" y="3959748"/>
            <a:ext cx="10060" cy="36263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841" name="Straight Connector 840">
            <a:extLst>
              <a:ext uri="{FF2B5EF4-FFF2-40B4-BE49-F238E27FC236}">
                <a16:creationId xmlns:a16="http://schemas.microsoft.com/office/drawing/2014/main" id="{62F01561-891E-A2A9-0515-50343D38406F}"/>
              </a:ext>
            </a:extLst>
          </p:cNvPr>
          <p:cNvCxnSpPr>
            <a:cxnSpLocks/>
            <a:stCxn id="1151" idx="5"/>
            <a:endCxn id="832" idx="1"/>
          </p:cNvCxnSpPr>
          <p:nvPr/>
        </p:nvCxnSpPr>
        <p:spPr>
          <a:xfrm>
            <a:off x="6522029" y="2485263"/>
            <a:ext cx="691897" cy="474358"/>
          </a:xfrm>
          <a:prstGeom prst="line">
            <a:avLst/>
          </a:prstGeom>
          <a:ln w="28575"/>
        </p:spPr>
        <p:style>
          <a:lnRef idx="1">
            <a:schemeClr val="accent1"/>
          </a:lnRef>
          <a:fillRef idx="0">
            <a:schemeClr val="accent1"/>
          </a:fillRef>
          <a:effectRef idx="0">
            <a:schemeClr val="accent1"/>
          </a:effectRef>
          <a:fontRef idx="minor">
            <a:schemeClr val="tx1"/>
          </a:fontRef>
        </p:style>
      </p:cxnSp>
      <p:grpSp>
        <p:nvGrpSpPr>
          <p:cNvPr id="849" name="Group 848">
            <a:extLst>
              <a:ext uri="{FF2B5EF4-FFF2-40B4-BE49-F238E27FC236}">
                <a16:creationId xmlns:a16="http://schemas.microsoft.com/office/drawing/2014/main" id="{F8D59243-DB1E-F424-FD24-CB8CBA05DF70}"/>
              </a:ext>
            </a:extLst>
          </p:cNvPr>
          <p:cNvGrpSpPr/>
          <p:nvPr/>
        </p:nvGrpSpPr>
        <p:grpSpPr>
          <a:xfrm>
            <a:off x="6289312" y="2059599"/>
            <a:ext cx="217800" cy="100080"/>
            <a:chOff x="3802117" y="2034842"/>
            <a:chExt cx="217800" cy="100080"/>
          </a:xfrm>
        </p:grpSpPr>
        <mc:AlternateContent xmlns:mc="http://schemas.openxmlformats.org/markup-compatibility/2006" xmlns:p14="http://schemas.microsoft.com/office/powerpoint/2010/main">
          <mc:Choice Requires="p14">
            <p:contentPart p14:bwMode="auto" r:id="rId3">
              <p14:nvContentPartPr>
                <p14:cNvPr id="844" name="Ink 843">
                  <a:extLst>
                    <a:ext uri="{FF2B5EF4-FFF2-40B4-BE49-F238E27FC236}">
                      <a16:creationId xmlns:a16="http://schemas.microsoft.com/office/drawing/2014/main" id="{E952343E-DDBB-4E2D-3CA4-3DF409CC38E1}"/>
                    </a:ext>
                  </a:extLst>
                </p14:cNvPr>
                <p14:cNvContentPartPr/>
                <p14:nvPr/>
              </p14:nvContentPartPr>
              <p14:xfrm>
                <a:off x="3802117" y="2034842"/>
                <a:ext cx="85680" cy="100080"/>
              </p14:xfrm>
            </p:contentPart>
          </mc:Choice>
          <mc:Fallback xmlns="">
            <p:pic>
              <p:nvPicPr>
                <p:cNvPr id="844" name="Ink 843">
                  <a:extLst>
                    <a:ext uri="{FF2B5EF4-FFF2-40B4-BE49-F238E27FC236}">
                      <a16:creationId xmlns:a16="http://schemas.microsoft.com/office/drawing/2014/main" id="{E952343E-DDBB-4E2D-3CA4-3DF409CC38E1}"/>
                    </a:ext>
                  </a:extLst>
                </p:cNvPr>
                <p:cNvPicPr/>
                <p:nvPr/>
              </p:nvPicPr>
              <p:blipFill>
                <a:blip r:embed="rId4"/>
                <a:stretch>
                  <a:fillRect/>
                </a:stretch>
              </p:blipFill>
              <p:spPr>
                <a:xfrm>
                  <a:off x="3793155" y="2025810"/>
                  <a:ext cx="103246" cy="117784"/>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45" name="Ink 844">
                  <a:extLst>
                    <a:ext uri="{FF2B5EF4-FFF2-40B4-BE49-F238E27FC236}">
                      <a16:creationId xmlns:a16="http://schemas.microsoft.com/office/drawing/2014/main" id="{F89FB369-3A9F-D75B-8550-A0E4F1F3A241}"/>
                    </a:ext>
                  </a:extLst>
                </p14:cNvPr>
                <p14:cNvContentPartPr/>
                <p14:nvPr/>
              </p14:nvContentPartPr>
              <p14:xfrm>
                <a:off x="3898237" y="2053562"/>
                <a:ext cx="121680" cy="77760"/>
              </p14:xfrm>
            </p:contentPart>
          </mc:Choice>
          <mc:Fallback xmlns="">
            <p:pic>
              <p:nvPicPr>
                <p:cNvPr id="845" name="Ink 844">
                  <a:extLst>
                    <a:ext uri="{FF2B5EF4-FFF2-40B4-BE49-F238E27FC236}">
                      <a16:creationId xmlns:a16="http://schemas.microsoft.com/office/drawing/2014/main" id="{F89FB369-3A9F-D75B-8550-A0E4F1F3A241}"/>
                    </a:ext>
                  </a:extLst>
                </p:cNvPr>
                <p:cNvPicPr/>
                <p:nvPr/>
              </p:nvPicPr>
              <p:blipFill>
                <a:blip r:embed="rId6"/>
                <a:stretch>
                  <a:fillRect/>
                </a:stretch>
              </p:blipFill>
              <p:spPr>
                <a:xfrm>
                  <a:off x="3889237" y="2044562"/>
                  <a:ext cx="139320" cy="95400"/>
                </a:xfrm>
                <a:prstGeom prst="rect">
                  <a:avLst/>
                </a:prstGeom>
              </p:spPr>
            </p:pic>
          </mc:Fallback>
        </mc:AlternateContent>
      </p:grpSp>
      <p:grpSp>
        <p:nvGrpSpPr>
          <p:cNvPr id="848" name="Group 847">
            <a:extLst>
              <a:ext uri="{FF2B5EF4-FFF2-40B4-BE49-F238E27FC236}">
                <a16:creationId xmlns:a16="http://schemas.microsoft.com/office/drawing/2014/main" id="{DFB03C54-C885-18D2-6A9A-C56BC1322EE4}"/>
              </a:ext>
            </a:extLst>
          </p:cNvPr>
          <p:cNvGrpSpPr/>
          <p:nvPr/>
        </p:nvGrpSpPr>
        <p:grpSpPr>
          <a:xfrm>
            <a:off x="6296152" y="2754039"/>
            <a:ext cx="212760" cy="92520"/>
            <a:chOff x="3808957" y="2729282"/>
            <a:chExt cx="212760" cy="92520"/>
          </a:xfrm>
        </p:grpSpPr>
        <mc:AlternateContent xmlns:mc="http://schemas.openxmlformats.org/markup-compatibility/2006" xmlns:p14="http://schemas.microsoft.com/office/powerpoint/2010/main">
          <mc:Choice Requires="p14">
            <p:contentPart p14:bwMode="auto" r:id="rId7">
              <p14:nvContentPartPr>
                <p14:cNvPr id="846" name="Ink 845">
                  <a:extLst>
                    <a:ext uri="{FF2B5EF4-FFF2-40B4-BE49-F238E27FC236}">
                      <a16:creationId xmlns:a16="http://schemas.microsoft.com/office/drawing/2014/main" id="{B6DED838-3D44-48A4-E804-9C5917BB8B80}"/>
                    </a:ext>
                  </a:extLst>
                </p14:cNvPr>
                <p14:cNvContentPartPr/>
                <p14:nvPr/>
              </p14:nvContentPartPr>
              <p14:xfrm>
                <a:off x="3808957" y="2729282"/>
                <a:ext cx="84960" cy="92520"/>
              </p14:xfrm>
            </p:contentPart>
          </mc:Choice>
          <mc:Fallback xmlns="">
            <p:pic>
              <p:nvPicPr>
                <p:cNvPr id="846" name="Ink 845">
                  <a:extLst>
                    <a:ext uri="{FF2B5EF4-FFF2-40B4-BE49-F238E27FC236}">
                      <a16:creationId xmlns:a16="http://schemas.microsoft.com/office/drawing/2014/main" id="{B6DED838-3D44-48A4-E804-9C5917BB8B80}"/>
                    </a:ext>
                  </a:extLst>
                </p:cNvPr>
                <p:cNvPicPr/>
                <p:nvPr/>
              </p:nvPicPr>
              <p:blipFill>
                <a:blip r:embed="rId8"/>
                <a:stretch>
                  <a:fillRect/>
                </a:stretch>
              </p:blipFill>
              <p:spPr>
                <a:xfrm>
                  <a:off x="3799957" y="2720282"/>
                  <a:ext cx="102600" cy="1101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47" name="Ink 846">
                  <a:extLst>
                    <a:ext uri="{FF2B5EF4-FFF2-40B4-BE49-F238E27FC236}">
                      <a16:creationId xmlns:a16="http://schemas.microsoft.com/office/drawing/2014/main" id="{53B80939-6738-DD29-50B7-6EC4CAEA54C8}"/>
                    </a:ext>
                  </a:extLst>
                </p14:cNvPr>
                <p14:cNvContentPartPr/>
                <p14:nvPr/>
              </p14:nvContentPartPr>
              <p14:xfrm>
                <a:off x="3898237" y="2763842"/>
                <a:ext cx="123480" cy="55440"/>
              </p14:xfrm>
            </p:contentPart>
          </mc:Choice>
          <mc:Fallback xmlns="">
            <p:pic>
              <p:nvPicPr>
                <p:cNvPr id="847" name="Ink 846">
                  <a:extLst>
                    <a:ext uri="{FF2B5EF4-FFF2-40B4-BE49-F238E27FC236}">
                      <a16:creationId xmlns:a16="http://schemas.microsoft.com/office/drawing/2014/main" id="{53B80939-6738-DD29-50B7-6EC4CAEA54C8}"/>
                    </a:ext>
                  </a:extLst>
                </p:cNvPr>
                <p:cNvPicPr/>
                <p:nvPr/>
              </p:nvPicPr>
              <p:blipFill>
                <a:blip r:embed="rId10"/>
                <a:stretch>
                  <a:fillRect/>
                </a:stretch>
              </p:blipFill>
              <p:spPr>
                <a:xfrm>
                  <a:off x="3889237" y="2754842"/>
                  <a:ext cx="141120" cy="73080"/>
                </a:xfrm>
                <a:prstGeom prst="rect">
                  <a:avLst/>
                </a:prstGeom>
              </p:spPr>
            </p:pic>
          </mc:Fallback>
        </mc:AlternateContent>
      </p:grpSp>
      <p:grpSp>
        <p:nvGrpSpPr>
          <p:cNvPr id="852" name="Group 851">
            <a:extLst>
              <a:ext uri="{FF2B5EF4-FFF2-40B4-BE49-F238E27FC236}">
                <a16:creationId xmlns:a16="http://schemas.microsoft.com/office/drawing/2014/main" id="{115F994F-9333-0FA3-FD41-17D5A5843C48}"/>
              </a:ext>
            </a:extLst>
          </p:cNvPr>
          <p:cNvGrpSpPr/>
          <p:nvPr/>
        </p:nvGrpSpPr>
        <p:grpSpPr>
          <a:xfrm>
            <a:off x="7086712" y="2828919"/>
            <a:ext cx="137880" cy="143280"/>
            <a:chOff x="4599517" y="2804162"/>
            <a:chExt cx="137880" cy="143280"/>
          </a:xfrm>
        </p:grpSpPr>
        <mc:AlternateContent xmlns:mc="http://schemas.openxmlformats.org/markup-compatibility/2006" xmlns:p14="http://schemas.microsoft.com/office/powerpoint/2010/main">
          <mc:Choice Requires="p14">
            <p:contentPart p14:bwMode="auto" r:id="rId11">
              <p14:nvContentPartPr>
                <p14:cNvPr id="850" name="Ink 849">
                  <a:extLst>
                    <a:ext uri="{FF2B5EF4-FFF2-40B4-BE49-F238E27FC236}">
                      <a16:creationId xmlns:a16="http://schemas.microsoft.com/office/drawing/2014/main" id="{09EF3E7D-06DB-DA9D-2A36-2122082F530F}"/>
                    </a:ext>
                  </a:extLst>
                </p14:cNvPr>
                <p14:cNvContentPartPr/>
                <p14:nvPr/>
              </p14:nvContentPartPr>
              <p14:xfrm>
                <a:off x="4695637" y="2804162"/>
                <a:ext cx="41760" cy="117360"/>
              </p14:xfrm>
            </p:contentPart>
          </mc:Choice>
          <mc:Fallback xmlns="">
            <p:pic>
              <p:nvPicPr>
                <p:cNvPr id="850" name="Ink 849">
                  <a:extLst>
                    <a:ext uri="{FF2B5EF4-FFF2-40B4-BE49-F238E27FC236}">
                      <a16:creationId xmlns:a16="http://schemas.microsoft.com/office/drawing/2014/main" id="{09EF3E7D-06DB-DA9D-2A36-2122082F530F}"/>
                    </a:ext>
                  </a:extLst>
                </p:cNvPr>
                <p:cNvPicPr/>
                <p:nvPr/>
              </p:nvPicPr>
              <p:blipFill>
                <a:blip r:embed="rId12"/>
                <a:stretch>
                  <a:fillRect/>
                </a:stretch>
              </p:blipFill>
              <p:spPr>
                <a:xfrm>
                  <a:off x="4686714" y="2795134"/>
                  <a:ext cx="59249" cy="135054"/>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851" name="Ink 850">
                  <a:extLst>
                    <a:ext uri="{FF2B5EF4-FFF2-40B4-BE49-F238E27FC236}">
                      <a16:creationId xmlns:a16="http://schemas.microsoft.com/office/drawing/2014/main" id="{98AC7FEA-BBA4-C1FD-007F-CBC3466AFF5E}"/>
                    </a:ext>
                  </a:extLst>
                </p14:cNvPr>
                <p14:cNvContentPartPr/>
                <p14:nvPr/>
              </p14:nvContentPartPr>
              <p14:xfrm>
                <a:off x="4599517" y="2922242"/>
                <a:ext cx="137520" cy="25200"/>
              </p14:xfrm>
            </p:contentPart>
          </mc:Choice>
          <mc:Fallback xmlns="">
            <p:pic>
              <p:nvPicPr>
                <p:cNvPr id="851" name="Ink 850">
                  <a:extLst>
                    <a:ext uri="{FF2B5EF4-FFF2-40B4-BE49-F238E27FC236}">
                      <a16:creationId xmlns:a16="http://schemas.microsoft.com/office/drawing/2014/main" id="{98AC7FEA-BBA4-C1FD-007F-CBC3466AFF5E}"/>
                    </a:ext>
                  </a:extLst>
                </p:cNvPr>
                <p:cNvPicPr/>
                <p:nvPr/>
              </p:nvPicPr>
              <p:blipFill>
                <a:blip r:embed="rId14"/>
                <a:stretch>
                  <a:fillRect/>
                </a:stretch>
              </p:blipFill>
              <p:spPr>
                <a:xfrm>
                  <a:off x="4590517" y="2913242"/>
                  <a:ext cx="155160" cy="428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5">
            <p14:nvContentPartPr>
              <p14:cNvPr id="853" name="Ink 852">
                <a:extLst>
                  <a:ext uri="{FF2B5EF4-FFF2-40B4-BE49-F238E27FC236}">
                    <a16:creationId xmlns:a16="http://schemas.microsoft.com/office/drawing/2014/main" id="{D62DC10E-EE79-B241-29E6-DBA033D30691}"/>
                  </a:ext>
                </a:extLst>
              </p14:cNvPr>
              <p14:cNvContentPartPr/>
              <p14:nvPr/>
            </p14:nvContentPartPr>
            <p14:xfrm>
              <a:off x="7279312" y="3517239"/>
              <a:ext cx="93600" cy="70920"/>
            </p14:xfrm>
          </p:contentPart>
        </mc:Choice>
        <mc:Fallback xmlns="">
          <p:pic>
            <p:nvPicPr>
              <p:cNvPr id="853" name="Ink 852">
                <a:extLst>
                  <a:ext uri="{FF2B5EF4-FFF2-40B4-BE49-F238E27FC236}">
                    <a16:creationId xmlns:a16="http://schemas.microsoft.com/office/drawing/2014/main" id="{D62DC10E-EE79-B241-29E6-DBA033D30691}"/>
                  </a:ext>
                </a:extLst>
              </p:cNvPr>
              <p:cNvPicPr/>
              <p:nvPr/>
            </p:nvPicPr>
            <p:blipFill>
              <a:blip r:embed="rId16"/>
              <a:stretch>
                <a:fillRect/>
              </a:stretch>
            </p:blipFill>
            <p:spPr>
              <a:xfrm>
                <a:off x="7270312" y="3508239"/>
                <a:ext cx="111240" cy="885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854" name="Ink 853">
                <a:extLst>
                  <a:ext uri="{FF2B5EF4-FFF2-40B4-BE49-F238E27FC236}">
                    <a16:creationId xmlns:a16="http://schemas.microsoft.com/office/drawing/2014/main" id="{45EC0681-B4CE-7868-26BA-B6DACD6F7929}"/>
                  </a:ext>
                </a:extLst>
              </p14:cNvPr>
              <p14:cNvContentPartPr/>
              <p14:nvPr/>
            </p14:nvContentPartPr>
            <p14:xfrm>
              <a:off x="7347712" y="3513279"/>
              <a:ext cx="144360" cy="79920"/>
            </p14:xfrm>
          </p:contentPart>
        </mc:Choice>
        <mc:Fallback xmlns="">
          <p:pic>
            <p:nvPicPr>
              <p:cNvPr id="854" name="Ink 853">
                <a:extLst>
                  <a:ext uri="{FF2B5EF4-FFF2-40B4-BE49-F238E27FC236}">
                    <a16:creationId xmlns:a16="http://schemas.microsoft.com/office/drawing/2014/main" id="{45EC0681-B4CE-7868-26BA-B6DACD6F7929}"/>
                  </a:ext>
                </a:extLst>
              </p:cNvPr>
              <p:cNvPicPr/>
              <p:nvPr/>
            </p:nvPicPr>
            <p:blipFill>
              <a:blip r:embed="rId18"/>
              <a:stretch>
                <a:fillRect/>
              </a:stretch>
            </p:blipFill>
            <p:spPr>
              <a:xfrm>
                <a:off x="7338689" y="3504279"/>
                <a:ext cx="162044" cy="975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855" name="Ink 854">
                <a:extLst>
                  <a:ext uri="{FF2B5EF4-FFF2-40B4-BE49-F238E27FC236}">
                    <a16:creationId xmlns:a16="http://schemas.microsoft.com/office/drawing/2014/main" id="{C646E499-5E93-4CA5-6CFC-6C67A2FBE649}"/>
                  </a:ext>
                </a:extLst>
              </p14:cNvPr>
              <p14:cNvContentPartPr/>
              <p14:nvPr/>
            </p14:nvContentPartPr>
            <p14:xfrm>
              <a:off x="7251592" y="4218159"/>
              <a:ext cx="79560" cy="86040"/>
            </p14:xfrm>
          </p:contentPart>
        </mc:Choice>
        <mc:Fallback xmlns="">
          <p:pic>
            <p:nvPicPr>
              <p:cNvPr id="855" name="Ink 854">
                <a:extLst>
                  <a:ext uri="{FF2B5EF4-FFF2-40B4-BE49-F238E27FC236}">
                    <a16:creationId xmlns:a16="http://schemas.microsoft.com/office/drawing/2014/main" id="{C646E499-5E93-4CA5-6CFC-6C67A2FBE649}"/>
                  </a:ext>
                </a:extLst>
              </p:cNvPr>
              <p:cNvPicPr/>
              <p:nvPr/>
            </p:nvPicPr>
            <p:blipFill>
              <a:blip r:embed="rId20"/>
              <a:stretch>
                <a:fillRect/>
              </a:stretch>
            </p:blipFill>
            <p:spPr>
              <a:xfrm>
                <a:off x="7242633" y="4209159"/>
                <a:ext cx="97121" cy="10368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860" name="Ink 859">
                <a:extLst>
                  <a:ext uri="{FF2B5EF4-FFF2-40B4-BE49-F238E27FC236}">
                    <a16:creationId xmlns:a16="http://schemas.microsoft.com/office/drawing/2014/main" id="{724284C6-7545-2252-00CB-2816D2419D38}"/>
                  </a:ext>
                </a:extLst>
              </p14:cNvPr>
              <p14:cNvContentPartPr/>
              <p14:nvPr/>
            </p14:nvContentPartPr>
            <p14:xfrm>
              <a:off x="7334032" y="4243359"/>
              <a:ext cx="116640" cy="65160"/>
            </p14:xfrm>
          </p:contentPart>
        </mc:Choice>
        <mc:Fallback xmlns="">
          <p:pic>
            <p:nvPicPr>
              <p:cNvPr id="860" name="Ink 859">
                <a:extLst>
                  <a:ext uri="{FF2B5EF4-FFF2-40B4-BE49-F238E27FC236}">
                    <a16:creationId xmlns:a16="http://schemas.microsoft.com/office/drawing/2014/main" id="{724284C6-7545-2252-00CB-2816D2419D38}"/>
                  </a:ext>
                </a:extLst>
              </p:cNvPr>
              <p:cNvPicPr/>
              <p:nvPr/>
            </p:nvPicPr>
            <p:blipFill>
              <a:blip r:embed="rId22"/>
              <a:stretch>
                <a:fillRect/>
              </a:stretch>
            </p:blipFill>
            <p:spPr>
              <a:xfrm>
                <a:off x="7325004" y="4234359"/>
                <a:ext cx="134335" cy="82800"/>
              </a:xfrm>
              <a:prstGeom prst="rect">
                <a:avLst/>
              </a:prstGeom>
            </p:spPr>
          </p:pic>
        </mc:Fallback>
      </mc:AlternateContent>
      <p:sp>
        <p:nvSpPr>
          <p:cNvPr id="2" name="TextBox 1">
            <a:extLst>
              <a:ext uri="{FF2B5EF4-FFF2-40B4-BE49-F238E27FC236}">
                <a16:creationId xmlns:a16="http://schemas.microsoft.com/office/drawing/2014/main" id="{3333B002-FFF1-97D3-1E5C-8F02223C8ECE}"/>
              </a:ext>
            </a:extLst>
          </p:cNvPr>
          <p:cNvSpPr txBox="1"/>
          <p:nvPr/>
        </p:nvSpPr>
        <p:spPr>
          <a:xfrm>
            <a:off x="5932239" y="1317107"/>
            <a:ext cx="284052" cy="307777"/>
          </a:xfrm>
          <a:prstGeom prst="rect">
            <a:avLst/>
          </a:prstGeom>
          <a:noFill/>
        </p:spPr>
        <p:txBody>
          <a:bodyPr wrap="none" rtlCol="0">
            <a:spAutoFit/>
          </a:bodyPr>
          <a:lstStyle/>
          <a:p>
            <a:r>
              <a:rPr lang="en-US" b="1">
                <a:solidFill>
                  <a:srgbClr val="FFFF00"/>
                </a:solidFill>
              </a:rPr>
              <a:t>1</a:t>
            </a:r>
          </a:p>
        </p:txBody>
      </p:sp>
      <p:sp>
        <p:nvSpPr>
          <p:cNvPr id="9" name="TextBox 8">
            <a:extLst>
              <a:ext uri="{FF2B5EF4-FFF2-40B4-BE49-F238E27FC236}">
                <a16:creationId xmlns:a16="http://schemas.microsoft.com/office/drawing/2014/main" id="{C5F97218-0024-E559-802F-D27D928DEB46}"/>
              </a:ext>
            </a:extLst>
          </p:cNvPr>
          <p:cNvSpPr txBox="1"/>
          <p:nvPr/>
        </p:nvSpPr>
        <p:spPr>
          <a:xfrm>
            <a:off x="5932239" y="1999817"/>
            <a:ext cx="284052" cy="307777"/>
          </a:xfrm>
          <a:prstGeom prst="rect">
            <a:avLst/>
          </a:prstGeom>
          <a:noFill/>
        </p:spPr>
        <p:txBody>
          <a:bodyPr wrap="none" rtlCol="0">
            <a:spAutoFit/>
          </a:bodyPr>
          <a:lstStyle/>
          <a:p>
            <a:r>
              <a:rPr lang="en-US" b="1">
                <a:solidFill>
                  <a:srgbClr val="FFFF00"/>
                </a:solidFill>
              </a:rPr>
              <a:t>2</a:t>
            </a:r>
          </a:p>
        </p:txBody>
      </p:sp>
      <p:sp>
        <p:nvSpPr>
          <p:cNvPr id="10" name="TextBox 9">
            <a:extLst>
              <a:ext uri="{FF2B5EF4-FFF2-40B4-BE49-F238E27FC236}">
                <a16:creationId xmlns:a16="http://schemas.microsoft.com/office/drawing/2014/main" id="{9927243E-1FE3-7830-BA6F-4783961A439F}"/>
              </a:ext>
            </a:extLst>
          </p:cNvPr>
          <p:cNvSpPr txBox="1"/>
          <p:nvPr/>
        </p:nvSpPr>
        <p:spPr>
          <a:xfrm>
            <a:off x="5917963" y="2700899"/>
            <a:ext cx="284052" cy="307777"/>
          </a:xfrm>
          <a:prstGeom prst="rect">
            <a:avLst/>
          </a:prstGeom>
          <a:noFill/>
        </p:spPr>
        <p:txBody>
          <a:bodyPr wrap="none" rtlCol="0">
            <a:spAutoFit/>
          </a:bodyPr>
          <a:lstStyle/>
          <a:p>
            <a:r>
              <a:rPr lang="en-US" b="1">
                <a:solidFill>
                  <a:srgbClr val="FFFF00"/>
                </a:solidFill>
              </a:rPr>
              <a:t>3</a:t>
            </a:r>
          </a:p>
        </p:txBody>
      </p:sp>
      <p:sp>
        <p:nvSpPr>
          <p:cNvPr id="12" name="TextBox 11">
            <a:extLst>
              <a:ext uri="{FF2B5EF4-FFF2-40B4-BE49-F238E27FC236}">
                <a16:creationId xmlns:a16="http://schemas.microsoft.com/office/drawing/2014/main" id="{7DE93B1A-1B9D-ADF4-35AD-C8E5BEBE0E40}"/>
              </a:ext>
            </a:extLst>
          </p:cNvPr>
          <p:cNvSpPr txBox="1"/>
          <p:nvPr/>
        </p:nvSpPr>
        <p:spPr>
          <a:xfrm>
            <a:off x="6855733" y="2935420"/>
            <a:ext cx="284052" cy="307777"/>
          </a:xfrm>
          <a:prstGeom prst="rect">
            <a:avLst/>
          </a:prstGeom>
          <a:noFill/>
        </p:spPr>
        <p:txBody>
          <a:bodyPr wrap="none" rtlCol="0">
            <a:spAutoFit/>
          </a:bodyPr>
          <a:lstStyle/>
          <a:p>
            <a:r>
              <a:rPr lang="en-US" b="1">
                <a:solidFill>
                  <a:srgbClr val="FFFF00"/>
                </a:solidFill>
              </a:rPr>
              <a:t>4</a:t>
            </a:r>
          </a:p>
        </p:txBody>
      </p:sp>
      <p:sp>
        <p:nvSpPr>
          <p:cNvPr id="14" name="TextBox 13">
            <a:extLst>
              <a:ext uri="{FF2B5EF4-FFF2-40B4-BE49-F238E27FC236}">
                <a16:creationId xmlns:a16="http://schemas.microsoft.com/office/drawing/2014/main" id="{FE70DEDF-512D-941E-ED14-A834F9B6F7E5}"/>
              </a:ext>
            </a:extLst>
          </p:cNvPr>
          <p:cNvSpPr txBox="1"/>
          <p:nvPr/>
        </p:nvSpPr>
        <p:spPr>
          <a:xfrm>
            <a:off x="6867977" y="3628359"/>
            <a:ext cx="284052" cy="307777"/>
          </a:xfrm>
          <a:prstGeom prst="rect">
            <a:avLst/>
          </a:prstGeom>
          <a:noFill/>
        </p:spPr>
        <p:txBody>
          <a:bodyPr wrap="none" rtlCol="0">
            <a:spAutoFit/>
          </a:bodyPr>
          <a:lstStyle/>
          <a:p>
            <a:r>
              <a:rPr lang="en-US" b="1">
                <a:solidFill>
                  <a:srgbClr val="FFFF00"/>
                </a:solidFill>
              </a:rPr>
              <a:t>5</a:t>
            </a:r>
          </a:p>
        </p:txBody>
      </p:sp>
      <p:sp>
        <p:nvSpPr>
          <p:cNvPr id="15" name="TextBox 14">
            <a:extLst>
              <a:ext uri="{FF2B5EF4-FFF2-40B4-BE49-F238E27FC236}">
                <a16:creationId xmlns:a16="http://schemas.microsoft.com/office/drawing/2014/main" id="{0B246F94-2A42-455D-3329-D7A938FDE7A4}"/>
              </a:ext>
            </a:extLst>
          </p:cNvPr>
          <p:cNvSpPr txBox="1"/>
          <p:nvPr/>
        </p:nvSpPr>
        <p:spPr>
          <a:xfrm>
            <a:off x="6877417" y="4345988"/>
            <a:ext cx="284052" cy="307777"/>
          </a:xfrm>
          <a:prstGeom prst="rect">
            <a:avLst/>
          </a:prstGeom>
          <a:noFill/>
        </p:spPr>
        <p:txBody>
          <a:bodyPr wrap="none" rtlCol="0">
            <a:spAutoFit/>
          </a:bodyPr>
          <a:lstStyle/>
          <a:p>
            <a:r>
              <a:rPr lang="en-US" b="1">
                <a:solidFill>
                  <a:srgbClr val="FFFF00"/>
                </a:solidFill>
              </a:rPr>
              <a:t>6</a:t>
            </a:r>
          </a:p>
        </p:txBody>
      </p:sp>
      <p:sp>
        <p:nvSpPr>
          <p:cNvPr id="16" name="TextBox 15">
            <a:extLst>
              <a:ext uri="{FF2B5EF4-FFF2-40B4-BE49-F238E27FC236}">
                <a16:creationId xmlns:a16="http://schemas.microsoft.com/office/drawing/2014/main" id="{F0C7FA54-D40B-F989-A32C-312DA2CF5DB1}"/>
              </a:ext>
            </a:extLst>
          </p:cNvPr>
          <p:cNvSpPr txBox="1"/>
          <p:nvPr/>
        </p:nvSpPr>
        <p:spPr>
          <a:xfrm>
            <a:off x="6571681" y="1344687"/>
            <a:ext cx="284052" cy="307777"/>
          </a:xfrm>
          <a:prstGeom prst="rect">
            <a:avLst/>
          </a:prstGeom>
          <a:noFill/>
        </p:spPr>
        <p:txBody>
          <a:bodyPr wrap="none" rtlCol="0">
            <a:spAutoFit/>
          </a:bodyPr>
          <a:lstStyle/>
          <a:p>
            <a:r>
              <a:rPr lang="en-US" b="1">
                <a:solidFill>
                  <a:srgbClr val="FF0000"/>
                </a:solidFill>
              </a:rPr>
              <a:t>6</a:t>
            </a:r>
          </a:p>
        </p:txBody>
      </p:sp>
      <p:sp>
        <p:nvSpPr>
          <p:cNvPr id="18" name="TextBox 17">
            <a:extLst>
              <a:ext uri="{FF2B5EF4-FFF2-40B4-BE49-F238E27FC236}">
                <a16:creationId xmlns:a16="http://schemas.microsoft.com/office/drawing/2014/main" id="{16761BA1-474A-CAAE-F533-598FC2DEB511}"/>
              </a:ext>
            </a:extLst>
          </p:cNvPr>
          <p:cNvSpPr txBox="1"/>
          <p:nvPr/>
        </p:nvSpPr>
        <p:spPr>
          <a:xfrm>
            <a:off x="6584442" y="2016496"/>
            <a:ext cx="284052" cy="307777"/>
          </a:xfrm>
          <a:prstGeom prst="rect">
            <a:avLst/>
          </a:prstGeom>
          <a:noFill/>
        </p:spPr>
        <p:txBody>
          <a:bodyPr wrap="none" rtlCol="0">
            <a:spAutoFit/>
          </a:bodyPr>
          <a:lstStyle/>
          <a:p>
            <a:r>
              <a:rPr lang="en-US" b="1">
                <a:solidFill>
                  <a:srgbClr val="FF0000"/>
                </a:solidFill>
              </a:rPr>
              <a:t>5</a:t>
            </a:r>
          </a:p>
        </p:txBody>
      </p:sp>
      <p:sp>
        <p:nvSpPr>
          <p:cNvPr id="20" name="TextBox 19">
            <a:extLst>
              <a:ext uri="{FF2B5EF4-FFF2-40B4-BE49-F238E27FC236}">
                <a16:creationId xmlns:a16="http://schemas.microsoft.com/office/drawing/2014/main" id="{838CB5E3-E9F2-6DEC-CB84-CB2D4F95914C}"/>
              </a:ext>
            </a:extLst>
          </p:cNvPr>
          <p:cNvSpPr txBox="1"/>
          <p:nvPr/>
        </p:nvSpPr>
        <p:spPr>
          <a:xfrm>
            <a:off x="6578766" y="2750367"/>
            <a:ext cx="284052" cy="307777"/>
          </a:xfrm>
          <a:prstGeom prst="rect">
            <a:avLst/>
          </a:prstGeom>
          <a:noFill/>
        </p:spPr>
        <p:txBody>
          <a:bodyPr wrap="none" rtlCol="0">
            <a:spAutoFit/>
          </a:bodyPr>
          <a:lstStyle/>
          <a:p>
            <a:r>
              <a:rPr lang="en-US" b="1">
                <a:solidFill>
                  <a:srgbClr val="FF0000"/>
                </a:solidFill>
              </a:rPr>
              <a:t>1</a:t>
            </a:r>
          </a:p>
        </p:txBody>
      </p:sp>
      <p:sp>
        <p:nvSpPr>
          <p:cNvPr id="22" name="TextBox 21">
            <a:extLst>
              <a:ext uri="{FF2B5EF4-FFF2-40B4-BE49-F238E27FC236}">
                <a16:creationId xmlns:a16="http://schemas.microsoft.com/office/drawing/2014/main" id="{96DA17BB-139F-5F01-7BF3-0880822443E9}"/>
              </a:ext>
            </a:extLst>
          </p:cNvPr>
          <p:cNvSpPr txBox="1"/>
          <p:nvPr/>
        </p:nvSpPr>
        <p:spPr>
          <a:xfrm>
            <a:off x="7561507" y="2935420"/>
            <a:ext cx="284052" cy="307777"/>
          </a:xfrm>
          <a:prstGeom prst="rect">
            <a:avLst/>
          </a:prstGeom>
          <a:noFill/>
        </p:spPr>
        <p:txBody>
          <a:bodyPr wrap="none" rtlCol="0">
            <a:spAutoFit/>
          </a:bodyPr>
          <a:lstStyle/>
          <a:p>
            <a:r>
              <a:rPr lang="en-US" b="1">
                <a:solidFill>
                  <a:srgbClr val="FF0000"/>
                </a:solidFill>
              </a:rPr>
              <a:t>4</a:t>
            </a:r>
          </a:p>
        </p:txBody>
      </p:sp>
      <p:sp>
        <p:nvSpPr>
          <p:cNvPr id="24" name="TextBox 23">
            <a:extLst>
              <a:ext uri="{FF2B5EF4-FFF2-40B4-BE49-F238E27FC236}">
                <a16:creationId xmlns:a16="http://schemas.microsoft.com/office/drawing/2014/main" id="{3FE7E0A6-D873-7E86-BEB7-8EDDA52B60DC}"/>
              </a:ext>
            </a:extLst>
          </p:cNvPr>
          <p:cNvSpPr txBox="1"/>
          <p:nvPr/>
        </p:nvSpPr>
        <p:spPr>
          <a:xfrm>
            <a:off x="7561507" y="3628359"/>
            <a:ext cx="284052" cy="307777"/>
          </a:xfrm>
          <a:prstGeom prst="rect">
            <a:avLst/>
          </a:prstGeom>
          <a:noFill/>
        </p:spPr>
        <p:txBody>
          <a:bodyPr wrap="none" rtlCol="0">
            <a:spAutoFit/>
          </a:bodyPr>
          <a:lstStyle/>
          <a:p>
            <a:r>
              <a:rPr lang="en-US" b="1">
                <a:solidFill>
                  <a:srgbClr val="FF0000"/>
                </a:solidFill>
              </a:rPr>
              <a:t>3</a:t>
            </a:r>
          </a:p>
        </p:txBody>
      </p:sp>
      <p:sp>
        <p:nvSpPr>
          <p:cNvPr id="25" name="TextBox 24">
            <a:extLst>
              <a:ext uri="{FF2B5EF4-FFF2-40B4-BE49-F238E27FC236}">
                <a16:creationId xmlns:a16="http://schemas.microsoft.com/office/drawing/2014/main" id="{88AE42FF-609D-4F2D-D65E-D4615248A363}"/>
              </a:ext>
            </a:extLst>
          </p:cNvPr>
          <p:cNvSpPr txBox="1"/>
          <p:nvPr/>
        </p:nvSpPr>
        <p:spPr>
          <a:xfrm>
            <a:off x="7561507" y="4345987"/>
            <a:ext cx="284052" cy="307777"/>
          </a:xfrm>
          <a:prstGeom prst="rect">
            <a:avLst/>
          </a:prstGeom>
          <a:noFill/>
        </p:spPr>
        <p:txBody>
          <a:bodyPr wrap="none" rtlCol="0">
            <a:spAutoFit/>
          </a:bodyPr>
          <a:lstStyle/>
          <a:p>
            <a:r>
              <a:rPr lang="en-US" b="1">
                <a:solidFill>
                  <a:srgbClr val="FF0000"/>
                </a:solidFill>
              </a:rPr>
              <a:t>2</a:t>
            </a:r>
          </a:p>
        </p:txBody>
      </p:sp>
      <p:sp>
        <p:nvSpPr>
          <p:cNvPr id="28" name="TextBox 27">
            <a:extLst>
              <a:ext uri="{FF2B5EF4-FFF2-40B4-BE49-F238E27FC236}">
                <a16:creationId xmlns:a16="http://schemas.microsoft.com/office/drawing/2014/main" id="{982517AA-9B53-10A8-73B6-8B19F874F2DA}"/>
              </a:ext>
            </a:extLst>
          </p:cNvPr>
          <p:cNvSpPr txBox="1"/>
          <p:nvPr/>
        </p:nvSpPr>
        <p:spPr>
          <a:xfrm>
            <a:off x="726413" y="1709835"/>
            <a:ext cx="2841611" cy="2308324"/>
          </a:xfrm>
          <a:prstGeom prst="rect">
            <a:avLst/>
          </a:prstGeom>
          <a:noFill/>
        </p:spPr>
        <p:txBody>
          <a:bodyPr wrap="square" rtlCol="0">
            <a:spAutoFit/>
          </a:bodyPr>
          <a:lstStyle/>
          <a:p>
            <a:r>
              <a:rPr lang="en-US" sz="1800" dirty="0">
                <a:latin typeface="Raleway" pitchFamily="2" charset="0"/>
              </a:rPr>
              <a:t>DFS yields two orderings of vertices:</a:t>
            </a:r>
          </a:p>
          <a:p>
            <a:pPr marL="285750" indent="-285750">
              <a:buFont typeface="Arial" panose="020B0604020202020204" pitchFamily="34" charset="0"/>
              <a:buChar char="•"/>
            </a:pPr>
            <a:r>
              <a:rPr lang="en-US" sz="1800" dirty="0">
                <a:latin typeface="Raleway" pitchFamily="2" charset="0"/>
              </a:rPr>
              <a:t>the order in which the vertices are reached for the first time</a:t>
            </a:r>
          </a:p>
          <a:p>
            <a:pPr marL="285750" indent="-285750">
              <a:buFont typeface="Arial" panose="020B0604020202020204" pitchFamily="34" charset="0"/>
              <a:buChar char="•"/>
            </a:pPr>
            <a:r>
              <a:rPr lang="en-US" sz="1800" dirty="0">
                <a:latin typeface="Raleway" pitchFamily="2" charset="0"/>
              </a:rPr>
              <a:t>the order in which the vertices become dead ends</a:t>
            </a:r>
          </a:p>
        </p:txBody>
      </p:sp>
    </p:spTree>
    <p:extLst>
      <p:ext uri="{BB962C8B-B14F-4D97-AF65-F5344CB8AC3E}">
        <p14:creationId xmlns:p14="http://schemas.microsoft.com/office/powerpoint/2010/main" val="18684784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down)">
                                      <p:cBhvr>
                                        <p:cTn id="7" dur="500"/>
                                        <p:tgtEl>
                                          <p:spTgt spid="28"/>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arn(inVertical)">
                                      <p:cBhvr>
                                        <p:cTn id="12" dur="500"/>
                                        <p:tgtEl>
                                          <p:spTgt spid="3"/>
                                        </p:tgtEl>
                                      </p:cBhvr>
                                    </p:animEffect>
                                  </p:childTnLst>
                                </p:cTn>
                              </p:par>
                              <p:par>
                                <p:cTn id="13" presetID="16" presetClass="entr" presetSubtype="21"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barn(inVertical)">
                                      <p:cBhvr>
                                        <p:cTn id="15" dur="500"/>
                                        <p:tgtEl>
                                          <p:spTgt spid="4"/>
                                        </p:tgtEl>
                                      </p:cBhvr>
                                    </p:animEffect>
                                  </p:childTnLst>
                                </p:cTn>
                              </p:par>
                              <p:par>
                                <p:cTn id="16" presetID="16" presetClass="entr" presetSubtype="21" fill="hold" grpId="0"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barn(inVertical)">
                                      <p:cBhvr>
                                        <p:cTn id="18" dur="500"/>
                                        <p:tgtEl>
                                          <p:spTgt spid="5"/>
                                        </p:tgtEl>
                                      </p:cBhvr>
                                    </p:animEffect>
                                  </p:childTnLst>
                                </p:cTn>
                              </p:par>
                              <p:par>
                                <p:cTn id="19" presetID="16" presetClass="entr" presetSubtype="21"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barn(inVertical)">
                                      <p:cBhvr>
                                        <p:cTn id="21" dur="500"/>
                                        <p:tgtEl>
                                          <p:spTgt spid="6"/>
                                        </p:tgtEl>
                                      </p:cBhvr>
                                    </p:animEffect>
                                  </p:childTnLst>
                                </p:cTn>
                              </p:par>
                              <p:par>
                                <p:cTn id="22" presetID="16" presetClass="entr" presetSubtype="21" fill="hold" grpId="0"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barn(inVertical)">
                                      <p:cBhvr>
                                        <p:cTn id="24" dur="500"/>
                                        <p:tgtEl>
                                          <p:spTgt spid="7"/>
                                        </p:tgtEl>
                                      </p:cBhvr>
                                    </p:animEffect>
                                  </p:childTnLst>
                                </p:cTn>
                              </p:par>
                              <p:par>
                                <p:cTn id="25" presetID="16" presetClass="entr" presetSubtype="21"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barn(inVertical)">
                                      <p:cBhvr>
                                        <p:cTn id="27" dur="500"/>
                                        <p:tgtEl>
                                          <p:spTgt spid="8"/>
                                        </p:tgtEl>
                                      </p:cBhvr>
                                    </p:animEffect>
                                  </p:childTnLst>
                                </p:cTn>
                              </p:par>
                              <p:par>
                                <p:cTn id="28" presetID="16" presetClass="entr" presetSubtype="21" fill="hold" nodeType="with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barn(inVertical)">
                                      <p:cBhvr>
                                        <p:cTn id="30" dur="500"/>
                                        <p:tgtEl>
                                          <p:spTgt spid="11"/>
                                        </p:tgtEl>
                                      </p:cBhvr>
                                    </p:animEffect>
                                  </p:childTnLst>
                                </p:cTn>
                              </p:par>
                              <p:par>
                                <p:cTn id="31" presetID="16" presetClass="entr" presetSubtype="21" fill="hold" nodeType="with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barn(inVertical)">
                                      <p:cBhvr>
                                        <p:cTn id="33" dur="500"/>
                                        <p:tgtEl>
                                          <p:spTgt spid="13"/>
                                        </p:tgtEl>
                                      </p:cBhvr>
                                    </p:animEffect>
                                  </p:childTnLst>
                                </p:cTn>
                              </p:par>
                              <p:par>
                                <p:cTn id="34" presetID="16" presetClass="entr" presetSubtype="21" fill="hold" grpId="0" nodeType="withEffect">
                                  <p:stCondLst>
                                    <p:cond delay="0"/>
                                  </p:stCondLst>
                                  <p:childTnLst>
                                    <p:set>
                                      <p:cBhvr>
                                        <p:cTn id="35" dur="1" fill="hold">
                                          <p:stCondLst>
                                            <p:cond delay="0"/>
                                          </p:stCondLst>
                                        </p:cTn>
                                        <p:tgtEl>
                                          <p:spTgt spid="17"/>
                                        </p:tgtEl>
                                        <p:attrNameLst>
                                          <p:attrName>style.visibility</p:attrName>
                                        </p:attrNameLst>
                                      </p:cBhvr>
                                      <p:to>
                                        <p:strVal val="visible"/>
                                      </p:to>
                                    </p:set>
                                    <p:animEffect transition="in" filter="barn(inVertical)">
                                      <p:cBhvr>
                                        <p:cTn id="36" dur="500"/>
                                        <p:tgtEl>
                                          <p:spTgt spid="17"/>
                                        </p:tgtEl>
                                      </p:cBhvr>
                                    </p:animEffect>
                                  </p:childTnLst>
                                </p:cTn>
                              </p:par>
                              <p:par>
                                <p:cTn id="37" presetID="16" presetClass="entr" presetSubtype="21" fill="hold" nodeType="with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barn(inVertical)">
                                      <p:cBhvr>
                                        <p:cTn id="39" dur="500"/>
                                        <p:tgtEl>
                                          <p:spTgt spid="19"/>
                                        </p:tgtEl>
                                      </p:cBhvr>
                                    </p:animEffect>
                                  </p:childTnLst>
                                </p:cTn>
                              </p:par>
                              <p:par>
                                <p:cTn id="40" presetID="16" presetClass="entr" presetSubtype="21" fill="hold" nodeType="withEffect">
                                  <p:stCondLst>
                                    <p:cond delay="0"/>
                                  </p:stCondLst>
                                  <p:childTnLst>
                                    <p:set>
                                      <p:cBhvr>
                                        <p:cTn id="41" dur="1" fill="hold">
                                          <p:stCondLst>
                                            <p:cond delay="0"/>
                                          </p:stCondLst>
                                        </p:cTn>
                                        <p:tgtEl>
                                          <p:spTgt spid="21"/>
                                        </p:tgtEl>
                                        <p:attrNameLst>
                                          <p:attrName>style.visibility</p:attrName>
                                        </p:attrNameLst>
                                      </p:cBhvr>
                                      <p:to>
                                        <p:strVal val="visible"/>
                                      </p:to>
                                    </p:set>
                                    <p:animEffect transition="in" filter="barn(inVertical)">
                                      <p:cBhvr>
                                        <p:cTn id="42" dur="500"/>
                                        <p:tgtEl>
                                          <p:spTgt spid="21"/>
                                        </p:tgtEl>
                                      </p:cBhvr>
                                    </p:animEffect>
                                  </p:childTnLst>
                                </p:cTn>
                              </p:par>
                              <p:par>
                                <p:cTn id="43" presetID="16" presetClass="entr" presetSubtype="21" fill="hold" nodeType="withEffect">
                                  <p:stCondLst>
                                    <p:cond delay="0"/>
                                  </p:stCondLst>
                                  <p:childTnLst>
                                    <p:set>
                                      <p:cBhvr>
                                        <p:cTn id="44" dur="1" fill="hold">
                                          <p:stCondLst>
                                            <p:cond delay="0"/>
                                          </p:stCondLst>
                                        </p:cTn>
                                        <p:tgtEl>
                                          <p:spTgt spid="23"/>
                                        </p:tgtEl>
                                        <p:attrNameLst>
                                          <p:attrName>style.visibility</p:attrName>
                                        </p:attrNameLst>
                                      </p:cBhvr>
                                      <p:to>
                                        <p:strVal val="visible"/>
                                      </p:to>
                                    </p:set>
                                    <p:animEffect transition="in" filter="barn(inVertical)">
                                      <p:cBhvr>
                                        <p:cTn id="45" dur="500"/>
                                        <p:tgtEl>
                                          <p:spTgt spid="23"/>
                                        </p:tgtEl>
                                      </p:cBhvr>
                                    </p:animEffect>
                                  </p:childTnLst>
                                </p:cTn>
                              </p:par>
                              <p:par>
                                <p:cTn id="46" presetID="16" presetClass="entr" presetSubtype="21" fill="hold" grpId="0" nodeType="withEffect">
                                  <p:stCondLst>
                                    <p:cond delay="0"/>
                                  </p:stCondLst>
                                  <p:childTnLst>
                                    <p:set>
                                      <p:cBhvr>
                                        <p:cTn id="47" dur="1" fill="hold">
                                          <p:stCondLst>
                                            <p:cond delay="0"/>
                                          </p:stCondLst>
                                        </p:cTn>
                                        <p:tgtEl>
                                          <p:spTgt spid="27"/>
                                        </p:tgtEl>
                                        <p:attrNameLst>
                                          <p:attrName>style.visibility</p:attrName>
                                        </p:attrNameLst>
                                      </p:cBhvr>
                                      <p:to>
                                        <p:strVal val="visible"/>
                                      </p:to>
                                    </p:set>
                                    <p:animEffect transition="in" filter="barn(inVertical)">
                                      <p:cBhvr>
                                        <p:cTn id="48" dur="500"/>
                                        <p:tgtEl>
                                          <p:spTgt spid="27"/>
                                        </p:tgtEl>
                                      </p:cBhvr>
                                    </p:animEffect>
                                  </p:childTnLst>
                                </p:cTn>
                              </p:par>
                              <p:par>
                                <p:cTn id="49" presetID="16" presetClass="entr" presetSubtype="21" fill="hold" grpId="0" nodeType="withEffect">
                                  <p:stCondLst>
                                    <p:cond delay="0"/>
                                  </p:stCondLst>
                                  <p:childTnLst>
                                    <p:set>
                                      <p:cBhvr>
                                        <p:cTn id="50" dur="1" fill="hold">
                                          <p:stCondLst>
                                            <p:cond delay="0"/>
                                          </p:stCondLst>
                                        </p:cTn>
                                        <p:tgtEl>
                                          <p:spTgt spid="29"/>
                                        </p:tgtEl>
                                        <p:attrNameLst>
                                          <p:attrName>style.visibility</p:attrName>
                                        </p:attrNameLst>
                                      </p:cBhvr>
                                      <p:to>
                                        <p:strVal val="visible"/>
                                      </p:to>
                                    </p:set>
                                    <p:animEffect transition="in" filter="barn(inVertical)">
                                      <p:cBhvr>
                                        <p:cTn id="51" dur="500"/>
                                        <p:tgtEl>
                                          <p:spTgt spid="29"/>
                                        </p:tgtEl>
                                      </p:cBhvr>
                                    </p:animEffect>
                                  </p:childTnLst>
                                </p:cTn>
                              </p:par>
                            </p:childTnLst>
                          </p:cTn>
                        </p:par>
                      </p:childTnLst>
                    </p:cTn>
                  </p:par>
                  <p:par>
                    <p:cTn id="52" fill="hold">
                      <p:stCondLst>
                        <p:cond delay="indefinite"/>
                      </p:stCondLst>
                      <p:childTnLst>
                        <p:par>
                          <p:cTn id="53" fill="hold">
                            <p:stCondLst>
                              <p:cond delay="0"/>
                            </p:stCondLst>
                            <p:childTnLst>
                              <p:par>
                                <p:cTn id="54" presetID="16" presetClass="entr" presetSubtype="21" fill="hold" grpId="0" nodeType="clickEffect">
                                  <p:stCondLst>
                                    <p:cond delay="0"/>
                                  </p:stCondLst>
                                  <p:childTnLst>
                                    <p:set>
                                      <p:cBhvr>
                                        <p:cTn id="55" dur="1" fill="hold">
                                          <p:stCondLst>
                                            <p:cond delay="0"/>
                                          </p:stCondLst>
                                        </p:cTn>
                                        <p:tgtEl>
                                          <p:spTgt spid="1150"/>
                                        </p:tgtEl>
                                        <p:attrNameLst>
                                          <p:attrName>style.visibility</p:attrName>
                                        </p:attrNameLst>
                                      </p:cBhvr>
                                      <p:to>
                                        <p:strVal val="visible"/>
                                      </p:to>
                                    </p:set>
                                    <p:animEffect transition="in" filter="barn(inVertical)">
                                      <p:cBhvr>
                                        <p:cTn id="56" dur="500"/>
                                        <p:tgtEl>
                                          <p:spTgt spid="1150"/>
                                        </p:tgtEl>
                                      </p:cBhvr>
                                    </p:animEffect>
                                  </p:childTnLst>
                                </p:cTn>
                              </p:par>
                              <p:par>
                                <p:cTn id="57" presetID="16" presetClass="entr" presetSubtype="21" fill="hold" grpId="0" nodeType="withEffect">
                                  <p:stCondLst>
                                    <p:cond delay="0"/>
                                  </p:stCondLst>
                                  <p:childTnLst>
                                    <p:set>
                                      <p:cBhvr>
                                        <p:cTn id="58" dur="1" fill="hold">
                                          <p:stCondLst>
                                            <p:cond delay="0"/>
                                          </p:stCondLst>
                                        </p:cTn>
                                        <p:tgtEl>
                                          <p:spTgt spid="1151"/>
                                        </p:tgtEl>
                                        <p:attrNameLst>
                                          <p:attrName>style.visibility</p:attrName>
                                        </p:attrNameLst>
                                      </p:cBhvr>
                                      <p:to>
                                        <p:strVal val="visible"/>
                                      </p:to>
                                    </p:set>
                                    <p:animEffect transition="in" filter="barn(inVertical)">
                                      <p:cBhvr>
                                        <p:cTn id="59" dur="500"/>
                                        <p:tgtEl>
                                          <p:spTgt spid="1151"/>
                                        </p:tgtEl>
                                      </p:cBhvr>
                                    </p:animEffect>
                                  </p:childTnLst>
                                </p:cTn>
                              </p:par>
                              <p:par>
                                <p:cTn id="60" presetID="16" presetClass="entr" presetSubtype="21" fill="hold" grpId="0" nodeType="withEffect">
                                  <p:stCondLst>
                                    <p:cond delay="0"/>
                                  </p:stCondLst>
                                  <p:childTnLst>
                                    <p:set>
                                      <p:cBhvr>
                                        <p:cTn id="61" dur="1" fill="hold">
                                          <p:stCondLst>
                                            <p:cond delay="0"/>
                                          </p:stCondLst>
                                        </p:cTn>
                                        <p:tgtEl>
                                          <p:spTgt spid="835"/>
                                        </p:tgtEl>
                                        <p:attrNameLst>
                                          <p:attrName>style.visibility</p:attrName>
                                        </p:attrNameLst>
                                      </p:cBhvr>
                                      <p:to>
                                        <p:strVal val="visible"/>
                                      </p:to>
                                    </p:set>
                                    <p:animEffect transition="in" filter="barn(inVertical)">
                                      <p:cBhvr>
                                        <p:cTn id="62" dur="500"/>
                                        <p:tgtEl>
                                          <p:spTgt spid="835"/>
                                        </p:tgtEl>
                                      </p:cBhvr>
                                    </p:animEffect>
                                  </p:childTnLst>
                                </p:cTn>
                              </p:par>
                              <p:par>
                                <p:cTn id="63" presetID="16" presetClass="entr" presetSubtype="21" fill="hold" grpId="0" nodeType="withEffect">
                                  <p:stCondLst>
                                    <p:cond delay="0"/>
                                  </p:stCondLst>
                                  <p:childTnLst>
                                    <p:set>
                                      <p:cBhvr>
                                        <p:cTn id="64" dur="1" fill="hold">
                                          <p:stCondLst>
                                            <p:cond delay="0"/>
                                          </p:stCondLst>
                                        </p:cTn>
                                        <p:tgtEl>
                                          <p:spTgt spid="832"/>
                                        </p:tgtEl>
                                        <p:attrNameLst>
                                          <p:attrName>style.visibility</p:attrName>
                                        </p:attrNameLst>
                                      </p:cBhvr>
                                      <p:to>
                                        <p:strVal val="visible"/>
                                      </p:to>
                                    </p:set>
                                    <p:animEffect transition="in" filter="barn(inVertical)">
                                      <p:cBhvr>
                                        <p:cTn id="65" dur="500"/>
                                        <p:tgtEl>
                                          <p:spTgt spid="832"/>
                                        </p:tgtEl>
                                      </p:cBhvr>
                                    </p:animEffect>
                                  </p:childTnLst>
                                </p:cTn>
                              </p:par>
                              <p:par>
                                <p:cTn id="66" presetID="16" presetClass="entr" presetSubtype="21" fill="hold" grpId="0" nodeType="withEffect">
                                  <p:stCondLst>
                                    <p:cond delay="0"/>
                                  </p:stCondLst>
                                  <p:childTnLst>
                                    <p:set>
                                      <p:cBhvr>
                                        <p:cTn id="67" dur="1" fill="hold">
                                          <p:stCondLst>
                                            <p:cond delay="0"/>
                                          </p:stCondLst>
                                        </p:cTn>
                                        <p:tgtEl>
                                          <p:spTgt spid="833"/>
                                        </p:tgtEl>
                                        <p:attrNameLst>
                                          <p:attrName>style.visibility</p:attrName>
                                        </p:attrNameLst>
                                      </p:cBhvr>
                                      <p:to>
                                        <p:strVal val="visible"/>
                                      </p:to>
                                    </p:set>
                                    <p:animEffect transition="in" filter="barn(inVertical)">
                                      <p:cBhvr>
                                        <p:cTn id="68" dur="500"/>
                                        <p:tgtEl>
                                          <p:spTgt spid="833"/>
                                        </p:tgtEl>
                                      </p:cBhvr>
                                    </p:animEffect>
                                  </p:childTnLst>
                                </p:cTn>
                              </p:par>
                              <p:par>
                                <p:cTn id="69" presetID="16" presetClass="entr" presetSubtype="21" fill="hold" grpId="0" nodeType="withEffect">
                                  <p:stCondLst>
                                    <p:cond delay="0"/>
                                  </p:stCondLst>
                                  <p:childTnLst>
                                    <p:set>
                                      <p:cBhvr>
                                        <p:cTn id="70" dur="1" fill="hold">
                                          <p:stCondLst>
                                            <p:cond delay="0"/>
                                          </p:stCondLst>
                                        </p:cTn>
                                        <p:tgtEl>
                                          <p:spTgt spid="834"/>
                                        </p:tgtEl>
                                        <p:attrNameLst>
                                          <p:attrName>style.visibility</p:attrName>
                                        </p:attrNameLst>
                                      </p:cBhvr>
                                      <p:to>
                                        <p:strVal val="visible"/>
                                      </p:to>
                                    </p:set>
                                    <p:animEffect transition="in" filter="barn(inVertical)">
                                      <p:cBhvr>
                                        <p:cTn id="71" dur="500"/>
                                        <p:tgtEl>
                                          <p:spTgt spid="834"/>
                                        </p:tgtEl>
                                      </p:cBhvr>
                                    </p:animEffect>
                                  </p:childTnLst>
                                </p:cTn>
                              </p:par>
                            </p:childTnLst>
                          </p:cTn>
                        </p:par>
                      </p:childTnLst>
                    </p:cTn>
                  </p:par>
                  <p:par>
                    <p:cTn id="72" fill="hold">
                      <p:stCondLst>
                        <p:cond delay="indefinite"/>
                      </p:stCondLst>
                      <p:childTnLst>
                        <p:par>
                          <p:cTn id="73" fill="hold">
                            <p:stCondLst>
                              <p:cond delay="0"/>
                            </p:stCondLst>
                            <p:childTnLst>
                              <p:par>
                                <p:cTn id="74" presetID="22" presetClass="entr" presetSubtype="4" fill="hold" grpId="0" nodeType="clickEffect">
                                  <p:stCondLst>
                                    <p:cond delay="0"/>
                                  </p:stCondLst>
                                  <p:childTnLst>
                                    <p:set>
                                      <p:cBhvr>
                                        <p:cTn id="75" dur="1" fill="hold">
                                          <p:stCondLst>
                                            <p:cond delay="0"/>
                                          </p:stCondLst>
                                        </p:cTn>
                                        <p:tgtEl>
                                          <p:spTgt spid="2"/>
                                        </p:tgtEl>
                                        <p:attrNameLst>
                                          <p:attrName>style.visibility</p:attrName>
                                        </p:attrNameLst>
                                      </p:cBhvr>
                                      <p:to>
                                        <p:strVal val="visible"/>
                                      </p:to>
                                    </p:set>
                                    <p:animEffect transition="in" filter="wipe(down)">
                                      <p:cBhvr>
                                        <p:cTn id="76" dur="500"/>
                                        <p:tgtEl>
                                          <p:spTgt spid="2"/>
                                        </p:tgtEl>
                                      </p:cBhvr>
                                    </p:animEffect>
                                  </p:childTnLst>
                                </p:cTn>
                              </p:par>
                            </p:childTnLst>
                          </p:cTn>
                        </p:par>
                      </p:childTnLst>
                    </p:cTn>
                  </p:par>
                  <p:par>
                    <p:cTn id="77" fill="hold">
                      <p:stCondLst>
                        <p:cond delay="indefinite"/>
                      </p:stCondLst>
                      <p:childTnLst>
                        <p:par>
                          <p:cTn id="78" fill="hold">
                            <p:stCondLst>
                              <p:cond delay="0"/>
                            </p:stCondLst>
                            <p:childTnLst>
                              <p:par>
                                <p:cTn id="79" presetID="22" presetClass="entr" presetSubtype="1" fill="hold" nodeType="clickEffect">
                                  <p:stCondLst>
                                    <p:cond delay="0"/>
                                  </p:stCondLst>
                                  <p:childTnLst>
                                    <p:set>
                                      <p:cBhvr>
                                        <p:cTn id="80" dur="1" fill="hold">
                                          <p:stCondLst>
                                            <p:cond delay="0"/>
                                          </p:stCondLst>
                                        </p:cTn>
                                        <p:tgtEl>
                                          <p:spTgt spid="836"/>
                                        </p:tgtEl>
                                        <p:attrNameLst>
                                          <p:attrName>style.visibility</p:attrName>
                                        </p:attrNameLst>
                                      </p:cBhvr>
                                      <p:to>
                                        <p:strVal val="visible"/>
                                      </p:to>
                                    </p:set>
                                    <p:animEffect transition="in" filter="wipe(up)">
                                      <p:cBhvr>
                                        <p:cTn id="81" dur="500"/>
                                        <p:tgtEl>
                                          <p:spTgt spid="836"/>
                                        </p:tgtEl>
                                      </p:cBhvr>
                                    </p:animEffect>
                                  </p:childTnLst>
                                </p:cTn>
                              </p:par>
                              <p:par>
                                <p:cTn id="82" presetID="22" presetClass="entr" presetSubtype="1" fill="hold" nodeType="withEffect">
                                  <p:stCondLst>
                                    <p:cond delay="0"/>
                                  </p:stCondLst>
                                  <p:childTnLst>
                                    <p:set>
                                      <p:cBhvr>
                                        <p:cTn id="83" dur="1" fill="hold">
                                          <p:stCondLst>
                                            <p:cond delay="0"/>
                                          </p:stCondLst>
                                        </p:cTn>
                                        <p:tgtEl>
                                          <p:spTgt spid="849"/>
                                        </p:tgtEl>
                                        <p:attrNameLst>
                                          <p:attrName>style.visibility</p:attrName>
                                        </p:attrNameLst>
                                      </p:cBhvr>
                                      <p:to>
                                        <p:strVal val="visible"/>
                                      </p:to>
                                    </p:set>
                                    <p:animEffect transition="in" filter="wipe(up)">
                                      <p:cBhvr>
                                        <p:cTn id="84" dur="500"/>
                                        <p:tgtEl>
                                          <p:spTgt spid="849"/>
                                        </p:tgtEl>
                                      </p:cBhvr>
                                    </p:animEffect>
                                  </p:childTnLst>
                                </p:cTn>
                              </p:par>
                            </p:childTnLst>
                          </p:cTn>
                        </p:par>
                      </p:childTnLst>
                    </p:cTn>
                  </p:par>
                  <p:par>
                    <p:cTn id="85" fill="hold">
                      <p:stCondLst>
                        <p:cond delay="indefinite"/>
                      </p:stCondLst>
                      <p:childTnLst>
                        <p:par>
                          <p:cTn id="86" fill="hold">
                            <p:stCondLst>
                              <p:cond delay="0"/>
                            </p:stCondLst>
                            <p:childTnLst>
                              <p:par>
                                <p:cTn id="87" presetID="22" presetClass="entr" presetSubtype="4" fill="hold" grpId="0" nodeType="clickEffect">
                                  <p:stCondLst>
                                    <p:cond delay="0"/>
                                  </p:stCondLst>
                                  <p:childTnLst>
                                    <p:set>
                                      <p:cBhvr>
                                        <p:cTn id="88" dur="1" fill="hold">
                                          <p:stCondLst>
                                            <p:cond delay="0"/>
                                          </p:stCondLst>
                                        </p:cTn>
                                        <p:tgtEl>
                                          <p:spTgt spid="9"/>
                                        </p:tgtEl>
                                        <p:attrNameLst>
                                          <p:attrName>style.visibility</p:attrName>
                                        </p:attrNameLst>
                                      </p:cBhvr>
                                      <p:to>
                                        <p:strVal val="visible"/>
                                      </p:to>
                                    </p:set>
                                    <p:animEffect transition="in" filter="wipe(down)">
                                      <p:cBhvr>
                                        <p:cTn id="89" dur="500"/>
                                        <p:tgtEl>
                                          <p:spTgt spid="9"/>
                                        </p:tgtEl>
                                      </p:cBhvr>
                                    </p:animEffect>
                                  </p:childTnLst>
                                </p:cTn>
                              </p:par>
                            </p:childTnLst>
                          </p:cTn>
                        </p:par>
                      </p:childTnLst>
                    </p:cTn>
                  </p:par>
                  <p:par>
                    <p:cTn id="90" fill="hold">
                      <p:stCondLst>
                        <p:cond delay="indefinite"/>
                      </p:stCondLst>
                      <p:childTnLst>
                        <p:par>
                          <p:cTn id="91" fill="hold">
                            <p:stCondLst>
                              <p:cond delay="0"/>
                            </p:stCondLst>
                            <p:childTnLst>
                              <p:par>
                                <p:cTn id="92" presetID="22" presetClass="entr" presetSubtype="1" fill="hold" nodeType="clickEffect">
                                  <p:stCondLst>
                                    <p:cond delay="0"/>
                                  </p:stCondLst>
                                  <p:childTnLst>
                                    <p:set>
                                      <p:cBhvr>
                                        <p:cTn id="93" dur="1" fill="hold">
                                          <p:stCondLst>
                                            <p:cond delay="0"/>
                                          </p:stCondLst>
                                        </p:cTn>
                                        <p:tgtEl>
                                          <p:spTgt spid="848"/>
                                        </p:tgtEl>
                                        <p:attrNameLst>
                                          <p:attrName>style.visibility</p:attrName>
                                        </p:attrNameLst>
                                      </p:cBhvr>
                                      <p:to>
                                        <p:strVal val="visible"/>
                                      </p:to>
                                    </p:set>
                                    <p:animEffect transition="in" filter="wipe(up)">
                                      <p:cBhvr>
                                        <p:cTn id="94" dur="500"/>
                                        <p:tgtEl>
                                          <p:spTgt spid="848"/>
                                        </p:tgtEl>
                                      </p:cBhvr>
                                    </p:animEffect>
                                  </p:childTnLst>
                                </p:cTn>
                              </p:par>
                              <p:par>
                                <p:cTn id="95" presetID="22" presetClass="entr" presetSubtype="1" fill="hold" nodeType="withEffect">
                                  <p:stCondLst>
                                    <p:cond delay="0"/>
                                  </p:stCondLst>
                                  <p:childTnLst>
                                    <p:set>
                                      <p:cBhvr>
                                        <p:cTn id="96" dur="1" fill="hold">
                                          <p:stCondLst>
                                            <p:cond delay="0"/>
                                          </p:stCondLst>
                                        </p:cTn>
                                        <p:tgtEl>
                                          <p:spTgt spid="837"/>
                                        </p:tgtEl>
                                        <p:attrNameLst>
                                          <p:attrName>style.visibility</p:attrName>
                                        </p:attrNameLst>
                                      </p:cBhvr>
                                      <p:to>
                                        <p:strVal val="visible"/>
                                      </p:to>
                                    </p:set>
                                    <p:animEffect transition="in" filter="wipe(up)">
                                      <p:cBhvr>
                                        <p:cTn id="97" dur="500"/>
                                        <p:tgtEl>
                                          <p:spTgt spid="837"/>
                                        </p:tgtEl>
                                      </p:cBhvr>
                                    </p:animEffect>
                                  </p:childTnLst>
                                </p:cTn>
                              </p:par>
                            </p:childTnLst>
                          </p:cTn>
                        </p:par>
                      </p:childTnLst>
                    </p:cTn>
                  </p:par>
                  <p:par>
                    <p:cTn id="98" fill="hold">
                      <p:stCondLst>
                        <p:cond delay="indefinite"/>
                      </p:stCondLst>
                      <p:childTnLst>
                        <p:par>
                          <p:cTn id="99" fill="hold">
                            <p:stCondLst>
                              <p:cond delay="0"/>
                            </p:stCondLst>
                            <p:childTnLst>
                              <p:par>
                                <p:cTn id="100" presetID="22" presetClass="entr" presetSubtype="4" fill="hold" grpId="0" nodeType="clickEffect">
                                  <p:stCondLst>
                                    <p:cond delay="0"/>
                                  </p:stCondLst>
                                  <p:childTnLst>
                                    <p:set>
                                      <p:cBhvr>
                                        <p:cTn id="101" dur="1" fill="hold">
                                          <p:stCondLst>
                                            <p:cond delay="0"/>
                                          </p:stCondLst>
                                        </p:cTn>
                                        <p:tgtEl>
                                          <p:spTgt spid="10"/>
                                        </p:tgtEl>
                                        <p:attrNameLst>
                                          <p:attrName>style.visibility</p:attrName>
                                        </p:attrNameLst>
                                      </p:cBhvr>
                                      <p:to>
                                        <p:strVal val="visible"/>
                                      </p:to>
                                    </p:set>
                                    <p:animEffect transition="in" filter="wipe(down)">
                                      <p:cBhvr>
                                        <p:cTn id="102" dur="500"/>
                                        <p:tgtEl>
                                          <p:spTgt spid="10"/>
                                        </p:tgtEl>
                                      </p:cBhvr>
                                    </p:animEffect>
                                  </p:childTnLst>
                                </p:cTn>
                              </p:par>
                            </p:childTnLst>
                          </p:cTn>
                        </p:par>
                      </p:childTnLst>
                    </p:cTn>
                  </p:par>
                  <p:par>
                    <p:cTn id="103" fill="hold">
                      <p:stCondLst>
                        <p:cond delay="indefinite"/>
                      </p:stCondLst>
                      <p:childTnLst>
                        <p:par>
                          <p:cTn id="104" fill="hold">
                            <p:stCondLst>
                              <p:cond delay="0"/>
                            </p:stCondLst>
                            <p:childTnLst>
                              <p:par>
                                <p:cTn id="105" presetID="22" presetClass="entr" presetSubtype="4" fill="hold" grpId="0" nodeType="clickEffect">
                                  <p:stCondLst>
                                    <p:cond delay="0"/>
                                  </p:stCondLst>
                                  <p:childTnLst>
                                    <p:set>
                                      <p:cBhvr>
                                        <p:cTn id="106" dur="1" fill="hold">
                                          <p:stCondLst>
                                            <p:cond delay="0"/>
                                          </p:stCondLst>
                                        </p:cTn>
                                        <p:tgtEl>
                                          <p:spTgt spid="20"/>
                                        </p:tgtEl>
                                        <p:attrNameLst>
                                          <p:attrName>style.visibility</p:attrName>
                                        </p:attrNameLst>
                                      </p:cBhvr>
                                      <p:to>
                                        <p:strVal val="visible"/>
                                      </p:to>
                                    </p:set>
                                    <p:animEffect transition="in" filter="wipe(down)">
                                      <p:cBhvr>
                                        <p:cTn id="107" dur="500"/>
                                        <p:tgtEl>
                                          <p:spTgt spid="20"/>
                                        </p:tgtEl>
                                      </p:cBhvr>
                                    </p:animEffect>
                                  </p:childTnLst>
                                </p:cTn>
                              </p:par>
                            </p:childTnLst>
                          </p:cTn>
                        </p:par>
                      </p:childTnLst>
                    </p:cTn>
                  </p:par>
                  <p:par>
                    <p:cTn id="108" fill="hold">
                      <p:stCondLst>
                        <p:cond delay="indefinite"/>
                      </p:stCondLst>
                      <p:childTnLst>
                        <p:par>
                          <p:cTn id="109" fill="hold">
                            <p:stCondLst>
                              <p:cond delay="0"/>
                            </p:stCondLst>
                            <p:childTnLst>
                              <p:par>
                                <p:cTn id="110" presetID="22" presetClass="entr" presetSubtype="1" fill="hold" nodeType="clickEffect">
                                  <p:stCondLst>
                                    <p:cond delay="0"/>
                                  </p:stCondLst>
                                  <p:childTnLst>
                                    <p:set>
                                      <p:cBhvr>
                                        <p:cTn id="111" dur="1" fill="hold">
                                          <p:stCondLst>
                                            <p:cond delay="0"/>
                                          </p:stCondLst>
                                        </p:cTn>
                                        <p:tgtEl>
                                          <p:spTgt spid="841"/>
                                        </p:tgtEl>
                                        <p:attrNameLst>
                                          <p:attrName>style.visibility</p:attrName>
                                        </p:attrNameLst>
                                      </p:cBhvr>
                                      <p:to>
                                        <p:strVal val="visible"/>
                                      </p:to>
                                    </p:set>
                                    <p:animEffect transition="in" filter="wipe(up)">
                                      <p:cBhvr>
                                        <p:cTn id="112" dur="500"/>
                                        <p:tgtEl>
                                          <p:spTgt spid="841"/>
                                        </p:tgtEl>
                                      </p:cBhvr>
                                    </p:animEffect>
                                  </p:childTnLst>
                                </p:cTn>
                              </p:par>
                              <p:par>
                                <p:cTn id="113" presetID="22" presetClass="entr" presetSubtype="1" fill="hold" nodeType="withEffect">
                                  <p:stCondLst>
                                    <p:cond delay="0"/>
                                  </p:stCondLst>
                                  <p:childTnLst>
                                    <p:set>
                                      <p:cBhvr>
                                        <p:cTn id="114" dur="1" fill="hold">
                                          <p:stCondLst>
                                            <p:cond delay="0"/>
                                          </p:stCondLst>
                                        </p:cTn>
                                        <p:tgtEl>
                                          <p:spTgt spid="852"/>
                                        </p:tgtEl>
                                        <p:attrNameLst>
                                          <p:attrName>style.visibility</p:attrName>
                                        </p:attrNameLst>
                                      </p:cBhvr>
                                      <p:to>
                                        <p:strVal val="visible"/>
                                      </p:to>
                                    </p:set>
                                    <p:animEffect transition="in" filter="wipe(up)">
                                      <p:cBhvr>
                                        <p:cTn id="115" dur="500"/>
                                        <p:tgtEl>
                                          <p:spTgt spid="852"/>
                                        </p:tgtEl>
                                      </p:cBhvr>
                                    </p:animEffect>
                                  </p:childTnLst>
                                </p:cTn>
                              </p:par>
                            </p:childTnLst>
                          </p:cTn>
                        </p:par>
                      </p:childTnLst>
                    </p:cTn>
                  </p:par>
                  <p:par>
                    <p:cTn id="116" fill="hold">
                      <p:stCondLst>
                        <p:cond delay="indefinite"/>
                      </p:stCondLst>
                      <p:childTnLst>
                        <p:par>
                          <p:cTn id="117" fill="hold">
                            <p:stCondLst>
                              <p:cond delay="0"/>
                            </p:stCondLst>
                            <p:childTnLst>
                              <p:par>
                                <p:cTn id="118" presetID="22" presetClass="entr" presetSubtype="4" fill="hold" grpId="0" nodeType="clickEffect">
                                  <p:stCondLst>
                                    <p:cond delay="0"/>
                                  </p:stCondLst>
                                  <p:childTnLst>
                                    <p:set>
                                      <p:cBhvr>
                                        <p:cTn id="119" dur="1" fill="hold">
                                          <p:stCondLst>
                                            <p:cond delay="0"/>
                                          </p:stCondLst>
                                        </p:cTn>
                                        <p:tgtEl>
                                          <p:spTgt spid="12"/>
                                        </p:tgtEl>
                                        <p:attrNameLst>
                                          <p:attrName>style.visibility</p:attrName>
                                        </p:attrNameLst>
                                      </p:cBhvr>
                                      <p:to>
                                        <p:strVal val="visible"/>
                                      </p:to>
                                    </p:set>
                                    <p:animEffect transition="in" filter="wipe(down)">
                                      <p:cBhvr>
                                        <p:cTn id="120" dur="500"/>
                                        <p:tgtEl>
                                          <p:spTgt spid="12"/>
                                        </p:tgtEl>
                                      </p:cBhvr>
                                    </p:animEffect>
                                  </p:childTnLst>
                                </p:cTn>
                              </p:par>
                            </p:childTnLst>
                          </p:cTn>
                        </p:par>
                      </p:childTnLst>
                    </p:cTn>
                  </p:par>
                  <p:par>
                    <p:cTn id="121" fill="hold">
                      <p:stCondLst>
                        <p:cond delay="indefinite"/>
                      </p:stCondLst>
                      <p:childTnLst>
                        <p:par>
                          <p:cTn id="122" fill="hold">
                            <p:stCondLst>
                              <p:cond delay="0"/>
                            </p:stCondLst>
                            <p:childTnLst>
                              <p:par>
                                <p:cTn id="123" presetID="22" presetClass="entr" presetSubtype="1" fill="hold" nodeType="clickEffect">
                                  <p:stCondLst>
                                    <p:cond delay="0"/>
                                  </p:stCondLst>
                                  <p:childTnLst>
                                    <p:set>
                                      <p:cBhvr>
                                        <p:cTn id="124" dur="1" fill="hold">
                                          <p:stCondLst>
                                            <p:cond delay="0"/>
                                          </p:stCondLst>
                                        </p:cTn>
                                        <p:tgtEl>
                                          <p:spTgt spid="839"/>
                                        </p:tgtEl>
                                        <p:attrNameLst>
                                          <p:attrName>style.visibility</p:attrName>
                                        </p:attrNameLst>
                                      </p:cBhvr>
                                      <p:to>
                                        <p:strVal val="visible"/>
                                      </p:to>
                                    </p:set>
                                    <p:animEffect transition="in" filter="wipe(up)">
                                      <p:cBhvr>
                                        <p:cTn id="125" dur="500"/>
                                        <p:tgtEl>
                                          <p:spTgt spid="839"/>
                                        </p:tgtEl>
                                      </p:cBhvr>
                                    </p:animEffect>
                                  </p:childTnLst>
                                </p:cTn>
                              </p:par>
                            </p:childTnLst>
                          </p:cTn>
                        </p:par>
                      </p:childTnLst>
                    </p:cTn>
                  </p:par>
                  <p:par>
                    <p:cTn id="126" fill="hold">
                      <p:stCondLst>
                        <p:cond delay="indefinite"/>
                      </p:stCondLst>
                      <p:childTnLst>
                        <p:par>
                          <p:cTn id="127" fill="hold">
                            <p:stCondLst>
                              <p:cond delay="0"/>
                            </p:stCondLst>
                            <p:childTnLst>
                              <p:par>
                                <p:cTn id="128" presetID="22" presetClass="entr" presetSubtype="1" fill="hold" nodeType="clickEffect">
                                  <p:stCondLst>
                                    <p:cond delay="0"/>
                                  </p:stCondLst>
                                  <p:childTnLst>
                                    <p:set>
                                      <p:cBhvr>
                                        <p:cTn id="129" dur="1" fill="hold">
                                          <p:stCondLst>
                                            <p:cond delay="0"/>
                                          </p:stCondLst>
                                        </p:cTn>
                                        <p:tgtEl>
                                          <p:spTgt spid="854"/>
                                        </p:tgtEl>
                                        <p:attrNameLst>
                                          <p:attrName>style.visibility</p:attrName>
                                        </p:attrNameLst>
                                      </p:cBhvr>
                                      <p:to>
                                        <p:strVal val="visible"/>
                                      </p:to>
                                    </p:set>
                                    <p:animEffect transition="in" filter="wipe(up)">
                                      <p:cBhvr>
                                        <p:cTn id="130" dur="500"/>
                                        <p:tgtEl>
                                          <p:spTgt spid="854"/>
                                        </p:tgtEl>
                                      </p:cBhvr>
                                    </p:animEffect>
                                  </p:childTnLst>
                                </p:cTn>
                              </p:par>
                              <p:par>
                                <p:cTn id="131" presetID="22" presetClass="entr" presetSubtype="1" fill="hold" nodeType="withEffect">
                                  <p:stCondLst>
                                    <p:cond delay="0"/>
                                  </p:stCondLst>
                                  <p:childTnLst>
                                    <p:set>
                                      <p:cBhvr>
                                        <p:cTn id="132" dur="1" fill="hold">
                                          <p:stCondLst>
                                            <p:cond delay="0"/>
                                          </p:stCondLst>
                                        </p:cTn>
                                        <p:tgtEl>
                                          <p:spTgt spid="853"/>
                                        </p:tgtEl>
                                        <p:attrNameLst>
                                          <p:attrName>style.visibility</p:attrName>
                                        </p:attrNameLst>
                                      </p:cBhvr>
                                      <p:to>
                                        <p:strVal val="visible"/>
                                      </p:to>
                                    </p:set>
                                    <p:animEffect transition="in" filter="wipe(up)">
                                      <p:cBhvr>
                                        <p:cTn id="133" dur="500"/>
                                        <p:tgtEl>
                                          <p:spTgt spid="853"/>
                                        </p:tgtEl>
                                      </p:cBhvr>
                                    </p:animEffect>
                                  </p:childTnLst>
                                </p:cTn>
                              </p:par>
                            </p:childTnLst>
                          </p:cTn>
                        </p:par>
                      </p:childTnLst>
                    </p:cTn>
                  </p:par>
                  <p:par>
                    <p:cTn id="134" fill="hold">
                      <p:stCondLst>
                        <p:cond delay="indefinite"/>
                      </p:stCondLst>
                      <p:childTnLst>
                        <p:par>
                          <p:cTn id="135" fill="hold">
                            <p:stCondLst>
                              <p:cond delay="0"/>
                            </p:stCondLst>
                            <p:childTnLst>
                              <p:par>
                                <p:cTn id="136" presetID="22" presetClass="entr" presetSubtype="4" fill="hold" grpId="0" nodeType="clickEffect">
                                  <p:stCondLst>
                                    <p:cond delay="0"/>
                                  </p:stCondLst>
                                  <p:childTnLst>
                                    <p:set>
                                      <p:cBhvr>
                                        <p:cTn id="137" dur="1" fill="hold">
                                          <p:stCondLst>
                                            <p:cond delay="0"/>
                                          </p:stCondLst>
                                        </p:cTn>
                                        <p:tgtEl>
                                          <p:spTgt spid="14"/>
                                        </p:tgtEl>
                                        <p:attrNameLst>
                                          <p:attrName>style.visibility</p:attrName>
                                        </p:attrNameLst>
                                      </p:cBhvr>
                                      <p:to>
                                        <p:strVal val="visible"/>
                                      </p:to>
                                    </p:set>
                                    <p:animEffect transition="in" filter="wipe(down)">
                                      <p:cBhvr>
                                        <p:cTn id="138" dur="500"/>
                                        <p:tgtEl>
                                          <p:spTgt spid="14"/>
                                        </p:tgtEl>
                                      </p:cBhvr>
                                    </p:animEffect>
                                  </p:childTnLst>
                                </p:cTn>
                              </p:par>
                            </p:childTnLst>
                          </p:cTn>
                        </p:par>
                      </p:childTnLst>
                    </p:cTn>
                  </p:par>
                  <p:par>
                    <p:cTn id="139" fill="hold">
                      <p:stCondLst>
                        <p:cond delay="indefinite"/>
                      </p:stCondLst>
                      <p:childTnLst>
                        <p:par>
                          <p:cTn id="140" fill="hold">
                            <p:stCondLst>
                              <p:cond delay="0"/>
                            </p:stCondLst>
                            <p:childTnLst>
                              <p:par>
                                <p:cTn id="141" presetID="22" presetClass="entr" presetSubtype="1" fill="hold" nodeType="clickEffect">
                                  <p:stCondLst>
                                    <p:cond delay="0"/>
                                  </p:stCondLst>
                                  <p:childTnLst>
                                    <p:set>
                                      <p:cBhvr>
                                        <p:cTn id="142" dur="1" fill="hold">
                                          <p:stCondLst>
                                            <p:cond delay="0"/>
                                          </p:stCondLst>
                                        </p:cTn>
                                        <p:tgtEl>
                                          <p:spTgt spid="840"/>
                                        </p:tgtEl>
                                        <p:attrNameLst>
                                          <p:attrName>style.visibility</p:attrName>
                                        </p:attrNameLst>
                                      </p:cBhvr>
                                      <p:to>
                                        <p:strVal val="visible"/>
                                      </p:to>
                                    </p:set>
                                    <p:animEffect transition="in" filter="wipe(up)">
                                      <p:cBhvr>
                                        <p:cTn id="143" dur="500"/>
                                        <p:tgtEl>
                                          <p:spTgt spid="840"/>
                                        </p:tgtEl>
                                      </p:cBhvr>
                                    </p:animEffect>
                                  </p:childTnLst>
                                </p:cTn>
                              </p:par>
                            </p:childTnLst>
                          </p:cTn>
                        </p:par>
                      </p:childTnLst>
                    </p:cTn>
                  </p:par>
                  <p:par>
                    <p:cTn id="144" fill="hold">
                      <p:stCondLst>
                        <p:cond delay="indefinite"/>
                      </p:stCondLst>
                      <p:childTnLst>
                        <p:par>
                          <p:cTn id="145" fill="hold">
                            <p:stCondLst>
                              <p:cond delay="0"/>
                            </p:stCondLst>
                            <p:childTnLst>
                              <p:par>
                                <p:cTn id="146" presetID="22" presetClass="entr" presetSubtype="1" fill="hold" nodeType="clickEffect">
                                  <p:stCondLst>
                                    <p:cond delay="0"/>
                                  </p:stCondLst>
                                  <p:childTnLst>
                                    <p:set>
                                      <p:cBhvr>
                                        <p:cTn id="147" dur="1" fill="hold">
                                          <p:stCondLst>
                                            <p:cond delay="0"/>
                                          </p:stCondLst>
                                        </p:cTn>
                                        <p:tgtEl>
                                          <p:spTgt spid="860"/>
                                        </p:tgtEl>
                                        <p:attrNameLst>
                                          <p:attrName>style.visibility</p:attrName>
                                        </p:attrNameLst>
                                      </p:cBhvr>
                                      <p:to>
                                        <p:strVal val="visible"/>
                                      </p:to>
                                    </p:set>
                                    <p:animEffect transition="in" filter="wipe(up)">
                                      <p:cBhvr>
                                        <p:cTn id="148" dur="500"/>
                                        <p:tgtEl>
                                          <p:spTgt spid="860"/>
                                        </p:tgtEl>
                                      </p:cBhvr>
                                    </p:animEffect>
                                  </p:childTnLst>
                                </p:cTn>
                              </p:par>
                              <p:par>
                                <p:cTn id="149" presetID="22" presetClass="entr" presetSubtype="1" fill="hold" nodeType="withEffect">
                                  <p:stCondLst>
                                    <p:cond delay="0"/>
                                  </p:stCondLst>
                                  <p:childTnLst>
                                    <p:set>
                                      <p:cBhvr>
                                        <p:cTn id="150" dur="1" fill="hold">
                                          <p:stCondLst>
                                            <p:cond delay="0"/>
                                          </p:stCondLst>
                                        </p:cTn>
                                        <p:tgtEl>
                                          <p:spTgt spid="855"/>
                                        </p:tgtEl>
                                        <p:attrNameLst>
                                          <p:attrName>style.visibility</p:attrName>
                                        </p:attrNameLst>
                                      </p:cBhvr>
                                      <p:to>
                                        <p:strVal val="visible"/>
                                      </p:to>
                                    </p:set>
                                    <p:animEffect transition="in" filter="wipe(up)">
                                      <p:cBhvr>
                                        <p:cTn id="151" dur="500"/>
                                        <p:tgtEl>
                                          <p:spTgt spid="855"/>
                                        </p:tgtEl>
                                      </p:cBhvr>
                                    </p:animEffect>
                                  </p:childTnLst>
                                </p:cTn>
                              </p:par>
                            </p:childTnLst>
                          </p:cTn>
                        </p:par>
                      </p:childTnLst>
                    </p:cTn>
                  </p:par>
                  <p:par>
                    <p:cTn id="152" fill="hold">
                      <p:stCondLst>
                        <p:cond delay="indefinite"/>
                      </p:stCondLst>
                      <p:childTnLst>
                        <p:par>
                          <p:cTn id="153" fill="hold">
                            <p:stCondLst>
                              <p:cond delay="0"/>
                            </p:stCondLst>
                            <p:childTnLst>
                              <p:par>
                                <p:cTn id="154" presetID="22" presetClass="entr" presetSubtype="4" fill="hold" grpId="0" nodeType="clickEffect">
                                  <p:stCondLst>
                                    <p:cond delay="0"/>
                                  </p:stCondLst>
                                  <p:childTnLst>
                                    <p:set>
                                      <p:cBhvr>
                                        <p:cTn id="155" dur="1" fill="hold">
                                          <p:stCondLst>
                                            <p:cond delay="0"/>
                                          </p:stCondLst>
                                        </p:cTn>
                                        <p:tgtEl>
                                          <p:spTgt spid="15"/>
                                        </p:tgtEl>
                                        <p:attrNameLst>
                                          <p:attrName>style.visibility</p:attrName>
                                        </p:attrNameLst>
                                      </p:cBhvr>
                                      <p:to>
                                        <p:strVal val="visible"/>
                                      </p:to>
                                    </p:set>
                                    <p:animEffect transition="in" filter="wipe(down)">
                                      <p:cBhvr>
                                        <p:cTn id="156" dur="500"/>
                                        <p:tgtEl>
                                          <p:spTgt spid="15"/>
                                        </p:tgtEl>
                                      </p:cBhvr>
                                    </p:animEffect>
                                  </p:childTnLst>
                                </p:cTn>
                              </p:par>
                            </p:childTnLst>
                          </p:cTn>
                        </p:par>
                      </p:childTnLst>
                    </p:cTn>
                  </p:par>
                  <p:par>
                    <p:cTn id="157" fill="hold">
                      <p:stCondLst>
                        <p:cond delay="indefinite"/>
                      </p:stCondLst>
                      <p:childTnLst>
                        <p:par>
                          <p:cTn id="158" fill="hold">
                            <p:stCondLst>
                              <p:cond delay="0"/>
                            </p:stCondLst>
                            <p:childTnLst>
                              <p:par>
                                <p:cTn id="159" presetID="22" presetClass="entr" presetSubtype="4" fill="hold" grpId="0" nodeType="clickEffect">
                                  <p:stCondLst>
                                    <p:cond delay="0"/>
                                  </p:stCondLst>
                                  <p:childTnLst>
                                    <p:set>
                                      <p:cBhvr>
                                        <p:cTn id="160" dur="1" fill="hold">
                                          <p:stCondLst>
                                            <p:cond delay="0"/>
                                          </p:stCondLst>
                                        </p:cTn>
                                        <p:tgtEl>
                                          <p:spTgt spid="25"/>
                                        </p:tgtEl>
                                        <p:attrNameLst>
                                          <p:attrName>style.visibility</p:attrName>
                                        </p:attrNameLst>
                                      </p:cBhvr>
                                      <p:to>
                                        <p:strVal val="visible"/>
                                      </p:to>
                                    </p:set>
                                    <p:animEffect transition="in" filter="wipe(down)">
                                      <p:cBhvr>
                                        <p:cTn id="161" dur="500"/>
                                        <p:tgtEl>
                                          <p:spTgt spid="25"/>
                                        </p:tgtEl>
                                      </p:cBhvr>
                                    </p:animEffect>
                                  </p:childTnLst>
                                </p:cTn>
                              </p:par>
                            </p:childTnLst>
                          </p:cTn>
                        </p:par>
                      </p:childTnLst>
                    </p:cTn>
                  </p:par>
                  <p:par>
                    <p:cTn id="162" fill="hold">
                      <p:stCondLst>
                        <p:cond delay="indefinite"/>
                      </p:stCondLst>
                      <p:childTnLst>
                        <p:par>
                          <p:cTn id="163" fill="hold">
                            <p:stCondLst>
                              <p:cond delay="0"/>
                            </p:stCondLst>
                            <p:childTnLst>
                              <p:par>
                                <p:cTn id="164" presetID="22" presetClass="entr" presetSubtype="4" fill="hold" grpId="0" nodeType="clickEffect">
                                  <p:stCondLst>
                                    <p:cond delay="0"/>
                                  </p:stCondLst>
                                  <p:childTnLst>
                                    <p:set>
                                      <p:cBhvr>
                                        <p:cTn id="165" dur="1" fill="hold">
                                          <p:stCondLst>
                                            <p:cond delay="0"/>
                                          </p:stCondLst>
                                        </p:cTn>
                                        <p:tgtEl>
                                          <p:spTgt spid="24"/>
                                        </p:tgtEl>
                                        <p:attrNameLst>
                                          <p:attrName>style.visibility</p:attrName>
                                        </p:attrNameLst>
                                      </p:cBhvr>
                                      <p:to>
                                        <p:strVal val="visible"/>
                                      </p:to>
                                    </p:set>
                                    <p:animEffect transition="in" filter="wipe(down)">
                                      <p:cBhvr>
                                        <p:cTn id="166" dur="500"/>
                                        <p:tgtEl>
                                          <p:spTgt spid="24"/>
                                        </p:tgtEl>
                                      </p:cBhvr>
                                    </p:animEffect>
                                  </p:childTnLst>
                                </p:cTn>
                              </p:par>
                            </p:childTnLst>
                          </p:cTn>
                        </p:par>
                      </p:childTnLst>
                    </p:cTn>
                  </p:par>
                  <p:par>
                    <p:cTn id="167" fill="hold">
                      <p:stCondLst>
                        <p:cond delay="indefinite"/>
                      </p:stCondLst>
                      <p:childTnLst>
                        <p:par>
                          <p:cTn id="168" fill="hold">
                            <p:stCondLst>
                              <p:cond delay="0"/>
                            </p:stCondLst>
                            <p:childTnLst>
                              <p:par>
                                <p:cTn id="169" presetID="22" presetClass="entr" presetSubtype="4" fill="hold" grpId="0" nodeType="clickEffect">
                                  <p:stCondLst>
                                    <p:cond delay="0"/>
                                  </p:stCondLst>
                                  <p:childTnLst>
                                    <p:set>
                                      <p:cBhvr>
                                        <p:cTn id="170" dur="1" fill="hold">
                                          <p:stCondLst>
                                            <p:cond delay="0"/>
                                          </p:stCondLst>
                                        </p:cTn>
                                        <p:tgtEl>
                                          <p:spTgt spid="22"/>
                                        </p:tgtEl>
                                        <p:attrNameLst>
                                          <p:attrName>style.visibility</p:attrName>
                                        </p:attrNameLst>
                                      </p:cBhvr>
                                      <p:to>
                                        <p:strVal val="visible"/>
                                      </p:to>
                                    </p:set>
                                    <p:animEffect transition="in" filter="wipe(down)">
                                      <p:cBhvr>
                                        <p:cTn id="171" dur="500"/>
                                        <p:tgtEl>
                                          <p:spTgt spid="22"/>
                                        </p:tgtEl>
                                      </p:cBhvr>
                                    </p:animEffect>
                                  </p:childTnLst>
                                </p:cTn>
                              </p:par>
                            </p:childTnLst>
                          </p:cTn>
                        </p:par>
                      </p:childTnLst>
                    </p:cTn>
                  </p:par>
                  <p:par>
                    <p:cTn id="172" fill="hold">
                      <p:stCondLst>
                        <p:cond delay="indefinite"/>
                      </p:stCondLst>
                      <p:childTnLst>
                        <p:par>
                          <p:cTn id="173" fill="hold">
                            <p:stCondLst>
                              <p:cond delay="0"/>
                            </p:stCondLst>
                            <p:childTnLst>
                              <p:par>
                                <p:cTn id="174" presetID="22" presetClass="entr" presetSubtype="4" fill="hold" grpId="0" nodeType="clickEffect">
                                  <p:stCondLst>
                                    <p:cond delay="0"/>
                                  </p:stCondLst>
                                  <p:childTnLst>
                                    <p:set>
                                      <p:cBhvr>
                                        <p:cTn id="175" dur="1" fill="hold">
                                          <p:stCondLst>
                                            <p:cond delay="0"/>
                                          </p:stCondLst>
                                        </p:cTn>
                                        <p:tgtEl>
                                          <p:spTgt spid="18"/>
                                        </p:tgtEl>
                                        <p:attrNameLst>
                                          <p:attrName>style.visibility</p:attrName>
                                        </p:attrNameLst>
                                      </p:cBhvr>
                                      <p:to>
                                        <p:strVal val="visible"/>
                                      </p:to>
                                    </p:set>
                                    <p:animEffect transition="in" filter="wipe(down)">
                                      <p:cBhvr>
                                        <p:cTn id="176" dur="500"/>
                                        <p:tgtEl>
                                          <p:spTgt spid="18"/>
                                        </p:tgtEl>
                                      </p:cBhvr>
                                    </p:animEffect>
                                  </p:childTnLst>
                                </p:cTn>
                              </p:par>
                            </p:childTnLst>
                          </p:cTn>
                        </p:par>
                      </p:childTnLst>
                    </p:cTn>
                  </p:par>
                  <p:par>
                    <p:cTn id="177" fill="hold">
                      <p:stCondLst>
                        <p:cond delay="indefinite"/>
                      </p:stCondLst>
                      <p:childTnLst>
                        <p:par>
                          <p:cTn id="178" fill="hold">
                            <p:stCondLst>
                              <p:cond delay="0"/>
                            </p:stCondLst>
                            <p:childTnLst>
                              <p:par>
                                <p:cTn id="179" presetID="22" presetClass="entr" presetSubtype="4" fill="hold" grpId="0" nodeType="clickEffect">
                                  <p:stCondLst>
                                    <p:cond delay="0"/>
                                  </p:stCondLst>
                                  <p:childTnLst>
                                    <p:set>
                                      <p:cBhvr>
                                        <p:cTn id="180" dur="1" fill="hold">
                                          <p:stCondLst>
                                            <p:cond delay="0"/>
                                          </p:stCondLst>
                                        </p:cTn>
                                        <p:tgtEl>
                                          <p:spTgt spid="16"/>
                                        </p:tgtEl>
                                        <p:attrNameLst>
                                          <p:attrName>style.visibility</p:attrName>
                                        </p:attrNameLst>
                                      </p:cBhvr>
                                      <p:to>
                                        <p:strVal val="visible"/>
                                      </p:to>
                                    </p:set>
                                    <p:animEffect transition="in" filter="wipe(down)">
                                      <p:cBhvr>
                                        <p:cTn id="181"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P spid="17" grpId="0" animBg="1"/>
      <p:bldP spid="27" grpId="0" animBg="1"/>
      <p:bldP spid="29" grpId="0" animBg="1"/>
      <p:bldP spid="1150" grpId="0" animBg="1"/>
      <p:bldP spid="1151" grpId="0" animBg="1"/>
      <p:bldP spid="832" grpId="0" animBg="1"/>
      <p:bldP spid="833" grpId="0" animBg="1"/>
      <p:bldP spid="834" grpId="0" animBg="1"/>
      <p:bldP spid="835" grpId="0" animBg="1"/>
      <p:bldP spid="2" grpId="0"/>
      <p:bldP spid="9" grpId="0"/>
      <p:bldP spid="10" grpId="0"/>
      <p:bldP spid="12" grpId="0"/>
      <p:bldP spid="14" grpId="0"/>
      <p:bldP spid="15" grpId="0"/>
      <p:bldP spid="16" grpId="0"/>
      <p:bldP spid="18" grpId="0"/>
      <p:bldP spid="20" grpId="0"/>
      <p:bldP spid="22" grpId="0"/>
      <p:bldP spid="24" grpId="0"/>
      <p:bldP spid="25" grpId="0"/>
      <p:bldP spid="28"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858"/>
        <p:cNvGrpSpPr/>
        <p:nvPr/>
      </p:nvGrpSpPr>
      <p:grpSpPr>
        <a:xfrm>
          <a:off x="0" y="0"/>
          <a:ext cx="0" cy="0"/>
          <a:chOff x="0" y="0"/>
          <a:chExt cx="0" cy="0"/>
        </a:xfrm>
      </p:grpSpPr>
      <p:sp>
        <p:nvSpPr>
          <p:cNvPr id="859" name="Google Shape;859;p43"/>
          <p:cNvSpPr txBox="1">
            <a:spLocks noGrp="1"/>
          </p:cNvSpPr>
          <p:nvPr>
            <p:ph type="title"/>
          </p:nvPr>
        </p:nvSpPr>
        <p:spPr>
          <a:xfrm>
            <a:off x="1400100" y="604850"/>
            <a:ext cx="63438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DEPTH-FIRST SEARCH (DFS)</a:t>
            </a:r>
            <a:endParaRPr/>
          </a:p>
        </p:txBody>
      </p:sp>
      <p:sp>
        <p:nvSpPr>
          <p:cNvPr id="1149" name="Google Shape;1149;p43"/>
          <p:cNvSpPr/>
          <p:nvPr/>
        </p:nvSpPr>
        <p:spPr>
          <a:xfrm rot="10800000">
            <a:off x="873457" y="538167"/>
            <a:ext cx="358302" cy="354998"/>
          </a:xfrm>
          <a:custGeom>
            <a:avLst/>
            <a:gdLst/>
            <a:ahLst/>
            <a:cxnLst/>
            <a:rect l="l" t="t" r="r" b="b"/>
            <a:pathLst>
              <a:path w="3678" h="3644" fill="none" extrusionOk="0">
                <a:moveTo>
                  <a:pt x="3157" y="0"/>
                </a:moveTo>
                <a:lnTo>
                  <a:pt x="1839" y="1319"/>
                </a:lnTo>
                <a:lnTo>
                  <a:pt x="486" y="0"/>
                </a:lnTo>
                <a:lnTo>
                  <a:pt x="0" y="486"/>
                </a:lnTo>
                <a:lnTo>
                  <a:pt x="1319" y="1805"/>
                </a:lnTo>
                <a:lnTo>
                  <a:pt x="0" y="3158"/>
                </a:lnTo>
                <a:lnTo>
                  <a:pt x="486" y="3643"/>
                </a:lnTo>
                <a:lnTo>
                  <a:pt x="1839" y="2325"/>
                </a:lnTo>
                <a:lnTo>
                  <a:pt x="3157" y="3643"/>
                </a:lnTo>
                <a:lnTo>
                  <a:pt x="3678" y="3158"/>
                </a:lnTo>
                <a:lnTo>
                  <a:pt x="2325" y="1805"/>
                </a:lnTo>
                <a:lnTo>
                  <a:pt x="3678" y="486"/>
                </a:lnTo>
                <a:lnTo>
                  <a:pt x="3157" y="0"/>
                </a:lnTo>
                <a:lnTo>
                  <a:pt x="3157" y="0"/>
                </a:lnTo>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 name="Google Shape;1829;p50">
            <a:extLst>
              <a:ext uri="{FF2B5EF4-FFF2-40B4-BE49-F238E27FC236}">
                <a16:creationId xmlns:a16="http://schemas.microsoft.com/office/drawing/2014/main" id="{BB8029BC-B213-5CC4-35DF-71F8F8B4C980}"/>
              </a:ext>
            </a:extLst>
          </p:cNvPr>
          <p:cNvGrpSpPr/>
          <p:nvPr/>
        </p:nvGrpSpPr>
        <p:grpSpPr>
          <a:xfrm>
            <a:off x="1668609" y="1428001"/>
            <a:ext cx="5819710" cy="3322753"/>
            <a:chOff x="1662150" y="965574"/>
            <a:chExt cx="5819710" cy="3212350"/>
          </a:xfrm>
        </p:grpSpPr>
        <p:sp>
          <p:nvSpPr>
            <p:cNvPr id="30" name="Google Shape;1830;p50">
              <a:extLst>
                <a:ext uri="{FF2B5EF4-FFF2-40B4-BE49-F238E27FC236}">
                  <a16:creationId xmlns:a16="http://schemas.microsoft.com/office/drawing/2014/main" id="{27F20C30-4403-6E0C-5AF6-F85108F866DF}"/>
                </a:ext>
              </a:extLst>
            </p:cNvPr>
            <p:cNvSpPr/>
            <p:nvPr/>
          </p:nvSpPr>
          <p:spPr>
            <a:xfrm>
              <a:off x="1665638" y="1292501"/>
              <a:ext cx="5816222" cy="2885423"/>
            </a:xfrm>
            <a:custGeom>
              <a:avLst/>
              <a:gdLst/>
              <a:ahLst/>
              <a:cxnLst/>
              <a:rect l="l" t="t" r="r" b="b"/>
              <a:pathLst>
                <a:path w="58289" h="52980" extrusionOk="0">
                  <a:moveTo>
                    <a:pt x="1" y="0"/>
                  </a:moveTo>
                  <a:lnTo>
                    <a:pt x="1" y="52980"/>
                  </a:lnTo>
                  <a:lnTo>
                    <a:pt x="58289" y="52980"/>
                  </a:lnTo>
                  <a:lnTo>
                    <a:pt x="58289" y="0"/>
                  </a:lnTo>
                  <a:close/>
                </a:path>
              </a:pathLst>
            </a:custGeom>
            <a:solidFill>
              <a:schemeClr val="dk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lvl="0" algn="l" rtl="0">
                <a:spcBef>
                  <a:spcPts val="0"/>
                </a:spcBef>
                <a:spcAft>
                  <a:spcPts val="0"/>
                </a:spcAft>
              </a:pPr>
              <a:endParaRPr lang="en-US" dirty="0">
                <a:latin typeface="Raleway" pitchFamily="2" charset="0"/>
              </a:endParaRPr>
            </a:p>
          </p:txBody>
        </p:sp>
        <p:grpSp>
          <p:nvGrpSpPr>
            <p:cNvPr id="31" name="Google Shape;1831;p50">
              <a:extLst>
                <a:ext uri="{FF2B5EF4-FFF2-40B4-BE49-F238E27FC236}">
                  <a16:creationId xmlns:a16="http://schemas.microsoft.com/office/drawing/2014/main" id="{541FE8D3-8572-D5A0-E768-1D9663FB44E9}"/>
                </a:ext>
              </a:extLst>
            </p:cNvPr>
            <p:cNvGrpSpPr/>
            <p:nvPr/>
          </p:nvGrpSpPr>
          <p:grpSpPr>
            <a:xfrm>
              <a:off x="1662150" y="965574"/>
              <a:ext cx="5819675" cy="326925"/>
              <a:chOff x="1662163" y="959424"/>
              <a:chExt cx="5819675" cy="326925"/>
            </a:xfrm>
          </p:grpSpPr>
          <p:sp>
            <p:nvSpPr>
              <p:cNvPr id="32" name="Google Shape;1832;p50">
                <a:extLst>
                  <a:ext uri="{FF2B5EF4-FFF2-40B4-BE49-F238E27FC236}">
                    <a16:creationId xmlns:a16="http://schemas.microsoft.com/office/drawing/2014/main" id="{892C9455-A7BB-929A-2B65-A27FB04256DF}"/>
                  </a:ext>
                </a:extLst>
              </p:cNvPr>
              <p:cNvSpPr/>
              <p:nvPr/>
            </p:nvSpPr>
            <p:spPr>
              <a:xfrm>
                <a:off x="1662163" y="959425"/>
                <a:ext cx="5819675" cy="326923"/>
              </a:xfrm>
              <a:custGeom>
                <a:avLst/>
                <a:gdLst/>
                <a:ahLst/>
                <a:cxnLst/>
                <a:rect l="l" t="t" r="r" b="b"/>
                <a:pathLst>
                  <a:path w="58255" h="3991" extrusionOk="0">
                    <a:moveTo>
                      <a:pt x="1" y="0"/>
                    </a:moveTo>
                    <a:lnTo>
                      <a:pt x="1" y="3990"/>
                    </a:lnTo>
                    <a:lnTo>
                      <a:pt x="58254" y="3990"/>
                    </a:lnTo>
                    <a:lnTo>
                      <a:pt x="58254" y="0"/>
                    </a:ln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dirty="0">
                    <a:latin typeface="Raleway Black" pitchFamily="2" charset="0"/>
                  </a:rPr>
                  <a:t>Applications</a:t>
                </a:r>
                <a:endParaRPr sz="1800" dirty="0">
                  <a:latin typeface="Raleway Black" pitchFamily="2" charset="0"/>
                </a:endParaRPr>
              </a:p>
            </p:txBody>
          </p:sp>
          <p:grpSp>
            <p:nvGrpSpPr>
              <p:cNvPr id="33" name="Google Shape;1833;p50">
                <a:extLst>
                  <a:ext uri="{FF2B5EF4-FFF2-40B4-BE49-F238E27FC236}">
                    <a16:creationId xmlns:a16="http://schemas.microsoft.com/office/drawing/2014/main" id="{C4399BCC-A3DE-A8D1-24D6-38619BEE2A22}"/>
                  </a:ext>
                </a:extLst>
              </p:cNvPr>
              <p:cNvGrpSpPr/>
              <p:nvPr/>
            </p:nvGrpSpPr>
            <p:grpSpPr>
              <a:xfrm>
                <a:off x="1764526" y="959424"/>
                <a:ext cx="5589241" cy="326925"/>
                <a:chOff x="1764526" y="959424"/>
                <a:chExt cx="5589241" cy="326925"/>
              </a:xfrm>
            </p:grpSpPr>
            <p:sp>
              <p:nvSpPr>
                <p:cNvPr id="34" name="Google Shape;1834;p50">
                  <a:extLst>
                    <a:ext uri="{FF2B5EF4-FFF2-40B4-BE49-F238E27FC236}">
                      <a16:creationId xmlns:a16="http://schemas.microsoft.com/office/drawing/2014/main" id="{3D5BCD75-6544-5EAC-F4A5-2DB54CD7874A}"/>
                    </a:ext>
                  </a:extLst>
                </p:cNvPr>
                <p:cNvSpPr/>
                <p:nvPr/>
              </p:nvSpPr>
              <p:spPr>
                <a:xfrm>
                  <a:off x="1980533" y="959424"/>
                  <a:ext cx="17119" cy="326925"/>
                </a:xfrm>
                <a:custGeom>
                  <a:avLst/>
                  <a:gdLst/>
                  <a:ahLst/>
                  <a:cxnLst/>
                  <a:rect l="l" t="t" r="r" b="b"/>
                  <a:pathLst>
                    <a:path w="209" h="3991" extrusionOk="0">
                      <a:moveTo>
                        <a:pt x="1" y="0"/>
                      </a:moveTo>
                      <a:lnTo>
                        <a:pt x="1" y="3990"/>
                      </a:lnTo>
                      <a:lnTo>
                        <a:pt x="209" y="3990"/>
                      </a:lnTo>
                      <a:lnTo>
                        <a:pt x="2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835;p50">
                  <a:extLst>
                    <a:ext uri="{FF2B5EF4-FFF2-40B4-BE49-F238E27FC236}">
                      <a16:creationId xmlns:a16="http://schemas.microsoft.com/office/drawing/2014/main" id="{E1EF808E-B732-FDC8-D854-68F9F8F40DBC}"/>
                    </a:ext>
                  </a:extLst>
                </p:cNvPr>
                <p:cNvSpPr/>
                <p:nvPr/>
              </p:nvSpPr>
              <p:spPr>
                <a:xfrm>
                  <a:off x="1764526" y="1030443"/>
                  <a:ext cx="105256" cy="184802"/>
                </a:xfrm>
                <a:custGeom>
                  <a:avLst/>
                  <a:gdLst/>
                  <a:ahLst/>
                  <a:cxnLst/>
                  <a:rect l="l" t="t" r="r" b="b"/>
                  <a:pathLst>
                    <a:path w="1285" h="2256" extrusionOk="0">
                      <a:moveTo>
                        <a:pt x="1285" y="1"/>
                      </a:moveTo>
                      <a:lnTo>
                        <a:pt x="1" y="1146"/>
                      </a:lnTo>
                      <a:lnTo>
                        <a:pt x="1285" y="2256"/>
                      </a:lnTo>
                      <a:lnTo>
                        <a:pt x="128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836;p50">
                  <a:extLst>
                    <a:ext uri="{FF2B5EF4-FFF2-40B4-BE49-F238E27FC236}">
                      <a16:creationId xmlns:a16="http://schemas.microsoft.com/office/drawing/2014/main" id="{9899CA4C-B375-4BCA-FC20-51BDCCCB9FBF}"/>
                    </a:ext>
                  </a:extLst>
                </p:cNvPr>
                <p:cNvSpPr/>
                <p:nvPr/>
              </p:nvSpPr>
              <p:spPr>
                <a:xfrm>
                  <a:off x="7117856" y="959424"/>
                  <a:ext cx="17120" cy="326923"/>
                </a:xfrm>
                <a:custGeom>
                  <a:avLst/>
                  <a:gdLst/>
                  <a:ahLst/>
                  <a:cxnLst/>
                  <a:rect l="l" t="t" r="r" b="b"/>
                  <a:pathLst>
                    <a:path w="209" h="3991" extrusionOk="0">
                      <a:moveTo>
                        <a:pt x="0" y="0"/>
                      </a:moveTo>
                      <a:lnTo>
                        <a:pt x="0" y="3990"/>
                      </a:lnTo>
                      <a:lnTo>
                        <a:pt x="208" y="3990"/>
                      </a:lnTo>
                      <a:lnTo>
                        <a:pt x="20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837;p50">
                  <a:extLst>
                    <a:ext uri="{FF2B5EF4-FFF2-40B4-BE49-F238E27FC236}">
                      <a16:creationId xmlns:a16="http://schemas.microsoft.com/office/drawing/2014/main" id="{DC392DAD-F2F2-857D-D40E-EE9BCCF33B2A}"/>
                    </a:ext>
                  </a:extLst>
                </p:cNvPr>
                <p:cNvSpPr/>
                <p:nvPr/>
              </p:nvSpPr>
              <p:spPr>
                <a:xfrm>
                  <a:off x="7245724" y="1030443"/>
                  <a:ext cx="108043" cy="184800"/>
                </a:xfrm>
                <a:custGeom>
                  <a:avLst/>
                  <a:gdLst/>
                  <a:ahLst/>
                  <a:cxnLst/>
                  <a:rect l="l" t="t" r="r" b="b"/>
                  <a:pathLst>
                    <a:path w="1319" h="2256" extrusionOk="0">
                      <a:moveTo>
                        <a:pt x="0" y="1"/>
                      </a:moveTo>
                      <a:lnTo>
                        <a:pt x="0" y="2256"/>
                      </a:lnTo>
                      <a:lnTo>
                        <a:pt x="1319" y="1146"/>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38" name="Google Shape;2622;p59">
            <a:extLst>
              <a:ext uri="{FF2B5EF4-FFF2-40B4-BE49-F238E27FC236}">
                <a16:creationId xmlns:a16="http://schemas.microsoft.com/office/drawing/2014/main" id="{68CAD8C4-EB51-37B1-E8DD-9CB02E06D38D}"/>
              </a:ext>
            </a:extLst>
          </p:cNvPr>
          <p:cNvSpPr txBox="1">
            <a:spLocks noGrp="1"/>
          </p:cNvSpPr>
          <p:nvPr>
            <p:ph type="subTitle" idx="1"/>
          </p:nvPr>
        </p:nvSpPr>
        <p:spPr>
          <a:xfrm>
            <a:off x="1986978" y="1807231"/>
            <a:ext cx="5137324" cy="2849568"/>
          </a:xfrm>
          <a:prstGeom prst="rect">
            <a:avLst/>
          </a:prstGeom>
        </p:spPr>
        <p:txBody>
          <a:bodyPr spcFirstLastPara="1" wrap="square" lIns="91425" tIns="91425" rIns="91425" bIns="91425" anchor="ctr" anchorCtr="0">
            <a:noAutofit/>
          </a:bodyPr>
          <a:lstStyle/>
          <a:p>
            <a:pPr marL="0" indent="0" algn="just"/>
            <a:r>
              <a:rPr lang="en-US" sz="2000" b="1" dirty="0"/>
              <a:t>Foundation for development of efficient graph algorithms</a:t>
            </a:r>
            <a:r>
              <a:rPr lang="en-US" sz="2000" dirty="0"/>
              <a:t>.</a:t>
            </a:r>
          </a:p>
          <a:p>
            <a:pPr marL="0" indent="0" algn="just"/>
            <a:r>
              <a:rPr lang="en-US" sz="1600" dirty="0"/>
              <a:t>Example?</a:t>
            </a:r>
            <a:endParaRPr lang="en-US" sz="2000" dirty="0"/>
          </a:p>
        </p:txBody>
      </p:sp>
    </p:spTree>
    <p:extLst>
      <p:ext uri="{BB962C8B-B14F-4D97-AF65-F5344CB8AC3E}">
        <p14:creationId xmlns:p14="http://schemas.microsoft.com/office/powerpoint/2010/main" val="213903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8">
                                            <p:txEl>
                                              <p:pRg st="0" end="0"/>
                                            </p:txEl>
                                          </p:spTgt>
                                        </p:tgtEl>
                                        <p:attrNameLst>
                                          <p:attrName>style.visibility</p:attrName>
                                        </p:attrNameLst>
                                      </p:cBhvr>
                                      <p:to>
                                        <p:strVal val="visible"/>
                                      </p:to>
                                    </p:set>
                                    <p:animEffect transition="in" filter="wipe(down)">
                                      <p:cBhvr>
                                        <p:cTn id="7" dur="500"/>
                                        <p:tgtEl>
                                          <p:spTgt spid="3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8">
                                            <p:txEl>
                                              <p:pRg st="1" end="1"/>
                                            </p:txEl>
                                          </p:spTgt>
                                        </p:tgtEl>
                                        <p:attrNameLst>
                                          <p:attrName>style.visibility</p:attrName>
                                        </p:attrNameLst>
                                      </p:cBhvr>
                                      <p:to>
                                        <p:strVal val="visible"/>
                                      </p:to>
                                    </p:set>
                                    <p:animEffect transition="in" filter="wipe(down)">
                                      <p:cBhvr>
                                        <p:cTn id="12" dur="500"/>
                                        <p:tgtEl>
                                          <p:spTgt spid="3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858"/>
        <p:cNvGrpSpPr/>
        <p:nvPr/>
      </p:nvGrpSpPr>
      <p:grpSpPr>
        <a:xfrm>
          <a:off x="0" y="0"/>
          <a:ext cx="0" cy="0"/>
          <a:chOff x="0" y="0"/>
          <a:chExt cx="0" cy="0"/>
        </a:xfrm>
      </p:grpSpPr>
      <p:sp>
        <p:nvSpPr>
          <p:cNvPr id="859" name="Google Shape;859;p43"/>
          <p:cNvSpPr txBox="1">
            <a:spLocks noGrp="1"/>
          </p:cNvSpPr>
          <p:nvPr>
            <p:ph type="title"/>
          </p:nvPr>
        </p:nvSpPr>
        <p:spPr>
          <a:xfrm>
            <a:off x="1400100" y="604850"/>
            <a:ext cx="63438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BREADTH-FIRST SEARCH (BFS)</a:t>
            </a:r>
            <a:endParaRPr dirty="0"/>
          </a:p>
        </p:txBody>
      </p:sp>
      <p:sp>
        <p:nvSpPr>
          <p:cNvPr id="1149" name="Google Shape;1149;p43"/>
          <p:cNvSpPr/>
          <p:nvPr/>
        </p:nvSpPr>
        <p:spPr>
          <a:xfrm rot="10800000">
            <a:off x="873457" y="538167"/>
            <a:ext cx="358302" cy="354998"/>
          </a:xfrm>
          <a:custGeom>
            <a:avLst/>
            <a:gdLst/>
            <a:ahLst/>
            <a:cxnLst/>
            <a:rect l="l" t="t" r="r" b="b"/>
            <a:pathLst>
              <a:path w="3678" h="3644" fill="none" extrusionOk="0">
                <a:moveTo>
                  <a:pt x="3157" y="0"/>
                </a:moveTo>
                <a:lnTo>
                  <a:pt x="1839" y="1319"/>
                </a:lnTo>
                <a:lnTo>
                  <a:pt x="486" y="0"/>
                </a:lnTo>
                <a:lnTo>
                  <a:pt x="0" y="486"/>
                </a:lnTo>
                <a:lnTo>
                  <a:pt x="1319" y="1805"/>
                </a:lnTo>
                <a:lnTo>
                  <a:pt x="0" y="3158"/>
                </a:lnTo>
                <a:lnTo>
                  <a:pt x="486" y="3643"/>
                </a:lnTo>
                <a:lnTo>
                  <a:pt x="1839" y="2325"/>
                </a:lnTo>
                <a:lnTo>
                  <a:pt x="3157" y="3643"/>
                </a:lnTo>
                <a:lnTo>
                  <a:pt x="3678" y="3158"/>
                </a:lnTo>
                <a:lnTo>
                  <a:pt x="2325" y="1805"/>
                </a:lnTo>
                <a:lnTo>
                  <a:pt x="3678" y="486"/>
                </a:lnTo>
                <a:lnTo>
                  <a:pt x="3157" y="0"/>
                </a:lnTo>
                <a:lnTo>
                  <a:pt x="3157" y="0"/>
                </a:lnTo>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 name="Google Shape;1829;p50">
            <a:extLst>
              <a:ext uri="{FF2B5EF4-FFF2-40B4-BE49-F238E27FC236}">
                <a16:creationId xmlns:a16="http://schemas.microsoft.com/office/drawing/2014/main" id="{BB8029BC-B213-5CC4-35DF-71F8F8B4C980}"/>
              </a:ext>
            </a:extLst>
          </p:cNvPr>
          <p:cNvGrpSpPr/>
          <p:nvPr/>
        </p:nvGrpSpPr>
        <p:grpSpPr>
          <a:xfrm>
            <a:off x="1668609" y="1428001"/>
            <a:ext cx="5819710" cy="3322753"/>
            <a:chOff x="1662150" y="965574"/>
            <a:chExt cx="5819710" cy="3212350"/>
          </a:xfrm>
        </p:grpSpPr>
        <p:sp>
          <p:nvSpPr>
            <p:cNvPr id="30" name="Google Shape;1830;p50">
              <a:extLst>
                <a:ext uri="{FF2B5EF4-FFF2-40B4-BE49-F238E27FC236}">
                  <a16:creationId xmlns:a16="http://schemas.microsoft.com/office/drawing/2014/main" id="{27F20C30-4403-6E0C-5AF6-F85108F866DF}"/>
                </a:ext>
              </a:extLst>
            </p:cNvPr>
            <p:cNvSpPr/>
            <p:nvPr/>
          </p:nvSpPr>
          <p:spPr>
            <a:xfrm>
              <a:off x="1665638" y="1292501"/>
              <a:ext cx="5816222" cy="2885423"/>
            </a:xfrm>
            <a:custGeom>
              <a:avLst/>
              <a:gdLst/>
              <a:ahLst/>
              <a:cxnLst/>
              <a:rect l="l" t="t" r="r" b="b"/>
              <a:pathLst>
                <a:path w="58289" h="52980" extrusionOk="0">
                  <a:moveTo>
                    <a:pt x="1" y="0"/>
                  </a:moveTo>
                  <a:lnTo>
                    <a:pt x="1" y="52980"/>
                  </a:lnTo>
                  <a:lnTo>
                    <a:pt x="58289" y="52980"/>
                  </a:lnTo>
                  <a:lnTo>
                    <a:pt x="58289" y="0"/>
                  </a:lnTo>
                  <a:close/>
                </a:path>
              </a:pathLst>
            </a:custGeom>
            <a:solidFill>
              <a:schemeClr val="dk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lvl="0" algn="l" rtl="0">
                <a:spcBef>
                  <a:spcPts val="0"/>
                </a:spcBef>
                <a:spcAft>
                  <a:spcPts val="0"/>
                </a:spcAft>
              </a:pPr>
              <a:endParaRPr lang="en-US" dirty="0">
                <a:latin typeface="Raleway" pitchFamily="2" charset="0"/>
              </a:endParaRPr>
            </a:p>
          </p:txBody>
        </p:sp>
        <p:grpSp>
          <p:nvGrpSpPr>
            <p:cNvPr id="31" name="Google Shape;1831;p50">
              <a:extLst>
                <a:ext uri="{FF2B5EF4-FFF2-40B4-BE49-F238E27FC236}">
                  <a16:creationId xmlns:a16="http://schemas.microsoft.com/office/drawing/2014/main" id="{541FE8D3-8572-D5A0-E768-1D9663FB44E9}"/>
                </a:ext>
              </a:extLst>
            </p:cNvPr>
            <p:cNvGrpSpPr/>
            <p:nvPr/>
          </p:nvGrpSpPr>
          <p:grpSpPr>
            <a:xfrm>
              <a:off x="1662150" y="965574"/>
              <a:ext cx="5819675" cy="326925"/>
              <a:chOff x="1662163" y="959424"/>
              <a:chExt cx="5819675" cy="326925"/>
            </a:xfrm>
          </p:grpSpPr>
          <p:sp>
            <p:nvSpPr>
              <p:cNvPr id="32" name="Google Shape;1832;p50">
                <a:extLst>
                  <a:ext uri="{FF2B5EF4-FFF2-40B4-BE49-F238E27FC236}">
                    <a16:creationId xmlns:a16="http://schemas.microsoft.com/office/drawing/2014/main" id="{892C9455-A7BB-929A-2B65-A27FB04256DF}"/>
                  </a:ext>
                </a:extLst>
              </p:cNvPr>
              <p:cNvSpPr/>
              <p:nvPr/>
            </p:nvSpPr>
            <p:spPr>
              <a:xfrm>
                <a:off x="1662163" y="959425"/>
                <a:ext cx="5819675" cy="326923"/>
              </a:xfrm>
              <a:custGeom>
                <a:avLst/>
                <a:gdLst/>
                <a:ahLst/>
                <a:cxnLst/>
                <a:rect l="l" t="t" r="r" b="b"/>
                <a:pathLst>
                  <a:path w="58255" h="3991" extrusionOk="0">
                    <a:moveTo>
                      <a:pt x="1" y="0"/>
                    </a:moveTo>
                    <a:lnTo>
                      <a:pt x="1" y="3990"/>
                    </a:lnTo>
                    <a:lnTo>
                      <a:pt x="58254" y="3990"/>
                    </a:lnTo>
                    <a:lnTo>
                      <a:pt x="58254" y="0"/>
                    </a:ln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800" dirty="0">
                  <a:latin typeface="Raleway Black" pitchFamily="2" charset="0"/>
                </a:endParaRPr>
              </a:p>
            </p:txBody>
          </p:sp>
          <p:grpSp>
            <p:nvGrpSpPr>
              <p:cNvPr id="33" name="Google Shape;1833;p50">
                <a:extLst>
                  <a:ext uri="{FF2B5EF4-FFF2-40B4-BE49-F238E27FC236}">
                    <a16:creationId xmlns:a16="http://schemas.microsoft.com/office/drawing/2014/main" id="{C4399BCC-A3DE-A8D1-24D6-38619BEE2A22}"/>
                  </a:ext>
                </a:extLst>
              </p:cNvPr>
              <p:cNvGrpSpPr/>
              <p:nvPr/>
            </p:nvGrpSpPr>
            <p:grpSpPr>
              <a:xfrm>
                <a:off x="1764526" y="959424"/>
                <a:ext cx="5589241" cy="326925"/>
                <a:chOff x="1764526" y="959424"/>
                <a:chExt cx="5589241" cy="326925"/>
              </a:xfrm>
            </p:grpSpPr>
            <p:sp>
              <p:nvSpPr>
                <p:cNvPr id="34" name="Google Shape;1834;p50">
                  <a:extLst>
                    <a:ext uri="{FF2B5EF4-FFF2-40B4-BE49-F238E27FC236}">
                      <a16:creationId xmlns:a16="http://schemas.microsoft.com/office/drawing/2014/main" id="{3D5BCD75-6544-5EAC-F4A5-2DB54CD7874A}"/>
                    </a:ext>
                  </a:extLst>
                </p:cNvPr>
                <p:cNvSpPr/>
                <p:nvPr/>
              </p:nvSpPr>
              <p:spPr>
                <a:xfrm>
                  <a:off x="1980533" y="959424"/>
                  <a:ext cx="17119" cy="326925"/>
                </a:xfrm>
                <a:custGeom>
                  <a:avLst/>
                  <a:gdLst/>
                  <a:ahLst/>
                  <a:cxnLst/>
                  <a:rect l="l" t="t" r="r" b="b"/>
                  <a:pathLst>
                    <a:path w="209" h="3991" extrusionOk="0">
                      <a:moveTo>
                        <a:pt x="1" y="0"/>
                      </a:moveTo>
                      <a:lnTo>
                        <a:pt x="1" y="3990"/>
                      </a:lnTo>
                      <a:lnTo>
                        <a:pt x="209" y="3990"/>
                      </a:lnTo>
                      <a:lnTo>
                        <a:pt x="2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835;p50">
                  <a:extLst>
                    <a:ext uri="{FF2B5EF4-FFF2-40B4-BE49-F238E27FC236}">
                      <a16:creationId xmlns:a16="http://schemas.microsoft.com/office/drawing/2014/main" id="{E1EF808E-B732-FDC8-D854-68F9F8F40DBC}"/>
                    </a:ext>
                  </a:extLst>
                </p:cNvPr>
                <p:cNvSpPr/>
                <p:nvPr/>
              </p:nvSpPr>
              <p:spPr>
                <a:xfrm>
                  <a:off x="1764526" y="1030443"/>
                  <a:ext cx="105256" cy="184802"/>
                </a:xfrm>
                <a:custGeom>
                  <a:avLst/>
                  <a:gdLst/>
                  <a:ahLst/>
                  <a:cxnLst/>
                  <a:rect l="l" t="t" r="r" b="b"/>
                  <a:pathLst>
                    <a:path w="1285" h="2256" extrusionOk="0">
                      <a:moveTo>
                        <a:pt x="1285" y="1"/>
                      </a:moveTo>
                      <a:lnTo>
                        <a:pt x="1" y="1146"/>
                      </a:lnTo>
                      <a:lnTo>
                        <a:pt x="1285" y="2256"/>
                      </a:lnTo>
                      <a:lnTo>
                        <a:pt x="128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836;p50">
                  <a:extLst>
                    <a:ext uri="{FF2B5EF4-FFF2-40B4-BE49-F238E27FC236}">
                      <a16:creationId xmlns:a16="http://schemas.microsoft.com/office/drawing/2014/main" id="{9899CA4C-B375-4BCA-FC20-51BDCCCB9FBF}"/>
                    </a:ext>
                  </a:extLst>
                </p:cNvPr>
                <p:cNvSpPr/>
                <p:nvPr/>
              </p:nvSpPr>
              <p:spPr>
                <a:xfrm>
                  <a:off x="7117856" y="959424"/>
                  <a:ext cx="17120" cy="326923"/>
                </a:xfrm>
                <a:custGeom>
                  <a:avLst/>
                  <a:gdLst/>
                  <a:ahLst/>
                  <a:cxnLst/>
                  <a:rect l="l" t="t" r="r" b="b"/>
                  <a:pathLst>
                    <a:path w="209" h="3991" extrusionOk="0">
                      <a:moveTo>
                        <a:pt x="0" y="0"/>
                      </a:moveTo>
                      <a:lnTo>
                        <a:pt x="0" y="3990"/>
                      </a:lnTo>
                      <a:lnTo>
                        <a:pt x="208" y="3990"/>
                      </a:lnTo>
                      <a:lnTo>
                        <a:pt x="20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837;p50">
                  <a:extLst>
                    <a:ext uri="{FF2B5EF4-FFF2-40B4-BE49-F238E27FC236}">
                      <a16:creationId xmlns:a16="http://schemas.microsoft.com/office/drawing/2014/main" id="{DC392DAD-F2F2-857D-D40E-EE9BCCF33B2A}"/>
                    </a:ext>
                  </a:extLst>
                </p:cNvPr>
                <p:cNvSpPr/>
                <p:nvPr/>
              </p:nvSpPr>
              <p:spPr>
                <a:xfrm>
                  <a:off x="7245724" y="1030443"/>
                  <a:ext cx="108043" cy="184800"/>
                </a:xfrm>
                <a:custGeom>
                  <a:avLst/>
                  <a:gdLst/>
                  <a:ahLst/>
                  <a:cxnLst/>
                  <a:rect l="l" t="t" r="r" b="b"/>
                  <a:pathLst>
                    <a:path w="1319" h="2256" extrusionOk="0">
                      <a:moveTo>
                        <a:pt x="0" y="1"/>
                      </a:moveTo>
                      <a:lnTo>
                        <a:pt x="0" y="2256"/>
                      </a:lnTo>
                      <a:lnTo>
                        <a:pt x="1319" y="1146"/>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38" name="Google Shape;2622;p59">
            <a:extLst>
              <a:ext uri="{FF2B5EF4-FFF2-40B4-BE49-F238E27FC236}">
                <a16:creationId xmlns:a16="http://schemas.microsoft.com/office/drawing/2014/main" id="{68CAD8C4-EB51-37B1-E8DD-9CB02E06D38D}"/>
              </a:ext>
            </a:extLst>
          </p:cNvPr>
          <p:cNvSpPr txBox="1">
            <a:spLocks noGrp="1"/>
          </p:cNvSpPr>
          <p:nvPr>
            <p:ph type="subTitle" idx="1"/>
          </p:nvPr>
        </p:nvSpPr>
        <p:spPr>
          <a:xfrm>
            <a:off x="1986978" y="1807231"/>
            <a:ext cx="5137324" cy="2849568"/>
          </a:xfrm>
          <a:prstGeom prst="rect">
            <a:avLst/>
          </a:prstGeom>
        </p:spPr>
        <p:txBody>
          <a:bodyPr spcFirstLastPara="1" wrap="square" lIns="91425" tIns="91425" rIns="91425" bIns="91425" anchor="ctr" anchorCtr="0">
            <a:noAutofit/>
          </a:bodyPr>
          <a:lstStyle/>
          <a:p>
            <a:pPr marL="0" indent="0" algn="just"/>
            <a:r>
              <a:rPr lang="en-US" sz="2000" dirty="0"/>
              <a:t>- BFS is a traversal for the cautious</a:t>
            </a:r>
          </a:p>
          <a:p>
            <a:pPr marL="0" indent="0" algn="just"/>
            <a:r>
              <a:rPr lang="en-US" sz="2000" dirty="0"/>
              <a:t>- Visiting first all the vertices that are adjacent to a starting vertex, then all unvisited vertices two edges apart from it, and so on.</a:t>
            </a:r>
          </a:p>
        </p:txBody>
      </p:sp>
    </p:spTree>
    <p:extLst>
      <p:ext uri="{BB962C8B-B14F-4D97-AF65-F5344CB8AC3E}">
        <p14:creationId xmlns:p14="http://schemas.microsoft.com/office/powerpoint/2010/main" val="2724899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8">
                                            <p:txEl>
                                              <p:pRg st="0" end="0"/>
                                            </p:txEl>
                                          </p:spTgt>
                                        </p:tgtEl>
                                        <p:attrNameLst>
                                          <p:attrName>style.visibility</p:attrName>
                                        </p:attrNameLst>
                                      </p:cBhvr>
                                      <p:to>
                                        <p:strVal val="visible"/>
                                      </p:to>
                                    </p:set>
                                    <p:animEffect transition="in" filter="barn(inVertical)">
                                      <p:cBhvr>
                                        <p:cTn id="7" dur="500"/>
                                        <p:tgtEl>
                                          <p:spTgt spid="3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38">
                                            <p:txEl>
                                              <p:pRg st="1" end="1"/>
                                            </p:txEl>
                                          </p:spTgt>
                                        </p:tgtEl>
                                        <p:attrNameLst>
                                          <p:attrName>style.visibility</p:attrName>
                                        </p:attrNameLst>
                                      </p:cBhvr>
                                      <p:to>
                                        <p:strVal val="visible"/>
                                      </p:to>
                                    </p:set>
                                    <p:animEffect transition="in" filter="barn(inVertical)">
                                      <p:cBhvr>
                                        <p:cTn id="12" dur="500"/>
                                        <p:tgtEl>
                                          <p:spTgt spid="3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66"/>
        <p:cNvGrpSpPr/>
        <p:nvPr/>
      </p:nvGrpSpPr>
      <p:grpSpPr>
        <a:xfrm>
          <a:off x="0" y="0"/>
          <a:ext cx="0" cy="0"/>
          <a:chOff x="0" y="0"/>
          <a:chExt cx="0" cy="0"/>
        </a:xfrm>
      </p:grpSpPr>
      <p:grpSp>
        <p:nvGrpSpPr>
          <p:cNvPr id="1467" name="Google Shape;1467;p47"/>
          <p:cNvGrpSpPr/>
          <p:nvPr/>
        </p:nvGrpSpPr>
        <p:grpSpPr>
          <a:xfrm rot="10800000">
            <a:off x="2306255" y="3812361"/>
            <a:ext cx="4575303" cy="387904"/>
            <a:chOff x="4171261" y="4165423"/>
            <a:chExt cx="4138299" cy="382134"/>
          </a:xfrm>
        </p:grpSpPr>
        <p:sp>
          <p:nvSpPr>
            <p:cNvPr id="1468" name="Google Shape;1468;p47"/>
            <p:cNvSpPr/>
            <p:nvPr/>
          </p:nvSpPr>
          <p:spPr>
            <a:xfrm>
              <a:off x="4171261" y="4165423"/>
              <a:ext cx="4104000" cy="3384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47"/>
            <p:cNvSpPr/>
            <p:nvPr/>
          </p:nvSpPr>
          <p:spPr>
            <a:xfrm>
              <a:off x="4205560" y="4209156"/>
              <a:ext cx="4104000" cy="338400"/>
            </a:xfrm>
            <a:prstGeom prst="rect">
              <a:avLst/>
            </a:prstGeom>
            <a:solidFill>
              <a:srgbClr val="B5B1A7"/>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70" name="Google Shape;1470;p47"/>
          <p:cNvSpPr txBox="1">
            <a:spLocks noGrp="1"/>
          </p:cNvSpPr>
          <p:nvPr>
            <p:ph type="title"/>
          </p:nvPr>
        </p:nvSpPr>
        <p:spPr>
          <a:xfrm>
            <a:off x="591267" y="2242350"/>
            <a:ext cx="7968342" cy="658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SELECTION SORT</a:t>
            </a:r>
            <a:endParaRPr/>
          </a:p>
        </p:txBody>
      </p:sp>
      <p:sp>
        <p:nvSpPr>
          <p:cNvPr id="1471" name="Google Shape;1471;p47"/>
          <p:cNvSpPr txBox="1">
            <a:spLocks noGrp="1"/>
          </p:cNvSpPr>
          <p:nvPr>
            <p:ph type="subTitle" idx="1"/>
          </p:nvPr>
        </p:nvSpPr>
        <p:spPr>
          <a:xfrm>
            <a:off x="2225289" y="3723300"/>
            <a:ext cx="4577911" cy="38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Sorting algorithms using brute-force approach</a:t>
            </a:r>
            <a:endParaRPr/>
          </a:p>
        </p:txBody>
      </p:sp>
      <p:sp>
        <p:nvSpPr>
          <p:cNvPr id="1472" name="Google Shape;1472;p47"/>
          <p:cNvSpPr txBox="1">
            <a:spLocks noGrp="1"/>
          </p:cNvSpPr>
          <p:nvPr>
            <p:ph type="title" idx="2"/>
          </p:nvPr>
        </p:nvSpPr>
        <p:spPr>
          <a:xfrm>
            <a:off x="4019550" y="1012100"/>
            <a:ext cx="1104900" cy="1007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1473" name="Google Shape;1473;p47"/>
          <p:cNvSpPr/>
          <p:nvPr/>
        </p:nvSpPr>
        <p:spPr>
          <a:xfrm>
            <a:off x="2207774" y="2943378"/>
            <a:ext cx="4810184" cy="473700"/>
          </a:xfrm>
          <a:prstGeom prst="rect">
            <a:avLst/>
          </a:prstGeom>
        </p:spPr>
        <p:txBody>
          <a:bodyPr>
            <a:prstTxWarp prst="textPlain">
              <a:avLst/>
            </a:prstTxWarp>
          </a:bodyPr>
          <a:lstStyle/>
          <a:p>
            <a:pPr lvl="0" algn="ctr"/>
            <a:r>
              <a:rPr lang="en-US" b="0" i="0">
                <a:ln w="19050" cap="flat" cmpd="sng">
                  <a:solidFill>
                    <a:srgbClr val="000000"/>
                  </a:solidFill>
                  <a:prstDash val="solid"/>
                  <a:round/>
                  <a:headEnd type="none" w="sm" len="sm"/>
                  <a:tailEnd type="none" w="sm" len="sm"/>
                </a:ln>
                <a:noFill/>
                <a:latin typeface="Raleway;900"/>
              </a:rPr>
              <a:t>BUBLE SORT</a:t>
            </a:r>
            <a:endParaRPr b="0" i="0">
              <a:ln w="19050" cap="flat" cmpd="sng">
                <a:solidFill>
                  <a:srgbClr val="000000"/>
                </a:solidFill>
                <a:prstDash val="solid"/>
                <a:round/>
                <a:headEnd type="none" w="sm" len="sm"/>
                <a:tailEnd type="none" w="sm" len="sm"/>
              </a:ln>
              <a:noFill/>
              <a:latin typeface="Raleway;900"/>
            </a:endParaRPr>
          </a:p>
        </p:txBody>
      </p:sp>
      <p:grpSp>
        <p:nvGrpSpPr>
          <p:cNvPr id="1474" name="Google Shape;1474;p47"/>
          <p:cNvGrpSpPr/>
          <p:nvPr/>
        </p:nvGrpSpPr>
        <p:grpSpPr>
          <a:xfrm>
            <a:off x="3961844" y="943192"/>
            <a:ext cx="1220312" cy="1123720"/>
            <a:chOff x="1087275" y="1394225"/>
            <a:chExt cx="906150" cy="834425"/>
          </a:xfrm>
        </p:grpSpPr>
        <p:sp>
          <p:nvSpPr>
            <p:cNvPr id="1475" name="Google Shape;1475;p47"/>
            <p:cNvSpPr/>
            <p:nvPr/>
          </p:nvSpPr>
          <p:spPr>
            <a:xfrm>
              <a:off x="1495050" y="1394225"/>
              <a:ext cx="91800" cy="918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47"/>
            <p:cNvSpPr/>
            <p:nvPr/>
          </p:nvSpPr>
          <p:spPr>
            <a:xfrm>
              <a:off x="1495050" y="2136850"/>
              <a:ext cx="91800" cy="918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47"/>
            <p:cNvSpPr/>
            <p:nvPr/>
          </p:nvSpPr>
          <p:spPr>
            <a:xfrm>
              <a:off x="1087275" y="1745250"/>
              <a:ext cx="91800" cy="918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47"/>
            <p:cNvSpPr/>
            <p:nvPr/>
          </p:nvSpPr>
          <p:spPr>
            <a:xfrm>
              <a:off x="1901625" y="1745250"/>
              <a:ext cx="91800" cy="918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1" name="Google Shape;1481;p47"/>
          <p:cNvGrpSpPr/>
          <p:nvPr/>
        </p:nvGrpSpPr>
        <p:grpSpPr>
          <a:xfrm>
            <a:off x="788197" y="3812354"/>
            <a:ext cx="739153" cy="733425"/>
            <a:chOff x="711997" y="3993954"/>
            <a:chExt cx="739153" cy="733425"/>
          </a:xfrm>
        </p:grpSpPr>
        <p:grpSp>
          <p:nvGrpSpPr>
            <p:cNvPr id="1482" name="Google Shape;1482;p47"/>
            <p:cNvGrpSpPr/>
            <p:nvPr/>
          </p:nvGrpSpPr>
          <p:grpSpPr>
            <a:xfrm>
              <a:off x="711997" y="3993954"/>
              <a:ext cx="605939" cy="733425"/>
              <a:chOff x="854872" y="593529"/>
              <a:chExt cx="605939" cy="733425"/>
            </a:xfrm>
          </p:grpSpPr>
          <p:grpSp>
            <p:nvGrpSpPr>
              <p:cNvPr id="1483" name="Google Shape;1483;p47"/>
              <p:cNvGrpSpPr/>
              <p:nvPr/>
            </p:nvGrpSpPr>
            <p:grpSpPr>
              <a:xfrm>
                <a:off x="854872" y="749504"/>
                <a:ext cx="444014" cy="577450"/>
                <a:chOff x="2255047" y="690567"/>
                <a:chExt cx="444014" cy="577450"/>
              </a:xfrm>
            </p:grpSpPr>
            <p:sp>
              <p:nvSpPr>
                <p:cNvPr id="1484" name="Google Shape;1484;p47"/>
                <p:cNvSpPr/>
                <p:nvPr/>
              </p:nvSpPr>
              <p:spPr>
                <a:xfrm>
                  <a:off x="2255047" y="690567"/>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47"/>
                <p:cNvSpPr/>
                <p:nvPr/>
              </p:nvSpPr>
              <p:spPr>
                <a:xfrm>
                  <a:off x="2588630" y="690567"/>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86" name="Google Shape;1486;p47"/>
                <p:cNvCxnSpPr/>
                <p:nvPr/>
              </p:nvCxnSpPr>
              <p:spPr>
                <a:xfrm>
                  <a:off x="2320463" y="924475"/>
                  <a:ext cx="313200" cy="0"/>
                </a:xfrm>
                <a:prstGeom prst="straightConnector1">
                  <a:avLst/>
                </a:prstGeom>
                <a:noFill/>
                <a:ln w="9525" cap="flat" cmpd="sng">
                  <a:solidFill>
                    <a:schemeClr val="dk1"/>
                  </a:solidFill>
                  <a:prstDash val="solid"/>
                  <a:round/>
                  <a:headEnd type="none" w="med" len="med"/>
                  <a:tailEnd type="none" w="med" len="med"/>
                </a:ln>
              </p:spPr>
            </p:cxnSp>
            <p:cxnSp>
              <p:nvCxnSpPr>
                <p:cNvPr id="1487" name="Google Shape;1487;p47"/>
                <p:cNvCxnSpPr/>
                <p:nvPr/>
              </p:nvCxnSpPr>
              <p:spPr>
                <a:xfrm>
                  <a:off x="2320463" y="979300"/>
                  <a:ext cx="313200" cy="0"/>
                </a:xfrm>
                <a:prstGeom prst="straightConnector1">
                  <a:avLst/>
                </a:prstGeom>
                <a:noFill/>
                <a:ln w="9525" cap="flat" cmpd="sng">
                  <a:solidFill>
                    <a:schemeClr val="dk1"/>
                  </a:solidFill>
                  <a:prstDash val="solid"/>
                  <a:round/>
                  <a:headEnd type="none" w="med" len="med"/>
                  <a:tailEnd type="none" w="med" len="med"/>
                </a:ln>
              </p:spPr>
            </p:cxnSp>
            <p:cxnSp>
              <p:nvCxnSpPr>
                <p:cNvPr id="1488" name="Google Shape;1488;p47"/>
                <p:cNvCxnSpPr/>
                <p:nvPr/>
              </p:nvCxnSpPr>
              <p:spPr>
                <a:xfrm>
                  <a:off x="2320463" y="1031550"/>
                  <a:ext cx="313200" cy="0"/>
                </a:xfrm>
                <a:prstGeom prst="straightConnector1">
                  <a:avLst/>
                </a:prstGeom>
                <a:noFill/>
                <a:ln w="9525" cap="flat" cmpd="sng">
                  <a:solidFill>
                    <a:schemeClr val="dk1"/>
                  </a:solidFill>
                  <a:prstDash val="solid"/>
                  <a:round/>
                  <a:headEnd type="none" w="med" len="med"/>
                  <a:tailEnd type="none" w="med" len="med"/>
                </a:ln>
              </p:spPr>
            </p:cxnSp>
          </p:grpSp>
          <p:grpSp>
            <p:nvGrpSpPr>
              <p:cNvPr id="1489" name="Google Shape;1489;p47"/>
              <p:cNvGrpSpPr/>
              <p:nvPr/>
            </p:nvGrpSpPr>
            <p:grpSpPr>
              <a:xfrm>
                <a:off x="935835" y="671517"/>
                <a:ext cx="444014" cy="577450"/>
                <a:chOff x="2255047" y="690567"/>
                <a:chExt cx="444014" cy="577450"/>
              </a:xfrm>
            </p:grpSpPr>
            <p:sp>
              <p:nvSpPr>
                <p:cNvPr id="1490" name="Google Shape;1490;p47"/>
                <p:cNvSpPr/>
                <p:nvPr/>
              </p:nvSpPr>
              <p:spPr>
                <a:xfrm>
                  <a:off x="2255047" y="690567"/>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47"/>
                <p:cNvSpPr/>
                <p:nvPr/>
              </p:nvSpPr>
              <p:spPr>
                <a:xfrm>
                  <a:off x="2588630" y="690567"/>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92" name="Google Shape;1492;p47"/>
                <p:cNvCxnSpPr/>
                <p:nvPr/>
              </p:nvCxnSpPr>
              <p:spPr>
                <a:xfrm>
                  <a:off x="2320463" y="924475"/>
                  <a:ext cx="313200" cy="0"/>
                </a:xfrm>
                <a:prstGeom prst="straightConnector1">
                  <a:avLst/>
                </a:prstGeom>
                <a:noFill/>
                <a:ln w="9525" cap="flat" cmpd="sng">
                  <a:solidFill>
                    <a:schemeClr val="dk1"/>
                  </a:solidFill>
                  <a:prstDash val="solid"/>
                  <a:round/>
                  <a:headEnd type="none" w="med" len="med"/>
                  <a:tailEnd type="none" w="med" len="med"/>
                </a:ln>
              </p:spPr>
            </p:cxnSp>
            <p:cxnSp>
              <p:nvCxnSpPr>
                <p:cNvPr id="1493" name="Google Shape;1493;p47"/>
                <p:cNvCxnSpPr/>
                <p:nvPr/>
              </p:nvCxnSpPr>
              <p:spPr>
                <a:xfrm>
                  <a:off x="2320463" y="979300"/>
                  <a:ext cx="313200" cy="0"/>
                </a:xfrm>
                <a:prstGeom prst="straightConnector1">
                  <a:avLst/>
                </a:prstGeom>
                <a:noFill/>
                <a:ln w="9525" cap="flat" cmpd="sng">
                  <a:solidFill>
                    <a:schemeClr val="dk1"/>
                  </a:solidFill>
                  <a:prstDash val="solid"/>
                  <a:round/>
                  <a:headEnd type="none" w="med" len="med"/>
                  <a:tailEnd type="none" w="med" len="med"/>
                </a:ln>
              </p:spPr>
            </p:cxnSp>
            <p:cxnSp>
              <p:nvCxnSpPr>
                <p:cNvPr id="1494" name="Google Shape;1494;p47"/>
                <p:cNvCxnSpPr/>
                <p:nvPr/>
              </p:nvCxnSpPr>
              <p:spPr>
                <a:xfrm>
                  <a:off x="2320463" y="1031550"/>
                  <a:ext cx="313200" cy="0"/>
                </a:xfrm>
                <a:prstGeom prst="straightConnector1">
                  <a:avLst/>
                </a:prstGeom>
                <a:noFill/>
                <a:ln w="9525" cap="flat" cmpd="sng">
                  <a:solidFill>
                    <a:schemeClr val="dk1"/>
                  </a:solidFill>
                  <a:prstDash val="solid"/>
                  <a:round/>
                  <a:headEnd type="none" w="med" len="med"/>
                  <a:tailEnd type="none" w="med" len="med"/>
                </a:ln>
              </p:spPr>
            </p:cxnSp>
          </p:grpSp>
          <p:grpSp>
            <p:nvGrpSpPr>
              <p:cNvPr id="1495" name="Google Shape;1495;p47"/>
              <p:cNvGrpSpPr/>
              <p:nvPr/>
            </p:nvGrpSpPr>
            <p:grpSpPr>
              <a:xfrm>
                <a:off x="1016797" y="593529"/>
                <a:ext cx="444014" cy="577450"/>
                <a:chOff x="2255047" y="690567"/>
                <a:chExt cx="444014" cy="577450"/>
              </a:xfrm>
            </p:grpSpPr>
            <p:sp>
              <p:nvSpPr>
                <p:cNvPr id="1496" name="Google Shape;1496;p47"/>
                <p:cNvSpPr/>
                <p:nvPr/>
              </p:nvSpPr>
              <p:spPr>
                <a:xfrm>
                  <a:off x="2255047" y="690567"/>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47"/>
                <p:cNvSpPr/>
                <p:nvPr/>
              </p:nvSpPr>
              <p:spPr>
                <a:xfrm>
                  <a:off x="2588630" y="690567"/>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98" name="Google Shape;1498;p47"/>
                <p:cNvCxnSpPr/>
                <p:nvPr/>
              </p:nvCxnSpPr>
              <p:spPr>
                <a:xfrm>
                  <a:off x="2320463" y="924475"/>
                  <a:ext cx="313200" cy="0"/>
                </a:xfrm>
                <a:prstGeom prst="straightConnector1">
                  <a:avLst/>
                </a:prstGeom>
                <a:noFill/>
                <a:ln w="9525" cap="flat" cmpd="sng">
                  <a:solidFill>
                    <a:schemeClr val="dk1"/>
                  </a:solidFill>
                  <a:prstDash val="solid"/>
                  <a:round/>
                  <a:headEnd type="none" w="med" len="med"/>
                  <a:tailEnd type="none" w="med" len="med"/>
                </a:ln>
              </p:spPr>
            </p:cxnSp>
            <p:cxnSp>
              <p:nvCxnSpPr>
                <p:cNvPr id="1499" name="Google Shape;1499;p47"/>
                <p:cNvCxnSpPr/>
                <p:nvPr/>
              </p:nvCxnSpPr>
              <p:spPr>
                <a:xfrm>
                  <a:off x="2320463" y="979300"/>
                  <a:ext cx="313200" cy="0"/>
                </a:xfrm>
                <a:prstGeom prst="straightConnector1">
                  <a:avLst/>
                </a:prstGeom>
                <a:noFill/>
                <a:ln w="9525" cap="flat" cmpd="sng">
                  <a:solidFill>
                    <a:schemeClr val="dk1"/>
                  </a:solidFill>
                  <a:prstDash val="solid"/>
                  <a:round/>
                  <a:headEnd type="none" w="med" len="med"/>
                  <a:tailEnd type="none" w="med" len="med"/>
                </a:ln>
              </p:spPr>
            </p:cxnSp>
            <p:cxnSp>
              <p:nvCxnSpPr>
                <p:cNvPr id="1500" name="Google Shape;1500;p47"/>
                <p:cNvCxnSpPr/>
                <p:nvPr/>
              </p:nvCxnSpPr>
              <p:spPr>
                <a:xfrm>
                  <a:off x="2320463" y="1031550"/>
                  <a:ext cx="313200" cy="0"/>
                </a:xfrm>
                <a:prstGeom prst="straightConnector1">
                  <a:avLst/>
                </a:prstGeom>
                <a:noFill/>
                <a:ln w="9525" cap="flat" cmpd="sng">
                  <a:solidFill>
                    <a:schemeClr val="dk1"/>
                  </a:solidFill>
                  <a:prstDash val="solid"/>
                  <a:round/>
                  <a:headEnd type="none" w="med" len="med"/>
                  <a:tailEnd type="none" w="med" len="med"/>
                </a:ln>
              </p:spPr>
            </p:cxnSp>
          </p:grpSp>
        </p:grpSp>
        <p:grpSp>
          <p:nvGrpSpPr>
            <p:cNvPr id="1501" name="Google Shape;1501;p47"/>
            <p:cNvGrpSpPr/>
            <p:nvPr/>
          </p:nvGrpSpPr>
          <p:grpSpPr>
            <a:xfrm>
              <a:off x="1205750" y="4359925"/>
              <a:ext cx="245400" cy="245400"/>
              <a:chOff x="904875" y="1114425"/>
              <a:chExt cx="245400" cy="245400"/>
            </a:xfrm>
          </p:grpSpPr>
          <p:sp>
            <p:nvSpPr>
              <p:cNvPr id="1502" name="Google Shape;1502;p47"/>
              <p:cNvSpPr/>
              <p:nvPr/>
            </p:nvSpPr>
            <p:spPr>
              <a:xfrm>
                <a:off x="904875" y="1114425"/>
                <a:ext cx="245400" cy="24540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47"/>
              <p:cNvSpPr/>
              <p:nvPr/>
            </p:nvSpPr>
            <p:spPr>
              <a:xfrm>
                <a:off x="981600" y="1196400"/>
                <a:ext cx="91950" cy="91100"/>
              </a:xfrm>
              <a:custGeom>
                <a:avLst/>
                <a:gdLst/>
                <a:ahLst/>
                <a:cxnLst/>
                <a:rect l="l" t="t" r="r" b="b"/>
                <a:pathLst>
                  <a:path w="3678" h="3644" fill="none" extrusionOk="0">
                    <a:moveTo>
                      <a:pt x="3157" y="0"/>
                    </a:moveTo>
                    <a:lnTo>
                      <a:pt x="1839" y="1319"/>
                    </a:lnTo>
                    <a:lnTo>
                      <a:pt x="486" y="0"/>
                    </a:lnTo>
                    <a:lnTo>
                      <a:pt x="0" y="486"/>
                    </a:lnTo>
                    <a:lnTo>
                      <a:pt x="1319" y="1805"/>
                    </a:lnTo>
                    <a:lnTo>
                      <a:pt x="0" y="3158"/>
                    </a:lnTo>
                    <a:lnTo>
                      <a:pt x="486" y="3643"/>
                    </a:lnTo>
                    <a:lnTo>
                      <a:pt x="1839" y="2325"/>
                    </a:lnTo>
                    <a:lnTo>
                      <a:pt x="3157" y="3643"/>
                    </a:lnTo>
                    <a:lnTo>
                      <a:pt x="3678" y="3158"/>
                    </a:lnTo>
                    <a:lnTo>
                      <a:pt x="2325" y="1805"/>
                    </a:lnTo>
                    <a:lnTo>
                      <a:pt x="3678" y="486"/>
                    </a:lnTo>
                    <a:lnTo>
                      <a:pt x="3157" y="0"/>
                    </a:lnTo>
                    <a:lnTo>
                      <a:pt x="3157" y="0"/>
                    </a:lnTo>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858"/>
        <p:cNvGrpSpPr/>
        <p:nvPr/>
      </p:nvGrpSpPr>
      <p:grpSpPr>
        <a:xfrm>
          <a:off x="0" y="0"/>
          <a:ext cx="0" cy="0"/>
          <a:chOff x="0" y="0"/>
          <a:chExt cx="0" cy="0"/>
        </a:xfrm>
      </p:grpSpPr>
      <p:sp>
        <p:nvSpPr>
          <p:cNvPr id="859" name="Google Shape;859;p43"/>
          <p:cNvSpPr txBox="1">
            <a:spLocks noGrp="1"/>
          </p:cNvSpPr>
          <p:nvPr>
            <p:ph type="title"/>
          </p:nvPr>
        </p:nvSpPr>
        <p:spPr>
          <a:xfrm>
            <a:off x="1400100" y="604850"/>
            <a:ext cx="63438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BREADTH-FIRST SEARCH (BFS)</a:t>
            </a:r>
            <a:endParaRPr dirty="0"/>
          </a:p>
        </p:txBody>
      </p:sp>
      <p:sp>
        <p:nvSpPr>
          <p:cNvPr id="1149" name="Google Shape;1149;p43"/>
          <p:cNvSpPr/>
          <p:nvPr/>
        </p:nvSpPr>
        <p:spPr>
          <a:xfrm rot="10800000">
            <a:off x="873457" y="538167"/>
            <a:ext cx="358302" cy="354998"/>
          </a:xfrm>
          <a:custGeom>
            <a:avLst/>
            <a:gdLst/>
            <a:ahLst/>
            <a:cxnLst/>
            <a:rect l="l" t="t" r="r" b="b"/>
            <a:pathLst>
              <a:path w="3678" h="3644" fill="none" extrusionOk="0">
                <a:moveTo>
                  <a:pt x="3157" y="0"/>
                </a:moveTo>
                <a:lnTo>
                  <a:pt x="1839" y="1319"/>
                </a:lnTo>
                <a:lnTo>
                  <a:pt x="486" y="0"/>
                </a:lnTo>
                <a:lnTo>
                  <a:pt x="0" y="486"/>
                </a:lnTo>
                <a:lnTo>
                  <a:pt x="1319" y="1805"/>
                </a:lnTo>
                <a:lnTo>
                  <a:pt x="0" y="3158"/>
                </a:lnTo>
                <a:lnTo>
                  <a:pt x="486" y="3643"/>
                </a:lnTo>
                <a:lnTo>
                  <a:pt x="1839" y="2325"/>
                </a:lnTo>
                <a:lnTo>
                  <a:pt x="3157" y="3643"/>
                </a:lnTo>
                <a:lnTo>
                  <a:pt x="3678" y="3158"/>
                </a:lnTo>
                <a:lnTo>
                  <a:pt x="2325" y="1805"/>
                </a:lnTo>
                <a:lnTo>
                  <a:pt x="3678" y="486"/>
                </a:lnTo>
                <a:lnTo>
                  <a:pt x="3157" y="0"/>
                </a:lnTo>
                <a:lnTo>
                  <a:pt x="3157" y="0"/>
                </a:lnTo>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 name="Picture 4" descr="Text&#10;&#10;Description automatically generated">
            <a:extLst>
              <a:ext uri="{FF2B5EF4-FFF2-40B4-BE49-F238E27FC236}">
                <a16:creationId xmlns:a16="http://schemas.microsoft.com/office/drawing/2014/main" id="{029CC45E-91DE-6F8E-BC18-45D739FFEAB9}"/>
              </a:ext>
            </a:extLst>
          </p:cNvPr>
          <p:cNvPicPr>
            <a:picLocks noChangeAspect="1"/>
          </p:cNvPicPr>
          <p:nvPr/>
        </p:nvPicPr>
        <p:blipFill>
          <a:blip r:embed="rId3"/>
          <a:stretch>
            <a:fillRect/>
          </a:stretch>
        </p:blipFill>
        <p:spPr>
          <a:xfrm>
            <a:off x="2154579" y="1177550"/>
            <a:ext cx="4834842" cy="2865092"/>
          </a:xfrm>
          <a:prstGeom prst="rect">
            <a:avLst/>
          </a:prstGeom>
        </p:spPr>
      </p:pic>
      <p:sp>
        <p:nvSpPr>
          <p:cNvPr id="6" name="TextBox 5">
            <a:extLst>
              <a:ext uri="{FF2B5EF4-FFF2-40B4-BE49-F238E27FC236}">
                <a16:creationId xmlns:a16="http://schemas.microsoft.com/office/drawing/2014/main" id="{A54D8BD4-0CFA-BD61-8152-0CE31B251532}"/>
              </a:ext>
            </a:extLst>
          </p:cNvPr>
          <p:cNvSpPr txBox="1"/>
          <p:nvPr/>
        </p:nvSpPr>
        <p:spPr>
          <a:xfrm>
            <a:off x="2182217" y="4138121"/>
            <a:ext cx="4779565" cy="369332"/>
          </a:xfrm>
          <a:prstGeom prst="rect">
            <a:avLst/>
          </a:prstGeom>
          <a:noFill/>
        </p:spPr>
        <p:txBody>
          <a:bodyPr wrap="square" rtlCol="0">
            <a:spAutoFit/>
          </a:bodyPr>
          <a:lstStyle/>
          <a:p>
            <a:r>
              <a:rPr lang="en-US" sz="1800" b="1" dirty="0">
                <a:latin typeface="Raleway" pitchFamily="2" charset="0"/>
              </a:rPr>
              <a:t>Complexity: </a:t>
            </a:r>
            <a:endParaRPr lang="en-US" sz="1800" i="1" dirty="0">
              <a:latin typeface="Cambria Math" panose="02040503050406030204" pitchFamily="18" charset="0"/>
            </a:endParaRPr>
          </a:p>
        </p:txBody>
      </p:sp>
    </p:spTree>
    <p:extLst>
      <p:ext uri="{BB962C8B-B14F-4D97-AF65-F5344CB8AC3E}">
        <p14:creationId xmlns:p14="http://schemas.microsoft.com/office/powerpoint/2010/main" val="3987673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barn(inVertical)">
                                      <p:cBhvr>
                                        <p:cTn id="7"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858"/>
        <p:cNvGrpSpPr/>
        <p:nvPr/>
      </p:nvGrpSpPr>
      <p:grpSpPr>
        <a:xfrm>
          <a:off x="0" y="0"/>
          <a:ext cx="0" cy="0"/>
          <a:chOff x="0" y="0"/>
          <a:chExt cx="0" cy="0"/>
        </a:xfrm>
      </p:grpSpPr>
      <p:sp>
        <p:nvSpPr>
          <p:cNvPr id="859" name="Google Shape;859;p43"/>
          <p:cNvSpPr txBox="1">
            <a:spLocks noGrp="1"/>
          </p:cNvSpPr>
          <p:nvPr>
            <p:ph type="title"/>
          </p:nvPr>
        </p:nvSpPr>
        <p:spPr>
          <a:xfrm>
            <a:off x="1400100" y="604850"/>
            <a:ext cx="63438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BREADTH-FIRST SEARCH (BFS)</a:t>
            </a:r>
            <a:endParaRPr dirty="0"/>
          </a:p>
        </p:txBody>
      </p:sp>
      <p:sp>
        <p:nvSpPr>
          <p:cNvPr id="1149" name="Google Shape;1149;p43"/>
          <p:cNvSpPr/>
          <p:nvPr/>
        </p:nvSpPr>
        <p:spPr>
          <a:xfrm rot="10800000">
            <a:off x="873457" y="538167"/>
            <a:ext cx="358302" cy="354998"/>
          </a:xfrm>
          <a:custGeom>
            <a:avLst/>
            <a:gdLst/>
            <a:ahLst/>
            <a:cxnLst/>
            <a:rect l="l" t="t" r="r" b="b"/>
            <a:pathLst>
              <a:path w="3678" h="3644" fill="none" extrusionOk="0">
                <a:moveTo>
                  <a:pt x="3157" y="0"/>
                </a:moveTo>
                <a:lnTo>
                  <a:pt x="1839" y="1319"/>
                </a:lnTo>
                <a:lnTo>
                  <a:pt x="486" y="0"/>
                </a:lnTo>
                <a:lnTo>
                  <a:pt x="0" y="486"/>
                </a:lnTo>
                <a:lnTo>
                  <a:pt x="1319" y="1805"/>
                </a:lnTo>
                <a:lnTo>
                  <a:pt x="0" y="3158"/>
                </a:lnTo>
                <a:lnTo>
                  <a:pt x="486" y="3643"/>
                </a:lnTo>
                <a:lnTo>
                  <a:pt x="1839" y="2325"/>
                </a:lnTo>
                <a:lnTo>
                  <a:pt x="3157" y="3643"/>
                </a:lnTo>
                <a:lnTo>
                  <a:pt x="3678" y="3158"/>
                </a:lnTo>
                <a:lnTo>
                  <a:pt x="2325" y="1805"/>
                </a:lnTo>
                <a:lnTo>
                  <a:pt x="3678" y="486"/>
                </a:lnTo>
                <a:lnTo>
                  <a:pt x="3157" y="0"/>
                </a:lnTo>
                <a:lnTo>
                  <a:pt x="3157" y="0"/>
                </a:lnTo>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Oval 1">
            <a:extLst>
              <a:ext uri="{FF2B5EF4-FFF2-40B4-BE49-F238E27FC236}">
                <a16:creationId xmlns:a16="http://schemas.microsoft.com/office/drawing/2014/main" id="{A25B7966-7EA3-458D-89DA-7C79FD8D2D41}"/>
              </a:ext>
            </a:extLst>
          </p:cNvPr>
          <p:cNvSpPr/>
          <p:nvPr/>
        </p:nvSpPr>
        <p:spPr>
          <a:xfrm>
            <a:off x="1535166" y="1884747"/>
            <a:ext cx="325572" cy="316259"/>
          </a:xfrm>
          <a:prstGeom prst="ellipse">
            <a:avLst/>
          </a:prstGeom>
          <a:solidFill>
            <a:schemeClr val="bg2">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a:t>
            </a:r>
          </a:p>
        </p:txBody>
      </p:sp>
      <p:sp>
        <p:nvSpPr>
          <p:cNvPr id="3" name="Oval 2">
            <a:extLst>
              <a:ext uri="{FF2B5EF4-FFF2-40B4-BE49-F238E27FC236}">
                <a16:creationId xmlns:a16="http://schemas.microsoft.com/office/drawing/2014/main" id="{0F328D1A-BCD0-730D-AA6D-F718D04E87CF}"/>
              </a:ext>
            </a:extLst>
          </p:cNvPr>
          <p:cNvSpPr/>
          <p:nvPr/>
        </p:nvSpPr>
        <p:spPr>
          <a:xfrm>
            <a:off x="2349517" y="3392547"/>
            <a:ext cx="325572" cy="316259"/>
          </a:xfrm>
          <a:prstGeom prst="ellipse">
            <a:avLst/>
          </a:prstGeom>
          <a:solidFill>
            <a:schemeClr val="bg2">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a:t>
            </a:r>
          </a:p>
        </p:txBody>
      </p:sp>
      <p:sp>
        <p:nvSpPr>
          <p:cNvPr id="4" name="Oval 3">
            <a:extLst>
              <a:ext uri="{FF2B5EF4-FFF2-40B4-BE49-F238E27FC236}">
                <a16:creationId xmlns:a16="http://schemas.microsoft.com/office/drawing/2014/main" id="{40F46693-D9E1-7085-8ED7-A17BD82088D2}"/>
              </a:ext>
            </a:extLst>
          </p:cNvPr>
          <p:cNvSpPr/>
          <p:nvPr/>
        </p:nvSpPr>
        <p:spPr>
          <a:xfrm>
            <a:off x="1535166" y="2620306"/>
            <a:ext cx="325572" cy="316259"/>
          </a:xfrm>
          <a:prstGeom prst="ellipse">
            <a:avLst/>
          </a:prstGeom>
          <a:solidFill>
            <a:schemeClr val="bg2">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a:t>
            </a:r>
          </a:p>
        </p:txBody>
      </p:sp>
      <p:sp>
        <p:nvSpPr>
          <p:cNvPr id="7" name="Oval 6">
            <a:extLst>
              <a:ext uri="{FF2B5EF4-FFF2-40B4-BE49-F238E27FC236}">
                <a16:creationId xmlns:a16="http://schemas.microsoft.com/office/drawing/2014/main" id="{367E15A5-2581-25CD-2ADF-1BD41E3133D2}"/>
              </a:ext>
            </a:extLst>
          </p:cNvPr>
          <p:cNvSpPr/>
          <p:nvPr/>
        </p:nvSpPr>
        <p:spPr>
          <a:xfrm>
            <a:off x="2339892" y="2626751"/>
            <a:ext cx="325572" cy="316259"/>
          </a:xfrm>
          <a:prstGeom prst="ellipse">
            <a:avLst/>
          </a:prstGeom>
          <a:solidFill>
            <a:schemeClr val="bg2">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a:t>
            </a:r>
          </a:p>
        </p:txBody>
      </p:sp>
      <p:sp>
        <p:nvSpPr>
          <p:cNvPr id="8" name="Oval 7">
            <a:extLst>
              <a:ext uri="{FF2B5EF4-FFF2-40B4-BE49-F238E27FC236}">
                <a16:creationId xmlns:a16="http://schemas.microsoft.com/office/drawing/2014/main" id="{C6D7A180-8167-3A16-CE54-01782F238A50}"/>
              </a:ext>
            </a:extLst>
          </p:cNvPr>
          <p:cNvSpPr/>
          <p:nvPr/>
        </p:nvSpPr>
        <p:spPr>
          <a:xfrm>
            <a:off x="715668" y="3394445"/>
            <a:ext cx="325572" cy="316259"/>
          </a:xfrm>
          <a:prstGeom prst="ellipse">
            <a:avLst/>
          </a:prstGeom>
          <a:solidFill>
            <a:schemeClr val="bg2">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f</a:t>
            </a:r>
          </a:p>
        </p:txBody>
      </p:sp>
      <p:sp>
        <p:nvSpPr>
          <p:cNvPr id="9" name="Oval 8">
            <a:extLst>
              <a:ext uri="{FF2B5EF4-FFF2-40B4-BE49-F238E27FC236}">
                <a16:creationId xmlns:a16="http://schemas.microsoft.com/office/drawing/2014/main" id="{2B400900-B0C2-B007-D6A6-5C75A6AEA72B}"/>
              </a:ext>
            </a:extLst>
          </p:cNvPr>
          <p:cNvSpPr/>
          <p:nvPr/>
        </p:nvSpPr>
        <p:spPr>
          <a:xfrm>
            <a:off x="720776" y="2620306"/>
            <a:ext cx="325572" cy="316259"/>
          </a:xfrm>
          <a:prstGeom prst="ellipse">
            <a:avLst/>
          </a:prstGeom>
          <a:solidFill>
            <a:schemeClr val="bg2">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a:t>
            </a:r>
          </a:p>
        </p:txBody>
      </p:sp>
      <p:cxnSp>
        <p:nvCxnSpPr>
          <p:cNvPr id="12" name="Straight Connector 11">
            <a:extLst>
              <a:ext uri="{FF2B5EF4-FFF2-40B4-BE49-F238E27FC236}">
                <a16:creationId xmlns:a16="http://schemas.microsoft.com/office/drawing/2014/main" id="{38BB0037-6875-C642-7F2F-D69763FD31A6}"/>
              </a:ext>
            </a:extLst>
          </p:cNvPr>
          <p:cNvCxnSpPr>
            <a:stCxn id="9" idx="7"/>
            <a:endCxn id="2" idx="3"/>
          </p:cNvCxnSpPr>
          <p:nvPr/>
        </p:nvCxnSpPr>
        <p:spPr>
          <a:xfrm flipV="1">
            <a:off x="998669" y="2154691"/>
            <a:ext cx="584176" cy="51193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A62230A1-9FE3-CF79-8121-A04BB0ACFEE9}"/>
              </a:ext>
            </a:extLst>
          </p:cNvPr>
          <p:cNvCxnSpPr>
            <a:stCxn id="4" idx="0"/>
            <a:endCxn id="2" idx="4"/>
          </p:cNvCxnSpPr>
          <p:nvPr/>
        </p:nvCxnSpPr>
        <p:spPr>
          <a:xfrm flipV="1">
            <a:off x="1697952" y="2201006"/>
            <a:ext cx="0" cy="41930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E5D00CEA-4388-B14A-CB47-F86F3EBAAEEE}"/>
              </a:ext>
            </a:extLst>
          </p:cNvPr>
          <p:cNvCxnSpPr>
            <a:stCxn id="7" idx="1"/>
            <a:endCxn id="2" idx="5"/>
          </p:cNvCxnSpPr>
          <p:nvPr/>
        </p:nvCxnSpPr>
        <p:spPr>
          <a:xfrm flipH="1" flipV="1">
            <a:off x="1813059" y="2154691"/>
            <a:ext cx="574512" cy="518375"/>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1468E5F4-71D9-8C19-8FDA-330B78DE8922}"/>
              </a:ext>
            </a:extLst>
          </p:cNvPr>
          <p:cNvCxnSpPr>
            <a:stCxn id="7" idx="3"/>
            <a:endCxn id="8" idx="6"/>
          </p:cNvCxnSpPr>
          <p:nvPr/>
        </p:nvCxnSpPr>
        <p:spPr>
          <a:xfrm flipH="1">
            <a:off x="1041240" y="2896695"/>
            <a:ext cx="1346331" cy="65588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FDDD7F01-6742-7C46-FF44-A00C371DC09D}"/>
              </a:ext>
            </a:extLst>
          </p:cNvPr>
          <p:cNvCxnSpPr>
            <a:stCxn id="9" idx="4"/>
            <a:endCxn id="8" idx="0"/>
          </p:cNvCxnSpPr>
          <p:nvPr/>
        </p:nvCxnSpPr>
        <p:spPr>
          <a:xfrm flipH="1">
            <a:off x="878454" y="2936565"/>
            <a:ext cx="5108" cy="45788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EF5CDE3-3422-EF82-A32E-38177FCA781E}"/>
              </a:ext>
            </a:extLst>
          </p:cNvPr>
          <p:cNvCxnSpPr>
            <a:stCxn id="7" idx="4"/>
            <a:endCxn id="3" idx="0"/>
          </p:cNvCxnSpPr>
          <p:nvPr/>
        </p:nvCxnSpPr>
        <p:spPr>
          <a:xfrm>
            <a:off x="2502678" y="2943010"/>
            <a:ext cx="9625" cy="449537"/>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8E689895-212F-7BC0-1ACF-E39E31A466C1}"/>
              </a:ext>
            </a:extLst>
          </p:cNvPr>
          <p:cNvCxnSpPr>
            <a:stCxn id="8" idx="6"/>
            <a:endCxn id="3" idx="2"/>
          </p:cNvCxnSpPr>
          <p:nvPr/>
        </p:nvCxnSpPr>
        <p:spPr>
          <a:xfrm flipV="1">
            <a:off x="1041240" y="3550677"/>
            <a:ext cx="1308277" cy="1898"/>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D9177742-453A-4C01-378E-81C0630954AE}"/>
              </a:ext>
            </a:extLst>
          </p:cNvPr>
          <p:cNvSpPr/>
          <p:nvPr/>
        </p:nvSpPr>
        <p:spPr>
          <a:xfrm>
            <a:off x="4319618" y="1882849"/>
            <a:ext cx="325572" cy="316259"/>
          </a:xfrm>
          <a:prstGeom prst="ellipse">
            <a:avLst/>
          </a:prstGeom>
          <a:solidFill>
            <a:schemeClr val="bg2">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a:t>
            </a:r>
          </a:p>
        </p:txBody>
      </p:sp>
      <p:sp>
        <p:nvSpPr>
          <p:cNvPr id="31" name="Oval 30">
            <a:extLst>
              <a:ext uri="{FF2B5EF4-FFF2-40B4-BE49-F238E27FC236}">
                <a16:creationId xmlns:a16="http://schemas.microsoft.com/office/drawing/2014/main" id="{9AC3411B-7A0E-FA23-905F-40BA0B507D5F}"/>
              </a:ext>
            </a:extLst>
          </p:cNvPr>
          <p:cNvSpPr/>
          <p:nvPr/>
        </p:nvSpPr>
        <p:spPr>
          <a:xfrm>
            <a:off x="5133969" y="3390649"/>
            <a:ext cx="325572" cy="316259"/>
          </a:xfrm>
          <a:prstGeom prst="ellipse">
            <a:avLst/>
          </a:prstGeom>
          <a:solidFill>
            <a:schemeClr val="bg2">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a:t>
            </a:r>
          </a:p>
        </p:txBody>
      </p:sp>
      <p:sp>
        <p:nvSpPr>
          <p:cNvPr id="32" name="Oval 31">
            <a:extLst>
              <a:ext uri="{FF2B5EF4-FFF2-40B4-BE49-F238E27FC236}">
                <a16:creationId xmlns:a16="http://schemas.microsoft.com/office/drawing/2014/main" id="{22E34E62-4E6D-AF6D-80A8-C2E96DEE5482}"/>
              </a:ext>
            </a:extLst>
          </p:cNvPr>
          <p:cNvSpPr/>
          <p:nvPr/>
        </p:nvSpPr>
        <p:spPr>
          <a:xfrm>
            <a:off x="4319618" y="2618408"/>
            <a:ext cx="325572" cy="316259"/>
          </a:xfrm>
          <a:prstGeom prst="ellipse">
            <a:avLst/>
          </a:prstGeom>
          <a:solidFill>
            <a:schemeClr val="bg2">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a:t>
            </a:r>
          </a:p>
        </p:txBody>
      </p:sp>
      <p:sp>
        <p:nvSpPr>
          <p:cNvPr id="33" name="Oval 32">
            <a:extLst>
              <a:ext uri="{FF2B5EF4-FFF2-40B4-BE49-F238E27FC236}">
                <a16:creationId xmlns:a16="http://schemas.microsoft.com/office/drawing/2014/main" id="{29B4F64D-F880-8075-913C-07A351485C67}"/>
              </a:ext>
            </a:extLst>
          </p:cNvPr>
          <p:cNvSpPr/>
          <p:nvPr/>
        </p:nvSpPr>
        <p:spPr>
          <a:xfrm>
            <a:off x="5124344" y="2624853"/>
            <a:ext cx="325572" cy="316259"/>
          </a:xfrm>
          <a:prstGeom prst="ellipse">
            <a:avLst/>
          </a:prstGeom>
          <a:solidFill>
            <a:schemeClr val="bg2">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a:t>
            </a:r>
          </a:p>
        </p:txBody>
      </p:sp>
      <p:sp>
        <p:nvSpPr>
          <p:cNvPr id="34" name="Oval 33">
            <a:extLst>
              <a:ext uri="{FF2B5EF4-FFF2-40B4-BE49-F238E27FC236}">
                <a16:creationId xmlns:a16="http://schemas.microsoft.com/office/drawing/2014/main" id="{F05FCFEA-6CFE-FF2D-EBC1-FECCCFD3E5CE}"/>
              </a:ext>
            </a:extLst>
          </p:cNvPr>
          <p:cNvSpPr/>
          <p:nvPr/>
        </p:nvSpPr>
        <p:spPr>
          <a:xfrm>
            <a:off x="3500120" y="3392547"/>
            <a:ext cx="325572" cy="316259"/>
          </a:xfrm>
          <a:prstGeom prst="ellipse">
            <a:avLst/>
          </a:prstGeom>
          <a:solidFill>
            <a:schemeClr val="bg2">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f</a:t>
            </a:r>
          </a:p>
        </p:txBody>
      </p:sp>
      <p:sp>
        <p:nvSpPr>
          <p:cNvPr id="35" name="Oval 34">
            <a:extLst>
              <a:ext uri="{FF2B5EF4-FFF2-40B4-BE49-F238E27FC236}">
                <a16:creationId xmlns:a16="http://schemas.microsoft.com/office/drawing/2014/main" id="{B39C8362-67A0-F3B4-4891-A51D7289285D}"/>
              </a:ext>
            </a:extLst>
          </p:cNvPr>
          <p:cNvSpPr/>
          <p:nvPr/>
        </p:nvSpPr>
        <p:spPr>
          <a:xfrm>
            <a:off x="3505228" y="2618408"/>
            <a:ext cx="325572" cy="316259"/>
          </a:xfrm>
          <a:prstGeom prst="ellipse">
            <a:avLst/>
          </a:prstGeom>
          <a:solidFill>
            <a:schemeClr val="bg2">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a:t>
            </a:r>
          </a:p>
        </p:txBody>
      </p:sp>
      <p:cxnSp>
        <p:nvCxnSpPr>
          <p:cNvPr id="36" name="Straight Connector 35">
            <a:extLst>
              <a:ext uri="{FF2B5EF4-FFF2-40B4-BE49-F238E27FC236}">
                <a16:creationId xmlns:a16="http://schemas.microsoft.com/office/drawing/2014/main" id="{E88D9535-B974-6433-9FD6-B95F725E736D}"/>
              </a:ext>
            </a:extLst>
          </p:cNvPr>
          <p:cNvCxnSpPr>
            <a:stCxn id="35" idx="7"/>
            <a:endCxn id="30" idx="3"/>
          </p:cNvCxnSpPr>
          <p:nvPr/>
        </p:nvCxnSpPr>
        <p:spPr>
          <a:xfrm flipV="1">
            <a:off x="3783121" y="2152793"/>
            <a:ext cx="584176" cy="51193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10CF92A7-DB75-BDE8-8D70-AEEDBAA67B2C}"/>
              </a:ext>
            </a:extLst>
          </p:cNvPr>
          <p:cNvCxnSpPr>
            <a:stCxn id="32" idx="0"/>
            <a:endCxn id="30" idx="4"/>
          </p:cNvCxnSpPr>
          <p:nvPr/>
        </p:nvCxnSpPr>
        <p:spPr>
          <a:xfrm flipV="1">
            <a:off x="4482404" y="2199108"/>
            <a:ext cx="0" cy="41930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DB33D83F-BF08-2E15-D589-4F8E95D6AA90}"/>
              </a:ext>
            </a:extLst>
          </p:cNvPr>
          <p:cNvCxnSpPr>
            <a:stCxn id="33" idx="1"/>
            <a:endCxn id="30" idx="5"/>
          </p:cNvCxnSpPr>
          <p:nvPr/>
        </p:nvCxnSpPr>
        <p:spPr>
          <a:xfrm flipH="1" flipV="1">
            <a:off x="4597511" y="2152793"/>
            <a:ext cx="574512" cy="518375"/>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54C2926F-A911-4E4D-5E68-089CAC7F2977}"/>
              </a:ext>
            </a:extLst>
          </p:cNvPr>
          <p:cNvCxnSpPr>
            <a:stCxn id="35" idx="4"/>
            <a:endCxn id="34" idx="0"/>
          </p:cNvCxnSpPr>
          <p:nvPr/>
        </p:nvCxnSpPr>
        <p:spPr>
          <a:xfrm flipH="1">
            <a:off x="3662906" y="2934667"/>
            <a:ext cx="5108" cy="45788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976D3491-2531-7AB8-24E1-E9B5D37544C1}"/>
              </a:ext>
            </a:extLst>
          </p:cNvPr>
          <p:cNvCxnSpPr>
            <a:stCxn id="33" idx="4"/>
            <a:endCxn id="31" idx="0"/>
          </p:cNvCxnSpPr>
          <p:nvPr/>
        </p:nvCxnSpPr>
        <p:spPr>
          <a:xfrm>
            <a:off x="5287130" y="2941112"/>
            <a:ext cx="9625" cy="449537"/>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402F3E6C-DB0D-9811-79E8-52B96AC8C20E}"/>
              </a:ext>
            </a:extLst>
          </p:cNvPr>
          <p:cNvCxnSpPr>
            <a:stCxn id="9" idx="6"/>
            <a:endCxn id="4" idx="2"/>
          </p:cNvCxnSpPr>
          <p:nvPr/>
        </p:nvCxnSpPr>
        <p:spPr>
          <a:xfrm>
            <a:off x="1046348" y="2778436"/>
            <a:ext cx="488818"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2F0AE9D6-5E60-DE49-DCF2-56CCBAA183B3}"/>
              </a:ext>
            </a:extLst>
          </p:cNvPr>
          <p:cNvSpPr txBox="1"/>
          <p:nvPr/>
        </p:nvSpPr>
        <p:spPr>
          <a:xfrm>
            <a:off x="4177592" y="1556156"/>
            <a:ext cx="284052" cy="307777"/>
          </a:xfrm>
          <a:prstGeom prst="rect">
            <a:avLst/>
          </a:prstGeom>
          <a:noFill/>
        </p:spPr>
        <p:txBody>
          <a:bodyPr wrap="none" rtlCol="0">
            <a:spAutoFit/>
          </a:bodyPr>
          <a:lstStyle/>
          <a:p>
            <a:r>
              <a:rPr lang="en-US" dirty="0"/>
              <a:t>1</a:t>
            </a:r>
          </a:p>
        </p:txBody>
      </p:sp>
      <p:sp>
        <p:nvSpPr>
          <p:cNvPr id="48" name="TextBox 47">
            <a:extLst>
              <a:ext uri="{FF2B5EF4-FFF2-40B4-BE49-F238E27FC236}">
                <a16:creationId xmlns:a16="http://schemas.microsoft.com/office/drawing/2014/main" id="{DF66C090-47EA-6412-30A4-11E5C3A1F2E1}"/>
              </a:ext>
            </a:extLst>
          </p:cNvPr>
          <p:cNvSpPr txBox="1"/>
          <p:nvPr/>
        </p:nvSpPr>
        <p:spPr>
          <a:xfrm>
            <a:off x="3241772" y="2408758"/>
            <a:ext cx="284052" cy="307777"/>
          </a:xfrm>
          <a:prstGeom prst="rect">
            <a:avLst/>
          </a:prstGeom>
          <a:noFill/>
        </p:spPr>
        <p:txBody>
          <a:bodyPr wrap="none" rtlCol="0">
            <a:spAutoFit/>
          </a:bodyPr>
          <a:lstStyle/>
          <a:p>
            <a:r>
              <a:rPr lang="en-US" dirty="0"/>
              <a:t>2</a:t>
            </a:r>
          </a:p>
        </p:txBody>
      </p:sp>
      <p:sp>
        <p:nvSpPr>
          <p:cNvPr id="49" name="TextBox 48">
            <a:extLst>
              <a:ext uri="{FF2B5EF4-FFF2-40B4-BE49-F238E27FC236}">
                <a16:creationId xmlns:a16="http://schemas.microsoft.com/office/drawing/2014/main" id="{ABB70E85-A390-056F-D5DB-A0CF062F37C4}"/>
              </a:ext>
            </a:extLst>
          </p:cNvPr>
          <p:cNvSpPr txBox="1"/>
          <p:nvPr/>
        </p:nvSpPr>
        <p:spPr>
          <a:xfrm>
            <a:off x="4111963" y="2371203"/>
            <a:ext cx="284052" cy="307777"/>
          </a:xfrm>
          <a:prstGeom prst="rect">
            <a:avLst/>
          </a:prstGeom>
          <a:noFill/>
        </p:spPr>
        <p:txBody>
          <a:bodyPr wrap="none" rtlCol="0">
            <a:spAutoFit/>
          </a:bodyPr>
          <a:lstStyle/>
          <a:p>
            <a:r>
              <a:rPr lang="en-US" dirty="0"/>
              <a:t>3</a:t>
            </a:r>
          </a:p>
        </p:txBody>
      </p:sp>
      <p:sp>
        <p:nvSpPr>
          <p:cNvPr id="50" name="TextBox 49">
            <a:extLst>
              <a:ext uri="{FF2B5EF4-FFF2-40B4-BE49-F238E27FC236}">
                <a16:creationId xmlns:a16="http://schemas.microsoft.com/office/drawing/2014/main" id="{E8CFD6F0-BA8A-FFA1-47DA-61C41C1BCCCA}"/>
              </a:ext>
            </a:extLst>
          </p:cNvPr>
          <p:cNvSpPr txBox="1"/>
          <p:nvPr/>
        </p:nvSpPr>
        <p:spPr>
          <a:xfrm>
            <a:off x="4840292" y="2510834"/>
            <a:ext cx="284052" cy="307777"/>
          </a:xfrm>
          <a:prstGeom prst="rect">
            <a:avLst/>
          </a:prstGeom>
          <a:noFill/>
        </p:spPr>
        <p:txBody>
          <a:bodyPr wrap="none" rtlCol="0">
            <a:spAutoFit/>
          </a:bodyPr>
          <a:lstStyle/>
          <a:p>
            <a:r>
              <a:rPr lang="en-US" dirty="0"/>
              <a:t>4</a:t>
            </a:r>
          </a:p>
        </p:txBody>
      </p:sp>
      <p:sp>
        <p:nvSpPr>
          <p:cNvPr id="51" name="TextBox 50">
            <a:extLst>
              <a:ext uri="{FF2B5EF4-FFF2-40B4-BE49-F238E27FC236}">
                <a16:creationId xmlns:a16="http://schemas.microsoft.com/office/drawing/2014/main" id="{000AFD2D-EAF4-049D-1E80-C0257AC173D5}"/>
              </a:ext>
            </a:extLst>
          </p:cNvPr>
          <p:cNvSpPr txBox="1"/>
          <p:nvPr/>
        </p:nvSpPr>
        <p:spPr>
          <a:xfrm>
            <a:off x="3218147" y="3224635"/>
            <a:ext cx="284052" cy="307777"/>
          </a:xfrm>
          <a:prstGeom prst="rect">
            <a:avLst/>
          </a:prstGeom>
          <a:noFill/>
        </p:spPr>
        <p:txBody>
          <a:bodyPr wrap="none" rtlCol="0">
            <a:spAutoFit/>
          </a:bodyPr>
          <a:lstStyle/>
          <a:p>
            <a:r>
              <a:rPr lang="en-US" dirty="0"/>
              <a:t>5</a:t>
            </a:r>
          </a:p>
        </p:txBody>
      </p:sp>
      <p:sp>
        <p:nvSpPr>
          <p:cNvPr id="52" name="TextBox 51">
            <a:extLst>
              <a:ext uri="{FF2B5EF4-FFF2-40B4-BE49-F238E27FC236}">
                <a16:creationId xmlns:a16="http://schemas.microsoft.com/office/drawing/2014/main" id="{85D80BF1-AEFF-9FA7-E986-581C0D911301}"/>
              </a:ext>
            </a:extLst>
          </p:cNvPr>
          <p:cNvSpPr txBox="1"/>
          <p:nvPr/>
        </p:nvSpPr>
        <p:spPr>
          <a:xfrm>
            <a:off x="4884598" y="3236760"/>
            <a:ext cx="284052" cy="307777"/>
          </a:xfrm>
          <a:prstGeom prst="rect">
            <a:avLst/>
          </a:prstGeom>
          <a:noFill/>
        </p:spPr>
        <p:txBody>
          <a:bodyPr wrap="none" rtlCol="0">
            <a:spAutoFit/>
          </a:bodyPr>
          <a:lstStyle/>
          <a:p>
            <a:r>
              <a:rPr lang="en-US" dirty="0"/>
              <a:t>6</a:t>
            </a:r>
          </a:p>
        </p:txBody>
      </p:sp>
      <p:sp>
        <p:nvSpPr>
          <p:cNvPr id="53" name="TextBox 52">
            <a:extLst>
              <a:ext uri="{FF2B5EF4-FFF2-40B4-BE49-F238E27FC236}">
                <a16:creationId xmlns:a16="http://schemas.microsoft.com/office/drawing/2014/main" id="{BC2E9289-A34D-D3D0-CF48-E8EF153E6614}"/>
              </a:ext>
            </a:extLst>
          </p:cNvPr>
          <p:cNvSpPr txBox="1"/>
          <p:nvPr/>
        </p:nvSpPr>
        <p:spPr>
          <a:xfrm>
            <a:off x="3890013" y="3771978"/>
            <a:ext cx="1143262" cy="369332"/>
          </a:xfrm>
          <a:prstGeom prst="rect">
            <a:avLst/>
          </a:prstGeom>
          <a:noFill/>
        </p:spPr>
        <p:txBody>
          <a:bodyPr wrap="none" rtlCol="0">
            <a:spAutoFit/>
          </a:bodyPr>
          <a:lstStyle/>
          <a:p>
            <a:r>
              <a:rPr lang="en-US" sz="1800" dirty="0">
                <a:latin typeface="Raleway Black" pitchFamily="2" charset="0"/>
              </a:rPr>
              <a:t>BFS tree</a:t>
            </a:r>
          </a:p>
        </p:txBody>
      </p:sp>
      <p:sp>
        <p:nvSpPr>
          <p:cNvPr id="54" name="Oval 53">
            <a:extLst>
              <a:ext uri="{FF2B5EF4-FFF2-40B4-BE49-F238E27FC236}">
                <a16:creationId xmlns:a16="http://schemas.microsoft.com/office/drawing/2014/main" id="{0791EB58-1090-2153-10CF-4DA9452EB89A}"/>
              </a:ext>
            </a:extLst>
          </p:cNvPr>
          <p:cNvSpPr/>
          <p:nvPr/>
        </p:nvSpPr>
        <p:spPr>
          <a:xfrm>
            <a:off x="7081166" y="1886645"/>
            <a:ext cx="325572" cy="316259"/>
          </a:xfrm>
          <a:prstGeom prst="ellipse">
            <a:avLst/>
          </a:prstGeom>
          <a:solidFill>
            <a:schemeClr val="bg2">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a:t>
            </a:r>
          </a:p>
        </p:txBody>
      </p:sp>
      <p:sp>
        <p:nvSpPr>
          <p:cNvPr id="55" name="Oval 54">
            <a:extLst>
              <a:ext uri="{FF2B5EF4-FFF2-40B4-BE49-F238E27FC236}">
                <a16:creationId xmlns:a16="http://schemas.microsoft.com/office/drawing/2014/main" id="{EBBB99D1-CCAF-A83B-4A72-88FCCA4F7231}"/>
              </a:ext>
            </a:extLst>
          </p:cNvPr>
          <p:cNvSpPr/>
          <p:nvPr/>
        </p:nvSpPr>
        <p:spPr>
          <a:xfrm>
            <a:off x="7895517" y="3394445"/>
            <a:ext cx="325572" cy="316259"/>
          </a:xfrm>
          <a:prstGeom prst="ellipse">
            <a:avLst/>
          </a:prstGeom>
          <a:solidFill>
            <a:schemeClr val="bg2">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a:t>
            </a:r>
          </a:p>
        </p:txBody>
      </p:sp>
      <p:sp>
        <p:nvSpPr>
          <p:cNvPr id="56" name="Oval 55">
            <a:extLst>
              <a:ext uri="{FF2B5EF4-FFF2-40B4-BE49-F238E27FC236}">
                <a16:creationId xmlns:a16="http://schemas.microsoft.com/office/drawing/2014/main" id="{F9DF8906-1AAF-6AB0-F63A-04162270FE8D}"/>
              </a:ext>
            </a:extLst>
          </p:cNvPr>
          <p:cNvSpPr/>
          <p:nvPr/>
        </p:nvSpPr>
        <p:spPr>
          <a:xfrm>
            <a:off x="7081166" y="2622204"/>
            <a:ext cx="325572" cy="316259"/>
          </a:xfrm>
          <a:prstGeom prst="ellipse">
            <a:avLst/>
          </a:prstGeom>
          <a:solidFill>
            <a:schemeClr val="bg2">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a:t>
            </a:r>
          </a:p>
        </p:txBody>
      </p:sp>
      <p:sp>
        <p:nvSpPr>
          <p:cNvPr id="57" name="Oval 56">
            <a:extLst>
              <a:ext uri="{FF2B5EF4-FFF2-40B4-BE49-F238E27FC236}">
                <a16:creationId xmlns:a16="http://schemas.microsoft.com/office/drawing/2014/main" id="{B30FDBA9-82DF-74A2-4003-BE082AA3C020}"/>
              </a:ext>
            </a:extLst>
          </p:cNvPr>
          <p:cNvSpPr/>
          <p:nvPr/>
        </p:nvSpPr>
        <p:spPr>
          <a:xfrm>
            <a:off x="7885892" y="2628649"/>
            <a:ext cx="325572" cy="316259"/>
          </a:xfrm>
          <a:prstGeom prst="ellipse">
            <a:avLst/>
          </a:prstGeom>
          <a:solidFill>
            <a:schemeClr val="bg2">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a:t>
            </a:r>
          </a:p>
        </p:txBody>
      </p:sp>
      <p:sp>
        <p:nvSpPr>
          <p:cNvPr id="58" name="Oval 57">
            <a:extLst>
              <a:ext uri="{FF2B5EF4-FFF2-40B4-BE49-F238E27FC236}">
                <a16:creationId xmlns:a16="http://schemas.microsoft.com/office/drawing/2014/main" id="{4124D0D9-4AEB-F45D-E297-EE683307B3EF}"/>
              </a:ext>
            </a:extLst>
          </p:cNvPr>
          <p:cNvSpPr/>
          <p:nvPr/>
        </p:nvSpPr>
        <p:spPr>
          <a:xfrm>
            <a:off x="6261668" y="3396343"/>
            <a:ext cx="325572" cy="316259"/>
          </a:xfrm>
          <a:prstGeom prst="ellipse">
            <a:avLst/>
          </a:prstGeom>
          <a:solidFill>
            <a:schemeClr val="bg2">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f</a:t>
            </a:r>
          </a:p>
        </p:txBody>
      </p:sp>
      <p:sp>
        <p:nvSpPr>
          <p:cNvPr id="59" name="Oval 58">
            <a:extLst>
              <a:ext uri="{FF2B5EF4-FFF2-40B4-BE49-F238E27FC236}">
                <a16:creationId xmlns:a16="http://schemas.microsoft.com/office/drawing/2014/main" id="{B5680978-CF3C-BCEC-1BFC-06D709ED308D}"/>
              </a:ext>
            </a:extLst>
          </p:cNvPr>
          <p:cNvSpPr/>
          <p:nvPr/>
        </p:nvSpPr>
        <p:spPr>
          <a:xfrm>
            <a:off x="6266776" y="2622204"/>
            <a:ext cx="325572" cy="316259"/>
          </a:xfrm>
          <a:prstGeom prst="ellipse">
            <a:avLst/>
          </a:prstGeom>
          <a:solidFill>
            <a:schemeClr val="bg2">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a:t>
            </a:r>
          </a:p>
        </p:txBody>
      </p:sp>
      <p:cxnSp>
        <p:nvCxnSpPr>
          <p:cNvPr id="60" name="Straight Connector 59">
            <a:extLst>
              <a:ext uri="{FF2B5EF4-FFF2-40B4-BE49-F238E27FC236}">
                <a16:creationId xmlns:a16="http://schemas.microsoft.com/office/drawing/2014/main" id="{418FA61D-D509-8726-5895-CB12B971E7CD}"/>
              </a:ext>
            </a:extLst>
          </p:cNvPr>
          <p:cNvCxnSpPr>
            <a:stCxn id="59" idx="7"/>
            <a:endCxn id="54" idx="3"/>
          </p:cNvCxnSpPr>
          <p:nvPr/>
        </p:nvCxnSpPr>
        <p:spPr>
          <a:xfrm flipV="1">
            <a:off x="6544669" y="2156589"/>
            <a:ext cx="584176" cy="51193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D9D1F1FC-43F5-2F9C-515F-3B236610890C}"/>
              </a:ext>
            </a:extLst>
          </p:cNvPr>
          <p:cNvCxnSpPr>
            <a:stCxn id="56" idx="0"/>
            <a:endCxn id="54" idx="4"/>
          </p:cNvCxnSpPr>
          <p:nvPr/>
        </p:nvCxnSpPr>
        <p:spPr>
          <a:xfrm flipV="1">
            <a:off x="7243952" y="2202904"/>
            <a:ext cx="0" cy="41930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3FFA1FBB-E19E-0916-E826-FC582DB4721C}"/>
              </a:ext>
            </a:extLst>
          </p:cNvPr>
          <p:cNvCxnSpPr>
            <a:stCxn id="57" idx="1"/>
            <a:endCxn id="54" idx="5"/>
          </p:cNvCxnSpPr>
          <p:nvPr/>
        </p:nvCxnSpPr>
        <p:spPr>
          <a:xfrm flipH="1" flipV="1">
            <a:off x="7359059" y="2156589"/>
            <a:ext cx="574512" cy="518375"/>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571223BC-831B-067B-EF0B-D92278D07D7C}"/>
              </a:ext>
            </a:extLst>
          </p:cNvPr>
          <p:cNvCxnSpPr>
            <a:stCxn id="57" idx="3"/>
            <a:endCxn id="58" idx="6"/>
          </p:cNvCxnSpPr>
          <p:nvPr/>
        </p:nvCxnSpPr>
        <p:spPr>
          <a:xfrm flipH="1">
            <a:off x="6587240" y="2898593"/>
            <a:ext cx="1346331" cy="655880"/>
          </a:xfrm>
          <a:prstGeom prst="line">
            <a:avLst/>
          </a:prstGeom>
          <a:ln w="19050">
            <a:prstDash val="sysDot"/>
          </a:ln>
        </p:spPr>
        <p:style>
          <a:lnRef idx="1">
            <a:schemeClr val="accent1"/>
          </a:lnRef>
          <a:fillRef idx="0">
            <a:schemeClr val="accent1"/>
          </a:fillRef>
          <a:effectRef idx="0">
            <a:schemeClr val="accent1"/>
          </a:effectRef>
          <a:fontRef idx="minor">
            <a:schemeClr val="tx1"/>
          </a:fontRef>
        </p:style>
      </p:cxnSp>
      <p:cxnSp>
        <p:nvCxnSpPr>
          <p:cNvPr id="1088" name="Straight Connector 1087">
            <a:extLst>
              <a:ext uri="{FF2B5EF4-FFF2-40B4-BE49-F238E27FC236}">
                <a16:creationId xmlns:a16="http://schemas.microsoft.com/office/drawing/2014/main" id="{92C0EFF7-4886-7FD3-1F69-E702DDCCAF78}"/>
              </a:ext>
            </a:extLst>
          </p:cNvPr>
          <p:cNvCxnSpPr>
            <a:stCxn id="59" idx="4"/>
            <a:endCxn id="58" idx="0"/>
          </p:cNvCxnSpPr>
          <p:nvPr/>
        </p:nvCxnSpPr>
        <p:spPr>
          <a:xfrm flipH="1">
            <a:off x="6424454" y="2938463"/>
            <a:ext cx="5108" cy="45788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089" name="Straight Connector 1088">
            <a:extLst>
              <a:ext uri="{FF2B5EF4-FFF2-40B4-BE49-F238E27FC236}">
                <a16:creationId xmlns:a16="http://schemas.microsoft.com/office/drawing/2014/main" id="{9D2D0BE8-B6EE-0CF2-9124-763629870BC0}"/>
              </a:ext>
            </a:extLst>
          </p:cNvPr>
          <p:cNvCxnSpPr>
            <a:stCxn id="57" idx="4"/>
            <a:endCxn id="55" idx="0"/>
          </p:cNvCxnSpPr>
          <p:nvPr/>
        </p:nvCxnSpPr>
        <p:spPr>
          <a:xfrm>
            <a:off x="8048678" y="2944908"/>
            <a:ext cx="9625" cy="449537"/>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090" name="Straight Connector 1089">
            <a:extLst>
              <a:ext uri="{FF2B5EF4-FFF2-40B4-BE49-F238E27FC236}">
                <a16:creationId xmlns:a16="http://schemas.microsoft.com/office/drawing/2014/main" id="{B1DF7467-A1D5-A532-AFF9-1B0FB79ED7A5}"/>
              </a:ext>
            </a:extLst>
          </p:cNvPr>
          <p:cNvCxnSpPr>
            <a:stCxn id="58" idx="6"/>
            <a:endCxn id="55" idx="2"/>
          </p:cNvCxnSpPr>
          <p:nvPr/>
        </p:nvCxnSpPr>
        <p:spPr>
          <a:xfrm flipV="1">
            <a:off x="6587240" y="3552575"/>
            <a:ext cx="1308277" cy="1898"/>
          </a:xfrm>
          <a:prstGeom prst="line">
            <a:avLst/>
          </a:prstGeom>
          <a:ln w="19050">
            <a:prstDash val="sysDot"/>
          </a:ln>
        </p:spPr>
        <p:style>
          <a:lnRef idx="1">
            <a:schemeClr val="accent1"/>
          </a:lnRef>
          <a:fillRef idx="0">
            <a:schemeClr val="accent1"/>
          </a:fillRef>
          <a:effectRef idx="0">
            <a:schemeClr val="accent1"/>
          </a:effectRef>
          <a:fontRef idx="minor">
            <a:schemeClr val="tx1"/>
          </a:fontRef>
        </p:style>
      </p:cxnSp>
      <p:cxnSp>
        <p:nvCxnSpPr>
          <p:cNvPr id="1091" name="Straight Connector 1090">
            <a:extLst>
              <a:ext uri="{FF2B5EF4-FFF2-40B4-BE49-F238E27FC236}">
                <a16:creationId xmlns:a16="http://schemas.microsoft.com/office/drawing/2014/main" id="{E33FFD22-DE43-051C-FE0D-97CD93EC3079}"/>
              </a:ext>
            </a:extLst>
          </p:cNvPr>
          <p:cNvCxnSpPr>
            <a:stCxn id="59" idx="6"/>
            <a:endCxn id="56" idx="2"/>
          </p:cNvCxnSpPr>
          <p:nvPr/>
        </p:nvCxnSpPr>
        <p:spPr>
          <a:xfrm>
            <a:off x="6592348" y="2780334"/>
            <a:ext cx="488818" cy="0"/>
          </a:xfrm>
          <a:prstGeom prst="line">
            <a:avLst/>
          </a:prstGeom>
          <a:ln w="19050">
            <a:prstDash val="sysDot"/>
          </a:ln>
        </p:spPr>
        <p:style>
          <a:lnRef idx="1">
            <a:schemeClr val="accent1"/>
          </a:lnRef>
          <a:fillRef idx="0">
            <a:schemeClr val="accent1"/>
          </a:fillRef>
          <a:effectRef idx="0">
            <a:schemeClr val="accent1"/>
          </a:effectRef>
          <a:fontRef idx="minor">
            <a:schemeClr val="tx1"/>
          </a:fontRef>
        </p:style>
      </p:cxnSp>
      <p:sp>
        <p:nvSpPr>
          <p:cNvPr id="1092" name="TextBox 1091">
            <a:extLst>
              <a:ext uri="{FF2B5EF4-FFF2-40B4-BE49-F238E27FC236}">
                <a16:creationId xmlns:a16="http://schemas.microsoft.com/office/drawing/2014/main" id="{02D20FE3-171E-ADF7-8FA2-57790333383F}"/>
              </a:ext>
            </a:extLst>
          </p:cNvPr>
          <p:cNvSpPr txBox="1"/>
          <p:nvPr/>
        </p:nvSpPr>
        <p:spPr>
          <a:xfrm>
            <a:off x="6581919" y="3771978"/>
            <a:ext cx="1351652" cy="369332"/>
          </a:xfrm>
          <a:prstGeom prst="rect">
            <a:avLst/>
          </a:prstGeom>
          <a:noFill/>
        </p:spPr>
        <p:txBody>
          <a:bodyPr wrap="none" rtlCol="0">
            <a:spAutoFit/>
          </a:bodyPr>
          <a:lstStyle/>
          <a:p>
            <a:r>
              <a:rPr lang="en-US" sz="1800" dirty="0">
                <a:latin typeface="Raleway Black" pitchFamily="2" charset="0"/>
              </a:rPr>
              <a:t>BFS forest</a:t>
            </a:r>
          </a:p>
        </p:txBody>
      </p:sp>
      <p:grpSp>
        <p:nvGrpSpPr>
          <p:cNvPr id="1095" name="Group 1094">
            <a:extLst>
              <a:ext uri="{FF2B5EF4-FFF2-40B4-BE49-F238E27FC236}">
                <a16:creationId xmlns:a16="http://schemas.microsoft.com/office/drawing/2014/main" id="{9150C6DC-6E9E-6025-3A9E-79E93927D560}"/>
              </a:ext>
            </a:extLst>
          </p:cNvPr>
          <p:cNvGrpSpPr/>
          <p:nvPr/>
        </p:nvGrpSpPr>
        <p:grpSpPr>
          <a:xfrm>
            <a:off x="3595355" y="1845842"/>
            <a:ext cx="461160" cy="567360"/>
            <a:chOff x="3595355" y="1845842"/>
            <a:chExt cx="461160" cy="567360"/>
          </a:xfrm>
        </p:grpSpPr>
        <mc:AlternateContent xmlns:mc="http://schemas.openxmlformats.org/markup-compatibility/2006" xmlns:p14="http://schemas.microsoft.com/office/powerpoint/2010/main">
          <mc:Choice Requires="p14">
            <p:contentPart p14:bwMode="auto" r:id="rId3">
              <p14:nvContentPartPr>
                <p14:cNvPr id="1093" name="Ink 1092">
                  <a:extLst>
                    <a:ext uri="{FF2B5EF4-FFF2-40B4-BE49-F238E27FC236}">
                      <a16:creationId xmlns:a16="http://schemas.microsoft.com/office/drawing/2014/main" id="{EA7AA95B-9B72-AE30-421F-2917D157F5F2}"/>
                    </a:ext>
                  </a:extLst>
                </p14:cNvPr>
                <p14:cNvContentPartPr/>
                <p14:nvPr/>
              </p14:nvContentPartPr>
              <p14:xfrm>
                <a:off x="3664115" y="1883282"/>
                <a:ext cx="392400" cy="529920"/>
              </p14:xfrm>
            </p:contentPart>
          </mc:Choice>
          <mc:Fallback xmlns="">
            <p:pic>
              <p:nvPicPr>
                <p:cNvPr id="1093" name="Ink 1092">
                  <a:extLst>
                    <a:ext uri="{FF2B5EF4-FFF2-40B4-BE49-F238E27FC236}">
                      <a16:creationId xmlns:a16="http://schemas.microsoft.com/office/drawing/2014/main" id="{EA7AA95B-9B72-AE30-421F-2917D157F5F2}"/>
                    </a:ext>
                  </a:extLst>
                </p:cNvPr>
                <p:cNvPicPr/>
                <p:nvPr/>
              </p:nvPicPr>
              <p:blipFill>
                <a:blip r:embed="rId4"/>
                <a:stretch>
                  <a:fillRect/>
                </a:stretch>
              </p:blipFill>
              <p:spPr>
                <a:xfrm>
                  <a:off x="3659795" y="1878962"/>
                  <a:ext cx="401040" cy="5385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094" name="Ink 1093">
                  <a:extLst>
                    <a:ext uri="{FF2B5EF4-FFF2-40B4-BE49-F238E27FC236}">
                      <a16:creationId xmlns:a16="http://schemas.microsoft.com/office/drawing/2014/main" id="{5C8E90E6-5BDA-A38D-A4BB-3A297D9374B5}"/>
                    </a:ext>
                  </a:extLst>
                </p14:cNvPr>
                <p14:cNvContentPartPr/>
                <p14:nvPr/>
              </p14:nvContentPartPr>
              <p14:xfrm>
                <a:off x="3595355" y="1845842"/>
                <a:ext cx="155160" cy="76680"/>
              </p14:xfrm>
            </p:contentPart>
          </mc:Choice>
          <mc:Fallback xmlns="">
            <p:pic>
              <p:nvPicPr>
                <p:cNvPr id="1094" name="Ink 1093">
                  <a:extLst>
                    <a:ext uri="{FF2B5EF4-FFF2-40B4-BE49-F238E27FC236}">
                      <a16:creationId xmlns:a16="http://schemas.microsoft.com/office/drawing/2014/main" id="{5C8E90E6-5BDA-A38D-A4BB-3A297D9374B5}"/>
                    </a:ext>
                  </a:extLst>
                </p:cNvPr>
                <p:cNvPicPr/>
                <p:nvPr/>
              </p:nvPicPr>
              <p:blipFill>
                <a:blip r:embed="rId6"/>
                <a:stretch>
                  <a:fillRect/>
                </a:stretch>
              </p:blipFill>
              <p:spPr>
                <a:xfrm>
                  <a:off x="3591035" y="1841522"/>
                  <a:ext cx="163800" cy="85320"/>
                </a:xfrm>
                <a:prstGeom prst="rect">
                  <a:avLst/>
                </a:prstGeom>
              </p:spPr>
            </p:pic>
          </mc:Fallback>
        </mc:AlternateContent>
      </p:grpSp>
      <p:sp>
        <p:nvSpPr>
          <p:cNvPr id="1096" name="TextBox 1095">
            <a:extLst>
              <a:ext uri="{FF2B5EF4-FFF2-40B4-BE49-F238E27FC236}">
                <a16:creationId xmlns:a16="http://schemas.microsoft.com/office/drawing/2014/main" id="{2C2A8A07-2901-11BE-1F6D-6D4E2C3A194E}"/>
              </a:ext>
            </a:extLst>
          </p:cNvPr>
          <p:cNvSpPr txBox="1"/>
          <p:nvPr/>
        </p:nvSpPr>
        <p:spPr>
          <a:xfrm>
            <a:off x="2954125" y="1386267"/>
            <a:ext cx="1164101" cy="369332"/>
          </a:xfrm>
          <a:prstGeom prst="rect">
            <a:avLst/>
          </a:prstGeom>
          <a:noFill/>
        </p:spPr>
        <p:txBody>
          <a:bodyPr wrap="none" rtlCol="0">
            <a:spAutoFit/>
          </a:bodyPr>
          <a:lstStyle/>
          <a:p>
            <a:r>
              <a:rPr lang="en-US" sz="1800" dirty="0">
                <a:latin typeface="Raleway" pitchFamily="2" charset="0"/>
              </a:rPr>
              <a:t>(par[u], u)</a:t>
            </a:r>
          </a:p>
        </p:txBody>
      </p:sp>
      <p:grpSp>
        <p:nvGrpSpPr>
          <p:cNvPr id="1099" name="Group 1098">
            <a:extLst>
              <a:ext uri="{FF2B5EF4-FFF2-40B4-BE49-F238E27FC236}">
                <a16:creationId xmlns:a16="http://schemas.microsoft.com/office/drawing/2014/main" id="{E2442F39-0245-60DA-C1CE-B825162FDB3C}"/>
              </a:ext>
            </a:extLst>
          </p:cNvPr>
          <p:cNvGrpSpPr/>
          <p:nvPr/>
        </p:nvGrpSpPr>
        <p:grpSpPr>
          <a:xfrm>
            <a:off x="7583435" y="1886882"/>
            <a:ext cx="278640" cy="450720"/>
            <a:chOff x="7583435" y="1886882"/>
            <a:chExt cx="278640" cy="450720"/>
          </a:xfrm>
        </p:grpSpPr>
        <mc:AlternateContent xmlns:mc="http://schemas.openxmlformats.org/markup-compatibility/2006" xmlns:p14="http://schemas.microsoft.com/office/powerpoint/2010/main">
          <mc:Choice Requires="p14">
            <p:contentPart p14:bwMode="auto" r:id="rId7">
              <p14:nvContentPartPr>
                <p14:cNvPr id="1097" name="Ink 1096">
                  <a:extLst>
                    <a:ext uri="{FF2B5EF4-FFF2-40B4-BE49-F238E27FC236}">
                      <a16:creationId xmlns:a16="http://schemas.microsoft.com/office/drawing/2014/main" id="{D3121C74-31C8-0404-1841-D932A2C61728}"/>
                    </a:ext>
                  </a:extLst>
                </p14:cNvPr>
                <p14:cNvContentPartPr/>
                <p14:nvPr/>
              </p14:nvContentPartPr>
              <p14:xfrm>
                <a:off x="7583435" y="1912802"/>
                <a:ext cx="247680" cy="424800"/>
              </p14:xfrm>
            </p:contentPart>
          </mc:Choice>
          <mc:Fallback xmlns="">
            <p:pic>
              <p:nvPicPr>
                <p:cNvPr id="1097" name="Ink 1096">
                  <a:extLst>
                    <a:ext uri="{FF2B5EF4-FFF2-40B4-BE49-F238E27FC236}">
                      <a16:creationId xmlns:a16="http://schemas.microsoft.com/office/drawing/2014/main" id="{D3121C74-31C8-0404-1841-D932A2C61728}"/>
                    </a:ext>
                  </a:extLst>
                </p:cNvPr>
                <p:cNvPicPr/>
                <p:nvPr/>
              </p:nvPicPr>
              <p:blipFill>
                <a:blip r:embed="rId8"/>
                <a:stretch>
                  <a:fillRect/>
                </a:stretch>
              </p:blipFill>
              <p:spPr>
                <a:xfrm>
                  <a:off x="7579115" y="1908482"/>
                  <a:ext cx="256320" cy="4334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098" name="Ink 1097">
                  <a:extLst>
                    <a:ext uri="{FF2B5EF4-FFF2-40B4-BE49-F238E27FC236}">
                      <a16:creationId xmlns:a16="http://schemas.microsoft.com/office/drawing/2014/main" id="{0C0D537F-5618-26E7-32BD-28BE395DB093}"/>
                    </a:ext>
                  </a:extLst>
                </p14:cNvPr>
                <p14:cNvContentPartPr/>
                <p14:nvPr/>
              </p14:nvContentPartPr>
              <p14:xfrm>
                <a:off x="7748315" y="1886882"/>
                <a:ext cx="113760" cy="60480"/>
              </p14:xfrm>
            </p:contentPart>
          </mc:Choice>
          <mc:Fallback xmlns="">
            <p:pic>
              <p:nvPicPr>
                <p:cNvPr id="1098" name="Ink 1097">
                  <a:extLst>
                    <a:ext uri="{FF2B5EF4-FFF2-40B4-BE49-F238E27FC236}">
                      <a16:creationId xmlns:a16="http://schemas.microsoft.com/office/drawing/2014/main" id="{0C0D537F-5618-26E7-32BD-28BE395DB093}"/>
                    </a:ext>
                  </a:extLst>
                </p:cNvPr>
                <p:cNvPicPr/>
                <p:nvPr/>
              </p:nvPicPr>
              <p:blipFill>
                <a:blip r:embed="rId10"/>
                <a:stretch>
                  <a:fillRect/>
                </a:stretch>
              </p:blipFill>
              <p:spPr>
                <a:xfrm>
                  <a:off x="7743995" y="1882562"/>
                  <a:ext cx="122400" cy="69120"/>
                </a:xfrm>
                <a:prstGeom prst="rect">
                  <a:avLst/>
                </a:prstGeom>
              </p:spPr>
            </p:pic>
          </mc:Fallback>
        </mc:AlternateContent>
      </p:grpSp>
      <p:grpSp>
        <p:nvGrpSpPr>
          <p:cNvPr id="1102" name="Group 1101">
            <a:extLst>
              <a:ext uri="{FF2B5EF4-FFF2-40B4-BE49-F238E27FC236}">
                <a16:creationId xmlns:a16="http://schemas.microsoft.com/office/drawing/2014/main" id="{B73AE3C7-6D69-78CD-9E80-E85E814F4551}"/>
              </a:ext>
            </a:extLst>
          </p:cNvPr>
          <p:cNvGrpSpPr/>
          <p:nvPr/>
        </p:nvGrpSpPr>
        <p:grpSpPr>
          <a:xfrm>
            <a:off x="6432515" y="2145722"/>
            <a:ext cx="429120" cy="625320"/>
            <a:chOff x="6432515" y="2145722"/>
            <a:chExt cx="429120" cy="625320"/>
          </a:xfrm>
        </p:grpSpPr>
        <mc:AlternateContent xmlns:mc="http://schemas.openxmlformats.org/markup-compatibility/2006" xmlns:p14="http://schemas.microsoft.com/office/powerpoint/2010/main">
          <mc:Choice Requires="p14">
            <p:contentPart p14:bwMode="auto" r:id="rId11">
              <p14:nvContentPartPr>
                <p14:cNvPr id="1100" name="Ink 1099">
                  <a:extLst>
                    <a:ext uri="{FF2B5EF4-FFF2-40B4-BE49-F238E27FC236}">
                      <a16:creationId xmlns:a16="http://schemas.microsoft.com/office/drawing/2014/main" id="{01A2EC67-4070-A8E0-9B0F-CD3294BAAD7A}"/>
                    </a:ext>
                  </a:extLst>
                </p14:cNvPr>
                <p14:cNvContentPartPr/>
                <p14:nvPr/>
              </p14:nvContentPartPr>
              <p14:xfrm>
                <a:off x="6446915" y="2162282"/>
                <a:ext cx="414720" cy="608760"/>
              </p14:xfrm>
            </p:contentPart>
          </mc:Choice>
          <mc:Fallback xmlns="">
            <p:pic>
              <p:nvPicPr>
                <p:cNvPr id="1100" name="Ink 1099">
                  <a:extLst>
                    <a:ext uri="{FF2B5EF4-FFF2-40B4-BE49-F238E27FC236}">
                      <a16:creationId xmlns:a16="http://schemas.microsoft.com/office/drawing/2014/main" id="{01A2EC67-4070-A8E0-9B0F-CD3294BAAD7A}"/>
                    </a:ext>
                  </a:extLst>
                </p:cNvPr>
                <p:cNvPicPr/>
                <p:nvPr/>
              </p:nvPicPr>
              <p:blipFill>
                <a:blip r:embed="rId12"/>
                <a:stretch>
                  <a:fillRect/>
                </a:stretch>
              </p:blipFill>
              <p:spPr>
                <a:xfrm>
                  <a:off x="6442595" y="2157962"/>
                  <a:ext cx="423360" cy="6174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101" name="Ink 1100">
                  <a:extLst>
                    <a:ext uri="{FF2B5EF4-FFF2-40B4-BE49-F238E27FC236}">
                      <a16:creationId xmlns:a16="http://schemas.microsoft.com/office/drawing/2014/main" id="{CF8C42F5-C8C1-63C8-CE95-F4FA36223AD7}"/>
                    </a:ext>
                  </a:extLst>
                </p14:cNvPr>
                <p14:cNvContentPartPr/>
                <p14:nvPr/>
              </p14:nvContentPartPr>
              <p14:xfrm>
                <a:off x="6432515" y="2145722"/>
                <a:ext cx="99000" cy="192240"/>
              </p14:xfrm>
            </p:contentPart>
          </mc:Choice>
          <mc:Fallback xmlns="">
            <p:pic>
              <p:nvPicPr>
                <p:cNvPr id="1101" name="Ink 1100">
                  <a:extLst>
                    <a:ext uri="{FF2B5EF4-FFF2-40B4-BE49-F238E27FC236}">
                      <a16:creationId xmlns:a16="http://schemas.microsoft.com/office/drawing/2014/main" id="{CF8C42F5-C8C1-63C8-CE95-F4FA36223AD7}"/>
                    </a:ext>
                  </a:extLst>
                </p:cNvPr>
                <p:cNvPicPr/>
                <p:nvPr/>
              </p:nvPicPr>
              <p:blipFill>
                <a:blip r:embed="rId14"/>
                <a:stretch>
                  <a:fillRect/>
                </a:stretch>
              </p:blipFill>
              <p:spPr>
                <a:xfrm>
                  <a:off x="6428195" y="2141402"/>
                  <a:ext cx="107640" cy="200880"/>
                </a:xfrm>
                <a:prstGeom prst="rect">
                  <a:avLst/>
                </a:prstGeom>
              </p:spPr>
            </p:pic>
          </mc:Fallback>
        </mc:AlternateContent>
      </p:grpSp>
      <p:sp>
        <p:nvSpPr>
          <p:cNvPr id="1103" name="TextBox 1102">
            <a:extLst>
              <a:ext uri="{FF2B5EF4-FFF2-40B4-BE49-F238E27FC236}">
                <a16:creationId xmlns:a16="http://schemas.microsoft.com/office/drawing/2014/main" id="{A726D804-D02D-A231-7D67-D6C17F493CAC}"/>
              </a:ext>
            </a:extLst>
          </p:cNvPr>
          <p:cNvSpPr txBox="1"/>
          <p:nvPr/>
        </p:nvSpPr>
        <p:spPr>
          <a:xfrm>
            <a:off x="7313466" y="1434080"/>
            <a:ext cx="1234633" cy="369332"/>
          </a:xfrm>
          <a:prstGeom prst="rect">
            <a:avLst/>
          </a:prstGeom>
          <a:noFill/>
        </p:spPr>
        <p:txBody>
          <a:bodyPr wrap="none" rtlCol="0">
            <a:spAutoFit/>
          </a:bodyPr>
          <a:lstStyle/>
          <a:p>
            <a:r>
              <a:rPr lang="en-US" sz="1800" dirty="0">
                <a:latin typeface="Raleway" pitchFamily="2" charset="0"/>
              </a:rPr>
              <a:t>tree edge</a:t>
            </a:r>
          </a:p>
        </p:txBody>
      </p:sp>
      <p:sp>
        <p:nvSpPr>
          <p:cNvPr id="1104" name="TextBox 1103">
            <a:extLst>
              <a:ext uri="{FF2B5EF4-FFF2-40B4-BE49-F238E27FC236}">
                <a16:creationId xmlns:a16="http://schemas.microsoft.com/office/drawing/2014/main" id="{75612201-62D6-5D47-AA78-958B637EC514}"/>
              </a:ext>
            </a:extLst>
          </p:cNvPr>
          <p:cNvSpPr txBox="1"/>
          <p:nvPr/>
        </p:nvSpPr>
        <p:spPr>
          <a:xfrm>
            <a:off x="5662987" y="1675443"/>
            <a:ext cx="1374094" cy="369332"/>
          </a:xfrm>
          <a:prstGeom prst="rect">
            <a:avLst/>
          </a:prstGeom>
          <a:noFill/>
        </p:spPr>
        <p:txBody>
          <a:bodyPr wrap="none" rtlCol="0">
            <a:spAutoFit/>
          </a:bodyPr>
          <a:lstStyle/>
          <a:p>
            <a:r>
              <a:rPr lang="en-US" sz="1800" dirty="0">
                <a:latin typeface="Raleway" pitchFamily="2" charset="0"/>
              </a:rPr>
              <a:t>cross edge</a:t>
            </a:r>
          </a:p>
        </p:txBody>
      </p:sp>
      <p:sp>
        <p:nvSpPr>
          <p:cNvPr id="1105" name="TextBox 1104">
            <a:extLst>
              <a:ext uri="{FF2B5EF4-FFF2-40B4-BE49-F238E27FC236}">
                <a16:creationId xmlns:a16="http://schemas.microsoft.com/office/drawing/2014/main" id="{CE34F549-5E82-287F-9050-3014B630B5BF}"/>
              </a:ext>
            </a:extLst>
          </p:cNvPr>
          <p:cNvSpPr txBox="1"/>
          <p:nvPr/>
        </p:nvSpPr>
        <p:spPr>
          <a:xfrm>
            <a:off x="2032053" y="4306793"/>
            <a:ext cx="4697120" cy="369332"/>
          </a:xfrm>
          <a:prstGeom prst="rect">
            <a:avLst/>
          </a:prstGeom>
          <a:noFill/>
        </p:spPr>
        <p:txBody>
          <a:bodyPr wrap="none" rtlCol="0">
            <a:spAutoFit/>
          </a:bodyPr>
          <a:lstStyle/>
          <a:p>
            <a:r>
              <a:rPr lang="en-US" sz="1800" dirty="0">
                <a:latin typeface="Raleway" pitchFamily="2" charset="0"/>
              </a:rPr>
              <a:t>Why BFS forest doesn’t have back edges?</a:t>
            </a:r>
          </a:p>
        </p:txBody>
      </p:sp>
    </p:spTree>
    <p:extLst>
      <p:ext uri="{BB962C8B-B14F-4D97-AF65-F5344CB8AC3E}">
        <p14:creationId xmlns:p14="http://schemas.microsoft.com/office/powerpoint/2010/main" val="3808982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wipe(down)">
                                      <p:cBhvr>
                                        <p:cTn id="7" dur="500"/>
                                        <p:tgtEl>
                                          <p:spTgt spid="30"/>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wipe(down)">
                                      <p:cBhvr>
                                        <p:cTn id="10" dur="500"/>
                                        <p:tgtEl>
                                          <p:spTgt spid="35"/>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32"/>
                                        </p:tgtEl>
                                        <p:attrNameLst>
                                          <p:attrName>style.visibility</p:attrName>
                                        </p:attrNameLst>
                                      </p:cBhvr>
                                      <p:to>
                                        <p:strVal val="visible"/>
                                      </p:to>
                                    </p:set>
                                    <p:animEffect transition="in" filter="wipe(down)">
                                      <p:cBhvr>
                                        <p:cTn id="13" dur="500"/>
                                        <p:tgtEl>
                                          <p:spTgt spid="32"/>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33"/>
                                        </p:tgtEl>
                                        <p:attrNameLst>
                                          <p:attrName>style.visibility</p:attrName>
                                        </p:attrNameLst>
                                      </p:cBhvr>
                                      <p:to>
                                        <p:strVal val="visible"/>
                                      </p:to>
                                    </p:set>
                                    <p:animEffect transition="in" filter="wipe(down)">
                                      <p:cBhvr>
                                        <p:cTn id="16" dur="500"/>
                                        <p:tgtEl>
                                          <p:spTgt spid="33"/>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34"/>
                                        </p:tgtEl>
                                        <p:attrNameLst>
                                          <p:attrName>style.visibility</p:attrName>
                                        </p:attrNameLst>
                                      </p:cBhvr>
                                      <p:to>
                                        <p:strVal val="visible"/>
                                      </p:to>
                                    </p:set>
                                    <p:animEffect transition="in" filter="wipe(down)">
                                      <p:cBhvr>
                                        <p:cTn id="19" dur="500"/>
                                        <p:tgtEl>
                                          <p:spTgt spid="34"/>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31"/>
                                        </p:tgtEl>
                                        <p:attrNameLst>
                                          <p:attrName>style.visibility</p:attrName>
                                        </p:attrNameLst>
                                      </p:cBhvr>
                                      <p:to>
                                        <p:strVal val="visible"/>
                                      </p:to>
                                    </p:set>
                                    <p:animEffect transition="in" filter="wipe(down)">
                                      <p:cBhvr>
                                        <p:cTn id="22" dur="500"/>
                                        <p:tgtEl>
                                          <p:spTgt spid="3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47"/>
                                        </p:tgtEl>
                                        <p:attrNameLst>
                                          <p:attrName>style.visibility</p:attrName>
                                        </p:attrNameLst>
                                      </p:cBhvr>
                                      <p:to>
                                        <p:strVal val="visible"/>
                                      </p:to>
                                    </p:set>
                                    <p:animEffect transition="in" filter="wipe(down)">
                                      <p:cBhvr>
                                        <p:cTn id="27" dur="500"/>
                                        <p:tgtEl>
                                          <p:spTgt spid="4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36"/>
                                        </p:tgtEl>
                                        <p:attrNameLst>
                                          <p:attrName>style.visibility</p:attrName>
                                        </p:attrNameLst>
                                      </p:cBhvr>
                                      <p:to>
                                        <p:strVal val="visible"/>
                                      </p:to>
                                    </p:set>
                                    <p:animEffect transition="in" filter="wipe(up)">
                                      <p:cBhvr>
                                        <p:cTn id="32" dur="500"/>
                                        <p:tgtEl>
                                          <p:spTgt spid="36"/>
                                        </p:tgtEl>
                                      </p:cBhvr>
                                    </p:animEffect>
                                  </p:childTnLst>
                                </p:cTn>
                              </p:par>
                              <p:par>
                                <p:cTn id="33" presetID="22" presetClass="entr" presetSubtype="1" fill="hold" nodeType="withEffect">
                                  <p:stCondLst>
                                    <p:cond delay="0"/>
                                  </p:stCondLst>
                                  <p:childTnLst>
                                    <p:set>
                                      <p:cBhvr>
                                        <p:cTn id="34" dur="1" fill="hold">
                                          <p:stCondLst>
                                            <p:cond delay="0"/>
                                          </p:stCondLst>
                                        </p:cTn>
                                        <p:tgtEl>
                                          <p:spTgt spid="37"/>
                                        </p:tgtEl>
                                        <p:attrNameLst>
                                          <p:attrName>style.visibility</p:attrName>
                                        </p:attrNameLst>
                                      </p:cBhvr>
                                      <p:to>
                                        <p:strVal val="visible"/>
                                      </p:to>
                                    </p:set>
                                    <p:animEffect transition="in" filter="wipe(up)">
                                      <p:cBhvr>
                                        <p:cTn id="35" dur="500"/>
                                        <p:tgtEl>
                                          <p:spTgt spid="37"/>
                                        </p:tgtEl>
                                      </p:cBhvr>
                                    </p:animEffect>
                                  </p:childTnLst>
                                </p:cTn>
                              </p:par>
                              <p:par>
                                <p:cTn id="36" presetID="22" presetClass="entr" presetSubtype="1" fill="hold" nodeType="withEffect">
                                  <p:stCondLst>
                                    <p:cond delay="0"/>
                                  </p:stCondLst>
                                  <p:childTnLst>
                                    <p:set>
                                      <p:cBhvr>
                                        <p:cTn id="37" dur="1" fill="hold">
                                          <p:stCondLst>
                                            <p:cond delay="0"/>
                                          </p:stCondLst>
                                        </p:cTn>
                                        <p:tgtEl>
                                          <p:spTgt spid="38"/>
                                        </p:tgtEl>
                                        <p:attrNameLst>
                                          <p:attrName>style.visibility</p:attrName>
                                        </p:attrNameLst>
                                      </p:cBhvr>
                                      <p:to>
                                        <p:strVal val="visible"/>
                                      </p:to>
                                    </p:set>
                                    <p:animEffect transition="in" filter="wipe(up)">
                                      <p:cBhvr>
                                        <p:cTn id="38" dur="500"/>
                                        <p:tgtEl>
                                          <p:spTgt spid="38"/>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4" fill="hold" grpId="0" nodeType="clickEffect">
                                  <p:stCondLst>
                                    <p:cond delay="0"/>
                                  </p:stCondLst>
                                  <p:childTnLst>
                                    <p:set>
                                      <p:cBhvr>
                                        <p:cTn id="42" dur="1" fill="hold">
                                          <p:stCondLst>
                                            <p:cond delay="0"/>
                                          </p:stCondLst>
                                        </p:cTn>
                                        <p:tgtEl>
                                          <p:spTgt spid="48"/>
                                        </p:tgtEl>
                                        <p:attrNameLst>
                                          <p:attrName>style.visibility</p:attrName>
                                        </p:attrNameLst>
                                      </p:cBhvr>
                                      <p:to>
                                        <p:strVal val="visible"/>
                                      </p:to>
                                    </p:set>
                                    <p:animEffect transition="in" filter="wipe(down)">
                                      <p:cBhvr>
                                        <p:cTn id="43" dur="500"/>
                                        <p:tgtEl>
                                          <p:spTgt spid="48"/>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4" fill="hold" grpId="0" nodeType="clickEffect">
                                  <p:stCondLst>
                                    <p:cond delay="0"/>
                                  </p:stCondLst>
                                  <p:childTnLst>
                                    <p:set>
                                      <p:cBhvr>
                                        <p:cTn id="47" dur="1" fill="hold">
                                          <p:stCondLst>
                                            <p:cond delay="0"/>
                                          </p:stCondLst>
                                        </p:cTn>
                                        <p:tgtEl>
                                          <p:spTgt spid="49"/>
                                        </p:tgtEl>
                                        <p:attrNameLst>
                                          <p:attrName>style.visibility</p:attrName>
                                        </p:attrNameLst>
                                      </p:cBhvr>
                                      <p:to>
                                        <p:strVal val="visible"/>
                                      </p:to>
                                    </p:set>
                                    <p:animEffect transition="in" filter="wipe(down)">
                                      <p:cBhvr>
                                        <p:cTn id="48" dur="500"/>
                                        <p:tgtEl>
                                          <p:spTgt spid="49"/>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4" fill="hold" grpId="0" nodeType="clickEffect">
                                  <p:stCondLst>
                                    <p:cond delay="0"/>
                                  </p:stCondLst>
                                  <p:childTnLst>
                                    <p:set>
                                      <p:cBhvr>
                                        <p:cTn id="52" dur="1" fill="hold">
                                          <p:stCondLst>
                                            <p:cond delay="0"/>
                                          </p:stCondLst>
                                        </p:cTn>
                                        <p:tgtEl>
                                          <p:spTgt spid="50"/>
                                        </p:tgtEl>
                                        <p:attrNameLst>
                                          <p:attrName>style.visibility</p:attrName>
                                        </p:attrNameLst>
                                      </p:cBhvr>
                                      <p:to>
                                        <p:strVal val="visible"/>
                                      </p:to>
                                    </p:set>
                                    <p:animEffect transition="in" filter="wipe(down)">
                                      <p:cBhvr>
                                        <p:cTn id="53" dur="500"/>
                                        <p:tgtEl>
                                          <p:spTgt spid="50"/>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1" fill="hold" nodeType="clickEffect">
                                  <p:stCondLst>
                                    <p:cond delay="0"/>
                                  </p:stCondLst>
                                  <p:childTnLst>
                                    <p:set>
                                      <p:cBhvr>
                                        <p:cTn id="57" dur="1" fill="hold">
                                          <p:stCondLst>
                                            <p:cond delay="0"/>
                                          </p:stCondLst>
                                        </p:cTn>
                                        <p:tgtEl>
                                          <p:spTgt spid="40"/>
                                        </p:tgtEl>
                                        <p:attrNameLst>
                                          <p:attrName>style.visibility</p:attrName>
                                        </p:attrNameLst>
                                      </p:cBhvr>
                                      <p:to>
                                        <p:strVal val="visible"/>
                                      </p:to>
                                    </p:set>
                                    <p:animEffect transition="in" filter="wipe(up)">
                                      <p:cBhvr>
                                        <p:cTn id="58" dur="500"/>
                                        <p:tgtEl>
                                          <p:spTgt spid="40"/>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4" fill="hold" grpId="0" nodeType="clickEffect">
                                  <p:stCondLst>
                                    <p:cond delay="0"/>
                                  </p:stCondLst>
                                  <p:childTnLst>
                                    <p:set>
                                      <p:cBhvr>
                                        <p:cTn id="62" dur="1" fill="hold">
                                          <p:stCondLst>
                                            <p:cond delay="0"/>
                                          </p:stCondLst>
                                        </p:cTn>
                                        <p:tgtEl>
                                          <p:spTgt spid="51"/>
                                        </p:tgtEl>
                                        <p:attrNameLst>
                                          <p:attrName>style.visibility</p:attrName>
                                        </p:attrNameLst>
                                      </p:cBhvr>
                                      <p:to>
                                        <p:strVal val="visible"/>
                                      </p:to>
                                    </p:set>
                                    <p:animEffect transition="in" filter="wipe(down)">
                                      <p:cBhvr>
                                        <p:cTn id="63" dur="500"/>
                                        <p:tgtEl>
                                          <p:spTgt spid="51"/>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1" fill="hold" nodeType="clickEffect">
                                  <p:stCondLst>
                                    <p:cond delay="0"/>
                                  </p:stCondLst>
                                  <p:childTnLst>
                                    <p:set>
                                      <p:cBhvr>
                                        <p:cTn id="67" dur="1" fill="hold">
                                          <p:stCondLst>
                                            <p:cond delay="0"/>
                                          </p:stCondLst>
                                        </p:cTn>
                                        <p:tgtEl>
                                          <p:spTgt spid="41"/>
                                        </p:tgtEl>
                                        <p:attrNameLst>
                                          <p:attrName>style.visibility</p:attrName>
                                        </p:attrNameLst>
                                      </p:cBhvr>
                                      <p:to>
                                        <p:strVal val="visible"/>
                                      </p:to>
                                    </p:set>
                                    <p:animEffect transition="in" filter="wipe(up)">
                                      <p:cBhvr>
                                        <p:cTn id="68" dur="500"/>
                                        <p:tgtEl>
                                          <p:spTgt spid="41"/>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ntr" presetSubtype="4" fill="hold" grpId="0" nodeType="clickEffect">
                                  <p:stCondLst>
                                    <p:cond delay="0"/>
                                  </p:stCondLst>
                                  <p:childTnLst>
                                    <p:set>
                                      <p:cBhvr>
                                        <p:cTn id="72" dur="1" fill="hold">
                                          <p:stCondLst>
                                            <p:cond delay="0"/>
                                          </p:stCondLst>
                                        </p:cTn>
                                        <p:tgtEl>
                                          <p:spTgt spid="52"/>
                                        </p:tgtEl>
                                        <p:attrNameLst>
                                          <p:attrName>style.visibility</p:attrName>
                                        </p:attrNameLst>
                                      </p:cBhvr>
                                      <p:to>
                                        <p:strVal val="visible"/>
                                      </p:to>
                                    </p:set>
                                    <p:animEffect transition="in" filter="wipe(down)">
                                      <p:cBhvr>
                                        <p:cTn id="73" dur="500"/>
                                        <p:tgtEl>
                                          <p:spTgt spid="52"/>
                                        </p:tgtEl>
                                      </p:cBhvr>
                                    </p:animEffect>
                                  </p:childTnLst>
                                </p:cTn>
                              </p:par>
                            </p:childTnLst>
                          </p:cTn>
                        </p:par>
                      </p:childTnLst>
                    </p:cTn>
                  </p:par>
                  <p:par>
                    <p:cTn id="74" fill="hold">
                      <p:stCondLst>
                        <p:cond delay="indefinite"/>
                      </p:stCondLst>
                      <p:childTnLst>
                        <p:par>
                          <p:cTn id="75" fill="hold">
                            <p:stCondLst>
                              <p:cond delay="0"/>
                            </p:stCondLst>
                            <p:childTnLst>
                              <p:par>
                                <p:cTn id="76" presetID="16" presetClass="entr" presetSubtype="21" fill="hold" grpId="0" nodeType="clickEffect">
                                  <p:stCondLst>
                                    <p:cond delay="0"/>
                                  </p:stCondLst>
                                  <p:childTnLst>
                                    <p:set>
                                      <p:cBhvr>
                                        <p:cTn id="77" dur="1" fill="hold">
                                          <p:stCondLst>
                                            <p:cond delay="0"/>
                                          </p:stCondLst>
                                        </p:cTn>
                                        <p:tgtEl>
                                          <p:spTgt spid="53"/>
                                        </p:tgtEl>
                                        <p:attrNameLst>
                                          <p:attrName>style.visibility</p:attrName>
                                        </p:attrNameLst>
                                      </p:cBhvr>
                                      <p:to>
                                        <p:strVal val="visible"/>
                                      </p:to>
                                    </p:set>
                                    <p:animEffect transition="in" filter="barn(inVertical)">
                                      <p:cBhvr>
                                        <p:cTn id="78" dur="500"/>
                                        <p:tgtEl>
                                          <p:spTgt spid="53"/>
                                        </p:tgtEl>
                                      </p:cBhvr>
                                    </p:animEffect>
                                  </p:childTnLst>
                                </p:cTn>
                              </p:par>
                            </p:childTnLst>
                          </p:cTn>
                        </p:par>
                      </p:childTnLst>
                    </p:cTn>
                  </p:par>
                  <p:par>
                    <p:cTn id="79" fill="hold">
                      <p:stCondLst>
                        <p:cond delay="indefinite"/>
                      </p:stCondLst>
                      <p:childTnLst>
                        <p:par>
                          <p:cTn id="80" fill="hold">
                            <p:stCondLst>
                              <p:cond delay="0"/>
                            </p:stCondLst>
                            <p:childTnLst>
                              <p:par>
                                <p:cTn id="81" presetID="16" presetClass="entr" presetSubtype="21" fill="hold" grpId="0" nodeType="clickEffect">
                                  <p:stCondLst>
                                    <p:cond delay="0"/>
                                  </p:stCondLst>
                                  <p:childTnLst>
                                    <p:set>
                                      <p:cBhvr>
                                        <p:cTn id="82" dur="1" fill="hold">
                                          <p:stCondLst>
                                            <p:cond delay="0"/>
                                          </p:stCondLst>
                                        </p:cTn>
                                        <p:tgtEl>
                                          <p:spTgt spid="1096"/>
                                        </p:tgtEl>
                                        <p:attrNameLst>
                                          <p:attrName>style.visibility</p:attrName>
                                        </p:attrNameLst>
                                      </p:cBhvr>
                                      <p:to>
                                        <p:strVal val="visible"/>
                                      </p:to>
                                    </p:set>
                                    <p:animEffect transition="in" filter="barn(inVertical)">
                                      <p:cBhvr>
                                        <p:cTn id="83" dur="500"/>
                                        <p:tgtEl>
                                          <p:spTgt spid="1096"/>
                                        </p:tgtEl>
                                      </p:cBhvr>
                                    </p:animEffect>
                                  </p:childTnLst>
                                </p:cTn>
                              </p:par>
                              <p:par>
                                <p:cTn id="84" presetID="22" presetClass="entr" presetSubtype="4" fill="hold" nodeType="withEffect">
                                  <p:stCondLst>
                                    <p:cond delay="0"/>
                                  </p:stCondLst>
                                  <p:childTnLst>
                                    <p:set>
                                      <p:cBhvr>
                                        <p:cTn id="85" dur="1" fill="hold">
                                          <p:stCondLst>
                                            <p:cond delay="0"/>
                                          </p:stCondLst>
                                        </p:cTn>
                                        <p:tgtEl>
                                          <p:spTgt spid="1095"/>
                                        </p:tgtEl>
                                        <p:attrNameLst>
                                          <p:attrName>style.visibility</p:attrName>
                                        </p:attrNameLst>
                                      </p:cBhvr>
                                      <p:to>
                                        <p:strVal val="visible"/>
                                      </p:to>
                                    </p:set>
                                    <p:animEffect transition="in" filter="wipe(down)">
                                      <p:cBhvr>
                                        <p:cTn id="86" dur="500"/>
                                        <p:tgtEl>
                                          <p:spTgt spid="1095"/>
                                        </p:tgtEl>
                                      </p:cBhvr>
                                    </p:animEffect>
                                  </p:childTnLst>
                                </p:cTn>
                              </p:par>
                            </p:childTnLst>
                          </p:cTn>
                        </p:par>
                      </p:childTnLst>
                    </p:cTn>
                  </p:par>
                  <p:par>
                    <p:cTn id="87" fill="hold">
                      <p:stCondLst>
                        <p:cond delay="indefinite"/>
                      </p:stCondLst>
                      <p:childTnLst>
                        <p:par>
                          <p:cTn id="88" fill="hold">
                            <p:stCondLst>
                              <p:cond delay="0"/>
                            </p:stCondLst>
                            <p:childTnLst>
                              <p:par>
                                <p:cTn id="89" presetID="22" presetClass="entr" presetSubtype="4" fill="hold" nodeType="clickEffect">
                                  <p:stCondLst>
                                    <p:cond delay="0"/>
                                  </p:stCondLst>
                                  <p:childTnLst>
                                    <p:set>
                                      <p:cBhvr>
                                        <p:cTn id="90" dur="1" fill="hold">
                                          <p:stCondLst>
                                            <p:cond delay="0"/>
                                          </p:stCondLst>
                                        </p:cTn>
                                        <p:tgtEl>
                                          <p:spTgt spid="62"/>
                                        </p:tgtEl>
                                        <p:attrNameLst>
                                          <p:attrName>style.visibility</p:attrName>
                                        </p:attrNameLst>
                                      </p:cBhvr>
                                      <p:to>
                                        <p:strVal val="visible"/>
                                      </p:to>
                                    </p:set>
                                    <p:animEffect transition="in" filter="wipe(down)">
                                      <p:cBhvr>
                                        <p:cTn id="91" dur="500"/>
                                        <p:tgtEl>
                                          <p:spTgt spid="62"/>
                                        </p:tgtEl>
                                      </p:cBhvr>
                                    </p:animEffect>
                                  </p:childTnLst>
                                </p:cTn>
                              </p:par>
                              <p:par>
                                <p:cTn id="92" presetID="22" presetClass="entr" presetSubtype="4" fill="hold" grpId="0" nodeType="withEffect">
                                  <p:stCondLst>
                                    <p:cond delay="0"/>
                                  </p:stCondLst>
                                  <p:childTnLst>
                                    <p:set>
                                      <p:cBhvr>
                                        <p:cTn id="93" dur="1" fill="hold">
                                          <p:stCondLst>
                                            <p:cond delay="0"/>
                                          </p:stCondLst>
                                        </p:cTn>
                                        <p:tgtEl>
                                          <p:spTgt spid="54"/>
                                        </p:tgtEl>
                                        <p:attrNameLst>
                                          <p:attrName>style.visibility</p:attrName>
                                        </p:attrNameLst>
                                      </p:cBhvr>
                                      <p:to>
                                        <p:strVal val="visible"/>
                                      </p:to>
                                    </p:set>
                                    <p:animEffect transition="in" filter="wipe(down)">
                                      <p:cBhvr>
                                        <p:cTn id="94" dur="500"/>
                                        <p:tgtEl>
                                          <p:spTgt spid="54"/>
                                        </p:tgtEl>
                                      </p:cBhvr>
                                    </p:animEffect>
                                  </p:childTnLst>
                                </p:cTn>
                              </p:par>
                              <p:par>
                                <p:cTn id="95" presetID="22" presetClass="entr" presetSubtype="4" fill="hold" nodeType="withEffect">
                                  <p:stCondLst>
                                    <p:cond delay="0"/>
                                  </p:stCondLst>
                                  <p:childTnLst>
                                    <p:set>
                                      <p:cBhvr>
                                        <p:cTn id="96" dur="1" fill="hold">
                                          <p:stCondLst>
                                            <p:cond delay="0"/>
                                          </p:stCondLst>
                                        </p:cTn>
                                        <p:tgtEl>
                                          <p:spTgt spid="60"/>
                                        </p:tgtEl>
                                        <p:attrNameLst>
                                          <p:attrName>style.visibility</p:attrName>
                                        </p:attrNameLst>
                                      </p:cBhvr>
                                      <p:to>
                                        <p:strVal val="visible"/>
                                      </p:to>
                                    </p:set>
                                    <p:animEffect transition="in" filter="wipe(down)">
                                      <p:cBhvr>
                                        <p:cTn id="97" dur="500"/>
                                        <p:tgtEl>
                                          <p:spTgt spid="60"/>
                                        </p:tgtEl>
                                      </p:cBhvr>
                                    </p:animEffect>
                                  </p:childTnLst>
                                </p:cTn>
                              </p:par>
                              <p:par>
                                <p:cTn id="98" presetID="22" presetClass="entr" presetSubtype="4" fill="hold" grpId="0" nodeType="withEffect">
                                  <p:stCondLst>
                                    <p:cond delay="0"/>
                                  </p:stCondLst>
                                  <p:childTnLst>
                                    <p:set>
                                      <p:cBhvr>
                                        <p:cTn id="99" dur="1" fill="hold">
                                          <p:stCondLst>
                                            <p:cond delay="0"/>
                                          </p:stCondLst>
                                        </p:cTn>
                                        <p:tgtEl>
                                          <p:spTgt spid="59"/>
                                        </p:tgtEl>
                                        <p:attrNameLst>
                                          <p:attrName>style.visibility</p:attrName>
                                        </p:attrNameLst>
                                      </p:cBhvr>
                                      <p:to>
                                        <p:strVal val="visible"/>
                                      </p:to>
                                    </p:set>
                                    <p:animEffect transition="in" filter="wipe(down)">
                                      <p:cBhvr>
                                        <p:cTn id="100" dur="500"/>
                                        <p:tgtEl>
                                          <p:spTgt spid="59"/>
                                        </p:tgtEl>
                                      </p:cBhvr>
                                    </p:animEffect>
                                  </p:childTnLst>
                                </p:cTn>
                              </p:par>
                              <p:par>
                                <p:cTn id="101" presetID="22" presetClass="entr" presetSubtype="4" fill="hold" grpId="0" nodeType="withEffect">
                                  <p:stCondLst>
                                    <p:cond delay="0"/>
                                  </p:stCondLst>
                                  <p:childTnLst>
                                    <p:set>
                                      <p:cBhvr>
                                        <p:cTn id="102" dur="1" fill="hold">
                                          <p:stCondLst>
                                            <p:cond delay="0"/>
                                          </p:stCondLst>
                                        </p:cTn>
                                        <p:tgtEl>
                                          <p:spTgt spid="56"/>
                                        </p:tgtEl>
                                        <p:attrNameLst>
                                          <p:attrName>style.visibility</p:attrName>
                                        </p:attrNameLst>
                                      </p:cBhvr>
                                      <p:to>
                                        <p:strVal val="visible"/>
                                      </p:to>
                                    </p:set>
                                    <p:animEffect transition="in" filter="wipe(down)">
                                      <p:cBhvr>
                                        <p:cTn id="103" dur="500"/>
                                        <p:tgtEl>
                                          <p:spTgt spid="56"/>
                                        </p:tgtEl>
                                      </p:cBhvr>
                                    </p:animEffect>
                                  </p:childTnLst>
                                </p:cTn>
                              </p:par>
                              <p:par>
                                <p:cTn id="104" presetID="22" presetClass="entr" presetSubtype="4" fill="hold" grpId="0" nodeType="withEffect">
                                  <p:stCondLst>
                                    <p:cond delay="0"/>
                                  </p:stCondLst>
                                  <p:childTnLst>
                                    <p:set>
                                      <p:cBhvr>
                                        <p:cTn id="105" dur="1" fill="hold">
                                          <p:stCondLst>
                                            <p:cond delay="0"/>
                                          </p:stCondLst>
                                        </p:cTn>
                                        <p:tgtEl>
                                          <p:spTgt spid="57"/>
                                        </p:tgtEl>
                                        <p:attrNameLst>
                                          <p:attrName>style.visibility</p:attrName>
                                        </p:attrNameLst>
                                      </p:cBhvr>
                                      <p:to>
                                        <p:strVal val="visible"/>
                                      </p:to>
                                    </p:set>
                                    <p:animEffect transition="in" filter="wipe(down)">
                                      <p:cBhvr>
                                        <p:cTn id="106" dur="500"/>
                                        <p:tgtEl>
                                          <p:spTgt spid="57"/>
                                        </p:tgtEl>
                                      </p:cBhvr>
                                    </p:animEffect>
                                  </p:childTnLst>
                                </p:cTn>
                              </p:par>
                              <p:par>
                                <p:cTn id="107" presetID="22" presetClass="entr" presetSubtype="4" fill="hold" nodeType="withEffect">
                                  <p:stCondLst>
                                    <p:cond delay="0"/>
                                  </p:stCondLst>
                                  <p:childTnLst>
                                    <p:set>
                                      <p:cBhvr>
                                        <p:cTn id="108" dur="1" fill="hold">
                                          <p:stCondLst>
                                            <p:cond delay="0"/>
                                          </p:stCondLst>
                                        </p:cTn>
                                        <p:tgtEl>
                                          <p:spTgt spid="1089"/>
                                        </p:tgtEl>
                                        <p:attrNameLst>
                                          <p:attrName>style.visibility</p:attrName>
                                        </p:attrNameLst>
                                      </p:cBhvr>
                                      <p:to>
                                        <p:strVal val="visible"/>
                                      </p:to>
                                    </p:set>
                                    <p:animEffect transition="in" filter="wipe(down)">
                                      <p:cBhvr>
                                        <p:cTn id="109" dur="500"/>
                                        <p:tgtEl>
                                          <p:spTgt spid="1089"/>
                                        </p:tgtEl>
                                      </p:cBhvr>
                                    </p:animEffect>
                                  </p:childTnLst>
                                </p:cTn>
                              </p:par>
                              <p:par>
                                <p:cTn id="110" presetID="22" presetClass="entr" presetSubtype="4" fill="hold" grpId="0" nodeType="withEffect">
                                  <p:stCondLst>
                                    <p:cond delay="0"/>
                                  </p:stCondLst>
                                  <p:childTnLst>
                                    <p:set>
                                      <p:cBhvr>
                                        <p:cTn id="111" dur="1" fill="hold">
                                          <p:stCondLst>
                                            <p:cond delay="0"/>
                                          </p:stCondLst>
                                        </p:cTn>
                                        <p:tgtEl>
                                          <p:spTgt spid="55"/>
                                        </p:tgtEl>
                                        <p:attrNameLst>
                                          <p:attrName>style.visibility</p:attrName>
                                        </p:attrNameLst>
                                      </p:cBhvr>
                                      <p:to>
                                        <p:strVal val="visible"/>
                                      </p:to>
                                    </p:set>
                                    <p:animEffect transition="in" filter="wipe(down)">
                                      <p:cBhvr>
                                        <p:cTn id="112" dur="500"/>
                                        <p:tgtEl>
                                          <p:spTgt spid="55"/>
                                        </p:tgtEl>
                                      </p:cBhvr>
                                    </p:animEffect>
                                  </p:childTnLst>
                                </p:cTn>
                              </p:par>
                              <p:par>
                                <p:cTn id="113" presetID="22" presetClass="entr" presetSubtype="4" fill="hold" grpId="0" nodeType="withEffect">
                                  <p:stCondLst>
                                    <p:cond delay="0"/>
                                  </p:stCondLst>
                                  <p:childTnLst>
                                    <p:set>
                                      <p:cBhvr>
                                        <p:cTn id="114" dur="1" fill="hold">
                                          <p:stCondLst>
                                            <p:cond delay="0"/>
                                          </p:stCondLst>
                                        </p:cTn>
                                        <p:tgtEl>
                                          <p:spTgt spid="58"/>
                                        </p:tgtEl>
                                        <p:attrNameLst>
                                          <p:attrName>style.visibility</p:attrName>
                                        </p:attrNameLst>
                                      </p:cBhvr>
                                      <p:to>
                                        <p:strVal val="visible"/>
                                      </p:to>
                                    </p:set>
                                    <p:animEffect transition="in" filter="wipe(down)">
                                      <p:cBhvr>
                                        <p:cTn id="115" dur="500"/>
                                        <p:tgtEl>
                                          <p:spTgt spid="58"/>
                                        </p:tgtEl>
                                      </p:cBhvr>
                                    </p:animEffect>
                                  </p:childTnLst>
                                </p:cTn>
                              </p:par>
                              <p:par>
                                <p:cTn id="116" presetID="22" presetClass="entr" presetSubtype="4" fill="hold" nodeType="withEffect">
                                  <p:stCondLst>
                                    <p:cond delay="0"/>
                                  </p:stCondLst>
                                  <p:childTnLst>
                                    <p:set>
                                      <p:cBhvr>
                                        <p:cTn id="117" dur="1" fill="hold">
                                          <p:stCondLst>
                                            <p:cond delay="0"/>
                                          </p:stCondLst>
                                        </p:cTn>
                                        <p:tgtEl>
                                          <p:spTgt spid="61"/>
                                        </p:tgtEl>
                                        <p:attrNameLst>
                                          <p:attrName>style.visibility</p:attrName>
                                        </p:attrNameLst>
                                      </p:cBhvr>
                                      <p:to>
                                        <p:strVal val="visible"/>
                                      </p:to>
                                    </p:set>
                                    <p:animEffect transition="in" filter="wipe(down)">
                                      <p:cBhvr>
                                        <p:cTn id="118" dur="500"/>
                                        <p:tgtEl>
                                          <p:spTgt spid="61"/>
                                        </p:tgtEl>
                                      </p:cBhvr>
                                    </p:animEffect>
                                  </p:childTnLst>
                                </p:cTn>
                              </p:par>
                              <p:par>
                                <p:cTn id="119" presetID="22" presetClass="entr" presetSubtype="4" fill="hold" nodeType="withEffect">
                                  <p:stCondLst>
                                    <p:cond delay="0"/>
                                  </p:stCondLst>
                                  <p:childTnLst>
                                    <p:set>
                                      <p:cBhvr>
                                        <p:cTn id="120" dur="1" fill="hold">
                                          <p:stCondLst>
                                            <p:cond delay="0"/>
                                          </p:stCondLst>
                                        </p:cTn>
                                        <p:tgtEl>
                                          <p:spTgt spid="1088"/>
                                        </p:tgtEl>
                                        <p:attrNameLst>
                                          <p:attrName>style.visibility</p:attrName>
                                        </p:attrNameLst>
                                      </p:cBhvr>
                                      <p:to>
                                        <p:strVal val="visible"/>
                                      </p:to>
                                    </p:set>
                                    <p:animEffect transition="in" filter="wipe(down)">
                                      <p:cBhvr>
                                        <p:cTn id="121" dur="500"/>
                                        <p:tgtEl>
                                          <p:spTgt spid="1088"/>
                                        </p:tgtEl>
                                      </p:cBhvr>
                                    </p:animEffect>
                                  </p:childTnLst>
                                </p:cTn>
                              </p:par>
                            </p:childTnLst>
                          </p:cTn>
                        </p:par>
                      </p:childTnLst>
                    </p:cTn>
                  </p:par>
                  <p:par>
                    <p:cTn id="122" fill="hold">
                      <p:stCondLst>
                        <p:cond delay="indefinite"/>
                      </p:stCondLst>
                      <p:childTnLst>
                        <p:par>
                          <p:cTn id="123" fill="hold">
                            <p:stCondLst>
                              <p:cond delay="0"/>
                            </p:stCondLst>
                            <p:childTnLst>
                              <p:par>
                                <p:cTn id="124" presetID="22" presetClass="entr" presetSubtype="8" fill="hold" nodeType="clickEffect">
                                  <p:stCondLst>
                                    <p:cond delay="0"/>
                                  </p:stCondLst>
                                  <p:childTnLst>
                                    <p:set>
                                      <p:cBhvr>
                                        <p:cTn id="125" dur="1" fill="hold">
                                          <p:stCondLst>
                                            <p:cond delay="0"/>
                                          </p:stCondLst>
                                        </p:cTn>
                                        <p:tgtEl>
                                          <p:spTgt spid="63"/>
                                        </p:tgtEl>
                                        <p:attrNameLst>
                                          <p:attrName>style.visibility</p:attrName>
                                        </p:attrNameLst>
                                      </p:cBhvr>
                                      <p:to>
                                        <p:strVal val="visible"/>
                                      </p:to>
                                    </p:set>
                                    <p:animEffect transition="in" filter="wipe(left)">
                                      <p:cBhvr>
                                        <p:cTn id="126" dur="500"/>
                                        <p:tgtEl>
                                          <p:spTgt spid="63"/>
                                        </p:tgtEl>
                                      </p:cBhvr>
                                    </p:animEffect>
                                  </p:childTnLst>
                                </p:cTn>
                              </p:par>
                              <p:par>
                                <p:cTn id="127" presetID="22" presetClass="entr" presetSubtype="8" fill="hold" nodeType="withEffect">
                                  <p:stCondLst>
                                    <p:cond delay="0"/>
                                  </p:stCondLst>
                                  <p:childTnLst>
                                    <p:set>
                                      <p:cBhvr>
                                        <p:cTn id="128" dur="1" fill="hold">
                                          <p:stCondLst>
                                            <p:cond delay="0"/>
                                          </p:stCondLst>
                                        </p:cTn>
                                        <p:tgtEl>
                                          <p:spTgt spid="1090"/>
                                        </p:tgtEl>
                                        <p:attrNameLst>
                                          <p:attrName>style.visibility</p:attrName>
                                        </p:attrNameLst>
                                      </p:cBhvr>
                                      <p:to>
                                        <p:strVal val="visible"/>
                                      </p:to>
                                    </p:set>
                                    <p:animEffect transition="in" filter="wipe(left)">
                                      <p:cBhvr>
                                        <p:cTn id="129" dur="500"/>
                                        <p:tgtEl>
                                          <p:spTgt spid="1090"/>
                                        </p:tgtEl>
                                      </p:cBhvr>
                                    </p:animEffect>
                                  </p:childTnLst>
                                </p:cTn>
                              </p:par>
                              <p:par>
                                <p:cTn id="130" presetID="22" presetClass="entr" presetSubtype="8" fill="hold" nodeType="withEffect">
                                  <p:stCondLst>
                                    <p:cond delay="0"/>
                                  </p:stCondLst>
                                  <p:childTnLst>
                                    <p:set>
                                      <p:cBhvr>
                                        <p:cTn id="131" dur="1" fill="hold">
                                          <p:stCondLst>
                                            <p:cond delay="0"/>
                                          </p:stCondLst>
                                        </p:cTn>
                                        <p:tgtEl>
                                          <p:spTgt spid="1091"/>
                                        </p:tgtEl>
                                        <p:attrNameLst>
                                          <p:attrName>style.visibility</p:attrName>
                                        </p:attrNameLst>
                                      </p:cBhvr>
                                      <p:to>
                                        <p:strVal val="visible"/>
                                      </p:to>
                                    </p:set>
                                    <p:animEffect transition="in" filter="wipe(left)">
                                      <p:cBhvr>
                                        <p:cTn id="132" dur="500"/>
                                        <p:tgtEl>
                                          <p:spTgt spid="1091"/>
                                        </p:tgtEl>
                                      </p:cBhvr>
                                    </p:animEffect>
                                  </p:childTnLst>
                                </p:cTn>
                              </p:par>
                            </p:childTnLst>
                          </p:cTn>
                        </p:par>
                      </p:childTnLst>
                    </p:cTn>
                  </p:par>
                  <p:par>
                    <p:cTn id="133" fill="hold">
                      <p:stCondLst>
                        <p:cond delay="indefinite"/>
                      </p:stCondLst>
                      <p:childTnLst>
                        <p:par>
                          <p:cTn id="134" fill="hold">
                            <p:stCondLst>
                              <p:cond delay="0"/>
                            </p:stCondLst>
                            <p:childTnLst>
                              <p:par>
                                <p:cTn id="135" presetID="16" presetClass="entr" presetSubtype="21" fill="hold" grpId="0" nodeType="clickEffect">
                                  <p:stCondLst>
                                    <p:cond delay="0"/>
                                  </p:stCondLst>
                                  <p:childTnLst>
                                    <p:set>
                                      <p:cBhvr>
                                        <p:cTn id="136" dur="1" fill="hold">
                                          <p:stCondLst>
                                            <p:cond delay="0"/>
                                          </p:stCondLst>
                                        </p:cTn>
                                        <p:tgtEl>
                                          <p:spTgt spid="1092"/>
                                        </p:tgtEl>
                                        <p:attrNameLst>
                                          <p:attrName>style.visibility</p:attrName>
                                        </p:attrNameLst>
                                      </p:cBhvr>
                                      <p:to>
                                        <p:strVal val="visible"/>
                                      </p:to>
                                    </p:set>
                                    <p:animEffect transition="in" filter="barn(inVertical)">
                                      <p:cBhvr>
                                        <p:cTn id="137" dur="500"/>
                                        <p:tgtEl>
                                          <p:spTgt spid="1092"/>
                                        </p:tgtEl>
                                      </p:cBhvr>
                                    </p:animEffect>
                                  </p:childTnLst>
                                </p:cTn>
                              </p:par>
                            </p:childTnLst>
                          </p:cTn>
                        </p:par>
                      </p:childTnLst>
                    </p:cTn>
                  </p:par>
                  <p:par>
                    <p:cTn id="138" fill="hold">
                      <p:stCondLst>
                        <p:cond delay="indefinite"/>
                      </p:stCondLst>
                      <p:childTnLst>
                        <p:par>
                          <p:cTn id="139" fill="hold">
                            <p:stCondLst>
                              <p:cond delay="0"/>
                            </p:stCondLst>
                            <p:childTnLst>
                              <p:par>
                                <p:cTn id="140" presetID="16" presetClass="entr" presetSubtype="21" fill="hold" grpId="0" nodeType="clickEffect">
                                  <p:stCondLst>
                                    <p:cond delay="0"/>
                                  </p:stCondLst>
                                  <p:childTnLst>
                                    <p:set>
                                      <p:cBhvr>
                                        <p:cTn id="141" dur="1" fill="hold">
                                          <p:stCondLst>
                                            <p:cond delay="0"/>
                                          </p:stCondLst>
                                        </p:cTn>
                                        <p:tgtEl>
                                          <p:spTgt spid="1103"/>
                                        </p:tgtEl>
                                        <p:attrNameLst>
                                          <p:attrName>style.visibility</p:attrName>
                                        </p:attrNameLst>
                                      </p:cBhvr>
                                      <p:to>
                                        <p:strVal val="visible"/>
                                      </p:to>
                                    </p:set>
                                    <p:animEffect transition="in" filter="barn(inVertical)">
                                      <p:cBhvr>
                                        <p:cTn id="142" dur="500"/>
                                        <p:tgtEl>
                                          <p:spTgt spid="1103"/>
                                        </p:tgtEl>
                                      </p:cBhvr>
                                    </p:animEffect>
                                  </p:childTnLst>
                                </p:cTn>
                              </p:par>
                              <p:par>
                                <p:cTn id="143" presetID="22" presetClass="entr" presetSubtype="4" fill="hold" nodeType="withEffect">
                                  <p:stCondLst>
                                    <p:cond delay="0"/>
                                  </p:stCondLst>
                                  <p:childTnLst>
                                    <p:set>
                                      <p:cBhvr>
                                        <p:cTn id="144" dur="1" fill="hold">
                                          <p:stCondLst>
                                            <p:cond delay="0"/>
                                          </p:stCondLst>
                                        </p:cTn>
                                        <p:tgtEl>
                                          <p:spTgt spid="1099"/>
                                        </p:tgtEl>
                                        <p:attrNameLst>
                                          <p:attrName>style.visibility</p:attrName>
                                        </p:attrNameLst>
                                      </p:cBhvr>
                                      <p:to>
                                        <p:strVal val="visible"/>
                                      </p:to>
                                    </p:set>
                                    <p:animEffect transition="in" filter="wipe(down)">
                                      <p:cBhvr>
                                        <p:cTn id="145" dur="500"/>
                                        <p:tgtEl>
                                          <p:spTgt spid="1099"/>
                                        </p:tgtEl>
                                      </p:cBhvr>
                                    </p:animEffect>
                                  </p:childTnLst>
                                </p:cTn>
                              </p:par>
                            </p:childTnLst>
                          </p:cTn>
                        </p:par>
                      </p:childTnLst>
                    </p:cTn>
                  </p:par>
                  <p:par>
                    <p:cTn id="146" fill="hold">
                      <p:stCondLst>
                        <p:cond delay="indefinite"/>
                      </p:stCondLst>
                      <p:childTnLst>
                        <p:par>
                          <p:cTn id="147" fill="hold">
                            <p:stCondLst>
                              <p:cond delay="0"/>
                            </p:stCondLst>
                            <p:childTnLst>
                              <p:par>
                                <p:cTn id="148" presetID="16" presetClass="entr" presetSubtype="21" fill="hold" grpId="0" nodeType="clickEffect">
                                  <p:stCondLst>
                                    <p:cond delay="0"/>
                                  </p:stCondLst>
                                  <p:childTnLst>
                                    <p:set>
                                      <p:cBhvr>
                                        <p:cTn id="149" dur="1" fill="hold">
                                          <p:stCondLst>
                                            <p:cond delay="0"/>
                                          </p:stCondLst>
                                        </p:cTn>
                                        <p:tgtEl>
                                          <p:spTgt spid="1104"/>
                                        </p:tgtEl>
                                        <p:attrNameLst>
                                          <p:attrName>style.visibility</p:attrName>
                                        </p:attrNameLst>
                                      </p:cBhvr>
                                      <p:to>
                                        <p:strVal val="visible"/>
                                      </p:to>
                                    </p:set>
                                    <p:animEffect transition="in" filter="barn(inVertical)">
                                      <p:cBhvr>
                                        <p:cTn id="150" dur="500"/>
                                        <p:tgtEl>
                                          <p:spTgt spid="1104"/>
                                        </p:tgtEl>
                                      </p:cBhvr>
                                    </p:animEffect>
                                  </p:childTnLst>
                                </p:cTn>
                              </p:par>
                              <p:par>
                                <p:cTn id="151" presetID="22" presetClass="entr" presetSubtype="4" fill="hold" nodeType="withEffect">
                                  <p:stCondLst>
                                    <p:cond delay="0"/>
                                  </p:stCondLst>
                                  <p:childTnLst>
                                    <p:set>
                                      <p:cBhvr>
                                        <p:cTn id="152" dur="1" fill="hold">
                                          <p:stCondLst>
                                            <p:cond delay="0"/>
                                          </p:stCondLst>
                                        </p:cTn>
                                        <p:tgtEl>
                                          <p:spTgt spid="1102"/>
                                        </p:tgtEl>
                                        <p:attrNameLst>
                                          <p:attrName>style.visibility</p:attrName>
                                        </p:attrNameLst>
                                      </p:cBhvr>
                                      <p:to>
                                        <p:strVal val="visible"/>
                                      </p:to>
                                    </p:set>
                                    <p:animEffect transition="in" filter="wipe(down)">
                                      <p:cBhvr>
                                        <p:cTn id="153" dur="500"/>
                                        <p:tgtEl>
                                          <p:spTgt spid="1102"/>
                                        </p:tgtEl>
                                      </p:cBhvr>
                                    </p:animEffect>
                                  </p:childTnLst>
                                </p:cTn>
                              </p:par>
                            </p:childTnLst>
                          </p:cTn>
                        </p:par>
                      </p:childTnLst>
                    </p:cTn>
                  </p:par>
                  <p:par>
                    <p:cTn id="154" fill="hold">
                      <p:stCondLst>
                        <p:cond delay="indefinite"/>
                      </p:stCondLst>
                      <p:childTnLst>
                        <p:par>
                          <p:cTn id="155" fill="hold">
                            <p:stCondLst>
                              <p:cond delay="0"/>
                            </p:stCondLst>
                            <p:childTnLst>
                              <p:par>
                                <p:cTn id="156" presetID="42" presetClass="entr" presetSubtype="0" fill="hold" nodeType="clickEffect">
                                  <p:stCondLst>
                                    <p:cond delay="0"/>
                                  </p:stCondLst>
                                  <p:childTnLst>
                                    <p:set>
                                      <p:cBhvr>
                                        <p:cTn id="157" dur="1" fill="hold">
                                          <p:stCondLst>
                                            <p:cond delay="0"/>
                                          </p:stCondLst>
                                        </p:cTn>
                                        <p:tgtEl>
                                          <p:spTgt spid="1105">
                                            <p:txEl>
                                              <p:pRg st="0" end="0"/>
                                            </p:txEl>
                                          </p:spTgt>
                                        </p:tgtEl>
                                        <p:attrNameLst>
                                          <p:attrName>style.visibility</p:attrName>
                                        </p:attrNameLst>
                                      </p:cBhvr>
                                      <p:to>
                                        <p:strVal val="visible"/>
                                      </p:to>
                                    </p:set>
                                    <p:animEffect transition="in" filter="fade">
                                      <p:cBhvr>
                                        <p:cTn id="158" dur="1000"/>
                                        <p:tgtEl>
                                          <p:spTgt spid="1105">
                                            <p:txEl>
                                              <p:pRg st="0" end="0"/>
                                            </p:txEl>
                                          </p:spTgt>
                                        </p:tgtEl>
                                      </p:cBhvr>
                                    </p:animEffect>
                                    <p:anim calcmode="lin" valueType="num">
                                      <p:cBhvr>
                                        <p:cTn id="159" dur="1000" fill="hold"/>
                                        <p:tgtEl>
                                          <p:spTgt spid="1105">
                                            <p:txEl>
                                              <p:pRg st="0" end="0"/>
                                            </p:txEl>
                                          </p:spTgt>
                                        </p:tgtEl>
                                        <p:attrNameLst>
                                          <p:attrName>ppt_x</p:attrName>
                                        </p:attrNameLst>
                                      </p:cBhvr>
                                      <p:tavLst>
                                        <p:tav tm="0">
                                          <p:val>
                                            <p:strVal val="#ppt_x"/>
                                          </p:val>
                                        </p:tav>
                                        <p:tav tm="100000">
                                          <p:val>
                                            <p:strVal val="#ppt_x"/>
                                          </p:val>
                                        </p:tav>
                                      </p:tavLst>
                                    </p:anim>
                                    <p:anim calcmode="lin" valueType="num">
                                      <p:cBhvr>
                                        <p:cTn id="160" dur="1000" fill="hold"/>
                                        <p:tgtEl>
                                          <p:spTgt spid="1105">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1" grpId="0" animBg="1"/>
      <p:bldP spid="32" grpId="0" animBg="1"/>
      <p:bldP spid="33" grpId="0" animBg="1"/>
      <p:bldP spid="34" grpId="0" animBg="1"/>
      <p:bldP spid="35" grpId="0" animBg="1"/>
      <p:bldP spid="47" grpId="0"/>
      <p:bldP spid="48" grpId="0"/>
      <p:bldP spid="49" grpId="0"/>
      <p:bldP spid="50" grpId="0"/>
      <p:bldP spid="51" grpId="0"/>
      <p:bldP spid="52" grpId="0"/>
      <p:bldP spid="53" grpId="0"/>
      <p:bldP spid="54" grpId="0" animBg="1"/>
      <p:bldP spid="55" grpId="0" animBg="1"/>
      <p:bldP spid="56" grpId="0" animBg="1"/>
      <p:bldP spid="57" grpId="0" animBg="1"/>
      <p:bldP spid="58" grpId="0" animBg="1"/>
      <p:bldP spid="59" grpId="0" animBg="1"/>
      <p:bldP spid="1092" grpId="0"/>
      <p:bldP spid="1096" grpId="0"/>
      <p:bldP spid="1103" grpId="0"/>
      <p:bldP spid="1104"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2252"/>
        <p:cNvGrpSpPr/>
        <p:nvPr/>
      </p:nvGrpSpPr>
      <p:grpSpPr>
        <a:xfrm>
          <a:off x="0" y="0"/>
          <a:ext cx="0" cy="0"/>
          <a:chOff x="0" y="0"/>
          <a:chExt cx="0" cy="0"/>
        </a:xfrm>
      </p:grpSpPr>
      <p:sp>
        <p:nvSpPr>
          <p:cNvPr id="2253" name="Google Shape;2253;p54"/>
          <p:cNvSpPr txBox="1">
            <a:spLocks noGrp="1"/>
          </p:cNvSpPr>
          <p:nvPr>
            <p:ph type="title"/>
          </p:nvPr>
        </p:nvSpPr>
        <p:spPr>
          <a:xfrm>
            <a:off x="1400100" y="604850"/>
            <a:ext cx="63438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DFS vs BFS</a:t>
            </a:r>
            <a:endParaRPr dirty="0"/>
          </a:p>
        </p:txBody>
      </p:sp>
      <mc:AlternateContent xmlns:mc="http://schemas.openxmlformats.org/markup-compatibility/2006">
        <mc:Choice xmlns:a14="http://schemas.microsoft.com/office/drawing/2010/main" Requires="a14">
          <p:graphicFrame>
            <p:nvGraphicFramePr>
              <p:cNvPr id="2254" name="Google Shape;2254;p54"/>
              <p:cNvGraphicFramePr/>
              <p:nvPr>
                <p:extLst>
                  <p:ext uri="{D42A27DB-BD31-4B8C-83A1-F6EECF244321}">
                    <p14:modId xmlns:p14="http://schemas.microsoft.com/office/powerpoint/2010/main" val="2534334524"/>
                  </p:ext>
                </p:extLst>
              </p:nvPr>
            </p:nvGraphicFramePr>
            <p:xfrm>
              <a:off x="878587" y="1497342"/>
              <a:ext cx="7386825" cy="2890751"/>
            </p:xfrm>
            <a:graphic>
              <a:graphicData uri="http://schemas.openxmlformats.org/drawingml/2006/table">
                <a:tbl>
                  <a:tblPr>
                    <a:noFill/>
                    <a:tableStyleId>{98E1DCD4-6338-4EA8-9A24-AE6B7FA22AD9}</a:tableStyleId>
                  </a:tblPr>
                  <a:tblGrid>
                    <a:gridCol w="1912399">
                      <a:extLst>
                        <a:ext uri="{9D8B030D-6E8A-4147-A177-3AD203B41FA5}">
                          <a16:colId xmlns:a16="http://schemas.microsoft.com/office/drawing/2014/main" val="20000"/>
                        </a:ext>
                      </a:extLst>
                    </a:gridCol>
                    <a:gridCol w="2829351">
                      <a:extLst>
                        <a:ext uri="{9D8B030D-6E8A-4147-A177-3AD203B41FA5}">
                          <a16:colId xmlns:a16="http://schemas.microsoft.com/office/drawing/2014/main" val="20001"/>
                        </a:ext>
                      </a:extLst>
                    </a:gridCol>
                    <a:gridCol w="2645075">
                      <a:extLst>
                        <a:ext uri="{9D8B030D-6E8A-4147-A177-3AD203B41FA5}">
                          <a16:colId xmlns:a16="http://schemas.microsoft.com/office/drawing/2014/main" val="20002"/>
                        </a:ext>
                      </a:extLst>
                    </a:gridCol>
                  </a:tblGrid>
                  <a:tr h="558341">
                    <a:tc>
                      <a:txBody>
                        <a:bodyPr/>
                        <a:lstStyle/>
                        <a:p>
                          <a:pPr marL="0" lvl="0" indent="0" algn="ctr" rtl="0">
                            <a:spcBef>
                              <a:spcPts val="0"/>
                            </a:spcBef>
                            <a:spcAft>
                              <a:spcPts val="0"/>
                            </a:spcAft>
                            <a:buNone/>
                          </a:pPr>
                          <a:endParaRPr sz="2200" dirty="0">
                            <a:solidFill>
                              <a:schemeClr val="dk1"/>
                            </a:solidFill>
                            <a:latin typeface="Raleway"/>
                            <a:ea typeface="Raleway"/>
                            <a:cs typeface="Raleway"/>
                            <a:sym typeface="Raleway"/>
                          </a:endParaRPr>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2200" dirty="0">
                              <a:solidFill>
                                <a:schemeClr val="dk1"/>
                              </a:solidFill>
                              <a:latin typeface="Raleway"/>
                              <a:ea typeface="Raleway"/>
                              <a:cs typeface="Raleway"/>
                              <a:sym typeface="Raleway"/>
                            </a:rPr>
                            <a:t>DFS</a:t>
                          </a:r>
                          <a:endParaRPr sz="2200" dirty="0">
                            <a:solidFill>
                              <a:schemeClr val="dk1"/>
                            </a:solidFill>
                            <a:latin typeface="Raleway"/>
                            <a:ea typeface="Raleway"/>
                            <a:cs typeface="Raleway"/>
                            <a:sym typeface="Raleway"/>
                          </a:endParaRPr>
                        </a:p>
                      </a:txBody>
                      <a:tcPr marL="91425" marR="91425" marT="91425" marB="91425"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2200" dirty="0">
                              <a:solidFill>
                                <a:schemeClr val="dk1"/>
                              </a:solidFill>
                              <a:latin typeface="Raleway"/>
                              <a:ea typeface="Raleway"/>
                              <a:cs typeface="Raleway"/>
                              <a:sym typeface="Raleway"/>
                            </a:rPr>
                            <a:t>BFS</a:t>
                          </a:r>
                          <a:endParaRPr sz="2200" dirty="0">
                            <a:solidFill>
                              <a:schemeClr val="dk1"/>
                            </a:solidFill>
                            <a:latin typeface="Raleway"/>
                            <a:ea typeface="Raleway"/>
                            <a:cs typeface="Raleway"/>
                            <a:sym typeface="Raleway"/>
                          </a:endParaRPr>
                        </a:p>
                      </a:txBody>
                      <a:tcPr marL="91425" marR="91425" marT="91425" marB="914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503700">
                    <a:tc>
                      <a:txBody>
                        <a:bodyPr/>
                        <a:lstStyle/>
                        <a:p>
                          <a:pPr marL="0" lvl="0" indent="0" algn="ctr" rtl="0">
                            <a:spcBef>
                              <a:spcPts val="0"/>
                            </a:spcBef>
                            <a:spcAft>
                              <a:spcPts val="0"/>
                            </a:spcAft>
                            <a:buNone/>
                          </a:pPr>
                          <a:r>
                            <a:rPr lang="en" dirty="0">
                              <a:solidFill>
                                <a:schemeClr val="dk1"/>
                              </a:solidFill>
                              <a:latin typeface="DM Sans"/>
                              <a:ea typeface="DM Sans"/>
                              <a:cs typeface="DM Sans"/>
                              <a:sym typeface="DM Sans"/>
                            </a:rPr>
                            <a:t>Data Structure</a:t>
                          </a:r>
                          <a:endParaRPr dirty="0">
                            <a:solidFill>
                              <a:schemeClr val="dk1"/>
                            </a:solidFill>
                            <a:latin typeface="DM Sans"/>
                            <a:ea typeface="DM Sans"/>
                            <a:cs typeface="DM Sans"/>
                            <a:sym typeface="DM Sans"/>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US" dirty="0">
                              <a:solidFill>
                                <a:schemeClr val="dk1"/>
                              </a:solidFill>
                              <a:latin typeface="DM Sans"/>
                              <a:ea typeface="DM Sans"/>
                              <a:cs typeface="DM Sans"/>
                              <a:sym typeface="DM Sans"/>
                            </a:rPr>
                            <a:t>S</a:t>
                          </a:r>
                          <a:r>
                            <a:rPr lang="en" dirty="0">
                              <a:solidFill>
                                <a:schemeClr val="dk1"/>
                              </a:solidFill>
                              <a:latin typeface="DM Sans"/>
                              <a:ea typeface="DM Sans"/>
                              <a:cs typeface="DM Sans"/>
                              <a:sym typeface="DM Sans"/>
                            </a:rPr>
                            <a:t>tack</a:t>
                          </a:r>
                          <a:endParaRPr dirty="0">
                            <a:solidFill>
                              <a:schemeClr val="dk1"/>
                            </a:solidFill>
                            <a:latin typeface="DM Sans"/>
                            <a:ea typeface="DM Sans"/>
                            <a:cs typeface="DM Sans"/>
                            <a:sym typeface="DM Sans"/>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dirty="0">
                              <a:solidFill>
                                <a:schemeClr val="dk1"/>
                              </a:solidFill>
                              <a:latin typeface="DM Sans"/>
                              <a:ea typeface="DM Sans"/>
                              <a:cs typeface="DM Sans"/>
                              <a:sym typeface="DM Sans"/>
                            </a:rPr>
                            <a:t>Queue</a:t>
                          </a:r>
                          <a:endParaRPr dirty="0">
                            <a:solidFill>
                              <a:schemeClr val="dk1"/>
                            </a:solidFill>
                            <a:latin typeface="DM Sans"/>
                            <a:ea typeface="DM Sans"/>
                            <a:cs typeface="DM Sans"/>
                            <a:sym typeface="DM Sans"/>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503700">
                    <a:tc>
                      <a:txBody>
                        <a:bodyPr/>
                        <a:lstStyle/>
                        <a:p>
                          <a:pPr marL="0" lvl="0" indent="0" algn="ctr" rtl="0">
                            <a:spcBef>
                              <a:spcPts val="0"/>
                            </a:spcBef>
                            <a:spcAft>
                              <a:spcPts val="0"/>
                            </a:spcAft>
                            <a:buNone/>
                          </a:pPr>
                          <a:r>
                            <a:rPr lang="en" dirty="0">
                              <a:solidFill>
                                <a:schemeClr val="dk1"/>
                              </a:solidFill>
                              <a:latin typeface="DM Sans"/>
                              <a:ea typeface="DM Sans"/>
                              <a:cs typeface="DM Sans"/>
                              <a:sym typeface="DM Sans"/>
                            </a:rPr>
                            <a:t>Number of vertex ordering</a:t>
                          </a:r>
                          <a:endParaRPr dirty="0">
                            <a:solidFill>
                              <a:schemeClr val="dk1"/>
                            </a:solidFill>
                            <a:latin typeface="DM Sans"/>
                            <a:ea typeface="DM Sans"/>
                            <a:cs typeface="DM Sans"/>
                            <a:sym typeface="DM Sans"/>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dirty="0">
                              <a:solidFill>
                                <a:schemeClr val="dk1"/>
                              </a:solidFill>
                              <a:latin typeface="DM Sans"/>
                              <a:ea typeface="DM Sans"/>
                              <a:cs typeface="DM Sans"/>
                              <a:sym typeface="DM Sans"/>
                            </a:rPr>
                            <a:t>2 (in and out)</a:t>
                          </a:r>
                          <a:endParaRPr dirty="0">
                            <a:solidFill>
                              <a:schemeClr val="dk1"/>
                            </a:solidFill>
                            <a:latin typeface="DM Sans"/>
                            <a:ea typeface="DM Sans"/>
                            <a:cs typeface="DM Sans"/>
                            <a:sym typeface="DM Sans"/>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dirty="0">
                              <a:solidFill>
                                <a:schemeClr val="dk1"/>
                              </a:solidFill>
                              <a:latin typeface="DM Sans"/>
                              <a:ea typeface="DM Sans"/>
                              <a:cs typeface="DM Sans"/>
                              <a:sym typeface="DM Sans"/>
                            </a:rPr>
                            <a:t>1 (in)</a:t>
                          </a:r>
                          <a:endParaRPr dirty="0">
                            <a:solidFill>
                              <a:schemeClr val="dk1"/>
                            </a:solidFill>
                            <a:latin typeface="DM Sans"/>
                            <a:ea typeface="DM Sans"/>
                            <a:cs typeface="DM Sans"/>
                            <a:sym typeface="DM Sans"/>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503700">
                    <a:tc>
                      <a:txBody>
                        <a:bodyPr/>
                        <a:lstStyle/>
                        <a:p>
                          <a:pPr marL="0" lvl="0" indent="0" algn="ctr" rtl="0">
                            <a:spcBef>
                              <a:spcPts val="0"/>
                            </a:spcBef>
                            <a:spcAft>
                              <a:spcPts val="0"/>
                            </a:spcAft>
                            <a:buNone/>
                          </a:pPr>
                          <a:r>
                            <a:rPr lang="en" dirty="0">
                              <a:solidFill>
                                <a:schemeClr val="dk1"/>
                              </a:solidFill>
                              <a:latin typeface="DM Sans"/>
                              <a:ea typeface="DM Sans"/>
                              <a:cs typeface="DM Sans"/>
                              <a:sym typeface="DM Sans"/>
                            </a:rPr>
                            <a:t>Complexity for adjacency matrix</a:t>
                          </a:r>
                          <a:endParaRPr dirty="0">
                            <a:solidFill>
                              <a:schemeClr val="dk1"/>
                            </a:solidFill>
                            <a:latin typeface="DM Sans"/>
                            <a:ea typeface="DM Sans"/>
                            <a:cs typeface="DM Sans"/>
                            <a:sym typeface="DM Sans"/>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14:m>
                            <m:oMathPara xmlns:m="http://schemas.openxmlformats.org/officeDocument/2006/math">
                              <m:oMathParaPr>
                                <m:jc m:val="centerGroup"/>
                              </m:oMathParaPr>
                              <m:oMath xmlns:m="http://schemas.openxmlformats.org/officeDocument/2006/math">
                                <m:r>
                                  <a:rPr lang="en" i="1" dirty="0" smtClean="0">
                                    <a:solidFill>
                                      <a:schemeClr val="dk1"/>
                                    </a:solidFill>
                                    <a:latin typeface="Cambria Math" panose="02040503050406030204" pitchFamily="18" charset="0"/>
                                    <a:ea typeface="DM Sans"/>
                                    <a:cs typeface="DM Sans"/>
                                    <a:sym typeface="DM Sans"/>
                                  </a:rPr>
                                  <m:t>𝑂</m:t>
                                </m:r>
                                <m:d>
                                  <m:dPr>
                                    <m:ctrlPr>
                                      <a:rPr lang="en" i="1" dirty="0" smtClean="0">
                                        <a:solidFill>
                                          <a:schemeClr val="dk1"/>
                                        </a:solidFill>
                                        <a:latin typeface="Cambria Math" panose="02040503050406030204" pitchFamily="18" charset="0"/>
                                        <a:ea typeface="DM Sans"/>
                                        <a:cs typeface="DM Sans"/>
                                        <a:sym typeface="DM Sans"/>
                                      </a:rPr>
                                    </m:ctrlPr>
                                  </m:dPr>
                                  <m:e>
                                    <m:sSup>
                                      <m:sSupPr>
                                        <m:ctrlPr>
                                          <a:rPr lang="en" i="1" dirty="0" smtClean="0">
                                            <a:solidFill>
                                              <a:schemeClr val="dk1"/>
                                            </a:solidFill>
                                            <a:latin typeface="Cambria Math" panose="02040503050406030204" pitchFamily="18" charset="0"/>
                                            <a:ea typeface="DM Sans"/>
                                            <a:cs typeface="DM Sans"/>
                                            <a:sym typeface="DM Sans"/>
                                          </a:rPr>
                                        </m:ctrlPr>
                                      </m:sSupPr>
                                      <m:e>
                                        <m:d>
                                          <m:dPr>
                                            <m:begChr m:val="|"/>
                                            <m:endChr m:val="|"/>
                                            <m:ctrlPr>
                                              <a:rPr lang="en" i="1" dirty="0" smtClean="0">
                                                <a:solidFill>
                                                  <a:schemeClr val="dk1"/>
                                                </a:solidFill>
                                                <a:latin typeface="Cambria Math" panose="02040503050406030204" pitchFamily="18" charset="0"/>
                                                <a:ea typeface="DM Sans"/>
                                                <a:cs typeface="DM Sans"/>
                                                <a:sym typeface="DM Sans"/>
                                              </a:rPr>
                                            </m:ctrlPr>
                                          </m:dPr>
                                          <m:e>
                                            <m:r>
                                              <a:rPr lang="en" i="1" dirty="0" smtClean="0">
                                                <a:solidFill>
                                                  <a:schemeClr val="dk1"/>
                                                </a:solidFill>
                                                <a:latin typeface="Cambria Math" panose="02040503050406030204" pitchFamily="18" charset="0"/>
                                                <a:ea typeface="DM Sans"/>
                                                <a:cs typeface="DM Sans"/>
                                                <a:sym typeface="DM Sans"/>
                                              </a:rPr>
                                              <m:t>𝑉</m:t>
                                            </m:r>
                                          </m:e>
                                        </m:d>
                                      </m:e>
                                      <m:sup>
                                        <m:r>
                                          <a:rPr lang="en" i="1" dirty="0" smtClean="0">
                                            <a:solidFill>
                                              <a:schemeClr val="dk1"/>
                                            </a:solidFill>
                                            <a:latin typeface="Cambria Math" panose="02040503050406030204" pitchFamily="18" charset="0"/>
                                            <a:ea typeface="DM Sans"/>
                                            <a:cs typeface="DM Sans"/>
                                            <a:sym typeface="DM Sans"/>
                                          </a:rPr>
                                          <m:t>2</m:t>
                                        </m:r>
                                      </m:sup>
                                    </m:sSup>
                                  </m:e>
                                </m:d>
                              </m:oMath>
                            </m:oMathPara>
                          </a14:m>
                          <a:endParaRPr dirty="0">
                            <a:solidFill>
                              <a:schemeClr val="dk1"/>
                            </a:solidFill>
                            <a:latin typeface="DM Sans"/>
                            <a:ea typeface="DM Sans"/>
                            <a:cs typeface="DM Sans"/>
                            <a:sym typeface="DM Sans"/>
                          </a:endParaRPr>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14:m>
                            <m:oMathPara xmlns:m="http://schemas.openxmlformats.org/officeDocument/2006/math">
                              <m:oMathParaPr>
                                <m:jc m:val="centerGroup"/>
                              </m:oMathParaPr>
                              <m:oMath xmlns:m="http://schemas.openxmlformats.org/officeDocument/2006/math">
                                <m:r>
                                  <a:rPr lang="en" i="1" dirty="0" smtClean="0">
                                    <a:solidFill>
                                      <a:schemeClr val="dk1"/>
                                    </a:solidFill>
                                    <a:latin typeface="Cambria Math" panose="02040503050406030204" pitchFamily="18" charset="0"/>
                                    <a:ea typeface="DM Sans"/>
                                    <a:cs typeface="DM Sans"/>
                                    <a:sym typeface="DM Sans"/>
                                  </a:rPr>
                                  <m:t>𝑂</m:t>
                                </m:r>
                                <m:d>
                                  <m:dPr>
                                    <m:ctrlPr>
                                      <a:rPr lang="en" i="1" dirty="0" smtClean="0">
                                        <a:solidFill>
                                          <a:schemeClr val="dk1"/>
                                        </a:solidFill>
                                        <a:latin typeface="Cambria Math" panose="02040503050406030204" pitchFamily="18" charset="0"/>
                                        <a:ea typeface="DM Sans"/>
                                        <a:cs typeface="DM Sans"/>
                                        <a:sym typeface="DM Sans"/>
                                      </a:rPr>
                                    </m:ctrlPr>
                                  </m:dPr>
                                  <m:e>
                                    <m:sSup>
                                      <m:sSupPr>
                                        <m:ctrlPr>
                                          <a:rPr lang="en" i="1" dirty="0" smtClean="0">
                                            <a:solidFill>
                                              <a:schemeClr val="dk1"/>
                                            </a:solidFill>
                                            <a:latin typeface="Cambria Math" panose="02040503050406030204" pitchFamily="18" charset="0"/>
                                            <a:ea typeface="DM Sans"/>
                                            <a:cs typeface="DM Sans"/>
                                            <a:sym typeface="DM Sans"/>
                                          </a:rPr>
                                        </m:ctrlPr>
                                      </m:sSupPr>
                                      <m:e>
                                        <m:d>
                                          <m:dPr>
                                            <m:begChr m:val="|"/>
                                            <m:endChr m:val="|"/>
                                            <m:ctrlPr>
                                              <a:rPr lang="en" i="1" dirty="0" smtClean="0">
                                                <a:solidFill>
                                                  <a:schemeClr val="dk1"/>
                                                </a:solidFill>
                                                <a:latin typeface="Cambria Math" panose="02040503050406030204" pitchFamily="18" charset="0"/>
                                                <a:ea typeface="DM Sans"/>
                                                <a:cs typeface="DM Sans"/>
                                                <a:sym typeface="DM Sans"/>
                                              </a:rPr>
                                            </m:ctrlPr>
                                          </m:dPr>
                                          <m:e>
                                            <m:r>
                                              <a:rPr lang="en" i="1" dirty="0" smtClean="0">
                                                <a:solidFill>
                                                  <a:schemeClr val="dk1"/>
                                                </a:solidFill>
                                                <a:latin typeface="Cambria Math" panose="02040503050406030204" pitchFamily="18" charset="0"/>
                                                <a:ea typeface="DM Sans"/>
                                                <a:cs typeface="DM Sans"/>
                                                <a:sym typeface="DM Sans"/>
                                              </a:rPr>
                                              <m:t>𝑉</m:t>
                                            </m:r>
                                          </m:e>
                                        </m:d>
                                      </m:e>
                                      <m:sup>
                                        <m:r>
                                          <a:rPr lang="en" i="1" dirty="0" smtClean="0">
                                            <a:solidFill>
                                              <a:schemeClr val="dk1"/>
                                            </a:solidFill>
                                            <a:latin typeface="Cambria Math" panose="02040503050406030204" pitchFamily="18" charset="0"/>
                                            <a:ea typeface="DM Sans"/>
                                            <a:cs typeface="DM Sans"/>
                                            <a:sym typeface="DM Sans"/>
                                          </a:rPr>
                                          <m:t>2</m:t>
                                        </m:r>
                                      </m:sup>
                                    </m:sSup>
                                  </m:e>
                                </m:d>
                              </m:oMath>
                            </m:oMathPara>
                          </a14:m>
                          <a:endParaRPr dirty="0">
                            <a:solidFill>
                              <a:schemeClr val="dk1"/>
                            </a:solidFill>
                            <a:latin typeface="DM Sans"/>
                            <a:ea typeface="DM Sans"/>
                            <a:cs typeface="DM Sans"/>
                            <a:sym typeface="DM Sans"/>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r h="503700">
                    <a:tc>
                      <a:txBody>
                        <a:bodyPr/>
                        <a:lstStyle/>
                        <a:p>
                          <a:pPr marL="0" lvl="0" indent="0" algn="ctr" rtl="0">
                            <a:spcBef>
                              <a:spcPts val="0"/>
                            </a:spcBef>
                            <a:spcAft>
                              <a:spcPts val="0"/>
                            </a:spcAft>
                            <a:buNone/>
                          </a:pPr>
                          <a:r>
                            <a:rPr lang="en-US" dirty="0">
                              <a:solidFill>
                                <a:schemeClr val="dk1"/>
                              </a:solidFill>
                              <a:latin typeface="DM Sans"/>
                              <a:ea typeface="DM Sans"/>
                              <a:cs typeface="DM Sans"/>
                              <a:sym typeface="DM Sans"/>
                            </a:rPr>
                            <a:t>Complexity for adjacency lists</a:t>
                          </a:r>
                          <a:endParaRPr dirty="0">
                            <a:solidFill>
                              <a:schemeClr val="dk1"/>
                            </a:solidFill>
                            <a:latin typeface="DM Sans"/>
                            <a:ea typeface="DM Sans"/>
                            <a:cs typeface="DM Sans"/>
                            <a:sym typeface="DM Sans"/>
                          </a:endParaRPr>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14:m>
                            <m:oMathPara xmlns:m="http://schemas.openxmlformats.org/officeDocument/2006/math">
                              <m:oMathParaPr>
                                <m:jc m:val="centerGroup"/>
                              </m:oMathParaPr>
                              <m:oMath xmlns:m="http://schemas.openxmlformats.org/officeDocument/2006/math">
                                <m:r>
                                  <a:rPr lang="en-US" i="1" dirty="0" smtClean="0">
                                    <a:solidFill>
                                      <a:schemeClr val="dk1"/>
                                    </a:solidFill>
                                    <a:latin typeface="Cambria Math" panose="02040503050406030204" pitchFamily="18" charset="0"/>
                                    <a:ea typeface="DM Sans"/>
                                    <a:cs typeface="DM Sans"/>
                                    <a:sym typeface="DM Sans"/>
                                  </a:rPr>
                                  <m:t>𝑂</m:t>
                                </m:r>
                                <m:d>
                                  <m:dPr>
                                    <m:ctrlPr>
                                      <a:rPr lang="en-US" i="1" dirty="0" smtClean="0">
                                        <a:solidFill>
                                          <a:schemeClr val="dk1"/>
                                        </a:solidFill>
                                        <a:latin typeface="Cambria Math" panose="02040503050406030204" pitchFamily="18" charset="0"/>
                                        <a:ea typeface="DM Sans"/>
                                        <a:cs typeface="DM Sans"/>
                                        <a:sym typeface="DM Sans"/>
                                      </a:rPr>
                                    </m:ctrlPr>
                                  </m:dPr>
                                  <m:e>
                                    <m:d>
                                      <m:dPr>
                                        <m:begChr m:val="|"/>
                                        <m:endChr m:val="|"/>
                                        <m:ctrlPr>
                                          <a:rPr lang="en-US" i="1" dirty="0" smtClean="0">
                                            <a:solidFill>
                                              <a:schemeClr val="dk1"/>
                                            </a:solidFill>
                                            <a:latin typeface="Cambria Math" panose="02040503050406030204" pitchFamily="18" charset="0"/>
                                            <a:ea typeface="DM Sans"/>
                                            <a:cs typeface="DM Sans"/>
                                            <a:sym typeface="DM Sans"/>
                                          </a:rPr>
                                        </m:ctrlPr>
                                      </m:dPr>
                                      <m:e>
                                        <m:r>
                                          <a:rPr lang="en-US" i="1" dirty="0" smtClean="0">
                                            <a:solidFill>
                                              <a:schemeClr val="dk1"/>
                                            </a:solidFill>
                                            <a:latin typeface="Cambria Math" panose="02040503050406030204" pitchFamily="18" charset="0"/>
                                            <a:ea typeface="DM Sans"/>
                                            <a:cs typeface="DM Sans"/>
                                            <a:sym typeface="DM Sans"/>
                                          </a:rPr>
                                          <m:t>𝑉</m:t>
                                        </m:r>
                                      </m:e>
                                    </m:d>
                                    <m:r>
                                      <a:rPr lang="en-US" i="1" dirty="0" smtClean="0">
                                        <a:solidFill>
                                          <a:schemeClr val="dk1"/>
                                        </a:solidFill>
                                        <a:latin typeface="Cambria Math" panose="02040503050406030204" pitchFamily="18" charset="0"/>
                                        <a:ea typeface="DM Sans"/>
                                        <a:cs typeface="DM Sans"/>
                                        <a:sym typeface="DM Sans"/>
                                      </a:rPr>
                                      <m:t>+ </m:t>
                                    </m:r>
                                    <m:d>
                                      <m:dPr>
                                        <m:begChr m:val="|"/>
                                        <m:endChr m:val="|"/>
                                        <m:ctrlPr>
                                          <a:rPr lang="en-US" i="1" dirty="0" smtClean="0">
                                            <a:solidFill>
                                              <a:schemeClr val="dk1"/>
                                            </a:solidFill>
                                            <a:latin typeface="Cambria Math" panose="02040503050406030204" pitchFamily="18" charset="0"/>
                                            <a:ea typeface="DM Sans"/>
                                            <a:cs typeface="DM Sans"/>
                                            <a:sym typeface="DM Sans"/>
                                          </a:rPr>
                                        </m:ctrlPr>
                                      </m:dPr>
                                      <m:e>
                                        <m:r>
                                          <a:rPr lang="en-US" i="1" dirty="0" smtClean="0">
                                            <a:solidFill>
                                              <a:schemeClr val="dk1"/>
                                            </a:solidFill>
                                            <a:latin typeface="Cambria Math" panose="02040503050406030204" pitchFamily="18" charset="0"/>
                                            <a:ea typeface="DM Sans"/>
                                            <a:cs typeface="DM Sans"/>
                                            <a:sym typeface="DM Sans"/>
                                          </a:rPr>
                                          <m:t>𝐸</m:t>
                                        </m:r>
                                      </m:e>
                                    </m:d>
                                  </m:e>
                                </m:d>
                              </m:oMath>
                            </m:oMathPara>
                          </a14:m>
                          <a:endParaRPr dirty="0">
                            <a:solidFill>
                              <a:schemeClr val="dk1"/>
                            </a:solidFill>
                            <a:latin typeface="DM Sans"/>
                            <a:ea typeface="DM Sans"/>
                            <a:cs typeface="DM Sans"/>
                            <a:sym typeface="DM Sans"/>
                          </a:endParaRPr>
                        </a:p>
                      </a:txBody>
                      <a:tcPr marL="91425" marR="91425" marT="91425" marB="91425"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14:m>
                            <m:oMathPara xmlns:m="http://schemas.openxmlformats.org/officeDocument/2006/math">
                              <m:oMathParaPr>
                                <m:jc m:val="centerGroup"/>
                              </m:oMathParaPr>
                              <m:oMath xmlns:m="http://schemas.openxmlformats.org/officeDocument/2006/math">
                                <m:r>
                                  <a:rPr lang="en-US" i="1" dirty="0" smtClean="0">
                                    <a:solidFill>
                                      <a:schemeClr val="dk1"/>
                                    </a:solidFill>
                                    <a:latin typeface="Cambria Math" panose="02040503050406030204" pitchFamily="18" charset="0"/>
                                    <a:ea typeface="DM Sans"/>
                                    <a:cs typeface="DM Sans"/>
                                    <a:sym typeface="DM Sans"/>
                                  </a:rPr>
                                  <m:t>𝑂</m:t>
                                </m:r>
                                <m:d>
                                  <m:dPr>
                                    <m:ctrlPr>
                                      <a:rPr lang="en-US" i="1" dirty="0" smtClean="0">
                                        <a:solidFill>
                                          <a:schemeClr val="dk1"/>
                                        </a:solidFill>
                                        <a:latin typeface="Cambria Math" panose="02040503050406030204" pitchFamily="18" charset="0"/>
                                        <a:ea typeface="DM Sans"/>
                                        <a:cs typeface="DM Sans"/>
                                        <a:sym typeface="DM Sans"/>
                                      </a:rPr>
                                    </m:ctrlPr>
                                  </m:dPr>
                                  <m:e>
                                    <m:d>
                                      <m:dPr>
                                        <m:begChr m:val="|"/>
                                        <m:endChr m:val="|"/>
                                        <m:ctrlPr>
                                          <a:rPr lang="en-US" i="1" dirty="0" smtClean="0">
                                            <a:solidFill>
                                              <a:schemeClr val="dk1"/>
                                            </a:solidFill>
                                            <a:latin typeface="Cambria Math" panose="02040503050406030204" pitchFamily="18" charset="0"/>
                                            <a:ea typeface="DM Sans"/>
                                            <a:cs typeface="DM Sans"/>
                                            <a:sym typeface="DM Sans"/>
                                          </a:rPr>
                                        </m:ctrlPr>
                                      </m:dPr>
                                      <m:e>
                                        <m:r>
                                          <a:rPr lang="en-US" i="1" dirty="0" smtClean="0">
                                            <a:solidFill>
                                              <a:schemeClr val="dk1"/>
                                            </a:solidFill>
                                            <a:latin typeface="Cambria Math" panose="02040503050406030204" pitchFamily="18" charset="0"/>
                                            <a:ea typeface="DM Sans"/>
                                            <a:cs typeface="DM Sans"/>
                                            <a:sym typeface="DM Sans"/>
                                          </a:rPr>
                                          <m:t>𝑉</m:t>
                                        </m:r>
                                      </m:e>
                                    </m:d>
                                    <m:r>
                                      <a:rPr lang="en-US" i="1" dirty="0" smtClean="0">
                                        <a:solidFill>
                                          <a:schemeClr val="dk1"/>
                                        </a:solidFill>
                                        <a:latin typeface="Cambria Math" panose="02040503050406030204" pitchFamily="18" charset="0"/>
                                        <a:ea typeface="DM Sans"/>
                                        <a:cs typeface="DM Sans"/>
                                        <a:sym typeface="DM Sans"/>
                                      </a:rPr>
                                      <m:t>+ </m:t>
                                    </m:r>
                                    <m:d>
                                      <m:dPr>
                                        <m:begChr m:val="|"/>
                                        <m:endChr m:val="|"/>
                                        <m:ctrlPr>
                                          <a:rPr lang="en-US" i="1" dirty="0" smtClean="0">
                                            <a:solidFill>
                                              <a:schemeClr val="dk1"/>
                                            </a:solidFill>
                                            <a:latin typeface="Cambria Math" panose="02040503050406030204" pitchFamily="18" charset="0"/>
                                            <a:ea typeface="DM Sans"/>
                                            <a:cs typeface="DM Sans"/>
                                            <a:sym typeface="DM Sans"/>
                                          </a:rPr>
                                        </m:ctrlPr>
                                      </m:dPr>
                                      <m:e>
                                        <m:r>
                                          <a:rPr lang="en-US" i="1" dirty="0" smtClean="0">
                                            <a:solidFill>
                                              <a:schemeClr val="dk1"/>
                                            </a:solidFill>
                                            <a:latin typeface="Cambria Math" panose="02040503050406030204" pitchFamily="18" charset="0"/>
                                            <a:ea typeface="DM Sans"/>
                                            <a:cs typeface="DM Sans"/>
                                            <a:sym typeface="DM Sans"/>
                                          </a:rPr>
                                          <m:t>𝐸</m:t>
                                        </m:r>
                                      </m:e>
                                    </m:d>
                                  </m:e>
                                </m:d>
                              </m:oMath>
                            </m:oMathPara>
                          </a14:m>
                          <a:endParaRPr dirty="0">
                            <a:solidFill>
                              <a:schemeClr val="dk1"/>
                            </a:solidFill>
                            <a:latin typeface="DM Sans"/>
                            <a:ea typeface="DM Sans"/>
                            <a:cs typeface="DM Sans"/>
                            <a:sym typeface="DM Sans"/>
                          </a:endParaRPr>
                        </a:p>
                      </a:txBody>
                      <a:tcPr marL="91425" marR="91425" marT="91425" marB="914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2412743495"/>
                      </a:ext>
                    </a:extLst>
                  </a:tr>
                </a:tbl>
              </a:graphicData>
            </a:graphic>
          </p:graphicFrame>
        </mc:Choice>
        <mc:Fallback>
          <p:graphicFrame>
            <p:nvGraphicFramePr>
              <p:cNvPr id="2254" name="Google Shape;2254;p54"/>
              <p:cNvGraphicFramePr/>
              <p:nvPr>
                <p:extLst>
                  <p:ext uri="{D42A27DB-BD31-4B8C-83A1-F6EECF244321}">
                    <p14:modId xmlns:p14="http://schemas.microsoft.com/office/powerpoint/2010/main" val="2534334524"/>
                  </p:ext>
                </p:extLst>
              </p:nvPr>
            </p:nvGraphicFramePr>
            <p:xfrm>
              <a:off x="878587" y="1497342"/>
              <a:ext cx="7386825" cy="2890751"/>
            </p:xfrm>
            <a:graphic>
              <a:graphicData uri="http://schemas.openxmlformats.org/drawingml/2006/table">
                <a:tbl>
                  <a:tblPr>
                    <a:noFill/>
                    <a:tableStyleId>{98E1DCD4-6338-4EA8-9A24-AE6B7FA22AD9}</a:tableStyleId>
                  </a:tblPr>
                  <a:tblGrid>
                    <a:gridCol w="1912399">
                      <a:extLst>
                        <a:ext uri="{9D8B030D-6E8A-4147-A177-3AD203B41FA5}">
                          <a16:colId xmlns:a16="http://schemas.microsoft.com/office/drawing/2014/main" val="20000"/>
                        </a:ext>
                      </a:extLst>
                    </a:gridCol>
                    <a:gridCol w="2829351">
                      <a:extLst>
                        <a:ext uri="{9D8B030D-6E8A-4147-A177-3AD203B41FA5}">
                          <a16:colId xmlns:a16="http://schemas.microsoft.com/office/drawing/2014/main" val="20001"/>
                        </a:ext>
                      </a:extLst>
                    </a:gridCol>
                    <a:gridCol w="2645075">
                      <a:extLst>
                        <a:ext uri="{9D8B030D-6E8A-4147-A177-3AD203B41FA5}">
                          <a16:colId xmlns:a16="http://schemas.microsoft.com/office/drawing/2014/main" val="20002"/>
                        </a:ext>
                      </a:extLst>
                    </a:gridCol>
                  </a:tblGrid>
                  <a:tr h="558341">
                    <a:tc>
                      <a:txBody>
                        <a:bodyPr/>
                        <a:lstStyle/>
                        <a:p>
                          <a:pPr marL="0" lvl="0" indent="0" algn="ctr" rtl="0">
                            <a:spcBef>
                              <a:spcPts val="0"/>
                            </a:spcBef>
                            <a:spcAft>
                              <a:spcPts val="0"/>
                            </a:spcAft>
                            <a:buNone/>
                          </a:pPr>
                          <a:endParaRPr sz="2200" dirty="0">
                            <a:solidFill>
                              <a:schemeClr val="dk1"/>
                            </a:solidFill>
                            <a:latin typeface="Raleway"/>
                            <a:ea typeface="Raleway"/>
                            <a:cs typeface="Raleway"/>
                            <a:sym typeface="Raleway"/>
                          </a:endParaRPr>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2200" dirty="0">
                              <a:solidFill>
                                <a:schemeClr val="dk1"/>
                              </a:solidFill>
                              <a:latin typeface="Raleway"/>
                              <a:ea typeface="Raleway"/>
                              <a:cs typeface="Raleway"/>
                              <a:sym typeface="Raleway"/>
                            </a:rPr>
                            <a:t>DFS</a:t>
                          </a:r>
                          <a:endParaRPr sz="2200" dirty="0">
                            <a:solidFill>
                              <a:schemeClr val="dk1"/>
                            </a:solidFill>
                            <a:latin typeface="Raleway"/>
                            <a:ea typeface="Raleway"/>
                            <a:cs typeface="Raleway"/>
                            <a:sym typeface="Raleway"/>
                          </a:endParaRPr>
                        </a:p>
                      </a:txBody>
                      <a:tcPr marL="91425" marR="91425" marT="91425" marB="91425"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2200" dirty="0">
                              <a:solidFill>
                                <a:schemeClr val="dk1"/>
                              </a:solidFill>
                              <a:latin typeface="Raleway"/>
                              <a:ea typeface="Raleway"/>
                              <a:cs typeface="Raleway"/>
                              <a:sym typeface="Raleway"/>
                            </a:rPr>
                            <a:t>BFS</a:t>
                          </a:r>
                          <a:endParaRPr sz="2200" dirty="0">
                            <a:solidFill>
                              <a:schemeClr val="dk1"/>
                            </a:solidFill>
                            <a:latin typeface="Raleway"/>
                            <a:ea typeface="Raleway"/>
                            <a:cs typeface="Raleway"/>
                            <a:sym typeface="Raleway"/>
                          </a:endParaRPr>
                        </a:p>
                      </a:txBody>
                      <a:tcPr marL="91425" marR="91425" marT="91425" marB="914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503700">
                    <a:tc>
                      <a:txBody>
                        <a:bodyPr/>
                        <a:lstStyle/>
                        <a:p>
                          <a:pPr marL="0" lvl="0" indent="0" algn="ctr" rtl="0">
                            <a:spcBef>
                              <a:spcPts val="0"/>
                            </a:spcBef>
                            <a:spcAft>
                              <a:spcPts val="0"/>
                            </a:spcAft>
                            <a:buNone/>
                          </a:pPr>
                          <a:r>
                            <a:rPr lang="en" dirty="0">
                              <a:solidFill>
                                <a:schemeClr val="dk1"/>
                              </a:solidFill>
                              <a:latin typeface="DM Sans"/>
                              <a:ea typeface="DM Sans"/>
                              <a:cs typeface="DM Sans"/>
                              <a:sym typeface="DM Sans"/>
                            </a:rPr>
                            <a:t>Data Structure</a:t>
                          </a:r>
                          <a:endParaRPr dirty="0">
                            <a:solidFill>
                              <a:schemeClr val="dk1"/>
                            </a:solidFill>
                            <a:latin typeface="DM Sans"/>
                            <a:ea typeface="DM Sans"/>
                            <a:cs typeface="DM Sans"/>
                            <a:sym typeface="DM Sans"/>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US" dirty="0">
                              <a:solidFill>
                                <a:schemeClr val="dk1"/>
                              </a:solidFill>
                              <a:latin typeface="DM Sans"/>
                              <a:ea typeface="DM Sans"/>
                              <a:cs typeface="DM Sans"/>
                              <a:sym typeface="DM Sans"/>
                            </a:rPr>
                            <a:t>S</a:t>
                          </a:r>
                          <a:r>
                            <a:rPr lang="en" dirty="0">
                              <a:solidFill>
                                <a:schemeClr val="dk1"/>
                              </a:solidFill>
                              <a:latin typeface="DM Sans"/>
                              <a:ea typeface="DM Sans"/>
                              <a:cs typeface="DM Sans"/>
                              <a:sym typeface="DM Sans"/>
                            </a:rPr>
                            <a:t>tack</a:t>
                          </a:r>
                          <a:endParaRPr dirty="0">
                            <a:solidFill>
                              <a:schemeClr val="dk1"/>
                            </a:solidFill>
                            <a:latin typeface="DM Sans"/>
                            <a:ea typeface="DM Sans"/>
                            <a:cs typeface="DM Sans"/>
                            <a:sym typeface="DM Sans"/>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dirty="0">
                              <a:solidFill>
                                <a:schemeClr val="dk1"/>
                              </a:solidFill>
                              <a:latin typeface="DM Sans"/>
                              <a:ea typeface="DM Sans"/>
                              <a:cs typeface="DM Sans"/>
                              <a:sym typeface="DM Sans"/>
                            </a:rPr>
                            <a:t>Queue</a:t>
                          </a:r>
                          <a:endParaRPr dirty="0">
                            <a:solidFill>
                              <a:schemeClr val="dk1"/>
                            </a:solidFill>
                            <a:latin typeface="DM Sans"/>
                            <a:ea typeface="DM Sans"/>
                            <a:cs typeface="DM Sans"/>
                            <a:sym typeface="DM Sans"/>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609570">
                    <a:tc>
                      <a:txBody>
                        <a:bodyPr/>
                        <a:lstStyle/>
                        <a:p>
                          <a:pPr marL="0" lvl="0" indent="0" algn="ctr" rtl="0">
                            <a:spcBef>
                              <a:spcPts val="0"/>
                            </a:spcBef>
                            <a:spcAft>
                              <a:spcPts val="0"/>
                            </a:spcAft>
                            <a:buNone/>
                          </a:pPr>
                          <a:r>
                            <a:rPr lang="en" dirty="0">
                              <a:solidFill>
                                <a:schemeClr val="dk1"/>
                              </a:solidFill>
                              <a:latin typeface="DM Sans"/>
                              <a:ea typeface="DM Sans"/>
                              <a:cs typeface="DM Sans"/>
                              <a:sym typeface="DM Sans"/>
                            </a:rPr>
                            <a:t>Number of vertex ordering</a:t>
                          </a:r>
                          <a:endParaRPr dirty="0">
                            <a:solidFill>
                              <a:schemeClr val="dk1"/>
                            </a:solidFill>
                            <a:latin typeface="DM Sans"/>
                            <a:ea typeface="DM Sans"/>
                            <a:cs typeface="DM Sans"/>
                            <a:sym typeface="DM Sans"/>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dirty="0">
                              <a:solidFill>
                                <a:schemeClr val="dk1"/>
                              </a:solidFill>
                              <a:latin typeface="DM Sans"/>
                              <a:ea typeface="DM Sans"/>
                              <a:cs typeface="DM Sans"/>
                              <a:sym typeface="DM Sans"/>
                            </a:rPr>
                            <a:t>2 (in and out)</a:t>
                          </a:r>
                          <a:endParaRPr dirty="0">
                            <a:solidFill>
                              <a:schemeClr val="dk1"/>
                            </a:solidFill>
                            <a:latin typeface="DM Sans"/>
                            <a:ea typeface="DM Sans"/>
                            <a:cs typeface="DM Sans"/>
                            <a:sym typeface="DM Sans"/>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dirty="0">
                              <a:solidFill>
                                <a:schemeClr val="dk1"/>
                              </a:solidFill>
                              <a:latin typeface="DM Sans"/>
                              <a:ea typeface="DM Sans"/>
                              <a:cs typeface="DM Sans"/>
                              <a:sym typeface="DM Sans"/>
                            </a:rPr>
                            <a:t>1 (in)</a:t>
                          </a:r>
                          <a:endParaRPr dirty="0">
                            <a:solidFill>
                              <a:schemeClr val="dk1"/>
                            </a:solidFill>
                            <a:latin typeface="DM Sans"/>
                            <a:ea typeface="DM Sans"/>
                            <a:cs typeface="DM Sans"/>
                            <a:sym typeface="DM Sans"/>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609570">
                    <a:tc>
                      <a:txBody>
                        <a:bodyPr/>
                        <a:lstStyle/>
                        <a:p>
                          <a:pPr marL="0" lvl="0" indent="0" algn="ctr" rtl="0">
                            <a:spcBef>
                              <a:spcPts val="0"/>
                            </a:spcBef>
                            <a:spcAft>
                              <a:spcPts val="0"/>
                            </a:spcAft>
                            <a:buNone/>
                          </a:pPr>
                          <a:r>
                            <a:rPr lang="en" dirty="0">
                              <a:solidFill>
                                <a:schemeClr val="dk1"/>
                              </a:solidFill>
                              <a:latin typeface="DM Sans"/>
                              <a:ea typeface="DM Sans"/>
                              <a:cs typeface="DM Sans"/>
                              <a:sym typeface="DM Sans"/>
                            </a:rPr>
                            <a:t>Complexity for adjacency matrix</a:t>
                          </a:r>
                          <a:endParaRPr dirty="0">
                            <a:solidFill>
                              <a:schemeClr val="dk1"/>
                            </a:solidFill>
                            <a:latin typeface="DM Sans"/>
                            <a:ea typeface="DM Sans"/>
                            <a:cs typeface="DM Sans"/>
                            <a:sym typeface="DM Sans"/>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lt1"/>
                        </a:solidFill>
                      </a:tcPr>
                    </a:tc>
                    <a:tc>
                      <a:txBody>
                        <a:bodyPr/>
                        <a:lstStyle/>
                        <a:p>
                          <a:endParaRPr lang="en-US"/>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blipFill>
                          <a:blip r:embed="rId3"/>
                          <a:stretch>
                            <a:fillRect l="-67888" t="-276000" r="-93966" b="-103000"/>
                          </a:stretch>
                        </a:blipFill>
                      </a:tcPr>
                    </a:tc>
                    <a:tc>
                      <a:txBody>
                        <a:bodyPr/>
                        <a:lstStyle/>
                        <a:p>
                          <a:endParaRPr lang="en-US"/>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blipFill>
                          <a:blip r:embed="rId3"/>
                          <a:stretch>
                            <a:fillRect l="-179493" t="-276000" r="-461" b="-103000"/>
                          </a:stretch>
                        </a:blipFill>
                      </a:tcPr>
                    </a:tc>
                    <a:extLst>
                      <a:ext uri="{0D108BD9-81ED-4DB2-BD59-A6C34878D82A}">
                        <a16:rowId xmlns:a16="http://schemas.microsoft.com/office/drawing/2014/main" val="10004"/>
                      </a:ext>
                    </a:extLst>
                  </a:tr>
                  <a:tr h="609570">
                    <a:tc>
                      <a:txBody>
                        <a:bodyPr/>
                        <a:lstStyle/>
                        <a:p>
                          <a:pPr marL="0" lvl="0" indent="0" algn="ctr" rtl="0">
                            <a:spcBef>
                              <a:spcPts val="0"/>
                            </a:spcBef>
                            <a:spcAft>
                              <a:spcPts val="0"/>
                            </a:spcAft>
                            <a:buNone/>
                          </a:pPr>
                          <a:r>
                            <a:rPr lang="en-US" dirty="0">
                              <a:solidFill>
                                <a:schemeClr val="dk1"/>
                              </a:solidFill>
                              <a:latin typeface="DM Sans"/>
                              <a:ea typeface="DM Sans"/>
                              <a:cs typeface="DM Sans"/>
                              <a:sym typeface="DM Sans"/>
                            </a:rPr>
                            <a:t>Complexity for adjacency lists</a:t>
                          </a:r>
                          <a:endParaRPr dirty="0">
                            <a:solidFill>
                              <a:schemeClr val="dk1"/>
                            </a:solidFill>
                            <a:latin typeface="DM Sans"/>
                            <a:ea typeface="DM Sans"/>
                            <a:cs typeface="DM Sans"/>
                            <a:sym typeface="DM Sans"/>
                          </a:endParaRPr>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endParaRPr lang="en-US"/>
                        </a:p>
                      </a:txBody>
                      <a:tcPr marL="91425" marR="91425" marT="91425" marB="91425"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blipFill>
                          <a:blip r:embed="rId3"/>
                          <a:stretch>
                            <a:fillRect l="-67888" t="-376000" r="-93966" b="-3000"/>
                          </a:stretch>
                        </a:blipFill>
                      </a:tcPr>
                    </a:tc>
                    <a:tc>
                      <a:txBody>
                        <a:bodyPr/>
                        <a:lstStyle/>
                        <a:p>
                          <a:endParaRPr lang="en-US"/>
                        </a:p>
                      </a:txBody>
                      <a:tcPr marL="91425" marR="91425" marT="91425" marB="914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blipFill>
                          <a:blip r:embed="rId3"/>
                          <a:stretch>
                            <a:fillRect l="-179493" t="-376000" r="-461" b="-3000"/>
                          </a:stretch>
                        </a:blipFill>
                      </a:tcPr>
                    </a:tc>
                    <a:extLst>
                      <a:ext uri="{0D108BD9-81ED-4DB2-BD59-A6C34878D82A}">
                        <a16:rowId xmlns:a16="http://schemas.microsoft.com/office/drawing/2014/main" val="2412743495"/>
                      </a:ext>
                    </a:extLst>
                  </a:tr>
                </a:tbl>
              </a:graphicData>
            </a:graphic>
          </p:graphicFrame>
        </mc:Fallback>
      </mc:AlternateContent>
      <p:grpSp>
        <p:nvGrpSpPr>
          <p:cNvPr id="2256" name="Google Shape;2256;p54"/>
          <p:cNvGrpSpPr/>
          <p:nvPr/>
        </p:nvGrpSpPr>
        <p:grpSpPr>
          <a:xfrm>
            <a:off x="712005" y="384639"/>
            <a:ext cx="569922" cy="557039"/>
            <a:chOff x="712005" y="384639"/>
            <a:chExt cx="569922" cy="557039"/>
          </a:xfrm>
        </p:grpSpPr>
        <p:grpSp>
          <p:nvGrpSpPr>
            <p:cNvPr id="2257" name="Google Shape;2257;p54"/>
            <p:cNvGrpSpPr/>
            <p:nvPr/>
          </p:nvGrpSpPr>
          <p:grpSpPr>
            <a:xfrm>
              <a:off x="712005" y="384639"/>
              <a:ext cx="497703" cy="483698"/>
              <a:chOff x="794331" y="401591"/>
              <a:chExt cx="516235" cy="501709"/>
            </a:xfrm>
          </p:grpSpPr>
          <p:sp>
            <p:nvSpPr>
              <p:cNvPr id="2258" name="Google Shape;2258;p54"/>
              <p:cNvSpPr/>
              <p:nvPr/>
            </p:nvSpPr>
            <p:spPr>
              <a:xfrm>
                <a:off x="794331" y="401591"/>
                <a:ext cx="516235" cy="501709"/>
              </a:xfrm>
              <a:custGeom>
                <a:avLst/>
                <a:gdLst/>
                <a:ahLst/>
                <a:cxnLst/>
                <a:rect l="l" t="t" r="r" b="b"/>
                <a:pathLst>
                  <a:path w="23420" h="22761" extrusionOk="0">
                    <a:moveTo>
                      <a:pt x="1" y="1"/>
                    </a:moveTo>
                    <a:lnTo>
                      <a:pt x="1" y="22761"/>
                    </a:lnTo>
                    <a:lnTo>
                      <a:pt x="23420" y="22761"/>
                    </a:lnTo>
                    <a:lnTo>
                      <a:pt x="23420"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54"/>
              <p:cNvSpPr/>
              <p:nvPr/>
            </p:nvSpPr>
            <p:spPr>
              <a:xfrm>
                <a:off x="826447" y="497189"/>
                <a:ext cx="452004" cy="373995"/>
              </a:xfrm>
              <a:custGeom>
                <a:avLst/>
                <a:gdLst/>
                <a:ahLst/>
                <a:cxnLst/>
                <a:rect l="l" t="t" r="r" b="b"/>
                <a:pathLst>
                  <a:path w="20506" h="16967" extrusionOk="0">
                    <a:moveTo>
                      <a:pt x="1" y="1"/>
                    </a:moveTo>
                    <a:lnTo>
                      <a:pt x="1" y="16967"/>
                    </a:lnTo>
                    <a:lnTo>
                      <a:pt x="20506" y="16967"/>
                    </a:lnTo>
                    <a:lnTo>
                      <a:pt x="20506" y="1"/>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54"/>
              <p:cNvSpPr/>
              <p:nvPr/>
            </p:nvSpPr>
            <p:spPr>
              <a:xfrm>
                <a:off x="1168304" y="449026"/>
                <a:ext cx="20676" cy="3064"/>
              </a:xfrm>
              <a:custGeom>
                <a:avLst/>
                <a:gdLst/>
                <a:ahLst/>
                <a:cxnLst/>
                <a:rect l="l" t="t" r="r" b="b"/>
                <a:pathLst>
                  <a:path w="938" h="139" extrusionOk="0">
                    <a:moveTo>
                      <a:pt x="1" y="0"/>
                    </a:moveTo>
                    <a:lnTo>
                      <a:pt x="1" y="139"/>
                    </a:lnTo>
                    <a:lnTo>
                      <a:pt x="937" y="139"/>
                    </a:lnTo>
                    <a:lnTo>
                      <a:pt x="93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54"/>
              <p:cNvSpPr/>
              <p:nvPr/>
            </p:nvSpPr>
            <p:spPr>
              <a:xfrm>
                <a:off x="1253961" y="442127"/>
                <a:ext cx="16091" cy="16091"/>
              </a:xfrm>
              <a:custGeom>
                <a:avLst/>
                <a:gdLst/>
                <a:ahLst/>
                <a:cxnLst/>
                <a:rect l="l" t="t" r="r" b="b"/>
                <a:pathLst>
                  <a:path w="730" h="730" extrusionOk="0">
                    <a:moveTo>
                      <a:pt x="660" y="1"/>
                    </a:moveTo>
                    <a:lnTo>
                      <a:pt x="0" y="660"/>
                    </a:lnTo>
                    <a:lnTo>
                      <a:pt x="105" y="729"/>
                    </a:lnTo>
                    <a:lnTo>
                      <a:pt x="729" y="105"/>
                    </a:lnTo>
                    <a:lnTo>
                      <a:pt x="66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54"/>
              <p:cNvSpPr/>
              <p:nvPr/>
            </p:nvSpPr>
            <p:spPr>
              <a:xfrm>
                <a:off x="1211132" y="441377"/>
                <a:ext cx="18383" cy="17612"/>
              </a:xfrm>
              <a:custGeom>
                <a:avLst/>
                <a:gdLst/>
                <a:ahLst/>
                <a:cxnLst/>
                <a:rect l="l" t="t" r="r" b="b"/>
                <a:pathLst>
                  <a:path w="834" h="799" extrusionOk="0">
                    <a:moveTo>
                      <a:pt x="694" y="139"/>
                    </a:moveTo>
                    <a:lnTo>
                      <a:pt x="694" y="659"/>
                    </a:lnTo>
                    <a:lnTo>
                      <a:pt x="139" y="659"/>
                    </a:lnTo>
                    <a:lnTo>
                      <a:pt x="139" y="139"/>
                    </a:lnTo>
                    <a:close/>
                    <a:moveTo>
                      <a:pt x="1" y="0"/>
                    </a:moveTo>
                    <a:lnTo>
                      <a:pt x="1" y="798"/>
                    </a:lnTo>
                    <a:lnTo>
                      <a:pt x="833" y="798"/>
                    </a:lnTo>
                    <a:lnTo>
                      <a:pt x="83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63" name="Google Shape;2263;p54"/>
            <p:cNvGrpSpPr/>
            <p:nvPr/>
          </p:nvGrpSpPr>
          <p:grpSpPr>
            <a:xfrm>
              <a:off x="1057682" y="538173"/>
              <a:ext cx="224245" cy="403505"/>
              <a:chOff x="8063823" y="2506947"/>
              <a:chExt cx="198009" cy="356296"/>
            </a:xfrm>
          </p:grpSpPr>
          <p:sp>
            <p:nvSpPr>
              <p:cNvPr id="2264" name="Google Shape;2264;p54"/>
              <p:cNvSpPr/>
              <p:nvPr/>
            </p:nvSpPr>
            <p:spPr>
              <a:xfrm>
                <a:off x="8063823" y="2506947"/>
                <a:ext cx="198009" cy="39628"/>
              </a:xfrm>
              <a:custGeom>
                <a:avLst/>
                <a:gdLst/>
                <a:ahLst/>
                <a:cxnLst/>
                <a:rect l="l" t="t" r="r" b="b"/>
                <a:pathLst>
                  <a:path w="4512" h="903" extrusionOk="0">
                    <a:moveTo>
                      <a:pt x="1" y="0"/>
                    </a:moveTo>
                    <a:lnTo>
                      <a:pt x="1" y="902"/>
                    </a:lnTo>
                    <a:lnTo>
                      <a:pt x="4511" y="902"/>
                    </a:lnTo>
                    <a:lnTo>
                      <a:pt x="4511"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54"/>
              <p:cNvSpPr/>
              <p:nvPr/>
            </p:nvSpPr>
            <p:spPr>
              <a:xfrm>
                <a:off x="8063823" y="2823615"/>
                <a:ext cx="198009" cy="39628"/>
              </a:xfrm>
              <a:custGeom>
                <a:avLst/>
                <a:gdLst/>
                <a:ahLst/>
                <a:cxnLst/>
                <a:rect l="l" t="t" r="r" b="b"/>
                <a:pathLst>
                  <a:path w="4512" h="903" extrusionOk="0">
                    <a:moveTo>
                      <a:pt x="1" y="1"/>
                    </a:moveTo>
                    <a:lnTo>
                      <a:pt x="1" y="903"/>
                    </a:lnTo>
                    <a:lnTo>
                      <a:pt x="4511" y="903"/>
                    </a:lnTo>
                    <a:lnTo>
                      <a:pt x="4511" y="1"/>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54"/>
              <p:cNvSpPr/>
              <p:nvPr/>
            </p:nvSpPr>
            <p:spPr>
              <a:xfrm>
                <a:off x="8082122" y="2546531"/>
                <a:ext cx="159917" cy="275642"/>
              </a:xfrm>
              <a:custGeom>
                <a:avLst/>
                <a:gdLst/>
                <a:ahLst/>
                <a:cxnLst/>
                <a:rect l="l" t="t" r="r" b="b"/>
                <a:pathLst>
                  <a:path w="3644" h="6281" extrusionOk="0">
                    <a:moveTo>
                      <a:pt x="0" y="0"/>
                    </a:moveTo>
                    <a:lnTo>
                      <a:pt x="0" y="1735"/>
                    </a:lnTo>
                    <a:lnTo>
                      <a:pt x="1214" y="2915"/>
                    </a:lnTo>
                    <a:lnTo>
                      <a:pt x="1214" y="3366"/>
                    </a:lnTo>
                    <a:lnTo>
                      <a:pt x="0" y="4511"/>
                    </a:lnTo>
                    <a:lnTo>
                      <a:pt x="0" y="6280"/>
                    </a:lnTo>
                    <a:lnTo>
                      <a:pt x="3643" y="6280"/>
                    </a:lnTo>
                    <a:lnTo>
                      <a:pt x="3643" y="4511"/>
                    </a:lnTo>
                    <a:lnTo>
                      <a:pt x="2463" y="3366"/>
                    </a:lnTo>
                    <a:lnTo>
                      <a:pt x="2463" y="2915"/>
                    </a:lnTo>
                    <a:lnTo>
                      <a:pt x="3643" y="1735"/>
                    </a:lnTo>
                    <a:lnTo>
                      <a:pt x="3643"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54"/>
              <p:cNvSpPr/>
              <p:nvPr/>
            </p:nvSpPr>
            <p:spPr>
              <a:xfrm>
                <a:off x="8086686" y="2756648"/>
                <a:ext cx="152281" cy="65520"/>
              </a:xfrm>
              <a:custGeom>
                <a:avLst/>
                <a:gdLst/>
                <a:ahLst/>
                <a:cxnLst/>
                <a:rect l="l" t="t" r="r" b="b"/>
                <a:pathLst>
                  <a:path w="3470" h="1493" extrusionOk="0">
                    <a:moveTo>
                      <a:pt x="1527" y="0"/>
                    </a:moveTo>
                    <a:lnTo>
                      <a:pt x="0" y="1492"/>
                    </a:lnTo>
                    <a:lnTo>
                      <a:pt x="3470" y="1492"/>
                    </a:lnTo>
                    <a:lnTo>
                      <a:pt x="19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54"/>
              <p:cNvSpPr/>
              <p:nvPr/>
            </p:nvSpPr>
            <p:spPr>
              <a:xfrm>
                <a:off x="8086686" y="2756648"/>
                <a:ext cx="152281" cy="65520"/>
              </a:xfrm>
              <a:custGeom>
                <a:avLst/>
                <a:gdLst/>
                <a:ahLst/>
                <a:cxnLst/>
                <a:rect l="l" t="t" r="r" b="b"/>
                <a:pathLst>
                  <a:path w="3470" h="1493" fill="none" extrusionOk="0">
                    <a:moveTo>
                      <a:pt x="1527" y="0"/>
                    </a:moveTo>
                    <a:lnTo>
                      <a:pt x="0" y="1492"/>
                    </a:lnTo>
                    <a:lnTo>
                      <a:pt x="3470" y="1492"/>
                    </a:lnTo>
                    <a:lnTo>
                      <a:pt x="194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54"/>
              <p:cNvSpPr/>
              <p:nvPr/>
            </p:nvSpPr>
            <p:spPr>
              <a:xfrm>
                <a:off x="8153654" y="2726192"/>
                <a:ext cx="18344" cy="19836"/>
              </a:xfrm>
              <a:custGeom>
                <a:avLst/>
                <a:gdLst/>
                <a:ahLst/>
                <a:cxnLst/>
                <a:rect l="l" t="t" r="r" b="b"/>
                <a:pathLst>
                  <a:path w="418" h="452" extrusionOk="0">
                    <a:moveTo>
                      <a:pt x="1" y="0"/>
                    </a:moveTo>
                    <a:lnTo>
                      <a:pt x="1" y="451"/>
                    </a:lnTo>
                    <a:lnTo>
                      <a:pt x="417" y="451"/>
                    </a:lnTo>
                    <a:lnTo>
                      <a:pt x="41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54"/>
              <p:cNvSpPr/>
              <p:nvPr/>
            </p:nvSpPr>
            <p:spPr>
              <a:xfrm>
                <a:off x="8153654" y="2698765"/>
                <a:ext cx="18344" cy="19836"/>
              </a:xfrm>
              <a:custGeom>
                <a:avLst/>
                <a:gdLst/>
                <a:ahLst/>
                <a:cxnLst/>
                <a:rect l="l" t="t" r="r" b="b"/>
                <a:pathLst>
                  <a:path w="418" h="452" extrusionOk="0">
                    <a:moveTo>
                      <a:pt x="1" y="1"/>
                    </a:moveTo>
                    <a:lnTo>
                      <a:pt x="1" y="452"/>
                    </a:lnTo>
                    <a:lnTo>
                      <a:pt x="417" y="452"/>
                    </a:lnTo>
                    <a:lnTo>
                      <a:pt x="41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54"/>
              <p:cNvSpPr/>
              <p:nvPr/>
            </p:nvSpPr>
            <p:spPr>
              <a:xfrm>
                <a:off x="8124734" y="2628726"/>
                <a:ext cx="74648" cy="27472"/>
              </a:xfrm>
              <a:custGeom>
                <a:avLst/>
                <a:gdLst/>
                <a:ahLst/>
                <a:cxnLst/>
                <a:rect l="l" t="t" r="r" b="b"/>
                <a:pathLst>
                  <a:path w="1701" h="626" extrusionOk="0">
                    <a:moveTo>
                      <a:pt x="1" y="1"/>
                    </a:moveTo>
                    <a:lnTo>
                      <a:pt x="660" y="625"/>
                    </a:lnTo>
                    <a:lnTo>
                      <a:pt x="1076" y="625"/>
                    </a:lnTo>
                    <a:lnTo>
                      <a:pt x="17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272" name="Google Shape;2272;p54"/>
          <p:cNvGrpSpPr/>
          <p:nvPr/>
        </p:nvGrpSpPr>
        <p:grpSpPr>
          <a:xfrm>
            <a:off x="7892096" y="420801"/>
            <a:ext cx="884879" cy="593594"/>
            <a:chOff x="7547121" y="4126026"/>
            <a:chExt cx="884879" cy="593594"/>
          </a:xfrm>
        </p:grpSpPr>
        <p:grpSp>
          <p:nvGrpSpPr>
            <p:cNvPr id="2273" name="Google Shape;2273;p54"/>
            <p:cNvGrpSpPr/>
            <p:nvPr/>
          </p:nvGrpSpPr>
          <p:grpSpPr>
            <a:xfrm>
              <a:off x="7547121" y="4126026"/>
              <a:ext cx="807768" cy="501969"/>
              <a:chOff x="7868946" y="4011726"/>
              <a:chExt cx="807768" cy="501969"/>
            </a:xfrm>
          </p:grpSpPr>
          <p:sp>
            <p:nvSpPr>
              <p:cNvPr id="2274" name="Google Shape;2274;p54"/>
              <p:cNvSpPr/>
              <p:nvPr/>
            </p:nvSpPr>
            <p:spPr>
              <a:xfrm>
                <a:off x="7868946" y="4011726"/>
                <a:ext cx="807768" cy="501969"/>
              </a:xfrm>
              <a:custGeom>
                <a:avLst/>
                <a:gdLst/>
                <a:ahLst/>
                <a:cxnLst/>
                <a:rect l="l" t="t" r="r" b="b"/>
                <a:pathLst>
                  <a:path w="46007" h="28590" extrusionOk="0">
                    <a:moveTo>
                      <a:pt x="1" y="0"/>
                    </a:moveTo>
                    <a:lnTo>
                      <a:pt x="1" y="28589"/>
                    </a:lnTo>
                    <a:lnTo>
                      <a:pt x="46007" y="28589"/>
                    </a:lnTo>
                    <a:lnTo>
                      <a:pt x="46007"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54"/>
              <p:cNvSpPr/>
              <p:nvPr/>
            </p:nvSpPr>
            <p:spPr>
              <a:xfrm>
                <a:off x="8624304" y="4040959"/>
                <a:ext cx="29883" cy="29865"/>
              </a:xfrm>
              <a:custGeom>
                <a:avLst/>
                <a:gdLst/>
                <a:ahLst/>
                <a:cxnLst/>
                <a:rect l="l" t="t" r="r" b="b"/>
                <a:pathLst>
                  <a:path w="1702" h="1701" extrusionOk="0">
                    <a:moveTo>
                      <a:pt x="105" y="1"/>
                    </a:moveTo>
                    <a:lnTo>
                      <a:pt x="36" y="35"/>
                    </a:lnTo>
                    <a:lnTo>
                      <a:pt x="1" y="139"/>
                    </a:lnTo>
                    <a:lnTo>
                      <a:pt x="36" y="209"/>
                    </a:lnTo>
                    <a:lnTo>
                      <a:pt x="660" y="868"/>
                    </a:lnTo>
                    <a:lnTo>
                      <a:pt x="36" y="1493"/>
                    </a:lnTo>
                    <a:lnTo>
                      <a:pt x="1" y="1597"/>
                    </a:lnTo>
                    <a:lnTo>
                      <a:pt x="36" y="1666"/>
                    </a:lnTo>
                    <a:lnTo>
                      <a:pt x="105" y="1701"/>
                    </a:lnTo>
                    <a:lnTo>
                      <a:pt x="209" y="1666"/>
                    </a:lnTo>
                    <a:lnTo>
                      <a:pt x="834" y="1041"/>
                    </a:lnTo>
                    <a:lnTo>
                      <a:pt x="1493" y="1666"/>
                    </a:lnTo>
                    <a:lnTo>
                      <a:pt x="1562" y="1701"/>
                    </a:lnTo>
                    <a:lnTo>
                      <a:pt x="1666" y="1666"/>
                    </a:lnTo>
                    <a:lnTo>
                      <a:pt x="1701" y="1597"/>
                    </a:lnTo>
                    <a:lnTo>
                      <a:pt x="1666" y="1493"/>
                    </a:lnTo>
                    <a:lnTo>
                      <a:pt x="1007" y="868"/>
                    </a:lnTo>
                    <a:lnTo>
                      <a:pt x="1666" y="209"/>
                    </a:lnTo>
                    <a:lnTo>
                      <a:pt x="1701" y="139"/>
                    </a:lnTo>
                    <a:lnTo>
                      <a:pt x="1666" y="35"/>
                    </a:lnTo>
                    <a:lnTo>
                      <a:pt x="1562" y="1"/>
                    </a:lnTo>
                    <a:lnTo>
                      <a:pt x="1493" y="35"/>
                    </a:lnTo>
                    <a:lnTo>
                      <a:pt x="834" y="695"/>
                    </a:lnTo>
                    <a:lnTo>
                      <a:pt x="209" y="35"/>
                    </a:lnTo>
                    <a:lnTo>
                      <a:pt x="10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54"/>
              <p:cNvSpPr/>
              <p:nvPr/>
            </p:nvSpPr>
            <p:spPr>
              <a:xfrm>
                <a:off x="8562186" y="4039133"/>
                <a:ext cx="34114" cy="34132"/>
              </a:xfrm>
              <a:custGeom>
                <a:avLst/>
                <a:gdLst/>
                <a:ahLst/>
                <a:cxnLst/>
                <a:rect l="l" t="t" r="r" b="b"/>
                <a:pathLst>
                  <a:path w="1943" h="1944" extrusionOk="0">
                    <a:moveTo>
                      <a:pt x="1700" y="243"/>
                    </a:moveTo>
                    <a:lnTo>
                      <a:pt x="1700" y="1701"/>
                    </a:lnTo>
                    <a:lnTo>
                      <a:pt x="243" y="1701"/>
                    </a:lnTo>
                    <a:lnTo>
                      <a:pt x="243" y="243"/>
                    </a:lnTo>
                    <a:close/>
                    <a:moveTo>
                      <a:pt x="0" y="1"/>
                    </a:moveTo>
                    <a:lnTo>
                      <a:pt x="0" y="1943"/>
                    </a:lnTo>
                    <a:lnTo>
                      <a:pt x="1943" y="1943"/>
                    </a:lnTo>
                    <a:lnTo>
                      <a:pt x="19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54"/>
              <p:cNvSpPr/>
              <p:nvPr/>
            </p:nvSpPr>
            <p:spPr>
              <a:xfrm>
                <a:off x="8506143" y="4056199"/>
                <a:ext cx="34132" cy="4266"/>
              </a:xfrm>
              <a:custGeom>
                <a:avLst/>
                <a:gdLst/>
                <a:ahLst/>
                <a:cxnLst/>
                <a:rect l="l" t="t" r="r" b="b"/>
                <a:pathLst>
                  <a:path w="1944" h="243" extrusionOk="0">
                    <a:moveTo>
                      <a:pt x="104" y="0"/>
                    </a:moveTo>
                    <a:lnTo>
                      <a:pt x="35" y="35"/>
                    </a:lnTo>
                    <a:lnTo>
                      <a:pt x="0" y="139"/>
                    </a:lnTo>
                    <a:lnTo>
                      <a:pt x="35" y="208"/>
                    </a:lnTo>
                    <a:lnTo>
                      <a:pt x="104" y="243"/>
                    </a:lnTo>
                    <a:lnTo>
                      <a:pt x="1839" y="243"/>
                    </a:lnTo>
                    <a:lnTo>
                      <a:pt x="1908" y="208"/>
                    </a:lnTo>
                    <a:lnTo>
                      <a:pt x="1943" y="139"/>
                    </a:lnTo>
                    <a:lnTo>
                      <a:pt x="1908" y="35"/>
                    </a:lnTo>
                    <a:lnTo>
                      <a:pt x="18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78" name="Google Shape;2278;p54"/>
            <p:cNvGrpSpPr/>
            <p:nvPr/>
          </p:nvGrpSpPr>
          <p:grpSpPr>
            <a:xfrm>
              <a:off x="7623321" y="4217651"/>
              <a:ext cx="808679" cy="501969"/>
              <a:chOff x="6592596" y="2373026"/>
              <a:chExt cx="808679" cy="501969"/>
            </a:xfrm>
          </p:grpSpPr>
          <p:sp>
            <p:nvSpPr>
              <p:cNvPr id="2279" name="Google Shape;2279;p54"/>
              <p:cNvSpPr/>
              <p:nvPr/>
            </p:nvSpPr>
            <p:spPr>
              <a:xfrm>
                <a:off x="6592596" y="2373026"/>
                <a:ext cx="807768" cy="501969"/>
              </a:xfrm>
              <a:custGeom>
                <a:avLst/>
                <a:gdLst/>
                <a:ahLst/>
                <a:cxnLst/>
                <a:rect l="l" t="t" r="r" b="b"/>
                <a:pathLst>
                  <a:path w="46007" h="28590" extrusionOk="0">
                    <a:moveTo>
                      <a:pt x="1" y="0"/>
                    </a:moveTo>
                    <a:lnTo>
                      <a:pt x="1" y="28589"/>
                    </a:lnTo>
                    <a:lnTo>
                      <a:pt x="46007" y="28589"/>
                    </a:lnTo>
                    <a:lnTo>
                      <a:pt x="46007"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54"/>
              <p:cNvSpPr/>
              <p:nvPr/>
            </p:nvSpPr>
            <p:spPr>
              <a:xfrm>
                <a:off x="7347954" y="2402259"/>
                <a:ext cx="29883" cy="29865"/>
              </a:xfrm>
              <a:custGeom>
                <a:avLst/>
                <a:gdLst/>
                <a:ahLst/>
                <a:cxnLst/>
                <a:rect l="l" t="t" r="r" b="b"/>
                <a:pathLst>
                  <a:path w="1702" h="1701" extrusionOk="0">
                    <a:moveTo>
                      <a:pt x="105" y="1"/>
                    </a:moveTo>
                    <a:lnTo>
                      <a:pt x="36" y="35"/>
                    </a:lnTo>
                    <a:lnTo>
                      <a:pt x="1" y="139"/>
                    </a:lnTo>
                    <a:lnTo>
                      <a:pt x="36" y="209"/>
                    </a:lnTo>
                    <a:lnTo>
                      <a:pt x="660" y="868"/>
                    </a:lnTo>
                    <a:lnTo>
                      <a:pt x="36" y="1493"/>
                    </a:lnTo>
                    <a:lnTo>
                      <a:pt x="1" y="1597"/>
                    </a:lnTo>
                    <a:lnTo>
                      <a:pt x="36" y="1666"/>
                    </a:lnTo>
                    <a:lnTo>
                      <a:pt x="105" y="1701"/>
                    </a:lnTo>
                    <a:lnTo>
                      <a:pt x="209" y="1666"/>
                    </a:lnTo>
                    <a:lnTo>
                      <a:pt x="834" y="1041"/>
                    </a:lnTo>
                    <a:lnTo>
                      <a:pt x="1493" y="1666"/>
                    </a:lnTo>
                    <a:lnTo>
                      <a:pt x="1562" y="1701"/>
                    </a:lnTo>
                    <a:lnTo>
                      <a:pt x="1666" y="1666"/>
                    </a:lnTo>
                    <a:lnTo>
                      <a:pt x="1701" y="1597"/>
                    </a:lnTo>
                    <a:lnTo>
                      <a:pt x="1666" y="1493"/>
                    </a:lnTo>
                    <a:lnTo>
                      <a:pt x="1007" y="868"/>
                    </a:lnTo>
                    <a:lnTo>
                      <a:pt x="1666" y="209"/>
                    </a:lnTo>
                    <a:lnTo>
                      <a:pt x="1701" y="139"/>
                    </a:lnTo>
                    <a:lnTo>
                      <a:pt x="1666" y="35"/>
                    </a:lnTo>
                    <a:lnTo>
                      <a:pt x="1562" y="1"/>
                    </a:lnTo>
                    <a:lnTo>
                      <a:pt x="1493" y="35"/>
                    </a:lnTo>
                    <a:lnTo>
                      <a:pt x="834" y="695"/>
                    </a:lnTo>
                    <a:lnTo>
                      <a:pt x="209" y="35"/>
                    </a:lnTo>
                    <a:lnTo>
                      <a:pt x="10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54"/>
              <p:cNvSpPr/>
              <p:nvPr/>
            </p:nvSpPr>
            <p:spPr>
              <a:xfrm>
                <a:off x="7285836" y="2400433"/>
                <a:ext cx="34114" cy="34132"/>
              </a:xfrm>
              <a:custGeom>
                <a:avLst/>
                <a:gdLst/>
                <a:ahLst/>
                <a:cxnLst/>
                <a:rect l="l" t="t" r="r" b="b"/>
                <a:pathLst>
                  <a:path w="1943" h="1944" extrusionOk="0">
                    <a:moveTo>
                      <a:pt x="1700" y="243"/>
                    </a:moveTo>
                    <a:lnTo>
                      <a:pt x="1700" y="1701"/>
                    </a:lnTo>
                    <a:lnTo>
                      <a:pt x="243" y="1701"/>
                    </a:lnTo>
                    <a:lnTo>
                      <a:pt x="243" y="243"/>
                    </a:lnTo>
                    <a:close/>
                    <a:moveTo>
                      <a:pt x="0" y="1"/>
                    </a:moveTo>
                    <a:lnTo>
                      <a:pt x="0" y="1943"/>
                    </a:lnTo>
                    <a:lnTo>
                      <a:pt x="1943" y="1943"/>
                    </a:lnTo>
                    <a:lnTo>
                      <a:pt x="19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54"/>
              <p:cNvSpPr/>
              <p:nvPr/>
            </p:nvSpPr>
            <p:spPr>
              <a:xfrm>
                <a:off x="7229793" y="2417499"/>
                <a:ext cx="34132" cy="4266"/>
              </a:xfrm>
              <a:custGeom>
                <a:avLst/>
                <a:gdLst/>
                <a:ahLst/>
                <a:cxnLst/>
                <a:rect l="l" t="t" r="r" b="b"/>
                <a:pathLst>
                  <a:path w="1944" h="243" extrusionOk="0">
                    <a:moveTo>
                      <a:pt x="104" y="0"/>
                    </a:moveTo>
                    <a:lnTo>
                      <a:pt x="35" y="35"/>
                    </a:lnTo>
                    <a:lnTo>
                      <a:pt x="0" y="139"/>
                    </a:lnTo>
                    <a:lnTo>
                      <a:pt x="35" y="208"/>
                    </a:lnTo>
                    <a:lnTo>
                      <a:pt x="104" y="243"/>
                    </a:lnTo>
                    <a:lnTo>
                      <a:pt x="1839" y="243"/>
                    </a:lnTo>
                    <a:lnTo>
                      <a:pt x="1908" y="208"/>
                    </a:lnTo>
                    <a:lnTo>
                      <a:pt x="1943" y="139"/>
                    </a:lnTo>
                    <a:lnTo>
                      <a:pt x="1908" y="35"/>
                    </a:lnTo>
                    <a:lnTo>
                      <a:pt x="18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283" name="Google Shape;2283;p54"/>
              <p:cNvCxnSpPr/>
              <p:nvPr/>
            </p:nvCxnSpPr>
            <p:spPr>
              <a:xfrm>
                <a:off x="6594875" y="2465800"/>
                <a:ext cx="806400" cy="0"/>
              </a:xfrm>
              <a:prstGeom prst="straightConnector1">
                <a:avLst/>
              </a:prstGeom>
              <a:noFill/>
              <a:ln w="9525" cap="flat" cmpd="sng">
                <a:solidFill>
                  <a:schemeClr val="dk1"/>
                </a:solidFill>
                <a:prstDash val="solid"/>
                <a:round/>
                <a:headEnd type="none" w="med" len="med"/>
                <a:tailEnd type="none" w="med" len="med"/>
              </a:ln>
            </p:spPr>
          </p:cxnSp>
        </p:grpSp>
      </p:gr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3670"/>
        <p:cNvGrpSpPr/>
        <p:nvPr/>
      </p:nvGrpSpPr>
      <p:grpSpPr>
        <a:xfrm>
          <a:off x="0" y="0"/>
          <a:ext cx="0" cy="0"/>
          <a:chOff x="0" y="0"/>
          <a:chExt cx="0" cy="0"/>
        </a:xfrm>
      </p:grpSpPr>
      <p:graphicFrame>
        <p:nvGraphicFramePr>
          <p:cNvPr id="3671" name="Google Shape;3671;p71"/>
          <p:cNvGraphicFramePr/>
          <p:nvPr>
            <p:extLst>
              <p:ext uri="{D42A27DB-BD31-4B8C-83A1-F6EECF244321}">
                <p14:modId xmlns:p14="http://schemas.microsoft.com/office/powerpoint/2010/main" val="3887146636"/>
              </p:ext>
            </p:extLst>
          </p:nvPr>
        </p:nvGraphicFramePr>
        <p:xfrm>
          <a:off x="1368106" y="1502820"/>
          <a:ext cx="6548017" cy="2351955"/>
        </p:xfrm>
        <a:graphic>
          <a:graphicData uri="http://schemas.openxmlformats.org/drawingml/2006/table">
            <a:tbl>
              <a:tblPr>
                <a:noFill/>
                <a:tableStyleId>{98E1DCD4-6338-4EA8-9A24-AE6B7FA22AD9}</a:tableStyleId>
              </a:tblPr>
              <a:tblGrid>
                <a:gridCol w="3829536">
                  <a:extLst>
                    <a:ext uri="{9D8B030D-6E8A-4147-A177-3AD203B41FA5}">
                      <a16:colId xmlns:a16="http://schemas.microsoft.com/office/drawing/2014/main" val="20000"/>
                    </a:ext>
                  </a:extLst>
                </a:gridCol>
                <a:gridCol w="1354412">
                  <a:extLst>
                    <a:ext uri="{9D8B030D-6E8A-4147-A177-3AD203B41FA5}">
                      <a16:colId xmlns:a16="http://schemas.microsoft.com/office/drawing/2014/main" val="20001"/>
                    </a:ext>
                  </a:extLst>
                </a:gridCol>
                <a:gridCol w="1364069">
                  <a:extLst>
                    <a:ext uri="{9D8B030D-6E8A-4147-A177-3AD203B41FA5}">
                      <a16:colId xmlns:a16="http://schemas.microsoft.com/office/drawing/2014/main" val="20002"/>
                    </a:ext>
                  </a:extLst>
                </a:gridCol>
              </a:tblGrid>
              <a:tr h="523275">
                <a:tc>
                  <a:txBody>
                    <a:bodyPr/>
                    <a:lstStyle/>
                    <a:p>
                      <a:pPr marL="0" lvl="0" indent="0" algn="ctr" rtl="0">
                        <a:spcBef>
                          <a:spcPts val="0"/>
                        </a:spcBef>
                        <a:spcAft>
                          <a:spcPts val="0"/>
                        </a:spcAft>
                        <a:buNone/>
                      </a:pPr>
                      <a:endParaRPr sz="2200" dirty="0">
                        <a:solidFill>
                          <a:schemeClr val="dk1"/>
                        </a:solidFill>
                        <a:latin typeface="Raleway"/>
                        <a:ea typeface="Raleway"/>
                        <a:cs typeface="Raleway"/>
                        <a:sym typeface="Raleway"/>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2200" dirty="0">
                          <a:solidFill>
                            <a:schemeClr val="dk1"/>
                          </a:solidFill>
                          <a:latin typeface="Raleway"/>
                          <a:ea typeface="Raleway"/>
                          <a:cs typeface="Raleway"/>
                          <a:sym typeface="Raleway"/>
                        </a:rPr>
                        <a:t>DFS</a:t>
                      </a:r>
                      <a:endParaRPr sz="2200" dirty="0">
                        <a:solidFill>
                          <a:schemeClr val="dk1"/>
                        </a:solidFill>
                        <a:latin typeface="Raleway"/>
                        <a:ea typeface="Raleway"/>
                        <a:cs typeface="Raleway"/>
                        <a:sym typeface="Raleway"/>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2200" dirty="0">
                          <a:solidFill>
                            <a:schemeClr val="dk1"/>
                          </a:solidFill>
                          <a:latin typeface="Raleway"/>
                          <a:ea typeface="Raleway"/>
                          <a:cs typeface="Raleway"/>
                          <a:sym typeface="Raleway"/>
                        </a:rPr>
                        <a:t>BFS</a:t>
                      </a:r>
                      <a:endParaRPr sz="2200" dirty="0">
                        <a:solidFill>
                          <a:schemeClr val="dk1"/>
                        </a:solidFill>
                        <a:latin typeface="Raleway"/>
                        <a:ea typeface="Raleway"/>
                        <a:cs typeface="Raleway"/>
                        <a:sym typeface="Raleway"/>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265168">
                <a:tc>
                  <a:txBody>
                    <a:bodyPr/>
                    <a:lstStyle/>
                    <a:p>
                      <a:pPr marL="0" lvl="0" indent="0" algn="ctr" rtl="0">
                        <a:spcBef>
                          <a:spcPts val="0"/>
                        </a:spcBef>
                        <a:spcAft>
                          <a:spcPts val="0"/>
                        </a:spcAft>
                        <a:buNone/>
                      </a:pPr>
                      <a:r>
                        <a:rPr lang="en" sz="1800" dirty="0">
                          <a:solidFill>
                            <a:schemeClr val="dk1"/>
                          </a:solidFill>
                          <a:latin typeface="Raleway"/>
                          <a:ea typeface="Raleway"/>
                          <a:cs typeface="Raleway"/>
                          <a:sym typeface="Raleway"/>
                        </a:rPr>
                        <a:t>Connectivity and acyclicity</a:t>
                      </a:r>
                      <a:endParaRPr sz="1800" dirty="0">
                        <a:solidFill>
                          <a:schemeClr val="dk1"/>
                        </a:solidFill>
                        <a:latin typeface="Raleway"/>
                        <a:ea typeface="Raleway"/>
                        <a:cs typeface="Raleway"/>
                        <a:sym typeface="Raleway"/>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endParaRPr>
                        <a:solidFill>
                          <a:schemeClr val="dk1"/>
                        </a:solidFill>
                        <a:latin typeface="DM Sans"/>
                        <a:ea typeface="DM Sans"/>
                        <a:cs typeface="DM Sans"/>
                        <a:sym typeface="DM Sans"/>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endParaRPr dirty="0">
                        <a:solidFill>
                          <a:schemeClr val="dk1"/>
                        </a:solidFill>
                        <a:latin typeface="DM Sans"/>
                        <a:ea typeface="DM Sans"/>
                        <a:cs typeface="DM Sans"/>
                        <a:sym typeface="DM Sans"/>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extLst>
                  <a:ext uri="{0D108BD9-81ED-4DB2-BD59-A6C34878D82A}">
                    <a16:rowId xmlns:a16="http://schemas.microsoft.com/office/drawing/2014/main" val="10001"/>
                  </a:ext>
                </a:extLst>
              </a:tr>
              <a:tr h="290178">
                <a:tc>
                  <a:txBody>
                    <a:bodyPr/>
                    <a:lstStyle/>
                    <a:p>
                      <a:pPr marL="0" lvl="0" indent="0" algn="ctr" rtl="0">
                        <a:spcBef>
                          <a:spcPts val="0"/>
                        </a:spcBef>
                        <a:spcAft>
                          <a:spcPts val="0"/>
                        </a:spcAft>
                        <a:buNone/>
                      </a:pPr>
                      <a:r>
                        <a:rPr lang="en" sz="1800" dirty="0">
                          <a:solidFill>
                            <a:schemeClr val="dk1"/>
                          </a:solidFill>
                          <a:latin typeface="Raleway"/>
                          <a:ea typeface="Raleway"/>
                          <a:cs typeface="Raleway"/>
                          <a:sym typeface="Raleway"/>
                        </a:rPr>
                        <a:t> Topological Sorting</a:t>
                      </a:r>
                      <a:endParaRPr sz="1800" dirty="0">
                        <a:solidFill>
                          <a:schemeClr val="dk1"/>
                        </a:solidFill>
                        <a:latin typeface="Raleway"/>
                        <a:ea typeface="Raleway"/>
                        <a:cs typeface="Raleway"/>
                        <a:sym typeface="Raleway"/>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dirty="0">
                        <a:solidFill>
                          <a:schemeClr val="dk1"/>
                        </a:solidFill>
                        <a:latin typeface="DM Sans"/>
                        <a:ea typeface="DM Sans"/>
                        <a:cs typeface="DM Sans"/>
                        <a:sym typeface="DM Sans"/>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endParaRPr dirty="0">
                        <a:solidFill>
                          <a:schemeClr val="dk1"/>
                        </a:solidFill>
                        <a:latin typeface="DM Sans"/>
                        <a:ea typeface="DM Sans"/>
                        <a:cs typeface="DM Sans"/>
                        <a:sym typeface="DM Sans"/>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0">
                <a:tc>
                  <a:txBody>
                    <a:bodyPr/>
                    <a:lstStyle/>
                    <a:p>
                      <a:pPr marL="0" lvl="0" indent="0" algn="ctr" rtl="0">
                        <a:spcBef>
                          <a:spcPts val="0"/>
                        </a:spcBef>
                        <a:spcAft>
                          <a:spcPts val="0"/>
                        </a:spcAft>
                        <a:buNone/>
                      </a:pPr>
                      <a:r>
                        <a:rPr lang="en-US" sz="1800" dirty="0">
                          <a:solidFill>
                            <a:schemeClr val="dk1"/>
                          </a:solidFill>
                          <a:latin typeface="Raleway"/>
                          <a:ea typeface="Raleway"/>
                          <a:cs typeface="Raleway"/>
                          <a:sym typeface="Raleway"/>
                        </a:rPr>
                        <a:t>Articulation Points and </a:t>
                      </a:r>
                      <a:r>
                        <a:rPr lang="en-US" sz="1800" dirty="0" err="1">
                          <a:solidFill>
                            <a:schemeClr val="dk1"/>
                          </a:solidFill>
                          <a:latin typeface="Raleway"/>
                          <a:ea typeface="Raleway"/>
                          <a:cs typeface="Raleway"/>
                          <a:sym typeface="Raleway"/>
                        </a:rPr>
                        <a:t>Brigdes</a:t>
                      </a:r>
                      <a:endParaRPr lang="en-US" sz="1800" dirty="0">
                        <a:solidFill>
                          <a:schemeClr val="dk1"/>
                        </a:solidFill>
                        <a:latin typeface="Raleway"/>
                        <a:ea typeface="Raleway"/>
                        <a:cs typeface="Raleway"/>
                        <a:sym typeface="Raleway"/>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endParaRPr dirty="0">
                        <a:solidFill>
                          <a:schemeClr val="dk1"/>
                        </a:solidFill>
                        <a:latin typeface="DM Sans"/>
                        <a:ea typeface="DM Sans"/>
                        <a:cs typeface="DM Sans"/>
                        <a:sym typeface="DM Sans"/>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endParaRPr>
                        <a:solidFill>
                          <a:schemeClr val="lt1"/>
                        </a:solidFill>
                        <a:latin typeface="DM Sans"/>
                        <a:ea typeface="DM Sans"/>
                        <a:cs typeface="DM Sans"/>
                        <a:sym typeface="DM Sans"/>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extLst>
                  <a:ext uri="{0D108BD9-81ED-4DB2-BD59-A6C34878D82A}">
                    <a16:rowId xmlns:a16="http://schemas.microsoft.com/office/drawing/2014/main" val="10003"/>
                  </a:ext>
                </a:extLst>
              </a:tr>
              <a:tr h="396200">
                <a:tc>
                  <a:txBody>
                    <a:bodyPr/>
                    <a:lstStyle/>
                    <a:p>
                      <a:pPr marL="0" lvl="0" indent="0" algn="ctr" rtl="0">
                        <a:spcBef>
                          <a:spcPts val="0"/>
                        </a:spcBef>
                        <a:spcAft>
                          <a:spcPts val="0"/>
                        </a:spcAft>
                        <a:buNone/>
                      </a:pPr>
                      <a:r>
                        <a:rPr lang="en" sz="1800" dirty="0">
                          <a:solidFill>
                            <a:schemeClr val="dk1"/>
                          </a:solidFill>
                          <a:latin typeface="Raleway"/>
                          <a:ea typeface="Raleway"/>
                          <a:cs typeface="Raleway"/>
                          <a:sym typeface="Raleway"/>
                        </a:rPr>
                        <a:t>Finding fewest edges path</a:t>
                      </a:r>
                      <a:endParaRPr sz="1800" dirty="0">
                        <a:solidFill>
                          <a:schemeClr val="dk1"/>
                        </a:solidFill>
                        <a:latin typeface="Raleway"/>
                        <a:ea typeface="Raleway"/>
                        <a:cs typeface="Raleway"/>
                        <a:sym typeface="Raleway"/>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dirty="0">
                        <a:solidFill>
                          <a:schemeClr val="dk1"/>
                        </a:solidFill>
                        <a:latin typeface="DM Sans"/>
                        <a:ea typeface="DM Sans"/>
                        <a:cs typeface="DM Sans"/>
                        <a:sym typeface="DM Sans"/>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dirty="0">
                        <a:solidFill>
                          <a:schemeClr val="lt1"/>
                        </a:solidFill>
                        <a:latin typeface="DM Sans"/>
                        <a:ea typeface="DM Sans"/>
                        <a:cs typeface="DM Sans"/>
                        <a:sym typeface="DM Sans"/>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
        <p:nvSpPr>
          <p:cNvPr id="3672" name="Google Shape;3672;p71"/>
          <p:cNvSpPr txBox="1">
            <a:spLocks noGrp="1"/>
          </p:cNvSpPr>
          <p:nvPr>
            <p:ph type="title"/>
          </p:nvPr>
        </p:nvSpPr>
        <p:spPr>
          <a:xfrm>
            <a:off x="1484266" y="508637"/>
            <a:ext cx="63438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APPLICATIONS</a:t>
            </a:r>
            <a:endParaRPr dirty="0"/>
          </a:p>
        </p:txBody>
      </p:sp>
      <p:sp>
        <p:nvSpPr>
          <p:cNvPr id="3673" name="Google Shape;3673;p71"/>
          <p:cNvSpPr txBox="1">
            <a:spLocks noGrp="1"/>
          </p:cNvSpPr>
          <p:nvPr>
            <p:ph type="subTitle" idx="1"/>
          </p:nvPr>
        </p:nvSpPr>
        <p:spPr>
          <a:xfrm rot="5400000">
            <a:off x="-676375" y="1436825"/>
            <a:ext cx="2123100" cy="201900"/>
          </a:xfrm>
          <a:prstGeom prst="rect">
            <a:avLst/>
          </a:prstGeom>
        </p:spPr>
        <p:txBody>
          <a:bodyPr spcFirstLastPara="1" wrap="square" lIns="91425" tIns="91425" rIns="91425" bIns="91425" anchor="ctr" anchorCtr="0">
            <a:noAutofit/>
          </a:bodyPr>
          <a:lstStyle/>
          <a:p>
            <a:pPr marL="0" lvl="0" indent="0" algn="l" rtl="0">
              <a:spcBef>
                <a:spcPts val="0"/>
              </a:spcBef>
              <a:spcAft>
                <a:spcPts val="1200"/>
              </a:spcAft>
              <a:buClr>
                <a:schemeClr val="dk1"/>
              </a:buClr>
              <a:buSzPts val="1100"/>
              <a:buFont typeface="Arial"/>
              <a:buNone/>
            </a:pPr>
            <a:r>
              <a:rPr lang="en"/>
              <a:t>Drafting &amp; CAD Technology</a:t>
            </a:r>
            <a:endParaRPr/>
          </a:p>
        </p:txBody>
      </p:sp>
      <p:sp>
        <p:nvSpPr>
          <p:cNvPr id="3674" name="Google Shape;3674;p71"/>
          <p:cNvSpPr txBox="1">
            <a:spLocks noGrp="1"/>
          </p:cNvSpPr>
          <p:nvPr>
            <p:ph type="subTitle" idx="2"/>
          </p:nvPr>
        </p:nvSpPr>
        <p:spPr>
          <a:xfrm rot="5400000">
            <a:off x="-559825" y="3621325"/>
            <a:ext cx="1890000" cy="201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chemeClr val="dk1"/>
              </a:buClr>
              <a:buSzPts val="1100"/>
              <a:buFont typeface="Arial"/>
              <a:buNone/>
            </a:pPr>
            <a:r>
              <a:rPr lang="en"/>
              <a:t>Major for college</a:t>
            </a:r>
            <a:endParaRPr/>
          </a:p>
        </p:txBody>
      </p:sp>
      <p:grpSp>
        <p:nvGrpSpPr>
          <p:cNvPr id="3675" name="Google Shape;3675;p71"/>
          <p:cNvGrpSpPr/>
          <p:nvPr/>
        </p:nvGrpSpPr>
        <p:grpSpPr>
          <a:xfrm>
            <a:off x="711972" y="4212982"/>
            <a:ext cx="942097" cy="525918"/>
            <a:chOff x="7691796" y="3983370"/>
            <a:chExt cx="1114116" cy="621946"/>
          </a:xfrm>
        </p:grpSpPr>
        <p:grpSp>
          <p:nvGrpSpPr>
            <p:cNvPr id="3676" name="Google Shape;3676;p71"/>
            <p:cNvGrpSpPr/>
            <p:nvPr/>
          </p:nvGrpSpPr>
          <p:grpSpPr>
            <a:xfrm>
              <a:off x="7691796" y="3983370"/>
              <a:ext cx="919147" cy="621946"/>
              <a:chOff x="881421" y="586095"/>
              <a:chExt cx="919147" cy="621946"/>
            </a:xfrm>
          </p:grpSpPr>
          <p:grpSp>
            <p:nvGrpSpPr>
              <p:cNvPr id="3677" name="Google Shape;3677;p71"/>
              <p:cNvGrpSpPr/>
              <p:nvPr/>
            </p:nvGrpSpPr>
            <p:grpSpPr>
              <a:xfrm>
                <a:off x="881421" y="586095"/>
                <a:ext cx="919147" cy="621946"/>
                <a:chOff x="1023977" y="757514"/>
                <a:chExt cx="1105010" cy="747711"/>
              </a:xfrm>
            </p:grpSpPr>
            <p:grpSp>
              <p:nvGrpSpPr>
                <p:cNvPr id="3678" name="Google Shape;3678;p71"/>
                <p:cNvGrpSpPr/>
                <p:nvPr/>
              </p:nvGrpSpPr>
              <p:grpSpPr>
                <a:xfrm>
                  <a:off x="1023977" y="871814"/>
                  <a:ext cx="1019285" cy="633411"/>
                  <a:chOff x="893025" y="871800"/>
                  <a:chExt cx="1150175" cy="714750"/>
                </a:xfrm>
              </p:grpSpPr>
              <p:sp>
                <p:nvSpPr>
                  <p:cNvPr id="3679" name="Google Shape;3679;p71"/>
                  <p:cNvSpPr/>
                  <p:nvPr/>
                </p:nvSpPr>
                <p:spPr>
                  <a:xfrm>
                    <a:off x="893025" y="871800"/>
                    <a:ext cx="1150175" cy="714750"/>
                  </a:xfrm>
                  <a:custGeom>
                    <a:avLst/>
                    <a:gdLst/>
                    <a:ahLst/>
                    <a:cxnLst/>
                    <a:rect l="l" t="t" r="r" b="b"/>
                    <a:pathLst>
                      <a:path w="46007" h="28590" extrusionOk="0">
                        <a:moveTo>
                          <a:pt x="1" y="0"/>
                        </a:moveTo>
                        <a:lnTo>
                          <a:pt x="1" y="28589"/>
                        </a:lnTo>
                        <a:lnTo>
                          <a:pt x="46007" y="28589"/>
                        </a:lnTo>
                        <a:lnTo>
                          <a:pt x="46007"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71"/>
                  <p:cNvSpPr/>
                  <p:nvPr/>
                </p:nvSpPr>
                <p:spPr>
                  <a:xfrm>
                    <a:off x="893025" y="871800"/>
                    <a:ext cx="1150175" cy="128298"/>
                  </a:xfrm>
                  <a:custGeom>
                    <a:avLst/>
                    <a:gdLst/>
                    <a:ahLst/>
                    <a:cxnLst/>
                    <a:rect l="l" t="t" r="r" b="b"/>
                    <a:pathLst>
                      <a:path w="46007" h="28590" extrusionOk="0">
                        <a:moveTo>
                          <a:pt x="1" y="0"/>
                        </a:moveTo>
                        <a:lnTo>
                          <a:pt x="1" y="28589"/>
                        </a:lnTo>
                        <a:lnTo>
                          <a:pt x="46007" y="28589"/>
                        </a:lnTo>
                        <a:lnTo>
                          <a:pt x="46007"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1" name="Google Shape;3681;p71"/>
                  <p:cNvSpPr/>
                  <p:nvPr/>
                </p:nvSpPr>
                <p:spPr>
                  <a:xfrm>
                    <a:off x="1968575" y="913425"/>
                    <a:ext cx="42550" cy="42525"/>
                  </a:xfrm>
                  <a:custGeom>
                    <a:avLst/>
                    <a:gdLst/>
                    <a:ahLst/>
                    <a:cxnLst/>
                    <a:rect l="l" t="t" r="r" b="b"/>
                    <a:pathLst>
                      <a:path w="1702" h="1701" extrusionOk="0">
                        <a:moveTo>
                          <a:pt x="105" y="1"/>
                        </a:moveTo>
                        <a:lnTo>
                          <a:pt x="36" y="35"/>
                        </a:lnTo>
                        <a:lnTo>
                          <a:pt x="1" y="139"/>
                        </a:lnTo>
                        <a:lnTo>
                          <a:pt x="36" y="209"/>
                        </a:lnTo>
                        <a:lnTo>
                          <a:pt x="660" y="868"/>
                        </a:lnTo>
                        <a:lnTo>
                          <a:pt x="36" y="1493"/>
                        </a:lnTo>
                        <a:lnTo>
                          <a:pt x="1" y="1597"/>
                        </a:lnTo>
                        <a:lnTo>
                          <a:pt x="36" y="1666"/>
                        </a:lnTo>
                        <a:lnTo>
                          <a:pt x="105" y="1701"/>
                        </a:lnTo>
                        <a:lnTo>
                          <a:pt x="209" y="1666"/>
                        </a:lnTo>
                        <a:lnTo>
                          <a:pt x="834" y="1041"/>
                        </a:lnTo>
                        <a:lnTo>
                          <a:pt x="1493" y="1666"/>
                        </a:lnTo>
                        <a:lnTo>
                          <a:pt x="1562" y="1701"/>
                        </a:lnTo>
                        <a:lnTo>
                          <a:pt x="1666" y="1666"/>
                        </a:lnTo>
                        <a:lnTo>
                          <a:pt x="1701" y="1597"/>
                        </a:lnTo>
                        <a:lnTo>
                          <a:pt x="1666" y="1493"/>
                        </a:lnTo>
                        <a:lnTo>
                          <a:pt x="1007" y="868"/>
                        </a:lnTo>
                        <a:lnTo>
                          <a:pt x="1666" y="209"/>
                        </a:lnTo>
                        <a:lnTo>
                          <a:pt x="1701" y="139"/>
                        </a:lnTo>
                        <a:lnTo>
                          <a:pt x="1666" y="35"/>
                        </a:lnTo>
                        <a:lnTo>
                          <a:pt x="1562" y="1"/>
                        </a:lnTo>
                        <a:lnTo>
                          <a:pt x="1493" y="35"/>
                        </a:lnTo>
                        <a:lnTo>
                          <a:pt x="834" y="695"/>
                        </a:lnTo>
                        <a:lnTo>
                          <a:pt x="209" y="35"/>
                        </a:lnTo>
                        <a:lnTo>
                          <a:pt x="10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71"/>
                  <p:cNvSpPr/>
                  <p:nvPr/>
                </p:nvSpPr>
                <p:spPr>
                  <a:xfrm>
                    <a:off x="1880125" y="910825"/>
                    <a:ext cx="48575" cy="48600"/>
                  </a:xfrm>
                  <a:custGeom>
                    <a:avLst/>
                    <a:gdLst/>
                    <a:ahLst/>
                    <a:cxnLst/>
                    <a:rect l="l" t="t" r="r" b="b"/>
                    <a:pathLst>
                      <a:path w="1943" h="1944" extrusionOk="0">
                        <a:moveTo>
                          <a:pt x="1700" y="243"/>
                        </a:moveTo>
                        <a:lnTo>
                          <a:pt x="1700" y="1701"/>
                        </a:lnTo>
                        <a:lnTo>
                          <a:pt x="243" y="1701"/>
                        </a:lnTo>
                        <a:lnTo>
                          <a:pt x="243" y="243"/>
                        </a:lnTo>
                        <a:close/>
                        <a:moveTo>
                          <a:pt x="0" y="1"/>
                        </a:moveTo>
                        <a:lnTo>
                          <a:pt x="0" y="1943"/>
                        </a:lnTo>
                        <a:lnTo>
                          <a:pt x="1943" y="1943"/>
                        </a:lnTo>
                        <a:lnTo>
                          <a:pt x="19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71"/>
                  <p:cNvSpPr/>
                  <p:nvPr/>
                </p:nvSpPr>
                <p:spPr>
                  <a:xfrm>
                    <a:off x="1800325" y="935125"/>
                    <a:ext cx="48600" cy="6075"/>
                  </a:xfrm>
                  <a:custGeom>
                    <a:avLst/>
                    <a:gdLst/>
                    <a:ahLst/>
                    <a:cxnLst/>
                    <a:rect l="l" t="t" r="r" b="b"/>
                    <a:pathLst>
                      <a:path w="1944" h="243" extrusionOk="0">
                        <a:moveTo>
                          <a:pt x="104" y="0"/>
                        </a:moveTo>
                        <a:lnTo>
                          <a:pt x="35" y="35"/>
                        </a:lnTo>
                        <a:lnTo>
                          <a:pt x="0" y="139"/>
                        </a:lnTo>
                        <a:lnTo>
                          <a:pt x="35" y="208"/>
                        </a:lnTo>
                        <a:lnTo>
                          <a:pt x="104" y="243"/>
                        </a:lnTo>
                        <a:lnTo>
                          <a:pt x="1839" y="243"/>
                        </a:lnTo>
                        <a:lnTo>
                          <a:pt x="1908" y="208"/>
                        </a:lnTo>
                        <a:lnTo>
                          <a:pt x="1943" y="139"/>
                        </a:lnTo>
                        <a:lnTo>
                          <a:pt x="1908" y="35"/>
                        </a:lnTo>
                        <a:lnTo>
                          <a:pt x="18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84" name="Google Shape;3684;p71"/>
                <p:cNvGrpSpPr/>
                <p:nvPr/>
              </p:nvGrpSpPr>
              <p:grpSpPr>
                <a:xfrm>
                  <a:off x="1066840" y="814664"/>
                  <a:ext cx="1019285" cy="633411"/>
                  <a:chOff x="893025" y="871800"/>
                  <a:chExt cx="1150175" cy="714750"/>
                </a:xfrm>
              </p:grpSpPr>
              <p:sp>
                <p:nvSpPr>
                  <p:cNvPr id="3685" name="Google Shape;3685;p71"/>
                  <p:cNvSpPr/>
                  <p:nvPr/>
                </p:nvSpPr>
                <p:spPr>
                  <a:xfrm>
                    <a:off x="893025" y="871800"/>
                    <a:ext cx="1150175" cy="714750"/>
                  </a:xfrm>
                  <a:custGeom>
                    <a:avLst/>
                    <a:gdLst/>
                    <a:ahLst/>
                    <a:cxnLst/>
                    <a:rect l="l" t="t" r="r" b="b"/>
                    <a:pathLst>
                      <a:path w="46007" h="28590" extrusionOk="0">
                        <a:moveTo>
                          <a:pt x="1" y="0"/>
                        </a:moveTo>
                        <a:lnTo>
                          <a:pt x="1" y="28589"/>
                        </a:lnTo>
                        <a:lnTo>
                          <a:pt x="46007" y="28589"/>
                        </a:lnTo>
                        <a:lnTo>
                          <a:pt x="46007"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71"/>
                  <p:cNvSpPr/>
                  <p:nvPr/>
                </p:nvSpPr>
                <p:spPr>
                  <a:xfrm>
                    <a:off x="893025" y="871800"/>
                    <a:ext cx="1150175" cy="128298"/>
                  </a:xfrm>
                  <a:custGeom>
                    <a:avLst/>
                    <a:gdLst/>
                    <a:ahLst/>
                    <a:cxnLst/>
                    <a:rect l="l" t="t" r="r" b="b"/>
                    <a:pathLst>
                      <a:path w="46007" h="28590" extrusionOk="0">
                        <a:moveTo>
                          <a:pt x="1" y="0"/>
                        </a:moveTo>
                        <a:lnTo>
                          <a:pt x="1" y="28589"/>
                        </a:lnTo>
                        <a:lnTo>
                          <a:pt x="46007" y="28589"/>
                        </a:lnTo>
                        <a:lnTo>
                          <a:pt x="46007"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71"/>
                  <p:cNvSpPr/>
                  <p:nvPr/>
                </p:nvSpPr>
                <p:spPr>
                  <a:xfrm>
                    <a:off x="1968575" y="913425"/>
                    <a:ext cx="42550" cy="42525"/>
                  </a:xfrm>
                  <a:custGeom>
                    <a:avLst/>
                    <a:gdLst/>
                    <a:ahLst/>
                    <a:cxnLst/>
                    <a:rect l="l" t="t" r="r" b="b"/>
                    <a:pathLst>
                      <a:path w="1702" h="1701" extrusionOk="0">
                        <a:moveTo>
                          <a:pt x="105" y="1"/>
                        </a:moveTo>
                        <a:lnTo>
                          <a:pt x="36" y="35"/>
                        </a:lnTo>
                        <a:lnTo>
                          <a:pt x="1" y="139"/>
                        </a:lnTo>
                        <a:lnTo>
                          <a:pt x="36" y="209"/>
                        </a:lnTo>
                        <a:lnTo>
                          <a:pt x="660" y="868"/>
                        </a:lnTo>
                        <a:lnTo>
                          <a:pt x="36" y="1493"/>
                        </a:lnTo>
                        <a:lnTo>
                          <a:pt x="1" y="1597"/>
                        </a:lnTo>
                        <a:lnTo>
                          <a:pt x="36" y="1666"/>
                        </a:lnTo>
                        <a:lnTo>
                          <a:pt x="105" y="1701"/>
                        </a:lnTo>
                        <a:lnTo>
                          <a:pt x="209" y="1666"/>
                        </a:lnTo>
                        <a:lnTo>
                          <a:pt x="834" y="1041"/>
                        </a:lnTo>
                        <a:lnTo>
                          <a:pt x="1493" y="1666"/>
                        </a:lnTo>
                        <a:lnTo>
                          <a:pt x="1562" y="1701"/>
                        </a:lnTo>
                        <a:lnTo>
                          <a:pt x="1666" y="1666"/>
                        </a:lnTo>
                        <a:lnTo>
                          <a:pt x="1701" y="1597"/>
                        </a:lnTo>
                        <a:lnTo>
                          <a:pt x="1666" y="1493"/>
                        </a:lnTo>
                        <a:lnTo>
                          <a:pt x="1007" y="868"/>
                        </a:lnTo>
                        <a:lnTo>
                          <a:pt x="1666" y="209"/>
                        </a:lnTo>
                        <a:lnTo>
                          <a:pt x="1701" y="139"/>
                        </a:lnTo>
                        <a:lnTo>
                          <a:pt x="1666" y="35"/>
                        </a:lnTo>
                        <a:lnTo>
                          <a:pt x="1562" y="1"/>
                        </a:lnTo>
                        <a:lnTo>
                          <a:pt x="1493" y="35"/>
                        </a:lnTo>
                        <a:lnTo>
                          <a:pt x="834" y="695"/>
                        </a:lnTo>
                        <a:lnTo>
                          <a:pt x="209" y="35"/>
                        </a:lnTo>
                        <a:lnTo>
                          <a:pt x="10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71"/>
                  <p:cNvSpPr/>
                  <p:nvPr/>
                </p:nvSpPr>
                <p:spPr>
                  <a:xfrm>
                    <a:off x="1880125" y="910825"/>
                    <a:ext cx="48575" cy="48600"/>
                  </a:xfrm>
                  <a:custGeom>
                    <a:avLst/>
                    <a:gdLst/>
                    <a:ahLst/>
                    <a:cxnLst/>
                    <a:rect l="l" t="t" r="r" b="b"/>
                    <a:pathLst>
                      <a:path w="1943" h="1944" extrusionOk="0">
                        <a:moveTo>
                          <a:pt x="1700" y="243"/>
                        </a:moveTo>
                        <a:lnTo>
                          <a:pt x="1700" y="1701"/>
                        </a:lnTo>
                        <a:lnTo>
                          <a:pt x="243" y="1701"/>
                        </a:lnTo>
                        <a:lnTo>
                          <a:pt x="243" y="243"/>
                        </a:lnTo>
                        <a:close/>
                        <a:moveTo>
                          <a:pt x="0" y="1"/>
                        </a:moveTo>
                        <a:lnTo>
                          <a:pt x="0" y="1943"/>
                        </a:lnTo>
                        <a:lnTo>
                          <a:pt x="1943" y="1943"/>
                        </a:lnTo>
                        <a:lnTo>
                          <a:pt x="19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71"/>
                  <p:cNvSpPr/>
                  <p:nvPr/>
                </p:nvSpPr>
                <p:spPr>
                  <a:xfrm>
                    <a:off x="1800325" y="935125"/>
                    <a:ext cx="48600" cy="6075"/>
                  </a:xfrm>
                  <a:custGeom>
                    <a:avLst/>
                    <a:gdLst/>
                    <a:ahLst/>
                    <a:cxnLst/>
                    <a:rect l="l" t="t" r="r" b="b"/>
                    <a:pathLst>
                      <a:path w="1944" h="243" extrusionOk="0">
                        <a:moveTo>
                          <a:pt x="104" y="0"/>
                        </a:moveTo>
                        <a:lnTo>
                          <a:pt x="35" y="35"/>
                        </a:lnTo>
                        <a:lnTo>
                          <a:pt x="0" y="139"/>
                        </a:lnTo>
                        <a:lnTo>
                          <a:pt x="35" y="208"/>
                        </a:lnTo>
                        <a:lnTo>
                          <a:pt x="104" y="243"/>
                        </a:lnTo>
                        <a:lnTo>
                          <a:pt x="1839" y="243"/>
                        </a:lnTo>
                        <a:lnTo>
                          <a:pt x="1908" y="208"/>
                        </a:lnTo>
                        <a:lnTo>
                          <a:pt x="1943" y="139"/>
                        </a:lnTo>
                        <a:lnTo>
                          <a:pt x="1908" y="35"/>
                        </a:lnTo>
                        <a:lnTo>
                          <a:pt x="18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90" name="Google Shape;3690;p71"/>
                <p:cNvGrpSpPr/>
                <p:nvPr/>
              </p:nvGrpSpPr>
              <p:grpSpPr>
                <a:xfrm>
                  <a:off x="1109702" y="757514"/>
                  <a:ext cx="1019285" cy="633411"/>
                  <a:chOff x="893025" y="871800"/>
                  <a:chExt cx="1150175" cy="714750"/>
                </a:xfrm>
              </p:grpSpPr>
              <p:sp>
                <p:nvSpPr>
                  <p:cNvPr id="3691" name="Google Shape;3691;p71"/>
                  <p:cNvSpPr/>
                  <p:nvPr/>
                </p:nvSpPr>
                <p:spPr>
                  <a:xfrm>
                    <a:off x="893025" y="871800"/>
                    <a:ext cx="1150175" cy="714750"/>
                  </a:xfrm>
                  <a:custGeom>
                    <a:avLst/>
                    <a:gdLst/>
                    <a:ahLst/>
                    <a:cxnLst/>
                    <a:rect l="l" t="t" r="r" b="b"/>
                    <a:pathLst>
                      <a:path w="46007" h="28590" extrusionOk="0">
                        <a:moveTo>
                          <a:pt x="1" y="0"/>
                        </a:moveTo>
                        <a:lnTo>
                          <a:pt x="1" y="28589"/>
                        </a:lnTo>
                        <a:lnTo>
                          <a:pt x="46007" y="28589"/>
                        </a:lnTo>
                        <a:lnTo>
                          <a:pt x="46007"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71"/>
                  <p:cNvSpPr/>
                  <p:nvPr/>
                </p:nvSpPr>
                <p:spPr>
                  <a:xfrm>
                    <a:off x="893025" y="871800"/>
                    <a:ext cx="1150175" cy="128298"/>
                  </a:xfrm>
                  <a:custGeom>
                    <a:avLst/>
                    <a:gdLst/>
                    <a:ahLst/>
                    <a:cxnLst/>
                    <a:rect l="l" t="t" r="r" b="b"/>
                    <a:pathLst>
                      <a:path w="46007" h="28590" extrusionOk="0">
                        <a:moveTo>
                          <a:pt x="1" y="0"/>
                        </a:moveTo>
                        <a:lnTo>
                          <a:pt x="1" y="28589"/>
                        </a:lnTo>
                        <a:lnTo>
                          <a:pt x="46007" y="28589"/>
                        </a:lnTo>
                        <a:lnTo>
                          <a:pt x="46007"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71"/>
                  <p:cNvSpPr/>
                  <p:nvPr/>
                </p:nvSpPr>
                <p:spPr>
                  <a:xfrm>
                    <a:off x="1968575" y="913425"/>
                    <a:ext cx="42550" cy="42525"/>
                  </a:xfrm>
                  <a:custGeom>
                    <a:avLst/>
                    <a:gdLst/>
                    <a:ahLst/>
                    <a:cxnLst/>
                    <a:rect l="l" t="t" r="r" b="b"/>
                    <a:pathLst>
                      <a:path w="1702" h="1701" extrusionOk="0">
                        <a:moveTo>
                          <a:pt x="105" y="1"/>
                        </a:moveTo>
                        <a:lnTo>
                          <a:pt x="36" y="35"/>
                        </a:lnTo>
                        <a:lnTo>
                          <a:pt x="1" y="139"/>
                        </a:lnTo>
                        <a:lnTo>
                          <a:pt x="36" y="209"/>
                        </a:lnTo>
                        <a:lnTo>
                          <a:pt x="660" y="868"/>
                        </a:lnTo>
                        <a:lnTo>
                          <a:pt x="36" y="1493"/>
                        </a:lnTo>
                        <a:lnTo>
                          <a:pt x="1" y="1597"/>
                        </a:lnTo>
                        <a:lnTo>
                          <a:pt x="36" y="1666"/>
                        </a:lnTo>
                        <a:lnTo>
                          <a:pt x="105" y="1701"/>
                        </a:lnTo>
                        <a:lnTo>
                          <a:pt x="209" y="1666"/>
                        </a:lnTo>
                        <a:lnTo>
                          <a:pt x="834" y="1041"/>
                        </a:lnTo>
                        <a:lnTo>
                          <a:pt x="1493" y="1666"/>
                        </a:lnTo>
                        <a:lnTo>
                          <a:pt x="1562" y="1701"/>
                        </a:lnTo>
                        <a:lnTo>
                          <a:pt x="1666" y="1666"/>
                        </a:lnTo>
                        <a:lnTo>
                          <a:pt x="1701" y="1597"/>
                        </a:lnTo>
                        <a:lnTo>
                          <a:pt x="1666" y="1493"/>
                        </a:lnTo>
                        <a:lnTo>
                          <a:pt x="1007" y="868"/>
                        </a:lnTo>
                        <a:lnTo>
                          <a:pt x="1666" y="209"/>
                        </a:lnTo>
                        <a:lnTo>
                          <a:pt x="1701" y="139"/>
                        </a:lnTo>
                        <a:lnTo>
                          <a:pt x="1666" y="35"/>
                        </a:lnTo>
                        <a:lnTo>
                          <a:pt x="1562" y="1"/>
                        </a:lnTo>
                        <a:lnTo>
                          <a:pt x="1493" y="35"/>
                        </a:lnTo>
                        <a:lnTo>
                          <a:pt x="834" y="695"/>
                        </a:lnTo>
                        <a:lnTo>
                          <a:pt x="209" y="35"/>
                        </a:lnTo>
                        <a:lnTo>
                          <a:pt x="10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71"/>
                  <p:cNvSpPr/>
                  <p:nvPr/>
                </p:nvSpPr>
                <p:spPr>
                  <a:xfrm>
                    <a:off x="1880125" y="910825"/>
                    <a:ext cx="48575" cy="48600"/>
                  </a:xfrm>
                  <a:custGeom>
                    <a:avLst/>
                    <a:gdLst/>
                    <a:ahLst/>
                    <a:cxnLst/>
                    <a:rect l="l" t="t" r="r" b="b"/>
                    <a:pathLst>
                      <a:path w="1943" h="1944" extrusionOk="0">
                        <a:moveTo>
                          <a:pt x="1700" y="243"/>
                        </a:moveTo>
                        <a:lnTo>
                          <a:pt x="1700" y="1701"/>
                        </a:lnTo>
                        <a:lnTo>
                          <a:pt x="243" y="1701"/>
                        </a:lnTo>
                        <a:lnTo>
                          <a:pt x="243" y="243"/>
                        </a:lnTo>
                        <a:close/>
                        <a:moveTo>
                          <a:pt x="0" y="1"/>
                        </a:moveTo>
                        <a:lnTo>
                          <a:pt x="0" y="1943"/>
                        </a:lnTo>
                        <a:lnTo>
                          <a:pt x="1943" y="1943"/>
                        </a:lnTo>
                        <a:lnTo>
                          <a:pt x="19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71"/>
                  <p:cNvSpPr/>
                  <p:nvPr/>
                </p:nvSpPr>
                <p:spPr>
                  <a:xfrm>
                    <a:off x="1800325" y="935125"/>
                    <a:ext cx="48600" cy="6075"/>
                  </a:xfrm>
                  <a:custGeom>
                    <a:avLst/>
                    <a:gdLst/>
                    <a:ahLst/>
                    <a:cxnLst/>
                    <a:rect l="l" t="t" r="r" b="b"/>
                    <a:pathLst>
                      <a:path w="1944" h="243" extrusionOk="0">
                        <a:moveTo>
                          <a:pt x="104" y="0"/>
                        </a:moveTo>
                        <a:lnTo>
                          <a:pt x="35" y="35"/>
                        </a:lnTo>
                        <a:lnTo>
                          <a:pt x="0" y="139"/>
                        </a:lnTo>
                        <a:lnTo>
                          <a:pt x="35" y="208"/>
                        </a:lnTo>
                        <a:lnTo>
                          <a:pt x="104" y="243"/>
                        </a:lnTo>
                        <a:lnTo>
                          <a:pt x="1839" y="243"/>
                        </a:lnTo>
                        <a:lnTo>
                          <a:pt x="1908" y="208"/>
                        </a:lnTo>
                        <a:lnTo>
                          <a:pt x="1943" y="139"/>
                        </a:lnTo>
                        <a:lnTo>
                          <a:pt x="1908" y="35"/>
                        </a:lnTo>
                        <a:lnTo>
                          <a:pt x="18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96" name="Google Shape;3696;p71"/>
              <p:cNvGrpSpPr/>
              <p:nvPr/>
            </p:nvGrpSpPr>
            <p:grpSpPr>
              <a:xfrm>
                <a:off x="1057300" y="830088"/>
                <a:ext cx="639514" cy="133970"/>
                <a:chOff x="1052525" y="1621350"/>
                <a:chExt cx="639514" cy="133970"/>
              </a:xfrm>
            </p:grpSpPr>
            <p:sp>
              <p:nvSpPr>
                <p:cNvPr id="3697" name="Google Shape;3697;p71"/>
                <p:cNvSpPr/>
                <p:nvPr/>
              </p:nvSpPr>
              <p:spPr>
                <a:xfrm>
                  <a:off x="1052525" y="1621350"/>
                  <a:ext cx="639514" cy="133970"/>
                </a:xfrm>
                <a:custGeom>
                  <a:avLst/>
                  <a:gdLst/>
                  <a:ahLst/>
                  <a:cxnLst/>
                  <a:rect l="l" t="t" r="r" b="b"/>
                  <a:pathLst>
                    <a:path w="45590" h="4893" extrusionOk="0">
                      <a:moveTo>
                        <a:pt x="0" y="1"/>
                      </a:moveTo>
                      <a:lnTo>
                        <a:pt x="0" y="4893"/>
                      </a:lnTo>
                      <a:lnTo>
                        <a:pt x="45590" y="4893"/>
                      </a:lnTo>
                      <a:lnTo>
                        <a:pt x="45590" y="1"/>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3698;p71"/>
                <p:cNvSpPr/>
                <p:nvPr/>
              </p:nvSpPr>
              <p:spPr>
                <a:xfrm>
                  <a:off x="1090409" y="1644119"/>
                  <a:ext cx="44226" cy="92188"/>
                </a:xfrm>
                <a:custGeom>
                  <a:avLst/>
                  <a:gdLst/>
                  <a:ahLst/>
                  <a:cxnLst/>
                  <a:rect l="l" t="t" r="r" b="b"/>
                  <a:pathLst>
                    <a:path w="1493" h="3367" extrusionOk="0">
                      <a:moveTo>
                        <a:pt x="1" y="1"/>
                      </a:moveTo>
                      <a:lnTo>
                        <a:pt x="1" y="3366"/>
                      </a:lnTo>
                      <a:lnTo>
                        <a:pt x="1493" y="3366"/>
                      </a:lnTo>
                      <a:lnTo>
                        <a:pt x="149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71"/>
                <p:cNvSpPr/>
                <p:nvPr/>
              </p:nvSpPr>
              <p:spPr>
                <a:xfrm>
                  <a:off x="1156200" y="1644119"/>
                  <a:ext cx="45234" cy="92188"/>
                </a:xfrm>
                <a:custGeom>
                  <a:avLst/>
                  <a:gdLst/>
                  <a:ahLst/>
                  <a:cxnLst/>
                  <a:rect l="l" t="t" r="r" b="b"/>
                  <a:pathLst>
                    <a:path w="1527" h="3367" extrusionOk="0">
                      <a:moveTo>
                        <a:pt x="0" y="1"/>
                      </a:moveTo>
                      <a:lnTo>
                        <a:pt x="0" y="3366"/>
                      </a:lnTo>
                      <a:lnTo>
                        <a:pt x="1527" y="3366"/>
                      </a:lnTo>
                      <a:lnTo>
                        <a:pt x="152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71"/>
                <p:cNvSpPr/>
                <p:nvPr/>
              </p:nvSpPr>
              <p:spPr>
                <a:xfrm>
                  <a:off x="1228124" y="1644119"/>
                  <a:ext cx="44226" cy="92188"/>
                </a:xfrm>
                <a:custGeom>
                  <a:avLst/>
                  <a:gdLst/>
                  <a:ahLst/>
                  <a:cxnLst/>
                  <a:rect l="l" t="t" r="r" b="b"/>
                  <a:pathLst>
                    <a:path w="1493" h="3367" extrusionOk="0">
                      <a:moveTo>
                        <a:pt x="1" y="1"/>
                      </a:moveTo>
                      <a:lnTo>
                        <a:pt x="1" y="3366"/>
                      </a:lnTo>
                      <a:lnTo>
                        <a:pt x="1493" y="3366"/>
                      </a:lnTo>
                      <a:lnTo>
                        <a:pt x="149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1" name="Google Shape;3701;p71"/>
                <p:cNvSpPr/>
                <p:nvPr/>
              </p:nvSpPr>
              <p:spPr>
                <a:xfrm>
                  <a:off x="1293915" y="1644119"/>
                  <a:ext cx="45234" cy="92188"/>
                </a:xfrm>
                <a:custGeom>
                  <a:avLst/>
                  <a:gdLst/>
                  <a:ahLst/>
                  <a:cxnLst/>
                  <a:rect l="l" t="t" r="r" b="b"/>
                  <a:pathLst>
                    <a:path w="1527" h="3367" extrusionOk="0">
                      <a:moveTo>
                        <a:pt x="0" y="1"/>
                      </a:moveTo>
                      <a:lnTo>
                        <a:pt x="0" y="3366"/>
                      </a:lnTo>
                      <a:lnTo>
                        <a:pt x="1527" y="3366"/>
                      </a:lnTo>
                      <a:lnTo>
                        <a:pt x="152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702;p71"/>
                <p:cNvSpPr/>
                <p:nvPr/>
              </p:nvSpPr>
              <p:spPr>
                <a:xfrm>
                  <a:off x="1362758" y="1644119"/>
                  <a:ext cx="45263" cy="92188"/>
                </a:xfrm>
                <a:custGeom>
                  <a:avLst/>
                  <a:gdLst/>
                  <a:ahLst/>
                  <a:cxnLst/>
                  <a:rect l="l" t="t" r="r" b="b"/>
                  <a:pathLst>
                    <a:path w="1528" h="3367" extrusionOk="0">
                      <a:moveTo>
                        <a:pt x="1" y="1"/>
                      </a:moveTo>
                      <a:lnTo>
                        <a:pt x="1" y="3366"/>
                      </a:lnTo>
                      <a:lnTo>
                        <a:pt x="1527" y="3366"/>
                      </a:lnTo>
                      <a:lnTo>
                        <a:pt x="152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03" name="Google Shape;3703;p71"/>
            <p:cNvGrpSpPr/>
            <p:nvPr/>
          </p:nvGrpSpPr>
          <p:grpSpPr>
            <a:xfrm>
              <a:off x="8560513" y="4284375"/>
              <a:ext cx="245400" cy="245400"/>
              <a:chOff x="1750138" y="887100"/>
              <a:chExt cx="245400" cy="245400"/>
            </a:xfrm>
          </p:grpSpPr>
          <p:sp>
            <p:nvSpPr>
              <p:cNvPr id="3704" name="Google Shape;3704;p71"/>
              <p:cNvSpPr/>
              <p:nvPr/>
            </p:nvSpPr>
            <p:spPr>
              <a:xfrm>
                <a:off x="1750138" y="887100"/>
                <a:ext cx="245400" cy="2454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71"/>
              <p:cNvSpPr/>
              <p:nvPr/>
            </p:nvSpPr>
            <p:spPr>
              <a:xfrm>
                <a:off x="1826863" y="969075"/>
                <a:ext cx="91950" cy="91100"/>
              </a:xfrm>
              <a:custGeom>
                <a:avLst/>
                <a:gdLst/>
                <a:ahLst/>
                <a:cxnLst/>
                <a:rect l="l" t="t" r="r" b="b"/>
                <a:pathLst>
                  <a:path w="3678" h="3644" fill="none" extrusionOk="0">
                    <a:moveTo>
                      <a:pt x="3157" y="0"/>
                    </a:moveTo>
                    <a:lnTo>
                      <a:pt x="1839" y="1319"/>
                    </a:lnTo>
                    <a:lnTo>
                      <a:pt x="486" y="0"/>
                    </a:lnTo>
                    <a:lnTo>
                      <a:pt x="0" y="486"/>
                    </a:lnTo>
                    <a:lnTo>
                      <a:pt x="1319" y="1805"/>
                    </a:lnTo>
                    <a:lnTo>
                      <a:pt x="0" y="3158"/>
                    </a:lnTo>
                    <a:lnTo>
                      <a:pt x="486" y="3643"/>
                    </a:lnTo>
                    <a:lnTo>
                      <a:pt x="1839" y="2325"/>
                    </a:lnTo>
                    <a:lnTo>
                      <a:pt x="3157" y="3643"/>
                    </a:lnTo>
                    <a:lnTo>
                      <a:pt x="3678" y="3158"/>
                    </a:lnTo>
                    <a:lnTo>
                      <a:pt x="2325" y="1805"/>
                    </a:lnTo>
                    <a:lnTo>
                      <a:pt x="3678" y="486"/>
                    </a:lnTo>
                    <a:lnTo>
                      <a:pt x="3157" y="0"/>
                    </a:lnTo>
                    <a:lnTo>
                      <a:pt x="3157" y="0"/>
                    </a:lnTo>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06" name="Google Shape;3706;p71"/>
          <p:cNvGrpSpPr/>
          <p:nvPr/>
        </p:nvGrpSpPr>
        <p:grpSpPr>
          <a:xfrm>
            <a:off x="712001" y="393501"/>
            <a:ext cx="772269" cy="934750"/>
            <a:chOff x="854872" y="593529"/>
            <a:chExt cx="605939" cy="733425"/>
          </a:xfrm>
        </p:grpSpPr>
        <p:grpSp>
          <p:nvGrpSpPr>
            <p:cNvPr id="3707" name="Google Shape;3707;p71"/>
            <p:cNvGrpSpPr/>
            <p:nvPr/>
          </p:nvGrpSpPr>
          <p:grpSpPr>
            <a:xfrm>
              <a:off x="854872" y="749504"/>
              <a:ext cx="444014" cy="577450"/>
              <a:chOff x="2255047" y="690567"/>
              <a:chExt cx="444014" cy="577450"/>
            </a:xfrm>
          </p:grpSpPr>
          <p:sp>
            <p:nvSpPr>
              <p:cNvPr id="3708" name="Google Shape;3708;p71"/>
              <p:cNvSpPr/>
              <p:nvPr/>
            </p:nvSpPr>
            <p:spPr>
              <a:xfrm>
                <a:off x="2255047" y="690567"/>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71"/>
              <p:cNvSpPr/>
              <p:nvPr/>
            </p:nvSpPr>
            <p:spPr>
              <a:xfrm>
                <a:off x="2588630" y="690567"/>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710" name="Google Shape;3710;p71"/>
              <p:cNvCxnSpPr/>
              <p:nvPr/>
            </p:nvCxnSpPr>
            <p:spPr>
              <a:xfrm>
                <a:off x="2320463" y="924475"/>
                <a:ext cx="313200" cy="0"/>
              </a:xfrm>
              <a:prstGeom prst="straightConnector1">
                <a:avLst/>
              </a:prstGeom>
              <a:noFill/>
              <a:ln w="9525" cap="flat" cmpd="sng">
                <a:solidFill>
                  <a:schemeClr val="dk1"/>
                </a:solidFill>
                <a:prstDash val="solid"/>
                <a:round/>
                <a:headEnd type="none" w="med" len="med"/>
                <a:tailEnd type="none" w="med" len="med"/>
              </a:ln>
            </p:spPr>
          </p:cxnSp>
          <p:cxnSp>
            <p:nvCxnSpPr>
              <p:cNvPr id="3711" name="Google Shape;3711;p71"/>
              <p:cNvCxnSpPr/>
              <p:nvPr/>
            </p:nvCxnSpPr>
            <p:spPr>
              <a:xfrm>
                <a:off x="2320463" y="979300"/>
                <a:ext cx="313200" cy="0"/>
              </a:xfrm>
              <a:prstGeom prst="straightConnector1">
                <a:avLst/>
              </a:prstGeom>
              <a:noFill/>
              <a:ln w="9525" cap="flat" cmpd="sng">
                <a:solidFill>
                  <a:schemeClr val="dk1"/>
                </a:solidFill>
                <a:prstDash val="solid"/>
                <a:round/>
                <a:headEnd type="none" w="med" len="med"/>
                <a:tailEnd type="none" w="med" len="med"/>
              </a:ln>
            </p:spPr>
          </p:cxnSp>
          <p:cxnSp>
            <p:nvCxnSpPr>
              <p:cNvPr id="3712" name="Google Shape;3712;p71"/>
              <p:cNvCxnSpPr/>
              <p:nvPr/>
            </p:nvCxnSpPr>
            <p:spPr>
              <a:xfrm>
                <a:off x="2320463" y="1031550"/>
                <a:ext cx="313200" cy="0"/>
              </a:xfrm>
              <a:prstGeom prst="straightConnector1">
                <a:avLst/>
              </a:prstGeom>
              <a:noFill/>
              <a:ln w="9525" cap="flat" cmpd="sng">
                <a:solidFill>
                  <a:schemeClr val="dk1"/>
                </a:solidFill>
                <a:prstDash val="solid"/>
                <a:round/>
                <a:headEnd type="none" w="med" len="med"/>
                <a:tailEnd type="none" w="med" len="med"/>
              </a:ln>
            </p:spPr>
          </p:cxnSp>
        </p:grpSp>
        <p:grpSp>
          <p:nvGrpSpPr>
            <p:cNvPr id="3713" name="Google Shape;3713;p71"/>
            <p:cNvGrpSpPr/>
            <p:nvPr/>
          </p:nvGrpSpPr>
          <p:grpSpPr>
            <a:xfrm>
              <a:off x="935835" y="671517"/>
              <a:ext cx="444014" cy="577450"/>
              <a:chOff x="2255047" y="690567"/>
              <a:chExt cx="444014" cy="577450"/>
            </a:xfrm>
          </p:grpSpPr>
          <p:sp>
            <p:nvSpPr>
              <p:cNvPr id="3714" name="Google Shape;3714;p71"/>
              <p:cNvSpPr/>
              <p:nvPr/>
            </p:nvSpPr>
            <p:spPr>
              <a:xfrm>
                <a:off x="2255047" y="690567"/>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71"/>
              <p:cNvSpPr/>
              <p:nvPr/>
            </p:nvSpPr>
            <p:spPr>
              <a:xfrm>
                <a:off x="2588630" y="690567"/>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716" name="Google Shape;3716;p71"/>
              <p:cNvCxnSpPr/>
              <p:nvPr/>
            </p:nvCxnSpPr>
            <p:spPr>
              <a:xfrm>
                <a:off x="2320463" y="924475"/>
                <a:ext cx="313200" cy="0"/>
              </a:xfrm>
              <a:prstGeom prst="straightConnector1">
                <a:avLst/>
              </a:prstGeom>
              <a:noFill/>
              <a:ln w="9525" cap="flat" cmpd="sng">
                <a:solidFill>
                  <a:schemeClr val="dk1"/>
                </a:solidFill>
                <a:prstDash val="solid"/>
                <a:round/>
                <a:headEnd type="none" w="med" len="med"/>
                <a:tailEnd type="none" w="med" len="med"/>
              </a:ln>
            </p:spPr>
          </p:cxnSp>
          <p:cxnSp>
            <p:nvCxnSpPr>
              <p:cNvPr id="3717" name="Google Shape;3717;p71"/>
              <p:cNvCxnSpPr/>
              <p:nvPr/>
            </p:nvCxnSpPr>
            <p:spPr>
              <a:xfrm>
                <a:off x="2320463" y="979300"/>
                <a:ext cx="313200" cy="0"/>
              </a:xfrm>
              <a:prstGeom prst="straightConnector1">
                <a:avLst/>
              </a:prstGeom>
              <a:noFill/>
              <a:ln w="9525" cap="flat" cmpd="sng">
                <a:solidFill>
                  <a:schemeClr val="dk1"/>
                </a:solidFill>
                <a:prstDash val="solid"/>
                <a:round/>
                <a:headEnd type="none" w="med" len="med"/>
                <a:tailEnd type="none" w="med" len="med"/>
              </a:ln>
            </p:spPr>
          </p:cxnSp>
          <p:cxnSp>
            <p:nvCxnSpPr>
              <p:cNvPr id="3718" name="Google Shape;3718;p71"/>
              <p:cNvCxnSpPr/>
              <p:nvPr/>
            </p:nvCxnSpPr>
            <p:spPr>
              <a:xfrm>
                <a:off x="2320463" y="1031550"/>
                <a:ext cx="313200" cy="0"/>
              </a:xfrm>
              <a:prstGeom prst="straightConnector1">
                <a:avLst/>
              </a:prstGeom>
              <a:noFill/>
              <a:ln w="9525" cap="flat" cmpd="sng">
                <a:solidFill>
                  <a:schemeClr val="dk1"/>
                </a:solidFill>
                <a:prstDash val="solid"/>
                <a:round/>
                <a:headEnd type="none" w="med" len="med"/>
                <a:tailEnd type="none" w="med" len="med"/>
              </a:ln>
            </p:spPr>
          </p:cxnSp>
        </p:grpSp>
        <p:grpSp>
          <p:nvGrpSpPr>
            <p:cNvPr id="3719" name="Google Shape;3719;p71"/>
            <p:cNvGrpSpPr/>
            <p:nvPr/>
          </p:nvGrpSpPr>
          <p:grpSpPr>
            <a:xfrm>
              <a:off x="1016797" y="593529"/>
              <a:ext cx="444014" cy="577450"/>
              <a:chOff x="2255047" y="690567"/>
              <a:chExt cx="444014" cy="577450"/>
            </a:xfrm>
          </p:grpSpPr>
          <p:sp>
            <p:nvSpPr>
              <p:cNvPr id="3720" name="Google Shape;3720;p71"/>
              <p:cNvSpPr/>
              <p:nvPr/>
            </p:nvSpPr>
            <p:spPr>
              <a:xfrm>
                <a:off x="2255047" y="690567"/>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71"/>
              <p:cNvSpPr/>
              <p:nvPr/>
            </p:nvSpPr>
            <p:spPr>
              <a:xfrm>
                <a:off x="2588630" y="690567"/>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722" name="Google Shape;3722;p71"/>
              <p:cNvCxnSpPr/>
              <p:nvPr/>
            </p:nvCxnSpPr>
            <p:spPr>
              <a:xfrm>
                <a:off x="2320463" y="924475"/>
                <a:ext cx="313200" cy="0"/>
              </a:xfrm>
              <a:prstGeom prst="straightConnector1">
                <a:avLst/>
              </a:prstGeom>
              <a:noFill/>
              <a:ln w="9525" cap="flat" cmpd="sng">
                <a:solidFill>
                  <a:schemeClr val="dk1"/>
                </a:solidFill>
                <a:prstDash val="solid"/>
                <a:round/>
                <a:headEnd type="none" w="med" len="med"/>
                <a:tailEnd type="none" w="med" len="med"/>
              </a:ln>
            </p:spPr>
          </p:cxnSp>
          <p:cxnSp>
            <p:nvCxnSpPr>
              <p:cNvPr id="3723" name="Google Shape;3723;p71"/>
              <p:cNvCxnSpPr/>
              <p:nvPr/>
            </p:nvCxnSpPr>
            <p:spPr>
              <a:xfrm>
                <a:off x="2320463" y="979300"/>
                <a:ext cx="313200" cy="0"/>
              </a:xfrm>
              <a:prstGeom prst="straightConnector1">
                <a:avLst/>
              </a:prstGeom>
              <a:noFill/>
              <a:ln w="9525" cap="flat" cmpd="sng">
                <a:solidFill>
                  <a:schemeClr val="dk1"/>
                </a:solidFill>
                <a:prstDash val="solid"/>
                <a:round/>
                <a:headEnd type="none" w="med" len="med"/>
                <a:tailEnd type="none" w="med" len="med"/>
              </a:ln>
            </p:spPr>
          </p:cxnSp>
          <p:cxnSp>
            <p:nvCxnSpPr>
              <p:cNvPr id="3724" name="Google Shape;3724;p71"/>
              <p:cNvCxnSpPr/>
              <p:nvPr/>
            </p:nvCxnSpPr>
            <p:spPr>
              <a:xfrm>
                <a:off x="2320463" y="1031550"/>
                <a:ext cx="313200" cy="0"/>
              </a:xfrm>
              <a:prstGeom prst="straightConnector1">
                <a:avLst/>
              </a:prstGeom>
              <a:noFill/>
              <a:ln w="9525" cap="flat" cmpd="sng">
                <a:solidFill>
                  <a:schemeClr val="dk1"/>
                </a:solidFill>
                <a:prstDash val="solid"/>
                <a:round/>
                <a:headEnd type="none" w="med" len="med"/>
                <a:tailEnd type="none" w="med" len="med"/>
              </a:ln>
            </p:spPr>
          </p:cxnSp>
        </p:grpSp>
      </p:grpSp>
      <p:grpSp>
        <p:nvGrpSpPr>
          <p:cNvPr id="3730" name="Google Shape;3730;p71"/>
          <p:cNvGrpSpPr/>
          <p:nvPr/>
        </p:nvGrpSpPr>
        <p:grpSpPr>
          <a:xfrm>
            <a:off x="7073188" y="2124335"/>
            <a:ext cx="312762" cy="312762"/>
            <a:chOff x="3602113" y="2614231"/>
            <a:chExt cx="312762" cy="312762"/>
          </a:xfrm>
        </p:grpSpPr>
        <p:sp>
          <p:nvSpPr>
            <p:cNvPr id="3731" name="Google Shape;3731;p71"/>
            <p:cNvSpPr/>
            <p:nvPr/>
          </p:nvSpPr>
          <p:spPr>
            <a:xfrm>
              <a:off x="3602113" y="2614231"/>
              <a:ext cx="312762" cy="312762"/>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32" name="Google Shape;3732;p71"/>
            <p:cNvGrpSpPr/>
            <p:nvPr/>
          </p:nvGrpSpPr>
          <p:grpSpPr>
            <a:xfrm rot="317424">
              <a:off x="3682343" y="2694884"/>
              <a:ext cx="152319" cy="151494"/>
              <a:chOff x="3664100" y="2698200"/>
              <a:chExt cx="152325" cy="151500"/>
            </a:xfrm>
          </p:grpSpPr>
          <p:cxnSp>
            <p:nvCxnSpPr>
              <p:cNvPr id="3733" name="Google Shape;3733;p71"/>
              <p:cNvCxnSpPr/>
              <p:nvPr/>
            </p:nvCxnSpPr>
            <p:spPr>
              <a:xfrm>
                <a:off x="3664100" y="2785150"/>
                <a:ext cx="64500" cy="64500"/>
              </a:xfrm>
              <a:prstGeom prst="straightConnector1">
                <a:avLst/>
              </a:prstGeom>
              <a:noFill/>
              <a:ln w="9525" cap="flat" cmpd="sng">
                <a:solidFill>
                  <a:schemeClr val="dk2"/>
                </a:solidFill>
                <a:prstDash val="solid"/>
                <a:round/>
                <a:headEnd type="none" w="med" len="med"/>
                <a:tailEnd type="none" w="med" len="med"/>
              </a:ln>
            </p:spPr>
          </p:cxnSp>
          <p:cxnSp>
            <p:nvCxnSpPr>
              <p:cNvPr id="3734" name="Google Shape;3734;p71"/>
              <p:cNvCxnSpPr/>
              <p:nvPr/>
            </p:nvCxnSpPr>
            <p:spPr>
              <a:xfrm flipH="1">
                <a:off x="3722525" y="2698200"/>
                <a:ext cx="93900" cy="151500"/>
              </a:xfrm>
              <a:prstGeom prst="straightConnector1">
                <a:avLst/>
              </a:prstGeom>
              <a:noFill/>
              <a:ln w="9525" cap="flat" cmpd="sng">
                <a:solidFill>
                  <a:schemeClr val="dk2"/>
                </a:solidFill>
                <a:prstDash val="solid"/>
                <a:round/>
                <a:headEnd type="none" w="med" len="med"/>
                <a:tailEnd type="none" w="med" len="med"/>
              </a:ln>
            </p:spPr>
          </p:cxnSp>
        </p:grpSp>
      </p:grpSp>
      <p:grpSp>
        <p:nvGrpSpPr>
          <p:cNvPr id="3800" name="Google Shape;3800;p71"/>
          <p:cNvGrpSpPr/>
          <p:nvPr/>
        </p:nvGrpSpPr>
        <p:grpSpPr>
          <a:xfrm>
            <a:off x="5684253" y="2118790"/>
            <a:ext cx="312900" cy="312900"/>
            <a:chOff x="3602113" y="2614231"/>
            <a:chExt cx="312900" cy="312900"/>
          </a:xfrm>
        </p:grpSpPr>
        <p:sp>
          <p:nvSpPr>
            <p:cNvPr id="3801" name="Google Shape;3801;p71"/>
            <p:cNvSpPr/>
            <p:nvPr/>
          </p:nvSpPr>
          <p:spPr>
            <a:xfrm>
              <a:off x="3602113" y="2614231"/>
              <a:ext cx="312900" cy="31290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02" name="Google Shape;3802;p71"/>
            <p:cNvGrpSpPr/>
            <p:nvPr/>
          </p:nvGrpSpPr>
          <p:grpSpPr>
            <a:xfrm rot="317424">
              <a:off x="3682343" y="2694884"/>
              <a:ext cx="152319" cy="151494"/>
              <a:chOff x="3664100" y="2698200"/>
              <a:chExt cx="152325" cy="151500"/>
            </a:xfrm>
          </p:grpSpPr>
          <p:cxnSp>
            <p:nvCxnSpPr>
              <p:cNvPr id="3803" name="Google Shape;3803;p71"/>
              <p:cNvCxnSpPr/>
              <p:nvPr/>
            </p:nvCxnSpPr>
            <p:spPr>
              <a:xfrm>
                <a:off x="3664100" y="2785150"/>
                <a:ext cx="64500" cy="64500"/>
              </a:xfrm>
              <a:prstGeom prst="straightConnector1">
                <a:avLst/>
              </a:prstGeom>
              <a:noFill/>
              <a:ln w="9525" cap="flat" cmpd="sng">
                <a:solidFill>
                  <a:schemeClr val="dk2"/>
                </a:solidFill>
                <a:prstDash val="solid"/>
                <a:round/>
                <a:headEnd type="none" w="med" len="med"/>
                <a:tailEnd type="none" w="med" len="med"/>
              </a:ln>
            </p:spPr>
          </p:cxnSp>
          <p:cxnSp>
            <p:nvCxnSpPr>
              <p:cNvPr id="3804" name="Google Shape;3804;p71"/>
              <p:cNvCxnSpPr/>
              <p:nvPr/>
            </p:nvCxnSpPr>
            <p:spPr>
              <a:xfrm flipH="1">
                <a:off x="3722525" y="2698200"/>
                <a:ext cx="93900" cy="151500"/>
              </a:xfrm>
              <a:prstGeom prst="straightConnector1">
                <a:avLst/>
              </a:prstGeom>
              <a:noFill/>
              <a:ln w="9525" cap="flat" cmpd="sng">
                <a:solidFill>
                  <a:schemeClr val="dk2"/>
                </a:solidFill>
                <a:prstDash val="solid"/>
                <a:round/>
                <a:headEnd type="none" w="med" len="med"/>
                <a:tailEnd type="none" w="med" len="med"/>
              </a:ln>
            </p:spPr>
          </p:cxnSp>
        </p:grpSp>
      </p:gr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1466"/>
        <p:cNvGrpSpPr/>
        <p:nvPr/>
      </p:nvGrpSpPr>
      <p:grpSpPr>
        <a:xfrm>
          <a:off x="0" y="0"/>
          <a:ext cx="0" cy="0"/>
          <a:chOff x="0" y="0"/>
          <a:chExt cx="0" cy="0"/>
        </a:xfrm>
      </p:grpSpPr>
      <p:sp>
        <p:nvSpPr>
          <p:cNvPr id="1470" name="Google Shape;1470;p47"/>
          <p:cNvSpPr txBox="1">
            <a:spLocks noGrp="1"/>
          </p:cNvSpPr>
          <p:nvPr>
            <p:ph type="title"/>
          </p:nvPr>
        </p:nvSpPr>
        <p:spPr>
          <a:xfrm>
            <a:off x="591267" y="2242350"/>
            <a:ext cx="7968342" cy="658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PROS AND CONS OF</a:t>
            </a:r>
            <a:endParaRPr dirty="0"/>
          </a:p>
        </p:txBody>
      </p:sp>
      <p:sp>
        <p:nvSpPr>
          <p:cNvPr id="1472" name="Google Shape;1472;p47"/>
          <p:cNvSpPr txBox="1">
            <a:spLocks noGrp="1"/>
          </p:cNvSpPr>
          <p:nvPr>
            <p:ph type="title" idx="2"/>
          </p:nvPr>
        </p:nvSpPr>
        <p:spPr>
          <a:xfrm>
            <a:off x="4019550" y="1012100"/>
            <a:ext cx="1104900" cy="1007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III</a:t>
            </a:r>
            <a:endParaRPr dirty="0"/>
          </a:p>
        </p:txBody>
      </p:sp>
      <p:sp>
        <p:nvSpPr>
          <p:cNvPr id="1473" name="Google Shape;1473;p47"/>
          <p:cNvSpPr/>
          <p:nvPr/>
        </p:nvSpPr>
        <p:spPr>
          <a:xfrm>
            <a:off x="2207774" y="2943378"/>
            <a:ext cx="4810184" cy="473700"/>
          </a:xfrm>
          <a:prstGeom prst="rect">
            <a:avLst/>
          </a:prstGeom>
        </p:spPr>
        <p:txBody>
          <a:bodyPr>
            <a:prstTxWarp prst="textPlain">
              <a:avLst/>
            </a:prstTxWarp>
          </a:bodyPr>
          <a:lstStyle/>
          <a:p>
            <a:pPr lvl="0" algn="ctr"/>
            <a:r>
              <a:rPr lang="en-US" b="0" i="0" dirty="0">
                <a:ln w="19050" cap="flat" cmpd="sng">
                  <a:solidFill>
                    <a:srgbClr val="000000"/>
                  </a:solidFill>
                  <a:prstDash val="solid"/>
                  <a:round/>
                  <a:headEnd type="none" w="sm" len="sm"/>
                  <a:tailEnd type="none" w="sm" len="sm"/>
                </a:ln>
                <a:noFill/>
                <a:latin typeface="Raleway;900"/>
              </a:rPr>
              <a:t>BRUTE-FORCE</a:t>
            </a:r>
            <a:endParaRPr b="0" i="0" dirty="0">
              <a:ln w="19050" cap="flat" cmpd="sng">
                <a:solidFill>
                  <a:srgbClr val="000000"/>
                </a:solidFill>
                <a:prstDash val="solid"/>
                <a:round/>
                <a:headEnd type="none" w="sm" len="sm"/>
                <a:tailEnd type="none" w="sm" len="sm"/>
              </a:ln>
              <a:noFill/>
              <a:latin typeface="Raleway;900"/>
            </a:endParaRPr>
          </a:p>
        </p:txBody>
      </p:sp>
      <p:grpSp>
        <p:nvGrpSpPr>
          <p:cNvPr id="1474" name="Google Shape;1474;p47"/>
          <p:cNvGrpSpPr/>
          <p:nvPr/>
        </p:nvGrpSpPr>
        <p:grpSpPr>
          <a:xfrm>
            <a:off x="3961844" y="943192"/>
            <a:ext cx="1220312" cy="1123720"/>
            <a:chOff x="1087275" y="1394225"/>
            <a:chExt cx="906150" cy="834425"/>
          </a:xfrm>
        </p:grpSpPr>
        <p:sp>
          <p:nvSpPr>
            <p:cNvPr id="1475" name="Google Shape;1475;p47"/>
            <p:cNvSpPr/>
            <p:nvPr/>
          </p:nvSpPr>
          <p:spPr>
            <a:xfrm>
              <a:off x="1495050" y="1394225"/>
              <a:ext cx="91800" cy="918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47"/>
            <p:cNvSpPr/>
            <p:nvPr/>
          </p:nvSpPr>
          <p:spPr>
            <a:xfrm>
              <a:off x="1495050" y="2136850"/>
              <a:ext cx="91800" cy="918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47"/>
            <p:cNvSpPr/>
            <p:nvPr/>
          </p:nvSpPr>
          <p:spPr>
            <a:xfrm>
              <a:off x="1087275" y="1745250"/>
              <a:ext cx="91800" cy="918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47"/>
            <p:cNvSpPr/>
            <p:nvPr/>
          </p:nvSpPr>
          <p:spPr>
            <a:xfrm>
              <a:off x="1901625" y="1745250"/>
              <a:ext cx="91800" cy="918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1" name="Google Shape;1481;p47"/>
          <p:cNvGrpSpPr/>
          <p:nvPr/>
        </p:nvGrpSpPr>
        <p:grpSpPr>
          <a:xfrm>
            <a:off x="788197" y="3812354"/>
            <a:ext cx="739153" cy="733425"/>
            <a:chOff x="711997" y="3993954"/>
            <a:chExt cx="739153" cy="733425"/>
          </a:xfrm>
        </p:grpSpPr>
        <p:grpSp>
          <p:nvGrpSpPr>
            <p:cNvPr id="1482" name="Google Shape;1482;p47"/>
            <p:cNvGrpSpPr/>
            <p:nvPr/>
          </p:nvGrpSpPr>
          <p:grpSpPr>
            <a:xfrm>
              <a:off x="711997" y="3993954"/>
              <a:ext cx="605939" cy="733425"/>
              <a:chOff x="854872" y="593529"/>
              <a:chExt cx="605939" cy="733425"/>
            </a:xfrm>
          </p:grpSpPr>
          <p:grpSp>
            <p:nvGrpSpPr>
              <p:cNvPr id="1483" name="Google Shape;1483;p47"/>
              <p:cNvGrpSpPr/>
              <p:nvPr/>
            </p:nvGrpSpPr>
            <p:grpSpPr>
              <a:xfrm>
                <a:off x="854872" y="749504"/>
                <a:ext cx="444014" cy="577450"/>
                <a:chOff x="2255047" y="690567"/>
                <a:chExt cx="444014" cy="577450"/>
              </a:xfrm>
            </p:grpSpPr>
            <p:sp>
              <p:nvSpPr>
                <p:cNvPr id="1484" name="Google Shape;1484;p47"/>
                <p:cNvSpPr/>
                <p:nvPr/>
              </p:nvSpPr>
              <p:spPr>
                <a:xfrm>
                  <a:off x="2255047" y="690567"/>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47"/>
                <p:cNvSpPr/>
                <p:nvPr/>
              </p:nvSpPr>
              <p:spPr>
                <a:xfrm>
                  <a:off x="2588630" y="690567"/>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86" name="Google Shape;1486;p47"/>
                <p:cNvCxnSpPr/>
                <p:nvPr/>
              </p:nvCxnSpPr>
              <p:spPr>
                <a:xfrm>
                  <a:off x="2320463" y="924475"/>
                  <a:ext cx="313200" cy="0"/>
                </a:xfrm>
                <a:prstGeom prst="straightConnector1">
                  <a:avLst/>
                </a:prstGeom>
                <a:noFill/>
                <a:ln w="9525" cap="flat" cmpd="sng">
                  <a:solidFill>
                    <a:schemeClr val="dk1"/>
                  </a:solidFill>
                  <a:prstDash val="solid"/>
                  <a:round/>
                  <a:headEnd type="none" w="med" len="med"/>
                  <a:tailEnd type="none" w="med" len="med"/>
                </a:ln>
              </p:spPr>
            </p:cxnSp>
            <p:cxnSp>
              <p:nvCxnSpPr>
                <p:cNvPr id="1487" name="Google Shape;1487;p47"/>
                <p:cNvCxnSpPr/>
                <p:nvPr/>
              </p:nvCxnSpPr>
              <p:spPr>
                <a:xfrm>
                  <a:off x="2320463" y="979300"/>
                  <a:ext cx="313200" cy="0"/>
                </a:xfrm>
                <a:prstGeom prst="straightConnector1">
                  <a:avLst/>
                </a:prstGeom>
                <a:noFill/>
                <a:ln w="9525" cap="flat" cmpd="sng">
                  <a:solidFill>
                    <a:schemeClr val="dk1"/>
                  </a:solidFill>
                  <a:prstDash val="solid"/>
                  <a:round/>
                  <a:headEnd type="none" w="med" len="med"/>
                  <a:tailEnd type="none" w="med" len="med"/>
                </a:ln>
              </p:spPr>
            </p:cxnSp>
            <p:cxnSp>
              <p:nvCxnSpPr>
                <p:cNvPr id="1488" name="Google Shape;1488;p47"/>
                <p:cNvCxnSpPr/>
                <p:nvPr/>
              </p:nvCxnSpPr>
              <p:spPr>
                <a:xfrm>
                  <a:off x="2320463" y="1031550"/>
                  <a:ext cx="313200" cy="0"/>
                </a:xfrm>
                <a:prstGeom prst="straightConnector1">
                  <a:avLst/>
                </a:prstGeom>
                <a:noFill/>
                <a:ln w="9525" cap="flat" cmpd="sng">
                  <a:solidFill>
                    <a:schemeClr val="dk1"/>
                  </a:solidFill>
                  <a:prstDash val="solid"/>
                  <a:round/>
                  <a:headEnd type="none" w="med" len="med"/>
                  <a:tailEnd type="none" w="med" len="med"/>
                </a:ln>
              </p:spPr>
            </p:cxnSp>
          </p:grpSp>
          <p:grpSp>
            <p:nvGrpSpPr>
              <p:cNvPr id="1489" name="Google Shape;1489;p47"/>
              <p:cNvGrpSpPr/>
              <p:nvPr/>
            </p:nvGrpSpPr>
            <p:grpSpPr>
              <a:xfrm>
                <a:off x="935835" y="671517"/>
                <a:ext cx="444014" cy="577450"/>
                <a:chOff x="2255047" y="690567"/>
                <a:chExt cx="444014" cy="577450"/>
              </a:xfrm>
            </p:grpSpPr>
            <p:sp>
              <p:nvSpPr>
                <p:cNvPr id="1490" name="Google Shape;1490;p47"/>
                <p:cNvSpPr/>
                <p:nvPr/>
              </p:nvSpPr>
              <p:spPr>
                <a:xfrm>
                  <a:off x="2255047" y="690567"/>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47"/>
                <p:cNvSpPr/>
                <p:nvPr/>
              </p:nvSpPr>
              <p:spPr>
                <a:xfrm>
                  <a:off x="2588630" y="690567"/>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92" name="Google Shape;1492;p47"/>
                <p:cNvCxnSpPr/>
                <p:nvPr/>
              </p:nvCxnSpPr>
              <p:spPr>
                <a:xfrm>
                  <a:off x="2320463" y="924475"/>
                  <a:ext cx="313200" cy="0"/>
                </a:xfrm>
                <a:prstGeom prst="straightConnector1">
                  <a:avLst/>
                </a:prstGeom>
                <a:noFill/>
                <a:ln w="9525" cap="flat" cmpd="sng">
                  <a:solidFill>
                    <a:schemeClr val="dk1"/>
                  </a:solidFill>
                  <a:prstDash val="solid"/>
                  <a:round/>
                  <a:headEnd type="none" w="med" len="med"/>
                  <a:tailEnd type="none" w="med" len="med"/>
                </a:ln>
              </p:spPr>
            </p:cxnSp>
            <p:cxnSp>
              <p:nvCxnSpPr>
                <p:cNvPr id="1493" name="Google Shape;1493;p47"/>
                <p:cNvCxnSpPr/>
                <p:nvPr/>
              </p:nvCxnSpPr>
              <p:spPr>
                <a:xfrm>
                  <a:off x="2320463" y="979300"/>
                  <a:ext cx="313200" cy="0"/>
                </a:xfrm>
                <a:prstGeom prst="straightConnector1">
                  <a:avLst/>
                </a:prstGeom>
                <a:noFill/>
                <a:ln w="9525" cap="flat" cmpd="sng">
                  <a:solidFill>
                    <a:schemeClr val="dk1"/>
                  </a:solidFill>
                  <a:prstDash val="solid"/>
                  <a:round/>
                  <a:headEnd type="none" w="med" len="med"/>
                  <a:tailEnd type="none" w="med" len="med"/>
                </a:ln>
              </p:spPr>
            </p:cxnSp>
            <p:cxnSp>
              <p:nvCxnSpPr>
                <p:cNvPr id="1494" name="Google Shape;1494;p47"/>
                <p:cNvCxnSpPr/>
                <p:nvPr/>
              </p:nvCxnSpPr>
              <p:spPr>
                <a:xfrm>
                  <a:off x="2320463" y="1031550"/>
                  <a:ext cx="313200" cy="0"/>
                </a:xfrm>
                <a:prstGeom prst="straightConnector1">
                  <a:avLst/>
                </a:prstGeom>
                <a:noFill/>
                <a:ln w="9525" cap="flat" cmpd="sng">
                  <a:solidFill>
                    <a:schemeClr val="dk1"/>
                  </a:solidFill>
                  <a:prstDash val="solid"/>
                  <a:round/>
                  <a:headEnd type="none" w="med" len="med"/>
                  <a:tailEnd type="none" w="med" len="med"/>
                </a:ln>
              </p:spPr>
            </p:cxnSp>
          </p:grpSp>
          <p:grpSp>
            <p:nvGrpSpPr>
              <p:cNvPr id="1495" name="Google Shape;1495;p47"/>
              <p:cNvGrpSpPr/>
              <p:nvPr/>
            </p:nvGrpSpPr>
            <p:grpSpPr>
              <a:xfrm>
                <a:off x="1016797" y="593529"/>
                <a:ext cx="444014" cy="577450"/>
                <a:chOff x="2255047" y="690567"/>
                <a:chExt cx="444014" cy="577450"/>
              </a:xfrm>
            </p:grpSpPr>
            <p:sp>
              <p:nvSpPr>
                <p:cNvPr id="1496" name="Google Shape;1496;p47"/>
                <p:cNvSpPr/>
                <p:nvPr/>
              </p:nvSpPr>
              <p:spPr>
                <a:xfrm>
                  <a:off x="2255047" y="690567"/>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47"/>
                <p:cNvSpPr/>
                <p:nvPr/>
              </p:nvSpPr>
              <p:spPr>
                <a:xfrm>
                  <a:off x="2588630" y="690567"/>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98" name="Google Shape;1498;p47"/>
                <p:cNvCxnSpPr/>
                <p:nvPr/>
              </p:nvCxnSpPr>
              <p:spPr>
                <a:xfrm>
                  <a:off x="2320463" y="924475"/>
                  <a:ext cx="313200" cy="0"/>
                </a:xfrm>
                <a:prstGeom prst="straightConnector1">
                  <a:avLst/>
                </a:prstGeom>
                <a:noFill/>
                <a:ln w="9525" cap="flat" cmpd="sng">
                  <a:solidFill>
                    <a:schemeClr val="dk1"/>
                  </a:solidFill>
                  <a:prstDash val="solid"/>
                  <a:round/>
                  <a:headEnd type="none" w="med" len="med"/>
                  <a:tailEnd type="none" w="med" len="med"/>
                </a:ln>
              </p:spPr>
            </p:cxnSp>
            <p:cxnSp>
              <p:nvCxnSpPr>
                <p:cNvPr id="1499" name="Google Shape;1499;p47"/>
                <p:cNvCxnSpPr/>
                <p:nvPr/>
              </p:nvCxnSpPr>
              <p:spPr>
                <a:xfrm>
                  <a:off x="2320463" y="979300"/>
                  <a:ext cx="313200" cy="0"/>
                </a:xfrm>
                <a:prstGeom prst="straightConnector1">
                  <a:avLst/>
                </a:prstGeom>
                <a:noFill/>
                <a:ln w="9525" cap="flat" cmpd="sng">
                  <a:solidFill>
                    <a:schemeClr val="dk1"/>
                  </a:solidFill>
                  <a:prstDash val="solid"/>
                  <a:round/>
                  <a:headEnd type="none" w="med" len="med"/>
                  <a:tailEnd type="none" w="med" len="med"/>
                </a:ln>
              </p:spPr>
            </p:cxnSp>
            <p:cxnSp>
              <p:nvCxnSpPr>
                <p:cNvPr id="1500" name="Google Shape;1500;p47"/>
                <p:cNvCxnSpPr/>
                <p:nvPr/>
              </p:nvCxnSpPr>
              <p:spPr>
                <a:xfrm>
                  <a:off x="2320463" y="1031550"/>
                  <a:ext cx="313200" cy="0"/>
                </a:xfrm>
                <a:prstGeom prst="straightConnector1">
                  <a:avLst/>
                </a:prstGeom>
                <a:noFill/>
                <a:ln w="9525" cap="flat" cmpd="sng">
                  <a:solidFill>
                    <a:schemeClr val="dk1"/>
                  </a:solidFill>
                  <a:prstDash val="solid"/>
                  <a:round/>
                  <a:headEnd type="none" w="med" len="med"/>
                  <a:tailEnd type="none" w="med" len="med"/>
                </a:ln>
              </p:spPr>
            </p:cxnSp>
          </p:grpSp>
        </p:grpSp>
        <p:grpSp>
          <p:nvGrpSpPr>
            <p:cNvPr id="1501" name="Google Shape;1501;p47"/>
            <p:cNvGrpSpPr/>
            <p:nvPr/>
          </p:nvGrpSpPr>
          <p:grpSpPr>
            <a:xfrm>
              <a:off x="1205750" y="4359925"/>
              <a:ext cx="245400" cy="245400"/>
              <a:chOff x="904875" y="1114425"/>
              <a:chExt cx="245400" cy="245400"/>
            </a:xfrm>
          </p:grpSpPr>
          <p:sp>
            <p:nvSpPr>
              <p:cNvPr id="1502" name="Google Shape;1502;p47"/>
              <p:cNvSpPr/>
              <p:nvPr/>
            </p:nvSpPr>
            <p:spPr>
              <a:xfrm>
                <a:off x="904875" y="1114425"/>
                <a:ext cx="245400" cy="24540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47"/>
              <p:cNvSpPr/>
              <p:nvPr/>
            </p:nvSpPr>
            <p:spPr>
              <a:xfrm>
                <a:off x="981600" y="1196400"/>
                <a:ext cx="91950" cy="91100"/>
              </a:xfrm>
              <a:custGeom>
                <a:avLst/>
                <a:gdLst/>
                <a:ahLst/>
                <a:cxnLst/>
                <a:rect l="l" t="t" r="r" b="b"/>
                <a:pathLst>
                  <a:path w="3678" h="3644" fill="none" extrusionOk="0">
                    <a:moveTo>
                      <a:pt x="3157" y="0"/>
                    </a:moveTo>
                    <a:lnTo>
                      <a:pt x="1839" y="1319"/>
                    </a:lnTo>
                    <a:lnTo>
                      <a:pt x="486" y="0"/>
                    </a:lnTo>
                    <a:lnTo>
                      <a:pt x="0" y="486"/>
                    </a:lnTo>
                    <a:lnTo>
                      <a:pt x="1319" y="1805"/>
                    </a:lnTo>
                    <a:lnTo>
                      <a:pt x="0" y="3158"/>
                    </a:lnTo>
                    <a:lnTo>
                      <a:pt x="486" y="3643"/>
                    </a:lnTo>
                    <a:lnTo>
                      <a:pt x="1839" y="2325"/>
                    </a:lnTo>
                    <a:lnTo>
                      <a:pt x="3157" y="3643"/>
                    </a:lnTo>
                    <a:lnTo>
                      <a:pt x="3678" y="3158"/>
                    </a:lnTo>
                    <a:lnTo>
                      <a:pt x="2325" y="1805"/>
                    </a:lnTo>
                    <a:lnTo>
                      <a:pt x="3678" y="486"/>
                    </a:lnTo>
                    <a:lnTo>
                      <a:pt x="3157" y="0"/>
                    </a:lnTo>
                    <a:lnTo>
                      <a:pt x="3157" y="0"/>
                    </a:lnTo>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21187593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3467"/>
        <p:cNvGrpSpPr/>
        <p:nvPr/>
      </p:nvGrpSpPr>
      <p:grpSpPr>
        <a:xfrm>
          <a:off x="0" y="0"/>
          <a:ext cx="0" cy="0"/>
          <a:chOff x="0" y="0"/>
          <a:chExt cx="0" cy="0"/>
        </a:xfrm>
      </p:grpSpPr>
      <p:sp>
        <p:nvSpPr>
          <p:cNvPr id="3468" name="Google Shape;3468;p67"/>
          <p:cNvSpPr txBox="1">
            <a:spLocks noGrp="1"/>
          </p:cNvSpPr>
          <p:nvPr>
            <p:ph type="title"/>
          </p:nvPr>
        </p:nvSpPr>
        <p:spPr>
          <a:xfrm>
            <a:off x="1400100" y="604850"/>
            <a:ext cx="63438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DISADVANTAGES</a:t>
            </a:r>
            <a:endParaRPr dirty="0"/>
          </a:p>
        </p:txBody>
      </p:sp>
      <p:sp>
        <p:nvSpPr>
          <p:cNvPr id="3469" name="Google Shape;3469;p67"/>
          <p:cNvSpPr/>
          <p:nvPr/>
        </p:nvSpPr>
        <p:spPr>
          <a:xfrm>
            <a:off x="1719159" y="1834962"/>
            <a:ext cx="5842800" cy="4713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67"/>
          <p:cNvSpPr txBox="1">
            <a:spLocks noGrp="1"/>
          </p:cNvSpPr>
          <p:nvPr>
            <p:ph type="title" idx="4294967295"/>
          </p:nvPr>
        </p:nvSpPr>
        <p:spPr>
          <a:xfrm>
            <a:off x="1650600" y="1762412"/>
            <a:ext cx="5842800" cy="4713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US" sz="2200" dirty="0">
                <a:latin typeface="Raleway"/>
                <a:ea typeface="Raleway"/>
                <a:cs typeface="Raleway"/>
                <a:sym typeface="Raleway"/>
              </a:rPr>
              <a:t>Time and Space Complexity</a:t>
            </a:r>
          </a:p>
        </p:txBody>
      </p:sp>
      <p:sp>
        <p:nvSpPr>
          <p:cNvPr id="3472" name="Google Shape;3472;p67"/>
          <p:cNvSpPr/>
          <p:nvPr/>
        </p:nvSpPr>
        <p:spPr>
          <a:xfrm>
            <a:off x="1719159" y="3015896"/>
            <a:ext cx="5842800" cy="4713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67"/>
          <p:cNvSpPr txBox="1">
            <a:spLocks noGrp="1"/>
          </p:cNvSpPr>
          <p:nvPr>
            <p:ph type="title" idx="4294967295"/>
          </p:nvPr>
        </p:nvSpPr>
        <p:spPr>
          <a:xfrm>
            <a:off x="1650600" y="2946396"/>
            <a:ext cx="5842800" cy="4713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US" sz="2200" dirty="0">
                <a:latin typeface="Raleway"/>
                <a:ea typeface="Raleway"/>
                <a:cs typeface="Raleway"/>
                <a:sym typeface="Raleway"/>
              </a:rPr>
              <a:t>Not Scalable</a:t>
            </a:r>
          </a:p>
        </p:txBody>
      </p:sp>
      <p:grpSp>
        <p:nvGrpSpPr>
          <p:cNvPr id="3478" name="Google Shape;3478;p67"/>
          <p:cNvGrpSpPr/>
          <p:nvPr/>
        </p:nvGrpSpPr>
        <p:grpSpPr>
          <a:xfrm flipH="1">
            <a:off x="7840740" y="4012558"/>
            <a:ext cx="657928" cy="796353"/>
            <a:chOff x="854872" y="593529"/>
            <a:chExt cx="605939" cy="733425"/>
          </a:xfrm>
        </p:grpSpPr>
        <p:grpSp>
          <p:nvGrpSpPr>
            <p:cNvPr id="3479" name="Google Shape;3479;p67"/>
            <p:cNvGrpSpPr/>
            <p:nvPr/>
          </p:nvGrpSpPr>
          <p:grpSpPr>
            <a:xfrm>
              <a:off x="854872" y="749504"/>
              <a:ext cx="444014" cy="577450"/>
              <a:chOff x="2255047" y="690567"/>
              <a:chExt cx="444014" cy="577450"/>
            </a:xfrm>
          </p:grpSpPr>
          <p:sp>
            <p:nvSpPr>
              <p:cNvPr id="3480" name="Google Shape;3480;p67"/>
              <p:cNvSpPr/>
              <p:nvPr/>
            </p:nvSpPr>
            <p:spPr>
              <a:xfrm>
                <a:off x="2255047" y="690567"/>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67"/>
              <p:cNvSpPr/>
              <p:nvPr/>
            </p:nvSpPr>
            <p:spPr>
              <a:xfrm>
                <a:off x="2588630" y="690567"/>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482" name="Google Shape;3482;p67"/>
              <p:cNvCxnSpPr/>
              <p:nvPr/>
            </p:nvCxnSpPr>
            <p:spPr>
              <a:xfrm>
                <a:off x="2320463" y="924475"/>
                <a:ext cx="313200" cy="0"/>
              </a:xfrm>
              <a:prstGeom prst="straightConnector1">
                <a:avLst/>
              </a:prstGeom>
              <a:noFill/>
              <a:ln w="9525" cap="flat" cmpd="sng">
                <a:solidFill>
                  <a:schemeClr val="dk1"/>
                </a:solidFill>
                <a:prstDash val="solid"/>
                <a:round/>
                <a:headEnd type="none" w="med" len="med"/>
                <a:tailEnd type="none" w="med" len="med"/>
              </a:ln>
            </p:spPr>
          </p:cxnSp>
          <p:cxnSp>
            <p:nvCxnSpPr>
              <p:cNvPr id="3483" name="Google Shape;3483;p67"/>
              <p:cNvCxnSpPr/>
              <p:nvPr/>
            </p:nvCxnSpPr>
            <p:spPr>
              <a:xfrm>
                <a:off x="2320463" y="979300"/>
                <a:ext cx="313200" cy="0"/>
              </a:xfrm>
              <a:prstGeom prst="straightConnector1">
                <a:avLst/>
              </a:prstGeom>
              <a:noFill/>
              <a:ln w="9525" cap="flat" cmpd="sng">
                <a:solidFill>
                  <a:schemeClr val="dk1"/>
                </a:solidFill>
                <a:prstDash val="solid"/>
                <a:round/>
                <a:headEnd type="none" w="med" len="med"/>
                <a:tailEnd type="none" w="med" len="med"/>
              </a:ln>
            </p:spPr>
          </p:cxnSp>
          <p:cxnSp>
            <p:nvCxnSpPr>
              <p:cNvPr id="3484" name="Google Shape;3484;p67"/>
              <p:cNvCxnSpPr/>
              <p:nvPr/>
            </p:nvCxnSpPr>
            <p:spPr>
              <a:xfrm>
                <a:off x="2320463" y="1031550"/>
                <a:ext cx="313200" cy="0"/>
              </a:xfrm>
              <a:prstGeom prst="straightConnector1">
                <a:avLst/>
              </a:prstGeom>
              <a:noFill/>
              <a:ln w="9525" cap="flat" cmpd="sng">
                <a:solidFill>
                  <a:schemeClr val="dk1"/>
                </a:solidFill>
                <a:prstDash val="solid"/>
                <a:round/>
                <a:headEnd type="none" w="med" len="med"/>
                <a:tailEnd type="none" w="med" len="med"/>
              </a:ln>
            </p:spPr>
          </p:cxnSp>
        </p:grpSp>
        <p:grpSp>
          <p:nvGrpSpPr>
            <p:cNvPr id="3485" name="Google Shape;3485;p67"/>
            <p:cNvGrpSpPr/>
            <p:nvPr/>
          </p:nvGrpSpPr>
          <p:grpSpPr>
            <a:xfrm>
              <a:off x="935835" y="671517"/>
              <a:ext cx="444014" cy="577450"/>
              <a:chOff x="2255047" y="690567"/>
              <a:chExt cx="444014" cy="577450"/>
            </a:xfrm>
          </p:grpSpPr>
          <p:sp>
            <p:nvSpPr>
              <p:cNvPr id="3486" name="Google Shape;3486;p67"/>
              <p:cNvSpPr/>
              <p:nvPr/>
            </p:nvSpPr>
            <p:spPr>
              <a:xfrm>
                <a:off x="2255047" y="690567"/>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67"/>
              <p:cNvSpPr/>
              <p:nvPr/>
            </p:nvSpPr>
            <p:spPr>
              <a:xfrm>
                <a:off x="2588630" y="690567"/>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488" name="Google Shape;3488;p67"/>
              <p:cNvCxnSpPr/>
              <p:nvPr/>
            </p:nvCxnSpPr>
            <p:spPr>
              <a:xfrm>
                <a:off x="2320463" y="924475"/>
                <a:ext cx="313200" cy="0"/>
              </a:xfrm>
              <a:prstGeom prst="straightConnector1">
                <a:avLst/>
              </a:prstGeom>
              <a:noFill/>
              <a:ln w="9525" cap="flat" cmpd="sng">
                <a:solidFill>
                  <a:schemeClr val="dk1"/>
                </a:solidFill>
                <a:prstDash val="solid"/>
                <a:round/>
                <a:headEnd type="none" w="med" len="med"/>
                <a:tailEnd type="none" w="med" len="med"/>
              </a:ln>
            </p:spPr>
          </p:cxnSp>
          <p:cxnSp>
            <p:nvCxnSpPr>
              <p:cNvPr id="3489" name="Google Shape;3489;p67"/>
              <p:cNvCxnSpPr/>
              <p:nvPr/>
            </p:nvCxnSpPr>
            <p:spPr>
              <a:xfrm>
                <a:off x="2320463" y="979300"/>
                <a:ext cx="313200" cy="0"/>
              </a:xfrm>
              <a:prstGeom prst="straightConnector1">
                <a:avLst/>
              </a:prstGeom>
              <a:noFill/>
              <a:ln w="9525" cap="flat" cmpd="sng">
                <a:solidFill>
                  <a:schemeClr val="dk1"/>
                </a:solidFill>
                <a:prstDash val="solid"/>
                <a:round/>
                <a:headEnd type="none" w="med" len="med"/>
                <a:tailEnd type="none" w="med" len="med"/>
              </a:ln>
            </p:spPr>
          </p:cxnSp>
          <p:cxnSp>
            <p:nvCxnSpPr>
              <p:cNvPr id="3490" name="Google Shape;3490;p67"/>
              <p:cNvCxnSpPr/>
              <p:nvPr/>
            </p:nvCxnSpPr>
            <p:spPr>
              <a:xfrm>
                <a:off x="2320463" y="1031550"/>
                <a:ext cx="313200" cy="0"/>
              </a:xfrm>
              <a:prstGeom prst="straightConnector1">
                <a:avLst/>
              </a:prstGeom>
              <a:noFill/>
              <a:ln w="9525" cap="flat" cmpd="sng">
                <a:solidFill>
                  <a:schemeClr val="dk1"/>
                </a:solidFill>
                <a:prstDash val="solid"/>
                <a:round/>
                <a:headEnd type="none" w="med" len="med"/>
                <a:tailEnd type="none" w="med" len="med"/>
              </a:ln>
            </p:spPr>
          </p:cxnSp>
        </p:grpSp>
        <p:grpSp>
          <p:nvGrpSpPr>
            <p:cNvPr id="3491" name="Google Shape;3491;p67"/>
            <p:cNvGrpSpPr/>
            <p:nvPr/>
          </p:nvGrpSpPr>
          <p:grpSpPr>
            <a:xfrm>
              <a:off x="1016797" y="593529"/>
              <a:ext cx="444014" cy="577450"/>
              <a:chOff x="2255047" y="690567"/>
              <a:chExt cx="444014" cy="577450"/>
            </a:xfrm>
          </p:grpSpPr>
          <p:sp>
            <p:nvSpPr>
              <p:cNvPr id="3492" name="Google Shape;3492;p67"/>
              <p:cNvSpPr/>
              <p:nvPr/>
            </p:nvSpPr>
            <p:spPr>
              <a:xfrm>
                <a:off x="2255047" y="690567"/>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67"/>
              <p:cNvSpPr/>
              <p:nvPr/>
            </p:nvSpPr>
            <p:spPr>
              <a:xfrm>
                <a:off x="2588630" y="690567"/>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494" name="Google Shape;3494;p67"/>
              <p:cNvCxnSpPr/>
              <p:nvPr/>
            </p:nvCxnSpPr>
            <p:spPr>
              <a:xfrm>
                <a:off x="2320463" y="924475"/>
                <a:ext cx="313200" cy="0"/>
              </a:xfrm>
              <a:prstGeom prst="straightConnector1">
                <a:avLst/>
              </a:prstGeom>
              <a:noFill/>
              <a:ln w="9525" cap="flat" cmpd="sng">
                <a:solidFill>
                  <a:schemeClr val="dk1"/>
                </a:solidFill>
                <a:prstDash val="solid"/>
                <a:round/>
                <a:headEnd type="none" w="med" len="med"/>
                <a:tailEnd type="none" w="med" len="med"/>
              </a:ln>
            </p:spPr>
          </p:cxnSp>
          <p:cxnSp>
            <p:nvCxnSpPr>
              <p:cNvPr id="3495" name="Google Shape;3495;p67"/>
              <p:cNvCxnSpPr/>
              <p:nvPr/>
            </p:nvCxnSpPr>
            <p:spPr>
              <a:xfrm>
                <a:off x="2320463" y="979300"/>
                <a:ext cx="313200" cy="0"/>
              </a:xfrm>
              <a:prstGeom prst="straightConnector1">
                <a:avLst/>
              </a:prstGeom>
              <a:noFill/>
              <a:ln w="9525" cap="flat" cmpd="sng">
                <a:solidFill>
                  <a:schemeClr val="dk1"/>
                </a:solidFill>
                <a:prstDash val="solid"/>
                <a:round/>
                <a:headEnd type="none" w="med" len="med"/>
                <a:tailEnd type="none" w="med" len="med"/>
              </a:ln>
            </p:spPr>
          </p:cxnSp>
          <p:cxnSp>
            <p:nvCxnSpPr>
              <p:cNvPr id="3496" name="Google Shape;3496;p67"/>
              <p:cNvCxnSpPr/>
              <p:nvPr/>
            </p:nvCxnSpPr>
            <p:spPr>
              <a:xfrm>
                <a:off x="2320463" y="1031550"/>
                <a:ext cx="313200" cy="0"/>
              </a:xfrm>
              <a:prstGeom prst="straightConnector1">
                <a:avLst/>
              </a:prstGeom>
              <a:noFill/>
              <a:ln w="9525" cap="flat" cmpd="sng">
                <a:solidFill>
                  <a:schemeClr val="dk1"/>
                </a:solidFill>
                <a:prstDash val="solid"/>
                <a:round/>
                <a:headEnd type="none" w="med" len="med"/>
                <a:tailEnd type="none" w="med" len="med"/>
              </a:ln>
            </p:spPr>
          </p:cxnSp>
        </p:grpSp>
      </p:grpSp>
      <p:grpSp>
        <p:nvGrpSpPr>
          <p:cNvPr id="3497" name="Google Shape;3497;p67"/>
          <p:cNvGrpSpPr/>
          <p:nvPr/>
        </p:nvGrpSpPr>
        <p:grpSpPr>
          <a:xfrm>
            <a:off x="711992" y="538169"/>
            <a:ext cx="900329" cy="502601"/>
            <a:chOff x="712033" y="418995"/>
            <a:chExt cx="1064093" cy="594021"/>
          </a:xfrm>
        </p:grpSpPr>
        <p:grpSp>
          <p:nvGrpSpPr>
            <p:cNvPr id="3498" name="Google Shape;3498;p67"/>
            <p:cNvGrpSpPr/>
            <p:nvPr/>
          </p:nvGrpSpPr>
          <p:grpSpPr>
            <a:xfrm>
              <a:off x="712033" y="418995"/>
              <a:ext cx="877878" cy="594021"/>
              <a:chOff x="881421" y="586095"/>
              <a:chExt cx="919147" cy="621946"/>
            </a:xfrm>
          </p:grpSpPr>
          <p:grpSp>
            <p:nvGrpSpPr>
              <p:cNvPr id="3499" name="Google Shape;3499;p67"/>
              <p:cNvGrpSpPr/>
              <p:nvPr/>
            </p:nvGrpSpPr>
            <p:grpSpPr>
              <a:xfrm>
                <a:off x="881421" y="586095"/>
                <a:ext cx="919147" cy="621946"/>
                <a:chOff x="1023977" y="757514"/>
                <a:chExt cx="1105010" cy="747711"/>
              </a:xfrm>
            </p:grpSpPr>
            <p:grpSp>
              <p:nvGrpSpPr>
                <p:cNvPr id="3500" name="Google Shape;3500;p67"/>
                <p:cNvGrpSpPr/>
                <p:nvPr/>
              </p:nvGrpSpPr>
              <p:grpSpPr>
                <a:xfrm>
                  <a:off x="1023977" y="871814"/>
                  <a:ext cx="1019285" cy="633411"/>
                  <a:chOff x="893025" y="871800"/>
                  <a:chExt cx="1150175" cy="714750"/>
                </a:xfrm>
              </p:grpSpPr>
              <p:sp>
                <p:nvSpPr>
                  <p:cNvPr id="3501" name="Google Shape;3501;p67"/>
                  <p:cNvSpPr/>
                  <p:nvPr/>
                </p:nvSpPr>
                <p:spPr>
                  <a:xfrm>
                    <a:off x="893025" y="871800"/>
                    <a:ext cx="1150175" cy="714750"/>
                  </a:xfrm>
                  <a:custGeom>
                    <a:avLst/>
                    <a:gdLst/>
                    <a:ahLst/>
                    <a:cxnLst/>
                    <a:rect l="l" t="t" r="r" b="b"/>
                    <a:pathLst>
                      <a:path w="46007" h="28590" extrusionOk="0">
                        <a:moveTo>
                          <a:pt x="1" y="0"/>
                        </a:moveTo>
                        <a:lnTo>
                          <a:pt x="1" y="28589"/>
                        </a:lnTo>
                        <a:lnTo>
                          <a:pt x="46007" y="28589"/>
                        </a:lnTo>
                        <a:lnTo>
                          <a:pt x="46007"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67"/>
                  <p:cNvSpPr/>
                  <p:nvPr/>
                </p:nvSpPr>
                <p:spPr>
                  <a:xfrm>
                    <a:off x="893025" y="871800"/>
                    <a:ext cx="1150175" cy="128298"/>
                  </a:xfrm>
                  <a:custGeom>
                    <a:avLst/>
                    <a:gdLst/>
                    <a:ahLst/>
                    <a:cxnLst/>
                    <a:rect l="l" t="t" r="r" b="b"/>
                    <a:pathLst>
                      <a:path w="46007" h="28590" extrusionOk="0">
                        <a:moveTo>
                          <a:pt x="1" y="0"/>
                        </a:moveTo>
                        <a:lnTo>
                          <a:pt x="1" y="28589"/>
                        </a:lnTo>
                        <a:lnTo>
                          <a:pt x="46007" y="28589"/>
                        </a:lnTo>
                        <a:lnTo>
                          <a:pt x="46007"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67"/>
                  <p:cNvSpPr/>
                  <p:nvPr/>
                </p:nvSpPr>
                <p:spPr>
                  <a:xfrm>
                    <a:off x="1968575" y="913425"/>
                    <a:ext cx="42550" cy="42525"/>
                  </a:xfrm>
                  <a:custGeom>
                    <a:avLst/>
                    <a:gdLst/>
                    <a:ahLst/>
                    <a:cxnLst/>
                    <a:rect l="l" t="t" r="r" b="b"/>
                    <a:pathLst>
                      <a:path w="1702" h="1701" extrusionOk="0">
                        <a:moveTo>
                          <a:pt x="105" y="1"/>
                        </a:moveTo>
                        <a:lnTo>
                          <a:pt x="36" y="35"/>
                        </a:lnTo>
                        <a:lnTo>
                          <a:pt x="1" y="139"/>
                        </a:lnTo>
                        <a:lnTo>
                          <a:pt x="36" y="209"/>
                        </a:lnTo>
                        <a:lnTo>
                          <a:pt x="660" y="868"/>
                        </a:lnTo>
                        <a:lnTo>
                          <a:pt x="36" y="1493"/>
                        </a:lnTo>
                        <a:lnTo>
                          <a:pt x="1" y="1597"/>
                        </a:lnTo>
                        <a:lnTo>
                          <a:pt x="36" y="1666"/>
                        </a:lnTo>
                        <a:lnTo>
                          <a:pt x="105" y="1701"/>
                        </a:lnTo>
                        <a:lnTo>
                          <a:pt x="209" y="1666"/>
                        </a:lnTo>
                        <a:lnTo>
                          <a:pt x="834" y="1041"/>
                        </a:lnTo>
                        <a:lnTo>
                          <a:pt x="1493" y="1666"/>
                        </a:lnTo>
                        <a:lnTo>
                          <a:pt x="1562" y="1701"/>
                        </a:lnTo>
                        <a:lnTo>
                          <a:pt x="1666" y="1666"/>
                        </a:lnTo>
                        <a:lnTo>
                          <a:pt x="1701" y="1597"/>
                        </a:lnTo>
                        <a:lnTo>
                          <a:pt x="1666" y="1493"/>
                        </a:lnTo>
                        <a:lnTo>
                          <a:pt x="1007" y="868"/>
                        </a:lnTo>
                        <a:lnTo>
                          <a:pt x="1666" y="209"/>
                        </a:lnTo>
                        <a:lnTo>
                          <a:pt x="1701" y="139"/>
                        </a:lnTo>
                        <a:lnTo>
                          <a:pt x="1666" y="35"/>
                        </a:lnTo>
                        <a:lnTo>
                          <a:pt x="1562" y="1"/>
                        </a:lnTo>
                        <a:lnTo>
                          <a:pt x="1493" y="35"/>
                        </a:lnTo>
                        <a:lnTo>
                          <a:pt x="834" y="695"/>
                        </a:lnTo>
                        <a:lnTo>
                          <a:pt x="209" y="35"/>
                        </a:lnTo>
                        <a:lnTo>
                          <a:pt x="10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67"/>
                  <p:cNvSpPr/>
                  <p:nvPr/>
                </p:nvSpPr>
                <p:spPr>
                  <a:xfrm>
                    <a:off x="1880125" y="910825"/>
                    <a:ext cx="48575" cy="48600"/>
                  </a:xfrm>
                  <a:custGeom>
                    <a:avLst/>
                    <a:gdLst/>
                    <a:ahLst/>
                    <a:cxnLst/>
                    <a:rect l="l" t="t" r="r" b="b"/>
                    <a:pathLst>
                      <a:path w="1943" h="1944" extrusionOk="0">
                        <a:moveTo>
                          <a:pt x="1700" y="243"/>
                        </a:moveTo>
                        <a:lnTo>
                          <a:pt x="1700" y="1701"/>
                        </a:lnTo>
                        <a:lnTo>
                          <a:pt x="243" y="1701"/>
                        </a:lnTo>
                        <a:lnTo>
                          <a:pt x="243" y="243"/>
                        </a:lnTo>
                        <a:close/>
                        <a:moveTo>
                          <a:pt x="0" y="1"/>
                        </a:moveTo>
                        <a:lnTo>
                          <a:pt x="0" y="1943"/>
                        </a:lnTo>
                        <a:lnTo>
                          <a:pt x="1943" y="1943"/>
                        </a:lnTo>
                        <a:lnTo>
                          <a:pt x="19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67"/>
                  <p:cNvSpPr/>
                  <p:nvPr/>
                </p:nvSpPr>
                <p:spPr>
                  <a:xfrm>
                    <a:off x="1800325" y="935125"/>
                    <a:ext cx="48600" cy="6075"/>
                  </a:xfrm>
                  <a:custGeom>
                    <a:avLst/>
                    <a:gdLst/>
                    <a:ahLst/>
                    <a:cxnLst/>
                    <a:rect l="l" t="t" r="r" b="b"/>
                    <a:pathLst>
                      <a:path w="1944" h="243" extrusionOk="0">
                        <a:moveTo>
                          <a:pt x="104" y="0"/>
                        </a:moveTo>
                        <a:lnTo>
                          <a:pt x="35" y="35"/>
                        </a:lnTo>
                        <a:lnTo>
                          <a:pt x="0" y="139"/>
                        </a:lnTo>
                        <a:lnTo>
                          <a:pt x="35" y="208"/>
                        </a:lnTo>
                        <a:lnTo>
                          <a:pt x="104" y="243"/>
                        </a:lnTo>
                        <a:lnTo>
                          <a:pt x="1839" y="243"/>
                        </a:lnTo>
                        <a:lnTo>
                          <a:pt x="1908" y="208"/>
                        </a:lnTo>
                        <a:lnTo>
                          <a:pt x="1943" y="139"/>
                        </a:lnTo>
                        <a:lnTo>
                          <a:pt x="1908" y="35"/>
                        </a:lnTo>
                        <a:lnTo>
                          <a:pt x="18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06" name="Google Shape;3506;p67"/>
                <p:cNvGrpSpPr/>
                <p:nvPr/>
              </p:nvGrpSpPr>
              <p:grpSpPr>
                <a:xfrm>
                  <a:off x="1066840" y="814664"/>
                  <a:ext cx="1019285" cy="633411"/>
                  <a:chOff x="893025" y="871800"/>
                  <a:chExt cx="1150175" cy="714750"/>
                </a:xfrm>
              </p:grpSpPr>
              <p:sp>
                <p:nvSpPr>
                  <p:cNvPr id="3507" name="Google Shape;3507;p67"/>
                  <p:cNvSpPr/>
                  <p:nvPr/>
                </p:nvSpPr>
                <p:spPr>
                  <a:xfrm>
                    <a:off x="893025" y="871800"/>
                    <a:ext cx="1150175" cy="714750"/>
                  </a:xfrm>
                  <a:custGeom>
                    <a:avLst/>
                    <a:gdLst/>
                    <a:ahLst/>
                    <a:cxnLst/>
                    <a:rect l="l" t="t" r="r" b="b"/>
                    <a:pathLst>
                      <a:path w="46007" h="28590" extrusionOk="0">
                        <a:moveTo>
                          <a:pt x="1" y="0"/>
                        </a:moveTo>
                        <a:lnTo>
                          <a:pt x="1" y="28589"/>
                        </a:lnTo>
                        <a:lnTo>
                          <a:pt x="46007" y="28589"/>
                        </a:lnTo>
                        <a:lnTo>
                          <a:pt x="46007"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67"/>
                  <p:cNvSpPr/>
                  <p:nvPr/>
                </p:nvSpPr>
                <p:spPr>
                  <a:xfrm>
                    <a:off x="893025" y="871800"/>
                    <a:ext cx="1150175" cy="128298"/>
                  </a:xfrm>
                  <a:custGeom>
                    <a:avLst/>
                    <a:gdLst/>
                    <a:ahLst/>
                    <a:cxnLst/>
                    <a:rect l="l" t="t" r="r" b="b"/>
                    <a:pathLst>
                      <a:path w="46007" h="28590" extrusionOk="0">
                        <a:moveTo>
                          <a:pt x="1" y="0"/>
                        </a:moveTo>
                        <a:lnTo>
                          <a:pt x="1" y="28589"/>
                        </a:lnTo>
                        <a:lnTo>
                          <a:pt x="46007" y="28589"/>
                        </a:lnTo>
                        <a:lnTo>
                          <a:pt x="46007"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67"/>
                  <p:cNvSpPr/>
                  <p:nvPr/>
                </p:nvSpPr>
                <p:spPr>
                  <a:xfrm>
                    <a:off x="1968575" y="913425"/>
                    <a:ext cx="42550" cy="42525"/>
                  </a:xfrm>
                  <a:custGeom>
                    <a:avLst/>
                    <a:gdLst/>
                    <a:ahLst/>
                    <a:cxnLst/>
                    <a:rect l="l" t="t" r="r" b="b"/>
                    <a:pathLst>
                      <a:path w="1702" h="1701" extrusionOk="0">
                        <a:moveTo>
                          <a:pt x="105" y="1"/>
                        </a:moveTo>
                        <a:lnTo>
                          <a:pt x="36" y="35"/>
                        </a:lnTo>
                        <a:lnTo>
                          <a:pt x="1" y="139"/>
                        </a:lnTo>
                        <a:lnTo>
                          <a:pt x="36" y="209"/>
                        </a:lnTo>
                        <a:lnTo>
                          <a:pt x="660" y="868"/>
                        </a:lnTo>
                        <a:lnTo>
                          <a:pt x="36" y="1493"/>
                        </a:lnTo>
                        <a:lnTo>
                          <a:pt x="1" y="1597"/>
                        </a:lnTo>
                        <a:lnTo>
                          <a:pt x="36" y="1666"/>
                        </a:lnTo>
                        <a:lnTo>
                          <a:pt x="105" y="1701"/>
                        </a:lnTo>
                        <a:lnTo>
                          <a:pt x="209" y="1666"/>
                        </a:lnTo>
                        <a:lnTo>
                          <a:pt x="834" y="1041"/>
                        </a:lnTo>
                        <a:lnTo>
                          <a:pt x="1493" y="1666"/>
                        </a:lnTo>
                        <a:lnTo>
                          <a:pt x="1562" y="1701"/>
                        </a:lnTo>
                        <a:lnTo>
                          <a:pt x="1666" y="1666"/>
                        </a:lnTo>
                        <a:lnTo>
                          <a:pt x="1701" y="1597"/>
                        </a:lnTo>
                        <a:lnTo>
                          <a:pt x="1666" y="1493"/>
                        </a:lnTo>
                        <a:lnTo>
                          <a:pt x="1007" y="868"/>
                        </a:lnTo>
                        <a:lnTo>
                          <a:pt x="1666" y="209"/>
                        </a:lnTo>
                        <a:lnTo>
                          <a:pt x="1701" y="139"/>
                        </a:lnTo>
                        <a:lnTo>
                          <a:pt x="1666" y="35"/>
                        </a:lnTo>
                        <a:lnTo>
                          <a:pt x="1562" y="1"/>
                        </a:lnTo>
                        <a:lnTo>
                          <a:pt x="1493" y="35"/>
                        </a:lnTo>
                        <a:lnTo>
                          <a:pt x="834" y="695"/>
                        </a:lnTo>
                        <a:lnTo>
                          <a:pt x="209" y="35"/>
                        </a:lnTo>
                        <a:lnTo>
                          <a:pt x="10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67"/>
                  <p:cNvSpPr/>
                  <p:nvPr/>
                </p:nvSpPr>
                <p:spPr>
                  <a:xfrm>
                    <a:off x="1880125" y="910825"/>
                    <a:ext cx="48575" cy="48600"/>
                  </a:xfrm>
                  <a:custGeom>
                    <a:avLst/>
                    <a:gdLst/>
                    <a:ahLst/>
                    <a:cxnLst/>
                    <a:rect l="l" t="t" r="r" b="b"/>
                    <a:pathLst>
                      <a:path w="1943" h="1944" extrusionOk="0">
                        <a:moveTo>
                          <a:pt x="1700" y="243"/>
                        </a:moveTo>
                        <a:lnTo>
                          <a:pt x="1700" y="1701"/>
                        </a:lnTo>
                        <a:lnTo>
                          <a:pt x="243" y="1701"/>
                        </a:lnTo>
                        <a:lnTo>
                          <a:pt x="243" y="243"/>
                        </a:lnTo>
                        <a:close/>
                        <a:moveTo>
                          <a:pt x="0" y="1"/>
                        </a:moveTo>
                        <a:lnTo>
                          <a:pt x="0" y="1943"/>
                        </a:lnTo>
                        <a:lnTo>
                          <a:pt x="1943" y="1943"/>
                        </a:lnTo>
                        <a:lnTo>
                          <a:pt x="19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67"/>
                  <p:cNvSpPr/>
                  <p:nvPr/>
                </p:nvSpPr>
                <p:spPr>
                  <a:xfrm>
                    <a:off x="1800325" y="935125"/>
                    <a:ext cx="48600" cy="6075"/>
                  </a:xfrm>
                  <a:custGeom>
                    <a:avLst/>
                    <a:gdLst/>
                    <a:ahLst/>
                    <a:cxnLst/>
                    <a:rect l="l" t="t" r="r" b="b"/>
                    <a:pathLst>
                      <a:path w="1944" h="243" extrusionOk="0">
                        <a:moveTo>
                          <a:pt x="104" y="0"/>
                        </a:moveTo>
                        <a:lnTo>
                          <a:pt x="35" y="35"/>
                        </a:lnTo>
                        <a:lnTo>
                          <a:pt x="0" y="139"/>
                        </a:lnTo>
                        <a:lnTo>
                          <a:pt x="35" y="208"/>
                        </a:lnTo>
                        <a:lnTo>
                          <a:pt x="104" y="243"/>
                        </a:lnTo>
                        <a:lnTo>
                          <a:pt x="1839" y="243"/>
                        </a:lnTo>
                        <a:lnTo>
                          <a:pt x="1908" y="208"/>
                        </a:lnTo>
                        <a:lnTo>
                          <a:pt x="1943" y="139"/>
                        </a:lnTo>
                        <a:lnTo>
                          <a:pt x="1908" y="35"/>
                        </a:lnTo>
                        <a:lnTo>
                          <a:pt x="18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12" name="Google Shape;3512;p67"/>
                <p:cNvGrpSpPr/>
                <p:nvPr/>
              </p:nvGrpSpPr>
              <p:grpSpPr>
                <a:xfrm>
                  <a:off x="1109702" y="757514"/>
                  <a:ext cx="1019285" cy="633411"/>
                  <a:chOff x="893025" y="871800"/>
                  <a:chExt cx="1150175" cy="714750"/>
                </a:xfrm>
              </p:grpSpPr>
              <p:sp>
                <p:nvSpPr>
                  <p:cNvPr id="3513" name="Google Shape;3513;p67"/>
                  <p:cNvSpPr/>
                  <p:nvPr/>
                </p:nvSpPr>
                <p:spPr>
                  <a:xfrm>
                    <a:off x="893025" y="871800"/>
                    <a:ext cx="1150175" cy="714750"/>
                  </a:xfrm>
                  <a:custGeom>
                    <a:avLst/>
                    <a:gdLst/>
                    <a:ahLst/>
                    <a:cxnLst/>
                    <a:rect l="l" t="t" r="r" b="b"/>
                    <a:pathLst>
                      <a:path w="46007" h="28590" extrusionOk="0">
                        <a:moveTo>
                          <a:pt x="1" y="0"/>
                        </a:moveTo>
                        <a:lnTo>
                          <a:pt x="1" y="28589"/>
                        </a:lnTo>
                        <a:lnTo>
                          <a:pt x="46007" y="28589"/>
                        </a:lnTo>
                        <a:lnTo>
                          <a:pt x="46007"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67"/>
                  <p:cNvSpPr/>
                  <p:nvPr/>
                </p:nvSpPr>
                <p:spPr>
                  <a:xfrm>
                    <a:off x="893025" y="871800"/>
                    <a:ext cx="1150175" cy="128298"/>
                  </a:xfrm>
                  <a:custGeom>
                    <a:avLst/>
                    <a:gdLst/>
                    <a:ahLst/>
                    <a:cxnLst/>
                    <a:rect l="l" t="t" r="r" b="b"/>
                    <a:pathLst>
                      <a:path w="46007" h="28590" extrusionOk="0">
                        <a:moveTo>
                          <a:pt x="1" y="0"/>
                        </a:moveTo>
                        <a:lnTo>
                          <a:pt x="1" y="28589"/>
                        </a:lnTo>
                        <a:lnTo>
                          <a:pt x="46007" y="28589"/>
                        </a:lnTo>
                        <a:lnTo>
                          <a:pt x="46007"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67"/>
                  <p:cNvSpPr/>
                  <p:nvPr/>
                </p:nvSpPr>
                <p:spPr>
                  <a:xfrm>
                    <a:off x="1968575" y="913425"/>
                    <a:ext cx="42550" cy="42525"/>
                  </a:xfrm>
                  <a:custGeom>
                    <a:avLst/>
                    <a:gdLst/>
                    <a:ahLst/>
                    <a:cxnLst/>
                    <a:rect l="l" t="t" r="r" b="b"/>
                    <a:pathLst>
                      <a:path w="1702" h="1701" extrusionOk="0">
                        <a:moveTo>
                          <a:pt x="105" y="1"/>
                        </a:moveTo>
                        <a:lnTo>
                          <a:pt x="36" y="35"/>
                        </a:lnTo>
                        <a:lnTo>
                          <a:pt x="1" y="139"/>
                        </a:lnTo>
                        <a:lnTo>
                          <a:pt x="36" y="209"/>
                        </a:lnTo>
                        <a:lnTo>
                          <a:pt x="660" y="868"/>
                        </a:lnTo>
                        <a:lnTo>
                          <a:pt x="36" y="1493"/>
                        </a:lnTo>
                        <a:lnTo>
                          <a:pt x="1" y="1597"/>
                        </a:lnTo>
                        <a:lnTo>
                          <a:pt x="36" y="1666"/>
                        </a:lnTo>
                        <a:lnTo>
                          <a:pt x="105" y="1701"/>
                        </a:lnTo>
                        <a:lnTo>
                          <a:pt x="209" y="1666"/>
                        </a:lnTo>
                        <a:lnTo>
                          <a:pt x="834" y="1041"/>
                        </a:lnTo>
                        <a:lnTo>
                          <a:pt x="1493" y="1666"/>
                        </a:lnTo>
                        <a:lnTo>
                          <a:pt x="1562" y="1701"/>
                        </a:lnTo>
                        <a:lnTo>
                          <a:pt x="1666" y="1666"/>
                        </a:lnTo>
                        <a:lnTo>
                          <a:pt x="1701" y="1597"/>
                        </a:lnTo>
                        <a:lnTo>
                          <a:pt x="1666" y="1493"/>
                        </a:lnTo>
                        <a:lnTo>
                          <a:pt x="1007" y="868"/>
                        </a:lnTo>
                        <a:lnTo>
                          <a:pt x="1666" y="209"/>
                        </a:lnTo>
                        <a:lnTo>
                          <a:pt x="1701" y="139"/>
                        </a:lnTo>
                        <a:lnTo>
                          <a:pt x="1666" y="35"/>
                        </a:lnTo>
                        <a:lnTo>
                          <a:pt x="1562" y="1"/>
                        </a:lnTo>
                        <a:lnTo>
                          <a:pt x="1493" y="35"/>
                        </a:lnTo>
                        <a:lnTo>
                          <a:pt x="834" y="695"/>
                        </a:lnTo>
                        <a:lnTo>
                          <a:pt x="209" y="35"/>
                        </a:lnTo>
                        <a:lnTo>
                          <a:pt x="10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67"/>
                  <p:cNvSpPr/>
                  <p:nvPr/>
                </p:nvSpPr>
                <p:spPr>
                  <a:xfrm>
                    <a:off x="1880125" y="910825"/>
                    <a:ext cx="48575" cy="48600"/>
                  </a:xfrm>
                  <a:custGeom>
                    <a:avLst/>
                    <a:gdLst/>
                    <a:ahLst/>
                    <a:cxnLst/>
                    <a:rect l="l" t="t" r="r" b="b"/>
                    <a:pathLst>
                      <a:path w="1943" h="1944" extrusionOk="0">
                        <a:moveTo>
                          <a:pt x="1700" y="243"/>
                        </a:moveTo>
                        <a:lnTo>
                          <a:pt x="1700" y="1701"/>
                        </a:lnTo>
                        <a:lnTo>
                          <a:pt x="243" y="1701"/>
                        </a:lnTo>
                        <a:lnTo>
                          <a:pt x="243" y="243"/>
                        </a:lnTo>
                        <a:close/>
                        <a:moveTo>
                          <a:pt x="0" y="1"/>
                        </a:moveTo>
                        <a:lnTo>
                          <a:pt x="0" y="1943"/>
                        </a:lnTo>
                        <a:lnTo>
                          <a:pt x="1943" y="1943"/>
                        </a:lnTo>
                        <a:lnTo>
                          <a:pt x="19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67"/>
                  <p:cNvSpPr/>
                  <p:nvPr/>
                </p:nvSpPr>
                <p:spPr>
                  <a:xfrm>
                    <a:off x="1800325" y="935125"/>
                    <a:ext cx="48600" cy="6075"/>
                  </a:xfrm>
                  <a:custGeom>
                    <a:avLst/>
                    <a:gdLst/>
                    <a:ahLst/>
                    <a:cxnLst/>
                    <a:rect l="l" t="t" r="r" b="b"/>
                    <a:pathLst>
                      <a:path w="1944" h="243" extrusionOk="0">
                        <a:moveTo>
                          <a:pt x="104" y="0"/>
                        </a:moveTo>
                        <a:lnTo>
                          <a:pt x="35" y="35"/>
                        </a:lnTo>
                        <a:lnTo>
                          <a:pt x="0" y="139"/>
                        </a:lnTo>
                        <a:lnTo>
                          <a:pt x="35" y="208"/>
                        </a:lnTo>
                        <a:lnTo>
                          <a:pt x="104" y="243"/>
                        </a:lnTo>
                        <a:lnTo>
                          <a:pt x="1839" y="243"/>
                        </a:lnTo>
                        <a:lnTo>
                          <a:pt x="1908" y="208"/>
                        </a:lnTo>
                        <a:lnTo>
                          <a:pt x="1943" y="139"/>
                        </a:lnTo>
                        <a:lnTo>
                          <a:pt x="1908" y="35"/>
                        </a:lnTo>
                        <a:lnTo>
                          <a:pt x="18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518" name="Google Shape;3518;p67"/>
              <p:cNvGrpSpPr/>
              <p:nvPr/>
            </p:nvGrpSpPr>
            <p:grpSpPr>
              <a:xfrm>
                <a:off x="1057300" y="830088"/>
                <a:ext cx="639514" cy="133970"/>
                <a:chOff x="1052525" y="1621350"/>
                <a:chExt cx="639514" cy="133970"/>
              </a:xfrm>
            </p:grpSpPr>
            <p:sp>
              <p:nvSpPr>
                <p:cNvPr id="3519" name="Google Shape;3519;p67"/>
                <p:cNvSpPr/>
                <p:nvPr/>
              </p:nvSpPr>
              <p:spPr>
                <a:xfrm>
                  <a:off x="1052525" y="1621350"/>
                  <a:ext cx="639514" cy="133970"/>
                </a:xfrm>
                <a:custGeom>
                  <a:avLst/>
                  <a:gdLst/>
                  <a:ahLst/>
                  <a:cxnLst/>
                  <a:rect l="l" t="t" r="r" b="b"/>
                  <a:pathLst>
                    <a:path w="45590" h="4893" extrusionOk="0">
                      <a:moveTo>
                        <a:pt x="0" y="1"/>
                      </a:moveTo>
                      <a:lnTo>
                        <a:pt x="0" y="4893"/>
                      </a:lnTo>
                      <a:lnTo>
                        <a:pt x="45590" y="4893"/>
                      </a:lnTo>
                      <a:lnTo>
                        <a:pt x="45590" y="1"/>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67"/>
                <p:cNvSpPr/>
                <p:nvPr/>
              </p:nvSpPr>
              <p:spPr>
                <a:xfrm>
                  <a:off x="1090409" y="1644119"/>
                  <a:ext cx="44226" cy="92188"/>
                </a:xfrm>
                <a:custGeom>
                  <a:avLst/>
                  <a:gdLst/>
                  <a:ahLst/>
                  <a:cxnLst/>
                  <a:rect l="l" t="t" r="r" b="b"/>
                  <a:pathLst>
                    <a:path w="1493" h="3367" extrusionOk="0">
                      <a:moveTo>
                        <a:pt x="1" y="1"/>
                      </a:moveTo>
                      <a:lnTo>
                        <a:pt x="1" y="3366"/>
                      </a:lnTo>
                      <a:lnTo>
                        <a:pt x="1493" y="3366"/>
                      </a:lnTo>
                      <a:lnTo>
                        <a:pt x="149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67"/>
                <p:cNvSpPr/>
                <p:nvPr/>
              </p:nvSpPr>
              <p:spPr>
                <a:xfrm>
                  <a:off x="1156200" y="1644119"/>
                  <a:ext cx="45234" cy="92188"/>
                </a:xfrm>
                <a:custGeom>
                  <a:avLst/>
                  <a:gdLst/>
                  <a:ahLst/>
                  <a:cxnLst/>
                  <a:rect l="l" t="t" r="r" b="b"/>
                  <a:pathLst>
                    <a:path w="1527" h="3367" extrusionOk="0">
                      <a:moveTo>
                        <a:pt x="0" y="1"/>
                      </a:moveTo>
                      <a:lnTo>
                        <a:pt x="0" y="3366"/>
                      </a:lnTo>
                      <a:lnTo>
                        <a:pt x="1527" y="3366"/>
                      </a:lnTo>
                      <a:lnTo>
                        <a:pt x="152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67"/>
                <p:cNvSpPr/>
                <p:nvPr/>
              </p:nvSpPr>
              <p:spPr>
                <a:xfrm>
                  <a:off x="1228124" y="1644119"/>
                  <a:ext cx="44226" cy="92188"/>
                </a:xfrm>
                <a:custGeom>
                  <a:avLst/>
                  <a:gdLst/>
                  <a:ahLst/>
                  <a:cxnLst/>
                  <a:rect l="l" t="t" r="r" b="b"/>
                  <a:pathLst>
                    <a:path w="1493" h="3367" extrusionOk="0">
                      <a:moveTo>
                        <a:pt x="1" y="1"/>
                      </a:moveTo>
                      <a:lnTo>
                        <a:pt x="1" y="3366"/>
                      </a:lnTo>
                      <a:lnTo>
                        <a:pt x="1493" y="3366"/>
                      </a:lnTo>
                      <a:lnTo>
                        <a:pt x="149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67"/>
                <p:cNvSpPr/>
                <p:nvPr/>
              </p:nvSpPr>
              <p:spPr>
                <a:xfrm>
                  <a:off x="1293915" y="1644119"/>
                  <a:ext cx="45234" cy="92188"/>
                </a:xfrm>
                <a:custGeom>
                  <a:avLst/>
                  <a:gdLst/>
                  <a:ahLst/>
                  <a:cxnLst/>
                  <a:rect l="l" t="t" r="r" b="b"/>
                  <a:pathLst>
                    <a:path w="1527" h="3367" extrusionOk="0">
                      <a:moveTo>
                        <a:pt x="0" y="1"/>
                      </a:moveTo>
                      <a:lnTo>
                        <a:pt x="0" y="3366"/>
                      </a:lnTo>
                      <a:lnTo>
                        <a:pt x="1527" y="3366"/>
                      </a:lnTo>
                      <a:lnTo>
                        <a:pt x="152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67"/>
                <p:cNvSpPr/>
                <p:nvPr/>
              </p:nvSpPr>
              <p:spPr>
                <a:xfrm>
                  <a:off x="1362758" y="1644119"/>
                  <a:ext cx="45263" cy="92188"/>
                </a:xfrm>
                <a:custGeom>
                  <a:avLst/>
                  <a:gdLst/>
                  <a:ahLst/>
                  <a:cxnLst/>
                  <a:rect l="l" t="t" r="r" b="b"/>
                  <a:pathLst>
                    <a:path w="1528" h="3367" extrusionOk="0">
                      <a:moveTo>
                        <a:pt x="1" y="1"/>
                      </a:moveTo>
                      <a:lnTo>
                        <a:pt x="1" y="3366"/>
                      </a:lnTo>
                      <a:lnTo>
                        <a:pt x="1527" y="3366"/>
                      </a:lnTo>
                      <a:lnTo>
                        <a:pt x="152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525" name="Google Shape;3525;p67"/>
            <p:cNvGrpSpPr/>
            <p:nvPr/>
          </p:nvGrpSpPr>
          <p:grpSpPr>
            <a:xfrm>
              <a:off x="1541745" y="706485"/>
              <a:ext cx="234382" cy="234382"/>
              <a:chOff x="1750138" y="887100"/>
              <a:chExt cx="245400" cy="245400"/>
            </a:xfrm>
          </p:grpSpPr>
          <p:sp>
            <p:nvSpPr>
              <p:cNvPr id="3526" name="Google Shape;3526;p67"/>
              <p:cNvSpPr/>
              <p:nvPr/>
            </p:nvSpPr>
            <p:spPr>
              <a:xfrm>
                <a:off x="1750138" y="887100"/>
                <a:ext cx="245400" cy="2454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67"/>
              <p:cNvSpPr/>
              <p:nvPr/>
            </p:nvSpPr>
            <p:spPr>
              <a:xfrm>
                <a:off x="1826863" y="969075"/>
                <a:ext cx="91950" cy="91100"/>
              </a:xfrm>
              <a:custGeom>
                <a:avLst/>
                <a:gdLst/>
                <a:ahLst/>
                <a:cxnLst/>
                <a:rect l="l" t="t" r="r" b="b"/>
                <a:pathLst>
                  <a:path w="3678" h="3644" fill="none" extrusionOk="0">
                    <a:moveTo>
                      <a:pt x="3157" y="0"/>
                    </a:moveTo>
                    <a:lnTo>
                      <a:pt x="1839" y="1319"/>
                    </a:lnTo>
                    <a:lnTo>
                      <a:pt x="486" y="0"/>
                    </a:lnTo>
                    <a:lnTo>
                      <a:pt x="0" y="486"/>
                    </a:lnTo>
                    <a:lnTo>
                      <a:pt x="1319" y="1805"/>
                    </a:lnTo>
                    <a:lnTo>
                      <a:pt x="0" y="3158"/>
                    </a:lnTo>
                    <a:lnTo>
                      <a:pt x="486" y="3643"/>
                    </a:lnTo>
                    <a:lnTo>
                      <a:pt x="1839" y="2325"/>
                    </a:lnTo>
                    <a:lnTo>
                      <a:pt x="3157" y="3643"/>
                    </a:lnTo>
                    <a:lnTo>
                      <a:pt x="3678" y="3158"/>
                    </a:lnTo>
                    <a:lnTo>
                      <a:pt x="2325" y="1805"/>
                    </a:lnTo>
                    <a:lnTo>
                      <a:pt x="3678" y="486"/>
                    </a:lnTo>
                    <a:lnTo>
                      <a:pt x="3157" y="0"/>
                    </a:lnTo>
                    <a:lnTo>
                      <a:pt x="3157" y="0"/>
                    </a:lnTo>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528" name="Google Shape;3528;p67"/>
          <p:cNvSpPr txBox="1">
            <a:spLocks noGrp="1"/>
          </p:cNvSpPr>
          <p:nvPr>
            <p:ph type="subTitle" idx="1"/>
          </p:nvPr>
        </p:nvSpPr>
        <p:spPr>
          <a:xfrm rot="5400000">
            <a:off x="-676375" y="1436825"/>
            <a:ext cx="2123100" cy="201900"/>
          </a:xfrm>
          <a:prstGeom prst="rect">
            <a:avLst/>
          </a:prstGeom>
        </p:spPr>
        <p:txBody>
          <a:bodyPr spcFirstLastPara="1" wrap="square" lIns="91425" tIns="91425" rIns="91425" bIns="91425" anchor="ctr" anchorCtr="0">
            <a:noAutofit/>
          </a:bodyPr>
          <a:lstStyle/>
          <a:p>
            <a:pPr marL="0" lvl="0" indent="0" algn="l" rtl="0">
              <a:spcBef>
                <a:spcPts val="0"/>
              </a:spcBef>
              <a:spcAft>
                <a:spcPts val="1200"/>
              </a:spcAft>
              <a:buClr>
                <a:schemeClr val="dk1"/>
              </a:buClr>
              <a:buSzPts val="1100"/>
              <a:buFont typeface="Arial"/>
              <a:buNone/>
            </a:pPr>
            <a:r>
              <a:rPr lang="en"/>
              <a:t>Drafting &amp; CAD Technology</a:t>
            </a:r>
            <a:endParaRPr/>
          </a:p>
        </p:txBody>
      </p:sp>
      <p:sp>
        <p:nvSpPr>
          <p:cNvPr id="3529" name="Google Shape;3529;p67"/>
          <p:cNvSpPr txBox="1">
            <a:spLocks noGrp="1"/>
          </p:cNvSpPr>
          <p:nvPr>
            <p:ph type="subTitle" idx="2"/>
          </p:nvPr>
        </p:nvSpPr>
        <p:spPr>
          <a:xfrm rot="5400000">
            <a:off x="-559825" y="3621325"/>
            <a:ext cx="1890000" cy="201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chemeClr val="dk1"/>
              </a:buClr>
              <a:buSzPts val="1100"/>
              <a:buFont typeface="Arial"/>
              <a:buNone/>
            </a:pPr>
            <a:r>
              <a:rPr lang="en"/>
              <a:t>Major for college</a:t>
            </a:r>
            <a:endParaRPr/>
          </a:p>
        </p:txBody>
      </p:sp>
      <p:sp>
        <p:nvSpPr>
          <p:cNvPr id="3530" name="Google Shape;3530;p67"/>
          <p:cNvSpPr/>
          <p:nvPr/>
        </p:nvSpPr>
        <p:spPr>
          <a:xfrm rot="10800000">
            <a:off x="8016588" y="471511"/>
            <a:ext cx="351497" cy="348221"/>
          </a:xfrm>
          <a:custGeom>
            <a:avLst/>
            <a:gdLst/>
            <a:ahLst/>
            <a:cxnLst/>
            <a:rect l="l" t="t" r="r" b="b"/>
            <a:pathLst>
              <a:path w="3678" h="3644" fill="none" extrusionOk="0">
                <a:moveTo>
                  <a:pt x="3157" y="0"/>
                </a:moveTo>
                <a:lnTo>
                  <a:pt x="1839" y="1319"/>
                </a:lnTo>
                <a:lnTo>
                  <a:pt x="486" y="0"/>
                </a:lnTo>
                <a:lnTo>
                  <a:pt x="0" y="486"/>
                </a:lnTo>
                <a:lnTo>
                  <a:pt x="1319" y="1805"/>
                </a:lnTo>
                <a:lnTo>
                  <a:pt x="0" y="3158"/>
                </a:lnTo>
                <a:lnTo>
                  <a:pt x="486" y="3643"/>
                </a:lnTo>
                <a:lnTo>
                  <a:pt x="1839" y="2325"/>
                </a:lnTo>
                <a:lnTo>
                  <a:pt x="3157" y="3643"/>
                </a:lnTo>
                <a:lnTo>
                  <a:pt x="3678" y="3158"/>
                </a:lnTo>
                <a:lnTo>
                  <a:pt x="2325" y="1805"/>
                </a:lnTo>
                <a:lnTo>
                  <a:pt x="3678" y="486"/>
                </a:lnTo>
                <a:lnTo>
                  <a:pt x="3157" y="0"/>
                </a:lnTo>
                <a:lnTo>
                  <a:pt x="3157" y="0"/>
                </a:lnTo>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31" name="Google Shape;3531;p67"/>
          <p:cNvGrpSpPr/>
          <p:nvPr/>
        </p:nvGrpSpPr>
        <p:grpSpPr>
          <a:xfrm>
            <a:off x="712000" y="4285300"/>
            <a:ext cx="539125" cy="502575"/>
            <a:chOff x="712000" y="400050"/>
            <a:chExt cx="539125" cy="502575"/>
          </a:xfrm>
        </p:grpSpPr>
        <p:grpSp>
          <p:nvGrpSpPr>
            <p:cNvPr id="3532" name="Google Shape;3532;p67"/>
            <p:cNvGrpSpPr/>
            <p:nvPr/>
          </p:nvGrpSpPr>
          <p:grpSpPr>
            <a:xfrm>
              <a:off x="712000" y="400050"/>
              <a:ext cx="353400" cy="353400"/>
              <a:chOff x="1457325" y="419100"/>
              <a:chExt cx="353400" cy="353400"/>
            </a:xfrm>
          </p:grpSpPr>
          <p:sp>
            <p:nvSpPr>
              <p:cNvPr id="3533" name="Google Shape;3533;p67"/>
              <p:cNvSpPr/>
              <p:nvPr/>
            </p:nvSpPr>
            <p:spPr>
              <a:xfrm>
                <a:off x="1457325" y="419100"/>
                <a:ext cx="353400" cy="3534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67"/>
              <p:cNvSpPr/>
              <p:nvPr/>
            </p:nvSpPr>
            <p:spPr>
              <a:xfrm>
                <a:off x="1515775" y="478640"/>
                <a:ext cx="236505" cy="234318"/>
              </a:xfrm>
              <a:custGeom>
                <a:avLst/>
                <a:gdLst/>
                <a:ahLst/>
                <a:cxnLst/>
                <a:rect l="l" t="t" r="r" b="b"/>
                <a:pathLst>
                  <a:path w="3678" h="3644" fill="none" extrusionOk="0">
                    <a:moveTo>
                      <a:pt x="3157" y="0"/>
                    </a:moveTo>
                    <a:lnTo>
                      <a:pt x="1839" y="1319"/>
                    </a:lnTo>
                    <a:lnTo>
                      <a:pt x="486" y="0"/>
                    </a:lnTo>
                    <a:lnTo>
                      <a:pt x="0" y="486"/>
                    </a:lnTo>
                    <a:lnTo>
                      <a:pt x="1319" y="1805"/>
                    </a:lnTo>
                    <a:lnTo>
                      <a:pt x="0" y="3158"/>
                    </a:lnTo>
                    <a:lnTo>
                      <a:pt x="486" y="3643"/>
                    </a:lnTo>
                    <a:lnTo>
                      <a:pt x="1839" y="2325"/>
                    </a:lnTo>
                    <a:lnTo>
                      <a:pt x="3157" y="3643"/>
                    </a:lnTo>
                    <a:lnTo>
                      <a:pt x="3678" y="3158"/>
                    </a:lnTo>
                    <a:lnTo>
                      <a:pt x="2325" y="1805"/>
                    </a:lnTo>
                    <a:lnTo>
                      <a:pt x="3678" y="486"/>
                    </a:lnTo>
                    <a:lnTo>
                      <a:pt x="3157" y="0"/>
                    </a:lnTo>
                    <a:lnTo>
                      <a:pt x="3157" y="0"/>
                    </a:lnTo>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35" name="Google Shape;3535;p67"/>
            <p:cNvGrpSpPr/>
            <p:nvPr/>
          </p:nvGrpSpPr>
          <p:grpSpPr>
            <a:xfrm>
              <a:off x="1005725" y="657225"/>
              <a:ext cx="245400" cy="245400"/>
              <a:chOff x="904875" y="1114425"/>
              <a:chExt cx="245400" cy="245400"/>
            </a:xfrm>
          </p:grpSpPr>
          <p:sp>
            <p:nvSpPr>
              <p:cNvPr id="3536" name="Google Shape;3536;p67"/>
              <p:cNvSpPr/>
              <p:nvPr/>
            </p:nvSpPr>
            <p:spPr>
              <a:xfrm>
                <a:off x="904875" y="1114425"/>
                <a:ext cx="245400" cy="24540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67"/>
              <p:cNvSpPr/>
              <p:nvPr/>
            </p:nvSpPr>
            <p:spPr>
              <a:xfrm>
                <a:off x="981600" y="1196400"/>
                <a:ext cx="91950" cy="91100"/>
              </a:xfrm>
              <a:custGeom>
                <a:avLst/>
                <a:gdLst/>
                <a:ahLst/>
                <a:cxnLst/>
                <a:rect l="l" t="t" r="r" b="b"/>
                <a:pathLst>
                  <a:path w="3678" h="3644" fill="none" extrusionOk="0">
                    <a:moveTo>
                      <a:pt x="3157" y="0"/>
                    </a:moveTo>
                    <a:lnTo>
                      <a:pt x="1839" y="1319"/>
                    </a:lnTo>
                    <a:lnTo>
                      <a:pt x="486" y="0"/>
                    </a:lnTo>
                    <a:lnTo>
                      <a:pt x="0" y="486"/>
                    </a:lnTo>
                    <a:lnTo>
                      <a:pt x="1319" y="1805"/>
                    </a:lnTo>
                    <a:lnTo>
                      <a:pt x="0" y="3158"/>
                    </a:lnTo>
                    <a:lnTo>
                      <a:pt x="486" y="3643"/>
                    </a:lnTo>
                    <a:lnTo>
                      <a:pt x="1839" y="2325"/>
                    </a:lnTo>
                    <a:lnTo>
                      <a:pt x="3157" y="3643"/>
                    </a:lnTo>
                    <a:lnTo>
                      <a:pt x="3678" y="3158"/>
                    </a:lnTo>
                    <a:lnTo>
                      <a:pt x="2325" y="1805"/>
                    </a:lnTo>
                    <a:lnTo>
                      <a:pt x="3678" y="486"/>
                    </a:lnTo>
                    <a:lnTo>
                      <a:pt x="3157" y="0"/>
                    </a:lnTo>
                    <a:lnTo>
                      <a:pt x="3157" y="0"/>
                    </a:lnTo>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401021078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858"/>
        <p:cNvGrpSpPr/>
        <p:nvPr/>
      </p:nvGrpSpPr>
      <p:grpSpPr>
        <a:xfrm>
          <a:off x="0" y="0"/>
          <a:ext cx="0" cy="0"/>
          <a:chOff x="0" y="0"/>
          <a:chExt cx="0" cy="0"/>
        </a:xfrm>
      </p:grpSpPr>
      <p:sp>
        <p:nvSpPr>
          <p:cNvPr id="859" name="Google Shape;859;p43"/>
          <p:cNvSpPr txBox="1">
            <a:spLocks noGrp="1"/>
          </p:cNvSpPr>
          <p:nvPr>
            <p:ph type="title"/>
          </p:nvPr>
        </p:nvSpPr>
        <p:spPr>
          <a:xfrm>
            <a:off x="752947" y="2536842"/>
            <a:ext cx="4408849"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WHY BOTHER TO USE</a:t>
            </a:r>
            <a:endParaRPr dirty="0"/>
          </a:p>
        </p:txBody>
      </p:sp>
      <p:sp>
        <p:nvSpPr>
          <p:cNvPr id="860" name="Google Shape;860;p43"/>
          <p:cNvSpPr/>
          <p:nvPr/>
        </p:nvSpPr>
        <p:spPr>
          <a:xfrm>
            <a:off x="1124115" y="3090795"/>
            <a:ext cx="3890684" cy="415816"/>
          </a:xfrm>
          <a:prstGeom prst="rect">
            <a:avLst/>
          </a:prstGeom>
        </p:spPr>
        <p:txBody>
          <a:bodyPr>
            <a:prstTxWarp prst="textPlain">
              <a:avLst/>
            </a:prstTxWarp>
          </a:bodyPr>
          <a:lstStyle/>
          <a:p>
            <a:pPr lvl="0" algn="ctr"/>
            <a:r>
              <a:rPr lang="en-US" b="0" i="0" dirty="0">
                <a:ln w="19050" cap="flat" cmpd="sng">
                  <a:solidFill>
                    <a:schemeClr val="dk1"/>
                  </a:solidFill>
                  <a:prstDash val="solid"/>
                  <a:round/>
                  <a:headEnd type="none" w="sm" len="sm"/>
                  <a:tailEnd type="none" w="sm" len="sm"/>
                </a:ln>
                <a:noFill/>
                <a:latin typeface="Raleway;900"/>
              </a:rPr>
              <a:t>BRUTE-FORCE</a:t>
            </a:r>
            <a:endParaRPr b="0" i="0" dirty="0">
              <a:ln w="19050" cap="flat" cmpd="sng">
                <a:solidFill>
                  <a:schemeClr val="dk1"/>
                </a:solidFill>
                <a:prstDash val="solid"/>
                <a:round/>
                <a:headEnd type="none" w="sm" len="sm"/>
                <a:tailEnd type="none" w="sm" len="sm"/>
              </a:ln>
              <a:noFill/>
              <a:latin typeface="Raleway;900"/>
            </a:endParaRPr>
          </a:p>
        </p:txBody>
      </p:sp>
      <p:grpSp>
        <p:nvGrpSpPr>
          <p:cNvPr id="861" name="Google Shape;861;p43"/>
          <p:cNvGrpSpPr/>
          <p:nvPr/>
        </p:nvGrpSpPr>
        <p:grpSpPr>
          <a:xfrm>
            <a:off x="6242780" y="1274528"/>
            <a:ext cx="1660716" cy="3211701"/>
            <a:chOff x="1107905" y="1270591"/>
            <a:chExt cx="1660716" cy="3211701"/>
          </a:xfrm>
        </p:grpSpPr>
        <p:sp>
          <p:nvSpPr>
            <p:cNvPr id="862" name="Google Shape;862;p43"/>
            <p:cNvSpPr/>
            <p:nvPr/>
          </p:nvSpPr>
          <p:spPr>
            <a:xfrm>
              <a:off x="1158951" y="1334369"/>
              <a:ext cx="15337" cy="3101984"/>
            </a:xfrm>
            <a:custGeom>
              <a:avLst/>
              <a:gdLst/>
              <a:ahLst/>
              <a:cxnLst/>
              <a:rect l="l" t="t" r="r" b="b"/>
              <a:pathLst>
                <a:path w="265" h="53598" extrusionOk="0">
                  <a:moveTo>
                    <a:pt x="0" y="0"/>
                  </a:moveTo>
                  <a:lnTo>
                    <a:pt x="0" y="5113"/>
                  </a:lnTo>
                  <a:lnTo>
                    <a:pt x="265" y="5113"/>
                  </a:lnTo>
                  <a:lnTo>
                    <a:pt x="265" y="0"/>
                  </a:lnTo>
                  <a:close/>
                  <a:moveTo>
                    <a:pt x="0" y="5378"/>
                  </a:moveTo>
                  <a:lnTo>
                    <a:pt x="0" y="10447"/>
                  </a:lnTo>
                  <a:lnTo>
                    <a:pt x="265" y="10447"/>
                  </a:lnTo>
                  <a:lnTo>
                    <a:pt x="265" y="5378"/>
                  </a:lnTo>
                  <a:close/>
                  <a:moveTo>
                    <a:pt x="0" y="10755"/>
                  </a:moveTo>
                  <a:lnTo>
                    <a:pt x="0" y="15824"/>
                  </a:lnTo>
                  <a:lnTo>
                    <a:pt x="265" y="15824"/>
                  </a:lnTo>
                  <a:lnTo>
                    <a:pt x="265" y="10755"/>
                  </a:lnTo>
                  <a:close/>
                  <a:moveTo>
                    <a:pt x="0" y="16089"/>
                  </a:moveTo>
                  <a:lnTo>
                    <a:pt x="0" y="21201"/>
                  </a:lnTo>
                  <a:lnTo>
                    <a:pt x="265" y="21201"/>
                  </a:lnTo>
                  <a:lnTo>
                    <a:pt x="265" y="16089"/>
                  </a:lnTo>
                  <a:close/>
                  <a:moveTo>
                    <a:pt x="0" y="21466"/>
                  </a:moveTo>
                  <a:lnTo>
                    <a:pt x="0" y="26579"/>
                  </a:lnTo>
                  <a:lnTo>
                    <a:pt x="265" y="26579"/>
                  </a:lnTo>
                  <a:lnTo>
                    <a:pt x="265" y="21466"/>
                  </a:lnTo>
                  <a:close/>
                  <a:moveTo>
                    <a:pt x="0" y="26843"/>
                  </a:moveTo>
                  <a:lnTo>
                    <a:pt x="0" y="31956"/>
                  </a:lnTo>
                  <a:lnTo>
                    <a:pt x="265" y="31956"/>
                  </a:lnTo>
                  <a:lnTo>
                    <a:pt x="265" y="26843"/>
                  </a:lnTo>
                  <a:close/>
                  <a:moveTo>
                    <a:pt x="0" y="32221"/>
                  </a:moveTo>
                  <a:lnTo>
                    <a:pt x="0" y="37334"/>
                  </a:lnTo>
                  <a:lnTo>
                    <a:pt x="265" y="37334"/>
                  </a:lnTo>
                  <a:lnTo>
                    <a:pt x="265" y="32221"/>
                  </a:lnTo>
                  <a:close/>
                  <a:moveTo>
                    <a:pt x="0" y="37598"/>
                  </a:moveTo>
                  <a:lnTo>
                    <a:pt x="0" y="42711"/>
                  </a:lnTo>
                  <a:lnTo>
                    <a:pt x="265" y="42711"/>
                  </a:lnTo>
                  <a:lnTo>
                    <a:pt x="265" y="37598"/>
                  </a:lnTo>
                  <a:close/>
                  <a:moveTo>
                    <a:pt x="0" y="42975"/>
                  </a:moveTo>
                  <a:lnTo>
                    <a:pt x="0" y="48088"/>
                  </a:lnTo>
                  <a:lnTo>
                    <a:pt x="265" y="48088"/>
                  </a:lnTo>
                  <a:lnTo>
                    <a:pt x="265" y="42975"/>
                  </a:lnTo>
                  <a:close/>
                  <a:moveTo>
                    <a:pt x="0" y="48353"/>
                  </a:moveTo>
                  <a:lnTo>
                    <a:pt x="0" y="53598"/>
                  </a:lnTo>
                  <a:lnTo>
                    <a:pt x="44" y="53598"/>
                  </a:lnTo>
                  <a:lnTo>
                    <a:pt x="44"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43"/>
            <p:cNvSpPr/>
            <p:nvPr/>
          </p:nvSpPr>
          <p:spPr>
            <a:xfrm>
              <a:off x="1470143" y="1334369"/>
              <a:ext cx="15395" cy="3086705"/>
            </a:xfrm>
            <a:custGeom>
              <a:avLst/>
              <a:gdLst/>
              <a:ahLst/>
              <a:cxnLst/>
              <a:rect l="l" t="t" r="r" b="b"/>
              <a:pathLst>
                <a:path w="266" h="53334" extrusionOk="0">
                  <a:moveTo>
                    <a:pt x="1" y="0"/>
                  </a:moveTo>
                  <a:lnTo>
                    <a:pt x="1" y="5113"/>
                  </a:lnTo>
                  <a:lnTo>
                    <a:pt x="265" y="5113"/>
                  </a:lnTo>
                  <a:lnTo>
                    <a:pt x="265" y="0"/>
                  </a:lnTo>
                  <a:close/>
                  <a:moveTo>
                    <a:pt x="1" y="5378"/>
                  </a:moveTo>
                  <a:lnTo>
                    <a:pt x="1" y="10447"/>
                  </a:lnTo>
                  <a:lnTo>
                    <a:pt x="265" y="10447"/>
                  </a:lnTo>
                  <a:lnTo>
                    <a:pt x="265" y="5378"/>
                  </a:lnTo>
                  <a:close/>
                  <a:moveTo>
                    <a:pt x="1" y="10755"/>
                  </a:moveTo>
                  <a:lnTo>
                    <a:pt x="1" y="15824"/>
                  </a:lnTo>
                  <a:lnTo>
                    <a:pt x="265" y="15824"/>
                  </a:lnTo>
                  <a:lnTo>
                    <a:pt x="265" y="10755"/>
                  </a:lnTo>
                  <a:close/>
                  <a:moveTo>
                    <a:pt x="1" y="16089"/>
                  </a:moveTo>
                  <a:lnTo>
                    <a:pt x="1" y="21201"/>
                  </a:lnTo>
                  <a:lnTo>
                    <a:pt x="265" y="21201"/>
                  </a:lnTo>
                  <a:lnTo>
                    <a:pt x="265" y="16089"/>
                  </a:lnTo>
                  <a:close/>
                  <a:moveTo>
                    <a:pt x="1" y="21466"/>
                  </a:moveTo>
                  <a:lnTo>
                    <a:pt x="1" y="26579"/>
                  </a:lnTo>
                  <a:lnTo>
                    <a:pt x="265" y="26579"/>
                  </a:lnTo>
                  <a:lnTo>
                    <a:pt x="265" y="21466"/>
                  </a:lnTo>
                  <a:close/>
                  <a:moveTo>
                    <a:pt x="1" y="26843"/>
                  </a:moveTo>
                  <a:lnTo>
                    <a:pt x="1" y="31956"/>
                  </a:lnTo>
                  <a:lnTo>
                    <a:pt x="265" y="31956"/>
                  </a:lnTo>
                  <a:lnTo>
                    <a:pt x="265" y="26843"/>
                  </a:lnTo>
                  <a:close/>
                  <a:moveTo>
                    <a:pt x="1" y="32221"/>
                  </a:moveTo>
                  <a:lnTo>
                    <a:pt x="1" y="37334"/>
                  </a:lnTo>
                  <a:lnTo>
                    <a:pt x="265" y="37334"/>
                  </a:lnTo>
                  <a:lnTo>
                    <a:pt x="265" y="32221"/>
                  </a:lnTo>
                  <a:close/>
                  <a:moveTo>
                    <a:pt x="1" y="37598"/>
                  </a:moveTo>
                  <a:lnTo>
                    <a:pt x="1" y="42711"/>
                  </a:lnTo>
                  <a:lnTo>
                    <a:pt x="265" y="42711"/>
                  </a:lnTo>
                  <a:lnTo>
                    <a:pt x="265" y="37598"/>
                  </a:lnTo>
                  <a:close/>
                  <a:moveTo>
                    <a:pt x="1" y="42975"/>
                  </a:moveTo>
                  <a:lnTo>
                    <a:pt x="1" y="48088"/>
                  </a:lnTo>
                  <a:lnTo>
                    <a:pt x="265" y="48088"/>
                  </a:lnTo>
                  <a:lnTo>
                    <a:pt x="265" y="42975"/>
                  </a:lnTo>
                  <a:close/>
                  <a:moveTo>
                    <a:pt x="1" y="48353"/>
                  </a:moveTo>
                  <a:lnTo>
                    <a:pt x="1"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43"/>
            <p:cNvSpPr/>
            <p:nvPr/>
          </p:nvSpPr>
          <p:spPr>
            <a:xfrm>
              <a:off x="1470143" y="4132728"/>
              <a:ext cx="15395" cy="288333"/>
            </a:xfrm>
            <a:custGeom>
              <a:avLst/>
              <a:gdLst/>
              <a:ahLst/>
              <a:cxnLst/>
              <a:rect l="l" t="t" r="r" b="b"/>
              <a:pathLst>
                <a:path w="266" h="4982" fill="none" extrusionOk="0">
                  <a:moveTo>
                    <a:pt x="265" y="1"/>
                  </a:moveTo>
                  <a:lnTo>
                    <a:pt x="1" y="1"/>
                  </a:lnTo>
                  <a:lnTo>
                    <a:pt x="1" y="4981"/>
                  </a:lnTo>
                  <a:lnTo>
                    <a:pt x="265" y="4981"/>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43"/>
            <p:cNvSpPr/>
            <p:nvPr/>
          </p:nvSpPr>
          <p:spPr>
            <a:xfrm>
              <a:off x="1470143" y="3821535"/>
              <a:ext cx="15395" cy="295973"/>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43"/>
            <p:cNvSpPr/>
            <p:nvPr/>
          </p:nvSpPr>
          <p:spPr>
            <a:xfrm>
              <a:off x="1470143" y="3510285"/>
              <a:ext cx="15395" cy="295973"/>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43"/>
            <p:cNvSpPr/>
            <p:nvPr/>
          </p:nvSpPr>
          <p:spPr>
            <a:xfrm>
              <a:off x="1470143" y="3199093"/>
              <a:ext cx="15395" cy="295973"/>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43"/>
            <p:cNvSpPr/>
            <p:nvPr/>
          </p:nvSpPr>
          <p:spPr>
            <a:xfrm>
              <a:off x="1470143" y="2887900"/>
              <a:ext cx="15395" cy="295973"/>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43"/>
            <p:cNvSpPr/>
            <p:nvPr/>
          </p:nvSpPr>
          <p:spPr>
            <a:xfrm>
              <a:off x="1470143" y="2576650"/>
              <a:ext cx="15395" cy="295973"/>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43"/>
            <p:cNvSpPr/>
            <p:nvPr/>
          </p:nvSpPr>
          <p:spPr>
            <a:xfrm>
              <a:off x="1470143" y="2265458"/>
              <a:ext cx="15395" cy="295973"/>
            </a:xfrm>
            <a:custGeom>
              <a:avLst/>
              <a:gdLst/>
              <a:ahLst/>
              <a:cxnLst/>
              <a:rect l="l" t="t" r="r" b="b"/>
              <a:pathLst>
                <a:path w="266" h="5114" fill="none" extrusionOk="0">
                  <a:moveTo>
                    <a:pt x="265" y="1"/>
                  </a:moveTo>
                  <a:lnTo>
                    <a:pt x="1" y="1"/>
                  </a:lnTo>
                  <a:lnTo>
                    <a:pt x="1" y="5113"/>
                  </a:lnTo>
                  <a:lnTo>
                    <a:pt x="265" y="5113"/>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43"/>
            <p:cNvSpPr/>
            <p:nvPr/>
          </p:nvSpPr>
          <p:spPr>
            <a:xfrm>
              <a:off x="1470143" y="1956812"/>
              <a:ext cx="15395" cy="293426"/>
            </a:xfrm>
            <a:custGeom>
              <a:avLst/>
              <a:gdLst/>
              <a:ahLst/>
              <a:cxnLst/>
              <a:rect l="l" t="t" r="r" b="b"/>
              <a:pathLst>
                <a:path w="266" h="5070" fill="none" extrusionOk="0">
                  <a:moveTo>
                    <a:pt x="265" y="0"/>
                  </a:moveTo>
                  <a:lnTo>
                    <a:pt x="1" y="0"/>
                  </a:lnTo>
                  <a:lnTo>
                    <a:pt x="1" y="5069"/>
                  </a:lnTo>
                  <a:lnTo>
                    <a:pt x="265" y="5069"/>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43"/>
            <p:cNvSpPr/>
            <p:nvPr/>
          </p:nvSpPr>
          <p:spPr>
            <a:xfrm>
              <a:off x="1470143" y="1645561"/>
              <a:ext cx="15395" cy="293426"/>
            </a:xfrm>
            <a:custGeom>
              <a:avLst/>
              <a:gdLst/>
              <a:ahLst/>
              <a:cxnLst/>
              <a:rect l="l" t="t" r="r" b="b"/>
              <a:pathLst>
                <a:path w="266" h="5070" fill="none" extrusionOk="0">
                  <a:moveTo>
                    <a:pt x="265" y="1"/>
                  </a:moveTo>
                  <a:lnTo>
                    <a:pt x="1" y="1"/>
                  </a:lnTo>
                  <a:lnTo>
                    <a:pt x="1" y="5070"/>
                  </a:lnTo>
                  <a:lnTo>
                    <a:pt x="265" y="5070"/>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43"/>
            <p:cNvSpPr/>
            <p:nvPr/>
          </p:nvSpPr>
          <p:spPr>
            <a:xfrm>
              <a:off x="1470143" y="1334369"/>
              <a:ext cx="15395" cy="295973"/>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43"/>
            <p:cNvSpPr/>
            <p:nvPr/>
          </p:nvSpPr>
          <p:spPr>
            <a:xfrm>
              <a:off x="1781393" y="1334369"/>
              <a:ext cx="15337" cy="3086705"/>
            </a:xfrm>
            <a:custGeom>
              <a:avLst/>
              <a:gdLst/>
              <a:ahLst/>
              <a:cxnLst/>
              <a:rect l="l" t="t" r="r" b="b"/>
              <a:pathLst>
                <a:path w="265" h="53334" extrusionOk="0">
                  <a:moveTo>
                    <a:pt x="0" y="0"/>
                  </a:moveTo>
                  <a:lnTo>
                    <a:pt x="0" y="5113"/>
                  </a:lnTo>
                  <a:lnTo>
                    <a:pt x="265" y="5113"/>
                  </a:lnTo>
                  <a:lnTo>
                    <a:pt x="265" y="0"/>
                  </a:lnTo>
                  <a:close/>
                  <a:moveTo>
                    <a:pt x="0" y="5378"/>
                  </a:moveTo>
                  <a:lnTo>
                    <a:pt x="0" y="10447"/>
                  </a:lnTo>
                  <a:lnTo>
                    <a:pt x="265" y="10447"/>
                  </a:lnTo>
                  <a:lnTo>
                    <a:pt x="265" y="5378"/>
                  </a:lnTo>
                  <a:close/>
                  <a:moveTo>
                    <a:pt x="0" y="10755"/>
                  </a:moveTo>
                  <a:lnTo>
                    <a:pt x="0" y="15824"/>
                  </a:lnTo>
                  <a:lnTo>
                    <a:pt x="265" y="15824"/>
                  </a:lnTo>
                  <a:lnTo>
                    <a:pt x="265" y="10755"/>
                  </a:lnTo>
                  <a:close/>
                  <a:moveTo>
                    <a:pt x="0" y="16089"/>
                  </a:moveTo>
                  <a:lnTo>
                    <a:pt x="0" y="21201"/>
                  </a:lnTo>
                  <a:lnTo>
                    <a:pt x="265" y="21201"/>
                  </a:lnTo>
                  <a:lnTo>
                    <a:pt x="265" y="16089"/>
                  </a:lnTo>
                  <a:close/>
                  <a:moveTo>
                    <a:pt x="0" y="21466"/>
                  </a:moveTo>
                  <a:lnTo>
                    <a:pt x="0" y="26579"/>
                  </a:lnTo>
                  <a:lnTo>
                    <a:pt x="265" y="26579"/>
                  </a:lnTo>
                  <a:lnTo>
                    <a:pt x="265" y="21466"/>
                  </a:lnTo>
                  <a:close/>
                  <a:moveTo>
                    <a:pt x="0" y="26843"/>
                  </a:moveTo>
                  <a:lnTo>
                    <a:pt x="0" y="31956"/>
                  </a:lnTo>
                  <a:lnTo>
                    <a:pt x="265" y="31956"/>
                  </a:lnTo>
                  <a:lnTo>
                    <a:pt x="265" y="26843"/>
                  </a:lnTo>
                  <a:close/>
                  <a:moveTo>
                    <a:pt x="0" y="32221"/>
                  </a:moveTo>
                  <a:lnTo>
                    <a:pt x="0" y="37334"/>
                  </a:lnTo>
                  <a:lnTo>
                    <a:pt x="265" y="37334"/>
                  </a:lnTo>
                  <a:lnTo>
                    <a:pt x="265" y="32221"/>
                  </a:lnTo>
                  <a:close/>
                  <a:moveTo>
                    <a:pt x="0" y="37598"/>
                  </a:moveTo>
                  <a:lnTo>
                    <a:pt x="0" y="42711"/>
                  </a:lnTo>
                  <a:lnTo>
                    <a:pt x="265" y="42711"/>
                  </a:lnTo>
                  <a:lnTo>
                    <a:pt x="265" y="37598"/>
                  </a:lnTo>
                  <a:close/>
                  <a:moveTo>
                    <a:pt x="0" y="42975"/>
                  </a:moveTo>
                  <a:lnTo>
                    <a:pt x="0" y="48088"/>
                  </a:lnTo>
                  <a:lnTo>
                    <a:pt x="265" y="48088"/>
                  </a:lnTo>
                  <a:lnTo>
                    <a:pt x="265" y="42975"/>
                  </a:lnTo>
                  <a:close/>
                  <a:moveTo>
                    <a:pt x="0" y="48353"/>
                  </a:moveTo>
                  <a:lnTo>
                    <a:pt x="0"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43"/>
            <p:cNvSpPr/>
            <p:nvPr/>
          </p:nvSpPr>
          <p:spPr>
            <a:xfrm>
              <a:off x="1781393" y="4132728"/>
              <a:ext cx="15337" cy="288333"/>
            </a:xfrm>
            <a:custGeom>
              <a:avLst/>
              <a:gdLst/>
              <a:ahLst/>
              <a:cxnLst/>
              <a:rect l="l" t="t" r="r" b="b"/>
              <a:pathLst>
                <a:path w="265" h="4982" fill="none" extrusionOk="0">
                  <a:moveTo>
                    <a:pt x="265" y="1"/>
                  </a:moveTo>
                  <a:lnTo>
                    <a:pt x="0" y="1"/>
                  </a:lnTo>
                  <a:lnTo>
                    <a:pt x="0" y="4981"/>
                  </a:lnTo>
                  <a:lnTo>
                    <a:pt x="265" y="4981"/>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43"/>
            <p:cNvSpPr/>
            <p:nvPr/>
          </p:nvSpPr>
          <p:spPr>
            <a:xfrm>
              <a:off x="1781393" y="3821535"/>
              <a:ext cx="15337" cy="295973"/>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43"/>
            <p:cNvSpPr/>
            <p:nvPr/>
          </p:nvSpPr>
          <p:spPr>
            <a:xfrm>
              <a:off x="1781393" y="3510285"/>
              <a:ext cx="15337" cy="295973"/>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43"/>
            <p:cNvSpPr/>
            <p:nvPr/>
          </p:nvSpPr>
          <p:spPr>
            <a:xfrm>
              <a:off x="1781393" y="3199093"/>
              <a:ext cx="15337" cy="295973"/>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43"/>
            <p:cNvSpPr/>
            <p:nvPr/>
          </p:nvSpPr>
          <p:spPr>
            <a:xfrm>
              <a:off x="1781393" y="2887900"/>
              <a:ext cx="15337" cy="295973"/>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43"/>
            <p:cNvSpPr/>
            <p:nvPr/>
          </p:nvSpPr>
          <p:spPr>
            <a:xfrm>
              <a:off x="1781393" y="2576650"/>
              <a:ext cx="15337" cy="295973"/>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43"/>
            <p:cNvSpPr/>
            <p:nvPr/>
          </p:nvSpPr>
          <p:spPr>
            <a:xfrm>
              <a:off x="1781393" y="2265458"/>
              <a:ext cx="15337" cy="295973"/>
            </a:xfrm>
            <a:custGeom>
              <a:avLst/>
              <a:gdLst/>
              <a:ahLst/>
              <a:cxnLst/>
              <a:rect l="l" t="t" r="r" b="b"/>
              <a:pathLst>
                <a:path w="265" h="5114" fill="none" extrusionOk="0">
                  <a:moveTo>
                    <a:pt x="265" y="1"/>
                  </a:moveTo>
                  <a:lnTo>
                    <a:pt x="0" y="1"/>
                  </a:lnTo>
                  <a:lnTo>
                    <a:pt x="0" y="5113"/>
                  </a:lnTo>
                  <a:lnTo>
                    <a:pt x="265" y="5113"/>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43"/>
            <p:cNvSpPr/>
            <p:nvPr/>
          </p:nvSpPr>
          <p:spPr>
            <a:xfrm>
              <a:off x="1781393" y="1956812"/>
              <a:ext cx="15337" cy="293426"/>
            </a:xfrm>
            <a:custGeom>
              <a:avLst/>
              <a:gdLst/>
              <a:ahLst/>
              <a:cxnLst/>
              <a:rect l="l" t="t" r="r" b="b"/>
              <a:pathLst>
                <a:path w="265" h="5070" fill="none" extrusionOk="0">
                  <a:moveTo>
                    <a:pt x="265" y="0"/>
                  </a:moveTo>
                  <a:lnTo>
                    <a:pt x="0" y="0"/>
                  </a:lnTo>
                  <a:lnTo>
                    <a:pt x="0" y="5069"/>
                  </a:lnTo>
                  <a:lnTo>
                    <a:pt x="265" y="5069"/>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43"/>
            <p:cNvSpPr/>
            <p:nvPr/>
          </p:nvSpPr>
          <p:spPr>
            <a:xfrm>
              <a:off x="1781393" y="1645561"/>
              <a:ext cx="15337" cy="293426"/>
            </a:xfrm>
            <a:custGeom>
              <a:avLst/>
              <a:gdLst/>
              <a:ahLst/>
              <a:cxnLst/>
              <a:rect l="l" t="t" r="r" b="b"/>
              <a:pathLst>
                <a:path w="265" h="5070" fill="none" extrusionOk="0">
                  <a:moveTo>
                    <a:pt x="265" y="1"/>
                  </a:moveTo>
                  <a:lnTo>
                    <a:pt x="0" y="1"/>
                  </a:lnTo>
                  <a:lnTo>
                    <a:pt x="0" y="5070"/>
                  </a:lnTo>
                  <a:lnTo>
                    <a:pt x="265" y="5070"/>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43"/>
            <p:cNvSpPr/>
            <p:nvPr/>
          </p:nvSpPr>
          <p:spPr>
            <a:xfrm>
              <a:off x="1781393" y="1334369"/>
              <a:ext cx="15337" cy="295973"/>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43"/>
            <p:cNvSpPr/>
            <p:nvPr/>
          </p:nvSpPr>
          <p:spPr>
            <a:xfrm>
              <a:off x="2092586" y="1334369"/>
              <a:ext cx="15337" cy="3086705"/>
            </a:xfrm>
            <a:custGeom>
              <a:avLst/>
              <a:gdLst/>
              <a:ahLst/>
              <a:cxnLst/>
              <a:rect l="l" t="t" r="r" b="b"/>
              <a:pathLst>
                <a:path w="265" h="53334" extrusionOk="0">
                  <a:moveTo>
                    <a:pt x="0" y="0"/>
                  </a:moveTo>
                  <a:lnTo>
                    <a:pt x="0" y="5113"/>
                  </a:lnTo>
                  <a:lnTo>
                    <a:pt x="265" y="5113"/>
                  </a:lnTo>
                  <a:lnTo>
                    <a:pt x="265" y="0"/>
                  </a:lnTo>
                  <a:close/>
                  <a:moveTo>
                    <a:pt x="0" y="5378"/>
                  </a:moveTo>
                  <a:lnTo>
                    <a:pt x="0" y="10447"/>
                  </a:lnTo>
                  <a:lnTo>
                    <a:pt x="265" y="10447"/>
                  </a:lnTo>
                  <a:lnTo>
                    <a:pt x="265" y="5378"/>
                  </a:lnTo>
                  <a:close/>
                  <a:moveTo>
                    <a:pt x="0" y="10755"/>
                  </a:moveTo>
                  <a:lnTo>
                    <a:pt x="0" y="15824"/>
                  </a:lnTo>
                  <a:lnTo>
                    <a:pt x="265" y="15824"/>
                  </a:lnTo>
                  <a:lnTo>
                    <a:pt x="265" y="10755"/>
                  </a:lnTo>
                  <a:close/>
                  <a:moveTo>
                    <a:pt x="0" y="16089"/>
                  </a:moveTo>
                  <a:lnTo>
                    <a:pt x="0" y="21201"/>
                  </a:lnTo>
                  <a:lnTo>
                    <a:pt x="265" y="21201"/>
                  </a:lnTo>
                  <a:lnTo>
                    <a:pt x="265" y="16089"/>
                  </a:lnTo>
                  <a:close/>
                  <a:moveTo>
                    <a:pt x="0" y="21466"/>
                  </a:moveTo>
                  <a:lnTo>
                    <a:pt x="0" y="26579"/>
                  </a:lnTo>
                  <a:lnTo>
                    <a:pt x="265" y="26579"/>
                  </a:lnTo>
                  <a:lnTo>
                    <a:pt x="265" y="21466"/>
                  </a:lnTo>
                  <a:close/>
                  <a:moveTo>
                    <a:pt x="0" y="26843"/>
                  </a:moveTo>
                  <a:lnTo>
                    <a:pt x="0" y="31956"/>
                  </a:lnTo>
                  <a:lnTo>
                    <a:pt x="265" y="31956"/>
                  </a:lnTo>
                  <a:lnTo>
                    <a:pt x="265" y="26843"/>
                  </a:lnTo>
                  <a:close/>
                  <a:moveTo>
                    <a:pt x="0" y="32221"/>
                  </a:moveTo>
                  <a:lnTo>
                    <a:pt x="0" y="37334"/>
                  </a:lnTo>
                  <a:lnTo>
                    <a:pt x="265" y="37334"/>
                  </a:lnTo>
                  <a:lnTo>
                    <a:pt x="265" y="32221"/>
                  </a:lnTo>
                  <a:close/>
                  <a:moveTo>
                    <a:pt x="0" y="37598"/>
                  </a:moveTo>
                  <a:lnTo>
                    <a:pt x="0" y="42711"/>
                  </a:lnTo>
                  <a:lnTo>
                    <a:pt x="265" y="42711"/>
                  </a:lnTo>
                  <a:lnTo>
                    <a:pt x="265" y="37598"/>
                  </a:lnTo>
                  <a:close/>
                  <a:moveTo>
                    <a:pt x="0" y="42975"/>
                  </a:moveTo>
                  <a:lnTo>
                    <a:pt x="0" y="48088"/>
                  </a:lnTo>
                  <a:lnTo>
                    <a:pt x="265" y="48088"/>
                  </a:lnTo>
                  <a:lnTo>
                    <a:pt x="265" y="42975"/>
                  </a:lnTo>
                  <a:close/>
                  <a:moveTo>
                    <a:pt x="0" y="48353"/>
                  </a:moveTo>
                  <a:lnTo>
                    <a:pt x="0"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43"/>
            <p:cNvSpPr/>
            <p:nvPr/>
          </p:nvSpPr>
          <p:spPr>
            <a:xfrm>
              <a:off x="2092586" y="4132728"/>
              <a:ext cx="15337" cy="288333"/>
            </a:xfrm>
            <a:custGeom>
              <a:avLst/>
              <a:gdLst/>
              <a:ahLst/>
              <a:cxnLst/>
              <a:rect l="l" t="t" r="r" b="b"/>
              <a:pathLst>
                <a:path w="265" h="4982" fill="none" extrusionOk="0">
                  <a:moveTo>
                    <a:pt x="265" y="1"/>
                  </a:moveTo>
                  <a:lnTo>
                    <a:pt x="0" y="1"/>
                  </a:lnTo>
                  <a:lnTo>
                    <a:pt x="0" y="4981"/>
                  </a:lnTo>
                  <a:lnTo>
                    <a:pt x="265" y="4981"/>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43"/>
            <p:cNvSpPr/>
            <p:nvPr/>
          </p:nvSpPr>
          <p:spPr>
            <a:xfrm>
              <a:off x="2092586" y="3821535"/>
              <a:ext cx="15337" cy="295973"/>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43"/>
            <p:cNvSpPr/>
            <p:nvPr/>
          </p:nvSpPr>
          <p:spPr>
            <a:xfrm>
              <a:off x="2092586" y="3510285"/>
              <a:ext cx="15337" cy="295973"/>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43"/>
            <p:cNvSpPr/>
            <p:nvPr/>
          </p:nvSpPr>
          <p:spPr>
            <a:xfrm>
              <a:off x="2092586" y="3199093"/>
              <a:ext cx="15337" cy="295973"/>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43"/>
            <p:cNvSpPr/>
            <p:nvPr/>
          </p:nvSpPr>
          <p:spPr>
            <a:xfrm>
              <a:off x="2092586" y="2887900"/>
              <a:ext cx="15337" cy="295973"/>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43"/>
            <p:cNvSpPr/>
            <p:nvPr/>
          </p:nvSpPr>
          <p:spPr>
            <a:xfrm>
              <a:off x="2092586" y="2576650"/>
              <a:ext cx="15337" cy="295973"/>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43"/>
            <p:cNvSpPr/>
            <p:nvPr/>
          </p:nvSpPr>
          <p:spPr>
            <a:xfrm>
              <a:off x="2092586" y="2265458"/>
              <a:ext cx="15337" cy="295973"/>
            </a:xfrm>
            <a:custGeom>
              <a:avLst/>
              <a:gdLst/>
              <a:ahLst/>
              <a:cxnLst/>
              <a:rect l="l" t="t" r="r" b="b"/>
              <a:pathLst>
                <a:path w="265" h="5114" fill="none" extrusionOk="0">
                  <a:moveTo>
                    <a:pt x="265" y="1"/>
                  </a:moveTo>
                  <a:lnTo>
                    <a:pt x="0" y="1"/>
                  </a:lnTo>
                  <a:lnTo>
                    <a:pt x="0" y="5113"/>
                  </a:lnTo>
                  <a:lnTo>
                    <a:pt x="265" y="5113"/>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43"/>
            <p:cNvSpPr/>
            <p:nvPr/>
          </p:nvSpPr>
          <p:spPr>
            <a:xfrm>
              <a:off x="2092586" y="1956812"/>
              <a:ext cx="15337" cy="293426"/>
            </a:xfrm>
            <a:custGeom>
              <a:avLst/>
              <a:gdLst/>
              <a:ahLst/>
              <a:cxnLst/>
              <a:rect l="l" t="t" r="r" b="b"/>
              <a:pathLst>
                <a:path w="265" h="5070" fill="none" extrusionOk="0">
                  <a:moveTo>
                    <a:pt x="265" y="0"/>
                  </a:moveTo>
                  <a:lnTo>
                    <a:pt x="0" y="0"/>
                  </a:lnTo>
                  <a:lnTo>
                    <a:pt x="0" y="5069"/>
                  </a:lnTo>
                  <a:lnTo>
                    <a:pt x="265" y="5069"/>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43"/>
            <p:cNvSpPr/>
            <p:nvPr/>
          </p:nvSpPr>
          <p:spPr>
            <a:xfrm>
              <a:off x="2092586" y="1645561"/>
              <a:ext cx="15337" cy="293426"/>
            </a:xfrm>
            <a:custGeom>
              <a:avLst/>
              <a:gdLst/>
              <a:ahLst/>
              <a:cxnLst/>
              <a:rect l="l" t="t" r="r" b="b"/>
              <a:pathLst>
                <a:path w="265" h="5070" fill="none" extrusionOk="0">
                  <a:moveTo>
                    <a:pt x="265" y="1"/>
                  </a:moveTo>
                  <a:lnTo>
                    <a:pt x="0" y="1"/>
                  </a:lnTo>
                  <a:lnTo>
                    <a:pt x="0" y="5070"/>
                  </a:lnTo>
                  <a:lnTo>
                    <a:pt x="265" y="5070"/>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43"/>
            <p:cNvSpPr/>
            <p:nvPr/>
          </p:nvSpPr>
          <p:spPr>
            <a:xfrm>
              <a:off x="2092586" y="1334369"/>
              <a:ext cx="15337" cy="295973"/>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43"/>
            <p:cNvSpPr/>
            <p:nvPr/>
          </p:nvSpPr>
          <p:spPr>
            <a:xfrm>
              <a:off x="2403778" y="1334369"/>
              <a:ext cx="15395" cy="3086705"/>
            </a:xfrm>
            <a:custGeom>
              <a:avLst/>
              <a:gdLst/>
              <a:ahLst/>
              <a:cxnLst/>
              <a:rect l="l" t="t" r="r" b="b"/>
              <a:pathLst>
                <a:path w="266" h="53334" extrusionOk="0">
                  <a:moveTo>
                    <a:pt x="1" y="0"/>
                  </a:moveTo>
                  <a:lnTo>
                    <a:pt x="1" y="5113"/>
                  </a:lnTo>
                  <a:lnTo>
                    <a:pt x="265" y="5113"/>
                  </a:lnTo>
                  <a:lnTo>
                    <a:pt x="265" y="0"/>
                  </a:lnTo>
                  <a:close/>
                  <a:moveTo>
                    <a:pt x="1" y="5378"/>
                  </a:moveTo>
                  <a:lnTo>
                    <a:pt x="1" y="10447"/>
                  </a:lnTo>
                  <a:lnTo>
                    <a:pt x="265" y="10447"/>
                  </a:lnTo>
                  <a:lnTo>
                    <a:pt x="265" y="5378"/>
                  </a:lnTo>
                  <a:close/>
                  <a:moveTo>
                    <a:pt x="1" y="10755"/>
                  </a:moveTo>
                  <a:lnTo>
                    <a:pt x="1" y="15824"/>
                  </a:lnTo>
                  <a:lnTo>
                    <a:pt x="265" y="15824"/>
                  </a:lnTo>
                  <a:lnTo>
                    <a:pt x="265" y="10755"/>
                  </a:lnTo>
                  <a:close/>
                  <a:moveTo>
                    <a:pt x="1" y="16089"/>
                  </a:moveTo>
                  <a:lnTo>
                    <a:pt x="1" y="21201"/>
                  </a:lnTo>
                  <a:lnTo>
                    <a:pt x="265" y="21201"/>
                  </a:lnTo>
                  <a:lnTo>
                    <a:pt x="265" y="16089"/>
                  </a:lnTo>
                  <a:close/>
                  <a:moveTo>
                    <a:pt x="1" y="21466"/>
                  </a:moveTo>
                  <a:lnTo>
                    <a:pt x="1" y="26579"/>
                  </a:lnTo>
                  <a:lnTo>
                    <a:pt x="265" y="26579"/>
                  </a:lnTo>
                  <a:lnTo>
                    <a:pt x="265" y="21466"/>
                  </a:lnTo>
                  <a:close/>
                  <a:moveTo>
                    <a:pt x="1" y="26843"/>
                  </a:moveTo>
                  <a:lnTo>
                    <a:pt x="1" y="31956"/>
                  </a:lnTo>
                  <a:lnTo>
                    <a:pt x="265" y="31956"/>
                  </a:lnTo>
                  <a:lnTo>
                    <a:pt x="265" y="26843"/>
                  </a:lnTo>
                  <a:close/>
                  <a:moveTo>
                    <a:pt x="1" y="32221"/>
                  </a:moveTo>
                  <a:lnTo>
                    <a:pt x="1" y="37334"/>
                  </a:lnTo>
                  <a:lnTo>
                    <a:pt x="265" y="37334"/>
                  </a:lnTo>
                  <a:lnTo>
                    <a:pt x="265" y="32221"/>
                  </a:lnTo>
                  <a:close/>
                  <a:moveTo>
                    <a:pt x="1" y="37598"/>
                  </a:moveTo>
                  <a:lnTo>
                    <a:pt x="1" y="42711"/>
                  </a:lnTo>
                  <a:lnTo>
                    <a:pt x="265" y="42711"/>
                  </a:lnTo>
                  <a:lnTo>
                    <a:pt x="265" y="37598"/>
                  </a:lnTo>
                  <a:close/>
                  <a:moveTo>
                    <a:pt x="1" y="42975"/>
                  </a:moveTo>
                  <a:lnTo>
                    <a:pt x="1" y="48088"/>
                  </a:lnTo>
                  <a:lnTo>
                    <a:pt x="265" y="48088"/>
                  </a:lnTo>
                  <a:lnTo>
                    <a:pt x="265" y="42975"/>
                  </a:lnTo>
                  <a:close/>
                  <a:moveTo>
                    <a:pt x="1" y="48353"/>
                  </a:moveTo>
                  <a:lnTo>
                    <a:pt x="1"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43"/>
            <p:cNvSpPr/>
            <p:nvPr/>
          </p:nvSpPr>
          <p:spPr>
            <a:xfrm>
              <a:off x="2403778" y="4132728"/>
              <a:ext cx="15395" cy="288333"/>
            </a:xfrm>
            <a:custGeom>
              <a:avLst/>
              <a:gdLst/>
              <a:ahLst/>
              <a:cxnLst/>
              <a:rect l="l" t="t" r="r" b="b"/>
              <a:pathLst>
                <a:path w="266" h="4982" fill="none" extrusionOk="0">
                  <a:moveTo>
                    <a:pt x="265" y="1"/>
                  </a:moveTo>
                  <a:lnTo>
                    <a:pt x="1" y="1"/>
                  </a:lnTo>
                  <a:lnTo>
                    <a:pt x="1" y="4981"/>
                  </a:lnTo>
                  <a:lnTo>
                    <a:pt x="265" y="4981"/>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43"/>
            <p:cNvSpPr/>
            <p:nvPr/>
          </p:nvSpPr>
          <p:spPr>
            <a:xfrm>
              <a:off x="2403778" y="3821535"/>
              <a:ext cx="15395" cy="295973"/>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43"/>
            <p:cNvSpPr/>
            <p:nvPr/>
          </p:nvSpPr>
          <p:spPr>
            <a:xfrm>
              <a:off x="2403778" y="3510285"/>
              <a:ext cx="15395" cy="295973"/>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43"/>
            <p:cNvSpPr/>
            <p:nvPr/>
          </p:nvSpPr>
          <p:spPr>
            <a:xfrm>
              <a:off x="2403778" y="3199093"/>
              <a:ext cx="15395" cy="295973"/>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43"/>
            <p:cNvSpPr/>
            <p:nvPr/>
          </p:nvSpPr>
          <p:spPr>
            <a:xfrm>
              <a:off x="2403778" y="2887900"/>
              <a:ext cx="15395" cy="295973"/>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43"/>
            <p:cNvSpPr/>
            <p:nvPr/>
          </p:nvSpPr>
          <p:spPr>
            <a:xfrm>
              <a:off x="2403778" y="2576650"/>
              <a:ext cx="15395" cy="295973"/>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43"/>
            <p:cNvSpPr/>
            <p:nvPr/>
          </p:nvSpPr>
          <p:spPr>
            <a:xfrm>
              <a:off x="2403778" y="2265458"/>
              <a:ext cx="15395" cy="295973"/>
            </a:xfrm>
            <a:custGeom>
              <a:avLst/>
              <a:gdLst/>
              <a:ahLst/>
              <a:cxnLst/>
              <a:rect l="l" t="t" r="r" b="b"/>
              <a:pathLst>
                <a:path w="266" h="5114" fill="none" extrusionOk="0">
                  <a:moveTo>
                    <a:pt x="265" y="1"/>
                  </a:moveTo>
                  <a:lnTo>
                    <a:pt x="1" y="1"/>
                  </a:lnTo>
                  <a:lnTo>
                    <a:pt x="1" y="5113"/>
                  </a:lnTo>
                  <a:lnTo>
                    <a:pt x="265" y="5113"/>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43"/>
            <p:cNvSpPr/>
            <p:nvPr/>
          </p:nvSpPr>
          <p:spPr>
            <a:xfrm>
              <a:off x="2403778" y="1956812"/>
              <a:ext cx="15395" cy="293426"/>
            </a:xfrm>
            <a:custGeom>
              <a:avLst/>
              <a:gdLst/>
              <a:ahLst/>
              <a:cxnLst/>
              <a:rect l="l" t="t" r="r" b="b"/>
              <a:pathLst>
                <a:path w="266" h="5070" fill="none" extrusionOk="0">
                  <a:moveTo>
                    <a:pt x="265" y="0"/>
                  </a:moveTo>
                  <a:lnTo>
                    <a:pt x="1" y="0"/>
                  </a:lnTo>
                  <a:lnTo>
                    <a:pt x="1" y="5069"/>
                  </a:lnTo>
                  <a:lnTo>
                    <a:pt x="265" y="5069"/>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43"/>
            <p:cNvSpPr/>
            <p:nvPr/>
          </p:nvSpPr>
          <p:spPr>
            <a:xfrm>
              <a:off x="2403778" y="1645561"/>
              <a:ext cx="15395" cy="293426"/>
            </a:xfrm>
            <a:custGeom>
              <a:avLst/>
              <a:gdLst/>
              <a:ahLst/>
              <a:cxnLst/>
              <a:rect l="l" t="t" r="r" b="b"/>
              <a:pathLst>
                <a:path w="266" h="5070" fill="none" extrusionOk="0">
                  <a:moveTo>
                    <a:pt x="265" y="1"/>
                  </a:moveTo>
                  <a:lnTo>
                    <a:pt x="1" y="1"/>
                  </a:lnTo>
                  <a:lnTo>
                    <a:pt x="1" y="5070"/>
                  </a:lnTo>
                  <a:lnTo>
                    <a:pt x="265" y="5070"/>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43"/>
            <p:cNvSpPr/>
            <p:nvPr/>
          </p:nvSpPr>
          <p:spPr>
            <a:xfrm>
              <a:off x="2403778" y="1334369"/>
              <a:ext cx="15395" cy="295973"/>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43"/>
            <p:cNvSpPr/>
            <p:nvPr/>
          </p:nvSpPr>
          <p:spPr>
            <a:xfrm>
              <a:off x="1158951" y="1319090"/>
              <a:ext cx="1563782" cy="15337"/>
            </a:xfrm>
            <a:custGeom>
              <a:avLst/>
              <a:gdLst/>
              <a:ahLst/>
              <a:cxnLst/>
              <a:rect l="l" t="t" r="r" b="b"/>
              <a:pathLst>
                <a:path w="27020" h="265" extrusionOk="0">
                  <a:moveTo>
                    <a:pt x="0" y="0"/>
                  </a:moveTo>
                  <a:lnTo>
                    <a:pt x="0" y="220"/>
                  </a:lnTo>
                  <a:lnTo>
                    <a:pt x="265" y="220"/>
                  </a:lnTo>
                  <a:lnTo>
                    <a:pt x="265" y="264"/>
                  </a:lnTo>
                  <a:lnTo>
                    <a:pt x="5378" y="264"/>
                  </a:lnTo>
                  <a:lnTo>
                    <a:pt x="5378" y="220"/>
                  </a:lnTo>
                  <a:lnTo>
                    <a:pt x="5642" y="220"/>
                  </a:lnTo>
                  <a:lnTo>
                    <a:pt x="5642" y="264"/>
                  </a:lnTo>
                  <a:lnTo>
                    <a:pt x="10755" y="264"/>
                  </a:lnTo>
                  <a:lnTo>
                    <a:pt x="10755" y="220"/>
                  </a:lnTo>
                  <a:lnTo>
                    <a:pt x="11020" y="220"/>
                  </a:lnTo>
                  <a:lnTo>
                    <a:pt x="11020" y="264"/>
                  </a:lnTo>
                  <a:lnTo>
                    <a:pt x="16132" y="264"/>
                  </a:lnTo>
                  <a:lnTo>
                    <a:pt x="16132" y="220"/>
                  </a:lnTo>
                  <a:lnTo>
                    <a:pt x="16397" y="220"/>
                  </a:lnTo>
                  <a:lnTo>
                    <a:pt x="16397" y="264"/>
                  </a:lnTo>
                  <a:lnTo>
                    <a:pt x="21510" y="264"/>
                  </a:lnTo>
                  <a:lnTo>
                    <a:pt x="21510" y="220"/>
                  </a:lnTo>
                  <a:lnTo>
                    <a:pt x="21774" y="220"/>
                  </a:lnTo>
                  <a:lnTo>
                    <a:pt x="21774" y="264"/>
                  </a:lnTo>
                  <a:lnTo>
                    <a:pt x="27019" y="264"/>
                  </a:lnTo>
                  <a:lnTo>
                    <a:pt x="2701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43"/>
            <p:cNvSpPr/>
            <p:nvPr/>
          </p:nvSpPr>
          <p:spPr>
            <a:xfrm>
              <a:off x="1158951" y="1319090"/>
              <a:ext cx="1563782" cy="15337"/>
            </a:xfrm>
            <a:custGeom>
              <a:avLst/>
              <a:gdLst/>
              <a:ahLst/>
              <a:cxnLst/>
              <a:rect l="l" t="t" r="r" b="b"/>
              <a:pathLst>
                <a:path w="27020" h="265" fill="none" extrusionOk="0">
                  <a:moveTo>
                    <a:pt x="27019" y="0"/>
                  </a:moveTo>
                  <a:lnTo>
                    <a:pt x="0" y="0"/>
                  </a:lnTo>
                  <a:lnTo>
                    <a:pt x="0" y="220"/>
                  </a:lnTo>
                  <a:lnTo>
                    <a:pt x="265" y="220"/>
                  </a:lnTo>
                  <a:lnTo>
                    <a:pt x="265" y="264"/>
                  </a:lnTo>
                  <a:lnTo>
                    <a:pt x="5378" y="264"/>
                  </a:lnTo>
                  <a:lnTo>
                    <a:pt x="5378" y="220"/>
                  </a:lnTo>
                  <a:lnTo>
                    <a:pt x="5642" y="220"/>
                  </a:lnTo>
                  <a:lnTo>
                    <a:pt x="5642" y="264"/>
                  </a:lnTo>
                  <a:lnTo>
                    <a:pt x="10755" y="264"/>
                  </a:lnTo>
                  <a:lnTo>
                    <a:pt x="10755" y="220"/>
                  </a:lnTo>
                  <a:lnTo>
                    <a:pt x="11020" y="220"/>
                  </a:lnTo>
                  <a:lnTo>
                    <a:pt x="11020" y="264"/>
                  </a:lnTo>
                  <a:lnTo>
                    <a:pt x="16132" y="264"/>
                  </a:lnTo>
                  <a:lnTo>
                    <a:pt x="16132" y="220"/>
                  </a:lnTo>
                  <a:lnTo>
                    <a:pt x="16397" y="220"/>
                  </a:lnTo>
                  <a:lnTo>
                    <a:pt x="16397" y="264"/>
                  </a:lnTo>
                  <a:lnTo>
                    <a:pt x="21510" y="264"/>
                  </a:lnTo>
                  <a:lnTo>
                    <a:pt x="21510" y="220"/>
                  </a:lnTo>
                  <a:lnTo>
                    <a:pt x="21774" y="220"/>
                  </a:lnTo>
                  <a:lnTo>
                    <a:pt x="21774" y="264"/>
                  </a:lnTo>
                  <a:lnTo>
                    <a:pt x="27019" y="264"/>
                  </a:lnTo>
                  <a:lnTo>
                    <a:pt x="2701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43"/>
            <p:cNvSpPr/>
            <p:nvPr/>
          </p:nvSpPr>
          <p:spPr>
            <a:xfrm>
              <a:off x="1158951" y="1331822"/>
              <a:ext cx="15337" cy="2604"/>
            </a:xfrm>
            <a:custGeom>
              <a:avLst/>
              <a:gdLst/>
              <a:ahLst/>
              <a:cxnLst/>
              <a:rect l="l" t="t" r="r" b="b"/>
              <a:pathLst>
                <a:path w="265" h="45" extrusionOk="0">
                  <a:moveTo>
                    <a:pt x="0" y="0"/>
                  </a:moveTo>
                  <a:lnTo>
                    <a:pt x="0" y="44"/>
                  </a:lnTo>
                  <a:lnTo>
                    <a:pt x="265"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43"/>
            <p:cNvSpPr/>
            <p:nvPr/>
          </p:nvSpPr>
          <p:spPr>
            <a:xfrm>
              <a:off x="1158951" y="1331822"/>
              <a:ext cx="15337" cy="2604"/>
            </a:xfrm>
            <a:custGeom>
              <a:avLst/>
              <a:gdLst/>
              <a:ahLst/>
              <a:cxnLst/>
              <a:rect l="l" t="t" r="r" b="b"/>
              <a:pathLst>
                <a:path w="265" h="45" fill="none" extrusionOk="0">
                  <a:moveTo>
                    <a:pt x="265" y="0"/>
                  </a:moveTo>
                  <a:lnTo>
                    <a:pt x="0" y="0"/>
                  </a:lnTo>
                  <a:lnTo>
                    <a:pt x="0" y="44"/>
                  </a:lnTo>
                  <a:lnTo>
                    <a:pt x="265" y="44"/>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43"/>
            <p:cNvSpPr/>
            <p:nvPr/>
          </p:nvSpPr>
          <p:spPr>
            <a:xfrm>
              <a:off x="1470143" y="1331822"/>
              <a:ext cx="15395" cy="2604"/>
            </a:xfrm>
            <a:custGeom>
              <a:avLst/>
              <a:gdLst/>
              <a:ahLst/>
              <a:cxnLst/>
              <a:rect l="l" t="t" r="r" b="b"/>
              <a:pathLst>
                <a:path w="266" h="45" extrusionOk="0">
                  <a:moveTo>
                    <a:pt x="1" y="0"/>
                  </a:moveTo>
                  <a:lnTo>
                    <a:pt x="1" y="44"/>
                  </a:lnTo>
                  <a:lnTo>
                    <a:pt x="265"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43"/>
            <p:cNvSpPr/>
            <p:nvPr/>
          </p:nvSpPr>
          <p:spPr>
            <a:xfrm>
              <a:off x="1470143" y="1331822"/>
              <a:ext cx="15395" cy="2604"/>
            </a:xfrm>
            <a:custGeom>
              <a:avLst/>
              <a:gdLst/>
              <a:ahLst/>
              <a:cxnLst/>
              <a:rect l="l" t="t" r="r" b="b"/>
              <a:pathLst>
                <a:path w="266" h="45" fill="none" extrusionOk="0">
                  <a:moveTo>
                    <a:pt x="265" y="0"/>
                  </a:moveTo>
                  <a:lnTo>
                    <a:pt x="1" y="0"/>
                  </a:lnTo>
                  <a:lnTo>
                    <a:pt x="1" y="44"/>
                  </a:lnTo>
                  <a:lnTo>
                    <a:pt x="265" y="44"/>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43"/>
            <p:cNvSpPr/>
            <p:nvPr/>
          </p:nvSpPr>
          <p:spPr>
            <a:xfrm>
              <a:off x="1781393" y="1331822"/>
              <a:ext cx="15337" cy="2604"/>
            </a:xfrm>
            <a:custGeom>
              <a:avLst/>
              <a:gdLst/>
              <a:ahLst/>
              <a:cxnLst/>
              <a:rect l="l" t="t" r="r" b="b"/>
              <a:pathLst>
                <a:path w="265" h="45" extrusionOk="0">
                  <a:moveTo>
                    <a:pt x="0" y="0"/>
                  </a:moveTo>
                  <a:lnTo>
                    <a:pt x="0" y="44"/>
                  </a:lnTo>
                  <a:lnTo>
                    <a:pt x="265"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43"/>
            <p:cNvSpPr/>
            <p:nvPr/>
          </p:nvSpPr>
          <p:spPr>
            <a:xfrm>
              <a:off x="1781393" y="1331822"/>
              <a:ext cx="15337" cy="2604"/>
            </a:xfrm>
            <a:custGeom>
              <a:avLst/>
              <a:gdLst/>
              <a:ahLst/>
              <a:cxnLst/>
              <a:rect l="l" t="t" r="r" b="b"/>
              <a:pathLst>
                <a:path w="265" h="45" fill="none" extrusionOk="0">
                  <a:moveTo>
                    <a:pt x="265" y="0"/>
                  </a:moveTo>
                  <a:lnTo>
                    <a:pt x="0" y="0"/>
                  </a:lnTo>
                  <a:lnTo>
                    <a:pt x="0" y="44"/>
                  </a:lnTo>
                  <a:lnTo>
                    <a:pt x="265" y="44"/>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43"/>
            <p:cNvSpPr/>
            <p:nvPr/>
          </p:nvSpPr>
          <p:spPr>
            <a:xfrm>
              <a:off x="2092586" y="1331822"/>
              <a:ext cx="15337" cy="2604"/>
            </a:xfrm>
            <a:custGeom>
              <a:avLst/>
              <a:gdLst/>
              <a:ahLst/>
              <a:cxnLst/>
              <a:rect l="l" t="t" r="r" b="b"/>
              <a:pathLst>
                <a:path w="265" h="45" extrusionOk="0">
                  <a:moveTo>
                    <a:pt x="0" y="0"/>
                  </a:moveTo>
                  <a:lnTo>
                    <a:pt x="0" y="44"/>
                  </a:lnTo>
                  <a:lnTo>
                    <a:pt x="265"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43"/>
            <p:cNvSpPr/>
            <p:nvPr/>
          </p:nvSpPr>
          <p:spPr>
            <a:xfrm>
              <a:off x="2092586" y="1331822"/>
              <a:ext cx="15337" cy="2604"/>
            </a:xfrm>
            <a:custGeom>
              <a:avLst/>
              <a:gdLst/>
              <a:ahLst/>
              <a:cxnLst/>
              <a:rect l="l" t="t" r="r" b="b"/>
              <a:pathLst>
                <a:path w="265" h="45" fill="none" extrusionOk="0">
                  <a:moveTo>
                    <a:pt x="265" y="0"/>
                  </a:moveTo>
                  <a:lnTo>
                    <a:pt x="0" y="0"/>
                  </a:lnTo>
                  <a:lnTo>
                    <a:pt x="0" y="44"/>
                  </a:lnTo>
                  <a:lnTo>
                    <a:pt x="265" y="44"/>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43"/>
            <p:cNvSpPr/>
            <p:nvPr/>
          </p:nvSpPr>
          <p:spPr>
            <a:xfrm>
              <a:off x="2403778" y="1331822"/>
              <a:ext cx="15395" cy="2604"/>
            </a:xfrm>
            <a:custGeom>
              <a:avLst/>
              <a:gdLst/>
              <a:ahLst/>
              <a:cxnLst/>
              <a:rect l="l" t="t" r="r" b="b"/>
              <a:pathLst>
                <a:path w="266" h="45" extrusionOk="0">
                  <a:moveTo>
                    <a:pt x="1" y="0"/>
                  </a:moveTo>
                  <a:lnTo>
                    <a:pt x="1" y="44"/>
                  </a:lnTo>
                  <a:lnTo>
                    <a:pt x="265"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43"/>
            <p:cNvSpPr/>
            <p:nvPr/>
          </p:nvSpPr>
          <p:spPr>
            <a:xfrm>
              <a:off x="2403778" y="1331822"/>
              <a:ext cx="15395" cy="2604"/>
            </a:xfrm>
            <a:custGeom>
              <a:avLst/>
              <a:gdLst/>
              <a:ahLst/>
              <a:cxnLst/>
              <a:rect l="l" t="t" r="r" b="b"/>
              <a:pathLst>
                <a:path w="266" h="45" fill="none" extrusionOk="0">
                  <a:moveTo>
                    <a:pt x="265" y="0"/>
                  </a:moveTo>
                  <a:lnTo>
                    <a:pt x="1" y="0"/>
                  </a:lnTo>
                  <a:lnTo>
                    <a:pt x="1" y="44"/>
                  </a:lnTo>
                  <a:lnTo>
                    <a:pt x="265" y="44"/>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43"/>
            <p:cNvSpPr/>
            <p:nvPr/>
          </p:nvSpPr>
          <p:spPr>
            <a:xfrm>
              <a:off x="1174230" y="1630282"/>
              <a:ext cx="1530620" cy="15337"/>
            </a:xfrm>
            <a:custGeom>
              <a:avLst/>
              <a:gdLst/>
              <a:ahLst/>
              <a:cxnLst/>
              <a:rect l="l" t="t" r="r" b="b"/>
              <a:pathLst>
                <a:path w="26447"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43"/>
            <p:cNvSpPr/>
            <p:nvPr/>
          </p:nvSpPr>
          <p:spPr>
            <a:xfrm>
              <a:off x="1174230" y="1630282"/>
              <a:ext cx="295973" cy="15337"/>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43"/>
            <p:cNvSpPr/>
            <p:nvPr/>
          </p:nvSpPr>
          <p:spPr>
            <a:xfrm>
              <a:off x="1485480" y="1630282"/>
              <a:ext cx="295973" cy="15337"/>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43"/>
            <p:cNvSpPr/>
            <p:nvPr/>
          </p:nvSpPr>
          <p:spPr>
            <a:xfrm>
              <a:off x="1796672" y="1630282"/>
              <a:ext cx="295973" cy="15337"/>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43"/>
            <p:cNvSpPr/>
            <p:nvPr/>
          </p:nvSpPr>
          <p:spPr>
            <a:xfrm>
              <a:off x="2107865" y="1630282"/>
              <a:ext cx="295973" cy="15337"/>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43"/>
            <p:cNvSpPr/>
            <p:nvPr/>
          </p:nvSpPr>
          <p:spPr>
            <a:xfrm>
              <a:off x="2419115" y="1630282"/>
              <a:ext cx="285729" cy="15337"/>
            </a:xfrm>
            <a:custGeom>
              <a:avLst/>
              <a:gdLst/>
              <a:ahLst/>
              <a:cxnLst/>
              <a:rect l="l" t="t" r="r" b="b"/>
              <a:pathLst>
                <a:path w="4937" h="265" fill="none" extrusionOk="0">
                  <a:moveTo>
                    <a:pt x="4937" y="0"/>
                  </a:moveTo>
                  <a:lnTo>
                    <a:pt x="0" y="0"/>
                  </a:lnTo>
                  <a:lnTo>
                    <a:pt x="0" y="265"/>
                  </a:lnTo>
                  <a:lnTo>
                    <a:pt x="4937" y="265"/>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43"/>
            <p:cNvSpPr/>
            <p:nvPr/>
          </p:nvSpPr>
          <p:spPr>
            <a:xfrm>
              <a:off x="1158951" y="1630282"/>
              <a:ext cx="15337" cy="15337"/>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43"/>
            <p:cNvSpPr/>
            <p:nvPr/>
          </p:nvSpPr>
          <p:spPr>
            <a:xfrm>
              <a:off x="1158951" y="1630282"/>
              <a:ext cx="15337" cy="15337"/>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43"/>
            <p:cNvSpPr/>
            <p:nvPr/>
          </p:nvSpPr>
          <p:spPr>
            <a:xfrm>
              <a:off x="1470143" y="1630282"/>
              <a:ext cx="15395" cy="15337"/>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43"/>
            <p:cNvSpPr/>
            <p:nvPr/>
          </p:nvSpPr>
          <p:spPr>
            <a:xfrm>
              <a:off x="1470143" y="1630282"/>
              <a:ext cx="15395" cy="15337"/>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43"/>
            <p:cNvSpPr/>
            <p:nvPr/>
          </p:nvSpPr>
          <p:spPr>
            <a:xfrm>
              <a:off x="1781393" y="1630282"/>
              <a:ext cx="15337" cy="15337"/>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43"/>
            <p:cNvSpPr/>
            <p:nvPr/>
          </p:nvSpPr>
          <p:spPr>
            <a:xfrm>
              <a:off x="1781393" y="1630282"/>
              <a:ext cx="15337" cy="15337"/>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43"/>
            <p:cNvSpPr/>
            <p:nvPr/>
          </p:nvSpPr>
          <p:spPr>
            <a:xfrm>
              <a:off x="2092586" y="1630282"/>
              <a:ext cx="15337" cy="15337"/>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43"/>
            <p:cNvSpPr/>
            <p:nvPr/>
          </p:nvSpPr>
          <p:spPr>
            <a:xfrm>
              <a:off x="2092586" y="1630282"/>
              <a:ext cx="15337" cy="15337"/>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43"/>
            <p:cNvSpPr/>
            <p:nvPr/>
          </p:nvSpPr>
          <p:spPr>
            <a:xfrm>
              <a:off x="2403778" y="1630282"/>
              <a:ext cx="15395" cy="15337"/>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43"/>
            <p:cNvSpPr/>
            <p:nvPr/>
          </p:nvSpPr>
          <p:spPr>
            <a:xfrm>
              <a:off x="2403778" y="1630282"/>
              <a:ext cx="15395" cy="15337"/>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43"/>
            <p:cNvSpPr/>
            <p:nvPr/>
          </p:nvSpPr>
          <p:spPr>
            <a:xfrm>
              <a:off x="2704785" y="1630282"/>
              <a:ext cx="17941" cy="15337"/>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43"/>
            <p:cNvSpPr/>
            <p:nvPr/>
          </p:nvSpPr>
          <p:spPr>
            <a:xfrm>
              <a:off x="2704785" y="1630282"/>
              <a:ext cx="17941" cy="15337"/>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43"/>
            <p:cNvSpPr/>
            <p:nvPr/>
          </p:nvSpPr>
          <p:spPr>
            <a:xfrm>
              <a:off x="1174230" y="1938928"/>
              <a:ext cx="1530620" cy="17941"/>
            </a:xfrm>
            <a:custGeom>
              <a:avLst/>
              <a:gdLst/>
              <a:ahLst/>
              <a:cxnLst/>
              <a:rect l="l" t="t" r="r" b="b"/>
              <a:pathLst>
                <a:path w="26447" h="310" extrusionOk="0">
                  <a:moveTo>
                    <a:pt x="1" y="1"/>
                  </a:moveTo>
                  <a:lnTo>
                    <a:pt x="1" y="309"/>
                  </a:lnTo>
                  <a:lnTo>
                    <a:pt x="5114" y="309"/>
                  </a:lnTo>
                  <a:lnTo>
                    <a:pt x="5114" y="1"/>
                  </a:lnTo>
                  <a:close/>
                  <a:moveTo>
                    <a:pt x="5378" y="1"/>
                  </a:moveTo>
                  <a:lnTo>
                    <a:pt x="5378" y="309"/>
                  </a:lnTo>
                  <a:lnTo>
                    <a:pt x="10491" y="309"/>
                  </a:lnTo>
                  <a:lnTo>
                    <a:pt x="10491" y="1"/>
                  </a:lnTo>
                  <a:close/>
                  <a:moveTo>
                    <a:pt x="10756" y="1"/>
                  </a:moveTo>
                  <a:lnTo>
                    <a:pt x="10756" y="309"/>
                  </a:lnTo>
                  <a:lnTo>
                    <a:pt x="15868" y="309"/>
                  </a:lnTo>
                  <a:lnTo>
                    <a:pt x="15868" y="1"/>
                  </a:lnTo>
                  <a:close/>
                  <a:moveTo>
                    <a:pt x="16133" y="1"/>
                  </a:moveTo>
                  <a:lnTo>
                    <a:pt x="16133" y="309"/>
                  </a:lnTo>
                  <a:lnTo>
                    <a:pt x="21246" y="309"/>
                  </a:lnTo>
                  <a:lnTo>
                    <a:pt x="21246" y="1"/>
                  </a:lnTo>
                  <a:close/>
                  <a:moveTo>
                    <a:pt x="21510" y="1"/>
                  </a:moveTo>
                  <a:lnTo>
                    <a:pt x="21510" y="309"/>
                  </a:lnTo>
                  <a:lnTo>
                    <a:pt x="26447" y="309"/>
                  </a:lnTo>
                  <a:lnTo>
                    <a:pt x="264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43"/>
            <p:cNvSpPr/>
            <p:nvPr/>
          </p:nvSpPr>
          <p:spPr>
            <a:xfrm>
              <a:off x="1158951" y="1938928"/>
              <a:ext cx="15337" cy="17941"/>
            </a:xfrm>
            <a:custGeom>
              <a:avLst/>
              <a:gdLst/>
              <a:ahLst/>
              <a:cxnLst/>
              <a:rect l="l" t="t" r="r" b="b"/>
              <a:pathLst>
                <a:path w="265" h="310" extrusionOk="0">
                  <a:moveTo>
                    <a:pt x="0" y="1"/>
                  </a:moveTo>
                  <a:lnTo>
                    <a:pt x="0" y="309"/>
                  </a:lnTo>
                  <a:lnTo>
                    <a:pt x="265" y="309"/>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43"/>
            <p:cNvSpPr/>
            <p:nvPr/>
          </p:nvSpPr>
          <p:spPr>
            <a:xfrm>
              <a:off x="1158951" y="1938928"/>
              <a:ext cx="15337" cy="17941"/>
            </a:xfrm>
            <a:custGeom>
              <a:avLst/>
              <a:gdLst/>
              <a:ahLst/>
              <a:cxnLst/>
              <a:rect l="l" t="t" r="r" b="b"/>
              <a:pathLst>
                <a:path w="265" h="310" fill="none" extrusionOk="0">
                  <a:moveTo>
                    <a:pt x="265" y="1"/>
                  </a:moveTo>
                  <a:lnTo>
                    <a:pt x="0" y="1"/>
                  </a:lnTo>
                  <a:lnTo>
                    <a:pt x="0" y="309"/>
                  </a:lnTo>
                  <a:lnTo>
                    <a:pt x="265" y="30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43"/>
            <p:cNvSpPr/>
            <p:nvPr/>
          </p:nvSpPr>
          <p:spPr>
            <a:xfrm>
              <a:off x="1470143" y="1938928"/>
              <a:ext cx="15395" cy="17941"/>
            </a:xfrm>
            <a:custGeom>
              <a:avLst/>
              <a:gdLst/>
              <a:ahLst/>
              <a:cxnLst/>
              <a:rect l="l" t="t" r="r" b="b"/>
              <a:pathLst>
                <a:path w="266" h="310" extrusionOk="0">
                  <a:moveTo>
                    <a:pt x="1" y="1"/>
                  </a:moveTo>
                  <a:lnTo>
                    <a:pt x="1" y="309"/>
                  </a:lnTo>
                  <a:lnTo>
                    <a:pt x="265" y="309"/>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43"/>
            <p:cNvSpPr/>
            <p:nvPr/>
          </p:nvSpPr>
          <p:spPr>
            <a:xfrm>
              <a:off x="1470143" y="1938928"/>
              <a:ext cx="15395" cy="17941"/>
            </a:xfrm>
            <a:custGeom>
              <a:avLst/>
              <a:gdLst/>
              <a:ahLst/>
              <a:cxnLst/>
              <a:rect l="l" t="t" r="r" b="b"/>
              <a:pathLst>
                <a:path w="266" h="310" fill="none" extrusionOk="0">
                  <a:moveTo>
                    <a:pt x="265" y="1"/>
                  </a:moveTo>
                  <a:lnTo>
                    <a:pt x="1" y="1"/>
                  </a:lnTo>
                  <a:lnTo>
                    <a:pt x="1" y="309"/>
                  </a:lnTo>
                  <a:lnTo>
                    <a:pt x="265" y="30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43"/>
            <p:cNvSpPr/>
            <p:nvPr/>
          </p:nvSpPr>
          <p:spPr>
            <a:xfrm>
              <a:off x="1781393" y="1938928"/>
              <a:ext cx="15337" cy="17941"/>
            </a:xfrm>
            <a:custGeom>
              <a:avLst/>
              <a:gdLst/>
              <a:ahLst/>
              <a:cxnLst/>
              <a:rect l="l" t="t" r="r" b="b"/>
              <a:pathLst>
                <a:path w="265" h="310" extrusionOk="0">
                  <a:moveTo>
                    <a:pt x="0" y="1"/>
                  </a:moveTo>
                  <a:lnTo>
                    <a:pt x="0" y="309"/>
                  </a:lnTo>
                  <a:lnTo>
                    <a:pt x="265" y="309"/>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43"/>
            <p:cNvSpPr/>
            <p:nvPr/>
          </p:nvSpPr>
          <p:spPr>
            <a:xfrm>
              <a:off x="1781393" y="1938928"/>
              <a:ext cx="15337" cy="17941"/>
            </a:xfrm>
            <a:custGeom>
              <a:avLst/>
              <a:gdLst/>
              <a:ahLst/>
              <a:cxnLst/>
              <a:rect l="l" t="t" r="r" b="b"/>
              <a:pathLst>
                <a:path w="265" h="310" fill="none" extrusionOk="0">
                  <a:moveTo>
                    <a:pt x="265" y="1"/>
                  </a:moveTo>
                  <a:lnTo>
                    <a:pt x="0" y="1"/>
                  </a:lnTo>
                  <a:lnTo>
                    <a:pt x="0" y="309"/>
                  </a:lnTo>
                  <a:lnTo>
                    <a:pt x="265" y="30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43"/>
            <p:cNvSpPr/>
            <p:nvPr/>
          </p:nvSpPr>
          <p:spPr>
            <a:xfrm>
              <a:off x="2092586" y="1938928"/>
              <a:ext cx="15337" cy="17941"/>
            </a:xfrm>
            <a:custGeom>
              <a:avLst/>
              <a:gdLst/>
              <a:ahLst/>
              <a:cxnLst/>
              <a:rect l="l" t="t" r="r" b="b"/>
              <a:pathLst>
                <a:path w="265" h="310" extrusionOk="0">
                  <a:moveTo>
                    <a:pt x="0" y="1"/>
                  </a:moveTo>
                  <a:lnTo>
                    <a:pt x="0" y="309"/>
                  </a:lnTo>
                  <a:lnTo>
                    <a:pt x="265" y="309"/>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43"/>
            <p:cNvSpPr/>
            <p:nvPr/>
          </p:nvSpPr>
          <p:spPr>
            <a:xfrm>
              <a:off x="2092586" y="1938928"/>
              <a:ext cx="15337" cy="17941"/>
            </a:xfrm>
            <a:custGeom>
              <a:avLst/>
              <a:gdLst/>
              <a:ahLst/>
              <a:cxnLst/>
              <a:rect l="l" t="t" r="r" b="b"/>
              <a:pathLst>
                <a:path w="265" h="310" fill="none" extrusionOk="0">
                  <a:moveTo>
                    <a:pt x="265" y="1"/>
                  </a:moveTo>
                  <a:lnTo>
                    <a:pt x="0" y="1"/>
                  </a:lnTo>
                  <a:lnTo>
                    <a:pt x="0" y="309"/>
                  </a:lnTo>
                  <a:lnTo>
                    <a:pt x="265" y="30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43"/>
            <p:cNvSpPr/>
            <p:nvPr/>
          </p:nvSpPr>
          <p:spPr>
            <a:xfrm>
              <a:off x="2403778" y="1938928"/>
              <a:ext cx="15395" cy="17941"/>
            </a:xfrm>
            <a:custGeom>
              <a:avLst/>
              <a:gdLst/>
              <a:ahLst/>
              <a:cxnLst/>
              <a:rect l="l" t="t" r="r" b="b"/>
              <a:pathLst>
                <a:path w="266" h="310" extrusionOk="0">
                  <a:moveTo>
                    <a:pt x="1" y="1"/>
                  </a:moveTo>
                  <a:lnTo>
                    <a:pt x="1" y="309"/>
                  </a:lnTo>
                  <a:lnTo>
                    <a:pt x="265" y="309"/>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43"/>
            <p:cNvSpPr/>
            <p:nvPr/>
          </p:nvSpPr>
          <p:spPr>
            <a:xfrm>
              <a:off x="2403778" y="1938928"/>
              <a:ext cx="15395" cy="17941"/>
            </a:xfrm>
            <a:custGeom>
              <a:avLst/>
              <a:gdLst/>
              <a:ahLst/>
              <a:cxnLst/>
              <a:rect l="l" t="t" r="r" b="b"/>
              <a:pathLst>
                <a:path w="266" h="310" fill="none" extrusionOk="0">
                  <a:moveTo>
                    <a:pt x="265" y="1"/>
                  </a:moveTo>
                  <a:lnTo>
                    <a:pt x="1" y="1"/>
                  </a:lnTo>
                  <a:lnTo>
                    <a:pt x="1" y="309"/>
                  </a:lnTo>
                  <a:lnTo>
                    <a:pt x="265" y="30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43"/>
            <p:cNvSpPr/>
            <p:nvPr/>
          </p:nvSpPr>
          <p:spPr>
            <a:xfrm>
              <a:off x="2704785" y="1938928"/>
              <a:ext cx="17941" cy="17941"/>
            </a:xfrm>
            <a:custGeom>
              <a:avLst/>
              <a:gdLst/>
              <a:ahLst/>
              <a:cxnLst/>
              <a:rect l="l" t="t" r="r" b="b"/>
              <a:pathLst>
                <a:path w="310" h="310" extrusionOk="0">
                  <a:moveTo>
                    <a:pt x="1" y="1"/>
                  </a:moveTo>
                  <a:lnTo>
                    <a:pt x="1" y="309"/>
                  </a:lnTo>
                  <a:lnTo>
                    <a:pt x="309" y="309"/>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43"/>
            <p:cNvSpPr/>
            <p:nvPr/>
          </p:nvSpPr>
          <p:spPr>
            <a:xfrm>
              <a:off x="2704785" y="1938928"/>
              <a:ext cx="17941" cy="17941"/>
            </a:xfrm>
            <a:custGeom>
              <a:avLst/>
              <a:gdLst/>
              <a:ahLst/>
              <a:cxnLst/>
              <a:rect l="l" t="t" r="r" b="b"/>
              <a:pathLst>
                <a:path w="310" h="310" fill="none" extrusionOk="0">
                  <a:moveTo>
                    <a:pt x="309" y="1"/>
                  </a:moveTo>
                  <a:lnTo>
                    <a:pt x="1" y="1"/>
                  </a:lnTo>
                  <a:lnTo>
                    <a:pt x="1" y="309"/>
                  </a:lnTo>
                  <a:lnTo>
                    <a:pt x="309" y="309"/>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43"/>
            <p:cNvSpPr/>
            <p:nvPr/>
          </p:nvSpPr>
          <p:spPr>
            <a:xfrm>
              <a:off x="1174230" y="2250179"/>
              <a:ext cx="1530620" cy="15337"/>
            </a:xfrm>
            <a:custGeom>
              <a:avLst/>
              <a:gdLst/>
              <a:ahLst/>
              <a:cxnLst/>
              <a:rect l="l" t="t" r="r" b="b"/>
              <a:pathLst>
                <a:path w="26447"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43"/>
            <p:cNvSpPr/>
            <p:nvPr/>
          </p:nvSpPr>
          <p:spPr>
            <a:xfrm>
              <a:off x="1174230" y="2250179"/>
              <a:ext cx="295973" cy="15337"/>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43"/>
            <p:cNvSpPr/>
            <p:nvPr/>
          </p:nvSpPr>
          <p:spPr>
            <a:xfrm>
              <a:off x="1485480" y="2250179"/>
              <a:ext cx="295973" cy="15337"/>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43"/>
            <p:cNvSpPr/>
            <p:nvPr/>
          </p:nvSpPr>
          <p:spPr>
            <a:xfrm>
              <a:off x="1796672" y="2250179"/>
              <a:ext cx="295973" cy="15337"/>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43"/>
            <p:cNvSpPr/>
            <p:nvPr/>
          </p:nvSpPr>
          <p:spPr>
            <a:xfrm>
              <a:off x="2107865" y="2250179"/>
              <a:ext cx="295973" cy="15337"/>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43"/>
            <p:cNvSpPr/>
            <p:nvPr/>
          </p:nvSpPr>
          <p:spPr>
            <a:xfrm>
              <a:off x="2419115" y="2250179"/>
              <a:ext cx="285729" cy="15337"/>
            </a:xfrm>
            <a:custGeom>
              <a:avLst/>
              <a:gdLst/>
              <a:ahLst/>
              <a:cxnLst/>
              <a:rect l="l" t="t" r="r" b="b"/>
              <a:pathLst>
                <a:path w="4937" h="265" fill="none" extrusionOk="0">
                  <a:moveTo>
                    <a:pt x="4937" y="0"/>
                  </a:moveTo>
                  <a:lnTo>
                    <a:pt x="0" y="0"/>
                  </a:lnTo>
                  <a:lnTo>
                    <a:pt x="0" y="265"/>
                  </a:lnTo>
                  <a:lnTo>
                    <a:pt x="4937" y="265"/>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43"/>
            <p:cNvSpPr/>
            <p:nvPr/>
          </p:nvSpPr>
          <p:spPr>
            <a:xfrm>
              <a:off x="1158951" y="2250179"/>
              <a:ext cx="15337" cy="15337"/>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43"/>
            <p:cNvSpPr/>
            <p:nvPr/>
          </p:nvSpPr>
          <p:spPr>
            <a:xfrm>
              <a:off x="1158951" y="2250179"/>
              <a:ext cx="15337" cy="15337"/>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43"/>
            <p:cNvSpPr/>
            <p:nvPr/>
          </p:nvSpPr>
          <p:spPr>
            <a:xfrm>
              <a:off x="1470143" y="2250179"/>
              <a:ext cx="15395" cy="15337"/>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43"/>
            <p:cNvSpPr/>
            <p:nvPr/>
          </p:nvSpPr>
          <p:spPr>
            <a:xfrm>
              <a:off x="1470143" y="2250179"/>
              <a:ext cx="15395" cy="15337"/>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43"/>
            <p:cNvSpPr/>
            <p:nvPr/>
          </p:nvSpPr>
          <p:spPr>
            <a:xfrm>
              <a:off x="1781393" y="2250179"/>
              <a:ext cx="15337" cy="15337"/>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43"/>
            <p:cNvSpPr/>
            <p:nvPr/>
          </p:nvSpPr>
          <p:spPr>
            <a:xfrm>
              <a:off x="1781393" y="2250179"/>
              <a:ext cx="15337" cy="15337"/>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43"/>
            <p:cNvSpPr/>
            <p:nvPr/>
          </p:nvSpPr>
          <p:spPr>
            <a:xfrm>
              <a:off x="2092586" y="2250179"/>
              <a:ext cx="15337" cy="15337"/>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43"/>
            <p:cNvSpPr/>
            <p:nvPr/>
          </p:nvSpPr>
          <p:spPr>
            <a:xfrm>
              <a:off x="2092586" y="2250179"/>
              <a:ext cx="15337" cy="15337"/>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43"/>
            <p:cNvSpPr/>
            <p:nvPr/>
          </p:nvSpPr>
          <p:spPr>
            <a:xfrm>
              <a:off x="2403778" y="2250179"/>
              <a:ext cx="15395" cy="15337"/>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43"/>
            <p:cNvSpPr/>
            <p:nvPr/>
          </p:nvSpPr>
          <p:spPr>
            <a:xfrm>
              <a:off x="2403778" y="2250179"/>
              <a:ext cx="15395" cy="15337"/>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43"/>
            <p:cNvSpPr/>
            <p:nvPr/>
          </p:nvSpPr>
          <p:spPr>
            <a:xfrm>
              <a:off x="2704785" y="2250179"/>
              <a:ext cx="17941" cy="15337"/>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43"/>
            <p:cNvSpPr/>
            <p:nvPr/>
          </p:nvSpPr>
          <p:spPr>
            <a:xfrm>
              <a:off x="2704785" y="2250179"/>
              <a:ext cx="17941" cy="15337"/>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43"/>
            <p:cNvSpPr/>
            <p:nvPr/>
          </p:nvSpPr>
          <p:spPr>
            <a:xfrm>
              <a:off x="1174230" y="2561371"/>
              <a:ext cx="1530620" cy="15337"/>
            </a:xfrm>
            <a:custGeom>
              <a:avLst/>
              <a:gdLst/>
              <a:ahLst/>
              <a:cxnLst/>
              <a:rect l="l" t="t" r="r" b="b"/>
              <a:pathLst>
                <a:path w="26447"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43"/>
            <p:cNvSpPr/>
            <p:nvPr/>
          </p:nvSpPr>
          <p:spPr>
            <a:xfrm>
              <a:off x="1174230" y="2561371"/>
              <a:ext cx="295973" cy="15337"/>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43"/>
            <p:cNvSpPr/>
            <p:nvPr/>
          </p:nvSpPr>
          <p:spPr>
            <a:xfrm>
              <a:off x="1485480" y="2561371"/>
              <a:ext cx="295973" cy="15337"/>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43"/>
            <p:cNvSpPr/>
            <p:nvPr/>
          </p:nvSpPr>
          <p:spPr>
            <a:xfrm>
              <a:off x="1796672" y="2561371"/>
              <a:ext cx="295973" cy="15337"/>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43"/>
            <p:cNvSpPr/>
            <p:nvPr/>
          </p:nvSpPr>
          <p:spPr>
            <a:xfrm>
              <a:off x="2107865" y="2561371"/>
              <a:ext cx="295973" cy="15337"/>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43"/>
            <p:cNvSpPr/>
            <p:nvPr/>
          </p:nvSpPr>
          <p:spPr>
            <a:xfrm>
              <a:off x="2419115" y="2561371"/>
              <a:ext cx="285729" cy="15337"/>
            </a:xfrm>
            <a:custGeom>
              <a:avLst/>
              <a:gdLst/>
              <a:ahLst/>
              <a:cxnLst/>
              <a:rect l="l" t="t" r="r" b="b"/>
              <a:pathLst>
                <a:path w="4937" h="265" fill="none" extrusionOk="0">
                  <a:moveTo>
                    <a:pt x="4937" y="0"/>
                  </a:moveTo>
                  <a:lnTo>
                    <a:pt x="0" y="0"/>
                  </a:lnTo>
                  <a:lnTo>
                    <a:pt x="0" y="265"/>
                  </a:lnTo>
                  <a:lnTo>
                    <a:pt x="4937" y="265"/>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43"/>
            <p:cNvSpPr/>
            <p:nvPr/>
          </p:nvSpPr>
          <p:spPr>
            <a:xfrm>
              <a:off x="1158951" y="2561371"/>
              <a:ext cx="15337" cy="15337"/>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43"/>
            <p:cNvSpPr/>
            <p:nvPr/>
          </p:nvSpPr>
          <p:spPr>
            <a:xfrm>
              <a:off x="1158951" y="2561371"/>
              <a:ext cx="15337" cy="15337"/>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43"/>
            <p:cNvSpPr/>
            <p:nvPr/>
          </p:nvSpPr>
          <p:spPr>
            <a:xfrm>
              <a:off x="1470143" y="2561371"/>
              <a:ext cx="15395" cy="15337"/>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43"/>
            <p:cNvSpPr/>
            <p:nvPr/>
          </p:nvSpPr>
          <p:spPr>
            <a:xfrm>
              <a:off x="1470143" y="2561371"/>
              <a:ext cx="15395" cy="15337"/>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43"/>
            <p:cNvSpPr/>
            <p:nvPr/>
          </p:nvSpPr>
          <p:spPr>
            <a:xfrm>
              <a:off x="1781393" y="2561371"/>
              <a:ext cx="15337" cy="15337"/>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43"/>
            <p:cNvSpPr/>
            <p:nvPr/>
          </p:nvSpPr>
          <p:spPr>
            <a:xfrm>
              <a:off x="1781393" y="2561371"/>
              <a:ext cx="15337" cy="15337"/>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43"/>
            <p:cNvSpPr/>
            <p:nvPr/>
          </p:nvSpPr>
          <p:spPr>
            <a:xfrm>
              <a:off x="2092586" y="2561371"/>
              <a:ext cx="15337" cy="15337"/>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43"/>
            <p:cNvSpPr/>
            <p:nvPr/>
          </p:nvSpPr>
          <p:spPr>
            <a:xfrm>
              <a:off x="2092586" y="2561371"/>
              <a:ext cx="15337" cy="15337"/>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43"/>
            <p:cNvSpPr/>
            <p:nvPr/>
          </p:nvSpPr>
          <p:spPr>
            <a:xfrm>
              <a:off x="2403778" y="2561371"/>
              <a:ext cx="15395" cy="15337"/>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43"/>
            <p:cNvSpPr/>
            <p:nvPr/>
          </p:nvSpPr>
          <p:spPr>
            <a:xfrm>
              <a:off x="2403778" y="2561371"/>
              <a:ext cx="15395" cy="15337"/>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43"/>
            <p:cNvSpPr/>
            <p:nvPr/>
          </p:nvSpPr>
          <p:spPr>
            <a:xfrm>
              <a:off x="2704785" y="2561371"/>
              <a:ext cx="17941" cy="15337"/>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43"/>
            <p:cNvSpPr/>
            <p:nvPr/>
          </p:nvSpPr>
          <p:spPr>
            <a:xfrm>
              <a:off x="2704785" y="2561371"/>
              <a:ext cx="17941" cy="15337"/>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43"/>
            <p:cNvSpPr/>
            <p:nvPr/>
          </p:nvSpPr>
          <p:spPr>
            <a:xfrm>
              <a:off x="1174230" y="2872563"/>
              <a:ext cx="1530620" cy="15395"/>
            </a:xfrm>
            <a:custGeom>
              <a:avLst/>
              <a:gdLst/>
              <a:ahLst/>
              <a:cxnLst/>
              <a:rect l="l" t="t" r="r" b="b"/>
              <a:pathLst>
                <a:path w="26447" h="266" extrusionOk="0">
                  <a:moveTo>
                    <a:pt x="1" y="1"/>
                  </a:moveTo>
                  <a:lnTo>
                    <a:pt x="1" y="265"/>
                  </a:lnTo>
                  <a:lnTo>
                    <a:pt x="5114" y="265"/>
                  </a:lnTo>
                  <a:lnTo>
                    <a:pt x="5114" y="1"/>
                  </a:lnTo>
                  <a:close/>
                  <a:moveTo>
                    <a:pt x="5378" y="1"/>
                  </a:moveTo>
                  <a:lnTo>
                    <a:pt x="5378" y="265"/>
                  </a:lnTo>
                  <a:lnTo>
                    <a:pt x="10491" y="265"/>
                  </a:lnTo>
                  <a:lnTo>
                    <a:pt x="10491" y="1"/>
                  </a:lnTo>
                  <a:close/>
                  <a:moveTo>
                    <a:pt x="10756" y="1"/>
                  </a:moveTo>
                  <a:lnTo>
                    <a:pt x="10756" y="265"/>
                  </a:lnTo>
                  <a:lnTo>
                    <a:pt x="15868" y="265"/>
                  </a:lnTo>
                  <a:lnTo>
                    <a:pt x="15868" y="1"/>
                  </a:lnTo>
                  <a:close/>
                  <a:moveTo>
                    <a:pt x="16133" y="1"/>
                  </a:moveTo>
                  <a:lnTo>
                    <a:pt x="16133" y="265"/>
                  </a:lnTo>
                  <a:lnTo>
                    <a:pt x="21246" y="265"/>
                  </a:lnTo>
                  <a:lnTo>
                    <a:pt x="21246" y="1"/>
                  </a:lnTo>
                  <a:close/>
                  <a:moveTo>
                    <a:pt x="21510" y="1"/>
                  </a:moveTo>
                  <a:lnTo>
                    <a:pt x="21510" y="265"/>
                  </a:lnTo>
                  <a:lnTo>
                    <a:pt x="26447" y="265"/>
                  </a:lnTo>
                  <a:lnTo>
                    <a:pt x="264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43"/>
            <p:cNvSpPr/>
            <p:nvPr/>
          </p:nvSpPr>
          <p:spPr>
            <a:xfrm>
              <a:off x="1158951" y="2872563"/>
              <a:ext cx="15337" cy="15395"/>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43"/>
            <p:cNvSpPr/>
            <p:nvPr/>
          </p:nvSpPr>
          <p:spPr>
            <a:xfrm>
              <a:off x="1158951" y="2872563"/>
              <a:ext cx="15337" cy="15395"/>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43"/>
            <p:cNvSpPr/>
            <p:nvPr/>
          </p:nvSpPr>
          <p:spPr>
            <a:xfrm>
              <a:off x="1470143" y="2872563"/>
              <a:ext cx="15395" cy="15395"/>
            </a:xfrm>
            <a:custGeom>
              <a:avLst/>
              <a:gdLst/>
              <a:ahLst/>
              <a:cxnLst/>
              <a:rect l="l" t="t" r="r" b="b"/>
              <a:pathLst>
                <a:path w="266" h="266"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43"/>
            <p:cNvSpPr/>
            <p:nvPr/>
          </p:nvSpPr>
          <p:spPr>
            <a:xfrm>
              <a:off x="1470143" y="2872563"/>
              <a:ext cx="15395" cy="15395"/>
            </a:xfrm>
            <a:custGeom>
              <a:avLst/>
              <a:gdLst/>
              <a:ahLst/>
              <a:cxnLst/>
              <a:rect l="l" t="t" r="r" b="b"/>
              <a:pathLst>
                <a:path w="266" h="266"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43"/>
            <p:cNvSpPr/>
            <p:nvPr/>
          </p:nvSpPr>
          <p:spPr>
            <a:xfrm>
              <a:off x="1781393" y="2872563"/>
              <a:ext cx="15337" cy="15395"/>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43"/>
            <p:cNvSpPr/>
            <p:nvPr/>
          </p:nvSpPr>
          <p:spPr>
            <a:xfrm>
              <a:off x="1781393" y="2872563"/>
              <a:ext cx="15337" cy="15395"/>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43"/>
            <p:cNvSpPr/>
            <p:nvPr/>
          </p:nvSpPr>
          <p:spPr>
            <a:xfrm>
              <a:off x="2092586" y="2872563"/>
              <a:ext cx="15337" cy="15395"/>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43"/>
            <p:cNvSpPr/>
            <p:nvPr/>
          </p:nvSpPr>
          <p:spPr>
            <a:xfrm>
              <a:off x="2092586" y="2872563"/>
              <a:ext cx="15337" cy="15395"/>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43"/>
            <p:cNvSpPr/>
            <p:nvPr/>
          </p:nvSpPr>
          <p:spPr>
            <a:xfrm>
              <a:off x="2403778" y="2872563"/>
              <a:ext cx="15395" cy="15395"/>
            </a:xfrm>
            <a:custGeom>
              <a:avLst/>
              <a:gdLst/>
              <a:ahLst/>
              <a:cxnLst/>
              <a:rect l="l" t="t" r="r" b="b"/>
              <a:pathLst>
                <a:path w="266" h="266"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43"/>
            <p:cNvSpPr/>
            <p:nvPr/>
          </p:nvSpPr>
          <p:spPr>
            <a:xfrm>
              <a:off x="2403778" y="2872563"/>
              <a:ext cx="15395" cy="15395"/>
            </a:xfrm>
            <a:custGeom>
              <a:avLst/>
              <a:gdLst/>
              <a:ahLst/>
              <a:cxnLst/>
              <a:rect l="l" t="t" r="r" b="b"/>
              <a:pathLst>
                <a:path w="266" h="266"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43"/>
            <p:cNvSpPr/>
            <p:nvPr/>
          </p:nvSpPr>
          <p:spPr>
            <a:xfrm>
              <a:off x="2704785" y="2872563"/>
              <a:ext cx="17941" cy="15395"/>
            </a:xfrm>
            <a:custGeom>
              <a:avLst/>
              <a:gdLst/>
              <a:ahLst/>
              <a:cxnLst/>
              <a:rect l="l" t="t" r="r" b="b"/>
              <a:pathLst>
                <a:path w="310" h="266" extrusionOk="0">
                  <a:moveTo>
                    <a:pt x="1" y="1"/>
                  </a:moveTo>
                  <a:lnTo>
                    <a:pt x="1" y="265"/>
                  </a:lnTo>
                  <a:lnTo>
                    <a:pt x="309" y="265"/>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43"/>
            <p:cNvSpPr/>
            <p:nvPr/>
          </p:nvSpPr>
          <p:spPr>
            <a:xfrm>
              <a:off x="2704785" y="2872563"/>
              <a:ext cx="17941" cy="15395"/>
            </a:xfrm>
            <a:custGeom>
              <a:avLst/>
              <a:gdLst/>
              <a:ahLst/>
              <a:cxnLst/>
              <a:rect l="l" t="t" r="r" b="b"/>
              <a:pathLst>
                <a:path w="310" h="266" fill="none" extrusionOk="0">
                  <a:moveTo>
                    <a:pt x="309" y="1"/>
                  </a:moveTo>
                  <a:lnTo>
                    <a:pt x="1" y="1"/>
                  </a:lnTo>
                  <a:lnTo>
                    <a:pt x="1" y="265"/>
                  </a:lnTo>
                  <a:lnTo>
                    <a:pt x="309" y="265"/>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43"/>
            <p:cNvSpPr/>
            <p:nvPr/>
          </p:nvSpPr>
          <p:spPr>
            <a:xfrm>
              <a:off x="1174230" y="3183814"/>
              <a:ext cx="1530620" cy="15337"/>
            </a:xfrm>
            <a:custGeom>
              <a:avLst/>
              <a:gdLst/>
              <a:ahLst/>
              <a:cxnLst/>
              <a:rect l="l" t="t" r="r" b="b"/>
              <a:pathLst>
                <a:path w="26447"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43"/>
            <p:cNvSpPr/>
            <p:nvPr/>
          </p:nvSpPr>
          <p:spPr>
            <a:xfrm>
              <a:off x="1174230" y="3183814"/>
              <a:ext cx="295973" cy="15337"/>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43"/>
            <p:cNvSpPr/>
            <p:nvPr/>
          </p:nvSpPr>
          <p:spPr>
            <a:xfrm>
              <a:off x="1485480" y="3183814"/>
              <a:ext cx="295973" cy="15337"/>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43"/>
            <p:cNvSpPr/>
            <p:nvPr/>
          </p:nvSpPr>
          <p:spPr>
            <a:xfrm>
              <a:off x="1796672" y="3183814"/>
              <a:ext cx="295973" cy="15337"/>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43"/>
            <p:cNvSpPr/>
            <p:nvPr/>
          </p:nvSpPr>
          <p:spPr>
            <a:xfrm>
              <a:off x="2107865" y="3183814"/>
              <a:ext cx="295973" cy="15337"/>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43"/>
            <p:cNvSpPr/>
            <p:nvPr/>
          </p:nvSpPr>
          <p:spPr>
            <a:xfrm>
              <a:off x="2419115" y="3183814"/>
              <a:ext cx="285729" cy="15337"/>
            </a:xfrm>
            <a:custGeom>
              <a:avLst/>
              <a:gdLst/>
              <a:ahLst/>
              <a:cxnLst/>
              <a:rect l="l" t="t" r="r" b="b"/>
              <a:pathLst>
                <a:path w="4937" h="265" fill="none" extrusionOk="0">
                  <a:moveTo>
                    <a:pt x="4937" y="0"/>
                  </a:moveTo>
                  <a:lnTo>
                    <a:pt x="0" y="0"/>
                  </a:lnTo>
                  <a:lnTo>
                    <a:pt x="0" y="265"/>
                  </a:lnTo>
                  <a:lnTo>
                    <a:pt x="4937" y="265"/>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43"/>
            <p:cNvSpPr/>
            <p:nvPr/>
          </p:nvSpPr>
          <p:spPr>
            <a:xfrm>
              <a:off x="1158951" y="3183814"/>
              <a:ext cx="15337" cy="15337"/>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43"/>
            <p:cNvSpPr/>
            <p:nvPr/>
          </p:nvSpPr>
          <p:spPr>
            <a:xfrm>
              <a:off x="1158951" y="3183814"/>
              <a:ext cx="15337" cy="15337"/>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43"/>
            <p:cNvSpPr/>
            <p:nvPr/>
          </p:nvSpPr>
          <p:spPr>
            <a:xfrm>
              <a:off x="1470143" y="3183814"/>
              <a:ext cx="15395" cy="15337"/>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43"/>
            <p:cNvSpPr/>
            <p:nvPr/>
          </p:nvSpPr>
          <p:spPr>
            <a:xfrm>
              <a:off x="1470143" y="3183814"/>
              <a:ext cx="15395" cy="15337"/>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43"/>
            <p:cNvSpPr/>
            <p:nvPr/>
          </p:nvSpPr>
          <p:spPr>
            <a:xfrm>
              <a:off x="1781393" y="3183814"/>
              <a:ext cx="15337" cy="15337"/>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43"/>
            <p:cNvSpPr/>
            <p:nvPr/>
          </p:nvSpPr>
          <p:spPr>
            <a:xfrm>
              <a:off x="1781393" y="3183814"/>
              <a:ext cx="15337" cy="15337"/>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43"/>
            <p:cNvSpPr/>
            <p:nvPr/>
          </p:nvSpPr>
          <p:spPr>
            <a:xfrm>
              <a:off x="2092586" y="3183814"/>
              <a:ext cx="15337" cy="15337"/>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43"/>
            <p:cNvSpPr/>
            <p:nvPr/>
          </p:nvSpPr>
          <p:spPr>
            <a:xfrm>
              <a:off x="2092586" y="3183814"/>
              <a:ext cx="15337" cy="15337"/>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43"/>
            <p:cNvSpPr/>
            <p:nvPr/>
          </p:nvSpPr>
          <p:spPr>
            <a:xfrm>
              <a:off x="2403778" y="3183814"/>
              <a:ext cx="15395" cy="15337"/>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43"/>
            <p:cNvSpPr/>
            <p:nvPr/>
          </p:nvSpPr>
          <p:spPr>
            <a:xfrm>
              <a:off x="2403778" y="3183814"/>
              <a:ext cx="15395" cy="15337"/>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43"/>
            <p:cNvSpPr/>
            <p:nvPr/>
          </p:nvSpPr>
          <p:spPr>
            <a:xfrm>
              <a:off x="2704785" y="3183814"/>
              <a:ext cx="17941" cy="15337"/>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43"/>
            <p:cNvSpPr/>
            <p:nvPr/>
          </p:nvSpPr>
          <p:spPr>
            <a:xfrm>
              <a:off x="2704785" y="3183814"/>
              <a:ext cx="17941" cy="15337"/>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43"/>
            <p:cNvSpPr/>
            <p:nvPr/>
          </p:nvSpPr>
          <p:spPr>
            <a:xfrm>
              <a:off x="1174230" y="3495006"/>
              <a:ext cx="1530620" cy="15337"/>
            </a:xfrm>
            <a:custGeom>
              <a:avLst/>
              <a:gdLst/>
              <a:ahLst/>
              <a:cxnLst/>
              <a:rect l="l" t="t" r="r" b="b"/>
              <a:pathLst>
                <a:path w="26447" h="265" extrusionOk="0">
                  <a:moveTo>
                    <a:pt x="1" y="1"/>
                  </a:moveTo>
                  <a:lnTo>
                    <a:pt x="1" y="265"/>
                  </a:lnTo>
                  <a:lnTo>
                    <a:pt x="5114" y="265"/>
                  </a:lnTo>
                  <a:lnTo>
                    <a:pt x="5114" y="1"/>
                  </a:lnTo>
                  <a:close/>
                  <a:moveTo>
                    <a:pt x="5378" y="1"/>
                  </a:moveTo>
                  <a:lnTo>
                    <a:pt x="5378" y="265"/>
                  </a:lnTo>
                  <a:lnTo>
                    <a:pt x="10491" y="265"/>
                  </a:lnTo>
                  <a:lnTo>
                    <a:pt x="10491" y="1"/>
                  </a:lnTo>
                  <a:close/>
                  <a:moveTo>
                    <a:pt x="10756" y="1"/>
                  </a:moveTo>
                  <a:lnTo>
                    <a:pt x="10756" y="265"/>
                  </a:lnTo>
                  <a:lnTo>
                    <a:pt x="15868" y="265"/>
                  </a:lnTo>
                  <a:lnTo>
                    <a:pt x="15868" y="1"/>
                  </a:lnTo>
                  <a:close/>
                  <a:moveTo>
                    <a:pt x="16133" y="1"/>
                  </a:moveTo>
                  <a:lnTo>
                    <a:pt x="16133" y="265"/>
                  </a:lnTo>
                  <a:lnTo>
                    <a:pt x="21246" y="265"/>
                  </a:lnTo>
                  <a:lnTo>
                    <a:pt x="21246" y="1"/>
                  </a:lnTo>
                  <a:close/>
                  <a:moveTo>
                    <a:pt x="21510" y="1"/>
                  </a:moveTo>
                  <a:lnTo>
                    <a:pt x="21510" y="265"/>
                  </a:lnTo>
                  <a:lnTo>
                    <a:pt x="26447" y="265"/>
                  </a:lnTo>
                  <a:lnTo>
                    <a:pt x="264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43"/>
            <p:cNvSpPr/>
            <p:nvPr/>
          </p:nvSpPr>
          <p:spPr>
            <a:xfrm>
              <a:off x="1174230" y="3495006"/>
              <a:ext cx="295973" cy="15337"/>
            </a:xfrm>
            <a:custGeom>
              <a:avLst/>
              <a:gdLst/>
              <a:ahLst/>
              <a:cxnLst/>
              <a:rect l="l" t="t" r="r" b="b"/>
              <a:pathLst>
                <a:path w="5114" h="265"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43"/>
            <p:cNvSpPr/>
            <p:nvPr/>
          </p:nvSpPr>
          <p:spPr>
            <a:xfrm>
              <a:off x="1485480" y="3495006"/>
              <a:ext cx="295973" cy="15337"/>
            </a:xfrm>
            <a:custGeom>
              <a:avLst/>
              <a:gdLst/>
              <a:ahLst/>
              <a:cxnLst/>
              <a:rect l="l" t="t" r="r" b="b"/>
              <a:pathLst>
                <a:path w="5114" h="265" fill="none" extrusionOk="0">
                  <a:moveTo>
                    <a:pt x="5113" y="1"/>
                  </a:moveTo>
                  <a:lnTo>
                    <a:pt x="0" y="1"/>
                  </a:lnTo>
                  <a:lnTo>
                    <a:pt x="0"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43"/>
            <p:cNvSpPr/>
            <p:nvPr/>
          </p:nvSpPr>
          <p:spPr>
            <a:xfrm>
              <a:off x="1796672" y="3495006"/>
              <a:ext cx="295973" cy="15337"/>
            </a:xfrm>
            <a:custGeom>
              <a:avLst/>
              <a:gdLst/>
              <a:ahLst/>
              <a:cxnLst/>
              <a:rect l="l" t="t" r="r" b="b"/>
              <a:pathLst>
                <a:path w="5114" h="265" fill="none" extrusionOk="0">
                  <a:moveTo>
                    <a:pt x="5113" y="1"/>
                  </a:moveTo>
                  <a:lnTo>
                    <a:pt x="1" y="1"/>
                  </a:lnTo>
                  <a:lnTo>
                    <a:pt x="1"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43"/>
            <p:cNvSpPr/>
            <p:nvPr/>
          </p:nvSpPr>
          <p:spPr>
            <a:xfrm>
              <a:off x="2107865" y="3495006"/>
              <a:ext cx="295973" cy="15337"/>
            </a:xfrm>
            <a:custGeom>
              <a:avLst/>
              <a:gdLst/>
              <a:ahLst/>
              <a:cxnLst/>
              <a:rect l="l" t="t" r="r" b="b"/>
              <a:pathLst>
                <a:path w="5114" h="265"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43"/>
            <p:cNvSpPr/>
            <p:nvPr/>
          </p:nvSpPr>
          <p:spPr>
            <a:xfrm>
              <a:off x="2419115" y="3495006"/>
              <a:ext cx="285729" cy="15337"/>
            </a:xfrm>
            <a:custGeom>
              <a:avLst/>
              <a:gdLst/>
              <a:ahLst/>
              <a:cxnLst/>
              <a:rect l="l" t="t" r="r" b="b"/>
              <a:pathLst>
                <a:path w="4937" h="265" fill="none" extrusionOk="0">
                  <a:moveTo>
                    <a:pt x="4937" y="1"/>
                  </a:moveTo>
                  <a:lnTo>
                    <a:pt x="0" y="1"/>
                  </a:lnTo>
                  <a:lnTo>
                    <a:pt x="0" y="265"/>
                  </a:lnTo>
                  <a:lnTo>
                    <a:pt x="4937" y="265"/>
                  </a:lnTo>
                  <a:lnTo>
                    <a:pt x="4937"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43"/>
            <p:cNvSpPr/>
            <p:nvPr/>
          </p:nvSpPr>
          <p:spPr>
            <a:xfrm>
              <a:off x="1158951" y="3495006"/>
              <a:ext cx="15337" cy="15337"/>
            </a:xfrm>
            <a:custGeom>
              <a:avLst/>
              <a:gdLst/>
              <a:ahLst/>
              <a:cxnLst/>
              <a:rect l="l" t="t" r="r" b="b"/>
              <a:pathLst>
                <a:path w="265" h="265"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43"/>
            <p:cNvSpPr/>
            <p:nvPr/>
          </p:nvSpPr>
          <p:spPr>
            <a:xfrm>
              <a:off x="1158951" y="3495006"/>
              <a:ext cx="15337" cy="15337"/>
            </a:xfrm>
            <a:custGeom>
              <a:avLst/>
              <a:gdLst/>
              <a:ahLst/>
              <a:cxnLst/>
              <a:rect l="l" t="t" r="r" b="b"/>
              <a:pathLst>
                <a:path w="265" h="265"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43"/>
            <p:cNvSpPr/>
            <p:nvPr/>
          </p:nvSpPr>
          <p:spPr>
            <a:xfrm>
              <a:off x="1470143" y="3495006"/>
              <a:ext cx="15395" cy="15337"/>
            </a:xfrm>
            <a:custGeom>
              <a:avLst/>
              <a:gdLst/>
              <a:ahLst/>
              <a:cxnLst/>
              <a:rect l="l" t="t" r="r" b="b"/>
              <a:pathLst>
                <a:path w="266" h="265"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43"/>
            <p:cNvSpPr/>
            <p:nvPr/>
          </p:nvSpPr>
          <p:spPr>
            <a:xfrm>
              <a:off x="1470143" y="3495006"/>
              <a:ext cx="15395" cy="15337"/>
            </a:xfrm>
            <a:custGeom>
              <a:avLst/>
              <a:gdLst/>
              <a:ahLst/>
              <a:cxnLst/>
              <a:rect l="l" t="t" r="r" b="b"/>
              <a:pathLst>
                <a:path w="266" h="265"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43"/>
            <p:cNvSpPr/>
            <p:nvPr/>
          </p:nvSpPr>
          <p:spPr>
            <a:xfrm>
              <a:off x="1781393" y="3495006"/>
              <a:ext cx="15337" cy="15337"/>
            </a:xfrm>
            <a:custGeom>
              <a:avLst/>
              <a:gdLst/>
              <a:ahLst/>
              <a:cxnLst/>
              <a:rect l="l" t="t" r="r" b="b"/>
              <a:pathLst>
                <a:path w="265" h="265"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43"/>
            <p:cNvSpPr/>
            <p:nvPr/>
          </p:nvSpPr>
          <p:spPr>
            <a:xfrm>
              <a:off x="1781393" y="3495006"/>
              <a:ext cx="15337" cy="15337"/>
            </a:xfrm>
            <a:custGeom>
              <a:avLst/>
              <a:gdLst/>
              <a:ahLst/>
              <a:cxnLst/>
              <a:rect l="l" t="t" r="r" b="b"/>
              <a:pathLst>
                <a:path w="265" h="265"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43"/>
            <p:cNvSpPr/>
            <p:nvPr/>
          </p:nvSpPr>
          <p:spPr>
            <a:xfrm>
              <a:off x="2092586" y="3495006"/>
              <a:ext cx="15337" cy="15337"/>
            </a:xfrm>
            <a:custGeom>
              <a:avLst/>
              <a:gdLst/>
              <a:ahLst/>
              <a:cxnLst/>
              <a:rect l="l" t="t" r="r" b="b"/>
              <a:pathLst>
                <a:path w="265" h="265"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43"/>
            <p:cNvSpPr/>
            <p:nvPr/>
          </p:nvSpPr>
          <p:spPr>
            <a:xfrm>
              <a:off x="2092586" y="3495006"/>
              <a:ext cx="15337" cy="15337"/>
            </a:xfrm>
            <a:custGeom>
              <a:avLst/>
              <a:gdLst/>
              <a:ahLst/>
              <a:cxnLst/>
              <a:rect l="l" t="t" r="r" b="b"/>
              <a:pathLst>
                <a:path w="265" h="265"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43"/>
            <p:cNvSpPr/>
            <p:nvPr/>
          </p:nvSpPr>
          <p:spPr>
            <a:xfrm>
              <a:off x="2403778" y="3495006"/>
              <a:ext cx="15395" cy="15337"/>
            </a:xfrm>
            <a:custGeom>
              <a:avLst/>
              <a:gdLst/>
              <a:ahLst/>
              <a:cxnLst/>
              <a:rect l="l" t="t" r="r" b="b"/>
              <a:pathLst>
                <a:path w="266" h="265"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43"/>
            <p:cNvSpPr/>
            <p:nvPr/>
          </p:nvSpPr>
          <p:spPr>
            <a:xfrm>
              <a:off x="2403778" y="3495006"/>
              <a:ext cx="15395" cy="15337"/>
            </a:xfrm>
            <a:custGeom>
              <a:avLst/>
              <a:gdLst/>
              <a:ahLst/>
              <a:cxnLst/>
              <a:rect l="l" t="t" r="r" b="b"/>
              <a:pathLst>
                <a:path w="266" h="265"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43"/>
            <p:cNvSpPr/>
            <p:nvPr/>
          </p:nvSpPr>
          <p:spPr>
            <a:xfrm>
              <a:off x="2704785" y="3495006"/>
              <a:ext cx="17941" cy="15337"/>
            </a:xfrm>
            <a:custGeom>
              <a:avLst/>
              <a:gdLst/>
              <a:ahLst/>
              <a:cxnLst/>
              <a:rect l="l" t="t" r="r" b="b"/>
              <a:pathLst>
                <a:path w="310" h="265" extrusionOk="0">
                  <a:moveTo>
                    <a:pt x="1" y="1"/>
                  </a:moveTo>
                  <a:lnTo>
                    <a:pt x="1" y="265"/>
                  </a:lnTo>
                  <a:lnTo>
                    <a:pt x="309" y="265"/>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43"/>
            <p:cNvSpPr/>
            <p:nvPr/>
          </p:nvSpPr>
          <p:spPr>
            <a:xfrm>
              <a:off x="2704785" y="3495006"/>
              <a:ext cx="17941" cy="15337"/>
            </a:xfrm>
            <a:custGeom>
              <a:avLst/>
              <a:gdLst/>
              <a:ahLst/>
              <a:cxnLst/>
              <a:rect l="l" t="t" r="r" b="b"/>
              <a:pathLst>
                <a:path w="310" h="265" fill="none" extrusionOk="0">
                  <a:moveTo>
                    <a:pt x="309" y="1"/>
                  </a:moveTo>
                  <a:lnTo>
                    <a:pt x="1" y="1"/>
                  </a:lnTo>
                  <a:lnTo>
                    <a:pt x="1" y="265"/>
                  </a:lnTo>
                  <a:lnTo>
                    <a:pt x="309" y="265"/>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43"/>
            <p:cNvSpPr/>
            <p:nvPr/>
          </p:nvSpPr>
          <p:spPr>
            <a:xfrm>
              <a:off x="1174230" y="3806199"/>
              <a:ext cx="1530620" cy="15395"/>
            </a:xfrm>
            <a:custGeom>
              <a:avLst/>
              <a:gdLst/>
              <a:ahLst/>
              <a:cxnLst/>
              <a:rect l="l" t="t" r="r" b="b"/>
              <a:pathLst>
                <a:path w="26447" h="266" extrusionOk="0">
                  <a:moveTo>
                    <a:pt x="1" y="1"/>
                  </a:moveTo>
                  <a:lnTo>
                    <a:pt x="1" y="265"/>
                  </a:lnTo>
                  <a:lnTo>
                    <a:pt x="5114" y="265"/>
                  </a:lnTo>
                  <a:lnTo>
                    <a:pt x="5114" y="1"/>
                  </a:lnTo>
                  <a:close/>
                  <a:moveTo>
                    <a:pt x="5378" y="1"/>
                  </a:moveTo>
                  <a:lnTo>
                    <a:pt x="5378" y="265"/>
                  </a:lnTo>
                  <a:lnTo>
                    <a:pt x="10491" y="265"/>
                  </a:lnTo>
                  <a:lnTo>
                    <a:pt x="10491" y="1"/>
                  </a:lnTo>
                  <a:close/>
                  <a:moveTo>
                    <a:pt x="10756" y="1"/>
                  </a:moveTo>
                  <a:lnTo>
                    <a:pt x="10756" y="265"/>
                  </a:lnTo>
                  <a:lnTo>
                    <a:pt x="15868" y="265"/>
                  </a:lnTo>
                  <a:lnTo>
                    <a:pt x="15868" y="1"/>
                  </a:lnTo>
                  <a:close/>
                  <a:moveTo>
                    <a:pt x="16133" y="1"/>
                  </a:moveTo>
                  <a:lnTo>
                    <a:pt x="16133" y="265"/>
                  </a:lnTo>
                  <a:lnTo>
                    <a:pt x="21246" y="265"/>
                  </a:lnTo>
                  <a:lnTo>
                    <a:pt x="21246" y="1"/>
                  </a:lnTo>
                  <a:close/>
                  <a:moveTo>
                    <a:pt x="21510" y="1"/>
                  </a:moveTo>
                  <a:lnTo>
                    <a:pt x="21510" y="265"/>
                  </a:lnTo>
                  <a:lnTo>
                    <a:pt x="26447" y="265"/>
                  </a:lnTo>
                  <a:lnTo>
                    <a:pt x="264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43"/>
            <p:cNvSpPr/>
            <p:nvPr/>
          </p:nvSpPr>
          <p:spPr>
            <a:xfrm>
              <a:off x="1174230" y="3806199"/>
              <a:ext cx="295973" cy="15395"/>
            </a:xfrm>
            <a:custGeom>
              <a:avLst/>
              <a:gdLst/>
              <a:ahLst/>
              <a:cxnLst/>
              <a:rect l="l" t="t" r="r" b="b"/>
              <a:pathLst>
                <a:path w="5114" h="266"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43"/>
            <p:cNvSpPr/>
            <p:nvPr/>
          </p:nvSpPr>
          <p:spPr>
            <a:xfrm>
              <a:off x="1485480" y="3806199"/>
              <a:ext cx="295973" cy="15395"/>
            </a:xfrm>
            <a:custGeom>
              <a:avLst/>
              <a:gdLst/>
              <a:ahLst/>
              <a:cxnLst/>
              <a:rect l="l" t="t" r="r" b="b"/>
              <a:pathLst>
                <a:path w="5114" h="266" fill="none" extrusionOk="0">
                  <a:moveTo>
                    <a:pt x="5113" y="1"/>
                  </a:moveTo>
                  <a:lnTo>
                    <a:pt x="0" y="1"/>
                  </a:lnTo>
                  <a:lnTo>
                    <a:pt x="0"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43"/>
            <p:cNvSpPr/>
            <p:nvPr/>
          </p:nvSpPr>
          <p:spPr>
            <a:xfrm>
              <a:off x="1796672" y="3806199"/>
              <a:ext cx="295973" cy="15395"/>
            </a:xfrm>
            <a:custGeom>
              <a:avLst/>
              <a:gdLst/>
              <a:ahLst/>
              <a:cxnLst/>
              <a:rect l="l" t="t" r="r" b="b"/>
              <a:pathLst>
                <a:path w="5114" h="266" fill="none" extrusionOk="0">
                  <a:moveTo>
                    <a:pt x="5113" y="1"/>
                  </a:moveTo>
                  <a:lnTo>
                    <a:pt x="1" y="1"/>
                  </a:lnTo>
                  <a:lnTo>
                    <a:pt x="1"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43"/>
            <p:cNvSpPr/>
            <p:nvPr/>
          </p:nvSpPr>
          <p:spPr>
            <a:xfrm>
              <a:off x="2107865" y="3806199"/>
              <a:ext cx="295973" cy="15395"/>
            </a:xfrm>
            <a:custGeom>
              <a:avLst/>
              <a:gdLst/>
              <a:ahLst/>
              <a:cxnLst/>
              <a:rect l="l" t="t" r="r" b="b"/>
              <a:pathLst>
                <a:path w="5114" h="266"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43"/>
            <p:cNvSpPr/>
            <p:nvPr/>
          </p:nvSpPr>
          <p:spPr>
            <a:xfrm>
              <a:off x="2419115" y="3806199"/>
              <a:ext cx="285729" cy="15395"/>
            </a:xfrm>
            <a:custGeom>
              <a:avLst/>
              <a:gdLst/>
              <a:ahLst/>
              <a:cxnLst/>
              <a:rect l="l" t="t" r="r" b="b"/>
              <a:pathLst>
                <a:path w="4937" h="266" fill="none" extrusionOk="0">
                  <a:moveTo>
                    <a:pt x="4937" y="1"/>
                  </a:moveTo>
                  <a:lnTo>
                    <a:pt x="0" y="1"/>
                  </a:lnTo>
                  <a:lnTo>
                    <a:pt x="0" y="265"/>
                  </a:lnTo>
                  <a:lnTo>
                    <a:pt x="4937" y="265"/>
                  </a:lnTo>
                  <a:lnTo>
                    <a:pt x="4937"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43"/>
            <p:cNvSpPr/>
            <p:nvPr/>
          </p:nvSpPr>
          <p:spPr>
            <a:xfrm>
              <a:off x="1158951" y="3806199"/>
              <a:ext cx="15337" cy="15395"/>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43"/>
            <p:cNvSpPr/>
            <p:nvPr/>
          </p:nvSpPr>
          <p:spPr>
            <a:xfrm>
              <a:off x="1158951" y="3806199"/>
              <a:ext cx="15337" cy="15395"/>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43"/>
            <p:cNvSpPr/>
            <p:nvPr/>
          </p:nvSpPr>
          <p:spPr>
            <a:xfrm>
              <a:off x="1470143" y="3806199"/>
              <a:ext cx="15395" cy="15395"/>
            </a:xfrm>
            <a:custGeom>
              <a:avLst/>
              <a:gdLst/>
              <a:ahLst/>
              <a:cxnLst/>
              <a:rect l="l" t="t" r="r" b="b"/>
              <a:pathLst>
                <a:path w="266" h="266"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43"/>
            <p:cNvSpPr/>
            <p:nvPr/>
          </p:nvSpPr>
          <p:spPr>
            <a:xfrm>
              <a:off x="1470143" y="3806199"/>
              <a:ext cx="15395" cy="15395"/>
            </a:xfrm>
            <a:custGeom>
              <a:avLst/>
              <a:gdLst/>
              <a:ahLst/>
              <a:cxnLst/>
              <a:rect l="l" t="t" r="r" b="b"/>
              <a:pathLst>
                <a:path w="266" h="266"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43"/>
            <p:cNvSpPr/>
            <p:nvPr/>
          </p:nvSpPr>
          <p:spPr>
            <a:xfrm>
              <a:off x="1781393" y="3806199"/>
              <a:ext cx="15337" cy="15395"/>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43"/>
            <p:cNvSpPr/>
            <p:nvPr/>
          </p:nvSpPr>
          <p:spPr>
            <a:xfrm>
              <a:off x="1781393" y="3806199"/>
              <a:ext cx="15337" cy="15395"/>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43"/>
            <p:cNvSpPr/>
            <p:nvPr/>
          </p:nvSpPr>
          <p:spPr>
            <a:xfrm>
              <a:off x="2092586" y="3806199"/>
              <a:ext cx="15337" cy="15395"/>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43"/>
            <p:cNvSpPr/>
            <p:nvPr/>
          </p:nvSpPr>
          <p:spPr>
            <a:xfrm>
              <a:off x="2092586" y="3806199"/>
              <a:ext cx="15337" cy="15395"/>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43"/>
            <p:cNvSpPr/>
            <p:nvPr/>
          </p:nvSpPr>
          <p:spPr>
            <a:xfrm>
              <a:off x="2403778" y="3806199"/>
              <a:ext cx="15395" cy="15395"/>
            </a:xfrm>
            <a:custGeom>
              <a:avLst/>
              <a:gdLst/>
              <a:ahLst/>
              <a:cxnLst/>
              <a:rect l="l" t="t" r="r" b="b"/>
              <a:pathLst>
                <a:path w="266" h="266"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43"/>
            <p:cNvSpPr/>
            <p:nvPr/>
          </p:nvSpPr>
          <p:spPr>
            <a:xfrm>
              <a:off x="2403778" y="3806199"/>
              <a:ext cx="15395" cy="15395"/>
            </a:xfrm>
            <a:custGeom>
              <a:avLst/>
              <a:gdLst/>
              <a:ahLst/>
              <a:cxnLst/>
              <a:rect l="l" t="t" r="r" b="b"/>
              <a:pathLst>
                <a:path w="266" h="266"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43"/>
            <p:cNvSpPr/>
            <p:nvPr/>
          </p:nvSpPr>
          <p:spPr>
            <a:xfrm>
              <a:off x="2704785" y="3806199"/>
              <a:ext cx="17941" cy="15395"/>
            </a:xfrm>
            <a:custGeom>
              <a:avLst/>
              <a:gdLst/>
              <a:ahLst/>
              <a:cxnLst/>
              <a:rect l="l" t="t" r="r" b="b"/>
              <a:pathLst>
                <a:path w="310" h="266" extrusionOk="0">
                  <a:moveTo>
                    <a:pt x="1" y="1"/>
                  </a:moveTo>
                  <a:lnTo>
                    <a:pt x="1" y="265"/>
                  </a:lnTo>
                  <a:lnTo>
                    <a:pt x="309" y="265"/>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43"/>
            <p:cNvSpPr/>
            <p:nvPr/>
          </p:nvSpPr>
          <p:spPr>
            <a:xfrm>
              <a:off x="2704785" y="3806199"/>
              <a:ext cx="17941" cy="15395"/>
            </a:xfrm>
            <a:custGeom>
              <a:avLst/>
              <a:gdLst/>
              <a:ahLst/>
              <a:cxnLst/>
              <a:rect l="l" t="t" r="r" b="b"/>
              <a:pathLst>
                <a:path w="310" h="266" fill="none" extrusionOk="0">
                  <a:moveTo>
                    <a:pt x="309" y="1"/>
                  </a:moveTo>
                  <a:lnTo>
                    <a:pt x="1" y="1"/>
                  </a:lnTo>
                  <a:lnTo>
                    <a:pt x="1" y="265"/>
                  </a:lnTo>
                  <a:lnTo>
                    <a:pt x="309" y="265"/>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43"/>
            <p:cNvSpPr/>
            <p:nvPr/>
          </p:nvSpPr>
          <p:spPr>
            <a:xfrm>
              <a:off x="1174230" y="4117449"/>
              <a:ext cx="1530620" cy="15337"/>
            </a:xfrm>
            <a:custGeom>
              <a:avLst/>
              <a:gdLst/>
              <a:ahLst/>
              <a:cxnLst/>
              <a:rect l="l" t="t" r="r" b="b"/>
              <a:pathLst>
                <a:path w="26447"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43"/>
            <p:cNvSpPr/>
            <p:nvPr/>
          </p:nvSpPr>
          <p:spPr>
            <a:xfrm>
              <a:off x="1174230" y="4117449"/>
              <a:ext cx="295973" cy="15337"/>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43"/>
            <p:cNvSpPr/>
            <p:nvPr/>
          </p:nvSpPr>
          <p:spPr>
            <a:xfrm>
              <a:off x="1485480" y="4117449"/>
              <a:ext cx="295973" cy="15337"/>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43"/>
            <p:cNvSpPr/>
            <p:nvPr/>
          </p:nvSpPr>
          <p:spPr>
            <a:xfrm>
              <a:off x="1796672" y="4117449"/>
              <a:ext cx="295973" cy="15337"/>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43"/>
            <p:cNvSpPr/>
            <p:nvPr/>
          </p:nvSpPr>
          <p:spPr>
            <a:xfrm>
              <a:off x="2107865" y="4117449"/>
              <a:ext cx="295973" cy="15337"/>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43"/>
            <p:cNvSpPr/>
            <p:nvPr/>
          </p:nvSpPr>
          <p:spPr>
            <a:xfrm>
              <a:off x="2419115" y="4117449"/>
              <a:ext cx="285729" cy="15337"/>
            </a:xfrm>
            <a:custGeom>
              <a:avLst/>
              <a:gdLst/>
              <a:ahLst/>
              <a:cxnLst/>
              <a:rect l="l" t="t" r="r" b="b"/>
              <a:pathLst>
                <a:path w="4937" h="265" fill="none" extrusionOk="0">
                  <a:moveTo>
                    <a:pt x="4937" y="0"/>
                  </a:moveTo>
                  <a:lnTo>
                    <a:pt x="0" y="0"/>
                  </a:lnTo>
                  <a:lnTo>
                    <a:pt x="0" y="265"/>
                  </a:lnTo>
                  <a:lnTo>
                    <a:pt x="4937" y="265"/>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43"/>
            <p:cNvSpPr/>
            <p:nvPr/>
          </p:nvSpPr>
          <p:spPr>
            <a:xfrm>
              <a:off x="1158951" y="4117449"/>
              <a:ext cx="15337" cy="15337"/>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43"/>
            <p:cNvSpPr/>
            <p:nvPr/>
          </p:nvSpPr>
          <p:spPr>
            <a:xfrm>
              <a:off x="1158951" y="4117449"/>
              <a:ext cx="15337" cy="15337"/>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43"/>
            <p:cNvSpPr/>
            <p:nvPr/>
          </p:nvSpPr>
          <p:spPr>
            <a:xfrm>
              <a:off x="1470143" y="4117449"/>
              <a:ext cx="15395" cy="15337"/>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43"/>
            <p:cNvSpPr/>
            <p:nvPr/>
          </p:nvSpPr>
          <p:spPr>
            <a:xfrm>
              <a:off x="1470143" y="4117449"/>
              <a:ext cx="15395" cy="15337"/>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43"/>
            <p:cNvSpPr/>
            <p:nvPr/>
          </p:nvSpPr>
          <p:spPr>
            <a:xfrm>
              <a:off x="1781393" y="4117449"/>
              <a:ext cx="15337" cy="15337"/>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43"/>
            <p:cNvSpPr/>
            <p:nvPr/>
          </p:nvSpPr>
          <p:spPr>
            <a:xfrm>
              <a:off x="1781393" y="4117449"/>
              <a:ext cx="15337" cy="15337"/>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43"/>
            <p:cNvSpPr/>
            <p:nvPr/>
          </p:nvSpPr>
          <p:spPr>
            <a:xfrm>
              <a:off x="2092586" y="4117449"/>
              <a:ext cx="15337" cy="15337"/>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43"/>
            <p:cNvSpPr/>
            <p:nvPr/>
          </p:nvSpPr>
          <p:spPr>
            <a:xfrm>
              <a:off x="2092586" y="4117449"/>
              <a:ext cx="15337" cy="15337"/>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43"/>
            <p:cNvSpPr/>
            <p:nvPr/>
          </p:nvSpPr>
          <p:spPr>
            <a:xfrm>
              <a:off x="2403778" y="4117449"/>
              <a:ext cx="15395" cy="15337"/>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43"/>
            <p:cNvSpPr/>
            <p:nvPr/>
          </p:nvSpPr>
          <p:spPr>
            <a:xfrm>
              <a:off x="2403778" y="4117449"/>
              <a:ext cx="15395" cy="15337"/>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43"/>
            <p:cNvSpPr/>
            <p:nvPr/>
          </p:nvSpPr>
          <p:spPr>
            <a:xfrm>
              <a:off x="2704785" y="4117449"/>
              <a:ext cx="17941" cy="15337"/>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43"/>
            <p:cNvSpPr/>
            <p:nvPr/>
          </p:nvSpPr>
          <p:spPr>
            <a:xfrm>
              <a:off x="2704785" y="4117449"/>
              <a:ext cx="17941" cy="15337"/>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43"/>
            <p:cNvSpPr/>
            <p:nvPr/>
          </p:nvSpPr>
          <p:spPr>
            <a:xfrm>
              <a:off x="1174230" y="4421002"/>
              <a:ext cx="1545957" cy="15337"/>
            </a:xfrm>
            <a:custGeom>
              <a:avLst/>
              <a:gdLst/>
              <a:ahLst/>
              <a:cxnLst/>
              <a:rect l="l" t="t" r="r" b="b"/>
              <a:pathLst>
                <a:path w="26712"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711" y="265"/>
                  </a:lnTo>
                  <a:lnTo>
                    <a:pt x="26711" y="177"/>
                  </a:lnTo>
                  <a:lnTo>
                    <a:pt x="26447" y="177"/>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43"/>
            <p:cNvSpPr/>
            <p:nvPr/>
          </p:nvSpPr>
          <p:spPr>
            <a:xfrm>
              <a:off x="1174230" y="4421002"/>
              <a:ext cx="295973" cy="15337"/>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43"/>
            <p:cNvSpPr/>
            <p:nvPr/>
          </p:nvSpPr>
          <p:spPr>
            <a:xfrm>
              <a:off x="1485480" y="4421002"/>
              <a:ext cx="295973" cy="15337"/>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43"/>
            <p:cNvSpPr/>
            <p:nvPr/>
          </p:nvSpPr>
          <p:spPr>
            <a:xfrm>
              <a:off x="1796672" y="4421002"/>
              <a:ext cx="295973" cy="15337"/>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43"/>
            <p:cNvSpPr/>
            <p:nvPr/>
          </p:nvSpPr>
          <p:spPr>
            <a:xfrm>
              <a:off x="2107865" y="4421002"/>
              <a:ext cx="295973" cy="15337"/>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43"/>
            <p:cNvSpPr/>
            <p:nvPr/>
          </p:nvSpPr>
          <p:spPr>
            <a:xfrm>
              <a:off x="2419115" y="4421002"/>
              <a:ext cx="301066" cy="15337"/>
            </a:xfrm>
            <a:custGeom>
              <a:avLst/>
              <a:gdLst/>
              <a:ahLst/>
              <a:cxnLst/>
              <a:rect l="l" t="t" r="r" b="b"/>
              <a:pathLst>
                <a:path w="5202" h="265" fill="none" extrusionOk="0">
                  <a:moveTo>
                    <a:pt x="4937" y="0"/>
                  </a:moveTo>
                  <a:lnTo>
                    <a:pt x="0" y="0"/>
                  </a:lnTo>
                  <a:lnTo>
                    <a:pt x="0" y="265"/>
                  </a:lnTo>
                  <a:lnTo>
                    <a:pt x="5201" y="265"/>
                  </a:lnTo>
                  <a:lnTo>
                    <a:pt x="5201" y="177"/>
                  </a:lnTo>
                  <a:lnTo>
                    <a:pt x="4937" y="177"/>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43"/>
            <p:cNvSpPr/>
            <p:nvPr/>
          </p:nvSpPr>
          <p:spPr>
            <a:xfrm>
              <a:off x="1161497" y="4421002"/>
              <a:ext cx="12790" cy="15337"/>
            </a:xfrm>
            <a:custGeom>
              <a:avLst/>
              <a:gdLst/>
              <a:ahLst/>
              <a:cxnLst/>
              <a:rect l="l" t="t" r="r" b="b"/>
              <a:pathLst>
                <a:path w="221" h="265" extrusionOk="0">
                  <a:moveTo>
                    <a:pt x="0" y="0"/>
                  </a:moveTo>
                  <a:lnTo>
                    <a:pt x="0" y="265"/>
                  </a:lnTo>
                  <a:lnTo>
                    <a:pt x="221" y="265"/>
                  </a:lnTo>
                  <a:lnTo>
                    <a:pt x="22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43"/>
            <p:cNvSpPr/>
            <p:nvPr/>
          </p:nvSpPr>
          <p:spPr>
            <a:xfrm>
              <a:off x="1161497" y="4421002"/>
              <a:ext cx="12790" cy="15337"/>
            </a:xfrm>
            <a:custGeom>
              <a:avLst/>
              <a:gdLst/>
              <a:ahLst/>
              <a:cxnLst/>
              <a:rect l="l" t="t" r="r" b="b"/>
              <a:pathLst>
                <a:path w="221" h="265" fill="none" extrusionOk="0">
                  <a:moveTo>
                    <a:pt x="221" y="0"/>
                  </a:moveTo>
                  <a:lnTo>
                    <a:pt x="0" y="0"/>
                  </a:lnTo>
                  <a:lnTo>
                    <a:pt x="0" y="265"/>
                  </a:lnTo>
                  <a:lnTo>
                    <a:pt x="221" y="265"/>
                  </a:lnTo>
                  <a:lnTo>
                    <a:pt x="221"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43"/>
            <p:cNvSpPr/>
            <p:nvPr/>
          </p:nvSpPr>
          <p:spPr>
            <a:xfrm>
              <a:off x="1470143" y="4421002"/>
              <a:ext cx="15395" cy="15337"/>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43"/>
            <p:cNvSpPr/>
            <p:nvPr/>
          </p:nvSpPr>
          <p:spPr>
            <a:xfrm>
              <a:off x="1470143" y="4421002"/>
              <a:ext cx="15395" cy="15337"/>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43"/>
            <p:cNvSpPr/>
            <p:nvPr/>
          </p:nvSpPr>
          <p:spPr>
            <a:xfrm>
              <a:off x="1781393" y="4421002"/>
              <a:ext cx="15337" cy="15337"/>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43"/>
            <p:cNvSpPr/>
            <p:nvPr/>
          </p:nvSpPr>
          <p:spPr>
            <a:xfrm>
              <a:off x="1781393" y="4421002"/>
              <a:ext cx="15337" cy="15337"/>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43"/>
            <p:cNvSpPr/>
            <p:nvPr/>
          </p:nvSpPr>
          <p:spPr>
            <a:xfrm>
              <a:off x="2092586" y="4421002"/>
              <a:ext cx="15337" cy="15337"/>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43"/>
            <p:cNvSpPr/>
            <p:nvPr/>
          </p:nvSpPr>
          <p:spPr>
            <a:xfrm>
              <a:off x="2092586" y="4421002"/>
              <a:ext cx="15337" cy="15337"/>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43"/>
            <p:cNvSpPr/>
            <p:nvPr/>
          </p:nvSpPr>
          <p:spPr>
            <a:xfrm>
              <a:off x="2403778" y="4421002"/>
              <a:ext cx="15395" cy="15337"/>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43"/>
            <p:cNvSpPr/>
            <p:nvPr/>
          </p:nvSpPr>
          <p:spPr>
            <a:xfrm>
              <a:off x="2403778" y="4421002"/>
              <a:ext cx="15395" cy="15337"/>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43"/>
            <p:cNvSpPr/>
            <p:nvPr/>
          </p:nvSpPr>
          <p:spPr>
            <a:xfrm>
              <a:off x="2704785" y="4421002"/>
              <a:ext cx="15395" cy="10244"/>
            </a:xfrm>
            <a:custGeom>
              <a:avLst/>
              <a:gdLst/>
              <a:ahLst/>
              <a:cxnLst/>
              <a:rect l="l" t="t" r="r" b="b"/>
              <a:pathLst>
                <a:path w="266" h="177" extrusionOk="0">
                  <a:moveTo>
                    <a:pt x="1" y="0"/>
                  </a:moveTo>
                  <a:lnTo>
                    <a:pt x="1" y="177"/>
                  </a:lnTo>
                  <a:lnTo>
                    <a:pt x="265" y="177"/>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43"/>
            <p:cNvSpPr/>
            <p:nvPr/>
          </p:nvSpPr>
          <p:spPr>
            <a:xfrm>
              <a:off x="2704785" y="4421002"/>
              <a:ext cx="15395" cy="10244"/>
            </a:xfrm>
            <a:custGeom>
              <a:avLst/>
              <a:gdLst/>
              <a:ahLst/>
              <a:cxnLst/>
              <a:rect l="l" t="t" r="r" b="b"/>
              <a:pathLst>
                <a:path w="266" h="177" fill="none" extrusionOk="0">
                  <a:moveTo>
                    <a:pt x="265" y="0"/>
                  </a:moveTo>
                  <a:lnTo>
                    <a:pt x="1" y="0"/>
                  </a:lnTo>
                  <a:lnTo>
                    <a:pt x="1" y="177"/>
                  </a:lnTo>
                  <a:lnTo>
                    <a:pt x="265" y="177"/>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43"/>
            <p:cNvSpPr/>
            <p:nvPr/>
          </p:nvSpPr>
          <p:spPr>
            <a:xfrm>
              <a:off x="2704785" y="1270591"/>
              <a:ext cx="17941" cy="109731"/>
            </a:xfrm>
            <a:custGeom>
              <a:avLst/>
              <a:gdLst/>
              <a:ahLst/>
              <a:cxnLst/>
              <a:rect l="l" t="t" r="r" b="b"/>
              <a:pathLst>
                <a:path w="310" h="1896" extrusionOk="0">
                  <a:moveTo>
                    <a:pt x="1" y="1"/>
                  </a:moveTo>
                  <a:lnTo>
                    <a:pt x="1" y="1896"/>
                  </a:lnTo>
                  <a:lnTo>
                    <a:pt x="309" y="1896"/>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43"/>
            <p:cNvSpPr/>
            <p:nvPr/>
          </p:nvSpPr>
          <p:spPr>
            <a:xfrm>
              <a:off x="2658890" y="1319090"/>
              <a:ext cx="109731" cy="15337"/>
            </a:xfrm>
            <a:custGeom>
              <a:avLst/>
              <a:gdLst/>
              <a:ahLst/>
              <a:cxnLst/>
              <a:rect l="l" t="t" r="r" b="b"/>
              <a:pathLst>
                <a:path w="1896" h="265" extrusionOk="0">
                  <a:moveTo>
                    <a:pt x="1" y="0"/>
                  </a:moveTo>
                  <a:lnTo>
                    <a:pt x="1" y="264"/>
                  </a:lnTo>
                  <a:lnTo>
                    <a:pt x="1896" y="264"/>
                  </a:ln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43"/>
            <p:cNvSpPr/>
            <p:nvPr/>
          </p:nvSpPr>
          <p:spPr>
            <a:xfrm>
              <a:off x="2704785" y="2824122"/>
              <a:ext cx="17941" cy="107185"/>
            </a:xfrm>
            <a:custGeom>
              <a:avLst/>
              <a:gdLst/>
              <a:ahLst/>
              <a:cxnLst/>
              <a:rect l="l" t="t" r="r" b="b"/>
              <a:pathLst>
                <a:path w="310" h="1852" extrusionOk="0">
                  <a:moveTo>
                    <a:pt x="1" y="0"/>
                  </a:moveTo>
                  <a:lnTo>
                    <a:pt x="1" y="1852"/>
                  </a:lnTo>
                  <a:lnTo>
                    <a:pt x="309" y="1852"/>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43"/>
            <p:cNvSpPr/>
            <p:nvPr/>
          </p:nvSpPr>
          <p:spPr>
            <a:xfrm>
              <a:off x="2658890" y="2870017"/>
              <a:ext cx="109731" cy="15395"/>
            </a:xfrm>
            <a:custGeom>
              <a:avLst/>
              <a:gdLst/>
              <a:ahLst/>
              <a:cxnLst/>
              <a:rect l="l" t="t" r="r" b="b"/>
              <a:pathLst>
                <a:path w="1896" h="266" extrusionOk="0">
                  <a:moveTo>
                    <a:pt x="1" y="1"/>
                  </a:moveTo>
                  <a:lnTo>
                    <a:pt x="1" y="265"/>
                  </a:lnTo>
                  <a:lnTo>
                    <a:pt x="1896" y="265"/>
                  </a:lnTo>
                  <a:lnTo>
                    <a:pt x="18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43"/>
            <p:cNvSpPr/>
            <p:nvPr/>
          </p:nvSpPr>
          <p:spPr>
            <a:xfrm>
              <a:off x="1153858" y="1270591"/>
              <a:ext cx="15337" cy="109731"/>
            </a:xfrm>
            <a:custGeom>
              <a:avLst/>
              <a:gdLst/>
              <a:ahLst/>
              <a:cxnLst/>
              <a:rect l="l" t="t" r="r" b="b"/>
              <a:pathLst>
                <a:path w="265" h="1896" extrusionOk="0">
                  <a:moveTo>
                    <a:pt x="0" y="1"/>
                  </a:moveTo>
                  <a:lnTo>
                    <a:pt x="0" y="1896"/>
                  </a:lnTo>
                  <a:lnTo>
                    <a:pt x="265" y="1896"/>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43"/>
            <p:cNvSpPr/>
            <p:nvPr/>
          </p:nvSpPr>
          <p:spPr>
            <a:xfrm>
              <a:off x="1107905" y="1319090"/>
              <a:ext cx="109789" cy="15337"/>
            </a:xfrm>
            <a:custGeom>
              <a:avLst/>
              <a:gdLst/>
              <a:ahLst/>
              <a:cxnLst/>
              <a:rect l="l" t="t" r="r" b="b"/>
              <a:pathLst>
                <a:path w="1897" h="265" extrusionOk="0">
                  <a:moveTo>
                    <a:pt x="1" y="0"/>
                  </a:moveTo>
                  <a:lnTo>
                    <a:pt x="1" y="264"/>
                  </a:lnTo>
                  <a:lnTo>
                    <a:pt x="1896" y="264"/>
                  </a:ln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43"/>
            <p:cNvSpPr/>
            <p:nvPr/>
          </p:nvSpPr>
          <p:spPr>
            <a:xfrm>
              <a:off x="1153858" y="2824122"/>
              <a:ext cx="15337" cy="107185"/>
            </a:xfrm>
            <a:custGeom>
              <a:avLst/>
              <a:gdLst/>
              <a:ahLst/>
              <a:cxnLst/>
              <a:rect l="l" t="t" r="r" b="b"/>
              <a:pathLst>
                <a:path w="265" h="1852" extrusionOk="0">
                  <a:moveTo>
                    <a:pt x="0" y="0"/>
                  </a:moveTo>
                  <a:lnTo>
                    <a:pt x="0" y="1852"/>
                  </a:lnTo>
                  <a:lnTo>
                    <a:pt x="265" y="1852"/>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43"/>
            <p:cNvSpPr/>
            <p:nvPr/>
          </p:nvSpPr>
          <p:spPr>
            <a:xfrm>
              <a:off x="1107905" y="2870017"/>
              <a:ext cx="109789" cy="15395"/>
            </a:xfrm>
            <a:custGeom>
              <a:avLst/>
              <a:gdLst/>
              <a:ahLst/>
              <a:cxnLst/>
              <a:rect l="l" t="t" r="r" b="b"/>
              <a:pathLst>
                <a:path w="1897" h="266" extrusionOk="0">
                  <a:moveTo>
                    <a:pt x="1" y="1"/>
                  </a:moveTo>
                  <a:lnTo>
                    <a:pt x="1" y="265"/>
                  </a:lnTo>
                  <a:lnTo>
                    <a:pt x="1896" y="265"/>
                  </a:lnTo>
                  <a:lnTo>
                    <a:pt x="18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43"/>
            <p:cNvSpPr/>
            <p:nvPr/>
          </p:nvSpPr>
          <p:spPr>
            <a:xfrm>
              <a:off x="1153858" y="4375107"/>
              <a:ext cx="15337" cy="107185"/>
            </a:xfrm>
            <a:custGeom>
              <a:avLst/>
              <a:gdLst/>
              <a:ahLst/>
              <a:cxnLst/>
              <a:rect l="l" t="t" r="r" b="b"/>
              <a:pathLst>
                <a:path w="265" h="1852" extrusionOk="0">
                  <a:moveTo>
                    <a:pt x="0" y="0"/>
                  </a:moveTo>
                  <a:lnTo>
                    <a:pt x="0" y="1851"/>
                  </a:lnTo>
                  <a:lnTo>
                    <a:pt x="265" y="1851"/>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43"/>
            <p:cNvSpPr/>
            <p:nvPr/>
          </p:nvSpPr>
          <p:spPr>
            <a:xfrm>
              <a:off x="1107905" y="4421002"/>
              <a:ext cx="109789" cy="15337"/>
            </a:xfrm>
            <a:custGeom>
              <a:avLst/>
              <a:gdLst/>
              <a:ahLst/>
              <a:cxnLst/>
              <a:rect l="l" t="t" r="r" b="b"/>
              <a:pathLst>
                <a:path w="1897" h="265" extrusionOk="0">
                  <a:moveTo>
                    <a:pt x="1" y="0"/>
                  </a:moveTo>
                  <a:lnTo>
                    <a:pt x="1" y="265"/>
                  </a:lnTo>
                  <a:lnTo>
                    <a:pt x="1896" y="265"/>
                  </a:ln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43"/>
            <p:cNvSpPr/>
            <p:nvPr/>
          </p:nvSpPr>
          <p:spPr>
            <a:xfrm>
              <a:off x="2704785" y="4375107"/>
              <a:ext cx="17941" cy="107185"/>
            </a:xfrm>
            <a:custGeom>
              <a:avLst/>
              <a:gdLst/>
              <a:ahLst/>
              <a:cxnLst/>
              <a:rect l="l" t="t" r="r" b="b"/>
              <a:pathLst>
                <a:path w="310" h="1852" extrusionOk="0">
                  <a:moveTo>
                    <a:pt x="1" y="0"/>
                  </a:moveTo>
                  <a:lnTo>
                    <a:pt x="1" y="1851"/>
                  </a:lnTo>
                  <a:lnTo>
                    <a:pt x="309" y="1851"/>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43"/>
            <p:cNvSpPr/>
            <p:nvPr/>
          </p:nvSpPr>
          <p:spPr>
            <a:xfrm>
              <a:off x="2658890" y="4421002"/>
              <a:ext cx="109731" cy="15337"/>
            </a:xfrm>
            <a:custGeom>
              <a:avLst/>
              <a:gdLst/>
              <a:ahLst/>
              <a:cxnLst/>
              <a:rect l="l" t="t" r="r" b="b"/>
              <a:pathLst>
                <a:path w="1896" h="265" extrusionOk="0">
                  <a:moveTo>
                    <a:pt x="1" y="0"/>
                  </a:moveTo>
                  <a:lnTo>
                    <a:pt x="1" y="265"/>
                  </a:lnTo>
                  <a:lnTo>
                    <a:pt x="1896" y="265"/>
                  </a:ln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43"/>
            <p:cNvSpPr/>
            <p:nvPr/>
          </p:nvSpPr>
          <p:spPr>
            <a:xfrm>
              <a:off x="2706479" y="1334369"/>
              <a:ext cx="15337" cy="3101984"/>
            </a:xfrm>
            <a:custGeom>
              <a:avLst/>
              <a:gdLst/>
              <a:ahLst/>
              <a:cxnLst/>
              <a:rect l="l" t="t" r="r" b="b"/>
              <a:pathLst>
                <a:path w="265" h="53598" extrusionOk="0">
                  <a:moveTo>
                    <a:pt x="0" y="0"/>
                  </a:moveTo>
                  <a:lnTo>
                    <a:pt x="0" y="5113"/>
                  </a:lnTo>
                  <a:lnTo>
                    <a:pt x="265" y="5113"/>
                  </a:lnTo>
                  <a:lnTo>
                    <a:pt x="265" y="0"/>
                  </a:lnTo>
                  <a:close/>
                  <a:moveTo>
                    <a:pt x="0" y="5378"/>
                  </a:moveTo>
                  <a:lnTo>
                    <a:pt x="0" y="10447"/>
                  </a:lnTo>
                  <a:lnTo>
                    <a:pt x="265" y="10447"/>
                  </a:lnTo>
                  <a:lnTo>
                    <a:pt x="265" y="5378"/>
                  </a:lnTo>
                  <a:close/>
                  <a:moveTo>
                    <a:pt x="0" y="10755"/>
                  </a:moveTo>
                  <a:lnTo>
                    <a:pt x="0" y="15824"/>
                  </a:lnTo>
                  <a:lnTo>
                    <a:pt x="265" y="15824"/>
                  </a:lnTo>
                  <a:lnTo>
                    <a:pt x="265" y="10755"/>
                  </a:lnTo>
                  <a:close/>
                  <a:moveTo>
                    <a:pt x="0" y="16089"/>
                  </a:moveTo>
                  <a:lnTo>
                    <a:pt x="0" y="21201"/>
                  </a:lnTo>
                  <a:lnTo>
                    <a:pt x="265" y="21201"/>
                  </a:lnTo>
                  <a:lnTo>
                    <a:pt x="265" y="16089"/>
                  </a:lnTo>
                  <a:close/>
                  <a:moveTo>
                    <a:pt x="0" y="21466"/>
                  </a:moveTo>
                  <a:lnTo>
                    <a:pt x="0" y="26579"/>
                  </a:lnTo>
                  <a:lnTo>
                    <a:pt x="265" y="26579"/>
                  </a:lnTo>
                  <a:lnTo>
                    <a:pt x="265" y="21466"/>
                  </a:lnTo>
                  <a:close/>
                  <a:moveTo>
                    <a:pt x="0" y="26843"/>
                  </a:moveTo>
                  <a:lnTo>
                    <a:pt x="0" y="31956"/>
                  </a:lnTo>
                  <a:lnTo>
                    <a:pt x="265" y="31956"/>
                  </a:lnTo>
                  <a:lnTo>
                    <a:pt x="265" y="26843"/>
                  </a:lnTo>
                  <a:close/>
                  <a:moveTo>
                    <a:pt x="0" y="32221"/>
                  </a:moveTo>
                  <a:lnTo>
                    <a:pt x="0" y="37334"/>
                  </a:lnTo>
                  <a:lnTo>
                    <a:pt x="265" y="37334"/>
                  </a:lnTo>
                  <a:lnTo>
                    <a:pt x="265" y="32221"/>
                  </a:lnTo>
                  <a:close/>
                  <a:moveTo>
                    <a:pt x="0" y="37598"/>
                  </a:moveTo>
                  <a:lnTo>
                    <a:pt x="0" y="42711"/>
                  </a:lnTo>
                  <a:lnTo>
                    <a:pt x="265" y="42711"/>
                  </a:lnTo>
                  <a:lnTo>
                    <a:pt x="265" y="37598"/>
                  </a:lnTo>
                  <a:close/>
                  <a:moveTo>
                    <a:pt x="0" y="42975"/>
                  </a:moveTo>
                  <a:lnTo>
                    <a:pt x="0" y="48088"/>
                  </a:lnTo>
                  <a:lnTo>
                    <a:pt x="265" y="48088"/>
                  </a:lnTo>
                  <a:lnTo>
                    <a:pt x="265" y="42975"/>
                  </a:lnTo>
                  <a:close/>
                  <a:moveTo>
                    <a:pt x="0" y="48353"/>
                  </a:moveTo>
                  <a:lnTo>
                    <a:pt x="0" y="53598"/>
                  </a:lnTo>
                  <a:lnTo>
                    <a:pt x="44" y="53598"/>
                  </a:lnTo>
                  <a:lnTo>
                    <a:pt x="44"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2" name="Google Shape;1102;p43"/>
          <p:cNvGrpSpPr/>
          <p:nvPr/>
        </p:nvGrpSpPr>
        <p:grpSpPr>
          <a:xfrm>
            <a:off x="5800815" y="3305197"/>
            <a:ext cx="856268" cy="913150"/>
            <a:chOff x="940342" y="821389"/>
            <a:chExt cx="696153" cy="742398"/>
          </a:xfrm>
        </p:grpSpPr>
        <p:grpSp>
          <p:nvGrpSpPr>
            <p:cNvPr id="1103" name="Google Shape;1103;p43"/>
            <p:cNvGrpSpPr/>
            <p:nvPr/>
          </p:nvGrpSpPr>
          <p:grpSpPr>
            <a:xfrm>
              <a:off x="1138792" y="1080089"/>
              <a:ext cx="497703" cy="483698"/>
              <a:chOff x="794331" y="401591"/>
              <a:chExt cx="516235" cy="501709"/>
            </a:xfrm>
          </p:grpSpPr>
          <p:sp>
            <p:nvSpPr>
              <p:cNvPr id="1104" name="Google Shape;1104;p43"/>
              <p:cNvSpPr/>
              <p:nvPr/>
            </p:nvSpPr>
            <p:spPr>
              <a:xfrm>
                <a:off x="794331" y="401591"/>
                <a:ext cx="516235" cy="501709"/>
              </a:xfrm>
              <a:custGeom>
                <a:avLst/>
                <a:gdLst/>
                <a:ahLst/>
                <a:cxnLst/>
                <a:rect l="l" t="t" r="r" b="b"/>
                <a:pathLst>
                  <a:path w="23420" h="22761" extrusionOk="0">
                    <a:moveTo>
                      <a:pt x="1" y="1"/>
                    </a:moveTo>
                    <a:lnTo>
                      <a:pt x="1" y="22761"/>
                    </a:lnTo>
                    <a:lnTo>
                      <a:pt x="23420" y="22761"/>
                    </a:lnTo>
                    <a:lnTo>
                      <a:pt x="23420"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43"/>
              <p:cNvSpPr/>
              <p:nvPr/>
            </p:nvSpPr>
            <p:spPr>
              <a:xfrm>
                <a:off x="826447" y="497189"/>
                <a:ext cx="452004" cy="373995"/>
              </a:xfrm>
              <a:custGeom>
                <a:avLst/>
                <a:gdLst/>
                <a:ahLst/>
                <a:cxnLst/>
                <a:rect l="l" t="t" r="r" b="b"/>
                <a:pathLst>
                  <a:path w="20506" h="16967" extrusionOk="0">
                    <a:moveTo>
                      <a:pt x="1" y="1"/>
                    </a:moveTo>
                    <a:lnTo>
                      <a:pt x="1" y="16967"/>
                    </a:lnTo>
                    <a:lnTo>
                      <a:pt x="20506" y="16967"/>
                    </a:lnTo>
                    <a:lnTo>
                      <a:pt x="20506" y="1"/>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43"/>
              <p:cNvSpPr/>
              <p:nvPr/>
            </p:nvSpPr>
            <p:spPr>
              <a:xfrm>
                <a:off x="1168304" y="449026"/>
                <a:ext cx="20676" cy="3064"/>
              </a:xfrm>
              <a:custGeom>
                <a:avLst/>
                <a:gdLst/>
                <a:ahLst/>
                <a:cxnLst/>
                <a:rect l="l" t="t" r="r" b="b"/>
                <a:pathLst>
                  <a:path w="938" h="139" extrusionOk="0">
                    <a:moveTo>
                      <a:pt x="1" y="0"/>
                    </a:moveTo>
                    <a:lnTo>
                      <a:pt x="1" y="139"/>
                    </a:lnTo>
                    <a:lnTo>
                      <a:pt x="937" y="139"/>
                    </a:lnTo>
                    <a:lnTo>
                      <a:pt x="93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43"/>
              <p:cNvSpPr/>
              <p:nvPr/>
            </p:nvSpPr>
            <p:spPr>
              <a:xfrm>
                <a:off x="1253961" y="442127"/>
                <a:ext cx="16091" cy="16091"/>
              </a:xfrm>
              <a:custGeom>
                <a:avLst/>
                <a:gdLst/>
                <a:ahLst/>
                <a:cxnLst/>
                <a:rect l="l" t="t" r="r" b="b"/>
                <a:pathLst>
                  <a:path w="730" h="730" extrusionOk="0">
                    <a:moveTo>
                      <a:pt x="660" y="1"/>
                    </a:moveTo>
                    <a:lnTo>
                      <a:pt x="0" y="660"/>
                    </a:lnTo>
                    <a:lnTo>
                      <a:pt x="105" y="729"/>
                    </a:lnTo>
                    <a:lnTo>
                      <a:pt x="729" y="105"/>
                    </a:lnTo>
                    <a:lnTo>
                      <a:pt x="66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43"/>
              <p:cNvSpPr/>
              <p:nvPr/>
            </p:nvSpPr>
            <p:spPr>
              <a:xfrm>
                <a:off x="1211132" y="441377"/>
                <a:ext cx="18383" cy="17612"/>
              </a:xfrm>
              <a:custGeom>
                <a:avLst/>
                <a:gdLst/>
                <a:ahLst/>
                <a:cxnLst/>
                <a:rect l="l" t="t" r="r" b="b"/>
                <a:pathLst>
                  <a:path w="834" h="799" extrusionOk="0">
                    <a:moveTo>
                      <a:pt x="694" y="139"/>
                    </a:moveTo>
                    <a:lnTo>
                      <a:pt x="694" y="659"/>
                    </a:lnTo>
                    <a:lnTo>
                      <a:pt x="139" y="659"/>
                    </a:lnTo>
                    <a:lnTo>
                      <a:pt x="139" y="139"/>
                    </a:lnTo>
                    <a:close/>
                    <a:moveTo>
                      <a:pt x="1" y="0"/>
                    </a:moveTo>
                    <a:lnTo>
                      <a:pt x="1" y="798"/>
                    </a:lnTo>
                    <a:lnTo>
                      <a:pt x="833" y="798"/>
                    </a:lnTo>
                    <a:lnTo>
                      <a:pt x="83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9" name="Google Shape;1109;p43"/>
            <p:cNvGrpSpPr/>
            <p:nvPr/>
          </p:nvGrpSpPr>
          <p:grpSpPr>
            <a:xfrm>
              <a:off x="1039567" y="950739"/>
              <a:ext cx="497703" cy="483698"/>
              <a:chOff x="794331" y="401591"/>
              <a:chExt cx="516235" cy="501709"/>
            </a:xfrm>
          </p:grpSpPr>
          <p:sp>
            <p:nvSpPr>
              <p:cNvPr id="1110" name="Google Shape;1110;p43"/>
              <p:cNvSpPr/>
              <p:nvPr/>
            </p:nvSpPr>
            <p:spPr>
              <a:xfrm>
                <a:off x="794331" y="401591"/>
                <a:ext cx="516235" cy="501709"/>
              </a:xfrm>
              <a:custGeom>
                <a:avLst/>
                <a:gdLst/>
                <a:ahLst/>
                <a:cxnLst/>
                <a:rect l="l" t="t" r="r" b="b"/>
                <a:pathLst>
                  <a:path w="23420" h="22761" extrusionOk="0">
                    <a:moveTo>
                      <a:pt x="1" y="1"/>
                    </a:moveTo>
                    <a:lnTo>
                      <a:pt x="1" y="22761"/>
                    </a:lnTo>
                    <a:lnTo>
                      <a:pt x="23420" y="22761"/>
                    </a:lnTo>
                    <a:lnTo>
                      <a:pt x="23420"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43"/>
              <p:cNvSpPr/>
              <p:nvPr/>
            </p:nvSpPr>
            <p:spPr>
              <a:xfrm>
                <a:off x="826447" y="497189"/>
                <a:ext cx="452004" cy="373995"/>
              </a:xfrm>
              <a:custGeom>
                <a:avLst/>
                <a:gdLst/>
                <a:ahLst/>
                <a:cxnLst/>
                <a:rect l="l" t="t" r="r" b="b"/>
                <a:pathLst>
                  <a:path w="20506" h="16967" extrusionOk="0">
                    <a:moveTo>
                      <a:pt x="1" y="1"/>
                    </a:moveTo>
                    <a:lnTo>
                      <a:pt x="1" y="16967"/>
                    </a:lnTo>
                    <a:lnTo>
                      <a:pt x="20506" y="16967"/>
                    </a:lnTo>
                    <a:lnTo>
                      <a:pt x="20506" y="1"/>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43"/>
              <p:cNvSpPr/>
              <p:nvPr/>
            </p:nvSpPr>
            <p:spPr>
              <a:xfrm>
                <a:off x="1168304" y="449026"/>
                <a:ext cx="20676" cy="3064"/>
              </a:xfrm>
              <a:custGeom>
                <a:avLst/>
                <a:gdLst/>
                <a:ahLst/>
                <a:cxnLst/>
                <a:rect l="l" t="t" r="r" b="b"/>
                <a:pathLst>
                  <a:path w="938" h="139" extrusionOk="0">
                    <a:moveTo>
                      <a:pt x="1" y="0"/>
                    </a:moveTo>
                    <a:lnTo>
                      <a:pt x="1" y="139"/>
                    </a:lnTo>
                    <a:lnTo>
                      <a:pt x="937" y="139"/>
                    </a:lnTo>
                    <a:lnTo>
                      <a:pt x="93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43"/>
              <p:cNvSpPr/>
              <p:nvPr/>
            </p:nvSpPr>
            <p:spPr>
              <a:xfrm>
                <a:off x="1253961" y="442127"/>
                <a:ext cx="16091" cy="16091"/>
              </a:xfrm>
              <a:custGeom>
                <a:avLst/>
                <a:gdLst/>
                <a:ahLst/>
                <a:cxnLst/>
                <a:rect l="l" t="t" r="r" b="b"/>
                <a:pathLst>
                  <a:path w="730" h="730" extrusionOk="0">
                    <a:moveTo>
                      <a:pt x="660" y="1"/>
                    </a:moveTo>
                    <a:lnTo>
                      <a:pt x="0" y="660"/>
                    </a:lnTo>
                    <a:lnTo>
                      <a:pt x="105" y="729"/>
                    </a:lnTo>
                    <a:lnTo>
                      <a:pt x="729" y="105"/>
                    </a:lnTo>
                    <a:lnTo>
                      <a:pt x="66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43"/>
              <p:cNvSpPr/>
              <p:nvPr/>
            </p:nvSpPr>
            <p:spPr>
              <a:xfrm>
                <a:off x="1211132" y="441377"/>
                <a:ext cx="18383" cy="17612"/>
              </a:xfrm>
              <a:custGeom>
                <a:avLst/>
                <a:gdLst/>
                <a:ahLst/>
                <a:cxnLst/>
                <a:rect l="l" t="t" r="r" b="b"/>
                <a:pathLst>
                  <a:path w="834" h="799" extrusionOk="0">
                    <a:moveTo>
                      <a:pt x="694" y="139"/>
                    </a:moveTo>
                    <a:lnTo>
                      <a:pt x="694" y="659"/>
                    </a:lnTo>
                    <a:lnTo>
                      <a:pt x="139" y="659"/>
                    </a:lnTo>
                    <a:lnTo>
                      <a:pt x="139" y="139"/>
                    </a:lnTo>
                    <a:close/>
                    <a:moveTo>
                      <a:pt x="1" y="0"/>
                    </a:moveTo>
                    <a:lnTo>
                      <a:pt x="1" y="798"/>
                    </a:lnTo>
                    <a:lnTo>
                      <a:pt x="833" y="798"/>
                    </a:lnTo>
                    <a:lnTo>
                      <a:pt x="83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5" name="Google Shape;1115;p43"/>
            <p:cNvGrpSpPr/>
            <p:nvPr/>
          </p:nvGrpSpPr>
          <p:grpSpPr>
            <a:xfrm>
              <a:off x="940342" y="821389"/>
              <a:ext cx="497703" cy="483698"/>
              <a:chOff x="794331" y="401591"/>
              <a:chExt cx="516235" cy="501709"/>
            </a:xfrm>
          </p:grpSpPr>
          <p:sp>
            <p:nvSpPr>
              <p:cNvPr id="1116" name="Google Shape;1116;p43"/>
              <p:cNvSpPr/>
              <p:nvPr/>
            </p:nvSpPr>
            <p:spPr>
              <a:xfrm>
                <a:off x="794331" y="401591"/>
                <a:ext cx="516235" cy="501709"/>
              </a:xfrm>
              <a:custGeom>
                <a:avLst/>
                <a:gdLst/>
                <a:ahLst/>
                <a:cxnLst/>
                <a:rect l="l" t="t" r="r" b="b"/>
                <a:pathLst>
                  <a:path w="23420" h="22761" extrusionOk="0">
                    <a:moveTo>
                      <a:pt x="1" y="1"/>
                    </a:moveTo>
                    <a:lnTo>
                      <a:pt x="1" y="22761"/>
                    </a:lnTo>
                    <a:lnTo>
                      <a:pt x="23420" y="22761"/>
                    </a:lnTo>
                    <a:lnTo>
                      <a:pt x="23420"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43"/>
              <p:cNvSpPr/>
              <p:nvPr/>
            </p:nvSpPr>
            <p:spPr>
              <a:xfrm>
                <a:off x="826447" y="497189"/>
                <a:ext cx="452004" cy="373995"/>
              </a:xfrm>
              <a:custGeom>
                <a:avLst/>
                <a:gdLst/>
                <a:ahLst/>
                <a:cxnLst/>
                <a:rect l="l" t="t" r="r" b="b"/>
                <a:pathLst>
                  <a:path w="20506" h="16967" extrusionOk="0">
                    <a:moveTo>
                      <a:pt x="1" y="1"/>
                    </a:moveTo>
                    <a:lnTo>
                      <a:pt x="1" y="16967"/>
                    </a:lnTo>
                    <a:lnTo>
                      <a:pt x="20506" y="16967"/>
                    </a:lnTo>
                    <a:lnTo>
                      <a:pt x="20506" y="1"/>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43"/>
              <p:cNvSpPr/>
              <p:nvPr/>
            </p:nvSpPr>
            <p:spPr>
              <a:xfrm>
                <a:off x="1168304" y="449026"/>
                <a:ext cx="20676" cy="3064"/>
              </a:xfrm>
              <a:custGeom>
                <a:avLst/>
                <a:gdLst/>
                <a:ahLst/>
                <a:cxnLst/>
                <a:rect l="l" t="t" r="r" b="b"/>
                <a:pathLst>
                  <a:path w="938" h="139" extrusionOk="0">
                    <a:moveTo>
                      <a:pt x="1" y="0"/>
                    </a:moveTo>
                    <a:lnTo>
                      <a:pt x="1" y="139"/>
                    </a:lnTo>
                    <a:lnTo>
                      <a:pt x="937" y="139"/>
                    </a:lnTo>
                    <a:lnTo>
                      <a:pt x="93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43"/>
              <p:cNvSpPr/>
              <p:nvPr/>
            </p:nvSpPr>
            <p:spPr>
              <a:xfrm>
                <a:off x="1253961" y="442127"/>
                <a:ext cx="16091" cy="16091"/>
              </a:xfrm>
              <a:custGeom>
                <a:avLst/>
                <a:gdLst/>
                <a:ahLst/>
                <a:cxnLst/>
                <a:rect l="l" t="t" r="r" b="b"/>
                <a:pathLst>
                  <a:path w="730" h="730" extrusionOk="0">
                    <a:moveTo>
                      <a:pt x="660" y="1"/>
                    </a:moveTo>
                    <a:lnTo>
                      <a:pt x="0" y="660"/>
                    </a:lnTo>
                    <a:lnTo>
                      <a:pt x="105" y="729"/>
                    </a:lnTo>
                    <a:lnTo>
                      <a:pt x="729" y="105"/>
                    </a:lnTo>
                    <a:lnTo>
                      <a:pt x="66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43"/>
              <p:cNvSpPr/>
              <p:nvPr/>
            </p:nvSpPr>
            <p:spPr>
              <a:xfrm>
                <a:off x="1211132" y="441377"/>
                <a:ext cx="18383" cy="17612"/>
              </a:xfrm>
              <a:custGeom>
                <a:avLst/>
                <a:gdLst/>
                <a:ahLst/>
                <a:cxnLst/>
                <a:rect l="l" t="t" r="r" b="b"/>
                <a:pathLst>
                  <a:path w="834" h="799" extrusionOk="0">
                    <a:moveTo>
                      <a:pt x="694" y="139"/>
                    </a:moveTo>
                    <a:lnTo>
                      <a:pt x="694" y="659"/>
                    </a:lnTo>
                    <a:lnTo>
                      <a:pt x="139" y="659"/>
                    </a:lnTo>
                    <a:lnTo>
                      <a:pt x="139" y="139"/>
                    </a:lnTo>
                    <a:close/>
                    <a:moveTo>
                      <a:pt x="1" y="0"/>
                    </a:moveTo>
                    <a:lnTo>
                      <a:pt x="1" y="798"/>
                    </a:lnTo>
                    <a:lnTo>
                      <a:pt x="833" y="798"/>
                    </a:lnTo>
                    <a:lnTo>
                      <a:pt x="83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21" name="Google Shape;1121;p43"/>
          <p:cNvGrpSpPr/>
          <p:nvPr/>
        </p:nvGrpSpPr>
        <p:grpSpPr>
          <a:xfrm>
            <a:off x="7345658" y="1809450"/>
            <a:ext cx="313200" cy="313200"/>
            <a:chOff x="2053583" y="3822225"/>
            <a:chExt cx="313200" cy="313200"/>
          </a:xfrm>
        </p:grpSpPr>
        <p:sp>
          <p:nvSpPr>
            <p:cNvPr id="1122" name="Google Shape;1122;p43"/>
            <p:cNvSpPr/>
            <p:nvPr/>
          </p:nvSpPr>
          <p:spPr>
            <a:xfrm>
              <a:off x="2053583" y="3822225"/>
              <a:ext cx="313200" cy="313200"/>
            </a:xfrm>
            <a:prstGeom prst="ellipse">
              <a:avLst/>
            </a:prstGeom>
            <a:solidFill>
              <a:schemeClr val="lt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43"/>
            <p:cNvSpPr/>
            <p:nvPr/>
          </p:nvSpPr>
          <p:spPr>
            <a:xfrm>
              <a:off x="2104128" y="3872769"/>
              <a:ext cx="211800" cy="211800"/>
            </a:xfrm>
            <a:prstGeom prst="mathPlus">
              <a:avLst>
                <a:gd name="adj1" fmla="val 0"/>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24" name="Google Shape;1124;p43"/>
          <p:cNvSpPr/>
          <p:nvPr/>
        </p:nvSpPr>
        <p:spPr>
          <a:xfrm rot="10800000">
            <a:off x="5857916" y="1992010"/>
            <a:ext cx="182971" cy="181271"/>
          </a:xfrm>
          <a:custGeom>
            <a:avLst/>
            <a:gdLst/>
            <a:ahLst/>
            <a:cxnLst/>
            <a:rect l="l" t="t" r="r" b="b"/>
            <a:pathLst>
              <a:path w="3678" h="3644" fill="none" extrusionOk="0">
                <a:moveTo>
                  <a:pt x="3157" y="0"/>
                </a:moveTo>
                <a:lnTo>
                  <a:pt x="1839" y="1319"/>
                </a:lnTo>
                <a:lnTo>
                  <a:pt x="486" y="0"/>
                </a:lnTo>
                <a:lnTo>
                  <a:pt x="0" y="486"/>
                </a:lnTo>
                <a:lnTo>
                  <a:pt x="1319" y="1805"/>
                </a:lnTo>
                <a:lnTo>
                  <a:pt x="0" y="3158"/>
                </a:lnTo>
                <a:lnTo>
                  <a:pt x="486" y="3643"/>
                </a:lnTo>
                <a:lnTo>
                  <a:pt x="1839" y="2325"/>
                </a:lnTo>
                <a:lnTo>
                  <a:pt x="3157" y="3643"/>
                </a:lnTo>
                <a:lnTo>
                  <a:pt x="3678" y="3158"/>
                </a:lnTo>
                <a:lnTo>
                  <a:pt x="2325" y="1805"/>
                </a:lnTo>
                <a:lnTo>
                  <a:pt x="3678" y="486"/>
                </a:lnTo>
                <a:lnTo>
                  <a:pt x="3157" y="0"/>
                </a:lnTo>
                <a:lnTo>
                  <a:pt x="3157" y="0"/>
                </a:lnTo>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25" name="Google Shape;1125;p43"/>
          <p:cNvGrpSpPr/>
          <p:nvPr/>
        </p:nvGrpSpPr>
        <p:grpSpPr>
          <a:xfrm>
            <a:off x="7380738" y="2667762"/>
            <a:ext cx="943213" cy="637439"/>
            <a:chOff x="895750" y="3092090"/>
            <a:chExt cx="831391" cy="561868"/>
          </a:xfrm>
        </p:grpSpPr>
        <p:grpSp>
          <p:nvGrpSpPr>
            <p:cNvPr id="1126" name="Google Shape;1126;p43"/>
            <p:cNvGrpSpPr/>
            <p:nvPr/>
          </p:nvGrpSpPr>
          <p:grpSpPr>
            <a:xfrm>
              <a:off x="1013506" y="3092090"/>
              <a:ext cx="713634" cy="457038"/>
              <a:chOff x="1059431" y="4116790"/>
              <a:chExt cx="713634" cy="457038"/>
            </a:xfrm>
          </p:grpSpPr>
          <p:sp>
            <p:nvSpPr>
              <p:cNvPr id="1127" name="Google Shape;1127;p43"/>
              <p:cNvSpPr/>
              <p:nvPr/>
            </p:nvSpPr>
            <p:spPr>
              <a:xfrm>
                <a:off x="1059431" y="4116790"/>
                <a:ext cx="713620" cy="66310"/>
              </a:xfrm>
              <a:custGeom>
                <a:avLst/>
                <a:gdLst/>
                <a:ahLst/>
                <a:cxnLst/>
                <a:rect l="l" t="t" r="r" b="b"/>
                <a:pathLst>
                  <a:path w="25398" h="2360" extrusionOk="0">
                    <a:moveTo>
                      <a:pt x="1" y="0"/>
                    </a:moveTo>
                    <a:lnTo>
                      <a:pt x="1" y="2359"/>
                    </a:lnTo>
                    <a:lnTo>
                      <a:pt x="25398" y="2359"/>
                    </a:lnTo>
                    <a:lnTo>
                      <a:pt x="25398"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28" name="Google Shape;1128;p43"/>
              <p:cNvGrpSpPr/>
              <p:nvPr/>
            </p:nvGrpSpPr>
            <p:grpSpPr>
              <a:xfrm>
                <a:off x="1724274" y="4137245"/>
                <a:ext cx="24417" cy="23433"/>
                <a:chOff x="1724274" y="4137245"/>
                <a:chExt cx="24417" cy="23433"/>
              </a:xfrm>
            </p:grpSpPr>
            <p:sp>
              <p:nvSpPr>
                <p:cNvPr id="1129" name="Google Shape;1129;p43"/>
                <p:cNvSpPr/>
                <p:nvPr/>
              </p:nvSpPr>
              <p:spPr>
                <a:xfrm>
                  <a:off x="1724274" y="4137245"/>
                  <a:ext cx="24417" cy="23433"/>
                </a:xfrm>
                <a:custGeom>
                  <a:avLst/>
                  <a:gdLst/>
                  <a:ahLst/>
                  <a:cxnLst/>
                  <a:rect l="l" t="t" r="r" b="b"/>
                  <a:pathLst>
                    <a:path w="869" h="834" fill="none" extrusionOk="0">
                      <a:moveTo>
                        <a:pt x="1" y="1"/>
                      </a:moveTo>
                      <a:lnTo>
                        <a:pt x="868" y="833"/>
                      </a:lnTo>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43"/>
                <p:cNvSpPr/>
                <p:nvPr/>
              </p:nvSpPr>
              <p:spPr>
                <a:xfrm>
                  <a:off x="1724274" y="4137245"/>
                  <a:ext cx="24417" cy="23433"/>
                </a:xfrm>
                <a:custGeom>
                  <a:avLst/>
                  <a:gdLst/>
                  <a:ahLst/>
                  <a:cxnLst/>
                  <a:rect l="l" t="t" r="r" b="b"/>
                  <a:pathLst>
                    <a:path w="869" h="834" fill="none" extrusionOk="0">
                      <a:moveTo>
                        <a:pt x="868" y="1"/>
                      </a:moveTo>
                      <a:lnTo>
                        <a:pt x="1" y="833"/>
                      </a:lnTo>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31" name="Google Shape;1131;p43"/>
              <p:cNvSpPr/>
              <p:nvPr/>
            </p:nvSpPr>
            <p:spPr>
              <a:xfrm>
                <a:off x="1059445" y="4183100"/>
                <a:ext cx="713620" cy="390728"/>
              </a:xfrm>
              <a:custGeom>
                <a:avLst/>
                <a:gdLst/>
                <a:ahLst/>
                <a:cxnLst/>
                <a:rect l="l" t="t" r="r" b="b"/>
                <a:pathLst>
                  <a:path w="25398" h="2360" extrusionOk="0">
                    <a:moveTo>
                      <a:pt x="1" y="0"/>
                    </a:moveTo>
                    <a:lnTo>
                      <a:pt x="1" y="2359"/>
                    </a:lnTo>
                    <a:lnTo>
                      <a:pt x="25398" y="2359"/>
                    </a:lnTo>
                    <a:lnTo>
                      <a:pt x="25398"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2" name="Google Shape;1132;p43"/>
            <p:cNvGrpSpPr/>
            <p:nvPr/>
          </p:nvGrpSpPr>
          <p:grpSpPr>
            <a:xfrm>
              <a:off x="895750" y="3196922"/>
              <a:ext cx="713634" cy="457036"/>
              <a:chOff x="8009738" y="538175"/>
              <a:chExt cx="634963" cy="406652"/>
            </a:xfrm>
          </p:grpSpPr>
          <p:sp>
            <p:nvSpPr>
              <p:cNvPr id="1133" name="Google Shape;1133;p43"/>
              <p:cNvSpPr/>
              <p:nvPr/>
            </p:nvSpPr>
            <p:spPr>
              <a:xfrm>
                <a:off x="8009738" y="538175"/>
                <a:ext cx="634950" cy="59000"/>
              </a:xfrm>
              <a:custGeom>
                <a:avLst/>
                <a:gdLst/>
                <a:ahLst/>
                <a:cxnLst/>
                <a:rect l="l" t="t" r="r" b="b"/>
                <a:pathLst>
                  <a:path w="25398" h="2360" extrusionOk="0">
                    <a:moveTo>
                      <a:pt x="1" y="0"/>
                    </a:moveTo>
                    <a:lnTo>
                      <a:pt x="1" y="2359"/>
                    </a:lnTo>
                    <a:lnTo>
                      <a:pt x="25398" y="2359"/>
                    </a:lnTo>
                    <a:lnTo>
                      <a:pt x="25398"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43"/>
              <p:cNvSpPr/>
              <p:nvPr/>
            </p:nvSpPr>
            <p:spPr>
              <a:xfrm>
                <a:off x="8601288" y="556375"/>
                <a:ext cx="21725" cy="20850"/>
              </a:xfrm>
              <a:custGeom>
                <a:avLst/>
                <a:gdLst/>
                <a:ahLst/>
                <a:cxnLst/>
                <a:rect l="l" t="t" r="r" b="b"/>
                <a:pathLst>
                  <a:path w="869" h="834" fill="none" extrusionOk="0">
                    <a:moveTo>
                      <a:pt x="1" y="1"/>
                    </a:moveTo>
                    <a:lnTo>
                      <a:pt x="868" y="833"/>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43"/>
              <p:cNvSpPr/>
              <p:nvPr/>
            </p:nvSpPr>
            <p:spPr>
              <a:xfrm>
                <a:off x="8601288" y="556375"/>
                <a:ext cx="21725" cy="20850"/>
              </a:xfrm>
              <a:custGeom>
                <a:avLst/>
                <a:gdLst/>
                <a:ahLst/>
                <a:cxnLst/>
                <a:rect l="l" t="t" r="r" b="b"/>
                <a:pathLst>
                  <a:path w="869" h="834" fill="none" extrusionOk="0">
                    <a:moveTo>
                      <a:pt x="868" y="1"/>
                    </a:moveTo>
                    <a:lnTo>
                      <a:pt x="1" y="833"/>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43"/>
              <p:cNvSpPr/>
              <p:nvPr/>
            </p:nvSpPr>
            <p:spPr>
              <a:xfrm>
                <a:off x="8009750" y="597175"/>
                <a:ext cx="634950" cy="347652"/>
              </a:xfrm>
              <a:custGeom>
                <a:avLst/>
                <a:gdLst/>
                <a:ahLst/>
                <a:cxnLst/>
                <a:rect l="l" t="t" r="r" b="b"/>
                <a:pathLst>
                  <a:path w="25398" h="2360" extrusionOk="0">
                    <a:moveTo>
                      <a:pt x="1" y="0"/>
                    </a:moveTo>
                    <a:lnTo>
                      <a:pt x="1" y="2359"/>
                    </a:lnTo>
                    <a:lnTo>
                      <a:pt x="25398" y="2359"/>
                    </a:lnTo>
                    <a:lnTo>
                      <a:pt x="25398"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37" name="Google Shape;1137;p43"/>
          <p:cNvGrpSpPr/>
          <p:nvPr/>
        </p:nvGrpSpPr>
        <p:grpSpPr>
          <a:xfrm>
            <a:off x="7716627" y="3787518"/>
            <a:ext cx="271451" cy="488410"/>
            <a:chOff x="8063823" y="2506947"/>
            <a:chExt cx="198009" cy="356296"/>
          </a:xfrm>
        </p:grpSpPr>
        <p:sp>
          <p:nvSpPr>
            <p:cNvPr id="1138" name="Google Shape;1138;p43"/>
            <p:cNvSpPr/>
            <p:nvPr/>
          </p:nvSpPr>
          <p:spPr>
            <a:xfrm>
              <a:off x="8063823" y="2506947"/>
              <a:ext cx="198009" cy="39628"/>
            </a:xfrm>
            <a:custGeom>
              <a:avLst/>
              <a:gdLst/>
              <a:ahLst/>
              <a:cxnLst/>
              <a:rect l="l" t="t" r="r" b="b"/>
              <a:pathLst>
                <a:path w="4512" h="903" extrusionOk="0">
                  <a:moveTo>
                    <a:pt x="1" y="0"/>
                  </a:moveTo>
                  <a:lnTo>
                    <a:pt x="1" y="902"/>
                  </a:lnTo>
                  <a:lnTo>
                    <a:pt x="4511" y="902"/>
                  </a:lnTo>
                  <a:lnTo>
                    <a:pt x="4511"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43"/>
            <p:cNvSpPr/>
            <p:nvPr/>
          </p:nvSpPr>
          <p:spPr>
            <a:xfrm>
              <a:off x="8063823" y="2823615"/>
              <a:ext cx="198009" cy="39628"/>
            </a:xfrm>
            <a:custGeom>
              <a:avLst/>
              <a:gdLst/>
              <a:ahLst/>
              <a:cxnLst/>
              <a:rect l="l" t="t" r="r" b="b"/>
              <a:pathLst>
                <a:path w="4512" h="903" extrusionOk="0">
                  <a:moveTo>
                    <a:pt x="1" y="1"/>
                  </a:moveTo>
                  <a:lnTo>
                    <a:pt x="1" y="903"/>
                  </a:lnTo>
                  <a:lnTo>
                    <a:pt x="4511" y="903"/>
                  </a:lnTo>
                  <a:lnTo>
                    <a:pt x="4511" y="1"/>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43"/>
            <p:cNvSpPr/>
            <p:nvPr/>
          </p:nvSpPr>
          <p:spPr>
            <a:xfrm>
              <a:off x="8082122" y="2546531"/>
              <a:ext cx="159917" cy="275642"/>
            </a:xfrm>
            <a:custGeom>
              <a:avLst/>
              <a:gdLst/>
              <a:ahLst/>
              <a:cxnLst/>
              <a:rect l="l" t="t" r="r" b="b"/>
              <a:pathLst>
                <a:path w="3644" h="6281" extrusionOk="0">
                  <a:moveTo>
                    <a:pt x="0" y="0"/>
                  </a:moveTo>
                  <a:lnTo>
                    <a:pt x="0" y="1735"/>
                  </a:lnTo>
                  <a:lnTo>
                    <a:pt x="1214" y="2915"/>
                  </a:lnTo>
                  <a:lnTo>
                    <a:pt x="1214" y="3366"/>
                  </a:lnTo>
                  <a:lnTo>
                    <a:pt x="0" y="4511"/>
                  </a:lnTo>
                  <a:lnTo>
                    <a:pt x="0" y="6280"/>
                  </a:lnTo>
                  <a:lnTo>
                    <a:pt x="3643" y="6280"/>
                  </a:lnTo>
                  <a:lnTo>
                    <a:pt x="3643" y="4511"/>
                  </a:lnTo>
                  <a:lnTo>
                    <a:pt x="2463" y="3366"/>
                  </a:lnTo>
                  <a:lnTo>
                    <a:pt x="2463" y="2915"/>
                  </a:lnTo>
                  <a:lnTo>
                    <a:pt x="3643" y="1735"/>
                  </a:lnTo>
                  <a:lnTo>
                    <a:pt x="3643"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43"/>
            <p:cNvSpPr/>
            <p:nvPr/>
          </p:nvSpPr>
          <p:spPr>
            <a:xfrm>
              <a:off x="8086686" y="2756648"/>
              <a:ext cx="152281" cy="65520"/>
            </a:xfrm>
            <a:custGeom>
              <a:avLst/>
              <a:gdLst/>
              <a:ahLst/>
              <a:cxnLst/>
              <a:rect l="l" t="t" r="r" b="b"/>
              <a:pathLst>
                <a:path w="3470" h="1493" extrusionOk="0">
                  <a:moveTo>
                    <a:pt x="1527" y="0"/>
                  </a:moveTo>
                  <a:lnTo>
                    <a:pt x="0" y="1492"/>
                  </a:lnTo>
                  <a:lnTo>
                    <a:pt x="3470" y="1492"/>
                  </a:lnTo>
                  <a:lnTo>
                    <a:pt x="19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43"/>
            <p:cNvSpPr/>
            <p:nvPr/>
          </p:nvSpPr>
          <p:spPr>
            <a:xfrm>
              <a:off x="8086686" y="2756648"/>
              <a:ext cx="152281" cy="65520"/>
            </a:xfrm>
            <a:custGeom>
              <a:avLst/>
              <a:gdLst/>
              <a:ahLst/>
              <a:cxnLst/>
              <a:rect l="l" t="t" r="r" b="b"/>
              <a:pathLst>
                <a:path w="3470" h="1493" fill="none" extrusionOk="0">
                  <a:moveTo>
                    <a:pt x="1527" y="0"/>
                  </a:moveTo>
                  <a:lnTo>
                    <a:pt x="0" y="1492"/>
                  </a:lnTo>
                  <a:lnTo>
                    <a:pt x="3470" y="1492"/>
                  </a:lnTo>
                  <a:lnTo>
                    <a:pt x="194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43"/>
            <p:cNvSpPr/>
            <p:nvPr/>
          </p:nvSpPr>
          <p:spPr>
            <a:xfrm>
              <a:off x="8153654" y="2726192"/>
              <a:ext cx="18344" cy="19836"/>
            </a:xfrm>
            <a:custGeom>
              <a:avLst/>
              <a:gdLst/>
              <a:ahLst/>
              <a:cxnLst/>
              <a:rect l="l" t="t" r="r" b="b"/>
              <a:pathLst>
                <a:path w="418" h="452" extrusionOk="0">
                  <a:moveTo>
                    <a:pt x="1" y="0"/>
                  </a:moveTo>
                  <a:lnTo>
                    <a:pt x="1" y="451"/>
                  </a:lnTo>
                  <a:lnTo>
                    <a:pt x="417" y="451"/>
                  </a:lnTo>
                  <a:lnTo>
                    <a:pt x="41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43"/>
            <p:cNvSpPr/>
            <p:nvPr/>
          </p:nvSpPr>
          <p:spPr>
            <a:xfrm>
              <a:off x="8153654" y="2698765"/>
              <a:ext cx="18344" cy="19836"/>
            </a:xfrm>
            <a:custGeom>
              <a:avLst/>
              <a:gdLst/>
              <a:ahLst/>
              <a:cxnLst/>
              <a:rect l="l" t="t" r="r" b="b"/>
              <a:pathLst>
                <a:path w="418" h="452" extrusionOk="0">
                  <a:moveTo>
                    <a:pt x="1" y="1"/>
                  </a:moveTo>
                  <a:lnTo>
                    <a:pt x="1" y="452"/>
                  </a:lnTo>
                  <a:lnTo>
                    <a:pt x="417" y="452"/>
                  </a:lnTo>
                  <a:lnTo>
                    <a:pt x="41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43"/>
            <p:cNvSpPr/>
            <p:nvPr/>
          </p:nvSpPr>
          <p:spPr>
            <a:xfrm>
              <a:off x="8124734" y="2628726"/>
              <a:ext cx="74648" cy="27472"/>
            </a:xfrm>
            <a:custGeom>
              <a:avLst/>
              <a:gdLst/>
              <a:ahLst/>
              <a:cxnLst/>
              <a:rect l="l" t="t" r="r" b="b"/>
              <a:pathLst>
                <a:path w="1701" h="626" extrusionOk="0">
                  <a:moveTo>
                    <a:pt x="1" y="1"/>
                  </a:moveTo>
                  <a:lnTo>
                    <a:pt x="660" y="625"/>
                  </a:lnTo>
                  <a:lnTo>
                    <a:pt x="1076" y="625"/>
                  </a:lnTo>
                  <a:lnTo>
                    <a:pt x="17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6" name="Google Shape;1146;p43"/>
          <p:cNvGrpSpPr/>
          <p:nvPr/>
        </p:nvGrpSpPr>
        <p:grpSpPr>
          <a:xfrm>
            <a:off x="6328267" y="2122662"/>
            <a:ext cx="637467" cy="637467"/>
            <a:chOff x="1526703" y="2379293"/>
            <a:chExt cx="385200" cy="385200"/>
          </a:xfrm>
        </p:grpSpPr>
        <p:sp>
          <p:nvSpPr>
            <p:cNvPr id="1147" name="Google Shape;1147;p43"/>
            <p:cNvSpPr/>
            <p:nvPr/>
          </p:nvSpPr>
          <p:spPr>
            <a:xfrm rot="2700000">
              <a:off x="1583115" y="2435704"/>
              <a:ext cx="272378" cy="272378"/>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43"/>
            <p:cNvSpPr/>
            <p:nvPr/>
          </p:nvSpPr>
          <p:spPr>
            <a:xfrm rot="2700000">
              <a:off x="1627238" y="2479547"/>
              <a:ext cx="184131" cy="184131"/>
            </a:xfrm>
            <a:prstGeom prst="mathPlus">
              <a:avLst>
                <a:gd name="adj1" fmla="val 0"/>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49" name="Google Shape;1149;p43"/>
          <p:cNvSpPr/>
          <p:nvPr/>
        </p:nvSpPr>
        <p:spPr>
          <a:xfrm rot="10800000">
            <a:off x="873457" y="538167"/>
            <a:ext cx="358302" cy="354998"/>
          </a:xfrm>
          <a:custGeom>
            <a:avLst/>
            <a:gdLst/>
            <a:ahLst/>
            <a:cxnLst/>
            <a:rect l="l" t="t" r="r" b="b"/>
            <a:pathLst>
              <a:path w="3678" h="3644" fill="none" extrusionOk="0">
                <a:moveTo>
                  <a:pt x="3157" y="0"/>
                </a:moveTo>
                <a:lnTo>
                  <a:pt x="1839" y="1319"/>
                </a:lnTo>
                <a:lnTo>
                  <a:pt x="486" y="0"/>
                </a:lnTo>
                <a:lnTo>
                  <a:pt x="0" y="486"/>
                </a:lnTo>
                <a:lnTo>
                  <a:pt x="1319" y="1805"/>
                </a:lnTo>
                <a:lnTo>
                  <a:pt x="0" y="3158"/>
                </a:lnTo>
                <a:lnTo>
                  <a:pt x="486" y="3643"/>
                </a:lnTo>
                <a:lnTo>
                  <a:pt x="1839" y="2325"/>
                </a:lnTo>
                <a:lnTo>
                  <a:pt x="3157" y="3643"/>
                </a:lnTo>
                <a:lnTo>
                  <a:pt x="3678" y="3158"/>
                </a:lnTo>
                <a:lnTo>
                  <a:pt x="2325" y="1805"/>
                </a:lnTo>
                <a:lnTo>
                  <a:pt x="3678" y="486"/>
                </a:lnTo>
                <a:lnTo>
                  <a:pt x="3157" y="0"/>
                </a:lnTo>
                <a:lnTo>
                  <a:pt x="3157" y="0"/>
                </a:lnTo>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4736380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3467"/>
        <p:cNvGrpSpPr/>
        <p:nvPr/>
      </p:nvGrpSpPr>
      <p:grpSpPr>
        <a:xfrm>
          <a:off x="0" y="0"/>
          <a:ext cx="0" cy="0"/>
          <a:chOff x="0" y="0"/>
          <a:chExt cx="0" cy="0"/>
        </a:xfrm>
      </p:grpSpPr>
      <p:sp>
        <p:nvSpPr>
          <p:cNvPr id="3468" name="Google Shape;3468;p67"/>
          <p:cNvSpPr txBox="1">
            <a:spLocks noGrp="1"/>
          </p:cNvSpPr>
          <p:nvPr>
            <p:ph type="title"/>
          </p:nvPr>
        </p:nvSpPr>
        <p:spPr>
          <a:xfrm>
            <a:off x="1396621" y="448992"/>
            <a:ext cx="63438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ADVANTAGES</a:t>
            </a:r>
            <a:endParaRPr dirty="0"/>
          </a:p>
        </p:txBody>
      </p:sp>
      <p:sp>
        <p:nvSpPr>
          <p:cNvPr id="3469" name="Google Shape;3469;p67"/>
          <p:cNvSpPr/>
          <p:nvPr/>
        </p:nvSpPr>
        <p:spPr>
          <a:xfrm>
            <a:off x="1723644" y="1168303"/>
            <a:ext cx="5842800" cy="4713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67"/>
          <p:cNvSpPr txBox="1">
            <a:spLocks noGrp="1"/>
          </p:cNvSpPr>
          <p:nvPr>
            <p:ph type="title" idx="4294967295"/>
          </p:nvPr>
        </p:nvSpPr>
        <p:spPr>
          <a:xfrm>
            <a:off x="1655085" y="1095753"/>
            <a:ext cx="5842800" cy="4713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US" sz="2200" dirty="0">
                <a:latin typeface="Raleway"/>
                <a:ea typeface="Raleway"/>
                <a:cs typeface="Raleway"/>
                <a:sym typeface="Raleway"/>
              </a:rPr>
              <a:t>Simplicity</a:t>
            </a:r>
          </a:p>
        </p:txBody>
      </p:sp>
      <p:sp>
        <p:nvSpPr>
          <p:cNvPr id="3472" name="Google Shape;3472;p67"/>
          <p:cNvSpPr/>
          <p:nvPr/>
        </p:nvSpPr>
        <p:spPr>
          <a:xfrm>
            <a:off x="1723644" y="2070129"/>
            <a:ext cx="5842800" cy="4713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67"/>
          <p:cNvSpPr txBox="1">
            <a:spLocks noGrp="1"/>
          </p:cNvSpPr>
          <p:nvPr>
            <p:ph type="title" idx="4294967295"/>
          </p:nvPr>
        </p:nvSpPr>
        <p:spPr>
          <a:xfrm>
            <a:off x="1655085" y="2000629"/>
            <a:ext cx="5842800" cy="4713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US" sz="2200" dirty="0">
                <a:latin typeface="Raleway"/>
                <a:ea typeface="Raleway"/>
                <a:cs typeface="Raleway"/>
                <a:sym typeface="Raleway"/>
              </a:rPr>
              <a:t>Correctness</a:t>
            </a:r>
          </a:p>
        </p:txBody>
      </p:sp>
      <p:sp>
        <p:nvSpPr>
          <p:cNvPr id="3475" name="Google Shape;3475;p67"/>
          <p:cNvSpPr/>
          <p:nvPr/>
        </p:nvSpPr>
        <p:spPr>
          <a:xfrm>
            <a:off x="1723644" y="3099310"/>
            <a:ext cx="5842800" cy="4713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67"/>
          <p:cNvSpPr txBox="1">
            <a:spLocks noGrp="1"/>
          </p:cNvSpPr>
          <p:nvPr>
            <p:ph type="title" idx="4294967295"/>
          </p:nvPr>
        </p:nvSpPr>
        <p:spPr>
          <a:xfrm>
            <a:off x="1655085" y="3032860"/>
            <a:ext cx="5842800" cy="4713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US" sz="2200" dirty="0">
                <a:latin typeface="Raleway"/>
                <a:ea typeface="Raleway"/>
                <a:cs typeface="Raleway"/>
                <a:sym typeface="Raleway"/>
              </a:rPr>
              <a:t>Versatility</a:t>
            </a:r>
          </a:p>
        </p:txBody>
      </p:sp>
      <p:grpSp>
        <p:nvGrpSpPr>
          <p:cNvPr id="3478" name="Google Shape;3478;p67"/>
          <p:cNvGrpSpPr/>
          <p:nvPr/>
        </p:nvGrpSpPr>
        <p:grpSpPr>
          <a:xfrm flipH="1">
            <a:off x="7840740" y="4012558"/>
            <a:ext cx="657928" cy="796353"/>
            <a:chOff x="854872" y="593529"/>
            <a:chExt cx="605939" cy="733425"/>
          </a:xfrm>
        </p:grpSpPr>
        <p:grpSp>
          <p:nvGrpSpPr>
            <p:cNvPr id="3479" name="Google Shape;3479;p67"/>
            <p:cNvGrpSpPr/>
            <p:nvPr/>
          </p:nvGrpSpPr>
          <p:grpSpPr>
            <a:xfrm>
              <a:off x="854872" y="749504"/>
              <a:ext cx="444014" cy="577450"/>
              <a:chOff x="2255047" y="690567"/>
              <a:chExt cx="444014" cy="577450"/>
            </a:xfrm>
          </p:grpSpPr>
          <p:sp>
            <p:nvSpPr>
              <p:cNvPr id="3480" name="Google Shape;3480;p67"/>
              <p:cNvSpPr/>
              <p:nvPr/>
            </p:nvSpPr>
            <p:spPr>
              <a:xfrm>
                <a:off x="2255047" y="690567"/>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67"/>
              <p:cNvSpPr/>
              <p:nvPr/>
            </p:nvSpPr>
            <p:spPr>
              <a:xfrm>
                <a:off x="2588630" y="690567"/>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482" name="Google Shape;3482;p67"/>
              <p:cNvCxnSpPr/>
              <p:nvPr/>
            </p:nvCxnSpPr>
            <p:spPr>
              <a:xfrm>
                <a:off x="2320463" y="924475"/>
                <a:ext cx="313200" cy="0"/>
              </a:xfrm>
              <a:prstGeom prst="straightConnector1">
                <a:avLst/>
              </a:prstGeom>
              <a:noFill/>
              <a:ln w="9525" cap="flat" cmpd="sng">
                <a:solidFill>
                  <a:schemeClr val="dk1"/>
                </a:solidFill>
                <a:prstDash val="solid"/>
                <a:round/>
                <a:headEnd type="none" w="med" len="med"/>
                <a:tailEnd type="none" w="med" len="med"/>
              </a:ln>
            </p:spPr>
          </p:cxnSp>
          <p:cxnSp>
            <p:nvCxnSpPr>
              <p:cNvPr id="3483" name="Google Shape;3483;p67"/>
              <p:cNvCxnSpPr/>
              <p:nvPr/>
            </p:nvCxnSpPr>
            <p:spPr>
              <a:xfrm>
                <a:off x="2320463" y="979300"/>
                <a:ext cx="313200" cy="0"/>
              </a:xfrm>
              <a:prstGeom prst="straightConnector1">
                <a:avLst/>
              </a:prstGeom>
              <a:noFill/>
              <a:ln w="9525" cap="flat" cmpd="sng">
                <a:solidFill>
                  <a:schemeClr val="dk1"/>
                </a:solidFill>
                <a:prstDash val="solid"/>
                <a:round/>
                <a:headEnd type="none" w="med" len="med"/>
                <a:tailEnd type="none" w="med" len="med"/>
              </a:ln>
            </p:spPr>
          </p:cxnSp>
          <p:cxnSp>
            <p:nvCxnSpPr>
              <p:cNvPr id="3484" name="Google Shape;3484;p67"/>
              <p:cNvCxnSpPr/>
              <p:nvPr/>
            </p:nvCxnSpPr>
            <p:spPr>
              <a:xfrm>
                <a:off x="2320463" y="1031550"/>
                <a:ext cx="313200" cy="0"/>
              </a:xfrm>
              <a:prstGeom prst="straightConnector1">
                <a:avLst/>
              </a:prstGeom>
              <a:noFill/>
              <a:ln w="9525" cap="flat" cmpd="sng">
                <a:solidFill>
                  <a:schemeClr val="dk1"/>
                </a:solidFill>
                <a:prstDash val="solid"/>
                <a:round/>
                <a:headEnd type="none" w="med" len="med"/>
                <a:tailEnd type="none" w="med" len="med"/>
              </a:ln>
            </p:spPr>
          </p:cxnSp>
        </p:grpSp>
        <p:grpSp>
          <p:nvGrpSpPr>
            <p:cNvPr id="3485" name="Google Shape;3485;p67"/>
            <p:cNvGrpSpPr/>
            <p:nvPr/>
          </p:nvGrpSpPr>
          <p:grpSpPr>
            <a:xfrm>
              <a:off x="935835" y="671517"/>
              <a:ext cx="444014" cy="577450"/>
              <a:chOff x="2255047" y="690567"/>
              <a:chExt cx="444014" cy="577450"/>
            </a:xfrm>
          </p:grpSpPr>
          <p:sp>
            <p:nvSpPr>
              <p:cNvPr id="3486" name="Google Shape;3486;p67"/>
              <p:cNvSpPr/>
              <p:nvPr/>
            </p:nvSpPr>
            <p:spPr>
              <a:xfrm>
                <a:off x="2255047" y="690567"/>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67"/>
              <p:cNvSpPr/>
              <p:nvPr/>
            </p:nvSpPr>
            <p:spPr>
              <a:xfrm>
                <a:off x="2588630" y="690567"/>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488" name="Google Shape;3488;p67"/>
              <p:cNvCxnSpPr/>
              <p:nvPr/>
            </p:nvCxnSpPr>
            <p:spPr>
              <a:xfrm>
                <a:off x="2320463" y="924475"/>
                <a:ext cx="313200" cy="0"/>
              </a:xfrm>
              <a:prstGeom prst="straightConnector1">
                <a:avLst/>
              </a:prstGeom>
              <a:noFill/>
              <a:ln w="9525" cap="flat" cmpd="sng">
                <a:solidFill>
                  <a:schemeClr val="dk1"/>
                </a:solidFill>
                <a:prstDash val="solid"/>
                <a:round/>
                <a:headEnd type="none" w="med" len="med"/>
                <a:tailEnd type="none" w="med" len="med"/>
              </a:ln>
            </p:spPr>
          </p:cxnSp>
          <p:cxnSp>
            <p:nvCxnSpPr>
              <p:cNvPr id="3489" name="Google Shape;3489;p67"/>
              <p:cNvCxnSpPr/>
              <p:nvPr/>
            </p:nvCxnSpPr>
            <p:spPr>
              <a:xfrm>
                <a:off x="2320463" y="979300"/>
                <a:ext cx="313200" cy="0"/>
              </a:xfrm>
              <a:prstGeom prst="straightConnector1">
                <a:avLst/>
              </a:prstGeom>
              <a:noFill/>
              <a:ln w="9525" cap="flat" cmpd="sng">
                <a:solidFill>
                  <a:schemeClr val="dk1"/>
                </a:solidFill>
                <a:prstDash val="solid"/>
                <a:round/>
                <a:headEnd type="none" w="med" len="med"/>
                <a:tailEnd type="none" w="med" len="med"/>
              </a:ln>
            </p:spPr>
          </p:cxnSp>
          <p:cxnSp>
            <p:nvCxnSpPr>
              <p:cNvPr id="3490" name="Google Shape;3490;p67"/>
              <p:cNvCxnSpPr/>
              <p:nvPr/>
            </p:nvCxnSpPr>
            <p:spPr>
              <a:xfrm>
                <a:off x="2320463" y="1031550"/>
                <a:ext cx="313200" cy="0"/>
              </a:xfrm>
              <a:prstGeom prst="straightConnector1">
                <a:avLst/>
              </a:prstGeom>
              <a:noFill/>
              <a:ln w="9525" cap="flat" cmpd="sng">
                <a:solidFill>
                  <a:schemeClr val="dk1"/>
                </a:solidFill>
                <a:prstDash val="solid"/>
                <a:round/>
                <a:headEnd type="none" w="med" len="med"/>
                <a:tailEnd type="none" w="med" len="med"/>
              </a:ln>
            </p:spPr>
          </p:cxnSp>
        </p:grpSp>
        <p:grpSp>
          <p:nvGrpSpPr>
            <p:cNvPr id="3491" name="Google Shape;3491;p67"/>
            <p:cNvGrpSpPr/>
            <p:nvPr/>
          </p:nvGrpSpPr>
          <p:grpSpPr>
            <a:xfrm>
              <a:off x="1016797" y="593529"/>
              <a:ext cx="444014" cy="577450"/>
              <a:chOff x="2255047" y="690567"/>
              <a:chExt cx="444014" cy="577450"/>
            </a:xfrm>
          </p:grpSpPr>
          <p:sp>
            <p:nvSpPr>
              <p:cNvPr id="3492" name="Google Shape;3492;p67"/>
              <p:cNvSpPr/>
              <p:nvPr/>
            </p:nvSpPr>
            <p:spPr>
              <a:xfrm>
                <a:off x="2255047" y="690567"/>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67"/>
              <p:cNvSpPr/>
              <p:nvPr/>
            </p:nvSpPr>
            <p:spPr>
              <a:xfrm>
                <a:off x="2588630" y="690567"/>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494" name="Google Shape;3494;p67"/>
              <p:cNvCxnSpPr/>
              <p:nvPr/>
            </p:nvCxnSpPr>
            <p:spPr>
              <a:xfrm>
                <a:off x="2320463" y="924475"/>
                <a:ext cx="313200" cy="0"/>
              </a:xfrm>
              <a:prstGeom prst="straightConnector1">
                <a:avLst/>
              </a:prstGeom>
              <a:noFill/>
              <a:ln w="9525" cap="flat" cmpd="sng">
                <a:solidFill>
                  <a:schemeClr val="dk1"/>
                </a:solidFill>
                <a:prstDash val="solid"/>
                <a:round/>
                <a:headEnd type="none" w="med" len="med"/>
                <a:tailEnd type="none" w="med" len="med"/>
              </a:ln>
            </p:spPr>
          </p:cxnSp>
          <p:cxnSp>
            <p:nvCxnSpPr>
              <p:cNvPr id="3495" name="Google Shape;3495;p67"/>
              <p:cNvCxnSpPr/>
              <p:nvPr/>
            </p:nvCxnSpPr>
            <p:spPr>
              <a:xfrm>
                <a:off x="2320463" y="979300"/>
                <a:ext cx="313200" cy="0"/>
              </a:xfrm>
              <a:prstGeom prst="straightConnector1">
                <a:avLst/>
              </a:prstGeom>
              <a:noFill/>
              <a:ln w="9525" cap="flat" cmpd="sng">
                <a:solidFill>
                  <a:schemeClr val="dk1"/>
                </a:solidFill>
                <a:prstDash val="solid"/>
                <a:round/>
                <a:headEnd type="none" w="med" len="med"/>
                <a:tailEnd type="none" w="med" len="med"/>
              </a:ln>
            </p:spPr>
          </p:cxnSp>
          <p:cxnSp>
            <p:nvCxnSpPr>
              <p:cNvPr id="3496" name="Google Shape;3496;p67"/>
              <p:cNvCxnSpPr/>
              <p:nvPr/>
            </p:nvCxnSpPr>
            <p:spPr>
              <a:xfrm>
                <a:off x="2320463" y="1031550"/>
                <a:ext cx="313200" cy="0"/>
              </a:xfrm>
              <a:prstGeom prst="straightConnector1">
                <a:avLst/>
              </a:prstGeom>
              <a:noFill/>
              <a:ln w="9525" cap="flat" cmpd="sng">
                <a:solidFill>
                  <a:schemeClr val="dk1"/>
                </a:solidFill>
                <a:prstDash val="solid"/>
                <a:round/>
                <a:headEnd type="none" w="med" len="med"/>
                <a:tailEnd type="none" w="med" len="med"/>
              </a:ln>
            </p:spPr>
          </p:cxnSp>
        </p:grpSp>
      </p:grpSp>
      <p:grpSp>
        <p:nvGrpSpPr>
          <p:cNvPr id="3497" name="Google Shape;3497;p67"/>
          <p:cNvGrpSpPr/>
          <p:nvPr/>
        </p:nvGrpSpPr>
        <p:grpSpPr>
          <a:xfrm>
            <a:off x="711992" y="538169"/>
            <a:ext cx="900329" cy="502601"/>
            <a:chOff x="712033" y="418995"/>
            <a:chExt cx="1064093" cy="594021"/>
          </a:xfrm>
        </p:grpSpPr>
        <p:grpSp>
          <p:nvGrpSpPr>
            <p:cNvPr id="3498" name="Google Shape;3498;p67"/>
            <p:cNvGrpSpPr/>
            <p:nvPr/>
          </p:nvGrpSpPr>
          <p:grpSpPr>
            <a:xfrm>
              <a:off x="712033" y="418995"/>
              <a:ext cx="877878" cy="594021"/>
              <a:chOff x="881421" y="586095"/>
              <a:chExt cx="919147" cy="621946"/>
            </a:xfrm>
          </p:grpSpPr>
          <p:grpSp>
            <p:nvGrpSpPr>
              <p:cNvPr id="3499" name="Google Shape;3499;p67"/>
              <p:cNvGrpSpPr/>
              <p:nvPr/>
            </p:nvGrpSpPr>
            <p:grpSpPr>
              <a:xfrm>
                <a:off x="881421" y="586095"/>
                <a:ext cx="919147" cy="621946"/>
                <a:chOff x="1023977" y="757514"/>
                <a:chExt cx="1105010" cy="747711"/>
              </a:xfrm>
            </p:grpSpPr>
            <p:grpSp>
              <p:nvGrpSpPr>
                <p:cNvPr id="3500" name="Google Shape;3500;p67"/>
                <p:cNvGrpSpPr/>
                <p:nvPr/>
              </p:nvGrpSpPr>
              <p:grpSpPr>
                <a:xfrm>
                  <a:off x="1023977" y="871814"/>
                  <a:ext cx="1019285" cy="633411"/>
                  <a:chOff x="893025" y="871800"/>
                  <a:chExt cx="1150175" cy="714750"/>
                </a:xfrm>
              </p:grpSpPr>
              <p:sp>
                <p:nvSpPr>
                  <p:cNvPr id="3501" name="Google Shape;3501;p67"/>
                  <p:cNvSpPr/>
                  <p:nvPr/>
                </p:nvSpPr>
                <p:spPr>
                  <a:xfrm>
                    <a:off x="893025" y="871800"/>
                    <a:ext cx="1150175" cy="714750"/>
                  </a:xfrm>
                  <a:custGeom>
                    <a:avLst/>
                    <a:gdLst/>
                    <a:ahLst/>
                    <a:cxnLst/>
                    <a:rect l="l" t="t" r="r" b="b"/>
                    <a:pathLst>
                      <a:path w="46007" h="28590" extrusionOk="0">
                        <a:moveTo>
                          <a:pt x="1" y="0"/>
                        </a:moveTo>
                        <a:lnTo>
                          <a:pt x="1" y="28589"/>
                        </a:lnTo>
                        <a:lnTo>
                          <a:pt x="46007" y="28589"/>
                        </a:lnTo>
                        <a:lnTo>
                          <a:pt x="46007"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67"/>
                  <p:cNvSpPr/>
                  <p:nvPr/>
                </p:nvSpPr>
                <p:spPr>
                  <a:xfrm>
                    <a:off x="893025" y="871800"/>
                    <a:ext cx="1150175" cy="128298"/>
                  </a:xfrm>
                  <a:custGeom>
                    <a:avLst/>
                    <a:gdLst/>
                    <a:ahLst/>
                    <a:cxnLst/>
                    <a:rect l="l" t="t" r="r" b="b"/>
                    <a:pathLst>
                      <a:path w="46007" h="28590" extrusionOk="0">
                        <a:moveTo>
                          <a:pt x="1" y="0"/>
                        </a:moveTo>
                        <a:lnTo>
                          <a:pt x="1" y="28589"/>
                        </a:lnTo>
                        <a:lnTo>
                          <a:pt x="46007" y="28589"/>
                        </a:lnTo>
                        <a:lnTo>
                          <a:pt x="46007"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67"/>
                  <p:cNvSpPr/>
                  <p:nvPr/>
                </p:nvSpPr>
                <p:spPr>
                  <a:xfrm>
                    <a:off x="1968575" y="913425"/>
                    <a:ext cx="42550" cy="42525"/>
                  </a:xfrm>
                  <a:custGeom>
                    <a:avLst/>
                    <a:gdLst/>
                    <a:ahLst/>
                    <a:cxnLst/>
                    <a:rect l="l" t="t" r="r" b="b"/>
                    <a:pathLst>
                      <a:path w="1702" h="1701" extrusionOk="0">
                        <a:moveTo>
                          <a:pt x="105" y="1"/>
                        </a:moveTo>
                        <a:lnTo>
                          <a:pt x="36" y="35"/>
                        </a:lnTo>
                        <a:lnTo>
                          <a:pt x="1" y="139"/>
                        </a:lnTo>
                        <a:lnTo>
                          <a:pt x="36" y="209"/>
                        </a:lnTo>
                        <a:lnTo>
                          <a:pt x="660" y="868"/>
                        </a:lnTo>
                        <a:lnTo>
                          <a:pt x="36" y="1493"/>
                        </a:lnTo>
                        <a:lnTo>
                          <a:pt x="1" y="1597"/>
                        </a:lnTo>
                        <a:lnTo>
                          <a:pt x="36" y="1666"/>
                        </a:lnTo>
                        <a:lnTo>
                          <a:pt x="105" y="1701"/>
                        </a:lnTo>
                        <a:lnTo>
                          <a:pt x="209" y="1666"/>
                        </a:lnTo>
                        <a:lnTo>
                          <a:pt x="834" y="1041"/>
                        </a:lnTo>
                        <a:lnTo>
                          <a:pt x="1493" y="1666"/>
                        </a:lnTo>
                        <a:lnTo>
                          <a:pt x="1562" y="1701"/>
                        </a:lnTo>
                        <a:lnTo>
                          <a:pt x="1666" y="1666"/>
                        </a:lnTo>
                        <a:lnTo>
                          <a:pt x="1701" y="1597"/>
                        </a:lnTo>
                        <a:lnTo>
                          <a:pt x="1666" y="1493"/>
                        </a:lnTo>
                        <a:lnTo>
                          <a:pt x="1007" y="868"/>
                        </a:lnTo>
                        <a:lnTo>
                          <a:pt x="1666" y="209"/>
                        </a:lnTo>
                        <a:lnTo>
                          <a:pt x="1701" y="139"/>
                        </a:lnTo>
                        <a:lnTo>
                          <a:pt x="1666" y="35"/>
                        </a:lnTo>
                        <a:lnTo>
                          <a:pt x="1562" y="1"/>
                        </a:lnTo>
                        <a:lnTo>
                          <a:pt x="1493" y="35"/>
                        </a:lnTo>
                        <a:lnTo>
                          <a:pt x="834" y="695"/>
                        </a:lnTo>
                        <a:lnTo>
                          <a:pt x="209" y="35"/>
                        </a:lnTo>
                        <a:lnTo>
                          <a:pt x="10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67"/>
                  <p:cNvSpPr/>
                  <p:nvPr/>
                </p:nvSpPr>
                <p:spPr>
                  <a:xfrm>
                    <a:off x="1880125" y="910825"/>
                    <a:ext cx="48575" cy="48600"/>
                  </a:xfrm>
                  <a:custGeom>
                    <a:avLst/>
                    <a:gdLst/>
                    <a:ahLst/>
                    <a:cxnLst/>
                    <a:rect l="l" t="t" r="r" b="b"/>
                    <a:pathLst>
                      <a:path w="1943" h="1944" extrusionOk="0">
                        <a:moveTo>
                          <a:pt x="1700" y="243"/>
                        </a:moveTo>
                        <a:lnTo>
                          <a:pt x="1700" y="1701"/>
                        </a:lnTo>
                        <a:lnTo>
                          <a:pt x="243" y="1701"/>
                        </a:lnTo>
                        <a:lnTo>
                          <a:pt x="243" y="243"/>
                        </a:lnTo>
                        <a:close/>
                        <a:moveTo>
                          <a:pt x="0" y="1"/>
                        </a:moveTo>
                        <a:lnTo>
                          <a:pt x="0" y="1943"/>
                        </a:lnTo>
                        <a:lnTo>
                          <a:pt x="1943" y="1943"/>
                        </a:lnTo>
                        <a:lnTo>
                          <a:pt x="19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67"/>
                  <p:cNvSpPr/>
                  <p:nvPr/>
                </p:nvSpPr>
                <p:spPr>
                  <a:xfrm>
                    <a:off x="1800325" y="935125"/>
                    <a:ext cx="48600" cy="6075"/>
                  </a:xfrm>
                  <a:custGeom>
                    <a:avLst/>
                    <a:gdLst/>
                    <a:ahLst/>
                    <a:cxnLst/>
                    <a:rect l="l" t="t" r="r" b="b"/>
                    <a:pathLst>
                      <a:path w="1944" h="243" extrusionOk="0">
                        <a:moveTo>
                          <a:pt x="104" y="0"/>
                        </a:moveTo>
                        <a:lnTo>
                          <a:pt x="35" y="35"/>
                        </a:lnTo>
                        <a:lnTo>
                          <a:pt x="0" y="139"/>
                        </a:lnTo>
                        <a:lnTo>
                          <a:pt x="35" y="208"/>
                        </a:lnTo>
                        <a:lnTo>
                          <a:pt x="104" y="243"/>
                        </a:lnTo>
                        <a:lnTo>
                          <a:pt x="1839" y="243"/>
                        </a:lnTo>
                        <a:lnTo>
                          <a:pt x="1908" y="208"/>
                        </a:lnTo>
                        <a:lnTo>
                          <a:pt x="1943" y="139"/>
                        </a:lnTo>
                        <a:lnTo>
                          <a:pt x="1908" y="35"/>
                        </a:lnTo>
                        <a:lnTo>
                          <a:pt x="18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06" name="Google Shape;3506;p67"/>
                <p:cNvGrpSpPr/>
                <p:nvPr/>
              </p:nvGrpSpPr>
              <p:grpSpPr>
                <a:xfrm>
                  <a:off x="1066840" y="814664"/>
                  <a:ext cx="1019285" cy="633411"/>
                  <a:chOff x="893025" y="871800"/>
                  <a:chExt cx="1150175" cy="714750"/>
                </a:xfrm>
              </p:grpSpPr>
              <p:sp>
                <p:nvSpPr>
                  <p:cNvPr id="3507" name="Google Shape;3507;p67"/>
                  <p:cNvSpPr/>
                  <p:nvPr/>
                </p:nvSpPr>
                <p:spPr>
                  <a:xfrm>
                    <a:off x="893025" y="871800"/>
                    <a:ext cx="1150175" cy="714750"/>
                  </a:xfrm>
                  <a:custGeom>
                    <a:avLst/>
                    <a:gdLst/>
                    <a:ahLst/>
                    <a:cxnLst/>
                    <a:rect l="l" t="t" r="r" b="b"/>
                    <a:pathLst>
                      <a:path w="46007" h="28590" extrusionOk="0">
                        <a:moveTo>
                          <a:pt x="1" y="0"/>
                        </a:moveTo>
                        <a:lnTo>
                          <a:pt x="1" y="28589"/>
                        </a:lnTo>
                        <a:lnTo>
                          <a:pt x="46007" y="28589"/>
                        </a:lnTo>
                        <a:lnTo>
                          <a:pt x="46007"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67"/>
                  <p:cNvSpPr/>
                  <p:nvPr/>
                </p:nvSpPr>
                <p:spPr>
                  <a:xfrm>
                    <a:off x="893025" y="871800"/>
                    <a:ext cx="1150175" cy="128298"/>
                  </a:xfrm>
                  <a:custGeom>
                    <a:avLst/>
                    <a:gdLst/>
                    <a:ahLst/>
                    <a:cxnLst/>
                    <a:rect l="l" t="t" r="r" b="b"/>
                    <a:pathLst>
                      <a:path w="46007" h="28590" extrusionOk="0">
                        <a:moveTo>
                          <a:pt x="1" y="0"/>
                        </a:moveTo>
                        <a:lnTo>
                          <a:pt x="1" y="28589"/>
                        </a:lnTo>
                        <a:lnTo>
                          <a:pt x="46007" y="28589"/>
                        </a:lnTo>
                        <a:lnTo>
                          <a:pt x="46007"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67"/>
                  <p:cNvSpPr/>
                  <p:nvPr/>
                </p:nvSpPr>
                <p:spPr>
                  <a:xfrm>
                    <a:off x="1968575" y="913425"/>
                    <a:ext cx="42550" cy="42525"/>
                  </a:xfrm>
                  <a:custGeom>
                    <a:avLst/>
                    <a:gdLst/>
                    <a:ahLst/>
                    <a:cxnLst/>
                    <a:rect l="l" t="t" r="r" b="b"/>
                    <a:pathLst>
                      <a:path w="1702" h="1701" extrusionOk="0">
                        <a:moveTo>
                          <a:pt x="105" y="1"/>
                        </a:moveTo>
                        <a:lnTo>
                          <a:pt x="36" y="35"/>
                        </a:lnTo>
                        <a:lnTo>
                          <a:pt x="1" y="139"/>
                        </a:lnTo>
                        <a:lnTo>
                          <a:pt x="36" y="209"/>
                        </a:lnTo>
                        <a:lnTo>
                          <a:pt x="660" y="868"/>
                        </a:lnTo>
                        <a:lnTo>
                          <a:pt x="36" y="1493"/>
                        </a:lnTo>
                        <a:lnTo>
                          <a:pt x="1" y="1597"/>
                        </a:lnTo>
                        <a:lnTo>
                          <a:pt x="36" y="1666"/>
                        </a:lnTo>
                        <a:lnTo>
                          <a:pt x="105" y="1701"/>
                        </a:lnTo>
                        <a:lnTo>
                          <a:pt x="209" y="1666"/>
                        </a:lnTo>
                        <a:lnTo>
                          <a:pt x="834" y="1041"/>
                        </a:lnTo>
                        <a:lnTo>
                          <a:pt x="1493" y="1666"/>
                        </a:lnTo>
                        <a:lnTo>
                          <a:pt x="1562" y="1701"/>
                        </a:lnTo>
                        <a:lnTo>
                          <a:pt x="1666" y="1666"/>
                        </a:lnTo>
                        <a:lnTo>
                          <a:pt x="1701" y="1597"/>
                        </a:lnTo>
                        <a:lnTo>
                          <a:pt x="1666" y="1493"/>
                        </a:lnTo>
                        <a:lnTo>
                          <a:pt x="1007" y="868"/>
                        </a:lnTo>
                        <a:lnTo>
                          <a:pt x="1666" y="209"/>
                        </a:lnTo>
                        <a:lnTo>
                          <a:pt x="1701" y="139"/>
                        </a:lnTo>
                        <a:lnTo>
                          <a:pt x="1666" y="35"/>
                        </a:lnTo>
                        <a:lnTo>
                          <a:pt x="1562" y="1"/>
                        </a:lnTo>
                        <a:lnTo>
                          <a:pt x="1493" y="35"/>
                        </a:lnTo>
                        <a:lnTo>
                          <a:pt x="834" y="695"/>
                        </a:lnTo>
                        <a:lnTo>
                          <a:pt x="209" y="35"/>
                        </a:lnTo>
                        <a:lnTo>
                          <a:pt x="10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67"/>
                  <p:cNvSpPr/>
                  <p:nvPr/>
                </p:nvSpPr>
                <p:spPr>
                  <a:xfrm>
                    <a:off x="1880125" y="910825"/>
                    <a:ext cx="48575" cy="48600"/>
                  </a:xfrm>
                  <a:custGeom>
                    <a:avLst/>
                    <a:gdLst/>
                    <a:ahLst/>
                    <a:cxnLst/>
                    <a:rect l="l" t="t" r="r" b="b"/>
                    <a:pathLst>
                      <a:path w="1943" h="1944" extrusionOk="0">
                        <a:moveTo>
                          <a:pt x="1700" y="243"/>
                        </a:moveTo>
                        <a:lnTo>
                          <a:pt x="1700" y="1701"/>
                        </a:lnTo>
                        <a:lnTo>
                          <a:pt x="243" y="1701"/>
                        </a:lnTo>
                        <a:lnTo>
                          <a:pt x="243" y="243"/>
                        </a:lnTo>
                        <a:close/>
                        <a:moveTo>
                          <a:pt x="0" y="1"/>
                        </a:moveTo>
                        <a:lnTo>
                          <a:pt x="0" y="1943"/>
                        </a:lnTo>
                        <a:lnTo>
                          <a:pt x="1943" y="1943"/>
                        </a:lnTo>
                        <a:lnTo>
                          <a:pt x="19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67"/>
                  <p:cNvSpPr/>
                  <p:nvPr/>
                </p:nvSpPr>
                <p:spPr>
                  <a:xfrm>
                    <a:off x="1800325" y="935125"/>
                    <a:ext cx="48600" cy="6075"/>
                  </a:xfrm>
                  <a:custGeom>
                    <a:avLst/>
                    <a:gdLst/>
                    <a:ahLst/>
                    <a:cxnLst/>
                    <a:rect l="l" t="t" r="r" b="b"/>
                    <a:pathLst>
                      <a:path w="1944" h="243" extrusionOk="0">
                        <a:moveTo>
                          <a:pt x="104" y="0"/>
                        </a:moveTo>
                        <a:lnTo>
                          <a:pt x="35" y="35"/>
                        </a:lnTo>
                        <a:lnTo>
                          <a:pt x="0" y="139"/>
                        </a:lnTo>
                        <a:lnTo>
                          <a:pt x="35" y="208"/>
                        </a:lnTo>
                        <a:lnTo>
                          <a:pt x="104" y="243"/>
                        </a:lnTo>
                        <a:lnTo>
                          <a:pt x="1839" y="243"/>
                        </a:lnTo>
                        <a:lnTo>
                          <a:pt x="1908" y="208"/>
                        </a:lnTo>
                        <a:lnTo>
                          <a:pt x="1943" y="139"/>
                        </a:lnTo>
                        <a:lnTo>
                          <a:pt x="1908" y="35"/>
                        </a:lnTo>
                        <a:lnTo>
                          <a:pt x="18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12" name="Google Shape;3512;p67"/>
                <p:cNvGrpSpPr/>
                <p:nvPr/>
              </p:nvGrpSpPr>
              <p:grpSpPr>
                <a:xfrm>
                  <a:off x="1109702" y="757514"/>
                  <a:ext cx="1019285" cy="633411"/>
                  <a:chOff x="893025" y="871800"/>
                  <a:chExt cx="1150175" cy="714750"/>
                </a:xfrm>
              </p:grpSpPr>
              <p:sp>
                <p:nvSpPr>
                  <p:cNvPr id="3513" name="Google Shape;3513;p67"/>
                  <p:cNvSpPr/>
                  <p:nvPr/>
                </p:nvSpPr>
                <p:spPr>
                  <a:xfrm>
                    <a:off x="893025" y="871800"/>
                    <a:ext cx="1150175" cy="714750"/>
                  </a:xfrm>
                  <a:custGeom>
                    <a:avLst/>
                    <a:gdLst/>
                    <a:ahLst/>
                    <a:cxnLst/>
                    <a:rect l="l" t="t" r="r" b="b"/>
                    <a:pathLst>
                      <a:path w="46007" h="28590" extrusionOk="0">
                        <a:moveTo>
                          <a:pt x="1" y="0"/>
                        </a:moveTo>
                        <a:lnTo>
                          <a:pt x="1" y="28589"/>
                        </a:lnTo>
                        <a:lnTo>
                          <a:pt x="46007" y="28589"/>
                        </a:lnTo>
                        <a:lnTo>
                          <a:pt x="46007"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67"/>
                  <p:cNvSpPr/>
                  <p:nvPr/>
                </p:nvSpPr>
                <p:spPr>
                  <a:xfrm>
                    <a:off x="893025" y="871800"/>
                    <a:ext cx="1150175" cy="128298"/>
                  </a:xfrm>
                  <a:custGeom>
                    <a:avLst/>
                    <a:gdLst/>
                    <a:ahLst/>
                    <a:cxnLst/>
                    <a:rect l="l" t="t" r="r" b="b"/>
                    <a:pathLst>
                      <a:path w="46007" h="28590" extrusionOk="0">
                        <a:moveTo>
                          <a:pt x="1" y="0"/>
                        </a:moveTo>
                        <a:lnTo>
                          <a:pt x="1" y="28589"/>
                        </a:lnTo>
                        <a:lnTo>
                          <a:pt x="46007" y="28589"/>
                        </a:lnTo>
                        <a:lnTo>
                          <a:pt x="46007"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67"/>
                  <p:cNvSpPr/>
                  <p:nvPr/>
                </p:nvSpPr>
                <p:spPr>
                  <a:xfrm>
                    <a:off x="1968575" y="913425"/>
                    <a:ext cx="42550" cy="42525"/>
                  </a:xfrm>
                  <a:custGeom>
                    <a:avLst/>
                    <a:gdLst/>
                    <a:ahLst/>
                    <a:cxnLst/>
                    <a:rect l="l" t="t" r="r" b="b"/>
                    <a:pathLst>
                      <a:path w="1702" h="1701" extrusionOk="0">
                        <a:moveTo>
                          <a:pt x="105" y="1"/>
                        </a:moveTo>
                        <a:lnTo>
                          <a:pt x="36" y="35"/>
                        </a:lnTo>
                        <a:lnTo>
                          <a:pt x="1" y="139"/>
                        </a:lnTo>
                        <a:lnTo>
                          <a:pt x="36" y="209"/>
                        </a:lnTo>
                        <a:lnTo>
                          <a:pt x="660" y="868"/>
                        </a:lnTo>
                        <a:lnTo>
                          <a:pt x="36" y="1493"/>
                        </a:lnTo>
                        <a:lnTo>
                          <a:pt x="1" y="1597"/>
                        </a:lnTo>
                        <a:lnTo>
                          <a:pt x="36" y="1666"/>
                        </a:lnTo>
                        <a:lnTo>
                          <a:pt x="105" y="1701"/>
                        </a:lnTo>
                        <a:lnTo>
                          <a:pt x="209" y="1666"/>
                        </a:lnTo>
                        <a:lnTo>
                          <a:pt x="834" y="1041"/>
                        </a:lnTo>
                        <a:lnTo>
                          <a:pt x="1493" y="1666"/>
                        </a:lnTo>
                        <a:lnTo>
                          <a:pt x="1562" y="1701"/>
                        </a:lnTo>
                        <a:lnTo>
                          <a:pt x="1666" y="1666"/>
                        </a:lnTo>
                        <a:lnTo>
                          <a:pt x="1701" y="1597"/>
                        </a:lnTo>
                        <a:lnTo>
                          <a:pt x="1666" y="1493"/>
                        </a:lnTo>
                        <a:lnTo>
                          <a:pt x="1007" y="868"/>
                        </a:lnTo>
                        <a:lnTo>
                          <a:pt x="1666" y="209"/>
                        </a:lnTo>
                        <a:lnTo>
                          <a:pt x="1701" y="139"/>
                        </a:lnTo>
                        <a:lnTo>
                          <a:pt x="1666" y="35"/>
                        </a:lnTo>
                        <a:lnTo>
                          <a:pt x="1562" y="1"/>
                        </a:lnTo>
                        <a:lnTo>
                          <a:pt x="1493" y="35"/>
                        </a:lnTo>
                        <a:lnTo>
                          <a:pt x="834" y="695"/>
                        </a:lnTo>
                        <a:lnTo>
                          <a:pt x="209" y="35"/>
                        </a:lnTo>
                        <a:lnTo>
                          <a:pt x="10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67"/>
                  <p:cNvSpPr/>
                  <p:nvPr/>
                </p:nvSpPr>
                <p:spPr>
                  <a:xfrm>
                    <a:off x="1880125" y="910825"/>
                    <a:ext cx="48575" cy="48600"/>
                  </a:xfrm>
                  <a:custGeom>
                    <a:avLst/>
                    <a:gdLst/>
                    <a:ahLst/>
                    <a:cxnLst/>
                    <a:rect l="l" t="t" r="r" b="b"/>
                    <a:pathLst>
                      <a:path w="1943" h="1944" extrusionOk="0">
                        <a:moveTo>
                          <a:pt x="1700" y="243"/>
                        </a:moveTo>
                        <a:lnTo>
                          <a:pt x="1700" y="1701"/>
                        </a:lnTo>
                        <a:lnTo>
                          <a:pt x="243" y="1701"/>
                        </a:lnTo>
                        <a:lnTo>
                          <a:pt x="243" y="243"/>
                        </a:lnTo>
                        <a:close/>
                        <a:moveTo>
                          <a:pt x="0" y="1"/>
                        </a:moveTo>
                        <a:lnTo>
                          <a:pt x="0" y="1943"/>
                        </a:lnTo>
                        <a:lnTo>
                          <a:pt x="1943" y="1943"/>
                        </a:lnTo>
                        <a:lnTo>
                          <a:pt x="19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67"/>
                  <p:cNvSpPr/>
                  <p:nvPr/>
                </p:nvSpPr>
                <p:spPr>
                  <a:xfrm>
                    <a:off x="1800325" y="935125"/>
                    <a:ext cx="48600" cy="6075"/>
                  </a:xfrm>
                  <a:custGeom>
                    <a:avLst/>
                    <a:gdLst/>
                    <a:ahLst/>
                    <a:cxnLst/>
                    <a:rect l="l" t="t" r="r" b="b"/>
                    <a:pathLst>
                      <a:path w="1944" h="243" extrusionOk="0">
                        <a:moveTo>
                          <a:pt x="104" y="0"/>
                        </a:moveTo>
                        <a:lnTo>
                          <a:pt x="35" y="35"/>
                        </a:lnTo>
                        <a:lnTo>
                          <a:pt x="0" y="139"/>
                        </a:lnTo>
                        <a:lnTo>
                          <a:pt x="35" y="208"/>
                        </a:lnTo>
                        <a:lnTo>
                          <a:pt x="104" y="243"/>
                        </a:lnTo>
                        <a:lnTo>
                          <a:pt x="1839" y="243"/>
                        </a:lnTo>
                        <a:lnTo>
                          <a:pt x="1908" y="208"/>
                        </a:lnTo>
                        <a:lnTo>
                          <a:pt x="1943" y="139"/>
                        </a:lnTo>
                        <a:lnTo>
                          <a:pt x="1908" y="35"/>
                        </a:lnTo>
                        <a:lnTo>
                          <a:pt x="18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518" name="Google Shape;3518;p67"/>
              <p:cNvGrpSpPr/>
              <p:nvPr/>
            </p:nvGrpSpPr>
            <p:grpSpPr>
              <a:xfrm>
                <a:off x="1057300" y="830088"/>
                <a:ext cx="639514" cy="133970"/>
                <a:chOff x="1052525" y="1621350"/>
                <a:chExt cx="639514" cy="133970"/>
              </a:xfrm>
            </p:grpSpPr>
            <p:sp>
              <p:nvSpPr>
                <p:cNvPr id="3519" name="Google Shape;3519;p67"/>
                <p:cNvSpPr/>
                <p:nvPr/>
              </p:nvSpPr>
              <p:spPr>
                <a:xfrm>
                  <a:off x="1052525" y="1621350"/>
                  <a:ext cx="639514" cy="133970"/>
                </a:xfrm>
                <a:custGeom>
                  <a:avLst/>
                  <a:gdLst/>
                  <a:ahLst/>
                  <a:cxnLst/>
                  <a:rect l="l" t="t" r="r" b="b"/>
                  <a:pathLst>
                    <a:path w="45590" h="4893" extrusionOk="0">
                      <a:moveTo>
                        <a:pt x="0" y="1"/>
                      </a:moveTo>
                      <a:lnTo>
                        <a:pt x="0" y="4893"/>
                      </a:lnTo>
                      <a:lnTo>
                        <a:pt x="45590" y="4893"/>
                      </a:lnTo>
                      <a:lnTo>
                        <a:pt x="45590" y="1"/>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67"/>
                <p:cNvSpPr/>
                <p:nvPr/>
              </p:nvSpPr>
              <p:spPr>
                <a:xfrm>
                  <a:off x="1090409" y="1644119"/>
                  <a:ext cx="44226" cy="92188"/>
                </a:xfrm>
                <a:custGeom>
                  <a:avLst/>
                  <a:gdLst/>
                  <a:ahLst/>
                  <a:cxnLst/>
                  <a:rect l="l" t="t" r="r" b="b"/>
                  <a:pathLst>
                    <a:path w="1493" h="3367" extrusionOk="0">
                      <a:moveTo>
                        <a:pt x="1" y="1"/>
                      </a:moveTo>
                      <a:lnTo>
                        <a:pt x="1" y="3366"/>
                      </a:lnTo>
                      <a:lnTo>
                        <a:pt x="1493" y="3366"/>
                      </a:lnTo>
                      <a:lnTo>
                        <a:pt x="149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67"/>
                <p:cNvSpPr/>
                <p:nvPr/>
              </p:nvSpPr>
              <p:spPr>
                <a:xfrm>
                  <a:off x="1156200" y="1644119"/>
                  <a:ext cx="45234" cy="92188"/>
                </a:xfrm>
                <a:custGeom>
                  <a:avLst/>
                  <a:gdLst/>
                  <a:ahLst/>
                  <a:cxnLst/>
                  <a:rect l="l" t="t" r="r" b="b"/>
                  <a:pathLst>
                    <a:path w="1527" h="3367" extrusionOk="0">
                      <a:moveTo>
                        <a:pt x="0" y="1"/>
                      </a:moveTo>
                      <a:lnTo>
                        <a:pt x="0" y="3366"/>
                      </a:lnTo>
                      <a:lnTo>
                        <a:pt x="1527" y="3366"/>
                      </a:lnTo>
                      <a:lnTo>
                        <a:pt x="152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67"/>
                <p:cNvSpPr/>
                <p:nvPr/>
              </p:nvSpPr>
              <p:spPr>
                <a:xfrm>
                  <a:off x="1228124" y="1644119"/>
                  <a:ext cx="44226" cy="92188"/>
                </a:xfrm>
                <a:custGeom>
                  <a:avLst/>
                  <a:gdLst/>
                  <a:ahLst/>
                  <a:cxnLst/>
                  <a:rect l="l" t="t" r="r" b="b"/>
                  <a:pathLst>
                    <a:path w="1493" h="3367" extrusionOk="0">
                      <a:moveTo>
                        <a:pt x="1" y="1"/>
                      </a:moveTo>
                      <a:lnTo>
                        <a:pt x="1" y="3366"/>
                      </a:lnTo>
                      <a:lnTo>
                        <a:pt x="1493" y="3366"/>
                      </a:lnTo>
                      <a:lnTo>
                        <a:pt x="149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67"/>
                <p:cNvSpPr/>
                <p:nvPr/>
              </p:nvSpPr>
              <p:spPr>
                <a:xfrm>
                  <a:off x="1293915" y="1644119"/>
                  <a:ext cx="45234" cy="92188"/>
                </a:xfrm>
                <a:custGeom>
                  <a:avLst/>
                  <a:gdLst/>
                  <a:ahLst/>
                  <a:cxnLst/>
                  <a:rect l="l" t="t" r="r" b="b"/>
                  <a:pathLst>
                    <a:path w="1527" h="3367" extrusionOk="0">
                      <a:moveTo>
                        <a:pt x="0" y="1"/>
                      </a:moveTo>
                      <a:lnTo>
                        <a:pt x="0" y="3366"/>
                      </a:lnTo>
                      <a:lnTo>
                        <a:pt x="1527" y="3366"/>
                      </a:lnTo>
                      <a:lnTo>
                        <a:pt x="152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67"/>
                <p:cNvSpPr/>
                <p:nvPr/>
              </p:nvSpPr>
              <p:spPr>
                <a:xfrm>
                  <a:off x="1362758" y="1644119"/>
                  <a:ext cx="45263" cy="92188"/>
                </a:xfrm>
                <a:custGeom>
                  <a:avLst/>
                  <a:gdLst/>
                  <a:ahLst/>
                  <a:cxnLst/>
                  <a:rect l="l" t="t" r="r" b="b"/>
                  <a:pathLst>
                    <a:path w="1528" h="3367" extrusionOk="0">
                      <a:moveTo>
                        <a:pt x="1" y="1"/>
                      </a:moveTo>
                      <a:lnTo>
                        <a:pt x="1" y="3366"/>
                      </a:lnTo>
                      <a:lnTo>
                        <a:pt x="1527" y="3366"/>
                      </a:lnTo>
                      <a:lnTo>
                        <a:pt x="152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525" name="Google Shape;3525;p67"/>
            <p:cNvGrpSpPr/>
            <p:nvPr/>
          </p:nvGrpSpPr>
          <p:grpSpPr>
            <a:xfrm>
              <a:off x="1541745" y="706485"/>
              <a:ext cx="234382" cy="234382"/>
              <a:chOff x="1750138" y="887100"/>
              <a:chExt cx="245400" cy="245400"/>
            </a:xfrm>
          </p:grpSpPr>
          <p:sp>
            <p:nvSpPr>
              <p:cNvPr id="3526" name="Google Shape;3526;p67"/>
              <p:cNvSpPr/>
              <p:nvPr/>
            </p:nvSpPr>
            <p:spPr>
              <a:xfrm>
                <a:off x="1750138" y="887100"/>
                <a:ext cx="245400" cy="2454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67"/>
              <p:cNvSpPr/>
              <p:nvPr/>
            </p:nvSpPr>
            <p:spPr>
              <a:xfrm>
                <a:off x="1826863" y="969075"/>
                <a:ext cx="91950" cy="91100"/>
              </a:xfrm>
              <a:custGeom>
                <a:avLst/>
                <a:gdLst/>
                <a:ahLst/>
                <a:cxnLst/>
                <a:rect l="l" t="t" r="r" b="b"/>
                <a:pathLst>
                  <a:path w="3678" h="3644" fill="none" extrusionOk="0">
                    <a:moveTo>
                      <a:pt x="3157" y="0"/>
                    </a:moveTo>
                    <a:lnTo>
                      <a:pt x="1839" y="1319"/>
                    </a:lnTo>
                    <a:lnTo>
                      <a:pt x="486" y="0"/>
                    </a:lnTo>
                    <a:lnTo>
                      <a:pt x="0" y="486"/>
                    </a:lnTo>
                    <a:lnTo>
                      <a:pt x="1319" y="1805"/>
                    </a:lnTo>
                    <a:lnTo>
                      <a:pt x="0" y="3158"/>
                    </a:lnTo>
                    <a:lnTo>
                      <a:pt x="486" y="3643"/>
                    </a:lnTo>
                    <a:lnTo>
                      <a:pt x="1839" y="2325"/>
                    </a:lnTo>
                    <a:lnTo>
                      <a:pt x="3157" y="3643"/>
                    </a:lnTo>
                    <a:lnTo>
                      <a:pt x="3678" y="3158"/>
                    </a:lnTo>
                    <a:lnTo>
                      <a:pt x="2325" y="1805"/>
                    </a:lnTo>
                    <a:lnTo>
                      <a:pt x="3678" y="486"/>
                    </a:lnTo>
                    <a:lnTo>
                      <a:pt x="3157" y="0"/>
                    </a:lnTo>
                    <a:lnTo>
                      <a:pt x="3157" y="0"/>
                    </a:lnTo>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530" name="Google Shape;3530;p67"/>
          <p:cNvSpPr/>
          <p:nvPr/>
        </p:nvSpPr>
        <p:spPr>
          <a:xfrm rot="10800000">
            <a:off x="8016588" y="471511"/>
            <a:ext cx="351497" cy="348221"/>
          </a:xfrm>
          <a:custGeom>
            <a:avLst/>
            <a:gdLst/>
            <a:ahLst/>
            <a:cxnLst/>
            <a:rect l="l" t="t" r="r" b="b"/>
            <a:pathLst>
              <a:path w="3678" h="3644" fill="none" extrusionOk="0">
                <a:moveTo>
                  <a:pt x="3157" y="0"/>
                </a:moveTo>
                <a:lnTo>
                  <a:pt x="1839" y="1319"/>
                </a:lnTo>
                <a:lnTo>
                  <a:pt x="486" y="0"/>
                </a:lnTo>
                <a:lnTo>
                  <a:pt x="0" y="486"/>
                </a:lnTo>
                <a:lnTo>
                  <a:pt x="1319" y="1805"/>
                </a:lnTo>
                <a:lnTo>
                  <a:pt x="0" y="3158"/>
                </a:lnTo>
                <a:lnTo>
                  <a:pt x="486" y="3643"/>
                </a:lnTo>
                <a:lnTo>
                  <a:pt x="1839" y="2325"/>
                </a:lnTo>
                <a:lnTo>
                  <a:pt x="3157" y="3643"/>
                </a:lnTo>
                <a:lnTo>
                  <a:pt x="3678" y="3158"/>
                </a:lnTo>
                <a:lnTo>
                  <a:pt x="2325" y="1805"/>
                </a:lnTo>
                <a:lnTo>
                  <a:pt x="3678" y="486"/>
                </a:lnTo>
                <a:lnTo>
                  <a:pt x="3157" y="0"/>
                </a:lnTo>
                <a:lnTo>
                  <a:pt x="3157" y="0"/>
                </a:lnTo>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31" name="Google Shape;3531;p67"/>
          <p:cNvGrpSpPr/>
          <p:nvPr/>
        </p:nvGrpSpPr>
        <p:grpSpPr>
          <a:xfrm>
            <a:off x="712000" y="4285300"/>
            <a:ext cx="539125" cy="502575"/>
            <a:chOff x="712000" y="400050"/>
            <a:chExt cx="539125" cy="502575"/>
          </a:xfrm>
        </p:grpSpPr>
        <p:grpSp>
          <p:nvGrpSpPr>
            <p:cNvPr id="3532" name="Google Shape;3532;p67"/>
            <p:cNvGrpSpPr/>
            <p:nvPr/>
          </p:nvGrpSpPr>
          <p:grpSpPr>
            <a:xfrm>
              <a:off x="712000" y="400050"/>
              <a:ext cx="353400" cy="353400"/>
              <a:chOff x="1457325" y="419100"/>
              <a:chExt cx="353400" cy="353400"/>
            </a:xfrm>
          </p:grpSpPr>
          <p:sp>
            <p:nvSpPr>
              <p:cNvPr id="3533" name="Google Shape;3533;p67"/>
              <p:cNvSpPr/>
              <p:nvPr/>
            </p:nvSpPr>
            <p:spPr>
              <a:xfrm>
                <a:off x="1457325" y="419100"/>
                <a:ext cx="353400" cy="3534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67"/>
              <p:cNvSpPr/>
              <p:nvPr/>
            </p:nvSpPr>
            <p:spPr>
              <a:xfrm>
                <a:off x="1515775" y="478640"/>
                <a:ext cx="236505" cy="234318"/>
              </a:xfrm>
              <a:custGeom>
                <a:avLst/>
                <a:gdLst/>
                <a:ahLst/>
                <a:cxnLst/>
                <a:rect l="l" t="t" r="r" b="b"/>
                <a:pathLst>
                  <a:path w="3678" h="3644" fill="none" extrusionOk="0">
                    <a:moveTo>
                      <a:pt x="3157" y="0"/>
                    </a:moveTo>
                    <a:lnTo>
                      <a:pt x="1839" y="1319"/>
                    </a:lnTo>
                    <a:lnTo>
                      <a:pt x="486" y="0"/>
                    </a:lnTo>
                    <a:lnTo>
                      <a:pt x="0" y="486"/>
                    </a:lnTo>
                    <a:lnTo>
                      <a:pt x="1319" y="1805"/>
                    </a:lnTo>
                    <a:lnTo>
                      <a:pt x="0" y="3158"/>
                    </a:lnTo>
                    <a:lnTo>
                      <a:pt x="486" y="3643"/>
                    </a:lnTo>
                    <a:lnTo>
                      <a:pt x="1839" y="2325"/>
                    </a:lnTo>
                    <a:lnTo>
                      <a:pt x="3157" y="3643"/>
                    </a:lnTo>
                    <a:lnTo>
                      <a:pt x="3678" y="3158"/>
                    </a:lnTo>
                    <a:lnTo>
                      <a:pt x="2325" y="1805"/>
                    </a:lnTo>
                    <a:lnTo>
                      <a:pt x="3678" y="486"/>
                    </a:lnTo>
                    <a:lnTo>
                      <a:pt x="3157" y="0"/>
                    </a:lnTo>
                    <a:lnTo>
                      <a:pt x="3157" y="0"/>
                    </a:lnTo>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35" name="Google Shape;3535;p67"/>
            <p:cNvGrpSpPr/>
            <p:nvPr/>
          </p:nvGrpSpPr>
          <p:grpSpPr>
            <a:xfrm>
              <a:off x="1005725" y="657225"/>
              <a:ext cx="245400" cy="245400"/>
              <a:chOff x="904875" y="1114425"/>
              <a:chExt cx="245400" cy="245400"/>
            </a:xfrm>
          </p:grpSpPr>
          <p:sp>
            <p:nvSpPr>
              <p:cNvPr id="3536" name="Google Shape;3536;p67"/>
              <p:cNvSpPr/>
              <p:nvPr/>
            </p:nvSpPr>
            <p:spPr>
              <a:xfrm>
                <a:off x="904875" y="1114425"/>
                <a:ext cx="245400" cy="24540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67"/>
              <p:cNvSpPr/>
              <p:nvPr/>
            </p:nvSpPr>
            <p:spPr>
              <a:xfrm>
                <a:off x="981600" y="1196400"/>
                <a:ext cx="91950" cy="91100"/>
              </a:xfrm>
              <a:custGeom>
                <a:avLst/>
                <a:gdLst/>
                <a:ahLst/>
                <a:cxnLst/>
                <a:rect l="l" t="t" r="r" b="b"/>
                <a:pathLst>
                  <a:path w="3678" h="3644" fill="none" extrusionOk="0">
                    <a:moveTo>
                      <a:pt x="3157" y="0"/>
                    </a:moveTo>
                    <a:lnTo>
                      <a:pt x="1839" y="1319"/>
                    </a:lnTo>
                    <a:lnTo>
                      <a:pt x="486" y="0"/>
                    </a:lnTo>
                    <a:lnTo>
                      <a:pt x="0" y="486"/>
                    </a:lnTo>
                    <a:lnTo>
                      <a:pt x="1319" y="1805"/>
                    </a:lnTo>
                    <a:lnTo>
                      <a:pt x="0" y="3158"/>
                    </a:lnTo>
                    <a:lnTo>
                      <a:pt x="486" y="3643"/>
                    </a:lnTo>
                    <a:lnTo>
                      <a:pt x="1839" y="2325"/>
                    </a:lnTo>
                    <a:lnTo>
                      <a:pt x="3157" y="3643"/>
                    </a:lnTo>
                    <a:lnTo>
                      <a:pt x="3678" y="3158"/>
                    </a:lnTo>
                    <a:lnTo>
                      <a:pt x="2325" y="1805"/>
                    </a:lnTo>
                    <a:lnTo>
                      <a:pt x="3678" y="486"/>
                    </a:lnTo>
                    <a:lnTo>
                      <a:pt x="3157" y="0"/>
                    </a:lnTo>
                    <a:lnTo>
                      <a:pt x="3157" y="0"/>
                    </a:lnTo>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4252"/>
        <p:cNvGrpSpPr/>
        <p:nvPr/>
      </p:nvGrpSpPr>
      <p:grpSpPr>
        <a:xfrm>
          <a:off x="0" y="0"/>
          <a:ext cx="0" cy="0"/>
          <a:chOff x="0" y="0"/>
          <a:chExt cx="0" cy="0"/>
        </a:xfrm>
      </p:grpSpPr>
      <p:sp>
        <p:nvSpPr>
          <p:cNvPr id="4253" name="Google Shape;4253;p77"/>
          <p:cNvSpPr txBox="1">
            <a:spLocks noGrp="1"/>
          </p:cNvSpPr>
          <p:nvPr>
            <p:ph type="ctrTitle"/>
          </p:nvPr>
        </p:nvSpPr>
        <p:spPr>
          <a:xfrm>
            <a:off x="3676575" y="667313"/>
            <a:ext cx="4284000" cy="99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THANKS!</a:t>
            </a:r>
            <a:endParaRPr/>
          </a:p>
        </p:txBody>
      </p:sp>
      <p:sp>
        <p:nvSpPr>
          <p:cNvPr id="4254" name="Google Shape;4254;p77"/>
          <p:cNvSpPr txBox="1">
            <a:spLocks noGrp="1"/>
          </p:cNvSpPr>
          <p:nvPr>
            <p:ph type="subTitle" idx="1"/>
          </p:nvPr>
        </p:nvSpPr>
        <p:spPr>
          <a:xfrm>
            <a:off x="3671700" y="1586850"/>
            <a:ext cx="4293900" cy="1218000"/>
          </a:xfrm>
          <a:prstGeom prst="rect">
            <a:avLst/>
          </a:prstGeom>
        </p:spPr>
        <p:txBody>
          <a:bodyPr spcFirstLastPara="1" wrap="square" lIns="91425" tIns="91425" rIns="91425" bIns="91425" anchor="ctr" anchorCtr="0">
            <a:noAutofit/>
          </a:bodyPr>
          <a:lstStyle/>
          <a:p>
            <a:pPr marL="0" lvl="0" indent="0" algn="ctr" rtl="0">
              <a:spcBef>
                <a:spcPts val="300"/>
              </a:spcBef>
              <a:spcAft>
                <a:spcPts val="0"/>
              </a:spcAft>
              <a:buClr>
                <a:schemeClr val="lt1"/>
              </a:buClr>
              <a:buSzPts val="1100"/>
              <a:buFont typeface="Arial"/>
              <a:buNone/>
            </a:pPr>
            <a:r>
              <a:rPr lang="en" sz="2000" dirty="0"/>
              <a:t>Do you have any questions?</a:t>
            </a:r>
            <a:endParaRPr sz="2000" dirty="0"/>
          </a:p>
          <a:p>
            <a:pPr marL="0" lvl="0" indent="0" algn="ctr" rtl="0">
              <a:spcBef>
                <a:spcPts val="1000"/>
              </a:spcBef>
              <a:spcAft>
                <a:spcPts val="0"/>
              </a:spcAft>
              <a:buClr>
                <a:schemeClr val="lt1"/>
              </a:buClr>
              <a:buSzPts val="1100"/>
              <a:buFont typeface="Arial"/>
              <a:buNone/>
            </a:pPr>
            <a:r>
              <a:rPr lang="en-US" sz="700" dirty="0"/>
              <a:t>Just ask Google, or even </a:t>
            </a:r>
            <a:r>
              <a:rPr lang="en-US" sz="700" dirty="0" err="1"/>
              <a:t>ChatGPT</a:t>
            </a:r>
            <a:r>
              <a:rPr lang="en-US" sz="700" dirty="0"/>
              <a:t>!</a:t>
            </a:r>
            <a:endParaRPr sz="700" dirty="0"/>
          </a:p>
        </p:txBody>
      </p:sp>
      <p:grpSp>
        <p:nvGrpSpPr>
          <p:cNvPr id="4256" name="Google Shape;4256;p77"/>
          <p:cNvGrpSpPr/>
          <p:nvPr/>
        </p:nvGrpSpPr>
        <p:grpSpPr>
          <a:xfrm>
            <a:off x="7803674" y="274350"/>
            <a:ext cx="740253" cy="263814"/>
            <a:chOff x="8146574" y="4473425"/>
            <a:chExt cx="740253" cy="263814"/>
          </a:xfrm>
        </p:grpSpPr>
        <p:sp>
          <p:nvSpPr>
            <p:cNvPr id="4257" name="Google Shape;4257;p77"/>
            <p:cNvSpPr/>
            <p:nvPr/>
          </p:nvSpPr>
          <p:spPr>
            <a:xfrm>
              <a:off x="8146574" y="4473425"/>
              <a:ext cx="740253" cy="263814"/>
            </a:xfrm>
            <a:custGeom>
              <a:avLst/>
              <a:gdLst/>
              <a:ahLst/>
              <a:cxnLst/>
              <a:rect l="l" t="t" r="r" b="b"/>
              <a:pathLst>
                <a:path w="46007" h="28590" extrusionOk="0">
                  <a:moveTo>
                    <a:pt x="1" y="0"/>
                  </a:moveTo>
                  <a:lnTo>
                    <a:pt x="1" y="28589"/>
                  </a:lnTo>
                  <a:lnTo>
                    <a:pt x="46007" y="28589"/>
                  </a:lnTo>
                  <a:lnTo>
                    <a:pt x="46007"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8" name="Google Shape;4258;p77"/>
            <p:cNvSpPr/>
            <p:nvPr/>
          </p:nvSpPr>
          <p:spPr>
            <a:xfrm>
              <a:off x="8667243" y="4559040"/>
              <a:ext cx="87521" cy="87487"/>
            </a:xfrm>
            <a:custGeom>
              <a:avLst/>
              <a:gdLst/>
              <a:ahLst/>
              <a:cxnLst/>
              <a:rect l="l" t="t" r="r" b="b"/>
              <a:pathLst>
                <a:path w="1702" h="1701" extrusionOk="0">
                  <a:moveTo>
                    <a:pt x="105" y="1"/>
                  </a:moveTo>
                  <a:lnTo>
                    <a:pt x="36" y="35"/>
                  </a:lnTo>
                  <a:lnTo>
                    <a:pt x="1" y="139"/>
                  </a:lnTo>
                  <a:lnTo>
                    <a:pt x="36" y="209"/>
                  </a:lnTo>
                  <a:lnTo>
                    <a:pt x="660" y="868"/>
                  </a:lnTo>
                  <a:lnTo>
                    <a:pt x="36" y="1493"/>
                  </a:lnTo>
                  <a:lnTo>
                    <a:pt x="1" y="1597"/>
                  </a:lnTo>
                  <a:lnTo>
                    <a:pt x="36" y="1666"/>
                  </a:lnTo>
                  <a:lnTo>
                    <a:pt x="105" y="1701"/>
                  </a:lnTo>
                  <a:lnTo>
                    <a:pt x="209" y="1666"/>
                  </a:lnTo>
                  <a:lnTo>
                    <a:pt x="834" y="1041"/>
                  </a:lnTo>
                  <a:lnTo>
                    <a:pt x="1493" y="1666"/>
                  </a:lnTo>
                  <a:lnTo>
                    <a:pt x="1562" y="1701"/>
                  </a:lnTo>
                  <a:lnTo>
                    <a:pt x="1666" y="1666"/>
                  </a:lnTo>
                  <a:lnTo>
                    <a:pt x="1701" y="1597"/>
                  </a:lnTo>
                  <a:lnTo>
                    <a:pt x="1666" y="1493"/>
                  </a:lnTo>
                  <a:lnTo>
                    <a:pt x="1007" y="868"/>
                  </a:lnTo>
                  <a:lnTo>
                    <a:pt x="1666" y="209"/>
                  </a:lnTo>
                  <a:lnTo>
                    <a:pt x="1701" y="139"/>
                  </a:lnTo>
                  <a:lnTo>
                    <a:pt x="1666" y="35"/>
                  </a:lnTo>
                  <a:lnTo>
                    <a:pt x="1562" y="1"/>
                  </a:lnTo>
                  <a:lnTo>
                    <a:pt x="1493" y="35"/>
                  </a:lnTo>
                  <a:lnTo>
                    <a:pt x="834" y="695"/>
                  </a:lnTo>
                  <a:lnTo>
                    <a:pt x="209" y="35"/>
                  </a:lnTo>
                  <a:lnTo>
                    <a:pt x="10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9" name="Google Shape;4259;p77"/>
            <p:cNvSpPr/>
            <p:nvPr/>
          </p:nvSpPr>
          <p:spPr>
            <a:xfrm>
              <a:off x="8465662" y="4553691"/>
              <a:ext cx="99914" cy="99985"/>
            </a:xfrm>
            <a:custGeom>
              <a:avLst/>
              <a:gdLst/>
              <a:ahLst/>
              <a:cxnLst/>
              <a:rect l="l" t="t" r="r" b="b"/>
              <a:pathLst>
                <a:path w="1943" h="1944" extrusionOk="0">
                  <a:moveTo>
                    <a:pt x="1700" y="243"/>
                  </a:moveTo>
                  <a:lnTo>
                    <a:pt x="1700" y="1701"/>
                  </a:lnTo>
                  <a:lnTo>
                    <a:pt x="243" y="1701"/>
                  </a:lnTo>
                  <a:lnTo>
                    <a:pt x="243" y="243"/>
                  </a:lnTo>
                  <a:close/>
                  <a:moveTo>
                    <a:pt x="0" y="1"/>
                  </a:moveTo>
                  <a:lnTo>
                    <a:pt x="0" y="1943"/>
                  </a:lnTo>
                  <a:lnTo>
                    <a:pt x="1943" y="1943"/>
                  </a:lnTo>
                  <a:lnTo>
                    <a:pt x="19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0" name="Google Shape;4260;p77"/>
            <p:cNvSpPr/>
            <p:nvPr/>
          </p:nvSpPr>
          <p:spPr>
            <a:xfrm>
              <a:off x="8264029" y="4603682"/>
              <a:ext cx="99965" cy="12498"/>
            </a:xfrm>
            <a:custGeom>
              <a:avLst/>
              <a:gdLst/>
              <a:ahLst/>
              <a:cxnLst/>
              <a:rect l="l" t="t" r="r" b="b"/>
              <a:pathLst>
                <a:path w="1944" h="243" extrusionOk="0">
                  <a:moveTo>
                    <a:pt x="104" y="0"/>
                  </a:moveTo>
                  <a:lnTo>
                    <a:pt x="35" y="35"/>
                  </a:lnTo>
                  <a:lnTo>
                    <a:pt x="0" y="139"/>
                  </a:lnTo>
                  <a:lnTo>
                    <a:pt x="35" y="208"/>
                  </a:lnTo>
                  <a:lnTo>
                    <a:pt x="104" y="243"/>
                  </a:lnTo>
                  <a:lnTo>
                    <a:pt x="1839" y="243"/>
                  </a:lnTo>
                  <a:lnTo>
                    <a:pt x="1908" y="208"/>
                  </a:lnTo>
                  <a:lnTo>
                    <a:pt x="1943" y="139"/>
                  </a:lnTo>
                  <a:lnTo>
                    <a:pt x="1908" y="35"/>
                  </a:lnTo>
                  <a:lnTo>
                    <a:pt x="18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88" name="Google Shape;4288;p77"/>
          <p:cNvGrpSpPr/>
          <p:nvPr/>
        </p:nvGrpSpPr>
        <p:grpSpPr>
          <a:xfrm>
            <a:off x="1355555" y="986078"/>
            <a:ext cx="1660715" cy="3211700"/>
            <a:chOff x="1107905" y="1270591"/>
            <a:chExt cx="1660715" cy="3211700"/>
          </a:xfrm>
        </p:grpSpPr>
        <p:sp>
          <p:nvSpPr>
            <p:cNvPr id="4289" name="Google Shape;4289;p77"/>
            <p:cNvSpPr/>
            <p:nvPr/>
          </p:nvSpPr>
          <p:spPr>
            <a:xfrm>
              <a:off x="1158951" y="1334369"/>
              <a:ext cx="15337" cy="3101984"/>
            </a:xfrm>
            <a:custGeom>
              <a:avLst/>
              <a:gdLst/>
              <a:ahLst/>
              <a:cxnLst/>
              <a:rect l="l" t="t" r="r" b="b"/>
              <a:pathLst>
                <a:path w="265" h="53598" extrusionOk="0">
                  <a:moveTo>
                    <a:pt x="0" y="0"/>
                  </a:moveTo>
                  <a:lnTo>
                    <a:pt x="0" y="5113"/>
                  </a:lnTo>
                  <a:lnTo>
                    <a:pt x="265" y="5113"/>
                  </a:lnTo>
                  <a:lnTo>
                    <a:pt x="265" y="0"/>
                  </a:lnTo>
                  <a:close/>
                  <a:moveTo>
                    <a:pt x="0" y="5378"/>
                  </a:moveTo>
                  <a:lnTo>
                    <a:pt x="0" y="10447"/>
                  </a:lnTo>
                  <a:lnTo>
                    <a:pt x="265" y="10447"/>
                  </a:lnTo>
                  <a:lnTo>
                    <a:pt x="265" y="5378"/>
                  </a:lnTo>
                  <a:close/>
                  <a:moveTo>
                    <a:pt x="0" y="10755"/>
                  </a:moveTo>
                  <a:lnTo>
                    <a:pt x="0" y="15824"/>
                  </a:lnTo>
                  <a:lnTo>
                    <a:pt x="265" y="15824"/>
                  </a:lnTo>
                  <a:lnTo>
                    <a:pt x="265" y="10755"/>
                  </a:lnTo>
                  <a:close/>
                  <a:moveTo>
                    <a:pt x="0" y="16089"/>
                  </a:moveTo>
                  <a:lnTo>
                    <a:pt x="0" y="21201"/>
                  </a:lnTo>
                  <a:lnTo>
                    <a:pt x="265" y="21201"/>
                  </a:lnTo>
                  <a:lnTo>
                    <a:pt x="265" y="16089"/>
                  </a:lnTo>
                  <a:close/>
                  <a:moveTo>
                    <a:pt x="0" y="21466"/>
                  </a:moveTo>
                  <a:lnTo>
                    <a:pt x="0" y="26579"/>
                  </a:lnTo>
                  <a:lnTo>
                    <a:pt x="265" y="26579"/>
                  </a:lnTo>
                  <a:lnTo>
                    <a:pt x="265" y="21466"/>
                  </a:lnTo>
                  <a:close/>
                  <a:moveTo>
                    <a:pt x="0" y="26843"/>
                  </a:moveTo>
                  <a:lnTo>
                    <a:pt x="0" y="31956"/>
                  </a:lnTo>
                  <a:lnTo>
                    <a:pt x="265" y="31956"/>
                  </a:lnTo>
                  <a:lnTo>
                    <a:pt x="265" y="26843"/>
                  </a:lnTo>
                  <a:close/>
                  <a:moveTo>
                    <a:pt x="0" y="32221"/>
                  </a:moveTo>
                  <a:lnTo>
                    <a:pt x="0" y="37334"/>
                  </a:lnTo>
                  <a:lnTo>
                    <a:pt x="265" y="37334"/>
                  </a:lnTo>
                  <a:lnTo>
                    <a:pt x="265" y="32221"/>
                  </a:lnTo>
                  <a:close/>
                  <a:moveTo>
                    <a:pt x="0" y="37598"/>
                  </a:moveTo>
                  <a:lnTo>
                    <a:pt x="0" y="42711"/>
                  </a:lnTo>
                  <a:lnTo>
                    <a:pt x="265" y="42711"/>
                  </a:lnTo>
                  <a:lnTo>
                    <a:pt x="265" y="37598"/>
                  </a:lnTo>
                  <a:close/>
                  <a:moveTo>
                    <a:pt x="0" y="42975"/>
                  </a:moveTo>
                  <a:lnTo>
                    <a:pt x="0" y="48088"/>
                  </a:lnTo>
                  <a:lnTo>
                    <a:pt x="265" y="48088"/>
                  </a:lnTo>
                  <a:lnTo>
                    <a:pt x="265" y="42975"/>
                  </a:lnTo>
                  <a:close/>
                  <a:moveTo>
                    <a:pt x="0" y="48353"/>
                  </a:moveTo>
                  <a:lnTo>
                    <a:pt x="0" y="53598"/>
                  </a:lnTo>
                  <a:lnTo>
                    <a:pt x="44" y="53598"/>
                  </a:lnTo>
                  <a:lnTo>
                    <a:pt x="44"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0" name="Google Shape;4290;p77"/>
            <p:cNvSpPr/>
            <p:nvPr/>
          </p:nvSpPr>
          <p:spPr>
            <a:xfrm>
              <a:off x="1470143" y="1334369"/>
              <a:ext cx="15395" cy="3086691"/>
            </a:xfrm>
            <a:custGeom>
              <a:avLst/>
              <a:gdLst/>
              <a:ahLst/>
              <a:cxnLst/>
              <a:rect l="l" t="t" r="r" b="b"/>
              <a:pathLst>
                <a:path w="266" h="53334" extrusionOk="0">
                  <a:moveTo>
                    <a:pt x="1" y="0"/>
                  </a:moveTo>
                  <a:lnTo>
                    <a:pt x="1" y="5113"/>
                  </a:lnTo>
                  <a:lnTo>
                    <a:pt x="265" y="5113"/>
                  </a:lnTo>
                  <a:lnTo>
                    <a:pt x="265" y="0"/>
                  </a:lnTo>
                  <a:close/>
                  <a:moveTo>
                    <a:pt x="1" y="5378"/>
                  </a:moveTo>
                  <a:lnTo>
                    <a:pt x="1" y="10447"/>
                  </a:lnTo>
                  <a:lnTo>
                    <a:pt x="265" y="10447"/>
                  </a:lnTo>
                  <a:lnTo>
                    <a:pt x="265" y="5378"/>
                  </a:lnTo>
                  <a:close/>
                  <a:moveTo>
                    <a:pt x="1" y="10755"/>
                  </a:moveTo>
                  <a:lnTo>
                    <a:pt x="1" y="15824"/>
                  </a:lnTo>
                  <a:lnTo>
                    <a:pt x="265" y="15824"/>
                  </a:lnTo>
                  <a:lnTo>
                    <a:pt x="265" y="10755"/>
                  </a:lnTo>
                  <a:close/>
                  <a:moveTo>
                    <a:pt x="1" y="16089"/>
                  </a:moveTo>
                  <a:lnTo>
                    <a:pt x="1" y="21201"/>
                  </a:lnTo>
                  <a:lnTo>
                    <a:pt x="265" y="21201"/>
                  </a:lnTo>
                  <a:lnTo>
                    <a:pt x="265" y="16089"/>
                  </a:lnTo>
                  <a:close/>
                  <a:moveTo>
                    <a:pt x="1" y="21466"/>
                  </a:moveTo>
                  <a:lnTo>
                    <a:pt x="1" y="26579"/>
                  </a:lnTo>
                  <a:lnTo>
                    <a:pt x="265" y="26579"/>
                  </a:lnTo>
                  <a:lnTo>
                    <a:pt x="265" y="21466"/>
                  </a:lnTo>
                  <a:close/>
                  <a:moveTo>
                    <a:pt x="1" y="26843"/>
                  </a:moveTo>
                  <a:lnTo>
                    <a:pt x="1" y="31956"/>
                  </a:lnTo>
                  <a:lnTo>
                    <a:pt x="265" y="31956"/>
                  </a:lnTo>
                  <a:lnTo>
                    <a:pt x="265" y="26843"/>
                  </a:lnTo>
                  <a:close/>
                  <a:moveTo>
                    <a:pt x="1" y="32221"/>
                  </a:moveTo>
                  <a:lnTo>
                    <a:pt x="1" y="37334"/>
                  </a:lnTo>
                  <a:lnTo>
                    <a:pt x="265" y="37334"/>
                  </a:lnTo>
                  <a:lnTo>
                    <a:pt x="265" y="32221"/>
                  </a:lnTo>
                  <a:close/>
                  <a:moveTo>
                    <a:pt x="1" y="37598"/>
                  </a:moveTo>
                  <a:lnTo>
                    <a:pt x="1" y="42711"/>
                  </a:lnTo>
                  <a:lnTo>
                    <a:pt x="265" y="42711"/>
                  </a:lnTo>
                  <a:lnTo>
                    <a:pt x="265" y="37598"/>
                  </a:lnTo>
                  <a:close/>
                  <a:moveTo>
                    <a:pt x="1" y="42975"/>
                  </a:moveTo>
                  <a:lnTo>
                    <a:pt x="1" y="48088"/>
                  </a:lnTo>
                  <a:lnTo>
                    <a:pt x="265" y="48088"/>
                  </a:lnTo>
                  <a:lnTo>
                    <a:pt x="265" y="42975"/>
                  </a:lnTo>
                  <a:close/>
                  <a:moveTo>
                    <a:pt x="1" y="48353"/>
                  </a:moveTo>
                  <a:lnTo>
                    <a:pt x="1"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1" name="Google Shape;4291;p77"/>
            <p:cNvSpPr/>
            <p:nvPr/>
          </p:nvSpPr>
          <p:spPr>
            <a:xfrm>
              <a:off x="1470143" y="4132728"/>
              <a:ext cx="15395" cy="288332"/>
            </a:xfrm>
            <a:custGeom>
              <a:avLst/>
              <a:gdLst/>
              <a:ahLst/>
              <a:cxnLst/>
              <a:rect l="l" t="t" r="r" b="b"/>
              <a:pathLst>
                <a:path w="266" h="4982" fill="none" extrusionOk="0">
                  <a:moveTo>
                    <a:pt x="265" y="1"/>
                  </a:moveTo>
                  <a:lnTo>
                    <a:pt x="1" y="1"/>
                  </a:lnTo>
                  <a:lnTo>
                    <a:pt x="1" y="4981"/>
                  </a:lnTo>
                  <a:lnTo>
                    <a:pt x="265" y="4981"/>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2" name="Google Shape;4292;p77"/>
            <p:cNvSpPr/>
            <p:nvPr/>
          </p:nvSpPr>
          <p:spPr>
            <a:xfrm>
              <a:off x="1470143" y="3821535"/>
              <a:ext cx="15395" cy="295971"/>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3" name="Google Shape;4293;p77"/>
            <p:cNvSpPr/>
            <p:nvPr/>
          </p:nvSpPr>
          <p:spPr>
            <a:xfrm>
              <a:off x="1470143" y="3510285"/>
              <a:ext cx="15395" cy="295971"/>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4" name="Google Shape;4294;p77"/>
            <p:cNvSpPr/>
            <p:nvPr/>
          </p:nvSpPr>
          <p:spPr>
            <a:xfrm>
              <a:off x="1470143" y="3199093"/>
              <a:ext cx="15395" cy="295971"/>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5" name="Google Shape;4295;p77"/>
            <p:cNvSpPr/>
            <p:nvPr/>
          </p:nvSpPr>
          <p:spPr>
            <a:xfrm>
              <a:off x="1470143" y="2887900"/>
              <a:ext cx="15395" cy="295971"/>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6" name="Google Shape;4296;p77"/>
            <p:cNvSpPr/>
            <p:nvPr/>
          </p:nvSpPr>
          <p:spPr>
            <a:xfrm>
              <a:off x="1470143" y="2576650"/>
              <a:ext cx="15395" cy="295971"/>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7" name="Google Shape;4297;p77"/>
            <p:cNvSpPr/>
            <p:nvPr/>
          </p:nvSpPr>
          <p:spPr>
            <a:xfrm>
              <a:off x="1470143" y="2265457"/>
              <a:ext cx="15395" cy="295971"/>
            </a:xfrm>
            <a:custGeom>
              <a:avLst/>
              <a:gdLst/>
              <a:ahLst/>
              <a:cxnLst/>
              <a:rect l="l" t="t" r="r" b="b"/>
              <a:pathLst>
                <a:path w="266" h="5114" fill="none" extrusionOk="0">
                  <a:moveTo>
                    <a:pt x="265" y="1"/>
                  </a:moveTo>
                  <a:lnTo>
                    <a:pt x="1" y="1"/>
                  </a:lnTo>
                  <a:lnTo>
                    <a:pt x="1" y="5113"/>
                  </a:lnTo>
                  <a:lnTo>
                    <a:pt x="265" y="5113"/>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8" name="Google Shape;4298;p77"/>
            <p:cNvSpPr/>
            <p:nvPr/>
          </p:nvSpPr>
          <p:spPr>
            <a:xfrm>
              <a:off x="1470143" y="1956812"/>
              <a:ext cx="15395" cy="293425"/>
            </a:xfrm>
            <a:custGeom>
              <a:avLst/>
              <a:gdLst/>
              <a:ahLst/>
              <a:cxnLst/>
              <a:rect l="l" t="t" r="r" b="b"/>
              <a:pathLst>
                <a:path w="266" h="5070" fill="none" extrusionOk="0">
                  <a:moveTo>
                    <a:pt x="265" y="0"/>
                  </a:moveTo>
                  <a:lnTo>
                    <a:pt x="1" y="0"/>
                  </a:lnTo>
                  <a:lnTo>
                    <a:pt x="1" y="5069"/>
                  </a:lnTo>
                  <a:lnTo>
                    <a:pt x="265" y="5069"/>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9" name="Google Shape;4299;p77"/>
            <p:cNvSpPr/>
            <p:nvPr/>
          </p:nvSpPr>
          <p:spPr>
            <a:xfrm>
              <a:off x="1470143" y="1645561"/>
              <a:ext cx="15395" cy="293425"/>
            </a:xfrm>
            <a:custGeom>
              <a:avLst/>
              <a:gdLst/>
              <a:ahLst/>
              <a:cxnLst/>
              <a:rect l="l" t="t" r="r" b="b"/>
              <a:pathLst>
                <a:path w="266" h="5070" fill="none" extrusionOk="0">
                  <a:moveTo>
                    <a:pt x="265" y="1"/>
                  </a:moveTo>
                  <a:lnTo>
                    <a:pt x="1" y="1"/>
                  </a:lnTo>
                  <a:lnTo>
                    <a:pt x="1" y="5070"/>
                  </a:lnTo>
                  <a:lnTo>
                    <a:pt x="265" y="5070"/>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0" name="Google Shape;4300;p77"/>
            <p:cNvSpPr/>
            <p:nvPr/>
          </p:nvSpPr>
          <p:spPr>
            <a:xfrm>
              <a:off x="1470143" y="1334369"/>
              <a:ext cx="15395" cy="295971"/>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1" name="Google Shape;4301;p77"/>
            <p:cNvSpPr/>
            <p:nvPr/>
          </p:nvSpPr>
          <p:spPr>
            <a:xfrm>
              <a:off x="1781393" y="1334369"/>
              <a:ext cx="15337" cy="3086691"/>
            </a:xfrm>
            <a:custGeom>
              <a:avLst/>
              <a:gdLst/>
              <a:ahLst/>
              <a:cxnLst/>
              <a:rect l="l" t="t" r="r" b="b"/>
              <a:pathLst>
                <a:path w="265" h="53334" extrusionOk="0">
                  <a:moveTo>
                    <a:pt x="0" y="0"/>
                  </a:moveTo>
                  <a:lnTo>
                    <a:pt x="0" y="5113"/>
                  </a:lnTo>
                  <a:lnTo>
                    <a:pt x="265" y="5113"/>
                  </a:lnTo>
                  <a:lnTo>
                    <a:pt x="265" y="0"/>
                  </a:lnTo>
                  <a:close/>
                  <a:moveTo>
                    <a:pt x="0" y="5378"/>
                  </a:moveTo>
                  <a:lnTo>
                    <a:pt x="0" y="10447"/>
                  </a:lnTo>
                  <a:lnTo>
                    <a:pt x="265" y="10447"/>
                  </a:lnTo>
                  <a:lnTo>
                    <a:pt x="265" y="5378"/>
                  </a:lnTo>
                  <a:close/>
                  <a:moveTo>
                    <a:pt x="0" y="10755"/>
                  </a:moveTo>
                  <a:lnTo>
                    <a:pt x="0" y="15824"/>
                  </a:lnTo>
                  <a:lnTo>
                    <a:pt x="265" y="15824"/>
                  </a:lnTo>
                  <a:lnTo>
                    <a:pt x="265" y="10755"/>
                  </a:lnTo>
                  <a:close/>
                  <a:moveTo>
                    <a:pt x="0" y="16089"/>
                  </a:moveTo>
                  <a:lnTo>
                    <a:pt x="0" y="21201"/>
                  </a:lnTo>
                  <a:lnTo>
                    <a:pt x="265" y="21201"/>
                  </a:lnTo>
                  <a:lnTo>
                    <a:pt x="265" y="16089"/>
                  </a:lnTo>
                  <a:close/>
                  <a:moveTo>
                    <a:pt x="0" y="21466"/>
                  </a:moveTo>
                  <a:lnTo>
                    <a:pt x="0" y="26579"/>
                  </a:lnTo>
                  <a:lnTo>
                    <a:pt x="265" y="26579"/>
                  </a:lnTo>
                  <a:lnTo>
                    <a:pt x="265" y="21466"/>
                  </a:lnTo>
                  <a:close/>
                  <a:moveTo>
                    <a:pt x="0" y="26843"/>
                  </a:moveTo>
                  <a:lnTo>
                    <a:pt x="0" y="31956"/>
                  </a:lnTo>
                  <a:lnTo>
                    <a:pt x="265" y="31956"/>
                  </a:lnTo>
                  <a:lnTo>
                    <a:pt x="265" y="26843"/>
                  </a:lnTo>
                  <a:close/>
                  <a:moveTo>
                    <a:pt x="0" y="32221"/>
                  </a:moveTo>
                  <a:lnTo>
                    <a:pt x="0" y="37334"/>
                  </a:lnTo>
                  <a:lnTo>
                    <a:pt x="265" y="37334"/>
                  </a:lnTo>
                  <a:lnTo>
                    <a:pt x="265" y="32221"/>
                  </a:lnTo>
                  <a:close/>
                  <a:moveTo>
                    <a:pt x="0" y="37598"/>
                  </a:moveTo>
                  <a:lnTo>
                    <a:pt x="0" y="42711"/>
                  </a:lnTo>
                  <a:lnTo>
                    <a:pt x="265" y="42711"/>
                  </a:lnTo>
                  <a:lnTo>
                    <a:pt x="265" y="37598"/>
                  </a:lnTo>
                  <a:close/>
                  <a:moveTo>
                    <a:pt x="0" y="42975"/>
                  </a:moveTo>
                  <a:lnTo>
                    <a:pt x="0" y="48088"/>
                  </a:lnTo>
                  <a:lnTo>
                    <a:pt x="265" y="48088"/>
                  </a:lnTo>
                  <a:lnTo>
                    <a:pt x="265" y="42975"/>
                  </a:lnTo>
                  <a:close/>
                  <a:moveTo>
                    <a:pt x="0" y="48353"/>
                  </a:moveTo>
                  <a:lnTo>
                    <a:pt x="0"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2" name="Google Shape;4302;p77"/>
            <p:cNvSpPr/>
            <p:nvPr/>
          </p:nvSpPr>
          <p:spPr>
            <a:xfrm>
              <a:off x="1781393" y="4132728"/>
              <a:ext cx="15337" cy="288332"/>
            </a:xfrm>
            <a:custGeom>
              <a:avLst/>
              <a:gdLst/>
              <a:ahLst/>
              <a:cxnLst/>
              <a:rect l="l" t="t" r="r" b="b"/>
              <a:pathLst>
                <a:path w="265" h="4982" fill="none" extrusionOk="0">
                  <a:moveTo>
                    <a:pt x="265" y="1"/>
                  </a:moveTo>
                  <a:lnTo>
                    <a:pt x="0" y="1"/>
                  </a:lnTo>
                  <a:lnTo>
                    <a:pt x="0" y="4981"/>
                  </a:lnTo>
                  <a:lnTo>
                    <a:pt x="265" y="4981"/>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3" name="Google Shape;4303;p77"/>
            <p:cNvSpPr/>
            <p:nvPr/>
          </p:nvSpPr>
          <p:spPr>
            <a:xfrm>
              <a:off x="1781393" y="3821535"/>
              <a:ext cx="15337" cy="295971"/>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4" name="Google Shape;4304;p77"/>
            <p:cNvSpPr/>
            <p:nvPr/>
          </p:nvSpPr>
          <p:spPr>
            <a:xfrm>
              <a:off x="1781393" y="3510285"/>
              <a:ext cx="15337" cy="295971"/>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5" name="Google Shape;4305;p77"/>
            <p:cNvSpPr/>
            <p:nvPr/>
          </p:nvSpPr>
          <p:spPr>
            <a:xfrm>
              <a:off x="1781393" y="3199093"/>
              <a:ext cx="15337" cy="295971"/>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6" name="Google Shape;4306;p77"/>
            <p:cNvSpPr/>
            <p:nvPr/>
          </p:nvSpPr>
          <p:spPr>
            <a:xfrm>
              <a:off x="1781393" y="2887900"/>
              <a:ext cx="15337" cy="295971"/>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7" name="Google Shape;4307;p77"/>
            <p:cNvSpPr/>
            <p:nvPr/>
          </p:nvSpPr>
          <p:spPr>
            <a:xfrm>
              <a:off x="1781393" y="2576650"/>
              <a:ext cx="15337" cy="295971"/>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8" name="Google Shape;4308;p77"/>
            <p:cNvSpPr/>
            <p:nvPr/>
          </p:nvSpPr>
          <p:spPr>
            <a:xfrm>
              <a:off x="1781393" y="2265457"/>
              <a:ext cx="15337" cy="295971"/>
            </a:xfrm>
            <a:custGeom>
              <a:avLst/>
              <a:gdLst/>
              <a:ahLst/>
              <a:cxnLst/>
              <a:rect l="l" t="t" r="r" b="b"/>
              <a:pathLst>
                <a:path w="265" h="5114" fill="none" extrusionOk="0">
                  <a:moveTo>
                    <a:pt x="265" y="1"/>
                  </a:moveTo>
                  <a:lnTo>
                    <a:pt x="0" y="1"/>
                  </a:lnTo>
                  <a:lnTo>
                    <a:pt x="0" y="5113"/>
                  </a:lnTo>
                  <a:lnTo>
                    <a:pt x="265" y="5113"/>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9" name="Google Shape;4309;p77"/>
            <p:cNvSpPr/>
            <p:nvPr/>
          </p:nvSpPr>
          <p:spPr>
            <a:xfrm>
              <a:off x="1781393" y="1956812"/>
              <a:ext cx="15337" cy="293425"/>
            </a:xfrm>
            <a:custGeom>
              <a:avLst/>
              <a:gdLst/>
              <a:ahLst/>
              <a:cxnLst/>
              <a:rect l="l" t="t" r="r" b="b"/>
              <a:pathLst>
                <a:path w="265" h="5070" fill="none" extrusionOk="0">
                  <a:moveTo>
                    <a:pt x="265" y="0"/>
                  </a:moveTo>
                  <a:lnTo>
                    <a:pt x="0" y="0"/>
                  </a:lnTo>
                  <a:lnTo>
                    <a:pt x="0" y="5069"/>
                  </a:lnTo>
                  <a:lnTo>
                    <a:pt x="265" y="5069"/>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0" name="Google Shape;4310;p77"/>
            <p:cNvSpPr/>
            <p:nvPr/>
          </p:nvSpPr>
          <p:spPr>
            <a:xfrm>
              <a:off x="1781393" y="1645561"/>
              <a:ext cx="15337" cy="293425"/>
            </a:xfrm>
            <a:custGeom>
              <a:avLst/>
              <a:gdLst/>
              <a:ahLst/>
              <a:cxnLst/>
              <a:rect l="l" t="t" r="r" b="b"/>
              <a:pathLst>
                <a:path w="265" h="5070" fill="none" extrusionOk="0">
                  <a:moveTo>
                    <a:pt x="265" y="1"/>
                  </a:moveTo>
                  <a:lnTo>
                    <a:pt x="0" y="1"/>
                  </a:lnTo>
                  <a:lnTo>
                    <a:pt x="0" y="5070"/>
                  </a:lnTo>
                  <a:lnTo>
                    <a:pt x="265" y="5070"/>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1" name="Google Shape;4311;p77"/>
            <p:cNvSpPr/>
            <p:nvPr/>
          </p:nvSpPr>
          <p:spPr>
            <a:xfrm>
              <a:off x="1781393" y="1334369"/>
              <a:ext cx="15337" cy="295971"/>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2" name="Google Shape;4312;p77"/>
            <p:cNvSpPr/>
            <p:nvPr/>
          </p:nvSpPr>
          <p:spPr>
            <a:xfrm>
              <a:off x="2092586" y="1334369"/>
              <a:ext cx="15337" cy="3086691"/>
            </a:xfrm>
            <a:custGeom>
              <a:avLst/>
              <a:gdLst/>
              <a:ahLst/>
              <a:cxnLst/>
              <a:rect l="l" t="t" r="r" b="b"/>
              <a:pathLst>
                <a:path w="265" h="53334" extrusionOk="0">
                  <a:moveTo>
                    <a:pt x="0" y="0"/>
                  </a:moveTo>
                  <a:lnTo>
                    <a:pt x="0" y="5113"/>
                  </a:lnTo>
                  <a:lnTo>
                    <a:pt x="265" y="5113"/>
                  </a:lnTo>
                  <a:lnTo>
                    <a:pt x="265" y="0"/>
                  </a:lnTo>
                  <a:close/>
                  <a:moveTo>
                    <a:pt x="0" y="5378"/>
                  </a:moveTo>
                  <a:lnTo>
                    <a:pt x="0" y="10447"/>
                  </a:lnTo>
                  <a:lnTo>
                    <a:pt x="265" y="10447"/>
                  </a:lnTo>
                  <a:lnTo>
                    <a:pt x="265" y="5378"/>
                  </a:lnTo>
                  <a:close/>
                  <a:moveTo>
                    <a:pt x="0" y="10755"/>
                  </a:moveTo>
                  <a:lnTo>
                    <a:pt x="0" y="15824"/>
                  </a:lnTo>
                  <a:lnTo>
                    <a:pt x="265" y="15824"/>
                  </a:lnTo>
                  <a:lnTo>
                    <a:pt x="265" y="10755"/>
                  </a:lnTo>
                  <a:close/>
                  <a:moveTo>
                    <a:pt x="0" y="16089"/>
                  </a:moveTo>
                  <a:lnTo>
                    <a:pt x="0" y="21201"/>
                  </a:lnTo>
                  <a:lnTo>
                    <a:pt x="265" y="21201"/>
                  </a:lnTo>
                  <a:lnTo>
                    <a:pt x="265" y="16089"/>
                  </a:lnTo>
                  <a:close/>
                  <a:moveTo>
                    <a:pt x="0" y="21466"/>
                  </a:moveTo>
                  <a:lnTo>
                    <a:pt x="0" y="26579"/>
                  </a:lnTo>
                  <a:lnTo>
                    <a:pt x="265" y="26579"/>
                  </a:lnTo>
                  <a:lnTo>
                    <a:pt x="265" y="21466"/>
                  </a:lnTo>
                  <a:close/>
                  <a:moveTo>
                    <a:pt x="0" y="26843"/>
                  </a:moveTo>
                  <a:lnTo>
                    <a:pt x="0" y="31956"/>
                  </a:lnTo>
                  <a:lnTo>
                    <a:pt x="265" y="31956"/>
                  </a:lnTo>
                  <a:lnTo>
                    <a:pt x="265" y="26843"/>
                  </a:lnTo>
                  <a:close/>
                  <a:moveTo>
                    <a:pt x="0" y="32221"/>
                  </a:moveTo>
                  <a:lnTo>
                    <a:pt x="0" y="37334"/>
                  </a:lnTo>
                  <a:lnTo>
                    <a:pt x="265" y="37334"/>
                  </a:lnTo>
                  <a:lnTo>
                    <a:pt x="265" y="32221"/>
                  </a:lnTo>
                  <a:close/>
                  <a:moveTo>
                    <a:pt x="0" y="37598"/>
                  </a:moveTo>
                  <a:lnTo>
                    <a:pt x="0" y="42711"/>
                  </a:lnTo>
                  <a:lnTo>
                    <a:pt x="265" y="42711"/>
                  </a:lnTo>
                  <a:lnTo>
                    <a:pt x="265" y="37598"/>
                  </a:lnTo>
                  <a:close/>
                  <a:moveTo>
                    <a:pt x="0" y="42975"/>
                  </a:moveTo>
                  <a:lnTo>
                    <a:pt x="0" y="48088"/>
                  </a:lnTo>
                  <a:lnTo>
                    <a:pt x="265" y="48088"/>
                  </a:lnTo>
                  <a:lnTo>
                    <a:pt x="265" y="42975"/>
                  </a:lnTo>
                  <a:close/>
                  <a:moveTo>
                    <a:pt x="0" y="48353"/>
                  </a:moveTo>
                  <a:lnTo>
                    <a:pt x="0"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3" name="Google Shape;4313;p77"/>
            <p:cNvSpPr/>
            <p:nvPr/>
          </p:nvSpPr>
          <p:spPr>
            <a:xfrm>
              <a:off x="2092586" y="4132728"/>
              <a:ext cx="15337" cy="288332"/>
            </a:xfrm>
            <a:custGeom>
              <a:avLst/>
              <a:gdLst/>
              <a:ahLst/>
              <a:cxnLst/>
              <a:rect l="l" t="t" r="r" b="b"/>
              <a:pathLst>
                <a:path w="265" h="4982" fill="none" extrusionOk="0">
                  <a:moveTo>
                    <a:pt x="265" y="1"/>
                  </a:moveTo>
                  <a:lnTo>
                    <a:pt x="0" y="1"/>
                  </a:lnTo>
                  <a:lnTo>
                    <a:pt x="0" y="4981"/>
                  </a:lnTo>
                  <a:lnTo>
                    <a:pt x="265" y="4981"/>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4" name="Google Shape;4314;p77"/>
            <p:cNvSpPr/>
            <p:nvPr/>
          </p:nvSpPr>
          <p:spPr>
            <a:xfrm>
              <a:off x="2092586" y="3821535"/>
              <a:ext cx="15337" cy="295971"/>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5" name="Google Shape;4315;p77"/>
            <p:cNvSpPr/>
            <p:nvPr/>
          </p:nvSpPr>
          <p:spPr>
            <a:xfrm>
              <a:off x="2092586" y="3510285"/>
              <a:ext cx="15337" cy="295971"/>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6" name="Google Shape;4316;p77"/>
            <p:cNvSpPr/>
            <p:nvPr/>
          </p:nvSpPr>
          <p:spPr>
            <a:xfrm>
              <a:off x="2092586" y="3199093"/>
              <a:ext cx="15337" cy="295971"/>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7" name="Google Shape;4317;p77"/>
            <p:cNvSpPr/>
            <p:nvPr/>
          </p:nvSpPr>
          <p:spPr>
            <a:xfrm>
              <a:off x="2092586" y="2887900"/>
              <a:ext cx="15337" cy="295971"/>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8" name="Google Shape;4318;p77"/>
            <p:cNvSpPr/>
            <p:nvPr/>
          </p:nvSpPr>
          <p:spPr>
            <a:xfrm>
              <a:off x="2092586" y="2576650"/>
              <a:ext cx="15337" cy="295971"/>
            </a:xfrm>
            <a:custGeom>
              <a:avLst/>
              <a:gdLst/>
              <a:ahLst/>
              <a:cxnLst/>
              <a:rect l="l" t="t" r="r" b="b"/>
              <a:pathLst>
                <a:path w="265" h="5114" fill="none" extrusionOk="0">
                  <a:moveTo>
                    <a:pt x="265" y="1"/>
                  </a:moveTo>
                  <a:lnTo>
                    <a:pt x="0" y="1"/>
                  </a:lnTo>
                  <a:lnTo>
                    <a:pt x="0"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9" name="Google Shape;4319;p77"/>
            <p:cNvSpPr/>
            <p:nvPr/>
          </p:nvSpPr>
          <p:spPr>
            <a:xfrm>
              <a:off x="2092586" y="2265457"/>
              <a:ext cx="15337" cy="295971"/>
            </a:xfrm>
            <a:custGeom>
              <a:avLst/>
              <a:gdLst/>
              <a:ahLst/>
              <a:cxnLst/>
              <a:rect l="l" t="t" r="r" b="b"/>
              <a:pathLst>
                <a:path w="265" h="5114" fill="none" extrusionOk="0">
                  <a:moveTo>
                    <a:pt x="265" y="1"/>
                  </a:moveTo>
                  <a:lnTo>
                    <a:pt x="0" y="1"/>
                  </a:lnTo>
                  <a:lnTo>
                    <a:pt x="0" y="5113"/>
                  </a:lnTo>
                  <a:lnTo>
                    <a:pt x="265" y="5113"/>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0" name="Google Shape;4320;p77"/>
            <p:cNvSpPr/>
            <p:nvPr/>
          </p:nvSpPr>
          <p:spPr>
            <a:xfrm>
              <a:off x="2092586" y="1956812"/>
              <a:ext cx="15337" cy="293425"/>
            </a:xfrm>
            <a:custGeom>
              <a:avLst/>
              <a:gdLst/>
              <a:ahLst/>
              <a:cxnLst/>
              <a:rect l="l" t="t" r="r" b="b"/>
              <a:pathLst>
                <a:path w="265" h="5070" fill="none" extrusionOk="0">
                  <a:moveTo>
                    <a:pt x="265" y="0"/>
                  </a:moveTo>
                  <a:lnTo>
                    <a:pt x="0" y="0"/>
                  </a:lnTo>
                  <a:lnTo>
                    <a:pt x="0" y="5069"/>
                  </a:lnTo>
                  <a:lnTo>
                    <a:pt x="265" y="5069"/>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1" name="Google Shape;4321;p77"/>
            <p:cNvSpPr/>
            <p:nvPr/>
          </p:nvSpPr>
          <p:spPr>
            <a:xfrm>
              <a:off x="2092586" y="1645561"/>
              <a:ext cx="15337" cy="293425"/>
            </a:xfrm>
            <a:custGeom>
              <a:avLst/>
              <a:gdLst/>
              <a:ahLst/>
              <a:cxnLst/>
              <a:rect l="l" t="t" r="r" b="b"/>
              <a:pathLst>
                <a:path w="265" h="5070" fill="none" extrusionOk="0">
                  <a:moveTo>
                    <a:pt x="265" y="1"/>
                  </a:moveTo>
                  <a:lnTo>
                    <a:pt x="0" y="1"/>
                  </a:lnTo>
                  <a:lnTo>
                    <a:pt x="0" y="5070"/>
                  </a:lnTo>
                  <a:lnTo>
                    <a:pt x="265" y="5070"/>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2" name="Google Shape;4322;p77"/>
            <p:cNvSpPr/>
            <p:nvPr/>
          </p:nvSpPr>
          <p:spPr>
            <a:xfrm>
              <a:off x="2092586" y="1334369"/>
              <a:ext cx="15337" cy="295971"/>
            </a:xfrm>
            <a:custGeom>
              <a:avLst/>
              <a:gdLst/>
              <a:ahLst/>
              <a:cxnLst/>
              <a:rect l="l" t="t" r="r" b="b"/>
              <a:pathLst>
                <a:path w="265" h="5114" fill="none" extrusionOk="0">
                  <a:moveTo>
                    <a:pt x="265" y="0"/>
                  </a:moveTo>
                  <a:lnTo>
                    <a:pt x="0" y="0"/>
                  </a:lnTo>
                  <a:lnTo>
                    <a:pt x="0"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3" name="Google Shape;4323;p77"/>
            <p:cNvSpPr/>
            <p:nvPr/>
          </p:nvSpPr>
          <p:spPr>
            <a:xfrm>
              <a:off x="2403778" y="1334369"/>
              <a:ext cx="15395" cy="3086691"/>
            </a:xfrm>
            <a:custGeom>
              <a:avLst/>
              <a:gdLst/>
              <a:ahLst/>
              <a:cxnLst/>
              <a:rect l="l" t="t" r="r" b="b"/>
              <a:pathLst>
                <a:path w="266" h="53334" extrusionOk="0">
                  <a:moveTo>
                    <a:pt x="1" y="0"/>
                  </a:moveTo>
                  <a:lnTo>
                    <a:pt x="1" y="5113"/>
                  </a:lnTo>
                  <a:lnTo>
                    <a:pt x="265" y="5113"/>
                  </a:lnTo>
                  <a:lnTo>
                    <a:pt x="265" y="0"/>
                  </a:lnTo>
                  <a:close/>
                  <a:moveTo>
                    <a:pt x="1" y="5378"/>
                  </a:moveTo>
                  <a:lnTo>
                    <a:pt x="1" y="10447"/>
                  </a:lnTo>
                  <a:lnTo>
                    <a:pt x="265" y="10447"/>
                  </a:lnTo>
                  <a:lnTo>
                    <a:pt x="265" y="5378"/>
                  </a:lnTo>
                  <a:close/>
                  <a:moveTo>
                    <a:pt x="1" y="10755"/>
                  </a:moveTo>
                  <a:lnTo>
                    <a:pt x="1" y="15824"/>
                  </a:lnTo>
                  <a:lnTo>
                    <a:pt x="265" y="15824"/>
                  </a:lnTo>
                  <a:lnTo>
                    <a:pt x="265" y="10755"/>
                  </a:lnTo>
                  <a:close/>
                  <a:moveTo>
                    <a:pt x="1" y="16089"/>
                  </a:moveTo>
                  <a:lnTo>
                    <a:pt x="1" y="21201"/>
                  </a:lnTo>
                  <a:lnTo>
                    <a:pt x="265" y="21201"/>
                  </a:lnTo>
                  <a:lnTo>
                    <a:pt x="265" y="16089"/>
                  </a:lnTo>
                  <a:close/>
                  <a:moveTo>
                    <a:pt x="1" y="21466"/>
                  </a:moveTo>
                  <a:lnTo>
                    <a:pt x="1" y="26579"/>
                  </a:lnTo>
                  <a:lnTo>
                    <a:pt x="265" y="26579"/>
                  </a:lnTo>
                  <a:lnTo>
                    <a:pt x="265" y="21466"/>
                  </a:lnTo>
                  <a:close/>
                  <a:moveTo>
                    <a:pt x="1" y="26843"/>
                  </a:moveTo>
                  <a:lnTo>
                    <a:pt x="1" y="31956"/>
                  </a:lnTo>
                  <a:lnTo>
                    <a:pt x="265" y="31956"/>
                  </a:lnTo>
                  <a:lnTo>
                    <a:pt x="265" y="26843"/>
                  </a:lnTo>
                  <a:close/>
                  <a:moveTo>
                    <a:pt x="1" y="32221"/>
                  </a:moveTo>
                  <a:lnTo>
                    <a:pt x="1" y="37334"/>
                  </a:lnTo>
                  <a:lnTo>
                    <a:pt x="265" y="37334"/>
                  </a:lnTo>
                  <a:lnTo>
                    <a:pt x="265" y="32221"/>
                  </a:lnTo>
                  <a:close/>
                  <a:moveTo>
                    <a:pt x="1" y="37598"/>
                  </a:moveTo>
                  <a:lnTo>
                    <a:pt x="1" y="42711"/>
                  </a:lnTo>
                  <a:lnTo>
                    <a:pt x="265" y="42711"/>
                  </a:lnTo>
                  <a:lnTo>
                    <a:pt x="265" y="37598"/>
                  </a:lnTo>
                  <a:close/>
                  <a:moveTo>
                    <a:pt x="1" y="42975"/>
                  </a:moveTo>
                  <a:lnTo>
                    <a:pt x="1" y="48088"/>
                  </a:lnTo>
                  <a:lnTo>
                    <a:pt x="265" y="48088"/>
                  </a:lnTo>
                  <a:lnTo>
                    <a:pt x="265" y="42975"/>
                  </a:lnTo>
                  <a:close/>
                  <a:moveTo>
                    <a:pt x="1" y="48353"/>
                  </a:moveTo>
                  <a:lnTo>
                    <a:pt x="1"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4" name="Google Shape;4324;p77"/>
            <p:cNvSpPr/>
            <p:nvPr/>
          </p:nvSpPr>
          <p:spPr>
            <a:xfrm>
              <a:off x="2403778" y="4132728"/>
              <a:ext cx="15395" cy="288332"/>
            </a:xfrm>
            <a:custGeom>
              <a:avLst/>
              <a:gdLst/>
              <a:ahLst/>
              <a:cxnLst/>
              <a:rect l="l" t="t" r="r" b="b"/>
              <a:pathLst>
                <a:path w="266" h="4982" fill="none" extrusionOk="0">
                  <a:moveTo>
                    <a:pt x="265" y="1"/>
                  </a:moveTo>
                  <a:lnTo>
                    <a:pt x="1" y="1"/>
                  </a:lnTo>
                  <a:lnTo>
                    <a:pt x="1" y="4981"/>
                  </a:lnTo>
                  <a:lnTo>
                    <a:pt x="265" y="4981"/>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5" name="Google Shape;4325;p77"/>
            <p:cNvSpPr/>
            <p:nvPr/>
          </p:nvSpPr>
          <p:spPr>
            <a:xfrm>
              <a:off x="2403778" y="3821535"/>
              <a:ext cx="15395" cy="295971"/>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6" name="Google Shape;4326;p77"/>
            <p:cNvSpPr/>
            <p:nvPr/>
          </p:nvSpPr>
          <p:spPr>
            <a:xfrm>
              <a:off x="2403778" y="3510285"/>
              <a:ext cx="15395" cy="295971"/>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7" name="Google Shape;4327;p77"/>
            <p:cNvSpPr/>
            <p:nvPr/>
          </p:nvSpPr>
          <p:spPr>
            <a:xfrm>
              <a:off x="2403778" y="3199093"/>
              <a:ext cx="15395" cy="295971"/>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8" name="Google Shape;4328;p77"/>
            <p:cNvSpPr/>
            <p:nvPr/>
          </p:nvSpPr>
          <p:spPr>
            <a:xfrm>
              <a:off x="2403778" y="2887900"/>
              <a:ext cx="15395" cy="295971"/>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9" name="Google Shape;4329;p77"/>
            <p:cNvSpPr/>
            <p:nvPr/>
          </p:nvSpPr>
          <p:spPr>
            <a:xfrm>
              <a:off x="2403778" y="2576650"/>
              <a:ext cx="15395" cy="295971"/>
            </a:xfrm>
            <a:custGeom>
              <a:avLst/>
              <a:gdLst/>
              <a:ahLst/>
              <a:cxnLst/>
              <a:rect l="l" t="t" r="r" b="b"/>
              <a:pathLst>
                <a:path w="266" h="5114" fill="none" extrusionOk="0">
                  <a:moveTo>
                    <a:pt x="265" y="1"/>
                  </a:moveTo>
                  <a:lnTo>
                    <a:pt x="1" y="1"/>
                  </a:lnTo>
                  <a:lnTo>
                    <a:pt x="1" y="5114"/>
                  </a:lnTo>
                  <a:lnTo>
                    <a:pt x="265" y="5114"/>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0" name="Google Shape;4330;p77"/>
            <p:cNvSpPr/>
            <p:nvPr/>
          </p:nvSpPr>
          <p:spPr>
            <a:xfrm>
              <a:off x="2403778" y="2265457"/>
              <a:ext cx="15395" cy="295971"/>
            </a:xfrm>
            <a:custGeom>
              <a:avLst/>
              <a:gdLst/>
              <a:ahLst/>
              <a:cxnLst/>
              <a:rect l="l" t="t" r="r" b="b"/>
              <a:pathLst>
                <a:path w="266" h="5114" fill="none" extrusionOk="0">
                  <a:moveTo>
                    <a:pt x="265" y="1"/>
                  </a:moveTo>
                  <a:lnTo>
                    <a:pt x="1" y="1"/>
                  </a:lnTo>
                  <a:lnTo>
                    <a:pt x="1" y="5113"/>
                  </a:lnTo>
                  <a:lnTo>
                    <a:pt x="265" y="5113"/>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1" name="Google Shape;4331;p77"/>
            <p:cNvSpPr/>
            <p:nvPr/>
          </p:nvSpPr>
          <p:spPr>
            <a:xfrm>
              <a:off x="2403778" y="1956812"/>
              <a:ext cx="15395" cy="293425"/>
            </a:xfrm>
            <a:custGeom>
              <a:avLst/>
              <a:gdLst/>
              <a:ahLst/>
              <a:cxnLst/>
              <a:rect l="l" t="t" r="r" b="b"/>
              <a:pathLst>
                <a:path w="266" h="5070" fill="none" extrusionOk="0">
                  <a:moveTo>
                    <a:pt x="265" y="0"/>
                  </a:moveTo>
                  <a:lnTo>
                    <a:pt x="1" y="0"/>
                  </a:lnTo>
                  <a:lnTo>
                    <a:pt x="1" y="5069"/>
                  </a:lnTo>
                  <a:lnTo>
                    <a:pt x="265" y="5069"/>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2" name="Google Shape;4332;p77"/>
            <p:cNvSpPr/>
            <p:nvPr/>
          </p:nvSpPr>
          <p:spPr>
            <a:xfrm>
              <a:off x="2403778" y="1645561"/>
              <a:ext cx="15395" cy="293425"/>
            </a:xfrm>
            <a:custGeom>
              <a:avLst/>
              <a:gdLst/>
              <a:ahLst/>
              <a:cxnLst/>
              <a:rect l="l" t="t" r="r" b="b"/>
              <a:pathLst>
                <a:path w="266" h="5070" fill="none" extrusionOk="0">
                  <a:moveTo>
                    <a:pt x="265" y="1"/>
                  </a:moveTo>
                  <a:lnTo>
                    <a:pt x="1" y="1"/>
                  </a:lnTo>
                  <a:lnTo>
                    <a:pt x="1" y="5070"/>
                  </a:lnTo>
                  <a:lnTo>
                    <a:pt x="265" y="5070"/>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3" name="Google Shape;4333;p77"/>
            <p:cNvSpPr/>
            <p:nvPr/>
          </p:nvSpPr>
          <p:spPr>
            <a:xfrm>
              <a:off x="2403778" y="1334369"/>
              <a:ext cx="15395" cy="295971"/>
            </a:xfrm>
            <a:custGeom>
              <a:avLst/>
              <a:gdLst/>
              <a:ahLst/>
              <a:cxnLst/>
              <a:rect l="l" t="t" r="r" b="b"/>
              <a:pathLst>
                <a:path w="266" h="5114" fill="none" extrusionOk="0">
                  <a:moveTo>
                    <a:pt x="265" y="0"/>
                  </a:moveTo>
                  <a:lnTo>
                    <a:pt x="1" y="0"/>
                  </a:lnTo>
                  <a:lnTo>
                    <a:pt x="1" y="5113"/>
                  </a:lnTo>
                  <a:lnTo>
                    <a:pt x="265" y="5113"/>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4" name="Google Shape;4334;p77"/>
            <p:cNvSpPr/>
            <p:nvPr/>
          </p:nvSpPr>
          <p:spPr>
            <a:xfrm>
              <a:off x="1158951" y="1319090"/>
              <a:ext cx="1563775" cy="15337"/>
            </a:xfrm>
            <a:custGeom>
              <a:avLst/>
              <a:gdLst/>
              <a:ahLst/>
              <a:cxnLst/>
              <a:rect l="l" t="t" r="r" b="b"/>
              <a:pathLst>
                <a:path w="27020" h="265" extrusionOk="0">
                  <a:moveTo>
                    <a:pt x="0" y="0"/>
                  </a:moveTo>
                  <a:lnTo>
                    <a:pt x="0" y="220"/>
                  </a:lnTo>
                  <a:lnTo>
                    <a:pt x="265" y="220"/>
                  </a:lnTo>
                  <a:lnTo>
                    <a:pt x="265" y="264"/>
                  </a:lnTo>
                  <a:lnTo>
                    <a:pt x="5378" y="264"/>
                  </a:lnTo>
                  <a:lnTo>
                    <a:pt x="5378" y="220"/>
                  </a:lnTo>
                  <a:lnTo>
                    <a:pt x="5642" y="220"/>
                  </a:lnTo>
                  <a:lnTo>
                    <a:pt x="5642" y="264"/>
                  </a:lnTo>
                  <a:lnTo>
                    <a:pt x="10755" y="264"/>
                  </a:lnTo>
                  <a:lnTo>
                    <a:pt x="10755" y="220"/>
                  </a:lnTo>
                  <a:lnTo>
                    <a:pt x="11020" y="220"/>
                  </a:lnTo>
                  <a:lnTo>
                    <a:pt x="11020" y="264"/>
                  </a:lnTo>
                  <a:lnTo>
                    <a:pt x="16132" y="264"/>
                  </a:lnTo>
                  <a:lnTo>
                    <a:pt x="16132" y="220"/>
                  </a:lnTo>
                  <a:lnTo>
                    <a:pt x="16397" y="220"/>
                  </a:lnTo>
                  <a:lnTo>
                    <a:pt x="16397" y="264"/>
                  </a:lnTo>
                  <a:lnTo>
                    <a:pt x="21510" y="264"/>
                  </a:lnTo>
                  <a:lnTo>
                    <a:pt x="21510" y="220"/>
                  </a:lnTo>
                  <a:lnTo>
                    <a:pt x="21774" y="220"/>
                  </a:lnTo>
                  <a:lnTo>
                    <a:pt x="21774" y="264"/>
                  </a:lnTo>
                  <a:lnTo>
                    <a:pt x="27019" y="264"/>
                  </a:lnTo>
                  <a:lnTo>
                    <a:pt x="2701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5" name="Google Shape;4335;p77"/>
            <p:cNvSpPr/>
            <p:nvPr/>
          </p:nvSpPr>
          <p:spPr>
            <a:xfrm>
              <a:off x="1158951" y="1319090"/>
              <a:ext cx="1563775" cy="15337"/>
            </a:xfrm>
            <a:custGeom>
              <a:avLst/>
              <a:gdLst/>
              <a:ahLst/>
              <a:cxnLst/>
              <a:rect l="l" t="t" r="r" b="b"/>
              <a:pathLst>
                <a:path w="27020" h="265" fill="none" extrusionOk="0">
                  <a:moveTo>
                    <a:pt x="27019" y="0"/>
                  </a:moveTo>
                  <a:lnTo>
                    <a:pt x="0" y="0"/>
                  </a:lnTo>
                  <a:lnTo>
                    <a:pt x="0" y="220"/>
                  </a:lnTo>
                  <a:lnTo>
                    <a:pt x="265" y="220"/>
                  </a:lnTo>
                  <a:lnTo>
                    <a:pt x="265" y="264"/>
                  </a:lnTo>
                  <a:lnTo>
                    <a:pt x="5378" y="264"/>
                  </a:lnTo>
                  <a:lnTo>
                    <a:pt x="5378" y="220"/>
                  </a:lnTo>
                  <a:lnTo>
                    <a:pt x="5642" y="220"/>
                  </a:lnTo>
                  <a:lnTo>
                    <a:pt x="5642" y="264"/>
                  </a:lnTo>
                  <a:lnTo>
                    <a:pt x="10755" y="264"/>
                  </a:lnTo>
                  <a:lnTo>
                    <a:pt x="10755" y="220"/>
                  </a:lnTo>
                  <a:lnTo>
                    <a:pt x="11020" y="220"/>
                  </a:lnTo>
                  <a:lnTo>
                    <a:pt x="11020" y="264"/>
                  </a:lnTo>
                  <a:lnTo>
                    <a:pt x="16132" y="264"/>
                  </a:lnTo>
                  <a:lnTo>
                    <a:pt x="16132" y="220"/>
                  </a:lnTo>
                  <a:lnTo>
                    <a:pt x="16397" y="220"/>
                  </a:lnTo>
                  <a:lnTo>
                    <a:pt x="16397" y="264"/>
                  </a:lnTo>
                  <a:lnTo>
                    <a:pt x="21510" y="264"/>
                  </a:lnTo>
                  <a:lnTo>
                    <a:pt x="21510" y="220"/>
                  </a:lnTo>
                  <a:lnTo>
                    <a:pt x="21774" y="220"/>
                  </a:lnTo>
                  <a:lnTo>
                    <a:pt x="21774" y="264"/>
                  </a:lnTo>
                  <a:lnTo>
                    <a:pt x="27019" y="264"/>
                  </a:lnTo>
                  <a:lnTo>
                    <a:pt x="2701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6" name="Google Shape;4336;p77"/>
            <p:cNvSpPr/>
            <p:nvPr/>
          </p:nvSpPr>
          <p:spPr>
            <a:xfrm>
              <a:off x="1158951" y="1331822"/>
              <a:ext cx="15337" cy="2604"/>
            </a:xfrm>
            <a:custGeom>
              <a:avLst/>
              <a:gdLst/>
              <a:ahLst/>
              <a:cxnLst/>
              <a:rect l="l" t="t" r="r" b="b"/>
              <a:pathLst>
                <a:path w="265" h="45" extrusionOk="0">
                  <a:moveTo>
                    <a:pt x="0" y="0"/>
                  </a:moveTo>
                  <a:lnTo>
                    <a:pt x="0" y="44"/>
                  </a:lnTo>
                  <a:lnTo>
                    <a:pt x="265"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7" name="Google Shape;4337;p77"/>
            <p:cNvSpPr/>
            <p:nvPr/>
          </p:nvSpPr>
          <p:spPr>
            <a:xfrm>
              <a:off x="1158951" y="1331822"/>
              <a:ext cx="15337" cy="2604"/>
            </a:xfrm>
            <a:custGeom>
              <a:avLst/>
              <a:gdLst/>
              <a:ahLst/>
              <a:cxnLst/>
              <a:rect l="l" t="t" r="r" b="b"/>
              <a:pathLst>
                <a:path w="265" h="45" fill="none" extrusionOk="0">
                  <a:moveTo>
                    <a:pt x="265" y="0"/>
                  </a:moveTo>
                  <a:lnTo>
                    <a:pt x="0" y="0"/>
                  </a:lnTo>
                  <a:lnTo>
                    <a:pt x="0" y="44"/>
                  </a:lnTo>
                  <a:lnTo>
                    <a:pt x="265" y="44"/>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8" name="Google Shape;4338;p77"/>
            <p:cNvSpPr/>
            <p:nvPr/>
          </p:nvSpPr>
          <p:spPr>
            <a:xfrm>
              <a:off x="1470143" y="1331822"/>
              <a:ext cx="15395" cy="2604"/>
            </a:xfrm>
            <a:custGeom>
              <a:avLst/>
              <a:gdLst/>
              <a:ahLst/>
              <a:cxnLst/>
              <a:rect l="l" t="t" r="r" b="b"/>
              <a:pathLst>
                <a:path w="266" h="45" extrusionOk="0">
                  <a:moveTo>
                    <a:pt x="1" y="0"/>
                  </a:moveTo>
                  <a:lnTo>
                    <a:pt x="1" y="44"/>
                  </a:lnTo>
                  <a:lnTo>
                    <a:pt x="265"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9" name="Google Shape;4339;p77"/>
            <p:cNvSpPr/>
            <p:nvPr/>
          </p:nvSpPr>
          <p:spPr>
            <a:xfrm>
              <a:off x="1470143" y="1331822"/>
              <a:ext cx="15395" cy="2604"/>
            </a:xfrm>
            <a:custGeom>
              <a:avLst/>
              <a:gdLst/>
              <a:ahLst/>
              <a:cxnLst/>
              <a:rect l="l" t="t" r="r" b="b"/>
              <a:pathLst>
                <a:path w="266" h="45" fill="none" extrusionOk="0">
                  <a:moveTo>
                    <a:pt x="265" y="0"/>
                  </a:moveTo>
                  <a:lnTo>
                    <a:pt x="1" y="0"/>
                  </a:lnTo>
                  <a:lnTo>
                    <a:pt x="1" y="44"/>
                  </a:lnTo>
                  <a:lnTo>
                    <a:pt x="265" y="44"/>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0" name="Google Shape;4340;p77"/>
            <p:cNvSpPr/>
            <p:nvPr/>
          </p:nvSpPr>
          <p:spPr>
            <a:xfrm>
              <a:off x="1781393" y="1331822"/>
              <a:ext cx="15337" cy="2604"/>
            </a:xfrm>
            <a:custGeom>
              <a:avLst/>
              <a:gdLst/>
              <a:ahLst/>
              <a:cxnLst/>
              <a:rect l="l" t="t" r="r" b="b"/>
              <a:pathLst>
                <a:path w="265" h="45" extrusionOk="0">
                  <a:moveTo>
                    <a:pt x="0" y="0"/>
                  </a:moveTo>
                  <a:lnTo>
                    <a:pt x="0" y="44"/>
                  </a:lnTo>
                  <a:lnTo>
                    <a:pt x="265"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1" name="Google Shape;4341;p77"/>
            <p:cNvSpPr/>
            <p:nvPr/>
          </p:nvSpPr>
          <p:spPr>
            <a:xfrm>
              <a:off x="1781393" y="1331822"/>
              <a:ext cx="15337" cy="2604"/>
            </a:xfrm>
            <a:custGeom>
              <a:avLst/>
              <a:gdLst/>
              <a:ahLst/>
              <a:cxnLst/>
              <a:rect l="l" t="t" r="r" b="b"/>
              <a:pathLst>
                <a:path w="265" h="45" fill="none" extrusionOk="0">
                  <a:moveTo>
                    <a:pt x="265" y="0"/>
                  </a:moveTo>
                  <a:lnTo>
                    <a:pt x="0" y="0"/>
                  </a:lnTo>
                  <a:lnTo>
                    <a:pt x="0" y="44"/>
                  </a:lnTo>
                  <a:lnTo>
                    <a:pt x="265" y="44"/>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2" name="Google Shape;4342;p77"/>
            <p:cNvSpPr/>
            <p:nvPr/>
          </p:nvSpPr>
          <p:spPr>
            <a:xfrm>
              <a:off x="2092586" y="1331822"/>
              <a:ext cx="15337" cy="2604"/>
            </a:xfrm>
            <a:custGeom>
              <a:avLst/>
              <a:gdLst/>
              <a:ahLst/>
              <a:cxnLst/>
              <a:rect l="l" t="t" r="r" b="b"/>
              <a:pathLst>
                <a:path w="265" h="45" extrusionOk="0">
                  <a:moveTo>
                    <a:pt x="0" y="0"/>
                  </a:moveTo>
                  <a:lnTo>
                    <a:pt x="0" y="44"/>
                  </a:lnTo>
                  <a:lnTo>
                    <a:pt x="265"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3" name="Google Shape;4343;p77"/>
            <p:cNvSpPr/>
            <p:nvPr/>
          </p:nvSpPr>
          <p:spPr>
            <a:xfrm>
              <a:off x="2092586" y="1331822"/>
              <a:ext cx="15337" cy="2604"/>
            </a:xfrm>
            <a:custGeom>
              <a:avLst/>
              <a:gdLst/>
              <a:ahLst/>
              <a:cxnLst/>
              <a:rect l="l" t="t" r="r" b="b"/>
              <a:pathLst>
                <a:path w="265" h="45" fill="none" extrusionOk="0">
                  <a:moveTo>
                    <a:pt x="265" y="0"/>
                  </a:moveTo>
                  <a:lnTo>
                    <a:pt x="0" y="0"/>
                  </a:lnTo>
                  <a:lnTo>
                    <a:pt x="0" y="44"/>
                  </a:lnTo>
                  <a:lnTo>
                    <a:pt x="265" y="44"/>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4" name="Google Shape;4344;p77"/>
            <p:cNvSpPr/>
            <p:nvPr/>
          </p:nvSpPr>
          <p:spPr>
            <a:xfrm>
              <a:off x="2403778" y="1331822"/>
              <a:ext cx="15395" cy="2604"/>
            </a:xfrm>
            <a:custGeom>
              <a:avLst/>
              <a:gdLst/>
              <a:ahLst/>
              <a:cxnLst/>
              <a:rect l="l" t="t" r="r" b="b"/>
              <a:pathLst>
                <a:path w="266" h="45" extrusionOk="0">
                  <a:moveTo>
                    <a:pt x="1" y="0"/>
                  </a:moveTo>
                  <a:lnTo>
                    <a:pt x="1" y="44"/>
                  </a:lnTo>
                  <a:lnTo>
                    <a:pt x="265" y="44"/>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5" name="Google Shape;4345;p77"/>
            <p:cNvSpPr/>
            <p:nvPr/>
          </p:nvSpPr>
          <p:spPr>
            <a:xfrm>
              <a:off x="2403778" y="1331822"/>
              <a:ext cx="15395" cy="2604"/>
            </a:xfrm>
            <a:custGeom>
              <a:avLst/>
              <a:gdLst/>
              <a:ahLst/>
              <a:cxnLst/>
              <a:rect l="l" t="t" r="r" b="b"/>
              <a:pathLst>
                <a:path w="266" h="45" fill="none" extrusionOk="0">
                  <a:moveTo>
                    <a:pt x="265" y="0"/>
                  </a:moveTo>
                  <a:lnTo>
                    <a:pt x="1" y="0"/>
                  </a:lnTo>
                  <a:lnTo>
                    <a:pt x="1" y="44"/>
                  </a:lnTo>
                  <a:lnTo>
                    <a:pt x="265" y="44"/>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6" name="Google Shape;4346;p77"/>
            <p:cNvSpPr/>
            <p:nvPr/>
          </p:nvSpPr>
          <p:spPr>
            <a:xfrm>
              <a:off x="1174230" y="1630282"/>
              <a:ext cx="1530613" cy="15337"/>
            </a:xfrm>
            <a:custGeom>
              <a:avLst/>
              <a:gdLst/>
              <a:ahLst/>
              <a:cxnLst/>
              <a:rect l="l" t="t" r="r" b="b"/>
              <a:pathLst>
                <a:path w="26447"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7" name="Google Shape;4347;p77"/>
            <p:cNvSpPr/>
            <p:nvPr/>
          </p:nvSpPr>
          <p:spPr>
            <a:xfrm>
              <a:off x="1174230" y="1630282"/>
              <a:ext cx="295971" cy="15337"/>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8" name="Google Shape;4348;p77"/>
            <p:cNvSpPr/>
            <p:nvPr/>
          </p:nvSpPr>
          <p:spPr>
            <a:xfrm>
              <a:off x="1485480" y="1630282"/>
              <a:ext cx="295971" cy="15337"/>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9" name="Google Shape;4349;p77"/>
            <p:cNvSpPr/>
            <p:nvPr/>
          </p:nvSpPr>
          <p:spPr>
            <a:xfrm>
              <a:off x="1796672" y="1630282"/>
              <a:ext cx="295971" cy="15337"/>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0" name="Google Shape;4350;p77"/>
            <p:cNvSpPr/>
            <p:nvPr/>
          </p:nvSpPr>
          <p:spPr>
            <a:xfrm>
              <a:off x="2107865" y="1630282"/>
              <a:ext cx="295971" cy="15337"/>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1" name="Google Shape;4351;p77"/>
            <p:cNvSpPr/>
            <p:nvPr/>
          </p:nvSpPr>
          <p:spPr>
            <a:xfrm>
              <a:off x="2419115" y="1630282"/>
              <a:ext cx="285728" cy="15337"/>
            </a:xfrm>
            <a:custGeom>
              <a:avLst/>
              <a:gdLst/>
              <a:ahLst/>
              <a:cxnLst/>
              <a:rect l="l" t="t" r="r" b="b"/>
              <a:pathLst>
                <a:path w="4937" h="265" fill="none" extrusionOk="0">
                  <a:moveTo>
                    <a:pt x="4937" y="0"/>
                  </a:moveTo>
                  <a:lnTo>
                    <a:pt x="0" y="0"/>
                  </a:lnTo>
                  <a:lnTo>
                    <a:pt x="0" y="265"/>
                  </a:lnTo>
                  <a:lnTo>
                    <a:pt x="4937" y="265"/>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2" name="Google Shape;4352;p77"/>
            <p:cNvSpPr/>
            <p:nvPr/>
          </p:nvSpPr>
          <p:spPr>
            <a:xfrm>
              <a:off x="1158951" y="1630282"/>
              <a:ext cx="15337" cy="15337"/>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3" name="Google Shape;4353;p77"/>
            <p:cNvSpPr/>
            <p:nvPr/>
          </p:nvSpPr>
          <p:spPr>
            <a:xfrm>
              <a:off x="1158951" y="1630282"/>
              <a:ext cx="15337" cy="15337"/>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4" name="Google Shape;4354;p77"/>
            <p:cNvSpPr/>
            <p:nvPr/>
          </p:nvSpPr>
          <p:spPr>
            <a:xfrm>
              <a:off x="1470143" y="1630282"/>
              <a:ext cx="15395" cy="15337"/>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5" name="Google Shape;4355;p77"/>
            <p:cNvSpPr/>
            <p:nvPr/>
          </p:nvSpPr>
          <p:spPr>
            <a:xfrm>
              <a:off x="1470143" y="1630282"/>
              <a:ext cx="15395" cy="15337"/>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6" name="Google Shape;4356;p77"/>
            <p:cNvSpPr/>
            <p:nvPr/>
          </p:nvSpPr>
          <p:spPr>
            <a:xfrm>
              <a:off x="1781393" y="1630282"/>
              <a:ext cx="15337" cy="15337"/>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7" name="Google Shape;4357;p77"/>
            <p:cNvSpPr/>
            <p:nvPr/>
          </p:nvSpPr>
          <p:spPr>
            <a:xfrm>
              <a:off x="1781393" y="1630282"/>
              <a:ext cx="15337" cy="15337"/>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8" name="Google Shape;4358;p77"/>
            <p:cNvSpPr/>
            <p:nvPr/>
          </p:nvSpPr>
          <p:spPr>
            <a:xfrm>
              <a:off x="2092586" y="1630282"/>
              <a:ext cx="15337" cy="15337"/>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9" name="Google Shape;4359;p77"/>
            <p:cNvSpPr/>
            <p:nvPr/>
          </p:nvSpPr>
          <p:spPr>
            <a:xfrm>
              <a:off x="2092586" y="1630282"/>
              <a:ext cx="15337" cy="15337"/>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0" name="Google Shape;4360;p77"/>
            <p:cNvSpPr/>
            <p:nvPr/>
          </p:nvSpPr>
          <p:spPr>
            <a:xfrm>
              <a:off x="2403778" y="1630282"/>
              <a:ext cx="15395" cy="15337"/>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1" name="Google Shape;4361;p77"/>
            <p:cNvSpPr/>
            <p:nvPr/>
          </p:nvSpPr>
          <p:spPr>
            <a:xfrm>
              <a:off x="2403778" y="1630282"/>
              <a:ext cx="15395" cy="15337"/>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2" name="Google Shape;4362;p77"/>
            <p:cNvSpPr/>
            <p:nvPr/>
          </p:nvSpPr>
          <p:spPr>
            <a:xfrm>
              <a:off x="2704785" y="1630282"/>
              <a:ext cx="17941" cy="15337"/>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3" name="Google Shape;4363;p77"/>
            <p:cNvSpPr/>
            <p:nvPr/>
          </p:nvSpPr>
          <p:spPr>
            <a:xfrm>
              <a:off x="2704785" y="1630282"/>
              <a:ext cx="17941" cy="15337"/>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4" name="Google Shape;4364;p77"/>
            <p:cNvSpPr/>
            <p:nvPr/>
          </p:nvSpPr>
          <p:spPr>
            <a:xfrm>
              <a:off x="1174230" y="1938928"/>
              <a:ext cx="1530620" cy="17941"/>
            </a:xfrm>
            <a:custGeom>
              <a:avLst/>
              <a:gdLst/>
              <a:ahLst/>
              <a:cxnLst/>
              <a:rect l="l" t="t" r="r" b="b"/>
              <a:pathLst>
                <a:path w="26447" h="310" extrusionOk="0">
                  <a:moveTo>
                    <a:pt x="1" y="1"/>
                  </a:moveTo>
                  <a:lnTo>
                    <a:pt x="1" y="309"/>
                  </a:lnTo>
                  <a:lnTo>
                    <a:pt x="5114" y="309"/>
                  </a:lnTo>
                  <a:lnTo>
                    <a:pt x="5114" y="1"/>
                  </a:lnTo>
                  <a:close/>
                  <a:moveTo>
                    <a:pt x="5378" y="1"/>
                  </a:moveTo>
                  <a:lnTo>
                    <a:pt x="5378" y="309"/>
                  </a:lnTo>
                  <a:lnTo>
                    <a:pt x="10491" y="309"/>
                  </a:lnTo>
                  <a:lnTo>
                    <a:pt x="10491" y="1"/>
                  </a:lnTo>
                  <a:close/>
                  <a:moveTo>
                    <a:pt x="10756" y="1"/>
                  </a:moveTo>
                  <a:lnTo>
                    <a:pt x="10756" y="309"/>
                  </a:lnTo>
                  <a:lnTo>
                    <a:pt x="15868" y="309"/>
                  </a:lnTo>
                  <a:lnTo>
                    <a:pt x="15868" y="1"/>
                  </a:lnTo>
                  <a:close/>
                  <a:moveTo>
                    <a:pt x="16133" y="1"/>
                  </a:moveTo>
                  <a:lnTo>
                    <a:pt x="16133" y="309"/>
                  </a:lnTo>
                  <a:lnTo>
                    <a:pt x="21246" y="309"/>
                  </a:lnTo>
                  <a:lnTo>
                    <a:pt x="21246" y="1"/>
                  </a:lnTo>
                  <a:close/>
                  <a:moveTo>
                    <a:pt x="21510" y="1"/>
                  </a:moveTo>
                  <a:lnTo>
                    <a:pt x="21510" y="309"/>
                  </a:lnTo>
                  <a:lnTo>
                    <a:pt x="26447" y="309"/>
                  </a:lnTo>
                  <a:lnTo>
                    <a:pt x="264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5" name="Google Shape;4365;p77"/>
            <p:cNvSpPr/>
            <p:nvPr/>
          </p:nvSpPr>
          <p:spPr>
            <a:xfrm>
              <a:off x="1158951" y="1938928"/>
              <a:ext cx="15337" cy="17941"/>
            </a:xfrm>
            <a:custGeom>
              <a:avLst/>
              <a:gdLst/>
              <a:ahLst/>
              <a:cxnLst/>
              <a:rect l="l" t="t" r="r" b="b"/>
              <a:pathLst>
                <a:path w="265" h="310" extrusionOk="0">
                  <a:moveTo>
                    <a:pt x="0" y="1"/>
                  </a:moveTo>
                  <a:lnTo>
                    <a:pt x="0" y="309"/>
                  </a:lnTo>
                  <a:lnTo>
                    <a:pt x="265" y="309"/>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6" name="Google Shape;4366;p77"/>
            <p:cNvSpPr/>
            <p:nvPr/>
          </p:nvSpPr>
          <p:spPr>
            <a:xfrm>
              <a:off x="1158951" y="1938928"/>
              <a:ext cx="15337" cy="17941"/>
            </a:xfrm>
            <a:custGeom>
              <a:avLst/>
              <a:gdLst/>
              <a:ahLst/>
              <a:cxnLst/>
              <a:rect l="l" t="t" r="r" b="b"/>
              <a:pathLst>
                <a:path w="265" h="310" fill="none" extrusionOk="0">
                  <a:moveTo>
                    <a:pt x="265" y="1"/>
                  </a:moveTo>
                  <a:lnTo>
                    <a:pt x="0" y="1"/>
                  </a:lnTo>
                  <a:lnTo>
                    <a:pt x="0" y="309"/>
                  </a:lnTo>
                  <a:lnTo>
                    <a:pt x="265" y="30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7" name="Google Shape;4367;p77"/>
            <p:cNvSpPr/>
            <p:nvPr/>
          </p:nvSpPr>
          <p:spPr>
            <a:xfrm>
              <a:off x="1470143" y="1938928"/>
              <a:ext cx="15395" cy="17941"/>
            </a:xfrm>
            <a:custGeom>
              <a:avLst/>
              <a:gdLst/>
              <a:ahLst/>
              <a:cxnLst/>
              <a:rect l="l" t="t" r="r" b="b"/>
              <a:pathLst>
                <a:path w="266" h="310" extrusionOk="0">
                  <a:moveTo>
                    <a:pt x="1" y="1"/>
                  </a:moveTo>
                  <a:lnTo>
                    <a:pt x="1" y="309"/>
                  </a:lnTo>
                  <a:lnTo>
                    <a:pt x="265" y="309"/>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8" name="Google Shape;4368;p77"/>
            <p:cNvSpPr/>
            <p:nvPr/>
          </p:nvSpPr>
          <p:spPr>
            <a:xfrm>
              <a:off x="1470143" y="1938928"/>
              <a:ext cx="15395" cy="17941"/>
            </a:xfrm>
            <a:custGeom>
              <a:avLst/>
              <a:gdLst/>
              <a:ahLst/>
              <a:cxnLst/>
              <a:rect l="l" t="t" r="r" b="b"/>
              <a:pathLst>
                <a:path w="266" h="310" fill="none" extrusionOk="0">
                  <a:moveTo>
                    <a:pt x="265" y="1"/>
                  </a:moveTo>
                  <a:lnTo>
                    <a:pt x="1" y="1"/>
                  </a:lnTo>
                  <a:lnTo>
                    <a:pt x="1" y="309"/>
                  </a:lnTo>
                  <a:lnTo>
                    <a:pt x="265" y="30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9" name="Google Shape;4369;p77"/>
            <p:cNvSpPr/>
            <p:nvPr/>
          </p:nvSpPr>
          <p:spPr>
            <a:xfrm>
              <a:off x="1781393" y="1938928"/>
              <a:ext cx="15337" cy="17941"/>
            </a:xfrm>
            <a:custGeom>
              <a:avLst/>
              <a:gdLst/>
              <a:ahLst/>
              <a:cxnLst/>
              <a:rect l="l" t="t" r="r" b="b"/>
              <a:pathLst>
                <a:path w="265" h="310" extrusionOk="0">
                  <a:moveTo>
                    <a:pt x="0" y="1"/>
                  </a:moveTo>
                  <a:lnTo>
                    <a:pt x="0" y="309"/>
                  </a:lnTo>
                  <a:lnTo>
                    <a:pt x="265" y="309"/>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0" name="Google Shape;4370;p77"/>
            <p:cNvSpPr/>
            <p:nvPr/>
          </p:nvSpPr>
          <p:spPr>
            <a:xfrm>
              <a:off x="1781393" y="1938928"/>
              <a:ext cx="15337" cy="17941"/>
            </a:xfrm>
            <a:custGeom>
              <a:avLst/>
              <a:gdLst/>
              <a:ahLst/>
              <a:cxnLst/>
              <a:rect l="l" t="t" r="r" b="b"/>
              <a:pathLst>
                <a:path w="265" h="310" fill="none" extrusionOk="0">
                  <a:moveTo>
                    <a:pt x="265" y="1"/>
                  </a:moveTo>
                  <a:lnTo>
                    <a:pt x="0" y="1"/>
                  </a:lnTo>
                  <a:lnTo>
                    <a:pt x="0" y="309"/>
                  </a:lnTo>
                  <a:lnTo>
                    <a:pt x="265" y="30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1" name="Google Shape;4371;p77"/>
            <p:cNvSpPr/>
            <p:nvPr/>
          </p:nvSpPr>
          <p:spPr>
            <a:xfrm>
              <a:off x="2092586" y="1938928"/>
              <a:ext cx="15337" cy="17941"/>
            </a:xfrm>
            <a:custGeom>
              <a:avLst/>
              <a:gdLst/>
              <a:ahLst/>
              <a:cxnLst/>
              <a:rect l="l" t="t" r="r" b="b"/>
              <a:pathLst>
                <a:path w="265" h="310" extrusionOk="0">
                  <a:moveTo>
                    <a:pt x="0" y="1"/>
                  </a:moveTo>
                  <a:lnTo>
                    <a:pt x="0" y="309"/>
                  </a:lnTo>
                  <a:lnTo>
                    <a:pt x="265" y="309"/>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77"/>
            <p:cNvSpPr/>
            <p:nvPr/>
          </p:nvSpPr>
          <p:spPr>
            <a:xfrm>
              <a:off x="2092586" y="1938928"/>
              <a:ext cx="15337" cy="17941"/>
            </a:xfrm>
            <a:custGeom>
              <a:avLst/>
              <a:gdLst/>
              <a:ahLst/>
              <a:cxnLst/>
              <a:rect l="l" t="t" r="r" b="b"/>
              <a:pathLst>
                <a:path w="265" h="310" fill="none" extrusionOk="0">
                  <a:moveTo>
                    <a:pt x="265" y="1"/>
                  </a:moveTo>
                  <a:lnTo>
                    <a:pt x="0" y="1"/>
                  </a:lnTo>
                  <a:lnTo>
                    <a:pt x="0" y="309"/>
                  </a:lnTo>
                  <a:lnTo>
                    <a:pt x="265" y="30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3" name="Google Shape;4373;p77"/>
            <p:cNvSpPr/>
            <p:nvPr/>
          </p:nvSpPr>
          <p:spPr>
            <a:xfrm>
              <a:off x="2403778" y="1938928"/>
              <a:ext cx="15395" cy="17941"/>
            </a:xfrm>
            <a:custGeom>
              <a:avLst/>
              <a:gdLst/>
              <a:ahLst/>
              <a:cxnLst/>
              <a:rect l="l" t="t" r="r" b="b"/>
              <a:pathLst>
                <a:path w="266" h="310" extrusionOk="0">
                  <a:moveTo>
                    <a:pt x="1" y="1"/>
                  </a:moveTo>
                  <a:lnTo>
                    <a:pt x="1" y="309"/>
                  </a:lnTo>
                  <a:lnTo>
                    <a:pt x="265" y="309"/>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4" name="Google Shape;4374;p77"/>
            <p:cNvSpPr/>
            <p:nvPr/>
          </p:nvSpPr>
          <p:spPr>
            <a:xfrm>
              <a:off x="2403778" y="1938928"/>
              <a:ext cx="15395" cy="17941"/>
            </a:xfrm>
            <a:custGeom>
              <a:avLst/>
              <a:gdLst/>
              <a:ahLst/>
              <a:cxnLst/>
              <a:rect l="l" t="t" r="r" b="b"/>
              <a:pathLst>
                <a:path w="266" h="310" fill="none" extrusionOk="0">
                  <a:moveTo>
                    <a:pt x="265" y="1"/>
                  </a:moveTo>
                  <a:lnTo>
                    <a:pt x="1" y="1"/>
                  </a:lnTo>
                  <a:lnTo>
                    <a:pt x="1" y="309"/>
                  </a:lnTo>
                  <a:lnTo>
                    <a:pt x="265" y="309"/>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77"/>
            <p:cNvSpPr/>
            <p:nvPr/>
          </p:nvSpPr>
          <p:spPr>
            <a:xfrm>
              <a:off x="2704785" y="1938928"/>
              <a:ext cx="17941" cy="17941"/>
            </a:xfrm>
            <a:custGeom>
              <a:avLst/>
              <a:gdLst/>
              <a:ahLst/>
              <a:cxnLst/>
              <a:rect l="l" t="t" r="r" b="b"/>
              <a:pathLst>
                <a:path w="310" h="310" extrusionOk="0">
                  <a:moveTo>
                    <a:pt x="1" y="1"/>
                  </a:moveTo>
                  <a:lnTo>
                    <a:pt x="1" y="309"/>
                  </a:lnTo>
                  <a:lnTo>
                    <a:pt x="309" y="309"/>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6" name="Google Shape;4376;p77"/>
            <p:cNvSpPr/>
            <p:nvPr/>
          </p:nvSpPr>
          <p:spPr>
            <a:xfrm>
              <a:off x="2704785" y="1938928"/>
              <a:ext cx="17941" cy="17941"/>
            </a:xfrm>
            <a:custGeom>
              <a:avLst/>
              <a:gdLst/>
              <a:ahLst/>
              <a:cxnLst/>
              <a:rect l="l" t="t" r="r" b="b"/>
              <a:pathLst>
                <a:path w="310" h="310" fill="none" extrusionOk="0">
                  <a:moveTo>
                    <a:pt x="309" y="1"/>
                  </a:moveTo>
                  <a:lnTo>
                    <a:pt x="1" y="1"/>
                  </a:lnTo>
                  <a:lnTo>
                    <a:pt x="1" y="309"/>
                  </a:lnTo>
                  <a:lnTo>
                    <a:pt x="309" y="309"/>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7" name="Google Shape;4377;p77"/>
            <p:cNvSpPr/>
            <p:nvPr/>
          </p:nvSpPr>
          <p:spPr>
            <a:xfrm>
              <a:off x="1174230" y="2250179"/>
              <a:ext cx="1530613" cy="15337"/>
            </a:xfrm>
            <a:custGeom>
              <a:avLst/>
              <a:gdLst/>
              <a:ahLst/>
              <a:cxnLst/>
              <a:rect l="l" t="t" r="r" b="b"/>
              <a:pathLst>
                <a:path w="26447"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8" name="Google Shape;4378;p77"/>
            <p:cNvSpPr/>
            <p:nvPr/>
          </p:nvSpPr>
          <p:spPr>
            <a:xfrm>
              <a:off x="1174230" y="2250179"/>
              <a:ext cx="295971" cy="15337"/>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9" name="Google Shape;4379;p77"/>
            <p:cNvSpPr/>
            <p:nvPr/>
          </p:nvSpPr>
          <p:spPr>
            <a:xfrm>
              <a:off x="1485480" y="2250179"/>
              <a:ext cx="295971" cy="15337"/>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0" name="Google Shape;4380;p77"/>
            <p:cNvSpPr/>
            <p:nvPr/>
          </p:nvSpPr>
          <p:spPr>
            <a:xfrm>
              <a:off x="1796672" y="2250179"/>
              <a:ext cx="295971" cy="15337"/>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1" name="Google Shape;4381;p77"/>
            <p:cNvSpPr/>
            <p:nvPr/>
          </p:nvSpPr>
          <p:spPr>
            <a:xfrm>
              <a:off x="2107865" y="2250179"/>
              <a:ext cx="295971" cy="15337"/>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2" name="Google Shape;4382;p77"/>
            <p:cNvSpPr/>
            <p:nvPr/>
          </p:nvSpPr>
          <p:spPr>
            <a:xfrm>
              <a:off x="2419115" y="2250179"/>
              <a:ext cx="285728" cy="15337"/>
            </a:xfrm>
            <a:custGeom>
              <a:avLst/>
              <a:gdLst/>
              <a:ahLst/>
              <a:cxnLst/>
              <a:rect l="l" t="t" r="r" b="b"/>
              <a:pathLst>
                <a:path w="4937" h="265" fill="none" extrusionOk="0">
                  <a:moveTo>
                    <a:pt x="4937" y="0"/>
                  </a:moveTo>
                  <a:lnTo>
                    <a:pt x="0" y="0"/>
                  </a:lnTo>
                  <a:lnTo>
                    <a:pt x="0" y="265"/>
                  </a:lnTo>
                  <a:lnTo>
                    <a:pt x="4937" y="265"/>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3" name="Google Shape;4383;p77"/>
            <p:cNvSpPr/>
            <p:nvPr/>
          </p:nvSpPr>
          <p:spPr>
            <a:xfrm>
              <a:off x="1158951" y="2250179"/>
              <a:ext cx="15337" cy="15337"/>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4" name="Google Shape;4384;p77"/>
            <p:cNvSpPr/>
            <p:nvPr/>
          </p:nvSpPr>
          <p:spPr>
            <a:xfrm>
              <a:off x="1158951" y="2250179"/>
              <a:ext cx="15337" cy="15337"/>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5" name="Google Shape;4385;p77"/>
            <p:cNvSpPr/>
            <p:nvPr/>
          </p:nvSpPr>
          <p:spPr>
            <a:xfrm>
              <a:off x="1470143" y="2250179"/>
              <a:ext cx="15395" cy="15337"/>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6" name="Google Shape;4386;p77"/>
            <p:cNvSpPr/>
            <p:nvPr/>
          </p:nvSpPr>
          <p:spPr>
            <a:xfrm>
              <a:off x="1470143" y="2250179"/>
              <a:ext cx="15395" cy="15337"/>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7" name="Google Shape;4387;p77"/>
            <p:cNvSpPr/>
            <p:nvPr/>
          </p:nvSpPr>
          <p:spPr>
            <a:xfrm>
              <a:off x="1781393" y="2250179"/>
              <a:ext cx="15337" cy="15337"/>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8" name="Google Shape;4388;p77"/>
            <p:cNvSpPr/>
            <p:nvPr/>
          </p:nvSpPr>
          <p:spPr>
            <a:xfrm>
              <a:off x="1781393" y="2250179"/>
              <a:ext cx="15337" cy="15337"/>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9" name="Google Shape;4389;p77"/>
            <p:cNvSpPr/>
            <p:nvPr/>
          </p:nvSpPr>
          <p:spPr>
            <a:xfrm>
              <a:off x="2092586" y="2250179"/>
              <a:ext cx="15337" cy="15337"/>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0" name="Google Shape;4390;p77"/>
            <p:cNvSpPr/>
            <p:nvPr/>
          </p:nvSpPr>
          <p:spPr>
            <a:xfrm>
              <a:off x="2092586" y="2250179"/>
              <a:ext cx="15337" cy="15337"/>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1" name="Google Shape;4391;p77"/>
            <p:cNvSpPr/>
            <p:nvPr/>
          </p:nvSpPr>
          <p:spPr>
            <a:xfrm>
              <a:off x="2403778" y="2250179"/>
              <a:ext cx="15395" cy="15337"/>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2" name="Google Shape;4392;p77"/>
            <p:cNvSpPr/>
            <p:nvPr/>
          </p:nvSpPr>
          <p:spPr>
            <a:xfrm>
              <a:off x="2403778" y="2250179"/>
              <a:ext cx="15395" cy="15337"/>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4393;p77"/>
            <p:cNvSpPr/>
            <p:nvPr/>
          </p:nvSpPr>
          <p:spPr>
            <a:xfrm>
              <a:off x="2704785" y="2250179"/>
              <a:ext cx="17941" cy="15337"/>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4" name="Google Shape;4394;p77"/>
            <p:cNvSpPr/>
            <p:nvPr/>
          </p:nvSpPr>
          <p:spPr>
            <a:xfrm>
              <a:off x="2704785" y="2250179"/>
              <a:ext cx="17941" cy="15337"/>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5" name="Google Shape;4395;p77"/>
            <p:cNvSpPr/>
            <p:nvPr/>
          </p:nvSpPr>
          <p:spPr>
            <a:xfrm>
              <a:off x="1174230" y="2561371"/>
              <a:ext cx="1530613" cy="15337"/>
            </a:xfrm>
            <a:custGeom>
              <a:avLst/>
              <a:gdLst/>
              <a:ahLst/>
              <a:cxnLst/>
              <a:rect l="l" t="t" r="r" b="b"/>
              <a:pathLst>
                <a:path w="26447"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77"/>
            <p:cNvSpPr/>
            <p:nvPr/>
          </p:nvSpPr>
          <p:spPr>
            <a:xfrm>
              <a:off x="1174230" y="2561371"/>
              <a:ext cx="295971" cy="15337"/>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7" name="Google Shape;4397;p77"/>
            <p:cNvSpPr/>
            <p:nvPr/>
          </p:nvSpPr>
          <p:spPr>
            <a:xfrm>
              <a:off x="1485480" y="2561371"/>
              <a:ext cx="295971" cy="15337"/>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8" name="Google Shape;4398;p77"/>
            <p:cNvSpPr/>
            <p:nvPr/>
          </p:nvSpPr>
          <p:spPr>
            <a:xfrm>
              <a:off x="1796672" y="2561371"/>
              <a:ext cx="295971" cy="15337"/>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9" name="Google Shape;4399;p77"/>
            <p:cNvSpPr/>
            <p:nvPr/>
          </p:nvSpPr>
          <p:spPr>
            <a:xfrm>
              <a:off x="2107865" y="2561371"/>
              <a:ext cx="295971" cy="15337"/>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0" name="Google Shape;4400;p77"/>
            <p:cNvSpPr/>
            <p:nvPr/>
          </p:nvSpPr>
          <p:spPr>
            <a:xfrm>
              <a:off x="2419115" y="2561371"/>
              <a:ext cx="285728" cy="15337"/>
            </a:xfrm>
            <a:custGeom>
              <a:avLst/>
              <a:gdLst/>
              <a:ahLst/>
              <a:cxnLst/>
              <a:rect l="l" t="t" r="r" b="b"/>
              <a:pathLst>
                <a:path w="4937" h="265" fill="none" extrusionOk="0">
                  <a:moveTo>
                    <a:pt x="4937" y="0"/>
                  </a:moveTo>
                  <a:lnTo>
                    <a:pt x="0" y="0"/>
                  </a:lnTo>
                  <a:lnTo>
                    <a:pt x="0" y="265"/>
                  </a:lnTo>
                  <a:lnTo>
                    <a:pt x="4937" y="265"/>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1" name="Google Shape;4401;p77"/>
            <p:cNvSpPr/>
            <p:nvPr/>
          </p:nvSpPr>
          <p:spPr>
            <a:xfrm>
              <a:off x="1158951" y="2561371"/>
              <a:ext cx="15337" cy="15337"/>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2" name="Google Shape;4402;p77"/>
            <p:cNvSpPr/>
            <p:nvPr/>
          </p:nvSpPr>
          <p:spPr>
            <a:xfrm>
              <a:off x="1158951" y="2561371"/>
              <a:ext cx="15337" cy="15337"/>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3" name="Google Shape;4403;p77"/>
            <p:cNvSpPr/>
            <p:nvPr/>
          </p:nvSpPr>
          <p:spPr>
            <a:xfrm>
              <a:off x="1470143" y="2561371"/>
              <a:ext cx="15395" cy="15337"/>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4" name="Google Shape;4404;p77"/>
            <p:cNvSpPr/>
            <p:nvPr/>
          </p:nvSpPr>
          <p:spPr>
            <a:xfrm>
              <a:off x="1470143" y="2561371"/>
              <a:ext cx="15395" cy="15337"/>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5" name="Google Shape;4405;p77"/>
            <p:cNvSpPr/>
            <p:nvPr/>
          </p:nvSpPr>
          <p:spPr>
            <a:xfrm>
              <a:off x="1781393" y="2561371"/>
              <a:ext cx="15337" cy="15337"/>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6" name="Google Shape;4406;p77"/>
            <p:cNvSpPr/>
            <p:nvPr/>
          </p:nvSpPr>
          <p:spPr>
            <a:xfrm>
              <a:off x="1781393" y="2561371"/>
              <a:ext cx="15337" cy="15337"/>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7" name="Google Shape;4407;p77"/>
            <p:cNvSpPr/>
            <p:nvPr/>
          </p:nvSpPr>
          <p:spPr>
            <a:xfrm>
              <a:off x="2092586" y="2561371"/>
              <a:ext cx="15337" cy="15337"/>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8" name="Google Shape;4408;p77"/>
            <p:cNvSpPr/>
            <p:nvPr/>
          </p:nvSpPr>
          <p:spPr>
            <a:xfrm>
              <a:off x="2092586" y="2561371"/>
              <a:ext cx="15337" cy="15337"/>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9" name="Google Shape;4409;p77"/>
            <p:cNvSpPr/>
            <p:nvPr/>
          </p:nvSpPr>
          <p:spPr>
            <a:xfrm>
              <a:off x="2403778" y="2561371"/>
              <a:ext cx="15395" cy="15337"/>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0" name="Google Shape;4410;p77"/>
            <p:cNvSpPr/>
            <p:nvPr/>
          </p:nvSpPr>
          <p:spPr>
            <a:xfrm>
              <a:off x="2403778" y="2561371"/>
              <a:ext cx="15395" cy="15337"/>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1" name="Google Shape;4411;p77"/>
            <p:cNvSpPr/>
            <p:nvPr/>
          </p:nvSpPr>
          <p:spPr>
            <a:xfrm>
              <a:off x="2704785" y="2561371"/>
              <a:ext cx="17941" cy="15337"/>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2" name="Google Shape;4412;p77"/>
            <p:cNvSpPr/>
            <p:nvPr/>
          </p:nvSpPr>
          <p:spPr>
            <a:xfrm>
              <a:off x="2704785" y="2561371"/>
              <a:ext cx="17941" cy="15337"/>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3" name="Google Shape;4413;p77"/>
            <p:cNvSpPr/>
            <p:nvPr/>
          </p:nvSpPr>
          <p:spPr>
            <a:xfrm>
              <a:off x="1174230" y="2872563"/>
              <a:ext cx="1530613" cy="15395"/>
            </a:xfrm>
            <a:custGeom>
              <a:avLst/>
              <a:gdLst/>
              <a:ahLst/>
              <a:cxnLst/>
              <a:rect l="l" t="t" r="r" b="b"/>
              <a:pathLst>
                <a:path w="26447" h="266" extrusionOk="0">
                  <a:moveTo>
                    <a:pt x="1" y="1"/>
                  </a:moveTo>
                  <a:lnTo>
                    <a:pt x="1" y="265"/>
                  </a:lnTo>
                  <a:lnTo>
                    <a:pt x="5114" y="265"/>
                  </a:lnTo>
                  <a:lnTo>
                    <a:pt x="5114" y="1"/>
                  </a:lnTo>
                  <a:close/>
                  <a:moveTo>
                    <a:pt x="5378" y="1"/>
                  </a:moveTo>
                  <a:lnTo>
                    <a:pt x="5378" y="265"/>
                  </a:lnTo>
                  <a:lnTo>
                    <a:pt x="10491" y="265"/>
                  </a:lnTo>
                  <a:lnTo>
                    <a:pt x="10491" y="1"/>
                  </a:lnTo>
                  <a:close/>
                  <a:moveTo>
                    <a:pt x="10756" y="1"/>
                  </a:moveTo>
                  <a:lnTo>
                    <a:pt x="10756" y="265"/>
                  </a:lnTo>
                  <a:lnTo>
                    <a:pt x="15868" y="265"/>
                  </a:lnTo>
                  <a:lnTo>
                    <a:pt x="15868" y="1"/>
                  </a:lnTo>
                  <a:close/>
                  <a:moveTo>
                    <a:pt x="16133" y="1"/>
                  </a:moveTo>
                  <a:lnTo>
                    <a:pt x="16133" y="265"/>
                  </a:lnTo>
                  <a:lnTo>
                    <a:pt x="21246" y="265"/>
                  </a:lnTo>
                  <a:lnTo>
                    <a:pt x="21246" y="1"/>
                  </a:lnTo>
                  <a:close/>
                  <a:moveTo>
                    <a:pt x="21510" y="1"/>
                  </a:moveTo>
                  <a:lnTo>
                    <a:pt x="21510" y="265"/>
                  </a:lnTo>
                  <a:lnTo>
                    <a:pt x="26447" y="265"/>
                  </a:lnTo>
                  <a:lnTo>
                    <a:pt x="264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4" name="Google Shape;4414;p77"/>
            <p:cNvSpPr/>
            <p:nvPr/>
          </p:nvSpPr>
          <p:spPr>
            <a:xfrm>
              <a:off x="1158951" y="2872563"/>
              <a:ext cx="15337" cy="15395"/>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5" name="Google Shape;4415;p77"/>
            <p:cNvSpPr/>
            <p:nvPr/>
          </p:nvSpPr>
          <p:spPr>
            <a:xfrm>
              <a:off x="1158951" y="2872563"/>
              <a:ext cx="15337" cy="15395"/>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6" name="Google Shape;4416;p77"/>
            <p:cNvSpPr/>
            <p:nvPr/>
          </p:nvSpPr>
          <p:spPr>
            <a:xfrm>
              <a:off x="1470143" y="2872563"/>
              <a:ext cx="15395" cy="15395"/>
            </a:xfrm>
            <a:custGeom>
              <a:avLst/>
              <a:gdLst/>
              <a:ahLst/>
              <a:cxnLst/>
              <a:rect l="l" t="t" r="r" b="b"/>
              <a:pathLst>
                <a:path w="266" h="266"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7" name="Google Shape;4417;p77"/>
            <p:cNvSpPr/>
            <p:nvPr/>
          </p:nvSpPr>
          <p:spPr>
            <a:xfrm>
              <a:off x="1470143" y="2872563"/>
              <a:ext cx="15395" cy="15395"/>
            </a:xfrm>
            <a:custGeom>
              <a:avLst/>
              <a:gdLst/>
              <a:ahLst/>
              <a:cxnLst/>
              <a:rect l="l" t="t" r="r" b="b"/>
              <a:pathLst>
                <a:path w="266" h="266"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8" name="Google Shape;4418;p77"/>
            <p:cNvSpPr/>
            <p:nvPr/>
          </p:nvSpPr>
          <p:spPr>
            <a:xfrm>
              <a:off x="1781393" y="2872563"/>
              <a:ext cx="15337" cy="15395"/>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9" name="Google Shape;4419;p77"/>
            <p:cNvSpPr/>
            <p:nvPr/>
          </p:nvSpPr>
          <p:spPr>
            <a:xfrm>
              <a:off x="1781393" y="2872563"/>
              <a:ext cx="15337" cy="15395"/>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0" name="Google Shape;4420;p77"/>
            <p:cNvSpPr/>
            <p:nvPr/>
          </p:nvSpPr>
          <p:spPr>
            <a:xfrm>
              <a:off x="2092586" y="2872563"/>
              <a:ext cx="15337" cy="15395"/>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1" name="Google Shape;4421;p77"/>
            <p:cNvSpPr/>
            <p:nvPr/>
          </p:nvSpPr>
          <p:spPr>
            <a:xfrm>
              <a:off x="2092586" y="2872563"/>
              <a:ext cx="15337" cy="15395"/>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2" name="Google Shape;4422;p77"/>
            <p:cNvSpPr/>
            <p:nvPr/>
          </p:nvSpPr>
          <p:spPr>
            <a:xfrm>
              <a:off x="2403778" y="2872563"/>
              <a:ext cx="15395" cy="15395"/>
            </a:xfrm>
            <a:custGeom>
              <a:avLst/>
              <a:gdLst/>
              <a:ahLst/>
              <a:cxnLst/>
              <a:rect l="l" t="t" r="r" b="b"/>
              <a:pathLst>
                <a:path w="266" h="266"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3" name="Google Shape;4423;p77"/>
            <p:cNvSpPr/>
            <p:nvPr/>
          </p:nvSpPr>
          <p:spPr>
            <a:xfrm>
              <a:off x="2403778" y="2872563"/>
              <a:ext cx="15395" cy="15395"/>
            </a:xfrm>
            <a:custGeom>
              <a:avLst/>
              <a:gdLst/>
              <a:ahLst/>
              <a:cxnLst/>
              <a:rect l="l" t="t" r="r" b="b"/>
              <a:pathLst>
                <a:path w="266" h="266"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4" name="Google Shape;4424;p77"/>
            <p:cNvSpPr/>
            <p:nvPr/>
          </p:nvSpPr>
          <p:spPr>
            <a:xfrm>
              <a:off x="2704785" y="2872563"/>
              <a:ext cx="17941" cy="15395"/>
            </a:xfrm>
            <a:custGeom>
              <a:avLst/>
              <a:gdLst/>
              <a:ahLst/>
              <a:cxnLst/>
              <a:rect l="l" t="t" r="r" b="b"/>
              <a:pathLst>
                <a:path w="310" h="266" extrusionOk="0">
                  <a:moveTo>
                    <a:pt x="1" y="1"/>
                  </a:moveTo>
                  <a:lnTo>
                    <a:pt x="1" y="265"/>
                  </a:lnTo>
                  <a:lnTo>
                    <a:pt x="309" y="265"/>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5" name="Google Shape;4425;p77"/>
            <p:cNvSpPr/>
            <p:nvPr/>
          </p:nvSpPr>
          <p:spPr>
            <a:xfrm>
              <a:off x="2704785" y="2872563"/>
              <a:ext cx="17941" cy="15395"/>
            </a:xfrm>
            <a:custGeom>
              <a:avLst/>
              <a:gdLst/>
              <a:ahLst/>
              <a:cxnLst/>
              <a:rect l="l" t="t" r="r" b="b"/>
              <a:pathLst>
                <a:path w="310" h="266" fill="none" extrusionOk="0">
                  <a:moveTo>
                    <a:pt x="309" y="1"/>
                  </a:moveTo>
                  <a:lnTo>
                    <a:pt x="1" y="1"/>
                  </a:lnTo>
                  <a:lnTo>
                    <a:pt x="1" y="265"/>
                  </a:lnTo>
                  <a:lnTo>
                    <a:pt x="309" y="265"/>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6" name="Google Shape;4426;p77"/>
            <p:cNvSpPr/>
            <p:nvPr/>
          </p:nvSpPr>
          <p:spPr>
            <a:xfrm>
              <a:off x="1174230" y="3183814"/>
              <a:ext cx="1530613" cy="15337"/>
            </a:xfrm>
            <a:custGeom>
              <a:avLst/>
              <a:gdLst/>
              <a:ahLst/>
              <a:cxnLst/>
              <a:rect l="l" t="t" r="r" b="b"/>
              <a:pathLst>
                <a:path w="26447"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7" name="Google Shape;4427;p77"/>
            <p:cNvSpPr/>
            <p:nvPr/>
          </p:nvSpPr>
          <p:spPr>
            <a:xfrm>
              <a:off x="1174230" y="3183814"/>
              <a:ext cx="295971" cy="15337"/>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8" name="Google Shape;4428;p77"/>
            <p:cNvSpPr/>
            <p:nvPr/>
          </p:nvSpPr>
          <p:spPr>
            <a:xfrm>
              <a:off x="1485480" y="3183814"/>
              <a:ext cx="295971" cy="15337"/>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9" name="Google Shape;4429;p77"/>
            <p:cNvSpPr/>
            <p:nvPr/>
          </p:nvSpPr>
          <p:spPr>
            <a:xfrm>
              <a:off x="1796672" y="3183814"/>
              <a:ext cx="295971" cy="15337"/>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0" name="Google Shape;4430;p77"/>
            <p:cNvSpPr/>
            <p:nvPr/>
          </p:nvSpPr>
          <p:spPr>
            <a:xfrm>
              <a:off x="2107865" y="3183814"/>
              <a:ext cx="295971" cy="15337"/>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1" name="Google Shape;4431;p77"/>
            <p:cNvSpPr/>
            <p:nvPr/>
          </p:nvSpPr>
          <p:spPr>
            <a:xfrm>
              <a:off x="2419115" y="3183814"/>
              <a:ext cx="285728" cy="15337"/>
            </a:xfrm>
            <a:custGeom>
              <a:avLst/>
              <a:gdLst/>
              <a:ahLst/>
              <a:cxnLst/>
              <a:rect l="l" t="t" r="r" b="b"/>
              <a:pathLst>
                <a:path w="4937" h="265" fill="none" extrusionOk="0">
                  <a:moveTo>
                    <a:pt x="4937" y="0"/>
                  </a:moveTo>
                  <a:lnTo>
                    <a:pt x="0" y="0"/>
                  </a:lnTo>
                  <a:lnTo>
                    <a:pt x="0" y="265"/>
                  </a:lnTo>
                  <a:lnTo>
                    <a:pt x="4937" y="265"/>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2" name="Google Shape;4432;p77"/>
            <p:cNvSpPr/>
            <p:nvPr/>
          </p:nvSpPr>
          <p:spPr>
            <a:xfrm>
              <a:off x="1158951" y="3183814"/>
              <a:ext cx="15337" cy="15337"/>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3" name="Google Shape;4433;p77"/>
            <p:cNvSpPr/>
            <p:nvPr/>
          </p:nvSpPr>
          <p:spPr>
            <a:xfrm>
              <a:off x="1158951" y="3183814"/>
              <a:ext cx="15337" cy="15337"/>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4" name="Google Shape;4434;p77"/>
            <p:cNvSpPr/>
            <p:nvPr/>
          </p:nvSpPr>
          <p:spPr>
            <a:xfrm>
              <a:off x="1470143" y="3183814"/>
              <a:ext cx="15395" cy="15337"/>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5" name="Google Shape;4435;p77"/>
            <p:cNvSpPr/>
            <p:nvPr/>
          </p:nvSpPr>
          <p:spPr>
            <a:xfrm>
              <a:off x="1470143" y="3183814"/>
              <a:ext cx="15395" cy="15337"/>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6" name="Google Shape;4436;p77"/>
            <p:cNvSpPr/>
            <p:nvPr/>
          </p:nvSpPr>
          <p:spPr>
            <a:xfrm>
              <a:off x="1781393" y="3183814"/>
              <a:ext cx="15337" cy="15337"/>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7" name="Google Shape;4437;p77"/>
            <p:cNvSpPr/>
            <p:nvPr/>
          </p:nvSpPr>
          <p:spPr>
            <a:xfrm>
              <a:off x="1781393" y="3183814"/>
              <a:ext cx="15337" cy="15337"/>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8" name="Google Shape;4438;p77"/>
            <p:cNvSpPr/>
            <p:nvPr/>
          </p:nvSpPr>
          <p:spPr>
            <a:xfrm>
              <a:off x="2092586" y="3183814"/>
              <a:ext cx="15337" cy="15337"/>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9" name="Google Shape;4439;p77"/>
            <p:cNvSpPr/>
            <p:nvPr/>
          </p:nvSpPr>
          <p:spPr>
            <a:xfrm>
              <a:off x="2092586" y="3183814"/>
              <a:ext cx="15337" cy="15337"/>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0" name="Google Shape;4440;p77"/>
            <p:cNvSpPr/>
            <p:nvPr/>
          </p:nvSpPr>
          <p:spPr>
            <a:xfrm>
              <a:off x="2403778" y="3183814"/>
              <a:ext cx="15395" cy="15337"/>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1" name="Google Shape;4441;p77"/>
            <p:cNvSpPr/>
            <p:nvPr/>
          </p:nvSpPr>
          <p:spPr>
            <a:xfrm>
              <a:off x="2403778" y="3183814"/>
              <a:ext cx="15395" cy="15337"/>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2" name="Google Shape;4442;p77"/>
            <p:cNvSpPr/>
            <p:nvPr/>
          </p:nvSpPr>
          <p:spPr>
            <a:xfrm>
              <a:off x="2704785" y="3183814"/>
              <a:ext cx="17941" cy="15337"/>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3" name="Google Shape;4443;p77"/>
            <p:cNvSpPr/>
            <p:nvPr/>
          </p:nvSpPr>
          <p:spPr>
            <a:xfrm>
              <a:off x="2704785" y="3183814"/>
              <a:ext cx="17941" cy="15337"/>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4" name="Google Shape;4444;p77"/>
            <p:cNvSpPr/>
            <p:nvPr/>
          </p:nvSpPr>
          <p:spPr>
            <a:xfrm>
              <a:off x="1174230" y="3495006"/>
              <a:ext cx="1530613" cy="15337"/>
            </a:xfrm>
            <a:custGeom>
              <a:avLst/>
              <a:gdLst/>
              <a:ahLst/>
              <a:cxnLst/>
              <a:rect l="l" t="t" r="r" b="b"/>
              <a:pathLst>
                <a:path w="26447" h="265" extrusionOk="0">
                  <a:moveTo>
                    <a:pt x="1" y="1"/>
                  </a:moveTo>
                  <a:lnTo>
                    <a:pt x="1" y="265"/>
                  </a:lnTo>
                  <a:lnTo>
                    <a:pt x="5114" y="265"/>
                  </a:lnTo>
                  <a:lnTo>
                    <a:pt x="5114" y="1"/>
                  </a:lnTo>
                  <a:close/>
                  <a:moveTo>
                    <a:pt x="5378" y="1"/>
                  </a:moveTo>
                  <a:lnTo>
                    <a:pt x="5378" y="265"/>
                  </a:lnTo>
                  <a:lnTo>
                    <a:pt x="10491" y="265"/>
                  </a:lnTo>
                  <a:lnTo>
                    <a:pt x="10491" y="1"/>
                  </a:lnTo>
                  <a:close/>
                  <a:moveTo>
                    <a:pt x="10756" y="1"/>
                  </a:moveTo>
                  <a:lnTo>
                    <a:pt x="10756" y="265"/>
                  </a:lnTo>
                  <a:lnTo>
                    <a:pt x="15868" y="265"/>
                  </a:lnTo>
                  <a:lnTo>
                    <a:pt x="15868" y="1"/>
                  </a:lnTo>
                  <a:close/>
                  <a:moveTo>
                    <a:pt x="16133" y="1"/>
                  </a:moveTo>
                  <a:lnTo>
                    <a:pt x="16133" y="265"/>
                  </a:lnTo>
                  <a:lnTo>
                    <a:pt x="21246" y="265"/>
                  </a:lnTo>
                  <a:lnTo>
                    <a:pt x="21246" y="1"/>
                  </a:lnTo>
                  <a:close/>
                  <a:moveTo>
                    <a:pt x="21510" y="1"/>
                  </a:moveTo>
                  <a:lnTo>
                    <a:pt x="21510" y="265"/>
                  </a:lnTo>
                  <a:lnTo>
                    <a:pt x="26447" y="265"/>
                  </a:lnTo>
                  <a:lnTo>
                    <a:pt x="264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5" name="Google Shape;4445;p77"/>
            <p:cNvSpPr/>
            <p:nvPr/>
          </p:nvSpPr>
          <p:spPr>
            <a:xfrm>
              <a:off x="1174230" y="3495006"/>
              <a:ext cx="295971" cy="15337"/>
            </a:xfrm>
            <a:custGeom>
              <a:avLst/>
              <a:gdLst/>
              <a:ahLst/>
              <a:cxnLst/>
              <a:rect l="l" t="t" r="r" b="b"/>
              <a:pathLst>
                <a:path w="5114" h="265"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6" name="Google Shape;4446;p77"/>
            <p:cNvSpPr/>
            <p:nvPr/>
          </p:nvSpPr>
          <p:spPr>
            <a:xfrm>
              <a:off x="1485480" y="3495006"/>
              <a:ext cx="295971" cy="15337"/>
            </a:xfrm>
            <a:custGeom>
              <a:avLst/>
              <a:gdLst/>
              <a:ahLst/>
              <a:cxnLst/>
              <a:rect l="l" t="t" r="r" b="b"/>
              <a:pathLst>
                <a:path w="5114" h="265" fill="none" extrusionOk="0">
                  <a:moveTo>
                    <a:pt x="5113" y="1"/>
                  </a:moveTo>
                  <a:lnTo>
                    <a:pt x="0" y="1"/>
                  </a:lnTo>
                  <a:lnTo>
                    <a:pt x="0"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7" name="Google Shape;4447;p77"/>
            <p:cNvSpPr/>
            <p:nvPr/>
          </p:nvSpPr>
          <p:spPr>
            <a:xfrm>
              <a:off x="1796672" y="3495006"/>
              <a:ext cx="295971" cy="15337"/>
            </a:xfrm>
            <a:custGeom>
              <a:avLst/>
              <a:gdLst/>
              <a:ahLst/>
              <a:cxnLst/>
              <a:rect l="l" t="t" r="r" b="b"/>
              <a:pathLst>
                <a:path w="5114" h="265" fill="none" extrusionOk="0">
                  <a:moveTo>
                    <a:pt x="5113" y="1"/>
                  </a:moveTo>
                  <a:lnTo>
                    <a:pt x="1" y="1"/>
                  </a:lnTo>
                  <a:lnTo>
                    <a:pt x="1"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8" name="Google Shape;4448;p77"/>
            <p:cNvSpPr/>
            <p:nvPr/>
          </p:nvSpPr>
          <p:spPr>
            <a:xfrm>
              <a:off x="2107865" y="3495006"/>
              <a:ext cx="295971" cy="15337"/>
            </a:xfrm>
            <a:custGeom>
              <a:avLst/>
              <a:gdLst/>
              <a:ahLst/>
              <a:cxnLst/>
              <a:rect l="l" t="t" r="r" b="b"/>
              <a:pathLst>
                <a:path w="5114" h="265"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9" name="Google Shape;4449;p77"/>
            <p:cNvSpPr/>
            <p:nvPr/>
          </p:nvSpPr>
          <p:spPr>
            <a:xfrm>
              <a:off x="2419115" y="3495006"/>
              <a:ext cx="285728" cy="15337"/>
            </a:xfrm>
            <a:custGeom>
              <a:avLst/>
              <a:gdLst/>
              <a:ahLst/>
              <a:cxnLst/>
              <a:rect l="l" t="t" r="r" b="b"/>
              <a:pathLst>
                <a:path w="4937" h="265" fill="none" extrusionOk="0">
                  <a:moveTo>
                    <a:pt x="4937" y="1"/>
                  </a:moveTo>
                  <a:lnTo>
                    <a:pt x="0" y="1"/>
                  </a:lnTo>
                  <a:lnTo>
                    <a:pt x="0" y="265"/>
                  </a:lnTo>
                  <a:lnTo>
                    <a:pt x="4937" y="265"/>
                  </a:lnTo>
                  <a:lnTo>
                    <a:pt x="4937"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0" name="Google Shape;4450;p77"/>
            <p:cNvSpPr/>
            <p:nvPr/>
          </p:nvSpPr>
          <p:spPr>
            <a:xfrm>
              <a:off x="1158951" y="3495006"/>
              <a:ext cx="15337" cy="15337"/>
            </a:xfrm>
            <a:custGeom>
              <a:avLst/>
              <a:gdLst/>
              <a:ahLst/>
              <a:cxnLst/>
              <a:rect l="l" t="t" r="r" b="b"/>
              <a:pathLst>
                <a:path w="265" h="265"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1" name="Google Shape;4451;p77"/>
            <p:cNvSpPr/>
            <p:nvPr/>
          </p:nvSpPr>
          <p:spPr>
            <a:xfrm>
              <a:off x="1158951" y="3495006"/>
              <a:ext cx="15337" cy="15337"/>
            </a:xfrm>
            <a:custGeom>
              <a:avLst/>
              <a:gdLst/>
              <a:ahLst/>
              <a:cxnLst/>
              <a:rect l="l" t="t" r="r" b="b"/>
              <a:pathLst>
                <a:path w="265" h="265"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2" name="Google Shape;4452;p77"/>
            <p:cNvSpPr/>
            <p:nvPr/>
          </p:nvSpPr>
          <p:spPr>
            <a:xfrm>
              <a:off x="1470143" y="3495006"/>
              <a:ext cx="15395" cy="15337"/>
            </a:xfrm>
            <a:custGeom>
              <a:avLst/>
              <a:gdLst/>
              <a:ahLst/>
              <a:cxnLst/>
              <a:rect l="l" t="t" r="r" b="b"/>
              <a:pathLst>
                <a:path w="266" h="265"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3" name="Google Shape;4453;p77"/>
            <p:cNvSpPr/>
            <p:nvPr/>
          </p:nvSpPr>
          <p:spPr>
            <a:xfrm>
              <a:off x="1470143" y="3495006"/>
              <a:ext cx="15395" cy="15337"/>
            </a:xfrm>
            <a:custGeom>
              <a:avLst/>
              <a:gdLst/>
              <a:ahLst/>
              <a:cxnLst/>
              <a:rect l="l" t="t" r="r" b="b"/>
              <a:pathLst>
                <a:path w="266" h="265"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4" name="Google Shape;4454;p77"/>
            <p:cNvSpPr/>
            <p:nvPr/>
          </p:nvSpPr>
          <p:spPr>
            <a:xfrm>
              <a:off x="1781393" y="3495006"/>
              <a:ext cx="15337" cy="15337"/>
            </a:xfrm>
            <a:custGeom>
              <a:avLst/>
              <a:gdLst/>
              <a:ahLst/>
              <a:cxnLst/>
              <a:rect l="l" t="t" r="r" b="b"/>
              <a:pathLst>
                <a:path w="265" h="265"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5" name="Google Shape;4455;p77"/>
            <p:cNvSpPr/>
            <p:nvPr/>
          </p:nvSpPr>
          <p:spPr>
            <a:xfrm>
              <a:off x="1781393" y="3495006"/>
              <a:ext cx="15337" cy="15337"/>
            </a:xfrm>
            <a:custGeom>
              <a:avLst/>
              <a:gdLst/>
              <a:ahLst/>
              <a:cxnLst/>
              <a:rect l="l" t="t" r="r" b="b"/>
              <a:pathLst>
                <a:path w="265" h="265"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6" name="Google Shape;4456;p77"/>
            <p:cNvSpPr/>
            <p:nvPr/>
          </p:nvSpPr>
          <p:spPr>
            <a:xfrm>
              <a:off x="2092586" y="3495006"/>
              <a:ext cx="15337" cy="15337"/>
            </a:xfrm>
            <a:custGeom>
              <a:avLst/>
              <a:gdLst/>
              <a:ahLst/>
              <a:cxnLst/>
              <a:rect l="l" t="t" r="r" b="b"/>
              <a:pathLst>
                <a:path w="265" h="265"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7" name="Google Shape;4457;p77"/>
            <p:cNvSpPr/>
            <p:nvPr/>
          </p:nvSpPr>
          <p:spPr>
            <a:xfrm>
              <a:off x="2092586" y="3495006"/>
              <a:ext cx="15337" cy="15337"/>
            </a:xfrm>
            <a:custGeom>
              <a:avLst/>
              <a:gdLst/>
              <a:ahLst/>
              <a:cxnLst/>
              <a:rect l="l" t="t" r="r" b="b"/>
              <a:pathLst>
                <a:path w="265" h="265"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8" name="Google Shape;4458;p77"/>
            <p:cNvSpPr/>
            <p:nvPr/>
          </p:nvSpPr>
          <p:spPr>
            <a:xfrm>
              <a:off x="2403778" y="3495006"/>
              <a:ext cx="15395" cy="15337"/>
            </a:xfrm>
            <a:custGeom>
              <a:avLst/>
              <a:gdLst/>
              <a:ahLst/>
              <a:cxnLst/>
              <a:rect l="l" t="t" r="r" b="b"/>
              <a:pathLst>
                <a:path w="266" h="265"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9" name="Google Shape;4459;p77"/>
            <p:cNvSpPr/>
            <p:nvPr/>
          </p:nvSpPr>
          <p:spPr>
            <a:xfrm>
              <a:off x="2403778" y="3495006"/>
              <a:ext cx="15395" cy="15337"/>
            </a:xfrm>
            <a:custGeom>
              <a:avLst/>
              <a:gdLst/>
              <a:ahLst/>
              <a:cxnLst/>
              <a:rect l="l" t="t" r="r" b="b"/>
              <a:pathLst>
                <a:path w="266" h="265"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0" name="Google Shape;4460;p77"/>
            <p:cNvSpPr/>
            <p:nvPr/>
          </p:nvSpPr>
          <p:spPr>
            <a:xfrm>
              <a:off x="2704785" y="3495006"/>
              <a:ext cx="17941" cy="15337"/>
            </a:xfrm>
            <a:custGeom>
              <a:avLst/>
              <a:gdLst/>
              <a:ahLst/>
              <a:cxnLst/>
              <a:rect l="l" t="t" r="r" b="b"/>
              <a:pathLst>
                <a:path w="310" h="265" extrusionOk="0">
                  <a:moveTo>
                    <a:pt x="1" y="1"/>
                  </a:moveTo>
                  <a:lnTo>
                    <a:pt x="1" y="265"/>
                  </a:lnTo>
                  <a:lnTo>
                    <a:pt x="309" y="265"/>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1" name="Google Shape;4461;p77"/>
            <p:cNvSpPr/>
            <p:nvPr/>
          </p:nvSpPr>
          <p:spPr>
            <a:xfrm>
              <a:off x="2704785" y="3495006"/>
              <a:ext cx="17941" cy="15337"/>
            </a:xfrm>
            <a:custGeom>
              <a:avLst/>
              <a:gdLst/>
              <a:ahLst/>
              <a:cxnLst/>
              <a:rect l="l" t="t" r="r" b="b"/>
              <a:pathLst>
                <a:path w="310" h="265" fill="none" extrusionOk="0">
                  <a:moveTo>
                    <a:pt x="309" y="1"/>
                  </a:moveTo>
                  <a:lnTo>
                    <a:pt x="1" y="1"/>
                  </a:lnTo>
                  <a:lnTo>
                    <a:pt x="1" y="265"/>
                  </a:lnTo>
                  <a:lnTo>
                    <a:pt x="309" y="265"/>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2" name="Google Shape;4462;p77"/>
            <p:cNvSpPr/>
            <p:nvPr/>
          </p:nvSpPr>
          <p:spPr>
            <a:xfrm>
              <a:off x="1174230" y="3806199"/>
              <a:ext cx="1530613" cy="15395"/>
            </a:xfrm>
            <a:custGeom>
              <a:avLst/>
              <a:gdLst/>
              <a:ahLst/>
              <a:cxnLst/>
              <a:rect l="l" t="t" r="r" b="b"/>
              <a:pathLst>
                <a:path w="26447" h="266" extrusionOk="0">
                  <a:moveTo>
                    <a:pt x="1" y="1"/>
                  </a:moveTo>
                  <a:lnTo>
                    <a:pt x="1" y="265"/>
                  </a:lnTo>
                  <a:lnTo>
                    <a:pt x="5114" y="265"/>
                  </a:lnTo>
                  <a:lnTo>
                    <a:pt x="5114" y="1"/>
                  </a:lnTo>
                  <a:close/>
                  <a:moveTo>
                    <a:pt x="5378" y="1"/>
                  </a:moveTo>
                  <a:lnTo>
                    <a:pt x="5378" y="265"/>
                  </a:lnTo>
                  <a:lnTo>
                    <a:pt x="10491" y="265"/>
                  </a:lnTo>
                  <a:lnTo>
                    <a:pt x="10491" y="1"/>
                  </a:lnTo>
                  <a:close/>
                  <a:moveTo>
                    <a:pt x="10756" y="1"/>
                  </a:moveTo>
                  <a:lnTo>
                    <a:pt x="10756" y="265"/>
                  </a:lnTo>
                  <a:lnTo>
                    <a:pt x="15868" y="265"/>
                  </a:lnTo>
                  <a:lnTo>
                    <a:pt x="15868" y="1"/>
                  </a:lnTo>
                  <a:close/>
                  <a:moveTo>
                    <a:pt x="16133" y="1"/>
                  </a:moveTo>
                  <a:lnTo>
                    <a:pt x="16133" y="265"/>
                  </a:lnTo>
                  <a:lnTo>
                    <a:pt x="21246" y="265"/>
                  </a:lnTo>
                  <a:lnTo>
                    <a:pt x="21246" y="1"/>
                  </a:lnTo>
                  <a:close/>
                  <a:moveTo>
                    <a:pt x="21510" y="1"/>
                  </a:moveTo>
                  <a:lnTo>
                    <a:pt x="21510" y="265"/>
                  </a:lnTo>
                  <a:lnTo>
                    <a:pt x="26447" y="265"/>
                  </a:lnTo>
                  <a:lnTo>
                    <a:pt x="264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3" name="Google Shape;4463;p77"/>
            <p:cNvSpPr/>
            <p:nvPr/>
          </p:nvSpPr>
          <p:spPr>
            <a:xfrm>
              <a:off x="1174230" y="3806199"/>
              <a:ext cx="295971" cy="15395"/>
            </a:xfrm>
            <a:custGeom>
              <a:avLst/>
              <a:gdLst/>
              <a:ahLst/>
              <a:cxnLst/>
              <a:rect l="l" t="t" r="r" b="b"/>
              <a:pathLst>
                <a:path w="5114" h="266"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4" name="Google Shape;4464;p77"/>
            <p:cNvSpPr/>
            <p:nvPr/>
          </p:nvSpPr>
          <p:spPr>
            <a:xfrm>
              <a:off x="1485480" y="3806199"/>
              <a:ext cx="295971" cy="15395"/>
            </a:xfrm>
            <a:custGeom>
              <a:avLst/>
              <a:gdLst/>
              <a:ahLst/>
              <a:cxnLst/>
              <a:rect l="l" t="t" r="r" b="b"/>
              <a:pathLst>
                <a:path w="5114" h="266" fill="none" extrusionOk="0">
                  <a:moveTo>
                    <a:pt x="5113" y="1"/>
                  </a:moveTo>
                  <a:lnTo>
                    <a:pt x="0" y="1"/>
                  </a:lnTo>
                  <a:lnTo>
                    <a:pt x="0"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5" name="Google Shape;4465;p77"/>
            <p:cNvSpPr/>
            <p:nvPr/>
          </p:nvSpPr>
          <p:spPr>
            <a:xfrm>
              <a:off x="1796672" y="3806199"/>
              <a:ext cx="295971" cy="15395"/>
            </a:xfrm>
            <a:custGeom>
              <a:avLst/>
              <a:gdLst/>
              <a:ahLst/>
              <a:cxnLst/>
              <a:rect l="l" t="t" r="r" b="b"/>
              <a:pathLst>
                <a:path w="5114" h="266" fill="none" extrusionOk="0">
                  <a:moveTo>
                    <a:pt x="5113" y="1"/>
                  </a:moveTo>
                  <a:lnTo>
                    <a:pt x="1" y="1"/>
                  </a:lnTo>
                  <a:lnTo>
                    <a:pt x="1" y="265"/>
                  </a:lnTo>
                  <a:lnTo>
                    <a:pt x="5113" y="265"/>
                  </a:lnTo>
                  <a:lnTo>
                    <a:pt x="5113"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6" name="Google Shape;4466;p77"/>
            <p:cNvSpPr/>
            <p:nvPr/>
          </p:nvSpPr>
          <p:spPr>
            <a:xfrm>
              <a:off x="2107865" y="3806199"/>
              <a:ext cx="295971" cy="15395"/>
            </a:xfrm>
            <a:custGeom>
              <a:avLst/>
              <a:gdLst/>
              <a:ahLst/>
              <a:cxnLst/>
              <a:rect l="l" t="t" r="r" b="b"/>
              <a:pathLst>
                <a:path w="5114" h="266" fill="none" extrusionOk="0">
                  <a:moveTo>
                    <a:pt x="5114" y="1"/>
                  </a:moveTo>
                  <a:lnTo>
                    <a:pt x="1" y="1"/>
                  </a:lnTo>
                  <a:lnTo>
                    <a:pt x="1" y="265"/>
                  </a:lnTo>
                  <a:lnTo>
                    <a:pt x="5114" y="265"/>
                  </a:lnTo>
                  <a:lnTo>
                    <a:pt x="5114"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7" name="Google Shape;4467;p77"/>
            <p:cNvSpPr/>
            <p:nvPr/>
          </p:nvSpPr>
          <p:spPr>
            <a:xfrm>
              <a:off x="2419115" y="3806199"/>
              <a:ext cx="285728" cy="15395"/>
            </a:xfrm>
            <a:custGeom>
              <a:avLst/>
              <a:gdLst/>
              <a:ahLst/>
              <a:cxnLst/>
              <a:rect l="l" t="t" r="r" b="b"/>
              <a:pathLst>
                <a:path w="4937" h="266" fill="none" extrusionOk="0">
                  <a:moveTo>
                    <a:pt x="4937" y="1"/>
                  </a:moveTo>
                  <a:lnTo>
                    <a:pt x="0" y="1"/>
                  </a:lnTo>
                  <a:lnTo>
                    <a:pt x="0" y="265"/>
                  </a:lnTo>
                  <a:lnTo>
                    <a:pt x="4937" y="265"/>
                  </a:lnTo>
                  <a:lnTo>
                    <a:pt x="4937"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8" name="Google Shape;4468;p77"/>
            <p:cNvSpPr/>
            <p:nvPr/>
          </p:nvSpPr>
          <p:spPr>
            <a:xfrm>
              <a:off x="1158951" y="3806199"/>
              <a:ext cx="15337" cy="15395"/>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9" name="Google Shape;4469;p77"/>
            <p:cNvSpPr/>
            <p:nvPr/>
          </p:nvSpPr>
          <p:spPr>
            <a:xfrm>
              <a:off x="1158951" y="3806199"/>
              <a:ext cx="15337" cy="15395"/>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0" name="Google Shape;4470;p77"/>
            <p:cNvSpPr/>
            <p:nvPr/>
          </p:nvSpPr>
          <p:spPr>
            <a:xfrm>
              <a:off x="1470143" y="3806199"/>
              <a:ext cx="15395" cy="15395"/>
            </a:xfrm>
            <a:custGeom>
              <a:avLst/>
              <a:gdLst/>
              <a:ahLst/>
              <a:cxnLst/>
              <a:rect l="l" t="t" r="r" b="b"/>
              <a:pathLst>
                <a:path w="266" h="266"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1" name="Google Shape;4471;p77"/>
            <p:cNvSpPr/>
            <p:nvPr/>
          </p:nvSpPr>
          <p:spPr>
            <a:xfrm>
              <a:off x="1470143" y="3806199"/>
              <a:ext cx="15395" cy="15395"/>
            </a:xfrm>
            <a:custGeom>
              <a:avLst/>
              <a:gdLst/>
              <a:ahLst/>
              <a:cxnLst/>
              <a:rect l="l" t="t" r="r" b="b"/>
              <a:pathLst>
                <a:path w="266" h="266"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2" name="Google Shape;4472;p77"/>
            <p:cNvSpPr/>
            <p:nvPr/>
          </p:nvSpPr>
          <p:spPr>
            <a:xfrm>
              <a:off x="1781393" y="3806199"/>
              <a:ext cx="15337" cy="15395"/>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3" name="Google Shape;4473;p77"/>
            <p:cNvSpPr/>
            <p:nvPr/>
          </p:nvSpPr>
          <p:spPr>
            <a:xfrm>
              <a:off x="1781393" y="3806199"/>
              <a:ext cx="15337" cy="15395"/>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4" name="Google Shape;4474;p77"/>
            <p:cNvSpPr/>
            <p:nvPr/>
          </p:nvSpPr>
          <p:spPr>
            <a:xfrm>
              <a:off x="2092586" y="3806199"/>
              <a:ext cx="15337" cy="15395"/>
            </a:xfrm>
            <a:custGeom>
              <a:avLst/>
              <a:gdLst/>
              <a:ahLst/>
              <a:cxnLst/>
              <a:rect l="l" t="t" r="r" b="b"/>
              <a:pathLst>
                <a:path w="265" h="266" extrusionOk="0">
                  <a:moveTo>
                    <a:pt x="0" y="1"/>
                  </a:moveTo>
                  <a:lnTo>
                    <a:pt x="0"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5" name="Google Shape;4475;p77"/>
            <p:cNvSpPr/>
            <p:nvPr/>
          </p:nvSpPr>
          <p:spPr>
            <a:xfrm>
              <a:off x="2092586" y="3806199"/>
              <a:ext cx="15337" cy="15395"/>
            </a:xfrm>
            <a:custGeom>
              <a:avLst/>
              <a:gdLst/>
              <a:ahLst/>
              <a:cxnLst/>
              <a:rect l="l" t="t" r="r" b="b"/>
              <a:pathLst>
                <a:path w="265" h="266" fill="none" extrusionOk="0">
                  <a:moveTo>
                    <a:pt x="265" y="1"/>
                  </a:moveTo>
                  <a:lnTo>
                    <a:pt x="0" y="1"/>
                  </a:lnTo>
                  <a:lnTo>
                    <a:pt x="0"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6" name="Google Shape;4476;p77"/>
            <p:cNvSpPr/>
            <p:nvPr/>
          </p:nvSpPr>
          <p:spPr>
            <a:xfrm>
              <a:off x="2403778" y="3806199"/>
              <a:ext cx="15395" cy="15395"/>
            </a:xfrm>
            <a:custGeom>
              <a:avLst/>
              <a:gdLst/>
              <a:ahLst/>
              <a:cxnLst/>
              <a:rect l="l" t="t" r="r" b="b"/>
              <a:pathLst>
                <a:path w="266" h="266" extrusionOk="0">
                  <a:moveTo>
                    <a:pt x="1" y="1"/>
                  </a:moveTo>
                  <a:lnTo>
                    <a:pt x="1" y="265"/>
                  </a:lnTo>
                  <a:lnTo>
                    <a:pt x="265" y="265"/>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7" name="Google Shape;4477;p77"/>
            <p:cNvSpPr/>
            <p:nvPr/>
          </p:nvSpPr>
          <p:spPr>
            <a:xfrm>
              <a:off x="2403778" y="3806199"/>
              <a:ext cx="15395" cy="15395"/>
            </a:xfrm>
            <a:custGeom>
              <a:avLst/>
              <a:gdLst/>
              <a:ahLst/>
              <a:cxnLst/>
              <a:rect l="l" t="t" r="r" b="b"/>
              <a:pathLst>
                <a:path w="266" h="266" fill="none" extrusionOk="0">
                  <a:moveTo>
                    <a:pt x="265" y="1"/>
                  </a:moveTo>
                  <a:lnTo>
                    <a:pt x="1" y="1"/>
                  </a:lnTo>
                  <a:lnTo>
                    <a:pt x="1" y="265"/>
                  </a:lnTo>
                  <a:lnTo>
                    <a:pt x="265" y="265"/>
                  </a:lnTo>
                  <a:lnTo>
                    <a:pt x="265"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8" name="Google Shape;4478;p77"/>
            <p:cNvSpPr/>
            <p:nvPr/>
          </p:nvSpPr>
          <p:spPr>
            <a:xfrm>
              <a:off x="2704785" y="3806199"/>
              <a:ext cx="17941" cy="15395"/>
            </a:xfrm>
            <a:custGeom>
              <a:avLst/>
              <a:gdLst/>
              <a:ahLst/>
              <a:cxnLst/>
              <a:rect l="l" t="t" r="r" b="b"/>
              <a:pathLst>
                <a:path w="310" h="266" extrusionOk="0">
                  <a:moveTo>
                    <a:pt x="1" y="1"/>
                  </a:moveTo>
                  <a:lnTo>
                    <a:pt x="1" y="265"/>
                  </a:lnTo>
                  <a:lnTo>
                    <a:pt x="309" y="265"/>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9" name="Google Shape;4479;p77"/>
            <p:cNvSpPr/>
            <p:nvPr/>
          </p:nvSpPr>
          <p:spPr>
            <a:xfrm>
              <a:off x="2704785" y="3806199"/>
              <a:ext cx="17941" cy="15395"/>
            </a:xfrm>
            <a:custGeom>
              <a:avLst/>
              <a:gdLst/>
              <a:ahLst/>
              <a:cxnLst/>
              <a:rect l="l" t="t" r="r" b="b"/>
              <a:pathLst>
                <a:path w="310" h="266" fill="none" extrusionOk="0">
                  <a:moveTo>
                    <a:pt x="309" y="1"/>
                  </a:moveTo>
                  <a:lnTo>
                    <a:pt x="1" y="1"/>
                  </a:lnTo>
                  <a:lnTo>
                    <a:pt x="1" y="265"/>
                  </a:lnTo>
                  <a:lnTo>
                    <a:pt x="309" y="265"/>
                  </a:lnTo>
                  <a:lnTo>
                    <a:pt x="309"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0" name="Google Shape;4480;p77"/>
            <p:cNvSpPr/>
            <p:nvPr/>
          </p:nvSpPr>
          <p:spPr>
            <a:xfrm>
              <a:off x="1174230" y="4117449"/>
              <a:ext cx="1530613" cy="15337"/>
            </a:xfrm>
            <a:custGeom>
              <a:avLst/>
              <a:gdLst/>
              <a:ahLst/>
              <a:cxnLst/>
              <a:rect l="l" t="t" r="r" b="b"/>
              <a:pathLst>
                <a:path w="26447"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447" y="265"/>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1" name="Google Shape;4481;p77"/>
            <p:cNvSpPr/>
            <p:nvPr/>
          </p:nvSpPr>
          <p:spPr>
            <a:xfrm>
              <a:off x="1174230" y="4117449"/>
              <a:ext cx="295971" cy="15337"/>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2" name="Google Shape;4482;p77"/>
            <p:cNvSpPr/>
            <p:nvPr/>
          </p:nvSpPr>
          <p:spPr>
            <a:xfrm>
              <a:off x="1485480" y="4117449"/>
              <a:ext cx="295971" cy="15337"/>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77"/>
            <p:cNvSpPr/>
            <p:nvPr/>
          </p:nvSpPr>
          <p:spPr>
            <a:xfrm>
              <a:off x="1796672" y="4117449"/>
              <a:ext cx="295971" cy="15337"/>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4" name="Google Shape;4484;p77"/>
            <p:cNvSpPr/>
            <p:nvPr/>
          </p:nvSpPr>
          <p:spPr>
            <a:xfrm>
              <a:off x="2107865" y="4117449"/>
              <a:ext cx="295971" cy="15337"/>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5" name="Google Shape;4485;p77"/>
            <p:cNvSpPr/>
            <p:nvPr/>
          </p:nvSpPr>
          <p:spPr>
            <a:xfrm>
              <a:off x="2419115" y="4117449"/>
              <a:ext cx="285728" cy="15337"/>
            </a:xfrm>
            <a:custGeom>
              <a:avLst/>
              <a:gdLst/>
              <a:ahLst/>
              <a:cxnLst/>
              <a:rect l="l" t="t" r="r" b="b"/>
              <a:pathLst>
                <a:path w="4937" h="265" fill="none" extrusionOk="0">
                  <a:moveTo>
                    <a:pt x="4937" y="0"/>
                  </a:moveTo>
                  <a:lnTo>
                    <a:pt x="0" y="0"/>
                  </a:lnTo>
                  <a:lnTo>
                    <a:pt x="0" y="265"/>
                  </a:lnTo>
                  <a:lnTo>
                    <a:pt x="4937" y="265"/>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77"/>
            <p:cNvSpPr/>
            <p:nvPr/>
          </p:nvSpPr>
          <p:spPr>
            <a:xfrm>
              <a:off x="1158951" y="4117449"/>
              <a:ext cx="15337" cy="15337"/>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7" name="Google Shape;4487;p77"/>
            <p:cNvSpPr/>
            <p:nvPr/>
          </p:nvSpPr>
          <p:spPr>
            <a:xfrm>
              <a:off x="1158951" y="4117449"/>
              <a:ext cx="15337" cy="15337"/>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8" name="Google Shape;4488;p77"/>
            <p:cNvSpPr/>
            <p:nvPr/>
          </p:nvSpPr>
          <p:spPr>
            <a:xfrm>
              <a:off x="1470143" y="4117449"/>
              <a:ext cx="15395" cy="15337"/>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9" name="Google Shape;4489;p77"/>
            <p:cNvSpPr/>
            <p:nvPr/>
          </p:nvSpPr>
          <p:spPr>
            <a:xfrm>
              <a:off x="1470143" y="4117449"/>
              <a:ext cx="15395" cy="15337"/>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0" name="Google Shape;4490;p77"/>
            <p:cNvSpPr/>
            <p:nvPr/>
          </p:nvSpPr>
          <p:spPr>
            <a:xfrm>
              <a:off x="1781393" y="4117449"/>
              <a:ext cx="15337" cy="15337"/>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1" name="Google Shape;4491;p77"/>
            <p:cNvSpPr/>
            <p:nvPr/>
          </p:nvSpPr>
          <p:spPr>
            <a:xfrm>
              <a:off x="1781393" y="4117449"/>
              <a:ext cx="15337" cy="15337"/>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2" name="Google Shape;4492;p77"/>
            <p:cNvSpPr/>
            <p:nvPr/>
          </p:nvSpPr>
          <p:spPr>
            <a:xfrm>
              <a:off x="2092586" y="4117449"/>
              <a:ext cx="15337" cy="15337"/>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3" name="Google Shape;4493;p77"/>
            <p:cNvSpPr/>
            <p:nvPr/>
          </p:nvSpPr>
          <p:spPr>
            <a:xfrm>
              <a:off x="2092586" y="4117449"/>
              <a:ext cx="15337" cy="15337"/>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4" name="Google Shape;4494;p77"/>
            <p:cNvSpPr/>
            <p:nvPr/>
          </p:nvSpPr>
          <p:spPr>
            <a:xfrm>
              <a:off x="2403778" y="4117449"/>
              <a:ext cx="15395" cy="15337"/>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5" name="Google Shape;4495;p77"/>
            <p:cNvSpPr/>
            <p:nvPr/>
          </p:nvSpPr>
          <p:spPr>
            <a:xfrm>
              <a:off x="2403778" y="4117449"/>
              <a:ext cx="15395" cy="15337"/>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6" name="Google Shape;4496;p77"/>
            <p:cNvSpPr/>
            <p:nvPr/>
          </p:nvSpPr>
          <p:spPr>
            <a:xfrm>
              <a:off x="2704785" y="4117449"/>
              <a:ext cx="17941" cy="15337"/>
            </a:xfrm>
            <a:custGeom>
              <a:avLst/>
              <a:gdLst/>
              <a:ahLst/>
              <a:cxnLst/>
              <a:rect l="l" t="t" r="r" b="b"/>
              <a:pathLst>
                <a:path w="310" h="265" extrusionOk="0">
                  <a:moveTo>
                    <a:pt x="1" y="0"/>
                  </a:moveTo>
                  <a:lnTo>
                    <a:pt x="1" y="265"/>
                  </a:lnTo>
                  <a:lnTo>
                    <a:pt x="309" y="265"/>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7" name="Google Shape;4497;p77"/>
            <p:cNvSpPr/>
            <p:nvPr/>
          </p:nvSpPr>
          <p:spPr>
            <a:xfrm>
              <a:off x="2704785" y="4117449"/>
              <a:ext cx="17941" cy="15337"/>
            </a:xfrm>
            <a:custGeom>
              <a:avLst/>
              <a:gdLst/>
              <a:ahLst/>
              <a:cxnLst/>
              <a:rect l="l" t="t" r="r" b="b"/>
              <a:pathLst>
                <a:path w="310" h="265" fill="none" extrusionOk="0">
                  <a:moveTo>
                    <a:pt x="309" y="0"/>
                  </a:moveTo>
                  <a:lnTo>
                    <a:pt x="1" y="0"/>
                  </a:lnTo>
                  <a:lnTo>
                    <a:pt x="1" y="265"/>
                  </a:lnTo>
                  <a:lnTo>
                    <a:pt x="309" y="265"/>
                  </a:lnTo>
                  <a:lnTo>
                    <a:pt x="309"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8" name="Google Shape;4498;p77"/>
            <p:cNvSpPr/>
            <p:nvPr/>
          </p:nvSpPr>
          <p:spPr>
            <a:xfrm>
              <a:off x="1174230" y="4421002"/>
              <a:ext cx="1545950" cy="15337"/>
            </a:xfrm>
            <a:custGeom>
              <a:avLst/>
              <a:gdLst/>
              <a:ahLst/>
              <a:cxnLst/>
              <a:rect l="l" t="t" r="r" b="b"/>
              <a:pathLst>
                <a:path w="26712" h="265" extrusionOk="0">
                  <a:moveTo>
                    <a:pt x="1" y="0"/>
                  </a:moveTo>
                  <a:lnTo>
                    <a:pt x="1" y="265"/>
                  </a:lnTo>
                  <a:lnTo>
                    <a:pt x="5114" y="265"/>
                  </a:lnTo>
                  <a:lnTo>
                    <a:pt x="5114" y="0"/>
                  </a:lnTo>
                  <a:close/>
                  <a:moveTo>
                    <a:pt x="5378" y="0"/>
                  </a:moveTo>
                  <a:lnTo>
                    <a:pt x="5378" y="265"/>
                  </a:lnTo>
                  <a:lnTo>
                    <a:pt x="10491" y="265"/>
                  </a:lnTo>
                  <a:lnTo>
                    <a:pt x="10491" y="0"/>
                  </a:lnTo>
                  <a:close/>
                  <a:moveTo>
                    <a:pt x="10756" y="0"/>
                  </a:moveTo>
                  <a:lnTo>
                    <a:pt x="10756" y="265"/>
                  </a:lnTo>
                  <a:lnTo>
                    <a:pt x="15868" y="265"/>
                  </a:lnTo>
                  <a:lnTo>
                    <a:pt x="15868" y="0"/>
                  </a:lnTo>
                  <a:close/>
                  <a:moveTo>
                    <a:pt x="16133" y="0"/>
                  </a:moveTo>
                  <a:lnTo>
                    <a:pt x="16133" y="265"/>
                  </a:lnTo>
                  <a:lnTo>
                    <a:pt x="21246" y="265"/>
                  </a:lnTo>
                  <a:lnTo>
                    <a:pt x="21246" y="0"/>
                  </a:lnTo>
                  <a:close/>
                  <a:moveTo>
                    <a:pt x="21510" y="0"/>
                  </a:moveTo>
                  <a:lnTo>
                    <a:pt x="21510" y="265"/>
                  </a:lnTo>
                  <a:lnTo>
                    <a:pt x="26711" y="265"/>
                  </a:lnTo>
                  <a:lnTo>
                    <a:pt x="26711" y="177"/>
                  </a:lnTo>
                  <a:lnTo>
                    <a:pt x="26447" y="177"/>
                  </a:lnTo>
                  <a:lnTo>
                    <a:pt x="26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9" name="Google Shape;4499;p77"/>
            <p:cNvSpPr/>
            <p:nvPr/>
          </p:nvSpPr>
          <p:spPr>
            <a:xfrm>
              <a:off x="1174230" y="4421002"/>
              <a:ext cx="295971" cy="15337"/>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0" name="Google Shape;4500;p77"/>
            <p:cNvSpPr/>
            <p:nvPr/>
          </p:nvSpPr>
          <p:spPr>
            <a:xfrm>
              <a:off x="1485480" y="4421002"/>
              <a:ext cx="295971" cy="15337"/>
            </a:xfrm>
            <a:custGeom>
              <a:avLst/>
              <a:gdLst/>
              <a:ahLst/>
              <a:cxnLst/>
              <a:rect l="l" t="t" r="r" b="b"/>
              <a:pathLst>
                <a:path w="5114" h="265" fill="none" extrusionOk="0">
                  <a:moveTo>
                    <a:pt x="5113" y="0"/>
                  </a:moveTo>
                  <a:lnTo>
                    <a:pt x="0" y="0"/>
                  </a:lnTo>
                  <a:lnTo>
                    <a:pt x="0"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1" name="Google Shape;4501;p77"/>
            <p:cNvSpPr/>
            <p:nvPr/>
          </p:nvSpPr>
          <p:spPr>
            <a:xfrm>
              <a:off x="1796672" y="4421002"/>
              <a:ext cx="295971" cy="15337"/>
            </a:xfrm>
            <a:custGeom>
              <a:avLst/>
              <a:gdLst/>
              <a:ahLst/>
              <a:cxnLst/>
              <a:rect l="l" t="t" r="r" b="b"/>
              <a:pathLst>
                <a:path w="5114" h="265" fill="none" extrusionOk="0">
                  <a:moveTo>
                    <a:pt x="5113" y="0"/>
                  </a:moveTo>
                  <a:lnTo>
                    <a:pt x="1" y="0"/>
                  </a:lnTo>
                  <a:lnTo>
                    <a:pt x="1" y="265"/>
                  </a:lnTo>
                  <a:lnTo>
                    <a:pt x="5113" y="265"/>
                  </a:lnTo>
                  <a:lnTo>
                    <a:pt x="511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2" name="Google Shape;4502;p77"/>
            <p:cNvSpPr/>
            <p:nvPr/>
          </p:nvSpPr>
          <p:spPr>
            <a:xfrm>
              <a:off x="2107865" y="4421002"/>
              <a:ext cx="295971" cy="15337"/>
            </a:xfrm>
            <a:custGeom>
              <a:avLst/>
              <a:gdLst/>
              <a:ahLst/>
              <a:cxnLst/>
              <a:rect l="l" t="t" r="r" b="b"/>
              <a:pathLst>
                <a:path w="5114" h="265" fill="none" extrusionOk="0">
                  <a:moveTo>
                    <a:pt x="5114" y="0"/>
                  </a:moveTo>
                  <a:lnTo>
                    <a:pt x="1" y="0"/>
                  </a:lnTo>
                  <a:lnTo>
                    <a:pt x="1" y="265"/>
                  </a:lnTo>
                  <a:lnTo>
                    <a:pt x="5114" y="265"/>
                  </a:lnTo>
                  <a:lnTo>
                    <a:pt x="5114"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3" name="Google Shape;4503;p77"/>
            <p:cNvSpPr/>
            <p:nvPr/>
          </p:nvSpPr>
          <p:spPr>
            <a:xfrm>
              <a:off x="2419115" y="4421002"/>
              <a:ext cx="301064" cy="15337"/>
            </a:xfrm>
            <a:custGeom>
              <a:avLst/>
              <a:gdLst/>
              <a:ahLst/>
              <a:cxnLst/>
              <a:rect l="l" t="t" r="r" b="b"/>
              <a:pathLst>
                <a:path w="5202" h="265" fill="none" extrusionOk="0">
                  <a:moveTo>
                    <a:pt x="4937" y="0"/>
                  </a:moveTo>
                  <a:lnTo>
                    <a:pt x="0" y="0"/>
                  </a:lnTo>
                  <a:lnTo>
                    <a:pt x="0" y="265"/>
                  </a:lnTo>
                  <a:lnTo>
                    <a:pt x="5201" y="265"/>
                  </a:lnTo>
                  <a:lnTo>
                    <a:pt x="5201" y="177"/>
                  </a:lnTo>
                  <a:lnTo>
                    <a:pt x="4937" y="177"/>
                  </a:lnTo>
                  <a:lnTo>
                    <a:pt x="4937"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4" name="Google Shape;4504;p77"/>
            <p:cNvSpPr/>
            <p:nvPr/>
          </p:nvSpPr>
          <p:spPr>
            <a:xfrm>
              <a:off x="1161497" y="4421002"/>
              <a:ext cx="12790" cy="15337"/>
            </a:xfrm>
            <a:custGeom>
              <a:avLst/>
              <a:gdLst/>
              <a:ahLst/>
              <a:cxnLst/>
              <a:rect l="l" t="t" r="r" b="b"/>
              <a:pathLst>
                <a:path w="221" h="265" extrusionOk="0">
                  <a:moveTo>
                    <a:pt x="0" y="0"/>
                  </a:moveTo>
                  <a:lnTo>
                    <a:pt x="0" y="265"/>
                  </a:lnTo>
                  <a:lnTo>
                    <a:pt x="221" y="265"/>
                  </a:lnTo>
                  <a:lnTo>
                    <a:pt x="22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5" name="Google Shape;4505;p77"/>
            <p:cNvSpPr/>
            <p:nvPr/>
          </p:nvSpPr>
          <p:spPr>
            <a:xfrm>
              <a:off x="1161497" y="4421002"/>
              <a:ext cx="12790" cy="15337"/>
            </a:xfrm>
            <a:custGeom>
              <a:avLst/>
              <a:gdLst/>
              <a:ahLst/>
              <a:cxnLst/>
              <a:rect l="l" t="t" r="r" b="b"/>
              <a:pathLst>
                <a:path w="221" h="265" fill="none" extrusionOk="0">
                  <a:moveTo>
                    <a:pt x="221" y="0"/>
                  </a:moveTo>
                  <a:lnTo>
                    <a:pt x="0" y="0"/>
                  </a:lnTo>
                  <a:lnTo>
                    <a:pt x="0" y="265"/>
                  </a:lnTo>
                  <a:lnTo>
                    <a:pt x="221" y="265"/>
                  </a:lnTo>
                  <a:lnTo>
                    <a:pt x="221"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6" name="Google Shape;4506;p77"/>
            <p:cNvSpPr/>
            <p:nvPr/>
          </p:nvSpPr>
          <p:spPr>
            <a:xfrm>
              <a:off x="1470143" y="4421002"/>
              <a:ext cx="15395" cy="15337"/>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7" name="Google Shape;4507;p77"/>
            <p:cNvSpPr/>
            <p:nvPr/>
          </p:nvSpPr>
          <p:spPr>
            <a:xfrm>
              <a:off x="1470143" y="4421002"/>
              <a:ext cx="15395" cy="15337"/>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8" name="Google Shape;4508;p77"/>
            <p:cNvSpPr/>
            <p:nvPr/>
          </p:nvSpPr>
          <p:spPr>
            <a:xfrm>
              <a:off x="1781393" y="4421002"/>
              <a:ext cx="15337" cy="15337"/>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9" name="Google Shape;4509;p77"/>
            <p:cNvSpPr/>
            <p:nvPr/>
          </p:nvSpPr>
          <p:spPr>
            <a:xfrm>
              <a:off x="1781393" y="4421002"/>
              <a:ext cx="15337" cy="15337"/>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0" name="Google Shape;4510;p77"/>
            <p:cNvSpPr/>
            <p:nvPr/>
          </p:nvSpPr>
          <p:spPr>
            <a:xfrm>
              <a:off x="2092586" y="4421002"/>
              <a:ext cx="15337" cy="15337"/>
            </a:xfrm>
            <a:custGeom>
              <a:avLst/>
              <a:gdLst/>
              <a:ahLst/>
              <a:cxnLst/>
              <a:rect l="l" t="t" r="r" b="b"/>
              <a:pathLst>
                <a:path w="265" h="265" extrusionOk="0">
                  <a:moveTo>
                    <a:pt x="0" y="0"/>
                  </a:moveTo>
                  <a:lnTo>
                    <a:pt x="0"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1" name="Google Shape;4511;p77"/>
            <p:cNvSpPr/>
            <p:nvPr/>
          </p:nvSpPr>
          <p:spPr>
            <a:xfrm>
              <a:off x="2092586" y="4421002"/>
              <a:ext cx="15337" cy="15337"/>
            </a:xfrm>
            <a:custGeom>
              <a:avLst/>
              <a:gdLst/>
              <a:ahLst/>
              <a:cxnLst/>
              <a:rect l="l" t="t" r="r" b="b"/>
              <a:pathLst>
                <a:path w="265" h="265" fill="none" extrusionOk="0">
                  <a:moveTo>
                    <a:pt x="265" y="0"/>
                  </a:moveTo>
                  <a:lnTo>
                    <a:pt x="0" y="0"/>
                  </a:lnTo>
                  <a:lnTo>
                    <a:pt x="0"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2" name="Google Shape;4512;p77"/>
            <p:cNvSpPr/>
            <p:nvPr/>
          </p:nvSpPr>
          <p:spPr>
            <a:xfrm>
              <a:off x="2403778" y="4421002"/>
              <a:ext cx="15395" cy="15337"/>
            </a:xfrm>
            <a:custGeom>
              <a:avLst/>
              <a:gdLst/>
              <a:ahLst/>
              <a:cxnLst/>
              <a:rect l="l" t="t" r="r" b="b"/>
              <a:pathLst>
                <a:path w="266" h="265" extrusionOk="0">
                  <a:moveTo>
                    <a:pt x="1" y="0"/>
                  </a:moveTo>
                  <a:lnTo>
                    <a:pt x="1" y="265"/>
                  </a:lnTo>
                  <a:lnTo>
                    <a:pt x="265" y="265"/>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3" name="Google Shape;4513;p77"/>
            <p:cNvSpPr/>
            <p:nvPr/>
          </p:nvSpPr>
          <p:spPr>
            <a:xfrm>
              <a:off x="2403778" y="4421002"/>
              <a:ext cx="15395" cy="15337"/>
            </a:xfrm>
            <a:custGeom>
              <a:avLst/>
              <a:gdLst/>
              <a:ahLst/>
              <a:cxnLst/>
              <a:rect l="l" t="t" r="r" b="b"/>
              <a:pathLst>
                <a:path w="266" h="265" fill="none" extrusionOk="0">
                  <a:moveTo>
                    <a:pt x="265" y="0"/>
                  </a:moveTo>
                  <a:lnTo>
                    <a:pt x="1" y="0"/>
                  </a:lnTo>
                  <a:lnTo>
                    <a:pt x="1" y="265"/>
                  </a:lnTo>
                  <a:lnTo>
                    <a:pt x="265" y="265"/>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4" name="Google Shape;4514;p77"/>
            <p:cNvSpPr/>
            <p:nvPr/>
          </p:nvSpPr>
          <p:spPr>
            <a:xfrm>
              <a:off x="2704785" y="4421002"/>
              <a:ext cx="15395" cy="10244"/>
            </a:xfrm>
            <a:custGeom>
              <a:avLst/>
              <a:gdLst/>
              <a:ahLst/>
              <a:cxnLst/>
              <a:rect l="l" t="t" r="r" b="b"/>
              <a:pathLst>
                <a:path w="266" h="177" extrusionOk="0">
                  <a:moveTo>
                    <a:pt x="1" y="0"/>
                  </a:moveTo>
                  <a:lnTo>
                    <a:pt x="1" y="177"/>
                  </a:lnTo>
                  <a:lnTo>
                    <a:pt x="265" y="177"/>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5" name="Google Shape;4515;p77"/>
            <p:cNvSpPr/>
            <p:nvPr/>
          </p:nvSpPr>
          <p:spPr>
            <a:xfrm>
              <a:off x="2704785" y="4421002"/>
              <a:ext cx="15395" cy="10244"/>
            </a:xfrm>
            <a:custGeom>
              <a:avLst/>
              <a:gdLst/>
              <a:ahLst/>
              <a:cxnLst/>
              <a:rect l="l" t="t" r="r" b="b"/>
              <a:pathLst>
                <a:path w="266" h="177" fill="none" extrusionOk="0">
                  <a:moveTo>
                    <a:pt x="265" y="0"/>
                  </a:moveTo>
                  <a:lnTo>
                    <a:pt x="1" y="0"/>
                  </a:lnTo>
                  <a:lnTo>
                    <a:pt x="1" y="177"/>
                  </a:lnTo>
                  <a:lnTo>
                    <a:pt x="265" y="177"/>
                  </a:lnTo>
                  <a:lnTo>
                    <a:pt x="265"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6" name="Google Shape;4516;p77"/>
            <p:cNvSpPr/>
            <p:nvPr/>
          </p:nvSpPr>
          <p:spPr>
            <a:xfrm>
              <a:off x="2704785" y="1270591"/>
              <a:ext cx="17941" cy="109730"/>
            </a:xfrm>
            <a:custGeom>
              <a:avLst/>
              <a:gdLst/>
              <a:ahLst/>
              <a:cxnLst/>
              <a:rect l="l" t="t" r="r" b="b"/>
              <a:pathLst>
                <a:path w="310" h="1896" extrusionOk="0">
                  <a:moveTo>
                    <a:pt x="1" y="1"/>
                  </a:moveTo>
                  <a:lnTo>
                    <a:pt x="1" y="1896"/>
                  </a:lnTo>
                  <a:lnTo>
                    <a:pt x="309" y="1896"/>
                  </a:lnTo>
                  <a:lnTo>
                    <a:pt x="3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7" name="Google Shape;4517;p77"/>
            <p:cNvSpPr/>
            <p:nvPr/>
          </p:nvSpPr>
          <p:spPr>
            <a:xfrm>
              <a:off x="2658890" y="1319090"/>
              <a:ext cx="109730" cy="15337"/>
            </a:xfrm>
            <a:custGeom>
              <a:avLst/>
              <a:gdLst/>
              <a:ahLst/>
              <a:cxnLst/>
              <a:rect l="l" t="t" r="r" b="b"/>
              <a:pathLst>
                <a:path w="1896" h="265" extrusionOk="0">
                  <a:moveTo>
                    <a:pt x="1" y="0"/>
                  </a:moveTo>
                  <a:lnTo>
                    <a:pt x="1" y="264"/>
                  </a:lnTo>
                  <a:lnTo>
                    <a:pt x="1896" y="264"/>
                  </a:ln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8" name="Google Shape;4518;p77"/>
            <p:cNvSpPr/>
            <p:nvPr/>
          </p:nvSpPr>
          <p:spPr>
            <a:xfrm>
              <a:off x="2704785" y="2824122"/>
              <a:ext cx="17941" cy="107184"/>
            </a:xfrm>
            <a:custGeom>
              <a:avLst/>
              <a:gdLst/>
              <a:ahLst/>
              <a:cxnLst/>
              <a:rect l="l" t="t" r="r" b="b"/>
              <a:pathLst>
                <a:path w="310" h="1852" extrusionOk="0">
                  <a:moveTo>
                    <a:pt x="1" y="0"/>
                  </a:moveTo>
                  <a:lnTo>
                    <a:pt x="1" y="1852"/>
                  </a:lnTo>
                  <a:lnTo>
                    <a:pt x="309" y="1852"/>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9" name="Google Shape;4519;p77"/>
            <p:cNvSpPr/>
            <p:nvPr/>
          </p:nvSpPr>
          <p:spPr>
            <a:xfrm>
              <a:off x="2658890" y="2870017"/>
              <a:ext cx="109730" cy="15395"/>
            </a:xfrm>
            <a:custGeom>
              <a:avLst/>
              <a:gdLst/>
              <a:ahLst/>
              <a:cxnLst/>
              <a:rect l="l" t="t" r="r" b="b"/>
              <a:pathLst>
                <a:path w="1896" h="266" extrusionOk="0">
                  <a:moveTo>
                    <a:pt x="1" y="1"/>
                  </a:moveTo>
                  <a:lnTo>
                    <a:pt x="1" y="265"/>
                  </a:lnTo>
                  <a:lnTo>
                    <a:pt x="1896" y="265"/>
                  </a:lnTo>
                  <a:lnTo>
                    <a:pt x="18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0" name="Google Shape;4520;p77"/>
            <p:cNvSpPr/>
            <p:nvPr/>
          </p:nvSpPr>
          <p:spPr>
            <a:xfrm>
              <a:off x="1153858" y="1270591"/>
              <a:ext cx="15337" cy="109730"/>
            </a:xfrm>
            <a:custGeom>
              <a:avLst/>
              <a:gdLst/>
              <a:ahLst/>
              <a:cxnLst/>
              <a:rect l="l" t="t" r="r" b="b"/>
              <a:pathLst>
                <a:path w="265" h="1896" extrusionOk="0">
                  <a:moveTo>
                    <a:pt x="0" y="1"/>
                  </a:moveTo>
                  <a:lnTo>
                    <a:pt x="0" y="1896"/>
                  </a:lnTo>
                  <a:lnTo>
                    <a:pt x="265" y="1896"/>
                  </a:lnTo>
                  <a:lnTo>
                    <a:pt x="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1" name="Google Shape;4521;p77"/>
            <p:cNvSpPr/>
            <p:nvPr/>
          </p:nvSpPr>
          <p:spPr>
            <a:xfrm>
              <a:off x="1107905" y="1319090"/>
              <a:ext cx="109788" cy="15337"/>
            </a:xfrm>
            <a:custGeom>
              <a:avLst/>
              <a:gdLst/>
              <a:ahLst/>
              <a:cxnLst/>
              <a:rect l="l" t="t" r="r" b="b"/>
              <a:pathLst>
                <a:path w="1897" h="265" extrusionOk="0">
                  <a:moveTo>
                    <a:pt x="1" y="0"/>
                  </a:moveTo>
                  <a:lnTo>
                    <a:pt x="1" y="264"/>
                  </a:lnTo>
                  <a:lnTo>
                    <a:pt x="1896" y="264"/>
                  </a:ln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2" name="Google Shape;4522;p77"/>
            <p:cNvSpPr/>
            <p:nvPr/>
          </p:nvSpPr>
          <p:spPr>
            <a:xfrm>
              <a:off x="1153858" y="2824122"/>
              <a:ext cx="15337" cy="107184"/>
            </a:xfrm>
            <a:custGeom>
              <a:avLst/>
              <a:gdLst/>
              <a:ahLst/>
              <a:cxnLst/>
              <a:rect l="l" t="t" r="r" b="b"/>
              <a:pathLst>
                <a:path w="265" h="1852" extrusionOk="0">
                  <a:moveTo>
                    <a:pt x="0" y="0"/>
                  </a:moveTo>
                  <a:lnTo>
                    <a:pt x="0" y="1852"/>
                  </a:lnTo>
                  <a:lnTo>
                    <a:pt x="265" y="1852"/>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3" name="Google Shape;4523;p77"/>
            <p:cNvSpPr/>
            <p:nvPr/>
          </p:nvSpPr>
          <p:spPr>
            <a:xfrm>
              <a:off x="1107905" y="2870017"/>
              <a:ext cx="109788" cy="15395"/>
            </a:xfrm>
            <a:custGeom>
              <a:avLst/>
              <a:gdLst/>
              <a:ahLst/>
              <a:cxnLst/>
              <a:rect l="l" t="t" r="r" b="b"/>
              <a:pathLst>
                <a:path w="1897" h="266" extrusionOk="0">
                  <a:moveTo>
                    <a:pt x="1" y="1"/>
                  </a:moveTo>
                  <a:lnTo>
                    <a:pt x="1" y="265"/>
                  </a:lnTo>
                  <a:lnTo>
                    <a:pt x="1896" y="265"/>
                  </a:lnTo>
                  <a:lnTo>
                    <a:pt x="18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4" name="Google Shape;4524;p77"/>
            <p:cNvSpPr/>
            <p:nvPr/>
          </p:nvSpPr>
          <p:spPr>
            <a:xfrm>
              <a:off x="1153858" y="4375107"/>
              <a:ext cx="15337" cy="107184"/>
            </a:xfrm>
            <a:custGeom>
              <a:avLst/>
              <a:gdLst/>
              <a:ahLst/>
              <a:cxnLst/>
              <a:rect l="l" t="t" r="r" b="b"/>
              <a:pathLst>
                <a:path w="265" h="1852" extrusionOk="0">
                  <a:moveTo>
                    <a:pt x="0" y="0"/>
                  </a:moveTo>
                  <a:lnTo>
                    <a:pt x="0" y="1851"/>
                  </a:lnTo>
                  <a:lnTo>
                    <a:pt x="265" y="1851"/>
                  </a:lnTo>
                  <a:lnTo>
                    <a:pt x="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5" name="Google Shape;4525;p77"/>
            <p:cNvSpPr/>
            <p:nvPr/>
          </p:nvSpPr>
          <p:spPr>
            <a:xfrm>
              <a:off x="1107905" y="4421002"/>
              <a:ext cx="109788" cy="15337"/>
            </a:xfrm>
            <a:custGeom>
              <a:avLst/>
              <a:gdLst/>
              <a:ahLst/>
              <a:cxnLst/>
              <a:rect l="l" t="t" r="r" b="b"/>
              <a:pathLst>
                <a:path w="1897" h="265" extrusionOk="0">
                  <a:moveTo>
                    <a:pt x="1" y="0"/>
                  </a:moveTo>
                  <a:lnTo>
                    <a:pt x="1" y="265"/>
                  </a:lnTo>
                  <a:lnTo>
                    <a:pt x="1896" y="265"/>
                  </a:ln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6" name="Google Shape;4526;p77"/>
            <p:cNvSpPr/>
            <p:nvPr/>
          </p:nvSpPr>
          <p:spPr>
            <a:xfrm>
              <a:off x="2704785" y="4375107"/>
              <a:ext cx="17941" cy="107184"/>
            </a:xfrm>
            <a:custGeom>
              <a:avLst/>
              <a:gdLst/>
              <a:ahLst/>
              <a:cxnLst/>
              <a:rect l="l" t="t" r="r" b="b"/>
              <a:pathLst>
                <a:path w="310" h="1852" extrusionOk="0">
                  <a:moveTo>
                    <a:pt x="1" y="0"/>
                  </a:moveTo>
                  <a:lnTo>
                    <a:pt x="1" y="1851"/>
                  </a:lnTo>
                  <a:lnTo>
                    <a:pt x="309" y="1851"/>
                  </a:lnTo>
                  <a:lnTo>
                    <a:pt x="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7" name="Google Shape;4527;p77"/>
            <p:cNvSpPr/>
            <p:nvPr/>
          </p:nvSpPr>
          <p:spPr>
            <a:xfrm>
              <a:off x="2658890" y="4421002"/>
              <a:ext cx="109730" cy="15337"/>
            </a:xfrm>
            <a:custGeom>
              <a:avLst/>
              <a:gdLst/>
              <a:ahLst/>
              <a:cxnLst/>
              <a:rect l="l" t="t" r="r" b="b"/>
              <a:pathLst>
                <a:path w="1896" h="265" extrusionOk="0">
                  <a:moveTo>
                    <a:pt x="1" y="0"/>
                  </a:moveTo>
                  <a:lnTo>
                    <a:pt x="1" y="265"/>
                  </a:lnTo>
                  <a:lnTo>
                    <a:pt x="1896" y="265"/>
                  </a:lnTo>
                  <a:lnTo>
                    <a:pt x="18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8" name="Google Shape;4528;p77"/>
            <p:cNvSpPr/>
            <p:nvPr/>
          </p:nvSpPr>
          <p:spPr>
            <a:xfrm>
              <a:off x="2706479" y="1334369"/>
              <a:ext cx="15337" cy="3101970"/>
            </a:xfrm>
            <a:custGeom>
              <a:avLst/>
              <a:gdLst/>
              <a:ahLst/>
              <a:cxnLst/>
              <a:rect l="l" t="t" r="r" b="b"/>
              <a:pathLst>
                <a:path w="265" h="53598" extrusionOk="0">
                  <a:moveTo>
                    <a:pt x="0" y="0"/>
                  </a:moveTo>
                  <a:lnTo>
                    <a:pt x="0" y="5113"/>
                  </a:lnTo>
                  <a:lnTo>
                    <a:pt x="265" y="5113"/>
                  </a:lnTo>
                  <a:lnTo>
                    <a:pt x="265" y="0"/>
                  </a:lnTo>
                  <a:close/>
                  <a:moveTo>
                    <a:pt x="0" y="5378"/>
                  </a:moveTo>
                  <a:lnTo>
                    <a:pt x="0" y="10447"/>
                  </a:lnTo>
                  <a:lnTo>
                    <a:pt x="265" y="10447"/>
                  </a:lnTo>
                  <a:lnTo>
                    <a:pt x="265" y="5378"/>
                  </a:lnTo>
                  <a:close/>
                  <a:moveTo>
                    <a:pt x="0" y="10755"/>
                  </a:moveTo>
                  <a:lnTo>
                    <a:pt x="0" y="15824"/>
                  </a:lnTo>
                  <a:lnTo>
                    <a:pt x="265" y="15824"/>
                  </a:lnTo>
                  <a:lnTo>
                    <a:pt x="265" y="10755"/>
                  </a:lnTo>
                  <a:close/>
                  <a:moveTo>
                    <a:pt x="0" y="16089"/>
                  </a:moveTo>
                  <a:lnTo>
                    <a:pt x="0" y="21201"/>
                  </a:lnTo>
                  <a:lnTo>
                    <a:pt x="265" y="21201"/>
                  </a:lnTo>
                  <a:lnTo>
                    <a:pt x="265" y="16089"/>
                  </a:lnTo>
                  <a:close/>
                  <a:moveTo>
                    <a:pt x="0" y="21466"/>
                  </a:moveTo>
                  <a:lnTo>
                    <a:pt x="0" y="26579"/>
                  </a:lnTo>
                  <a:lnTo>
                    <a:pt x="265" y="26579"/>
                  </a:lnTo>
                  <a:lnTo>
                    <a:pt x="265" y="21466"/>
                  </a:lnTo>
                  <a:close/>
                  <a:moveTo>
                    <a:pt x="0" y="26843"/>
                  </a:moveTo>
                  <a:lnTo>
                    <a:pt x="0" y="31956"/>
                  </a:lnTo>
                  <a:lnTo>
                    <a:pt x="265" y="31956"/>
                  </a:lnTo>
                  <a:lnTo>
                    <a:pt x="265" y="26843"/>
                  </a:lnTo>
                  <a:close/>
                  <a:moveTo>
                    <a:pt x="0" y="32221"/>
                  </a:moveTo>
                  <a:lnTo>
                    <a:pt x="0" y="37334"/>
                  </a:lnTo>
                  <a:lnTo>
                    <a:pt x="265" y="37334"/>
                  </a:lnTo>
                  <a:lnTo>
                    <a:pt x="265" y="32221"/>
                  </a:lnTo>
                  <a:close/>
                  <a:moveTo>
                    <a:pt x="0" y="37598"/>
                  </a:moveTo>
                  <a:lnTo>
                    <a:pt x="0" y="42711"/>
                  </a:lnTo>
                  <a:lnTo>
                    <a:pt x="265" y="42711"/>
                  </a:lnTo>
                  <a:lnTo>
                    <a:pt x="265" y="37598"/>
                  </a:lnTo>
                  <a:close/>
                  <a:moveTo>
                    <a:pt x="0" y="42975"/>
                  </a:moveTo>
                  <a:lnTo>
                    <a:pt x="0" y="48088"/>
                  </a:lnTo>
                  <a:lnTo>
                    <a:pt x="265" y="48088"/>
                  </a:lnTo>
                  <a:lnTo>
                    <a:pt x="265" y="42975"/>
                  </a:lnTo>
                  <a:close/>
                  <a:moveTo>
                    <a:pt x="0" y="48353"/>
                  </a:moveTo>
                  <a:lnTo>
                    <a:pt x="0" y="53598"/>
                  </a:lnTo>
                  <a:lnTo>
                    <a:pt x="44" y="53598"/>
                  </a:lnTo>
                  <a:lnTo>
                    <a:pt x="44" y="53333"/>
                  </a:lnTo>
                  <a:lnTo>
                    <a:pt x="265" y="53333"/>
                  </a:lnTo>
                  <a:lnTo>
                    <a:pt x="265" y="4835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29" name="Google Shape;4529;p77"/>
          <p:cNvGrpSpPr/>
          <p:nvPr/>
        </p:nvGrpSpPr>
        <p:grpSpPr>
          <a:xfrm>
            <a:off x="1008840" y="799597"/>
            <a:ext cx="856268" cy="913150"/>
            <a:chOff x="940342" y="821389"/>
            <a:chExt cx="696153" cy="742398"/>
          </a:xfrm>
        </p:grpSpPr>
        <p:grpSp>
          <p:nvGrpSpPr>
            <p:cNvPr id="4530" name="Google Shape;4530;p77"/>
            <p:cNvGrpSpPr/>
            <p:nvPr/>
          </p:nvGrpSpPr>
          <p:grpSpPr>
            <a:xfrm>
              <a:off x="1138792" y="1080089"/>
              <a:ext cx="497703" cy="483698"/>
              <a:chOff x="794331" y="401591"/>
              <a:chExt cx="516235" cy="501709"/>
            </a:xfrm>
          </p:grpSpPr>
          <p:sp>
            <p:nvSpPr>
              <p:cNvPr id="4531" name="Google Shape;4531;p77"/>
              <p:cNvSpPr/>
              <p:nvPr/>
            </p:nvSpPr>
            <p:spPr>
              <a:xfrm>
                <a:off x="794331" y="401591"/>
                <a:ext cx="516235" cy="501709"/>
              </a:xfrm>
              <a:custGeom>
                <a:avLst/>
                <a:gdLst/>
                <a:ahLst/>
                <a:cxnLst/>
                <a:rect l="l" t="t" r="r" b="b"/>
                <a:pathLst>
                  <a:path w="23420" h="22761" extrusionOk="0">
                    <a:moveTo>
                      <a:pt x="1" y="1"/>
                    </a:moveTo>
                    <a:lnTo>
                      <a:pt x="1" y="22761"/>
                    </a:lnTo>
                    <a:lnTo>
                      <a:pt x="23420" y="22761"/>
                    </a:lnTo>
                    <a:lnTo>
                      <a:pt x="23420"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2" name="Google Shape;4532;p77"/>
              <p:cNvSpPr/>
              <p:nvPr/>
            </p:nvSpPr>
            <p:spPr>
              <a:xfrm>
                <a:off x="826447" y="497189"/>
                <a:ext cx="452004" cy="373995"/>
              </a:xfrm>
              <a:custGeom>
                <a:avLst/>
                <a:gdLst/>
                <a:ahLst/>
                <a:cxnLst/>
                <a:rect l="l" t="t" r="r" b="b"/>
                <a:pathLst>
                  <a:path w="20506" h="16967" extrusionOk="0">
                    <a:moveTo>
                      <a:pt x="1" y="1"/>
                    </a:moveTo>
                    <a:lnTo>
                      <a:pt x="1" y="16967"/>
                    </a:lnTo>
                    <a:lnTo>
                      <a:pt x="20506" y="16967"/>
                    </a:lnTo>
                    <a:lnTo>
                      <a:pt x="20506" y="1"/>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3" name="Google Shape;4533;p77"/>
              <p:cNvSpPr/>
              <p:nvPr/>
            </p:nvSpPr>
            <p:spPr>
              <a:xfrm>
                <a:off x="1168304" y="449026"/>
                <a:ext cx="20676" cy="3064"/>
              </a:xfrm>
              <a:custGeom>
                <a:avLst/>
                <a:gdLst/>
                <a:ahLst/>
                <a:cxnLst/>
                <a:rect l="l" t="t" r="r" b="b"/>
                <a:pathLst>
                  <a:path w="938" h="139" extrusionOk="0">
                    <a:moveTo>
                      <a:pt x="1" y="0"/>
                    </a:moveTo>
                    <a:lnTo>
                      <a:pt x="1" y="139"/>
                    </a:lnTo>
                    <a:lnTo>
                      <a:pt x="937" y="139"/>
                    </a:lnTo>
                    <a:lnTo>
                      <a:pt x="93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4" name="Google Shape;4534;p77"/>
              <p:cNvSpPr/>
              <p:nvPr/>
            </p:nvSpPr>
            <p:spPr>
              <a:xfrm>
                <a:off x="1253961" y="442127"/>
                <a:ext cx="16091" cy="16091"/>
              </a:xfrm>
              <a:custGeom>
                <a:avLst/>
                <a:gdLst/>
                <a:ahLst/>
                <a:cxnLst/>
                <a:rect l="l" t="t" r="r" b="b"/>
                <a:pathLst>
                  <a:path w="730" h="730" extrusionOk="0">
                    <a:moveTo>
                      <a:pt x="660" y="1"/>
                    </a:moveTo>
                    <a:lnTo>
                      <a:pt x="0" y="660"/>
                    </a:lnTo>
                    <a:lnTo>
                      <a:pt x="105" y="729"/>
                    </a:lnTo>
                    <a:lnTo>
                      <a:pt x="729" y="105"/>
                    </a:lnTo>
                    <a:lnTo>
                      <a:pt x="66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5" name="Google Shape;4535;p77"/>
              <p:cNvSpPr/>
              <p:nvPr/>
            </p:nvSpPr>
            <p:spPr>
              <a:xfrm>
                <a:off x="1211132" y="441377"/>
                <a:ext cx="18383" cy="17612"/>
              </a:xfrm>
              <a:custGeom>
                <a:avLst/>
                <a:gdLst/>
                <a:ahLst/>
                <a:cxnLst/>
                <a:rect l="l" t="t" r="r" b="b"/>
                <a:pathLst>
                  <a:path w="834" h="799" extrusionOk="0">
                    <a:moveTo>
                      <a:pt x="694" y="139"/>
                    </a:moveTo>
                    <a:lnTo>
                      <a:pt x="694" y="659"/>
                    </a:lnTo>
                    <a:lnTo>
                      <a:pt x="139" y="659"/>
                    </a:lnTo>
                    <a:lnTo>
                      <a:pt x="139" y="139"/>
                    </a:lnTo>
                    <a:close/>
                    <a:moveTo>
                      <a:pt x="1" y="0"/>
                    </a:moveTo>
                    <a:lnTo>
                      <a:pt x="1" y="798"/>
                    </a:lnTo>
                    <a:lnTo>
                      <a:pt x="833" y="798"/>
                    </a:lnTo>
                    <a:lnTo>
                      <a:pt x="83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6" name="Google Shape;4536;p77"/>
            <p:cNvGrpSpPr/>
            <p:nvPr/>
          </p:nvGrpSpPr>
          <p:grpSpPr>
            <a:xfrm>
              <a:off x="1039567" y="950739"/>
              <a:ext cx="497703" cy="483698"/>
              <a:chOff x="794331" y="401591"/>
              <a:chExt cx="516235" cy="501709"/>
            </a:xfrm>
          </p:grpSpPr>
          <p:sp>
            <p:nvSpPr>
              <p:cNvPr id="4537" name="Google Shape;4537;p77"/>
              <p:cNvSpPr/>
              <p:nvPr/>
            </p:nvSpPr>
            <p:spPr>
              <a:xfrm>
                <a:off x="794331" y="401591"/>
                <a:ext cx="516235" cy="501709"/>
              </a:xfrm>
              <a:custGeom>
                <a:avLst/>
                <a:gdLst/>
                <a:ahLst/>
                <a:cxnLst/>
                <a:rect l="l" t="t" r="r" b="b"/>
                <a:pathLst>
                  <a:path w="23420" h="22761" extrusionOk="0">
                    <a:moveTo>
                      <a:pt x="1" y="1"/>
                    </a:moveTo>
                    <a:lnTo>
                      <a:pt x="1" y="22761"/>
                    </a:lnTo>
                    <a:lnTo>
                      <a:pt x="23420" y="22761"/>
                    </a:lnTo>
                    <a:lnTo>
                      <a:pt x="23420"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8" name="Google Shape;4538;p77"/>
              <p:cNvSpPr/>
              <p:nvPr/>
            </p:nvSpPr>
            <p:spPr>
              <a:xfrm>
                <a:off x="826447" y="497189"/>
                <a:ext cx="452004" cy="373995"/>
              </a:xfrm>
              <a:custGeom>
                <a:avLst/>
                <a:gdLst/>
                <a:ahLst/>
                <a:cxnLst/>
                <a:rect l="l" t="t" r="r" b="b"/>
                <a:pathLst>
                  <a:path w="20506" h="16967" extrusionOk="0">
                    <a:moveTo>
                      <a:pt x="1" y="1"/>
                    </a:moveTo>
                    <a:lnTo>
                      <a:pt x="1" y="16967"/>
                    </a:lnTo>
                    <a:lnTo>
                      <a:pt x="20506" y="16967"/>
                    </a:lnTo>
                    <a:lnTo>
                      <a:pt x="20506" y="1"/>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9" name="Google Shape;4539;p77"/>
              <p:cNvSpPr/>
              <p:nvPr/>
            </p:nvSpPr>
            <p:spPr>
              <a:xfrm>
                <a:off x="1168304" y="449026"/>
                <a:ext cx="20676" cy="3064"/>
              </a:xfrm>
              <a:custGeom>
                <a:avLst/>
                <a:gdLst/>
                <a:ahLst/>
                <a:cxnLst/>
                <a:rect l="l" t="t" r="r" b="b"/>
                <a:pathLst>
                  <a:path w="938" h="139" extrusionOk="0">
                    <a:moveTo>
                      <a:pt x="1" y="0"/>
                    </a:moveTo>
                    <a:lnTo>
                      <a:pt x="1" y="139"/>
                    </a:lnTo>
                    <a:lnTo>
                      <a:pt x="937" y="139"/>
                    </a:lnTo>
                    <a:lnTo>
                      <a:pt x="93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0" name="Google Shape;4540;p77"/>
              <p:cNvSpPr/>
              <p:nvPr/>
            </p:nvSpPr>
            <p:spPr>
              <a:xfrm>
                <a:off x="1253961" y="442127"/>
                <a:ext cx="16091" cy="16091"/>
              </a:xfrm>
              <a:custGeom>
                <a:avLst/>
                <a:gdLst/>
                <a:ahLst/>
                <a:cxnLst/>
                <a:rect l="l" t="t" r="r" b="b"/>
                <a:pathLst>
                  <a:path w="730" h="730" extrusionOk="0">
                    <a:moveTo>
                      <a:pt x="660" y="1"/>
                    </a:moveTo>
                    <a:lnTo>
                      <a:pt x="0" y="660"/>
                    </a:lnTo>
                    <a:lnTo>
                      <a:pt x="105" y="729"/>
                    </a:lnTo>
                    <a:lnTo>
                      <a:pt x="729" y="105"/>
                    </a:lnTo>
                    <a:lnTo>
                      <a:pt x="66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1" name="Google Shape;4541;p77"/>
              <p:cNvSpPr/>
              <p:nvPr/>
            </p:nvSpPr>
            <p:spPr>
              <a:xfrm>
                <a:off x="1211132" y="441377"/>
                <a:ext cx="18383" cy="17612"/>
              </a:xfrm>
              <a:custGeom>
                <a:avLst/>
                <a:gdLst/>
                <a:ahLst/>
                <a:cxnLst/>
                <a:rect l="l" t="t" r="r" b="b"/>
                <a:pathLst>
                  <a:path w="834" h="799" extrusionOk="0">
                    <a:moveTo>
                      <a:pt x="694" y="139"/>
                    </a:moveTo>
                    <a:lnTo>
                      <a:pt x="694" y="659"/>
                    </a:lnTo>
                    <a:lnTo>
                      <a:pt x="139" y="659"/>
                    </a:lnTo>
                    <a:lnTo>
                      <a:pt x="139" y="139"/>
                    </a:lnTo>
                    <a:close/>
                    <a:moveTo>
                      <a:pt x="1" y="0"/>
                    </a:moveTo>
                    <a:lnTo>
                      <a:pt x="1" y="798"/>
                    </a:lnTo>
                    <a:lnTo>
                      <a:pt x="833" y="798"/>
                    </a:lnTo>
                    <a:lnTo>
                      <a:pt x="83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2" name="Google Shape;4542;p77"/>
            <p:cNvGrpSpPr/>
            <p:nvPr/>
          </p:nvGrpSpPr>
          <p:grpSpPr>
            <a:xfrm>
              <a:off x="940342" y="821389"/>
              <a:ext cx="497703" cy="483698"/>
              <a:chOff x="794331" y="401591"/>
              <a:chExt cx="516235" cy="501709"/>
            </a:xfrm>
          </p:grpSpPr>
          <p:sp>
            <p:nvSpPr>
              <p:cNvPr id="4543" name="Google Shape;4543;p77"/>
              <p:cNvSpPr/>
              <p:nvPr/>
            </p:nvSpPr>
            <p:spPr>
              <a:xfrm>
                <a:off x="794331" y="401591"/>
                <a:ext cx="516235" cy="501709"/>
              </a:xfrm>
              <a:custGeom>
                <a:avLst/>
                <a:gdLst/>
                <a:ahLst/>
                <a:cxnLst/>
                <a:rect l="l" t="t" r="r" b="b"/>
                <a:pathLst>
                  <a:path w="23420" h="22761" extrusionOk="0">
                    <a:moveTo>
                      <a:pt x="1" y="1"/>
                    </a:moveTo>
                    <a:lnTo>
                      <a:pt x="1" y="22761"/>
                    </a:lnTo>
                    <a:lnTo>
                      <a:pt x="23420" y="22761"/>
                    </a:lnTo>
                    <a:lnTo>
                      <a:pt x="23420"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4" name="Google Shape;4544;p77"/>
              <p:cNvSpPr/>
              <p:nvPr/>
            </p:nvSpPr>
            <p:spPr>
              <a:xfrm>
                <a:off x="826447" y="497189"/>
                <a:ext cx="452004" cy="373995"/>
              </a:xfrm>
              <a:custGeom>
                <a:avLst/>
                <a:gdLst/>
                <a:ahLst/>
                <a:cxnLst/>
                <a:rect l="l" t="t" r="r" b="b"/>
                <a:pathLst>
                  <a:path w="20506" h="16967" extrusionOk="0">
                    <a:moveTo>
                      <a:pt x="1" y="1"/>
                    </a:moveTo>
                    <a:lnTo>
                      <a:pt x="1" y="16967"/>
                    </a:lnTo>
                    <a:lnTo>
                      <a:pt x="20506" y="16967"/>
                    </a:lnTo>
                    <a:lnTo>
                      <a:pt x="20506" y="1"/>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5" name="Google Shape;4545;p77"/>
              <p:cNvSpPr/>
              <p:nvPr/>
            </p:nvSpPr>
            <p:spPr>
              <a:xfrm>
                <a:off x="1168304" y="449026"/>
                <a:ext cx="20676" cy="3064"/>
              </a:xfrm>
              <a:custGeom>
                <a:avLst/>
                <a:gdLst/>
                <a:ahLst/>
                <a:cxnLst/>
                <a:rect l="l" t="t" r="r" b="b"/>
                <a:pathLst>
                  <a:path w="938" h="139" extrusionOk="0">
                    <a:moveTo>
                      <a:pt x="1" y="0"/>
                    </a:moveTo>
                    <a:lnTo>
                      <a:pt x="1" y="139"/>
                    </a:lnTo>
                    <a:lnTo>
                      <a:pt x="937" y="139"/>
                    </a:lnTo>
                    <a:lnTo>
                      <a:pt x="93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6" name="Google Shape;4546;p77"/>
              <p:cNvSpPr/>
              <p:nvPr/>
            </p:nvSpPr>
            <p:spPr>
              <a:xfrm>
                <a:off x="1253961" y="442127"/>
                <a:ext cx="16091" cy="16091"/>
              </a:xfrm>
              <a:custGeom>
                <a:avLst/>
                <a:gdLst/>
                <a:ahLst/>
                <a:cxnLst/>
                <a:rect l="l" t="t" r="r" b="b"/>
                <a:pathLst>
                  <a:path w="730" h="730" extrusionOk="0">
                    <a:moveTo>
                      <a:pt x="660" y="1"/>
                    </a:moveTo>
                    <a:lnTo>
                      <a:pt x="0" y="660"/>
                    </a:lnTo>
                    <a:lnTo>
                      <a:pt x="105" y="729"/>
                    </a:lnTo>
                    <a:lnTo>
                      <a:pt x="729" y="105"/>
                    </a:lnTo>
                    <a:lnTo>
                      <a:pt x="66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7" name="Google Shape;4547;p77"/>
              <p:cNvSpPr/>
              <p:nvPr/>
            </p:nvSpPr>
            <p:spPr>
              <a:xfrm>
                <a:off x="1211132" y="441377"/>
                <a:ext cx="18383" cy="17612"/>
              </a:xfrm>
              <a:custGeom>
                <a:avLst/>
                <a:gdLst/>
                <a:ahLst/>
                <a:cxnLst/>
                <a:rect l="l" t="t" r="r" b="b"/>
                <a:pathLst>
                  <a:path w="834" h="799" extrusionOk="0">
                    <a:moveTo>
                      <a:pt x="694" y="139"/>
                    </a:moveTo>
                    <a:lnTo>
                      <a:pt x="694" y="659"/>
                    </a:lnTo>
                    <a:lnTo>
                      <a:pt x="139" y="659"/>
                    </a:lnTo>
                    <a:lnTo>
                      <a:pt x="139" y="139"/>
                    </a:lnTo>
                    <a:close/>
                    <a:moveTo>
                      <a:pt x="1" y="0"/>
                    </a:moveTo>
                    <a:lnTo>
                      <a:pt x="1" y="798"/>
                    </a:lnTo>
                    <a:lnTo>
                      <a:pt x="833" y="798"/>
                    </a:lnTo>
                    <a:lnTo>
                      <a:pt x="83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48" name="Google Shape;4548;p77"/>
          <p:cNvGrpSpPr/>
          <p:nvPr/>
        </p:nvGrpSpPr>
        <p:grpSpPr>
          <a:xfrm flipH="1">
            <a:off x="2418055" y="2092418"/>
            <a:ext cx="792023" cy="958660"/>
            <a:chOff x="854872" y="593529"/>
            <a:chExt cx="605939" cy="733425"/>
          </a:xfrm>
        </p:grpSpPr>
        <p:grpSp>
          <p:nvGrpSpPr>
            <p:cNvPr id="4549" name="Google Shape;4549;p77"/>
            <p:cNvGrpSpPr/>
            <p:nvPr/>
          </p:nvGrpSpPr>
          <p:grpSpPr>
            <a:xfrm>
              <a:off x="854872" y="749504"/>
              <a:ext cx="444014" cy="577450"/>
              <a:chOff x="2255047" y="690567"/>
              <a:chExt cx="444014" cy="577450"/>
            </a:xfrm>
          </p:grpSpPr>
          <p:sp>
            <p:nvSpPr>
              <p:cNvPr id="4550" name="Google Shape;4550;p77"/>
              <p:cNvSpPr/>
              <p:nvPr/>
            </p:nvSpPr>
            <p:spPr>
              <a:xfrm>
                <a:off x="2255047" y="690567"/>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1" name="Google Shape;4551;p77"/>
              <p:cNvSpPr/>
              <p:nvPr/>
            </p:nvSpPr>
            <p:spPr>
              <a:xfrm>
                <a:off x="2588630" y="690567"/>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552" name="Google Shape;4552;p77"/>
              <p:cNvCxnSpPr/>
              <p:nvPr/>
            </p:nvCxnSpPr>
            <p:spPr>
              <a:xfrm>
                <a:off x="2320463" y="924475"/>
                <a:ext cx="313200" cy="0"/>
              </a:xfrm>
              <a:prstGeom prst="straightConnector1">
                <a:avLst/>
              </a:prstGeom>
              <a:noFill/>
              <a:ln w="9525" cap="flat" cmpd="sng">
                <a:solidFill>
                  <a:schemeClr val="dk1"/>
                </a:solidFill>
                <a:prstDash val="solid"/>
                <a:round/>
                <a:headEnd type="none" w="med" len="med"/>
                <a:tailEnd type="none" w="med" len="med"/>
              </a:ln>
            </p:spPr>
          </p:cxnSp>
          <p:cxnSp>
            <p:nvCxnSpPr>
              <p:cNvPr id="4553" name="Google Shape;4553;p77"/>
              <p:cNvCxnSpPr/>
              <p:nvPr/>
            </p:nvCxnSpPr>
            <p:spPr>
              <a:xfrm>
                <a:off x="2320463" y="979300"/>
                <a:ext cx="313200" cy="0"/>
              </a:xfrm>
              <a:prstGeom prst="straightConnector1">
                <a:avLst/>
              </a:prstGeom>
              <a:noFill/>
              <a:ln w="9525" cap="flat" cmpd="sng">
                <a:solidFill>
                  <a:schemeClr val="dk1"/>
                </a:solidFill>
                <a:prstDash val="solid"/>
                <a:round/>
                <a:headEnd type="none" w="med" len="med"/>
                <a:tailEnd type="none" w="med" len="med"/>
              </a:ln>
            </p:spPr>
          </p:cxnSp>
          <p:cxnSp>
            <p:nvCxnSpPr>
              <p:cNvPr id="4554" name="Google Shape;4554;p77"/>
              <p:cNvCxnSpPr/>
              <p:nvPr/>
            </p:nvCxnSpPr>
            <p:spPr>
              <a:xfrm>
                <a:off x="2320463" y="1031550"/>
                <a:ext cx="313200" cy="0"/>
              </a:xfrm>
              <a:prstGeom prst="straightConnector1">
                <a:avLst/>
              </a:prstGeom>
              <a:noFill/>
              <a:ln w="9525" cap="flat" cmpd="sng">
                <a:solidFill>
                  <a:schemeClr val="dk1"/>
                </a:solidFill>
                <a:prstDash val="solid"/>
                <a:round/>
                <a:headEnd type="none" w="med" len="med"/>
                <a:tailEnd type="none" w="med" len="med"/>
              </a:ln>
            </p:spPr>
          </p:cxnSp>
        </p:grpSp>
        <p:grpSp>
          <p:nvGrpSpPr>
            <p:cNvPr id="4555" name="Google Shape;4555;p77"/>
            <p:cNvGrpSpPr/>
            <p:nvPr/>
          </p:nvGrpSpPr>
          <p:grpSpPr>
            <a:xfrm>
              <a:off x="935835" y="671517"/>
              <a:ext cx="444014" cy="577450"/>
              <a:chOff x="2255047" y="690567"/>
              <a:chExt cx="444014" cy="577450"/>
            </a:xfrm>
          </p:grpSpPr>
          <p:sp>
            <p:nvSpPr>
              <p:cNvPr id="4556" name="Google Shape;4556;p77"/>
              <p:cNvSpPr/>
              <p:nvPr/>
            </p:nvSpPr>
            <p:spPr>
              <a:xfrm>
                <a:off x="2255047" y="690567"/>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7" name="Google Shape;4557;p77"/>
              <p:cNvSpPr/>
              <p:nvPr/>
            </p:nvSpPr>
            <p:spPr>
              <a:xfrm>
                <a:off x="2588630" y="690567"/>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558" name="Google Shape;4558;p77"/>
              <p:cNvCxnSpPr/>
              <p:nvPr/>
            </p:nvCxnSpPr>
            <p:spPr>
              <a:xfrm>
                <a:off x="2320463" y="924475"/>
                <a:ext cx="313200" cy="0"/>
              </a:xfrm>
              <a:prstGeom prst="straightConnector1">
                <a:avLst/>
              </a:prstGeom>
              <a:noFill/>
              <a:ln w="9525" cap="flat" cmpd="sng">
                <a:solidFill>
                  <a:schemeClr val="dk1"/>
                </a:solidFill>
                <a:prstDash val="solid"/>
                <a:round/>
                <a:headEnd type="none" w="med" len="med"/>
                <a:tailEnd type="none" w="med" len="med"/>
              </a:ln>
            </p:spPr>
          </p:cxnSp>
          <p:cxnSp>
            <p:nvCxnSpPr>
              <p:cNvPr id="4559" name="Google Shape;4559;p77"/>
              <p:cNvCxnSpPr/>
              <p:nvPr/>
            </p:nvCxnSpPr>
            <p:spPr>
              <a:xfrm>
                <a:off x="2320463" y="979300"/>
                <a:ext cx="313200" cy="0"/>
              </a:xfrm>
              <a:prstGeom prst="straightConnector1">
                <a:avLst/>
              </a:prstGeom>
              <a:noFill/>
              <a:ln w="9525" cap="flat" cmpd="sng">
                <a:solidFill>
                  <a:schemeClr val="dk1"/>
                </a:solidFill>
                <a:prstDash val="solid"/>
                <a:round/>
                <a:headEnd type="none" w="med" len="med"/>
                <a:tailEnd type="none" w="med" len="med"/>
              </a:ln>
            </p:spPr>
          </p:cxnSp>
          <p:cxnSp>
            <p:nvCxnSpPr>
              <p:cNvPr id="4560" name="Google Shape;4560;p77"/>
              <p:cNvCxnSpPr/>
              <p:nvPr/>
            </p:nvCxnSpPr>
            <p:spPr>
              <a:xfrm>
                <a:off x="2320463" y="1031550"/>
                <a:ext cx="313200" cy="0"/>
              </a:xfrm>
              <a:prstGeom prst="straightConnector1">
                <a:avLst/>
              </a:prstGeom>
              <a:noFill/>
              <a:ln w="9525" cap="flat" cmpd="sng">
                <a:solidFill>
                  <a:schemeClr val="dk1"/>
                </a:solidFill>
                <a:prstDash val="solid"/>
                <a:round/>
                <a:headEnd type="none" w="med" len="med"/>
                <a:tailEnd type="none" w="med" len="med"/>
              </a:ln>
            </p:spPr>
          </p:cxnSp>
        </p:grpSp>
        <p:grpSp>
          <p:nvGrpSpPr>
            <p:cNvPr id="4561" name="Google Shape;4561;p77"/>
            <p:cNvGrpSpPr/>
            <p:nvPr/>
          </p:nvGrpSpPr>
          <p:grpSpPr>
            <a:xfrm>
              <a:off x="1016797" y="593529"/>
              <a:ext cx="444014" cy="577450"/>
              <a:chOff x="2255047" y="690567"/>
              <a:chExt cx="444014" cy="577450"/>
            </a:xfrm>
          </p:grpSpPr>
          <p:sp>
            <p:nvSpPr>
              <p:cNvPr id="4562" name="Google Shape;4562;p77"/>
              <p:cNvSpPr/>
              <p:nvPr/>
            </p:nvSpPr>
            <p:spPr>
              <a:xfrm>
                <a:off x="2255047" y="690567"/>
                <a:ext cx="444011" cy="577450"/>
              </a:xfrm>
              <a:custGeom>
                <a:avLst/>
                <a:gdLst/>
                <a:ahLst/>
                <a:cxnLst/>
                <a:rect l="l" t="t" r="r" b="b"/>
                <a:pathLst>
                  <a:path w="13393" h="17418" extrusionOk="0">
                    <a:moveTo>
                      <a:pt x="1" y="0"/>
                    </a:moveTo>
                    <a:lnTo>
                      <a:pt x="1" y="17417"/>
                    </a:lnTo>
                    <a:lnTo>
                      <a:pt x="13393" y="17417"/>
                    </a:lnTo>
                    <a:lnTo>
                      <a:pt x="13393" y="4164"/>
                    </a:lnTo>
                    <a:lnTo>
                      <a:pt x="10062"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3" name="Google Shape;4563;p77"/>
              <p:cNvSpPr/>
              <p:nvPr/>
            </p:nvSpPr>
            <p:spPr>
              <a:xfrm>
                <a:off x="2588630" y="690567"/>
                <a:ext cx="110431" cy="138047"/>
              </a:xfrm>
              <a:custGeom>
                <a:avLst/>
                <a:gdLst/>
                <a:ahLst/>
                <a:cxnLst/>
                <a:rect l="l" t="t" r="r" b="b"/>
                <a:pathLst>
                  <a:path w="3331" h="4164" extrusionOk="0">
                    <a:moveTo>
                      <a:pt x="0" y="0"/>
                    </a:moveTo>
                    <a:lnTo>
                      <a:pt x="0" y="4164"/>
                    </a:lnTo>
                    <a:lnTo>
                      <a:pt x="3331" y="4164"/>
                    </a:lnTo>
                    <a:lnTo>
                      <a:pt x="0"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564" name="Google Shape;4564;p77"/>
              <p:cNvCxnSpPr/>
              <p:nvPr/>
            </p:nvCxnSpPr>
            <p:spPr>
              <a:xfrm>
                <a:off x="2320463" y="924475"/>
                <a:ext cx="313200" cy="0"/>
              </a:xfrm>
              <a:prstGeom prst="straightConnector1">
                <a:avLst/>
              </a:prstGeom>
              <a:noFill/>
              <a:ln w="9525" cap="flat" cmpd="sng">
                <a:solidFill>
                  <a:schemeClr val="dk1"/>
                </a:solidFill>
                <a:prstDash val="solid"/>
                <a:round/>
                <a:headEnd type="none" w="med" len="med"/>
                <a:tailEnd type="none" w="med" len="med"/>
              </a:ln>
            </p:spPr>
          </p:cxnSp>
          <p:cxnSp>
            <p:nvCxnSpPr>
              <p:cNvPr id="4565" name="Google Shape;4565;p77"/>
              <p:cNvCxnSpPr/>
              <p:nvPr/>
            </p:nvCxnSpPr>
            <p:spPr>
              <a:xfrm>
                <a:off x="2320463" y="979300"/>
                <a:ext cx="313200" cy="0"/>
              </a:xfrm>
              <a:prstGeom prst="straightConnector1">
                <a:avLst/>
              </a:prstGeom>
              <a:noFill/>
              <a:ln w="9525" cap="flat" cmpd="sng">
                <a:solidFill>
                  <a:schemeClr val="dk1"/>
                </a:solidFill>
                <a:prstDash val="solid"/>
                <a:round/>
                <a:headEnd type="none" w="med" len="med"/>
                <a:tailEnd type="none" w="med" len="med"/>
              </a:ln>
            </p:spPr>
          </p:cxnSp>
          <p:cxnSp>
            <p:nvCxnSpPr>
              <p:cNvPr id="4566" name="Google Shape;4566;p77"/>
              <p:cNvCxnSpPr/>
              <p:nvPr/>
            </p:nvCxnSpPr>
            <p:spPr>
              <a:xfrm>
                <a:off x="2320463" y="1031550"/>
                <a:ext cx="313200" cy="0"/>
              </a:xfrm>
              <a:prstGeom prst="straightConnector1">
                <a:avLst/>
              </a:prstGeom>
              <a:noFill/>
              <a:ln w="9525" cap="flat" cmpd="sng">
                <a:solidFill>
                  <a:schemeClr val="dk1"/>
                </a:solidFill>
                <a:prstDash val="solid"/>
                <a:round/>
                <a:headEnd type="none" w="med" len="med"/>
                <a:tailEnd type="none" w="med" len="med"/>
              </a:ln>
            </p:spPr>
          </p:cxnSp>
        </p:grpSp>
      </p:grpSp>
      <p:grpSp>
        <p:nvGrpSpPr>
          <p:cNvPr id="4567" name="Google Shape;4567;p77"/>
          <p:cNvGrpSpPr/>
          <p:nvPr/>
        </p:nvGrpSpPr>
        <p:grpSpPr>
          <a:xfrm>
            <a:off x="2301233" y="3537712"/>
            <a:ext cx="313200" cy="313200"/>
            <a:chOff x="2053583" y="3822225"/>
            <a:chExt cx="313200" cy="313200"/>
          </a:xfrm>
        </p:grpSpPr>
        <p:sp>
          <p:nvSpPr>
            <p:cNvPr id="4568" name="Google Shape;4568;p77"/>
            <p:cNvSpPr/>
            <p:nvPr/>
          </p:nvSpPr>
          <p:spPr>
            <a:xfrm>
              <a:off x="2053583" y="3822225"/>
              <a:ext cx="313200" cy="313200"/>
            </a:xfrm>
            <a:prstGeom prst="ellipse">
              <a:avLst/>
            </a:prstGeom>
            <a:solidFill>
              <a:schemeClr val="lt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9" name="Google Shape;4569;p77"/>
            <p:cNvSpPr/>
            <p:nvPr/>
          </p:nvSpPr>
          <p:spPr>
            <a:xfrm>
              <a:off x="2104128" y="3872769"/>
              <a:ext cx="211800" cy="211800"/>
            </a:xfrm>
            <a:prstGeom prst="mathPlus">
              <a:avLst>
                <a:gd name="adj1" fmla="val 0"/>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70" name="Google Shape;4570;p77"/>
          <p:cNvSpPr/>
          <p:nvPr/>
        </p:nvSpPr>
        <p:spPr>
          <a:xfrm rot="10800000">
            <a:off x="3210066" y="1531485"/>
            <a:ext cx="182971" cy="181271"/>
          </a:xfrm>
          <a:custGeom>
            <a:avLst/>
            <a:gdLst/>
            <a:ahLst/>
            <a:cxnLst/>
            <a:rect l="l" t="t" r="r" b="b"/>
            <a:pathLst>
              <a:path w="3678" h="3644" fill="none" extrusionOk="0">
                <a:moveTo>
                  <a:pt x="3157" y="0"/>
                </a:moveTo>
                <a:lnTo>
                  <a:pt x="1839" y="1319"/>
                </a:lnTo>
                <a:lnTo>
                  <a:pt x="486" y="0"/>
                </a:lnTo>
                <a:lnTo>
                  <a:pt x="0" y="486"/>
                </a:lnTo>
                <a:lnTo>
                  <a:pt x="1319" y="1805"/>
                </a:lnTo>
                <a:lnTo>
                  <a:pt x="0" y="3158"/>
                </a:lnTo>
                <a:lnTo>
                  <a:pt x="486" y="3643"/>
                </a:lnTo>
                <a:lnTo>
                  <a:pt x="1839" y="2325"/>
                </a:lnTo>
                <a:lnTo>
                  <a:pt x="3157" y="3643"/>
                </a:lnTo>
                <a:lnTo>
                  <a:pt x="3678" y="3158"/>
                </a:lnTo>
                <a:lnTo>
                  <a:pt x="2325" y="1805"/>
                </a:lnTo>
                <a:lnTo>
                  <a:pt x="3678" y="486"/>
                </a:lnTo>
                <a:lnTo>
                  <a:pt x="3157" y="0"/>
                </a:lnTo>
                <a:lnTo>
                  <a:pt x="3157" y="0"/>
                </a:lnTo>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71" name="Google Shape;4571;p77"/>
          <p:cNvGrpSpPr/>
          <p:nvPr/>
        </p:nvGrpSpPr>
        <p:grpSpPr>
          <a:xfrm>
            <a:off x="874263" y="3280587"/>
            <a:ext cx="943213" cy="637439"/>
            <a:chOff x="895750" y="3092090"/>
            <a:chExt cx="831391" cy="561868"/>
          </a:xfrm>
        </p:grpSpPr>
        <p:grpSp>
          <p:nvGrpSpPr>
            <p:cNvPr id="4572" name="Google Shape;4572;p77"/>
            <p:cNvGrpSpPr/>
            <p:nvPr/>
          </p:nvGrpSpPr>
          <p:grpSpPr>
            <a:xfrm>
              <a:off x="1013506" y="3092090"/>
              <a:ext cx="713634" cy="457038"/>
              <a:chOff x="1059431" y="4116790"/>
              <a:chExt cx="713634" cy="457038"/>
            </a:xfrm>
          </p:grpSpPr>
          <p:sp>
            <p:nvSpPr>
              <p:cNvPr id="4573" name="Google Shape;4573;p77"/>
              <p:cNvSpPr/>
              <p:nvPr/>
            </p:nvSpPr>
            <p:spPr>
              <a:xfrm>
                <a:off x="1059431" y="4116790"/>
                <a:ext cx="713620" cy="66310"/>
              </a:xfrm>
              <a:custGeom>
                <a:avLst/>
                <a:gdLst/>
                <a:ahLst/>
                <a:cxnLst/>
                <a:rect l="l" t="t" r="r" b="b"/>
                <a:pathLst>
                  <a:path w="25398" h="2360" extrusionOk="0">
                    <a:moveTo>
                      <a:pt x="1" y="0"/>
                    </a:moveTo>
                    <a:lnTo>
                      <a:pt x="1" y="2359"/>
                    </a:lnTo>
                    <a:lnTo>
                      <a:pt x="25398" y="2359"/>
                    </a:lnTo>
                    <a:lnTo>
                      <a:pt x="25398"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74" name="Google Shape;4574;p77"/>
              <p:cNvGrpSpPr/>
              <p:nvPr/>
            </p:nvGrpSpPr>
            <p:grpSpPr>
              <a:xfrm>
                <a:off x="1724274" y="4137245"/>
                <a:ext cx="24417" cy="23433"/>
                <a:chOff x="1724274" y="4137245"/>
                <a:chExt cx="24417" cy="23433"/>
              </a:xfrm>
            </p:grpSpPr>
            <p:sp>
              <p:nvSpPr>
                <p:cNvPr id="4575" name="Google Shape;4575;p77"/>
                <p:cNvSpPr/>
                <p:nvPr/>
              </p:nvSpPr>
              <p:spPr>
                <a:xfrm>
                  <a:off x="1724274" y="4137245"/>
                  <a:ext cx="24417" cy="23433"/>
                </a:xfrm>
                <a:custGeom>
                  <a:avLst/>
                  <a:gdLst/>
                  <a:ahLst/>
                  <a:cxnLst/>
                  <a:rect l="l" t="t" r="r" b="b"/>
                  <a:pathLst>
                    <a:path w="869" h="834" fill="none" extrusionOk="0">
                      <a:moveTo>
                        <a:pt x="1" y="1"/>
                      </a:moveTo>
                      <a:lnTo>
                        <a:pt x="868" y="833"/>
                      </a:lnTo>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6" name="Google Shape;4576;p77"/>
                <p:cNvSpPr/>
                <p:nvPr/>
              </p:nvSpPr>
              <p:spPr>
                <a:xfrm>
                  <a:off x="1724274" y="4137245"/>
                  <a:ext cx="24417" cy="23433"/>
                </a:xfrm>
                <a:custGeom>
                  <a:avLst/>
                  <a:gdLst/>
                  <a:ahLst/>
                  <a:cxnLst/>
                  <a:rect l="l" t="t" r="r" b="b"/>
                  <a:pathLst>
                    <a:path w="869" h="834" fill="none" extrusionOk="0">
                      <a:moveTo>
                        <a:pt x="868" y="1"/>
                      </a:moveTo>
                      <a:lnTo>
                        <a:pt x="1" y="833"/>
                      </a:lnTo>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77" name="Google Shape;4577;p77"/>
              <p:cNvSpPr/>
              <p:nvPr/>
            </p:nvSpPr>
            <p:spPr>
              <a:xfrm>
                <a:off x="1059445" y="4183100"/>
                <a:ext cx="713620" cy="390728"/>
              </a:xfrm>
              <a:custGeom>
                <a:avLst/>
                <a:gdLst/>
                <a:ahLst/>
                <a:cxnLst/>
                <a:rect l="l" t="t" r="r" b="b"/>
                <a:pathLst>
                  <a:path w="25398" h="2360" extrusionOk="0">
                    <a:moveTo>
                      <a:pt x="1" y="0"/>
                    </a:moveTo>
                    <a:lnTo>
                      <a:pt x="1" y="2359"/>
                    </a:lnTo>
                    <a:lnTo>
                      <a:pt x="25398" y="2359"/>
                    </a:lnTo>
                    <a:lnTo>
                      <a:pt x="25398"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8" name="Google Shape;4578;p77"/>
            <p:cNvGrpSpPr/>
            <p:nvPr/>
          </p:nvGrpSpPr>
          <p:grpSpPr>
            <a:xfrm>
              <a:off x="895750" y="3196922"/>
              <a:ext cx="713634" cy="457036"/>
              <a:chOff x="8009738" y="538175"/>
              <a:chExt cx="634963" cy="406652"/>
            </a:xfrm>
          </p:grpSpPr>
          <p:sp>
            <p:nvSpPr>
              <p:cNvPr id="4579" name="Google Shape;4579;p77"/>
              <p:cNvSpPr/>
              <p:nvPr/>
            </p:nvSpPr>
            <p:spPr>
              <a:xfrm>
                <a:off x="8009738" y="538175"/>
                <a:ext cx="634950" cy="59000"/>
              </a:xfrm>
              <a:custGeom>
                <a:avLst/>
                <a:gdLst/>
                <a:ahLst/>
                <a:cxnLst/>
                <a:rect l="l" t="t" r="r" b="b"/>
                <a:pathLst>
                  <a:path w="25398" h="2360" extrusionOk="0">
                    <a:moveTo>
                      <a:pt x="1" y="0"/>
                    </a:moveTo>
                    <a:lnTo>
                      <a:pt x="1" y="2359"/>
                    </a:lnTo>
                    <a:lnTo>
                      <a:pt x="25398" y="2359"/>
                    </a:lnTo>
                    <a:lnTo>
                      <a:pt x="25398" y="0"/>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0" name="Google Shape;4580;p77"/>
              <p:cNvSpPr/>
              <p:nvPr/>
            </p:nvSpPr>
            <p:spPr>
              <a:xfrm>
                <a:off x="8601288" y="556375"/>
                <a:ext cx="21725" cy="20850"/>
              </a:xfrm>
              <a:custGeom>
                <a:avLst/>
                <a:gdLst/>
                <a:ahLst/>
                <a:cxnLst/>
                <a:rect l="l" t="t" r="r" b="b"/>
                <a:pathLst>
                  <a:path w="869" h="834" fill="none" extrusionOk="0">
                    <a:moveTo>
                      <a:pt x="1" y="1"/>
                    </a:moveTo>
                    <a:lnTo>
                      <a:pt x="868" y="833"/>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1" name="Google Shape;4581;p77"/>
              <p:cNvSpPr/>
              <p:nvPr/>
            </p:nvSpPr>
            <p:spPr>
              <a:xfrm>
                <a:off x="8601288" y="556375"/>
                <a:ext cx="21725" cy="20850"/>
              </a:xfrm>
              <a:custGeom>
                <a:avLst/>
                <a:gdLst/>
                <a:ahLst/>
                <a:cxnLst/>
                <a:rect l="l" t="t" r="r" b="b"/>
                <a:pathLst>
                  <a:path w="869" h="834" fill="none" extrusionOk="0">
                    <a:moveTo>
                      <a:pt x="868" y="1"/>
                    </a:moveTo>
                    <a:lnTo>
                      <a:pt x="1" y="833"/>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2" name="Google Shape;4582;p77"/>
              <p:cNvSpPr/>
              <p:nvPr/>
            </p:nvSpPr>
            <p:spPr>
              <a:xfrm>
                <a:off x="8009750" y="597175"/>
                <a:ext cx="634950" cy="347652"/>
              </a:xfrm>
              <a:custGeom>
                <a:avLst/>
                <a:gdLst/>
                <a:ahLst/>
                <a:cxnLst/>
                <a:rect l="l" t="t" r="r" b="b"/>
                <a:pathLst>
                  <a:path w="25398" h="2360" extrusionOk="0">
                    <a:moveTo>
                      <a:pt x="1" y="0"/>
                    </a:moveTo>
                    <a:lnTo>
                      <a:pt x="1" y="2359"/>
                    </a:lnTo>
                    <a:lnTo>
                      <a:pt x="25398" y="2359"/>
                    </a:lnTo>
                    <a:lnTo>
                      <a:pt x="25398"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83" name="Google Shape;4583;p77"/>
          <p:cNvGrpSpPr/>
          <p:nvPr/>
        </p:nvGrpSpPr>
        <p:grpSpPr>
          <a:xfrm>
            <a:off x="2547977" y="774918"/>
            <a:ext cx="271451" cy="488410"/>
            <a:chOff x="8063823" y="2506947"/>
            <a:chExt cx="198009" cy="356296"/>
          </a:xfrm>
        </p:grpSpPr>
        <p:sp>
          <p:nvSpPr>
            <p:cNvPr id="4584" name="Google Shape;4584;p77"/>
            <p:cNvSpPr/>
            <p:nvPr/>
          </p:nvSpPr>
          <p:spPr>
            <a:xfrm>
              <a:off x="8063823" y="2506947"/>
              <a:ext cx="198009" cy="39628"/>
            </a:xfrm>
            <a:custGeom>
              <a:avLst/>
              <a:gdLst/>
              <a:ahLst/>
              <a:cxnLst/>
              <a:rect l="l" t="t" r="r" b="b"/>
              <a:pathLst>
                <a:path w="4512" h="903" extrusionOk="0">
                  <a:moveTo>
                    <a:pt x="1" y="0"/>
                  </a:moveTo>
                  <a:lnTo>
                    <a:pt x="1" y="902"/>
                  </a:lnTo>
                  <a:lnTo>
                    <a:pt x="4511" y="902"/>
                  </a:lnTo>
                  <a:lnTo>
                    <a:pt x="4511" y="0"/>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5" name="Google Shape;4585;p77"/>
            <p:cNvSpPr/>
            <p:nvPr/>
          </p:nvSpPr>
          <p:spPr>
            <a:xfrm>
              <a:off x="8063823" y="2823615"/>
              <a:ext cx="198009" cy="39628"/>
            </a:xfrm>
            <a:custGeom>
              <a:avLst/>
              <a:gdLst/>
              <a:ahLst/>
              <a:cxnLst/>
              <a:rect l="l" t="t" r="r" b="b"/>
              <a:pathLst>
                <a:path w="4512" h="903" extrusionOk="0">
                  <a:moveTo>
                    <a:pt x="1" y="1"/>
                  </a:moveTo>
                  <a:lnTo>
                    <a:pt x="1" y="903"/>
                  </a:lnTo>
                  <a:lnTo>
                    <a:pt x="4511" y="903"/>
                  </a:lnTo>
                  <a:lnTo>
                    <a:pt x="4511" y="1"/>
                  </a:lnTo>
                  <a:close/>
                </a:path>
              </a:pathLst>
            </a:custGeom>
            <a:solidFill>
              <a:schemeClr val="lt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6" name="Google Shape;4586;p77"/>
            <p:cNvSpPr/>
            <p:nvPr/>
          </p:nvSpPr>
          <p:spPr>
            <a:xfrm>
              <a:off x="8082122" y="2546531"/>
              <a:ext cx="159917" cy="275642"/>
            </a:xfrm>
            <a:custGeom>
              <a:avLst/>
              <a:gdLst/>
              <a:ahLst/>
              <a:cxnLst/>
              <a:rect l="l" t="t" r="r" b="b"/>
              <a:pathLst>
                <a:path w="3644" h="6281" extrusionOk="0">
                  <a:moveTo>
                    <a:pt x="0" y="0"/>
                  </a:moveTo>
                  <a:lnTo>
                    <a:pt x="0" y="1735"/>
                  </a:lnTo>
                  <a:lnTo>
                    <a:pt x="1214" y="2915"/>
                  </a:lnTo>
                  <a:lnTo>
                    <a:pt x="1214" y="3366"/>
                  </a:lnTo>
                  <a:lnTo>
                    <a:pt x="0" y="4511"/>
                  </a:lnTo>
                  <a:lnTo>
                    <a:pt x="0" y="6280"/>
                  </a:lnTo>
                  <a:lnTo>
                    <a:pt x="3643" y="6280"/>
                  </a:lnTo>
                  <a:lnTo>
                    <a:pt x="3643" y="4511"/>
                  </a:lnTo>
                  <a:lnTo>
                    <a:pt x="2463" y="3366"/>
                  </a:lnTo>
                  <a:lnTo>
                    <a:pt x="2463" y="2915"/>
                  </a:lnTo>
                  <a:lnTo>
                    <a:pt x="3643" y="1735"/>
                  </a:lnTo>
                  <a:lnTo>
                    <a:pt x="3643"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7" name="Google Shape;4587;p77"/>
            <p:cNvSpPr/>
            <p:nvPr/>
          </p:nvSpPr>
          <p:spPr>
            <a:xfrm>
              <a:off x="8086686" y="2756648"/>
              <a:ext cx="152281" cy="65520"/>
            </a:xfrm>
            <a:custGeom>
              <a:avLst/>
              <a:gdLst/>
              <a:ahLst/>
              <a:cxnLst/>
              <a:rect l="l" t="t" r="r" b="b"/>
              <a:pathLst>
                <a:path w="3470" h="1493" extrusionOk="0">
                  <a:moveTo>
                    <a:pt x="1527" y="0"/>
                  </a:moveTo>
                  <a:lnTo>
                    <a:pt x="0" y="1492"/>
                  </a:lnTo>
                  <a:lnTo>
                    <a:pt x="3470" y="1492"/>
                  </a:lnTo>
                  <a:lnTo>
                    <a:pt x="19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8" name="Google Shape;4588;p77"/>
            <p:cNvSpPr/>
            <p:nvPr/>
          </p:nvSpPr>
          <p:spPr>
            <a:xfrm>
              <a:off x="8086686" y="2756648"/>
              <a:ext cx="152281" cy="65520"/>
            </a:xfrm>
            <a:custGeom>
              <a:avLst/>
              <a:gdLst/>
              <a:ahLst/>
              <a:cxnLst/>
              <a:rect l="l" t="t" r="r" b="b"/>
              <a:pathLst>
                <a:path w="3470" h="1493" fill="none" extrusionOk="0">
                  <a:moveTo>
                    <a:pt x="1527" y="0"/>
                  </a:moveTo>
                  <a:lnTo>
                    <a:pt x="0" y="1492"/>
                  </a:lnTo>
                  <a:lnTo>
                    <a:pt x="3470" y="1492"/>
                  </a:lnTo>
                  <a:lnTo>
                    <a:pt x="1943"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9" name="Google Shape;4589;p77"/>
            <p:cNvSpPr/>
            <p:nvPr/>
          </p:nvSpPr>
          <p:spPr>
            <a:xfrm>
              <a:off x="8153654" y="2726192"/>
              <a:ext cx="18344" cy="19836"/>
            </a:xfrm>
            <a:custGeom>
              <a:avLst/>
              <a:gdLst/>
              <a:ahLst/>
              <a:cxnLst/>
              <a:rect l="l" t="t" r="r" b="b"/>
              <a:pathLst>
                <a:path w="418" h="452" extrusionOk="0">
                  <a:moveTo>
                    <a:pt x="1" y="0"/>
                  </a:moveTo>
                  <a:lnTo>
                    <a:pt x="1" y="451"/>
                  </a:lnTo>
                  <a:lnTo>
                    <a:pt x="417" y="451"/>
                  </a:lnTo>
                  <a:lnTo>
                    <a:pt x="41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0" name="Google Shape;4590;p77"/>
            <p:cNvSpPr/>
            <p:nvPr/>
          </p:nvSpPr>
          <p:spPr>
            <a:xfrm>
              <a:off x="8153654" y="2698765"/>
              <a:ext cx="18344" cy="19836"/>
            </a:xfrm>
            <a:custGeom>
              <a:avLst/>
              <a:gdLst/>
              <a:ahLst/>
              <a:cxnLst/>
              <a:rect l="l" t="t" r="r" b="b"/>
              <a:pathLst>
                <a:path w="418" h="452" extrusionOk="0">
                  <a:moveTo>
                    <a:pt x="1" y="1"/>
                  </a:moveTo>
                  <a:lnTo>
                    <a:pt x="1" y="452"/>
                  </a:lnTo>
                  <a:lnTo>
                    <a:pt x="417" y="452"/>
                  </a:lnTo>
                  <a:lnTo>
                    <a:pt x="41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1" name="Google Shape;4591;p77"/>
            <p:cNvSpPr/>
            <p:nvPr/>
          </p:nvSpPr>
          <p:spPr>
            <a:xfrm>
              <a:off x="8124734" y="2628726"/>
              <a:ext cx="74648" cy="27472"/>
            </a:xfrm>
            <a:custGeom>
              <a:avLst/>
              <a:gdLst/>
              <a:ahLst/>
              <a:cxnLst/>
              <a:rect l="l" t="t" r="r" b="b"/>
              <a:pathLst>
                <a:path w="1701" h="626" extrusionOk="0">
                  <a:moveTo>
                    <a:pt x="1" y="1"/>
                  </a:moveTo>
                  <a:lnTo>
                    <a:pt x="660" y="625"/>
                  </a:lnTo>
                  <a:lnTo>
                    <a:pt x="1076" y="625"/>
                  </a:lnTo>
                  <a:lnTo>
                    <a:pt x="17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2" name="Google Shape;4592;p77"/>
          <p:cNvGrpSpPr/>
          <p:nvPr/>
        </p:nvGrpSpPr>
        <p:grpSpPr>
          <a:xfrm>
            <a:off x="1526842" y="2379293"/>
            <a:ext cx="384923" cy="384923"/>
            <a:chOff x="1526842" y="2379293"/>
            <a:chExt cx="384923" cy="384923"/>
          </a:xfrm>
        </p:grpSpPr>
        <p:sp>
          <p:nvSpPr>
            <p:cNvPr id="4593" name="Google Shape;4593;p77"/>
            <p:cNvSpPr/>
            <p:nvPr/>
          </p:nvSpPr>
          <p:spPr>
            <a:xfrm rot="2700000">
              <a:off x="1583213" y="2435664"/>
              <a:ext cx="272182" cy="272182"/>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4" name="Google Shape;4594;p77"/>
            <p:cNvSpPr/>
            <p:nvPr/>
          </p:nvSpPr>
          <p:spPr>
            <a:xfrm rot="2700000">
              <a:off x="1627273" y="2479533"/>
              <a:ext cx="184061" cy="184061"/>
            </a:xfrm>
            <a:prstGeom prst="mathPlus">
              <a:avLst>
                <a:gd name="adj1" fmla="val 0"/>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261314046"/>
      </p:ext>
    </p:extLst>
  </p:cSld>
  <p:clrMapOvr>
    <a:masterClrMapping/>
  </p:clrMapOvr>
</p:sld>
</file>

<file path=ppt/theme/theme1.xml><?xml version="1.0" encoding="utf-8"?>
<a:theme xmlns:a="http://schemas.openxmlformats.org/drawingml/2006/main" name="Engineering Technology &amp; Drafting Major for College: Drafting &amp; CAD Technology by Slidesgo">
  <a:themeElements>
    <a:clrScheme name="Simple Light">
      <a:dk1>
        <a:srgbClr val="000000"/>
      </a:dk1>
      <a:lt1>
        <a:srgbClr val="B5B1A7"/>
      </a:lt1>
      <a:dk2>
        <a:srgbClr val="FFFFFF"/>
      </a:dk2>
      <a:lt2>
        <a:srgbClr val="E4BA3A"/>
      </a:lt2>
      <a:accent1>
        <a:srgbClr val="023D6F"/>
      </a:accent1>
      <a:accent2>
        <a:srgbClr val="FFFFFF"/>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318</TotalTime>
  <Words>2070</Words>
  <Application>Microsoft Office PowerPoint</Application>
  <PresentationFormat>On-screen Show (16:9)</PresentationFormat>
  <Paragraphs>565</Paragraphs>
  <Slides>98</Slides>
  <Notes>98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98</vt:i4>
      </vt:variant>
    </vt:vector>
  </HeadingPairs>
  <TitlesOfParts>
    <vt:vector size="106" baseType="lpstr">
      <vt:lpstr>Cambria Math</vt:lpstr>
      <vt:lpstr>Bebas Neue</vt:lpstr>
      <vt:lpstr>DM Sans</vt:lpstr>
      <vt:lpstr>Arial</vt:lpstr>
      <vt:lpstr>Raleway Black</vt:lpstr>
      <vt:lpstr>Raleway</vt:lpstr>
      <vt:lpstr>Raleway;900</vt:lpstr>
      <vt:lpstr>Engineering Technology &amp; Drafting Major for College: Drafting &amp; CAD Technology by Slidesgo</vt:lpstr>
      <vt:lpstr>Phân tích và thiết kế thuật toán</vt:lpstr>
      <vt:lpstr>Introduction</vt:lpstr>
      <vt:lpstr>INTRODUCTION TO</vt:lpstr>
      <vt:lpstr>PowerPoint Presentation</vt:lpstr>
      <vt:lpstr>PowerPoint Presentation</vt:lpstr>
      <vt:lpstr>PowerPoint Presentation</vt:lpstr>
      <vt:lpstr>APPLICATIONS OF</vt:lpstr>
      <vt:lpstr>Selection Sort and Buble Sort</vt:lpstr>
      <vt:lpstr>SELECTION SORT</vt:lpstr>
      <vt:lpstr>PROBLEMS</vt:lpstr>
      <vt:lpstr>Selection sort</vt:lpstr>
      <vt:lpstr>Selection sort</vt:lpstr>
      <vt:lpstr>Example</vt:lpstr>
      <vt:lpstr>Bubble sort</vt:lpstr>
      <vt:lpstr>Bubble sort</vt:lpstr>
      <vt:lpstr>Example</vt:lpstr>
      <vt:lpstr>SEQUENTIAL SEARCH</vt:lpstr>
      <vt:lpstr>PROBLEMS</vt:lpstr>
      <vt:lpstr>Sequential search</vt:lpstr>
      <vt:lpstr>Pseudocode</vt:lpstr>
      <vt:lpstr>String matching</vt:lpstr>
      <vt:lpstr>Pseudocode</vt:lpstr>
      <vt:lpstr>Pseudocode</vt:lpstr>
      <vt:lpstr>Example</vt:lpstr>
      <vt:lpstr>PowerPoint Presentation</vt:lpstr>
      <vt:lpstr>SOME QUESTIONS</vt:lpstr>
      <vt:lpstr>CLOSEST-PAIR</vt:lpstr>
      <vt:lpstr>Closest-pair</vt:lpstr>
      <vt:lpstr>Pseudocode</vt:lpstr>
      <vt:lpstr>Convex-hull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Pseudocode</vt:lpstr>
      <vt:lpstr>EXHAUSTIVE SEARCH</vt:lpstr>
      <vt:lpstr>Permutations</vt:lpstr>
      <vt:lpstr>PowerPoint Presentation</vt:lpstr>
      <vt:lpstr>PowerPoint Presentation</vt:lpstr>
      <vt:lpstr>ANY OTHER APPROACH</vt:lpstr>
      <vt:lpstr>Traveling Salesman Problem (TSP)</vt:lpstr>
      <vt:lpstr>Traveling Salesman Problem (TSP)</vt:lpstr>
      <vt:lpstr>Traveling Salesman Problem (TSP)</vt:lpstr>
      <vt:lpstr>Traveling Salesman Problem (TSP)</vt:lpstr>
      <vt:lpstr>Traveling Salesman Problem (TSP)</vt:lpstr>
      <vt:lpstr>Traveling Salesman Problem (TSP)</vt:lpstr>
      <vt:lpstr>Traveling Salesman Problem (TSP)</vt:lpstr>
      <vt:lpstr>Traveling Salesman Problem (TSP)</vt:lpstr>
      <vt:lpstr>Traveling Salesman Problem (TSP)</vt:lpstr>
      <vt:lpstr>Traveling Salesman Problem (TSP)</vt:lpstr>
      <vt:lpstr>Pseudocode </vt:lpstr>
      <vt:lpstr>Knapsack Problem</vt:lpstr>
      <vt:lpstr>Knapsack Problem</vt:lpstr>
      <vt:lpstr>Knapsack Problem</vt:lpstr>
      <vt:lpstr>Knapsack Problem</vt:lpstr>
      <vt:lpstr>Knapsack Problem</vt:lpstr>
      <vt:lpstr>Knapsack Problem</vt:lpstr>
      <vt:lpstr>Knapsack Problem</vt:lpstr>
      <vt:lpstr>Pseudocode</vt:lpstr>
      <vt:lpstr>SOME QUESTIONS</vt:lpstr>
      <vt:lpstr>Assignment Problem</vt:lpstr>
      <vt:lpstr>Assignment Problem</vt:lpstr>
      <vt:lpstr>Assignment Problem</vt:lpstr>
      <vt:lpstr>Assignment Problem</vt:lpstr>
      <vt:lpstr>Assignment Problem</vt:lpstr>
      <vt:lpstr>Assignment Problem</vt:lpstr>
      <vt:lpstr>Assignment Problem</vt:lpstr>
      <vt:lpstr>Assignment Problem</vt:lpstr>
      <vt:lpstr>Assignment Problem</vt:lpstr>
      <vt:lpstr>Assignment Problem</vt:lpstr>
      <vt:lpstr>Assignment Problem</vt:lpstr>
      <vt:lpstr>Assignment Problem</vt:lpstr>
      <vt:lpstr>Assignment Problem</vt:lpstr>
      <vt:lpstr>Assignment Problem</vt:lpstr>
      <vt:lpstr>SOME OTHER QUESTIONS</vt:lpstr>
      <vt:lpstr>CONCLUSION</vt:lpstr>
      <vt:lpstr>DEPTH-FIRST SEARCH</vt:lpstr>
      <vt:lpstr>DEPTH-FIRST SEARCH (DFS)</vt:lpstr>
      <vt:lpstr>PowerPoint Presentation</vt:lpstr>
      <vt:lpstr>DEPTH-FIRST SEARCH (DFS)</vt:lpstr>
      <vt:lpstr>DEPTH-FIRST SEARCH (DFS)</vt:lpstr>
      <vt:lpstr>DEPTH-FIRST SEARCH (DFS)</vt:lpstr>
      <vt:lpstr>DEPTH-FIRST SEARCH (DFS)</vt:lpstr>
      <vt:lpstr>DEPTH-FIRST SEARCH (DFS)</vt:lpstr>
      <vt:lpstr>BREADTH-FIRST SEARCH (BFS)</vt:lpstr>
      <vt:lpstr>BREADTH-FIRST SEARCH (BFS)</vt:lpstr>
      <vt:lpstr>BREADTH-FIRST SEARCH (BFS)</vt:lpstr>
      <vt:lpstr>DFS vs BFS</vt:lpstr>
      <vt:lpstr>APPLICATIONS</vt:lpstr>
      <vt:lpstr>PROS AND CONS OF</vt:lpstr>
      <vt:lpstr>DISADVANTAGES</vt:lpstr>
      <vt:lpstr>WHY BOTHER TO USE</vt:lpstr>
      <vt:lpstr>ADVANTAGES</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Engineering Technology &amp; Drafting Major for College:</dc:title>
  <dc:creator>Elise</dc:creator>
  <cp:lastModifiedBy>Võ Trần Thu Ngân</cp:lastModifiedBy>
  <cp:revision>3</cp:revision>
  <dcterms:modified xsi:type="dcterms:W3CDTF">2023-04-08T08:37:08Z</dcterms:modified>
</cp:coreProperties>
</file>